
<file path=[Content_Types].xml><?xml version="1.0" encoding="utf-8"?>
<Types xmlns="http://schemas.openxmlformats.org/package/2006/content-types">
  <Default Extension="bin" ContentType="application/vnd.ms-office.vbaProject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slides/slide105.xml" ContentType="application/vnd.openxmlformats-officedocument.presentationml.slide+xml"/>
  <Override PartName="/ppt/slides/slide106.xml" ContentType="application/vnd.openxmlformats-officedocument.presentationml.slide+xml"/>
  <Override PartName="/ppt/slides/slide107.xml" ContentType="application/vnd.openxmlformats-officedocument.presentationml.slide+xml"/>
  <Override PartName="/ppt/slides/slide108.xml" ContentType="application/vnd.openxmlformats-officedocument.presentationml.slide+xml"/>
  <Override PartName="/ppt/slides/slide109.xml" ContentType="application/vnd.openxmlformats-officedocument.presentationml.slide+xml"/>
  <Override PartName="/ppt/slides/slide110.xml" ContentType="application/vnd.openxmlformats-officedocument.presentationml.slide+xml"/>
  <Override PartName="/ppt/slides/slide111.xml" ContentType="application/vnd.openxmlformats-officedocument.presentationml.slide+xml"/>
  <Override PartName="/ppt/slides/slide112.xml" ContentType="application/vnd.openxmlformats-officedocument.presentationml.slide+xml"/>
  <Override PartName="/ppt/slides/slide113.xml" ContentType="application/vnd.openxmlformats-officedocument.presentationml.slide+xml"/>
  <Override PartName="/ppt/slides/slide114.xml" ContentType="application/vnd.openxmlformats-officedocument.presentationml.slide+xml"/>
  <Override PartName="/ppt/slides/slide115.xml" ContentType="application/vnd.openxmlformats-officedocument.presentationml.slide+xml"/>
  <Override PartName="/ppt/slides/slide116.xml" ContentType="application/vnd.openxmlformats-officedocument.presentationml.slide+xml"/>
  <Override PartName="/ppt/slides/slide117.xml" ContentType="application/vnd.openxmlformats-officedocument.presentationml.slide+xml"/>
  <Override PartName="/ppt/slides/slide118.xml" ContentType="application/vnd.openxmlformats-officedocument.presentationml.slide+xml"/>
  <Override PartName="/ppt/slides/slide119.xml" ContentType="application/vnd.openxmlformats-officedocument.presentationml.slide+xml"/>
  <Override PartName="/ppt/slides/slide120.xml" ContentType="application/vnd.openxmlformats-officedocument.presentationml.slide+xml"/>
  <Override PartName="/ppt/slides/slide121.xml" ContentType="application/vnd.openxmlformats-officedocument.presentationml.slide+xml"/>
  <Override PartName="/ppt/slides/slide122.xml" ContentType="application/vnd.openxmlformats-officedocument.presentationml.slide+xml"/>
  <Override PartName="/ppt/slides/slide123.xml" ContentType="application/vnd.openxmlformats-officedocument.presentationml.slide+xml"/>
  <Override PartName="/ppt/slides/slide124.xml" ContentType="application/vnd.openxmlformats-officedocument.presentationml.slide+xml"/>
  <Override PartName="/ppt/slides/slide125.xml" ContentType="application/vnd.openxmlformats-officedocument.presentationml.slide+xml"/>
  <Override PartName="/ppt/slides/slide126.xml" ContentType="application/vnd.openxmlformats-officedocument.presentationml.slide+xml"/>
  <Override PartName="/ppt/slides/slide127.xml" ContentType="application/vnd.openxmlformats-officedocument.presentationml.slide+xml"/>
  <Override PartName="/ppt/slides/slide128.xml" ContentType="application/vnd.openxmlformats-officedocument.presentationml.slide+xml"/>
  <Override PartName="/ppt/slides/slide129.xml" ContentType="application/vnd.openxmlformats-officedocument.presentationml.slide+xml"/>
  <Override PartName="/ppt/slides/slide130.xml" ContentType="application/vnd.openxmlformats-officedocument.presentationml.slide+xml"/>
  <Override PartName="/ppt/slides/slide131.xml" ContentType="application/vnd.openxmlformats-officedocument.presentationml.slide+xml"/>
  <Override PartName="/ppt/slides/slide132.xml" ContentType="application/vnd.openxmlformats-officedocument.presentationml.slide+xml"/>
  <Override PartName="/ppt/slides/slide133.xml" ContentType="application/vnd.openxmlformats-officedocument.presentationml.slide+xml"/>
  <Override PartName="/ppt/slides/slide134.xml" ContentType="application/vnd.openxmlformats-officedocument.presentationml.slide+xml"/>
  <Override PartName="/ppt/slides/slide135.xml" ContentType="application/vnd.openxmlformats-officedocument.presentationml.slide+xml"/>
  <Override PartName="/ppt/slides/slide136.xml" ContentType="application/vnd.openxmlformats-officedocument.presentationml.slide+xml"/>
  <Override PartName="/ppt/slides/slide137.xml" ContentType="application/vnd.openxmlformats-officedocument.presentationml.slide+xml"/>
  <Override PartName="/ppt/slides/slide138.xml" ContentType="application/vnd.openxmlformats-officedocument.presentationml.slide+xml"/>
  <Override PartName="/ppt/slides/slide139.xml" ContentType="application/vnd.openxmlformats-officedocument.presentationml.slide+xml"/>
  <Override PartName="/ppt/slides/slide140.xml" ContentType="application/vnd.openxmlformats-officedocument.presentationml.slide+xml"/>
  <Override PartName="/ppt/slides/slide141.xml" ContentType="application/vnd.openxmlformats-officedocument.presentationml.slide+xml"/>
  <Override PartName="/ppt/slides/slide142.xml" ContentType="application/vnd.openxmlformats-officedocument.presentationml.slide+xml"/>
  <Override PartName="/ppt/slides/slide143.xml" ContentType="application/vnd.openxmlformats-officedocument.presentationml.slide+xml"/>
  <Override PartName="/ppt/slides/slide144.xml" ContentType="application/vnd.openxmlformats-officedocument.presentationml.slide+xml"/>
  <Override PartName="/ppt/slides/slide145.xml" ContentType="application/vnd.openxmlformats-officedocument.presentationml.slide+xml"/>
  <Override PartName="/ppt/slides/slide146.xml" ContentType="application/vnd.openxmlformats-officedocument.presentationml.slide+xml"/>
  <Override PartName="/ppt/slides/slide147.xml" ContentType="application/vnd.openxmlformats-officedocument.presentationml.slide+xml"/>
  <Override PartName="/ppt/slides/slide148.xml" ContentType="application/vnd.openxmlformats-officedocument.presentationml.slide+xml"/>
  <Override PartName="/ppt/slides/slide149.xml" ContentType="application/vnd.openxmlformats-officedocument.presentationml.slide+xml"/>
  <Override PartName="/ppt/slides/slide150.xml" ContentType="application/vnd.openxmlformats-officedocument.presentationml.slide+xml"/>
  <Override PartName="/ppt/slides/slide151.xml" ContentType="application/vnd.openxmlformats-officedocument.presentationml.slide+xml"/>
  <Override PartName="/ppt/slides/slide152.xml" ContentType="application/vnd.openxmlformats-officedocument.presentationml.slide+xml"/>
  <Override PartName="/ppt/slides/slide153.xml" ContentType="application/vnd.openxmlformats-officedocument.presentationml.slide+xml"/>
  <Override PartName="/ppt/slides/slide154.xml" ContentType="application/vnd.openxmlformats-officedocument.presentationml.slide+xml"/>
  <Override PartName="/ppt/slides/slide155.xml" ContentType="application/vnd.openxmlformats-officedocument.presentationml.slide+xml"/>
  <Override PartName="/ppt/slides/slide156.xml" ContentType="application/vnd.openxmlformats-officedocument.presentationml.slide+xml"/>
  <Override PartName="/ppt/slides/slide157.xml" ContentType="application/vnd.openxmlformats-officedocument.presentationml.slide+xml"/>
  <Override PartName="/ppt/slides/slide158.xml" ContentType="application/vnd.openxmlformats-officedocument.presentationml.slide+xml"/>
  <Override PartName="/ppt/slides/slide159.xml" ContentType="application/vnd.openxmlformats-officedocument.presentationml.slide+xml"/>
  <Override PartName="/ppt/slides/slide160.xml" ContentType="application/vnd.openxmlformats-officedocument.presentationml.slide+xml"/>
  <Override PartName="/ppt/slides/slide161.xml" ContentType="application/vnd.openxmlformats-officedocument.presentationml.slide+xml"/>
  <Override PartName="/ppt/slides/slide162.xml" ContentType="application/vnd.openxmlformats-officedocument.presentationml.slide+xml"/>
  <Override PartName="/ppt/slides/slide163.xml" ContentType="application/vnd.openxmlformats-officedocument.presentationml.slide+xml"/>
  <Override PartName="/ppt/slides/slide164.xml" ContentType="application/vnd.openxmlformats-officedocument.presentationml.slide+xml"/>
  <Override PartName="/ppt/slides/slide165.xml" ContentType="application/vnd.openxmlformats-officedocument.presentationml.slide+xml"/>
  <Override PartName="/ppt/slides/slide166.xml" ContentType="application/vnd.openxmlformats-officedocument.presentationml.slide+xml"/>
  <Override PartName="/ppt/slides/slide167.xml" ContentType="application/vnd.openxmlformats-officedocument.presentationml.slide+xml"/>
  <Override PartName="/ppt/slides/slide168.xml" ContentType="application/vnd.openxmlformats-officedocument.presentationml.slide+xml"/>
  <Override PartName="/ppt/slides/slide169.xml" ContentType="application/vnd.openxmlformats-officedocument.presentationml.slide+xml"/>
  <Override PartName="/ppt/slides/slide170.xml" ContentType="application/vnd.openxmlformats-officedocument.presentationml.slide+xml"/>
  <Override PartName="/ppt/slides/slide171.xml" ContentType="application/vnd.openxmlformats-officedocument.presentationml.slide+xml"/>
  <Override PartName="/ppt/slides/slide172.xml" ContentType="application/vnd.openxmlformats-officedocument.presentationml.slide+xml"/>
  <Override PartName="/ppt/slides/slide173.xml" ContentType="application/vnd.openxmlformats-officedocument.presentationml.slide+xml"/>
  <Override PartName="/ppt/slides/slide174.xml" ContentType="application/vnd.openxmlformats-officedocument.presentationml.slide+xml"/>
  <Override PartName="/ppt/slides/slide175.xml" ContentType="application/vnd.openxmlformats-officedocument.presentationml.slide+xml"/>
  <Override PartName="/ppt/slides/slide176.xml" ContentType="application/vnd.openxmlformats-officedocument.presentationml.slide+xml"/>
  <Override PartName="/ppt/slides/slide177.xml" ContentType="application/vnd.openxmlformats-officedocument.presentationml.slide+xml"/>
  <Override PartName="/ppt/slides/slide178.xml" ContentType="application/vnd.openxmlformats-officedocument.presentationml.slide+xml"/>
  <Override PartName="/ppt/slides/slide179.xml" ContentType="application/vnd.openxmlformats-officedocument.presentationml.slide+xml"/>
  <Override PartName="/ppt/slides/slide180.xml" ContentType="application/vnd.openxmlformats-officedocument.presentationml.slide+xml"/>
  <Override PartName="/ppt/slides/slide181.xml" ContentType="application/vnd.openxmlformats-officedocument.presentationml.slide+xml"/>
  <Override PartName="/ppt/slides/slide182.xml" ContentType="application/vnd.openxmlformats-officedocument.presentationml.slide+xml"/>
  <Override PartName="/ppt/slides/slide183.xml" ContentType="application/vnd.openxmlformats-officedocument.presentationml.slide+xml"/>
  <Override PartName="/ppt/slides/slide184.xml" ContentType="application/vnd.openxmlformats-officedocument.presentationml.slide+xml"/>
  <Override PartName="/ppt/slides/slide185.xml" ContentType="application/vnd.openxmlformats-officedocument.presentationml.slide+xml"/>
  <Override PartName="/ppt/slides/slide186.xml" ContentType="application/vnd.openxmlformats-officedocument.presentationml.slide+xml"/>
  <Override PartName="/ppt/slides/slide187.xml" ContentType="application/vnd.openxmlformats-officedocument.presentationml.slide+xml"/>
  <Override PartName="/ppt/slides/slide188.xml" ContentType="application/vnd.openxmlformats-officedocument.presentationml.slide+xml"/>
  <Override PartName="/ppt/slides/slide189.xml" ContentType="application/vnd.openxmlformats-officedocument.presentationml.slide+xml"/>
  <Override PartName="/ppt/slides/slide190.xml" ContentType="application/vnd.openxmlformats-officedocument.presentationml.slide+xml"/>
  <Override PartName="/ppt/slides/slide191.xml" ContentType="application/vnd.openxmlformats-officedocument.presentationml.slide+xml"/>
  <Override PartName="/ppt/slides/slide192.xml" ContentType="application/vnd.openxmlformats-officedocument.presentationml.slide+xml"/>
  <Override PartName="/ppt/slides/slide193.xml" ContentType="application/vnd.openxmlformats-officedocument.presentationml.slide+xml"/>
  <Override PartName="/ppt/slides/slide194.xml" ContentType="application/vnd.openxmlformats-officedocument.presentationml.slide+xml"/>
  <Override PartName="/ppt/slides/slide195.xml" ContentType="application/vnd.openxmlformats-officedocument.presentationml.slide+xml"/>
  <Override PartName="/ppt/slides/slide196.xml" ContentType="application/vnd.openxmlformats-officedocument.presentationml.slide+xml"/>
  <Override PartName="/ppt/slides/slide197.xml" ContentType="application/vnd.openxmlformats-officedocument.presentationml.slide+xml"/>
  <Override PartName="/ppt/slides/slide198.xml" ContentType="application/vnd.openxmlformats-officedocument.presentationml.slide+xml"/>
  <Override PartName="/ppt/slides/slide199.xml" ContentType="application/vnd.openxmlformats-officedocument.presentationml.slide+xml"/>
  <Override PartName="/ppt/slides/slide200.xml" ContentType="application/vnd.openxmlformats-officedocument.presentationml.slide+xml"/>
  <Override PartName="/ppt/slides/slide201.xml" ContentType="application/vnd.openxmlformats-officedocument.presentationml.slide+xml"/>
  <Override PartName="/ppt/slides/slide202.xml" ContentType="application/vnd.openxmlformats-officedocument.presentationml.slide+xml"/>
  <Override PartName="/ppt/slides/slide203.xml" ContentType="application/vnd.openxmlformats-officedocument.presentationml.slide+xml"/>
  <Override PartName="/ppt/slides/slide204.xml" ContentType="application/vnd.openxmlformats-officedocument.presentationml.slide+xml"/>
  <Override PartName="/ppt/slides/slide205.xml" ContentType="application/vnd.openxmlformats-officedocument.presentationml.slide+xml"/>
  <Override PartName="/ppt/slides/slide206.xml" ContentType="application/vnd.openxmlformats-officedocument.presentationml.slide+xml"/>
  <Override PartName="/ppt/slides/slide207.xml" ContentType="application/vnd.openxmlformats-officedocument.presentationml.slide+xml"/>
  <Override PartName="/ppt/slides/slide208.xml" ContentType="application/vnd.openxmlformats-officedocument.presentationml.slide+xml"/>
  <Override PartName="/ppt/slides/slide209.xml" ContentType="application/vnd.openxmlformats-officedocument.presentationml.slide+xml"/>
  <Override PartName="/ppt/slides/slide210.xml" ContentType="application/vnd.openxmlformats-officedocument.presentationml.slide+xml"/>
  <Override PartName="/ppt/slides/slide211.xml" ContentType="application/vnd.openxmlformats-officedocument.presentationml.slide+xml"/>
  <Override PartName="/ppt/slides/slide212.xml" ContentType="application/vnd.openxmlformats-officedocument.presentationml.slide+xml"/>
  <Override PartName="/ppt/slides/slide213.xml" ContentType="application/vnd.openxmlformats-officedocument.presentationml.slide+xml"/>
  <Override PartName="/ppt/slides/slide214.xml" ContentType="application/vnd.openxmlformats-officedocument.presentationml.slide+xml"/>
  <Override PartName="/ppt/slides/slide215.xml" ContentType="application/vnd.openxmlformats-officedocument.presentationml.slide+xml"/>
  <Override PartName="/ppt/slides/slide216.xml" ContentType="application/vnd.openxmlformats-officedocument.presentationml.slide+xml"/>
  <Override PartName="/ppt/slides/slide217.xml" ContentType="application/vnd.openxmlformats-officedocument.presentationml.slide+xml"/>
  <Override PartName="/ppt/slides/slide218.xml" ContentType="application/vnd.openxmlformats-officedocument.presentationml.slide+xml"/>
  <Override PartName="/ppt/slides/slide219.xml" ContentType="application/vnd.openxmlformats-officedocument.presentationml.slide+xml"/>
  <Override PartName="/ppt/slides/slide220.xml" ContentType="application/vnd.openxmlformats-officedocument.presentationml.slide+xml"/>
  <Override PartName="/ppt/slides/slide221.xml" ContentType="application/vnd.openxmlformats-officedocument.presentationml.slide+xml"/>
  <Override PartName="/ppt/slides/slide222.xml" ContentType="application/vnd.openxmlformats-officedocument.presentationml.slide+xml"/>
  <Override PartName="/ppt/slides/slide223.xml" ContentType="application/vnd.openxmlformats-officedocument.presentationml.slide+xml"/>
  <Override PartName="/ppt/slides/slide224.xml" ContentType="application/vnd.openxmlformats-officedocument.presentationml.slide+xml"/>
  <Override PartName="/ppt/slides/slide225.xml" ContentType="application/vnd.openxmlformats-officedocument.presentationml.slide+xml"/>
  <Override PartName="/ppt/slides/slide226.xml" ContentType="application/vnd.openxmlformats-officedocument.presentationml.slide+xml"/>
  <Override PartName="/ppt/slides/slide227.xml" ContentType="application/vnd.openxmlformats-officedocument.presentationml.slide+xml"/>
  <Override PartName="/ppt/slides/slide228.xml" ContentType="application/vnd.openxmlformats-officedocument.presentationml.slide+xml"/>
  <Override PartName="/ppt/slides/slide229.xml" ContentType="application/vnd.openxmlformats-officedocument.presentationml.slide+xml"/>
  <Override PartName="/ppt/slides/slide230.xml" ContentType="application/vnd.openxmlformats-officedocument.presentationml.slide+xml"/>
  <Override PartName="/ppt/slides/slide231.xml" ContentType="application/vnd.openxmlformats-officedocument.presentationml.slide+xml"/>
  <Override PartName="/ppt/slides/slide232.xml" ContentType="application/vnd.openxmlformats-officedocument.presentationml.slide+xml"/>
  <Override PartName="/ppt/slides/slide233.xml" ContentType="application/vnd.openxmlformats-officedocument.presentationml.slide+xml"/>
  <Override PartName="/ppt/slides/slide234.xml" ContentType="application/vnd.openxmlformats-officedocument.presentationml.slide+xml"/>
  <Override PartName="/ppt/slides/slide235.xml" ContentType="application/vnd.openxmlformats-officedocument.presentationml.slide+xml"/>
  <Override PartName="/ppt/slides/slide236.xml" ContentType="application/vnd.openxmlformats-officedocument.presentationml.slide+xml"/>
  <Override PartName="/ppt/slides/slide237.xml" ContentType="application/vnd.openxmlformats-officedocument.presentationml.slide+xml"/>
  <Override PartName="/ppt/slides/slide238.xml" ContentType="application/vnd.openxmlformats-officedocument.presentationml.slide+xml"/>
  <Override PartName="/ppt/slides/slide239.xml" ContentType="application/vnd.openxmlformats-officedocument.presentationml.slide+xml"/>
  <Override PartName="/ppt/slides/slide240.xml" ContentType="application/vnd.openxmlformats-officedocument.presentationml.slide+xml"/>
  <Override PartName="/ppt/slides/slide241.xml" ContentType="application/vnd.openxmlformats-officedocument.presentationml.slide+xml"/>
  <Override PartName="/ppt/slides/slide242.xml" ContentType="application/vnd.openxmlformats-officedocument.presentationml.slide+xml"/>
  <Override PartName="/ppt/slides/slide243.xml" ContentType="application/vnd.openxmlformats-officedocument.presentationml.slide+xml"/>
  <Override PartName="/ppt/slides/slide244.xml" ContentType="application/vnd.openxmlformats-officedocument.presentationml.slide+xml"/>
  <Override PartName="/ppt/slides/slide245.xml" ContentType="application/vnd.openxmlformats-officedocument.presentationml.slide+xml"/>
  <Override PartName="/ppt/slides/slide246.xml" ContentType="application/vnd.openxmlformats-officedocument.presentationml.slide+xml"/>
  <Override PartName="/ppt/slides/slide247.xml" ContentType="application/vnd.openxmlformats-officedocument.presentationml.slide+xml"/>
  <Override PartName="/ppt/slides/slide248.xml" ContentType="application/vnd.openxmlformats-officedocument.presentationml.slide+xml"/>
  <Override PartName="/ppt/slides/slide249.xml" ContentType="application/vnd.openxmlformats-officedocument.presentationml.slide+xml"/>
  <Override PartName="/ppt/slides/slide250.xml" ContentType="application/vnd.openxmlformats-officedocument.presentationml.slide+xml"/>
  <Override PartName="/ppt/slides/slide251.xml" ContentType="application/vnd.openxmlformats-officedocument.presentationml.slide+xml"/>
  <Override PartName="/ppt/slides/slide252.xml" ContentType="application/vnd.openxmlformats-officedocument.presentationml.slide+xml"/>
  <Override PartName="/ppt/slides/slide253.xml" ContentType="application/vnd.openxmlformats-officedocument.presentationml.slide+xml"/>
  <Override PartName="/ppt/slides/slide254.xml" ContentType="application/vnd.openxmlformats-officedocument.presentationml.slide+xml"/>
  <Override PartName="/ppt/slides/slide255.xml" ContentType="application/vnd.openxmlformats-officedocument.presentationml.slide+xml"/>
  <Override PartName="/ppt/slides/slide256.xml" ContentType="application/vnd.openxmlformats-officedocument.presentationml.slide+xml"/>
  <Override PartName="/ppt/slides/slide257.xml" ContentType="application/vnd.openxmlformats-officedocument.presentationml.slide+xml"/>
  <Override PartName="/ppt/slides/slide258.xml" ContentType="application/vnd.openxmlformats-officedocument.presentationml.slide+xml"/>
  <Override PartName="/ppt/slides/slide259.xml" ContentType="application/vnd.openxmlformats-officedocument.presentationml.slide+xml"/>
  <Override PartName="/ppt/slides/slide260.xml" ContentType="application/vnd.openxmlformats-officedocument.presentationml.slide+xml"/>
  <Override PartName="/ppt/slides/slide261.xml" ContentType="application/vnd.openxmlformats-officedocument.presentationml.slide+xml"/>
  <Override PartName="/ppt/slides/slide262.xml" ContentType="application/vnd.openxmlformats-officedocument.presentationml.slide+xml"/>
  <Override PartName="/ppt/slides/slide263.xml" ContentType="application/vnd.openxmlformats-officedocument.presentationml.slide+xml"/>
  <Override PartName="/ppt/slides/slide264.xml" ContentType="application/vnd.openxmlformats-officedocument.presentationml.slide+xml"/>
  <Override PartName="/ppt/slides/slide265.xml" ContentType="application/vnd.openxmlformats-officedocument.presentationml.slide+xml"/>
  <Override PartName="/ppt/slides/slide266.xml" ContentType="application/vnd.openxmlformats-officedocument.presentationml.slide+xml"/>
  <Override PartName="/ppt/slides/slide267.xml" ContentType="application/vnd.openxmlformats-officedocument.presentationml.slide+xml"/>
  <Override PartName="/ppt/slides/slide268.xml" ContentType="application/vnd.openxmlformats-officedocument.presentationml.slide+xml"/>
  <Override PartName="/ppt/slides/slide269.xml" ContentType="application/vnd.openxmlformats-officedocument.presentationml.slide+xml"/>
  <Override PartName="/ppt/slides/slide270.xml" ContentType="application/vnd.openxmlformats-officedocument.presentationml.slide+xml"/>
  <Override PartName="/ppt/slides/slide271.xml" ContentType="application/vnd.openxmlformats-officedocument.presentationml.slide+xml"/>
  <Override PartName="/ppt/slides/slide272.xml" ContentType="application/vnd.openxmlformats-officedocument.presentationml.slide+xml"/>
  <Override PartName="/ppt/slides/slide273.xml" ContentType="application/vnd.openxmlformats-officedocument.presentationml.slide+xml"/>
  <Override PartName="/ppt/slides/slide274.xml" ContentType="application/vnd.openxmlformats-officedocument.presentationml.slide+xml"/>
  <Override PartName="/ppt/slides/slide275.xml" ContentType="application/vnd.openxmlformats-officedocument.presentationml.slide+xml"/>
  <Override PartName="/ppt/slides/slide276.xml" ContentType="application/vnd.openxmlformats-officedocument.presentationml.slide+xml"/>
  <Override PartName="/ppt/slides/slide277.xml" ContentType="application/vnd.openxmlformats-officedocument.presentationml.slide+xml"/>
  <Override PartName="/ppt/slides/slide278.xml" ContentType="application/vnd.openxmlformats-officedocument.presentationml.slide+xml"/>
  <Override PartName="/ppt/slides/slide279.xml" ContentType="application/vnd.openxmlformats-officedocument.presentationml.slide+xml"/>
  <Override PartName="/ppt/slides/slide280.xml" ContentType="application/vnd.openxmlformats-officedocument.presentationml.slide+xml"/>
  <Override PartName="/ppt/slides/slide281.xml" ContentType="application/vnd.openxmlformats-officedocument.presentationml.slide+xml"/>
  <Override PartName="/ppt/slides/slide282.xml" ContentType="application/vnd.openxmlformats-officedocument.presentationml.slide+xml"/>
  <Override PartName="/ppt/slides/slide283.xml" ContentType="application/vnd.openxmlformats-officedocument.presentationml.slide+xml"/>
  <Override PartName="/ppt/slides/slide284.xml" ContentType="application/vnd.openxmlformats-officedocument.presentationml.slide+xml"/>
  <Override PartName="/ppt/slides/slide285.xml" ContentType="application/vnd.openxmlformats-officedocument.presentationml.slide+xml"/>
  <Override PartName="/ppt/slides/slide286.xml" ContentType="application/vnd.openxmlformats-officedocument.presentationml.slide+xml"/>
  <Override PartName="/ppt/slides/slide287.xml" ContentType="application/vnd.openxmlformats-officedocument.presentationml.slide+xml"/>
  <Override PartName="/ppt/slides/slide288.xml" ContentType="application/vnd.openxmlformats-officedocument.presentationml.slide+xml"/>
  <Override PartName="/ppt/slides/slide289.xml" ContentType="application/vnd.openxmlformats-officedocument.presentationml.slide+xml"/>
  <Override PartName="/ppt/slides/slide290.xml" ContentType="application/vnd.openxmlformats-officedocument.presentationml.slide+xml"/>
  <Override PartName="/ppt/slides/slide291.xml" ContentType="application/vnd.openxmlformats-officedocument.presentationml.slide+xml"/>
  <Override PartName="/ppt/slides/slide292.xml" ContentType="application/vnd.openxmlformats-officedocument.presentationml.slide+xml"/>
  <Override PartName="/ppt/slides/slide293.xml" ContentType="application/vnd.openxmlformats-officedocument.presentationml.slide+xml"/>
  <Override PartName="/ppt/slides/slide294.xml" ContentType="application/vnd.openxmlformats-officedocument.presentationml.slide+xml"/>
  <Override PartName="/ppt/slides/slide295.xml" ContentType="application/vnd.openxmlformats-officedocument.presentationml.slide+xml"/>
  <Override PartName="/ppt/slides/slide296.xml" ContentType="application/vnd.openxmlformats-officedocument.presentationml.slide+xml"/>
  <Override PartName="/ppt/slides/slide297.xml" ContentType="application/vnd.openxmlformats-officedocument.presentationml.slide+xml"/>
  <Override PartName="/ppt/slides/slide298.xml" ContentType="application/vnd.openxmlformats-officedocument.presentationml.slide+xml"/>
  <Override PartName="/ppt/slides/slide299.xml" ContentType="application/vnd.openxmlformats-officedocument.presentationml.slide+xml"/>
  <Override PartName="/ppt/slides/slide300.xml" ContentType="application/vnd.openxmlformats-officedocument.presentationml.slide+xml"/>
  <Override PartName="/ppt/slides/slide301.xml" ContentType="application/vnd.openxmlformats-officedocument.presentationml.slide+xml"/>
  <Override PartName="/ppt/slides/slide302.xml" ContentType="application/vnd.openxmlformats-officedocument.presentationml.slide+xml"/>
  <Override PartName="/ppt/slides/slide303.xml" ContentType="application/vnd.openxmlformats-officedocument.presentationml.slide+xml"/>
  <Override PartName="/ppt/slides/slide304.xml" ContentType="application/vnd.openxmlformats-officedocument.presentationml.slide+xml"/>
  <Override PartName="/ppt/slides/slide305.xml" ContentType="application/vnd.openxmlformats-officedocument.presentationml.slide+xml"/>
  <Override PartName="/ppt/slides/slide306.xml" ContentType="application/vnd.openxmlformats-officedocument.presentationml.slide+xml"/>
  <Override PartName="/ppt/slides/slide307.xml" ContentType="application/vnd.openxmlformats-officedocument.presentationml.slide+xml"/>
  <Override PartName="/ppt/slides/slide308.xml" ContentType="application/vnd.openxmlformats-officedocument.presentationml.slide+xml"/>
  <Override PartName="/ppt/slides/slide309.xml" ContentType="application/vnd.openxmlformats-officedocument.presentationml.slide+xml"/>
  <Override PartName="/ppt/slides/slide310.xml" ContentType="application/vnd.openxmlformats-officedocument.presentationml.slide+xml"/>
  <Override PartName="/ppt/slides/slide311.xml" ContentType="application/vnd.openxmlformats-officedocument.presentationml.slide+xml"/>
  <Override PartName="/ppt/slides/slide312.xml" ContentType="application/vnd.openxmlformats-officedocument.presentationml.slide+xml"/>
  <Override PartName="/ppt/slides/slide313.xml" ContentType="application/vnd.openxmlformats-officedocument.presentationml.slide+xml"/>
  <Override PartName="/ppt/slides/slide314.xml" ContentType="application/vnd.openxmlformats-officedocument.presentationml.slide+xml"/>
  <Override PartName="/ppt/slides/slide315.xml" ContentType="application/vnd.openxmlformats-officedocument.presentationml.slide+xml"/>
  <Override PartName="/ppt/slides/slide316.xml" ContentType="application/vnd.openxmlformats-officedocument.presentationml.slide+xml"/>
  <Override PartName="/ppt/slides/slide317.xml" ContentType="application/vnd.openxmlformats-officedocument.presentationml.slide+xml"/>
  <Override PartName="/ppt/slides/slide318.xml" ContentType="application/vnd.openxmlformats-officedocument.presentationml.slide+xml"/>
  <Override PartName="/ppt/slides/slide319.xml" ContentType="application/vnd.openxmlformats-officedocument.presentationml.slide+xml"/>
  <Override PartName="/ppt/slides/slide320.xml" ContentType="application/vnd.openxmlformats-officedocument.presentationml.slide+xml"/>
  <Override PartName="/ppt/slides/slide321.xml" ContentType="application/vnd.openxmlformats-officedocument.presentationml.slide+xml"/>
  <Override PartName="/ppt/slides/slide322.xml" ContentType="application/vnd.openxmlformats-officedocument.presentationml.slide+xml"/>
  <Override PartName="/ppt/slides/slide323.xml" ContentType="application/vnd.openxmlformats-officedocument.presentationml.slide+xml"/>
  <Override PartName="/ppt/slides/slide324.xml" ContentType="application/vnd.openxmlformats-officedocument.presentationml.slide+xml"/>
  <Override PartName="/ppt/slides/slide325.xml" ContentType="application/vnd.openxmlformats-officedocument.presentationml.slide+xml"/>
  <Override PartName="/ppt/slides/slide326.xml" ContentType="application/vnd.openxmlformats-officedocument.presentationml.slide+xml"/>
  <Override PartName="/ppt/slides/slide327.xml" ContentType="application/vnd.openxmlformats-officedocument.presentationml.slide+xml"/>
  <Override PartName="/ppt/slides/slide328.xml" ContentType="application/vnd.openxmlformats-officedocument.presentationml.slide+xml"/>
  <Override PartName="/ppt/slides/slide329.xml" ContentType="application/vnd.openxmlformats-officedocument.presentationml.slide+xml"/>
  <Override PartName="/ppt/slides/slide330.xml" ContentType="application/vnd.openxmlformats-officedocument.presentationml.slide+xml"/>
  <Override PartName="/ppt/slides/slide331.xml" ContentType="application/vnd.openxmlformats-officedocument.presentationml.slide+xml"/>
  <Override PartName="/ppt/slides/slide332.xml" ContentType="application/vnd.openxmlformats-officedocument.presentationml.slide+xml"/>
  <Override PartName="/ppt/slides/slide333.xml" ContentType="application/vnd.openxmlformats-officedocument.presentationml.slide+xml"/>
  <Override PartName="/ppt/slides/slide334.xml" ContentType="application/vnd.openxmlformats-officedocument.presentationml.slide+xml"/>
  <Override PartName="/ppt/slides/slide335.xml" ContentType="application/vnd.openxmlformats-officedocument.presentationml.slide+xml"/>
  <Override PartName="/ppt/slides/slide336.xml" ContentType="application/vnd.openxmlformats-officedocument.presentationml.slide+xml"/>
  <Override PartName="/ppt/slides/slide337.xml" ContentType="application/vnd.openxmlformats-officedocument.presentationml.slide+xml"/>
  <Override PartName="/ppt/slides/slide338.xml" ContentType="application/vnd.openxmlformats-officedocument.presentationml.slide+xml"/>
  <Override PartName="/ppt/slides/slide339.xml" ContentType="application/vnd.openxmlformats-officedocument.presentationml.slide+xml"/>
  <Override PartName="/ppt/slides/slide340.xml" ContentType="application/vnd.openxmlformats-officedocument.presentationml.slide+xml"/>
  <Override PartName="/ppt/slides/slide341.xml" ContentType="application/vnd.openxmlformats-officedocument.presentationml.slide+xml"/>
  <Override PartName="/ppt/slides/slide342.xml" ContentType="application/vnd.openxmlformats-officedocument.presentationml.slide+xml"/>
  <Override PartName="/ppt/slides/slide343.xml" ContentType="application/vnd.openxmlformats-officedocument.presentationml.slide+xml"/>
  <Override PartName="/ppt/slides/slide344.xml" ContentType="application/vnd.openxmlformats-officedocument.presentationml.slide+xml"/>
  <Override PartName="/ppt/slides/slide345.xml" ContentType="application/vnd.openxmlformats-officedocument.presentationml.slide+xml"/>
  <Override PartName="/ppt/slides/slide346.xml" ContentType="application/vnd.openxmlformats-officedocument.presentationml.slide+xml"/>
  <Override PartName="/ppt/slides/slide347.xml" ContentType="application/vnd.openxmlformats-officedocument.presentationml.slide+xml"/>
  <Override PartName="/ppt/slides/slide348.xml" ContentType="application/vnd.openxmlformats-officedocument.presentationml.slide+xml"/>
  <Override PartName="/ppt/slides/slide349.xml" ContentType="application/vnd.openxmlformats-officedocument.presentationml.slide+xml"/>
  <Override PartName="/ppt/slides/slide350.xml" ContentType="application/vnd.openxmlformats-officedocument.presentationml.slide+xml"/>
  <Override PartName="/ppt/slides/slide351.xml" ContentType="application/vnd.openxmlformats-officedocument.presentationml.slide+xml"/>
  <Override PartName="/ppt/slides/slide352.xml" ContentType="application/vnd.openxmlformats-officedocument.presentationml.slide+xml"/>
  <Override PartName="/ppt/slides/slide353.xml" ContentType="application/vnd.openxmlformats-officedocument.presentationml.slide+xml"/>
  <Override PartName="/ppt/slides/slide354.xml" ContentType="application/vnd.openxmlformats-officedocument.presentationml.slide+xml"/>
  <Override PartName="/ppt/slides/slide355.xml" ContentType="application/vnd.openxmlformats-officedocument.presentationml.slide+xml"/>
  <Override PartName="/ppt/slides/slide356.xml" ContentType="application/vnd.openxmlformats-officedocument.presentationml.slide+xml"/>
  <Override PartName="/ppt/slides/slide357.xml" ContentType="application/vnd.openxmlformats-officedocument.presentationml.slide+xml"/>
  <Override PartName="/ppt/slides/slide358.xml" ContentType="application/vnd.openxmlformats-officedocument.presentationml.slide+xml"/>
  <Override PartName="/ppt/slides/slide359.xml" ContentType="application/vnd.openxmlformats-officedocument.presentationml.slide+xml"/>
  <Override PartName="/ppt/slides/slide360.xml" ContentType="application/vnd.openxmlformats-officedocument.presentationml.slide+xml"/>
  <Override PartName="/ppt/slides/slide361.xml" ContentType="application/vnd.openxmlformats-officedocument.presentationml.slide+xml"/>
  <Override PartName="/ppt/slides/slide362.xml" ContentType="application/vnd.openxmlformats-officedocument.presentationml.slide+xml"/>
  <Override PartName="/ppt/slides/slide363.xml" ContentType="application/vnd.openxmlformats-officedocument.presentationml.slide+xml"/>
  <Override PartName="/ppt/slides/slide364.xml" ContentType="application/vnd.openxmlformats-officedocument.presentationml.slide+xml"/>
  <Override PartName="/ppt/slides/slide365.xml" ContentType="application/vnd.openxmlformats-officedocument.presentationml.slide+xml"/>
  <Override PartName="/ppt/slides/slide366.xml" ContentType="application/vnd.openxmlformats-officedocument.presentationml.slide+xml"/>
  <Override PartName="/ppt/slides/slide367.xml" ContentType="application/vnd.openxmlformats-officedocument.presentationml.slide+xml"/>
  <Override PartName="/ppt/slides/slide368.xml" ContentType="application/vnd.openxmlformats-officedocument.presentationml.slide+xml"/>
  <Override PartName="/ppt/slides/slide369.xml" ContentType="application/vnd.openxmlformats-officedocument.presentationml.slide+xml"/>
  <Override PartName="/ppt/slides/slide370.xml" ContentType="application/vnd.openxmlformats-officedocument.presentationml.slide+xml"/>
  <Override PartName="/ppt/slides/slide371.xml" ContentType="application/vnd.openxmlformats-officedocument.presentationml.slide+xml"/>
  <Override PartName="/ppt/slides/slide372.xml" ContentType="application/vnd.openxmlformats-officedocument.presentationml.slide+xml"/>
  <Override PartName="/ppt/slides/slide373.xml" ContentType="application/vnd.openxmlformats-officedocument.presentationml.slide+xml"/>
  <Override PartName="/ppt/slides/slide374.xml" ContentType="application/vnd.openxmlformats-officedocument.presentationml.slide+xml"/>
  <Override PartName="/ppt/slides/slide375.xml" ContentType="application/vnd.openxmlformats-officedocument.presentationml.slide+xml"/>
  <Override PartName="/ppt/slides/slide376.xml" ContentType="application/vnd.openxmlformats-officedocument.presentationml.slide+xml"/>
  <Override PartName="/ppt/slides/slide377.xml" ContentType="application/vnd.openxmlformats-officedocument.presentationml.slide+xml"/>
  <Override PartName="/ppt/slides/slide378.xml" ContentType="application/vnd.openxmlformats-officedocument.presentationml.slide+xml"/>
  <Override PartName="/ppt/slides/slide379.xml" ContentType="application/vnd.openxmlformats-officedocument.presentationml.slide+xml"/>
  <Override PartName="/ppt/slides/slide380.xml" ContentType="application/vnd.openxmlformats-officedocument.presentationml.slide+xml"/>
  <Override PartName="/ppt/slides/slide381.xml" ContentType="application/vnd.openxmlformats-officedocument.presentationml.slide+xml"/>
  <Override PartName="/ppt/slides/slide382.xml" ContentType="application/vnd.openxmlformats-officedocument.presentationml.slide+xml"/>
  <Override PartName="/ppt/slides/slide383.xml" ContentType="application/vnd.openxmlformats-officedocument.presentationml.slide+xml"/>
  <Override PartName="/ppt/slides/slide384.xml" ContentType="application/vnd.openxmlformats-officedocument.presentationml.slide+xml"/>
  <Override PartName="/ppt/slides/slide385.xml" ContentType="application/vnd.openxmlformats-officedocument.presentationml.slide+xml"/>
  <Override PartName="/ppt/slides/slide386.xml" ContentType="application/vnd.openxmlformats-officedocument.presentationml.slide+xml"/>
  <Override PartName="/ppt/slides/slide387.xml" ContentType="application/vnd.openxmlformats-officedocument.presentationml.slide+xml"/>
  <Override PartName="/ppt/slides/slide388.xml" ContentType="application/vnd.openxmlformats-officedocument.presentationml.slide+xml"/>
  <Override PartName="/ppt/slides/slide389.xml" ContentType="application/vnd.openxmlformats-officedocument.presentationml.slide+xml"/>
  <Override PartName="/ppt/slides/slide390.xml" ContentType="application/vnd.openxmlformats-officedocument.presentationml.slide+xml"/>
  <Override PartName="/ppt/slides/slide391.xml" ContentType="application/vnd.openxmlformats-officedocument.presentationml.slide+xml"/>
  <Override PartName="/ppt/slides/slide392.xml" ContentType="application/vnd.openxmlformats-officedocument.presentationml.slide+xml"/>
  <Override PartName="/ppt/slides/slide393.xml" ContentType="application/vnd.openxmlformats-officedocument.presentationml.slide+xml"/>
  <Override PartName="/ppt/slides/slide394.xml" ContentType="application/vnd.openxmlformats-officedocument.presentationml.slide+xml"/>
  <Override PartName="/ppt/slides/slide395.xml" ContentType="application/vnd.openxmlformats-officedocument.presentationml.slide+xml"/>
  <Override PartName="/ppt/slides/slide396.xml" ContentType="application/vnd.openxmlformats-officedocument.presentationml.slide+xml"/>
  <Override PartName="/ppt/slides/slide397.xml" ContentType="application/vnd.openxmlformats-officedocument.presentationml.slide+xml"/>
  <Override PartName="/ppt/slides/slide398.xml" ContentType="application/vnd.openxmlformats-officedocument.presentationml.slide+xml"/>
  <Override PartName="/ppt/slides/slide399.xml" ContentType="application/vnd.openxmlformats-officedocument.presentationml.slide+xml"/>
  <Override PartName="/ppt/slides/slide400.xml" ContentType="application/vnd.openxmlformats-officedocument.presentationml.slide+xml"/>
  <Override PartName="/ppt/slides/slide401.xml" ContentType="application/vnd.openxmlformats-officedocument.presentationml.slide+xml"/>
  <Override PartName="/ppt/slides/slide402.xml" ContentType="application/vnd.openxmlformats-officedocument.presentationml.slide+xml"/>
  <Override PartName="/ppt/slides/slide403.xml" ContentType="application/vnd.openxmlformats-officedocument.presentationml.slide+xml"/>
  <Override PartName="/ppt/slides/slide404.xml" ContentType="application/vnd.openxmlformats-officedocument.presentationml.slide+xml"/>
  <Override PartName="/ppt/slides/slide405.xml" ContentType="application/vnd.openxmlformats-officedocument.presentationml.slide+xml"/>
  <Override PartName="/ppt/slides/slide406.xml" ContentType="application/vnd.openxmlformats-officedocument.presentationml.slide+xml"/>
  <Override PartName="/ppt/slides/slide407.xml" ContentType="application/vnd.openxmlformats-officedocument.presentationml.slide+xml"/>
  <Override PartName="/ppt/slides/slide408.xml" ContentType="application/vnd.openxmlformats-officedocument.presentationml.slide+xml"/>
  <Override PartName="/ppt/slides/slide409.xml" ContentType="application/vnd.openxmlformats-officedocument.presentationml.slide+xml"/>
  <Override PartName="/ppt/slides/slide410.xml" ContentType="application/vnd.openxmlformats-officedocument.presentationml.slide+xml"/>
  <Override PartName="/ppt/slides/slide411.xml" ContentType="application/vnd.openxmlformats-officedocument.presentationml.slide+xml"/>
  <Override PartName="/ppt/slides/slide412.xml" ContentType="application/vnd.openxmlformats-officedocument.presentationml.slide+xml"/>
  <Override PartName="/ppt/slides/slide413.xml" ContentType="application/vnd.openxmlformats-officedocument.presentationml.slide+xml"/>
  <Override PartName="/ppt/slides/slide414.xml" ContentType="application/vnd.openxmlformats-officedocument.presentationml.slide+xml"/>
  <Override PartName="/ppt/slides/slide415.xml" ContentType="application/vnd.openxmlformats-officedocument.presentationml.slide+xml"/>
  <Override PartName="/ppt/slides/slide416.xml" ContentType="application/vnd.openxmlformats-officedocument.presentationml.slide+xml"/>
  <Override PartName="/ppt/slides/slide417.xml" ContentType="application/vnd.openxmlformats-officedocument.presentationml.slide+xml"/>
  <Override PartName="/ppt/slides/slide418.xml" ContentType="application/vnd.openxmlformats-officedocument.presentationml.slide+xml"/>
  <Override PartName="/ppt/slides/slide419.xml" ContentType="application/vnd.openxmlformats-officedocument.presentationml.slide+xml"/>
  <Override PartName="/ppt/slides/slide420.xml" ContentType="application/vnd.openxmlformats-officedocument.presentationml.slide+xml"/>
  <Override PartName="/ppt/slides/slide421.xml" ContentType="application/vnd.openxmlformats-officedocument.presentationml.slide+xml"/>
  <Override PartName="/ppt/slides/slide422.xml" ContentType="application/vnd.openxmlformats-officedocument.presentationml.slide+xml"/>
  <Override PartName="/ppt/slides/slide423.xml" ContentType="application/vnd.openxmlformats-officedocument.presentationml.slide+xml"/>
  <Override PartName="/ppt/slides/slide424.xml" ContentType="application/vnd.openxmlformats-officedocument.presentationml.slide+xml"/>
  <Override PartName="/ppt/slides/slide425.xml" ContentType="application/vnd.openxmlformats-officedocument.presentationml.slide+xml"/>
  <Override PartName="/ppt/slides/slide426.xml" ContentType="application/vnd.openxmlformats-officedocument.presentationml.slide+xml"/>
  <Override PartName="/ppt/slides/slide427.xml" ContentType="application/vnd.openxmlformats-officedocument.presentationml.slide+xml"/>
  <Override PartName="/ppt/slides/slide428.xml" ContentType="application/vnd.openxmlformats-officedocument.presentationml.slide+xml"/>
  <Override PartName="/ppt/slides/slide429.xml" ContentType="application/vnd.openxmlformats-officedocument.presentationml.slide+xml"/>
  <Override PartName="/ppt/slides/slide430.xml" ContentType="application/vnd.openxmlformats-officedocument.presentationml.slide+xml"/>
  <Override PartName="/ppt/slides/slide431.xml" ContentType="application/vnd.openxmlformats-officedocument.presentationml.slide+xml"/>
  <Override PartName="/ppt/slides/slide432.xml" ContentType="application/vnd.openxmlformats-officedocument.presentationml.slide+xml"/>
  <Override PartName="/ppt/slides/slide433.xml" ContentType="application/vnd.openxmlformats-officedocument.presentationml.slide+xml"/>
  <Override PartName="/ppt/slides/slide434.xml" ContentType="application/vnd.openxmlformats-officedocument.presentationml.slide+xml"/>
  <Override PartName="/ppt/slides/slide435.xml" ContentType="application/vnd.openxmlformats-officedocument.presentationml.slide+xml"/>
  <Override PartName="/ppt/slides/slide436.xml" ContentType="application/vnd.openxmlformats-officedocument.presentationml.slide+xml"/>
  <Override PartName="/ppt/slides/slide437.xml" ContentType="application/vnd.openxmlformats-officedocument.presentationml.slide+xml"/>
  <Override PartName="/ppt/slides/slide438.xml" ContentType="application/vnd.openxmlformats-officedocument.presentationml.slide+xml"/>
  <Override PartName="/ppt/slides/slide439.xml" ContentType="application/vnd.openxmlformats-officedocument.presentationml.slide+xml"/>
  <Override PartName="/ppt/slides/slide440.xml" ContentType="application/vnd.openxmlformats-officedocument.presentationml.slide+xml"/>
  <Override PartName="/ppt/slides/slide441.xml" ContentType="application/vnd.openxmlformats-officedocument.presentationml.slide+xml"/>
  <Override PartName="/ppt/slides/slide442.xml" ContentType="application/vnd.openxmlformats-officedocument.presentationml.slide+xml"/>
  <Override PartName="/ppt/slides/slide443.xml" ContentType="application/vnd.openxmlformats-officedocument.presentationml.slide+xml"/>
  <Override PartName="/ppt/slides/slide444.xml" ContentType="application/vnd.openxmlformats-officedocument.presentationml.slide+xml"/>
  <Override PartName="/ppt/slides/slide445.xml" ContentType="application/vnd.openxmlformats-officedocument.presentationml.slide+xml"/>
  <Override PartName="/ppt/slides/slide446.xml" ContentType="application/vnd.openxmlformats-officedocument.presentationml.slide+xml"/>
  <Override PartName="/ppt/slides/slide447.xml" ContentType="application/vnd.openxmlformats-officedocument.presentationml.slide+xml"/>
  <Override PartName="/ppt/slides/slide448.xml" ContentType="application/vnd.openxmlformats-officedocument.presentationml.slide+xml"/>
  <Override PartName="/ppt/slides/slide449.xml" ContentType="application/vnd.openxmlformats-officedocument.presentationml.slide+xml"/>
  <Override PartName="/ppt/slides/slide450.xml" ContentType="application/vnd.openxmlformats-officedocument.presentationml.slide+xml"/>
  <Override PartName="/ppt/slides/slide451.xml" ContentType="application/vnd.openxmlformats-officedocument.presentationml.slide+xml"/>
  <Override PartName="/ppt/slides/slide452.xml" ContentType="application/vnd.openxmlformats-officedocument.presentationml.slide+xml"/>
  <Override PartName="/ppt/slides/slide453.xml" ContentType="application/vnd.openxmlformats-officedocument.presentationml.slide+xml"/>
  <Override PartName="/ppt/slides/slide454.xml" ContentType="application/vnd.openxmlformats-officedocument.presentationml.slide+xml"/>
  <Override PartName="/ppt/slides/slide455.xml" ContentType="application/vnd.openxmlformats-officedocument.presentationml.slide+xml"/>
  <Override PartName="/ppt/slides/slide456.xml" ContentType="application/vnd.openxmlformats-officedocument.presentationml.slide+xml"/>
  <Override PartName="/ppt/slides/slide457.xml" ContentType="application/vnd.openxmlformats-officedocument.presentationml.slide+xml"/>
  <Override PartName="/ppt/slides/slide458.xml" ContentType="application/vnd.openxmlformats-officedocument.presentationml.slide+xml"/>
  <Override PartName="/ppt/slides/slide459.xml" ContentType="application/vnd.openxmlformats-officedocument.presentationml.slide+xml"/>
  <Override PartName="/ppt/slides/slide460.xml" ContentType="application/vnd.openxmlformats-officedocument.presentationml.slide+xml"/>
  <Override PartName="/ppt/slides/slide461.xml" ContentType="application/vnd.openxmlformats-officedocument.presentationml.slide+xml"/>
  <Override PartName="/ppt/slides/slide462.xml" ContentType="application/vnd.openxmlformats-officedocument.presentationml.slide+xml"/>
  <Override PartName="/ppt/slides/slide463.xml" ContentType="application/vnd.openxmlformats-officedocument.presentationml.slide+xml"/>
  <Override PartName="/ppt/slides/slide464.xml" ContentType="application/vnd.openxmlformats-officedocument.presentationml.slide+xml"/>
  <Override PartName="/ppt/slides/slide465.xml" ContentType="application/vnd.openxmlformats-officedocument.presentationml.slide+xml"/>
  <Override PartName="/ppt/slides/slide466.xml" ContentType="application/vnd.openxmlformats-officedocument.presentationml.slide+xml"/>
  <Override PartName="/ppt/slides/slide467.xml" ContentType="application/vnd.openxmlformats-officedocument.presentationml.slide+xml"/>
  <Override PartName="/ppt/slides/slide468.xml" ContentType="application/vnd.openxmlformats-officedocument.presentationml.slide+xml"/>
  <Override PartName="/ppt/slides/slide469.xml" ContentType="application/vnd.openxmlformats-officedocument.presentationml.slide+xml"/>
  <Override PartName="/ppt/slides/slide470.xml" ContentType="application/vnd.openxmlformats-officedocument.presentationml.slide+xml"/>
  <Override PartName="/ppt/slides/slide471.xml" ContentType="application/vnd.openxmlformats-officedocument.presentationml.slide+xml"/>
  <Override PartName="/ppt/slides/slide472.xml" ContentType="application/vnd.openxmlformats-officedocument.presentationml.slide+xml"/>
  <Override PartName="/ppt/slides/slide473.xml" ContentType="application/vnd.openxmlformats-officedocument.presentationml.slide+xml"/>
  <Override PartName="/ppt/slides/slide474.xml" ContentType="application/vnd.openxmlformats-officedocument.presentationml.slide+xml"/>
  <Override PartName="/ppt/slides/slide475.xml" ContentType="application/vnd.openxmlformats-officedocument.presentationml.slide+xml"/>
  <Override PartName="/ppt/slides/slide476.xml" ContentType="application/vnd.openxmlformats-officedocument.presentationml.slide+xml"/>
  <Override PartName="/ppt/slides/slide477.xml" ContentType="application/vnd.openxmlformats-officedocument.presentationml.slide+xml"/>
  <Override PartName="/ppt/slides/slide478.xml" ContentType="application/vnd.openxmlformats-officedocument.presentationml.slide+xml"/>
  <Override PartName="/ppt/slides/slide479.xml" ContentType="application/vnd.openxmlformats-officedocument.presentationml.slide+xml"/>
  <Override PartName="/ppt/slides/slide480.xml" ContentType="application/vnd.openxmlformats-officedocument.presentationml.slide+xml"/>
  <Override PartName="/ppt/slides/slide481.xml" ContentType="application/vnd.openxmlformats-officedocument.presentationml.slide+xml"/>
  <Override PartName="/ppt/slides/slide482.xml" ContentType="application/vnd.openxmlformats-officedocument.presentationml.slide+xml"/>
  <Override PartName="/ppt/slides/slide483.xml" ContentType="application/vnd.openxmlformats-officedocument.presentationml.slide+xml"/>
  <Override PartName="/ppt/slides/slide484.xml" ContentType="application/vnd.openxmlformats-officedocument.presentationml.slide+xml"/>
  <Override PartName="/ppt/slides/slide485.xml" ContentType="application/vnd.openxmlformats-officedocument.presentationml.slide+xml"/>
  <Override PartName="/ppt/slides/slide486.xml" ContentType="application/vnd.openxmlformats-officedocument.presentationml.slide+xml"/>
  <Override PartName="/ppt/slides/slide487.xml" ContentType="application/vnd.openxmlformats-officedocument.presentationml.slide+xml"/>
  <Override PartName="/ppt/slides/slide488.xml" ContentType="application/vnd.openxmlformats-officedocument.presentationml.slide+xml"/>
  <Override PartName="/ppt/slides/slide489.xml" ContentType="application/vnd.openxmlformats-officedocument.presentationml.slide+xml"/>
  <Override PartName="/ppt/slides/slide490.xml" ContentType="application/vnd.openxmlformats-officedocument.presentationml.slide+xml"/>
  <Override PartName="/ppt/slides/slide491.xml" ContentType="application/vnd.openxmlformats-officedocument.presentationml.slide+xml"/>
  <Override PartName="/ppt/slides/slide492.xml" ContentType="application/vnd.openxmlformats-officedocument.presentationml.slide+xml"/>
  <Override PartName="/ppt/slides/slide493.xml" ContentType="application/vnd.openxmlformats-officedocument.presentationml.slide+xml"/>
  <Override PartName="/ppt/slides/slide494.xml" ContentType="application/vnd.openxmlformats-officedocument.presentationml.slide+xml"/>
  <Override PartName="/ppt/slides/slide495.xml" ContentType="application/vnd.openxmlformats-officedocument.presentationml.slide+xml"/>
  <Override PartName="/ppt/slides/slide496.xml" ContentType="application/vnd.openxmlformats-officedocument.presentationml.slide+xml"/>
  <Override PartName="/ppt/slides/slide497.xml" ContentType="application/vnd.openxmlformats-officedocument.presentationml.slide+xml"/>
  <Override PartName="/ppt/slides/slide498.xml" ContentType="application/vnd.openxmlformats-officedocument.presentationml.slide+xml"/>
  <Override PartName="/ppt/slides/slide499.xml" ContentType="application/vnd.openxmlformats-officedocument.presentationml.slide+xml"/>
  <Override PartName="/ppt/slides/slide500.xml" ContentType="application/vnd.openxmlformats-officedocument.presentationml.slide+xml"/>
  <Override PartName="/ppt/slides/slide501.xml" ContentType="application/vnd.openxmlformats-officedocument.presentationml.slide+xml"/>
  <Override PartName="/ppt/slides/slide502.xml" ContentType="application/vnd.openxmlformats-officedocument.presentationml.slide+xml"/>
  <Override PartName="/ppt/slides/slide503.xml" ContentType="application/vnd.openxmlformats-officedocument.presentationml.slide+xml"/>
  <Override PartName="/ppt/slides/slide504.xml" ContentType="application/vnd.openxmlformats-officedocument.presentationml.slide+xml"/>
  <Override PartName="/ppt/slides/slide505.xml" ContentType="application/vnd.openxmlformats-officedocument.presentationml.slide+xml"/>
  <Override PartName="/ppt/slides/slide506.xml" ContentType="application/vnd.openxmlformats-officedocument.presentationml.slide+xml"/>
  <Override PartName="/ppt/slides/slide507.xml" ContentType="application/vnd.openxmlformats-officedocument.presentationml.slide+xml"/>
  <Override PartName="/ppt/slides/slide508.xml" ContentType="application/vnd.openxmlformats-officedocument.presentationml.slide+xml"/>
  <Override PartName="/ppt/slides/slide509.xml" ContentType="application/vnd.openxmlformats-officedocument.presentationml.slide+xml"/>
  <Override PartName="/ppt/slides/slide510.xml" ContentType="application/vnd.openxmlformats-officedocument.presentationml.slide+xml"/>
  <Override PartName="/ppt/slides/slide511.xml" ContentType="application/vnd.openxmlformats-officedocument.presentationml.slide+xml"/>
  <Override PartName="/ppt/slides/slide512.xml" ContentType="application/vnd.openxmlformats-officedocument.presentationml.slide+xml"/>
  <Override PartName="/ppt/slides/slide513.xml" ContentType="application/vnd.openxmlformats-officedocument.presentationml.slide+xml"/>
  <Override PartName="/ppt/slides/slide514.xml" ContentType="application/vnd.openxmlformats-officedocument.presentationml.slide+xml"/>
  <Override PartName="/ppt/slides/slide515.xml" ContentType="application/vnd.openxmlformats-officedocument.presentationml.slide+xml"/>
  <Override PartName="/ppt/slides/slide516.xml" ContentType="application/vnd.openxmlformats-officedocument.presentationml.slide+xml"/>
  <Override PartName="/ppt/slides/slide517.xml" ContentType="application/vnd.openxmlformats-officedocument.presentationml.slide+xml"/>
  <Override PartName="/ppt/slides/slide518.xml" ContentType="application/vnd.openxmlformats-officedocument.presentationml.slide+xml"/>
  <Override PartName="/ppt/slides/slide519.xml" ContentType="application/vnd.openxmlformats-officedocument.presentationml.slide+xml"/>
  <Override PartName="/ppt/slides/slide520.xml" ContentType="application/vnd.openxmlformats-officedocument.presentationml.slide+xml"/>
  <Override PartName="/ppt/slides/slide521.xml" ContentType="application/vnd.openxmlformats-officedocument.presentationml.slide+xml"/>
  <Override PartName="/ppt/slides/slide522.xml" ContentType="application/vnd.openxmlformats-officedocument.presentationml.slide+xml"/>
  <Override PartName="/ppt/slides/slide523.xml" ContentType="application/vnd.openxmlformats-officedocument.presentationml.slide+xml"/>
  <Override PartName="/ppt/slides/slide524.xml" ContentType="application/vnd.openxmlformats-officedocument.presentationml.slide+xml"/>
  <Override PartName="/ppt/slides/slide525.xml" ContentType="application/vnd.openxmlformats-officedocument.presentationml.slide+xml"/>
  <Override PartName="/ppt/slides/slide526.xml" ContentType="application/vnd.openxmlformats-officedocument.presentationml.slide+xml"/>
  <Override PartName="/ppt/slides/slide527.xml" ContentType="application/vnd.openxmlformats-officedocument.presentationml.slide+xml"/>
  <Override PartName="/ppt/slides/slide528.xml" ContentType="application/vnd.openxmlformats-officedocument.presentationml.slide+xml"/>
  <Override PartName="/ppt/slides/slide529.xml" ContentType="application/vnd.openxmlformats-officedocument.presentationml.slide+xml"/>
  <Override PartName="/ppt/slides/slide530.xml" ContentType="application/vnd.openxmlformats-officedocument.presentationml.slide+xml"/>
  <Override PartName="/ppt/slides/slide531.xml" ContentType="application/vnd.openxmlformats-officedocument.presentationml.slide+xml"/>
  <Override PartName="/ppt/slides/slide532.xml" ContentType="application/vnd.openxmlformats-officedocument.presentationml.slide+xml"/>
  <Override PartName="/ppt/slides/slide533.xml" ContentType="application/vnd.openxmlformats-officedocument.presentationml.slide+xml"/>
  <Override PartName="/ppt/slides/slide534.xml" ContentType="application/vnd.openxmlformats-officedocument.presentationml.slide+xml"/>
  <Override PartName="/ppt/slides/slide535.xml" ContentType="application/vnd.openxmlformats-officedocument.presentationml.slide+xml"/>
  <Override PartName="/ppt/slides/slide536.xml" ContentType="application/vnd.openxmlformats-officedocument.presentationml.slide+xml"/>
  <Override PartName="/ppt/slides/slide537.xml" ContentType="application/vnd.openxmlformats-officedocument.presentationml.slide+xml"/>
  <Override PartName="/ppt/slides/slide538.xml" ContentType="application/vnd.openxmlformats-officedocument.presentationml.slide+xml"/>
  <Override PartName="/ppt/slides/slide539.xml" ContentType="application/vnd.openxmlformats-officedocument.presentationml.slide+xml"/>
  <Override PartName="/ppt/slides/slide540.xml" ContentType="application/vnd.openxmlformats-officedocument.presentationml.slide+xml"/>
  <Override PartName="/ppt/slides/slide541.xml" ContentType="application/vnd.openxmlformats-officedocument.presentationml.slide+xml"/>
  <Override PartName="/ppt/slides/slide542.xml" ContentType="application/vnd.openxmlformats-officedocument.presentationml.slide+xml"/>
  <Override PartName="/ppt/slides/slide543.xml" ContentType="application/vnd.openxmlformats-officedocument.presentationml.slide+xml"/>
  <Override PartName="/ppt/slides/slide544.xml" ContentType="application/vnd.openxmlformats-officedocument.presentationml.slide+xml"/>
  <Override PartName="/ppt/slides/slide545.xml" ContentType="application/vnd.openxmlformats-officedocument.presentationml.slide+xml"/>
  <Override PartName="/ppt/slides/slide546.xml" ContentType="application/vnd.openxmlformats-officedocument.presentationml.slide+xml"/>
  <Override PartName="/ppt/slides/slide547.xml" ContentType="application/vnd.openxmlformats-officedocument.presentationml.slide+xml"/>
  <Override PartName="/ppt/slides/slide548.xml" ContentType="application/vnd.openxmlformats-officedocument.presentationml.slide+xml"/>
  <Override PartName="/ppt/slides/slide549.xml" ContentType="application/vnd.openxmlformats-officedocument.presentationml.slide+xml"/>
  <Override PartName="/ppt/slides/slide550.xml" ContentType="application/vnd.openxmlformats-officedocument.presentationml.slide+xml"/>
  <Override PartName="/ppt/slides/slide551.xml" ContentType="application/vnd.openxmlformats-officedocument.presentationml.slide+xml"/>
  <Override PartName="/ppt/slides/slide552.xml" ContentType="application/vnd.openxmlformats-officedocument.presentationml.slide+xml"/>
  <Override PartName="/ppt/slides/slide553.xml" ContentType="application/vnd.openxmlformats-officedocument.presentationml.slide+xml"/>
  <Override PartName="/ppt/slides/slide554.xml" ContentType="application/vnd.openxmlformats-officedocument.presentationml.slide+xml"/>
  <Override PartName="/ppt/slides/slide555.xml" ContentType="application/vnd.openxmlformats-officedocument.presentationml.slide+xml"/>
  <Override PartName="/ppt/slides/slide556.xml" ContentType="application/vnd.openxmlformats-officedocument.presentationml.slide+xml"/>
  <Override PartName="/ppt/slides/slide557.xml" ContentType="application/vnd.openxmlformats-officedocument.presentationml.slide+xml"/>
  <Override PartName="/ppt/slides/slide558.xml" ContentType="application/vnd.openxmlformats-officedocument.presentationml.slide+xml"/>
  <Override PartName="/ppt/slides/slide559.xml" ContentType="application/vnd.openxmlformats-officedocument.presentationml.slide+xml"/>
  <Override PartName="/ppt/slides/slide560.xml" ContentType="application/vnd.openxmlformats-officedocument.presentationml.slide+xml"/>
  <Override PartName="/ppt/slides/slide561.xml" ContentType="application/vnd.openxmlformats-officedocument.presentationml.slide+xml"/>
  <Override PartName="/ppt/slides/slide562.xml" ContentType="application/vnd.openxmlformats-officedocument.presentationml.slide+xml"/>
  <Override PartName="/ppt/slides/slide563.xml" ContentType="application/vnd.openxmlformats-officedocument.presentationml.slide+xml"/>
  <Override PartName="/ppt/slides/slide564.xml" ContentType="application/vnd.openxmlformats-officedocument.presentationml.slide+xml"/>
  <Override PartName="/ppt/slides/slide565.xml" ContentType="application/vnd.openxmlformats-officedocument.presentationml.slide+xml"/>
  <Override PartName="/ppt/slides/slide566.xml" ContentType="application/vnd.openxmlformats-officedocument.presentationml.slide+xml"/>
  <Override PartName="/ppt/slides/slide567.xml" ContentType="application/vnd.openxmlformats-officedocument.presentationml.slide+xml"/>
  <Override PartName="/ppt/slides/slide568.xml" ContentType="application/vnd.openxmlformats-officedocument.presentationml.slide+xml"/>
  <Override PartName="/ppt/slides/slide569.xml" ContentType="application/vnd.openxmlformats-officedocument.presentationml.slide+xml"/>
  <Override PartName="/ppt/slides/slide570.xml" ContentType="application/vnd.openxmlformats-officedocument.presentationml.slide+xml"/>
  <Override PartName="/ppt/slides/slide571.xml" ContentType="application/vnd.openxmlformats-officedocument.presentationml.slide+xml"/>
  <Override PartName="/ppt/slides/slide572.xml" ContentType="application/vnd.openxmlformats-officedocument.presentationml.slide+xml"/>
  <Override PartName="/ppt/slides/slide573.xml" ContentType="application/vnd.openxmlformats-officedocument.presentationml.slide+xml"/>
  <Override PartName="/ppt/slides/slide574.xml" ContentType="application/vnd.openxmlformats-officedocument.presentationml.slide+xml"/>
  <Override PartName="/ppt/slides/slide575.xml" ContentType="application/vnd.openxmlformats-officedocument.presentationml.slide+xml"/>
  <Override PartName="/ppt/slides/slide576.xml" ContentType="application/vnd.openxmlformats-officedocument.presentationml.slide+xml"/>
  <Override PartName="/ppt/slides/slide577.xml" ContentType="application/vnd.openxmlformats-officedocument.presentationml.slide+xml"/>
  <Override PartName="/ppt/slides/slide578.xml" ContentType="application/vnd.openxmlformats-officedocument.presentationml.slide+xml"/>
  <Override PartName="/ppt/slides/slide579.xml" ContentType="application/vnd.openxmlformats-officedocument.presentationml.slide+xml"/>
  <Override PartName="/ppt/slides/slide580.xml" ContentType="application/vnd.openxmlformats-officedocument.presentationml.slide+xml"/>
  <Override PartName="/ppt/slides/slide581.xml" ContentType="application/vnd.openxmlformats-officedocument.presentationml.slide+xml"/>
  <Override PartName="/ppt/slides/slide582.xml" ContentType="application/vnd.openxmlformats-officedocument.presentationml.slide+xml"/>
  <Override PartName="/ppt/slides/slide583.xml" ContentType="application/vnd.openxmlformats-officedocument.presentationml.slide+xml"/>
  <Override PartName="/ppt/slides/slide584.xml" ContentType="application/vnd.openxmlformats-officedocument.presentationml.slide+xml"/>
  <Override PartName="/ppt/slides/slide585.xml" ContentType="application/vnd.openxmlformats-officedocument.presentationml.slide+xml"/>
  <Override PartName="/ppt/slides/slide586.xml" ContentType="application/vnd.openxmlformats-officedocument.presentationml.slide+xml"/>
  <Override PartName="/ppt/slides/slide587.xml" ContentType="application/vnd.openxmlformats-officedocument.presentationml.slide+xml"/>
  <Override PartName="/ppt/slides/slide588.xml" ContentType="application/vnd.openxmlformats-officedocument.presentationml.slide+xml"/>
  <Override PartName="/ppt/slides/slide589.xml" ContentType="application/vnd.openxmlformats-officedocument.presentationml.slide+xml"/>
  <Override PartName="/ppt/slides/slide590.xml" ContentType="application/vnd.openxmlformats-officedocument.presentationml.slide+xml"/>
  <Override PartName="/ppt/slides/slide591.xml" ContentType="application/vnd.openxmlformats-officedocument.presentationml.slide+xml"/>
  <Override PartName="/ppt/slides/slide592.xml" ContentType="application/vnd.openxmlformats-officedocument.presentationml.slide+xml"/>
  <Override PartName="/ppt/slides/slide593.xml" ContentType="application/vnd.openxmlformats-officedocument.presentationml.slide+xml"/>
  <Override PartName="/ppt/slides/slide594.xml" ContentType="application/vnd.openxmlformats-officedocument.presentationml.slide+xml"/>
  <Override PartName="/ppt/slides/slide595.xml" ContentType="application/vnd.openxmlformats-officedocument.presentationml.slide+xml"/>
  <Override PartName="/ppt/slides/slide596.xml" ContentType="application/vnd.openxmlformats-officedocument.presentationml.slide+xml"/>
  <Override PartName="/ppt/slides/slide597.xml" ContentType="application/vnd.openxmlformats-officedocument.presentationml.slide+xml"/>
  <Override PartName="/ppt/slides/slide598.xml" ContentType="application/vnd.openxmlformats-officedocument.presentationml.slide+xml"/>
  <Override PartName="/ppt/slides/slide599.xml" ContentType="application/vnd.openxmlformats-officedocument.presentationml.slide+xml"/>
  <Override PartName="/ppt/slides/slide600.xml" ContentType="application/vnd.openxmlformats-officedocument.presentationml.slide+xml"/>
  <Override PartName="/ppt/slides/slide601.xml" ContentType="application/vnd.openxmlformats-officedocument.presentationml.slide+xml"/>
  <Override PartName="/ppt/slides/slide602.xml" ContentType="application/vnd.openxmlformats-officedocument.presentationml.slide+xml"/>
  <Override PartName="/ppt/slides/slide603.xml" ContentType="application/vnd.openxmlformats-officedocument.presentationml.slide+xml"/>
  <Override PartName="/ppt/slides/slide604.xml" ContentType="application/vnd.openxmlformats-officedocument.presentationml.slide+xml"/>
  <Override PartName="/ppt/slides/slide605.xml" ContentType="application/vnd.openxmlformats-officedocument.presentationml.slide+xml"/>
  <Override PartName="/ppt/slides/slide606.xml" ContentType="application/vnd.openxmlformats-officedocument.presentationml.slide+xml"/>
  <Override PartName="/ppt/slides/slide607.xml" ContentType="application/vnd.openxmlformats-officedocument.presentationml.slide+xml"/>
  <Override PartName="/ppt/slides/slide608.xml" ContentType="application/vnd.openxmlformats-officedocument.presentationml.slide+xml"/>
  <Override PartName="/ppt/slides/slide609.xml" ContentType="application/vnd.openxmlformats-officedocument.presentationml.slide+xml"/>
  <Override PartName="/ppt/slides/slide610.xml" ContentType="application/vnd.openxmlformats-officedocument.presentationml.slide+xml"/>
  <Override PartName="/ppt/slides/slide611.xml" ContentType="application/vnd.openxmlformats-officedocument.presentationml.slide+xml"/>
  <Override PartName="/ppt/slides/slide612.xml" ContentType="application/vnd.openxmlformats-officedocument.presentationml.slide+xml"/>
  <Override PartName="/ppt/slides/slide613.xml" ContentType="application/vnd.openxmlformats-officedocument.presentationml.slide+xml"/>
  <Override PartName="/ppt/slides/slide614.xml" ContentType="application/vnd.openxmlformats-officedocument.presentationml.slide+xml"/>
  <Override PartName="/ppt/slides/slide615.xml" ContentType="application/vnd.openxmlformats-officedocument.presentationml.slide+xml"/>
  <Override PartName="/ppt/slides/slide616.xml" ContentType="application/vnd.openxmlformats-officedocument.presentationml.slide+xml"/>
  <Override PartName="/ppt/slides/slide617.xml" ContentType="application/vnd.openxmlformats-officedocument.presentationml.slide+xml"/>
  <Override PartName="/ppt/slides/slide618.xml" ContentType="application/vnd.openxmlformats-officedocument.presentationml.slide+xml"/>
  <Override PartName="/ppt/slides/slide619.xml" ContentType="application/vnd.openxmlformats-officedocument.presentationml.slide+xml"/>
  <Override PartName="/ppt/slides/slide620.xml" ContentType="application/vnd.openxmlformats-officedocument.presentationml.slide+xml"/>
  <Override PartName="/ppt/slides/slide621.xml" ContentType="application/vnd.openxmlformats-officedocument.presentationml.slide+xml"/>
  <Override PartName="/ppt/slides/slide622.xml" ContentType="application/vnd.openxmlformats-officedocument.presentationml.slide+xml"/>
  <Override PartName="/ppt/slides/slide623.xml" ContentType="application/vnd.openxmlformats-officedocument.presentationml.slide+xml"/>
  <Override PartName="/ppt/slides/slide624.xml" ContentType="application/vnd.openxmlformats-officedocument.presentationml.slide+xml"/>
  <Override PartName="/ppt/slides/slide625.xml" ContentType="application/vnd.openxmlformats-officedocument.presentationml.slide+xml"/>
  <Override PartName="/ppt/slides/slide626.xml" ContentType="application/vnd.openxmlformats-officedocument.presentationml.slide+xml"/>
  <Override PartName="/ppt/slides/slide627.xml" ContentType="application/vnd.openxmlformats-officedocument.presentationml.slide+xml"/>
  <Override PartName="/ppt/slides/slide628.xml" ContentType="application/vnd.openxmlformats-officedocument.presentationml.slide+xml"/>
  <Override PartName="/ppt/slides/slide629.xml" ContentType="application/vnd.openxmlformats-officedocument.presentationml.slide+xml"/>
  <Override PartName="/ppt/slides/slide630.xml" ContentType="application/vnd.openxmlformats-officedocument.presentationml.slide+xml"/>
  <Override PartName="/ppt/slides/slide631.xml" ContentType="application/vnd.openxmlformats-officedocument.presentationml.slide+xml"/>
  <Override PartName="/ppt/slides/slide632.xml" ContentType="application/vnd.openxmlformats-officedocument.presentationml.slide+xml"/>
  <Override PartName="/ppt/slides/slide633.xml" ContentType="application/vnd.openxmlformats-officedocument.presentationml.slide+xml"/>
  <Override PartName="/ppt/slides/slide634.xml" ContentType="application/vnd.openxmlformats-officedocument.presentationml.slide+xml"/>
  <Override PartName="/ppt/slides/slide635.xml" ContentType="application/vnd.openxmlformats-officedocument.presentationml.slide+xml"/>
  <Override PartName="/ppt/slides/slide636.xml" ContentType="application/vnd.openxmlformats-officedocument.presentationml.slide+xml"/>
  <Override PartName="/ppt/slides/slide637.xml" ContentType="application/vnd.openxmlformats-officedocument.presentationml.slide+xml"/>
  <Override PartName="/ppt/slides/slide638.xml" ContentType="application/vnd.openxmlformats-officedocument.presentationml.slide+xml"/>
  <Override PartName="/ppt/slides/slide639.xml" ContentType="application/vnd.openxmlformats-officedocument.presentationml.slide+xml"/>
  <Override PartName="/ppt/slides/slide640.xml" ContentType="application/vnd.openxmlformats-officedocument.presentationml.slide+xml"/>
  <Override PartName="/ppt/slides/slide641.xml" ContentType="application/vnd.openxmlformats-officedocument.presentationml.slide+xml"/>
  <Override PartName="/ppt/slides/slide642.xml" ContentType="application/vnd.openxmlformats-officedocument.presentationml.slide+xml"/>
  <Override PartName="/ppt/slides/slide643.xml" ContentType="application/vnd.openxmlformats-officedocument.presentationml.slide+xml"/>
  <Override PartName="/ppt/slides/slide644.xml" ContentType="application/vnd.openxmlformats-officedocument.presentationml.slide+xml"/>
  <Override PartName="/ppt/slides/slide645.xml" ContentType="application/vnd.openxmlformats-officedocument.presentationml.slide+xml"/>
  <Override PartName="/ppt/slides/slide646.xml" ContentType="application/vnd.openxmlformats-officedocument.presentationml.slide+xml"/>
  <Override PartName="/ppt/slides/slide647.xml" ContentType="application/vnd.openxmlformats-officedocument.presentationml.slide+xml"/>
  <Override PartName="/ppt/slides/slide648.xml" ContentType="application/vnd.openxmlformats-officedocument.presentationml.slide+xml"/>
  <Override PartName="/ppt/slides/slide649.xml" ContentType="application/vnd.openxmlformats-officedocument.presentationml.slide+xml"/>
  <Override PartName="/ppt/slides/slide650.xml" ContentType="application/vnd.openxmlformats-officedocument.presentationml.slide+xml"/>
  <Override PartName="/ppt/slides/slide651.xml" ContentType="application/vnd.openxmlformats-officedocument.presentationml.slide+xml"/>
  <Override PartName="/ppt/slides/slide652.xml" ContentType="application/vnd.openxmlformats-officedocument.presentationml.slide+xml"/>
  <Override PartName="/ppt/slides/slide653.xml" ContentType="application/vnd.openxmlformats-officedocument.presentationml.slide+xml"/>
  <Override PartName="/ppt/slides/slide654.xml" ContentType="application/vnd.openxmlformats-officedocument.presentationml.slide+xml"/>
  <Override PartName="/ppt/slides/slide655.xml" ContentType="application/vnd.openxmlformats-officedocument.presentationml.slide+xml"/>
  <Override PartName="/ppt/slides/slide656.xml" ContentType="application/vnd.openxmlformats-officedocument.presentationml.slide+xml"/>
  <Override PartName="/ppt/slides/slide657.xml" ContentType="application/vnd.openxmlformats-officedocument.presentationml.slide+xml"/>
  <Override PartName="/ppt/slides/slide658.xml" ContentType="application/vnd.openxmlformats-officedocument.presentationml.slide+xml"/>
  <Override PartName="/ppt/slides/slide659.xml" ContentType="application/vnd.openxmlformats-officedocument.presentationml.slide+xml"/>
  <Override PartName="/ppt/slides/slide660.xml" ContentType="application/vnd.openxmlformats-officedocument.presentationml.slide+xml"/>
  <Override PartName="/ppt/slides/slide661.xml" ContentType="application/vnd.openxmlformats-officedocument.presentationml.slide+xml"/>
  <Override PartName="/ppt/slides/slide662.xml" ContentType="application/vnd.openxmlformats-officedocument.presentationml.slide+xml"/>
  <Override PartName="/ppt/slides/slide663.xml" ContentType="application/vnd.openxmlformats-officedocument.presentationml.slide+xml"/>
  <Override PartName="/ppt/slides/slide664.xml" ContentType="application/vnd.openxmlformats-officedocument.presentationml.slide+xml"/>
  <Override PartName="/ppt/slides/slide665.xml" ContentType="application/vnd.openxmlformats-officedocument.presentationml.slide+xml"/>
  <Override PartName="/ppt/slides/slide666.xml" ContentType="application/vnd.openxmlformats-officedocument.presentationml.slide+xml"/>
  <Override PartName="/ppt/slides/slide667.xml" ContentType="application/vnd.openxmlformats-officedocument.presentationml.slide+xml"/>
  <Override PartName="/ppt/slides/slide668.xml" ContentType="application/vnd.openxmlformats-officedocument.presentationml.slide+xml"/>
  <Override PartName="/ppt/slides/slide669.xml" ContentType="application/vnd.openxmlformats-officedocument.presentationml.slide+xml"/>
  <Override PartName="/ppt/slides/slide670.xml" ContentType="application/vnd.openxmlformats-officedocument.presentationml.slide+xml"/>
  <Override PartName="/ppt/slides/slide671.xml" ContentType="application/vnd.openxmlformats-officedocument.presentationml.slide+xml"/>
  <Override PartName="/ppt/slides/slide672.xml" ContentType="application/vnd.openxmlformats-officedocument.presentationml.slide+xml"/>
  <Override PartName="/ppt/slides/slide673.xml" ContentType="application/vnd.openxmlformats-officedocument.presentationml.slide+xml"/>
  <Override PartName="/ppt/slides/slide674.xml" ContentType="application/vnd.openxmlformats-officedocument.presentationml.slide+xml"/>
  <Override PartName="/ppt/slides/slide675.xml" ContentType="application/vnd.openxmlformats-officedocument.presentationml.slide+xml"/>
  <Override PartName="/ppt/slides/slide676.xml" ContentType="application/vnd.openxmlformats-officedocument.presentationml.slide+xml"/>
  <Override PartName="/ppt/slides/slide677.xml" ContentType="application/vnd.openxmlformats-officedocument.presentationml.slide+xml"/>
  <Override PartName="/ppt/slides/slide678.xml" ContentType="application/vnd.openxmlformats-officedocument.presentationml.slide+xml"/>
  <Override PartName="/ppt/slides/slide679.xml" ContentType="application/vnd.openxmlformats-officedocument.presentationml.slide+xml"/>
  <Override PartName="/ppt/slides/slide680.xml" ContentType="application/vnd.openxmlformats-officedocument.presentationml.slide+xml"/>
  <Override PartName="/ppt/slides/slide681.xml" ContentType="application/vnd.openxmlformats-officedocument.presentationml.slide+xml"/>
  <Override PartName="/ppt/slides/slide682.xml" ContentType="application/vnd.openxmlformats-officedocument.presentationml.slide+xml"/>
  <Override PartName="/ppt/slides/slide683.xml" ContentType="application/vnd.openxmlformats-officedocument.presentationml.slide+xml"/>
  <Override PartName="/ppt/slides/slide684.xml" ContentType="application/vnd.openxmlformats-officedocument.presentationml.slide+xml"/>
  <Override PartName="/ppt/slides/slide685.xml" ContentType="application/vnd.openxmlformats-officedocument.presentationml.slide+xml"/>
  <Override PartName="/ppt/slides/slide686.xml" ContentType="application/vnd.openxmlformats-officedocument.presentationml.slide+xml"/>
  <Override PartName="/ppt/slides/slide687.xml" ContentType="application/vnd.openxmlformats-officedocument.presentationml.slide+xml"/>
  <Override PartName="/ppt/slides/slide688.xml" ContentType="application/vnd.openxmlformats-officedocument.presentationml.slide+xml"/>
  <Override PartName="/ppt/slides/slide689.xml" ContentType="application/vnd.openxmlformats-officedocument.presentationml.slide+xml"/>
  <Override PartName="/ppt/slides/slide690.xml" ContentType="application/vnd.openxmlformats-officedocument.presentationml.slide+xml"/>
  <Override PartName="/ppt/slides/slide691.xml" ContentType="application/vnd.openxmlformats-officedocument.presentationml.slide+xml"/>
  <Override PartName="/ppt/slides/slide692.xml" ContentType="application/vnd.openxmlformats-officedocument.presentationml.slide+xml"/>
  <Override PartName="/ppt/slides/slide693.xml" ContentType="application/vnd.openxmlformats-officedocument.presentationml.slide+xml"/>
  <Override PartName="/ppt/slides/slide694.xml" ContentType="application/vnd.openxmlformats-officedocument.presentationml.slide+xml"/>
  <Override PartName="/ppt/slides/slide695.xml" ContentType="application/vnd.openxmlformats-officedocument.presentationml.slide+xml"/>
  <Override PartName="/ppt/slides/slide696.xml" ContentType="application/vnd.openxmlformats-officedocument.presentationml.slide+xml"/>
  <Override PartName="/ppt/slides/slide697.xml" ContentType="application/vnd.openxmlformats-officedocument.presentationml.slide+xml"/>
  <Override PartName="/ppt/slides/slide698.xml" ContentType="application/vnd.openxmlformats-officedocument.presentationml.slide+xml"/>
  <Override PartName="/ppt/slides/slide699.xml" ContentType="application/vnd.openxmlformats-officedocument.presentationml.slide+xml"/>
  <Override PartName="/ppt/slides/slide700.xml" ContentType="application/vnd.openxmlformats-officedocument.presentationml.slide+xml"/>
  <Override PartName="/ppt/slides/slide701.xml" ContentType="application/vnd.openxmlformats-officedocument.presentationml.slide+xml"/>
  <Override PartName="/ppt/slides/slide702.xml" ContentType="application/vnd.openxmlformats-officedocument.presentationml.slide+xml"/>
  <Override PartName="/ppt/slides/slide703.xml" ContentType="application/vnd.openxmlformats-officedocument.presentationml.slide+xml"/>
  <Override PartName="/ppt/slides/slide704.xml" ContentType="application/vnd.openxmlformats-officedocument.presentationml.slide+xml"/>
  <Override PartName="/ppt/slides/slide705.xml" ContentType="application/vnd.openxmlformats-officedocument.presentationml.slide+xml"/>
  <Override PartName="/ppt/slides/slide706.xml" ContentType="application/vnd.openxmlformats-officedocument.presentationml.slide+xml"/>
  <Override PartName="/ppt/slides/slide707.xml" ContentType="application/vnd.openxmlformats-officedocument.presentationml.slide+xml"/>
  <Override PartName="/ppt/slides/slide708.xml" ContentType="application/vnd.openxmlformats-officedocument.presentationml.slide+xml"/>
  <Override PartName="/ppt/slides/slide709.xml" ContentType="application/vnd.openxmlformats-officedocument.presentationml.slide+xml"/>
  <Override PartName="/ppt/slides/slide710.xml" ContentType="application/vnd.openxmlformats-officedocument.presentationml.slide+xml"/>
  <Override PartName="/ppt/slides/slide711.xml" ContentType="application/vnd.openxmlformats-officedocument.presentationml.slide+xml"/>
  <Override PartName="/ppt/slides/slide712.xml" ContentType="application/vnd.openxmlformats-officedocument.presentationml.slide+xml"/>
  <Override PartName="/ppt/slides/slide713.xml" ContentType="application/vnd.openxmlformats-officedocument.presentationml.slide+xml"/>
  <Override PartName="/ppt/slides/slide714.xml" ContentType="application/vnd.openxmlformats-officedocument.presentationml.slide+xml"/>
  <Override PartName="/ppt/slides/slide715.xml" ContentType="application/vnd.openxmlformats-officedocument.presentationml.slide+xml"/>
  <Override PartName="/ppt/slides/slide716.xml" ContentType="application/vnd.openxmlformats-officedocument.presentationml.slide+xml"/>
  <Override PartName="/ppt/slides/slide717.xml" ContentType="application/vnd.openxmlformats-officedocument.presentationml.slide+xml"/>
  <Override PartName="/ppt/slides/slide718.xml" ContentType="application/vnd.openxmlformats-officedocument.presentationml.slide+xml"/>
  <Override PartName="/ppt/slides/slide719.xml" ContentType="application/vnd.openxmlformats-officedocument.presentationml.slide+xml"/>
  <Override PartName="/ppt/slides/slide720.xml" ContentType="application/vnd.openxmlformats-officedocument.presentationml.slide+xml"/>
  <Override PartName="/ppt/slides/slide721.xml" ContentType="application/vnd.openxmlformats-officedocument.presentationml.slide+xml"/>
  <Override PartName="/ppt/slides/slide722.xml" ContentType="application/vnd.openxmlformats-officedocument.presentationml.slide+xml"/>
  <Override PartName="/ppt/slides/slide723.xml" ContentType="application/vnd.openxmlformats-officedocument.presentationml.slide+xml"/>
  <Override PartName="/ppt/slides/slide724.xml" ContentType="application/vnd.openxmlformats-officedocument.presentationml.slide+xml"/>
  <Override PartName="/ppt/slides/slide725.xml" ContentType="application/vnd.openxmlformats-officedocument.presentationml.slide+xml"/>
  <Override PartName="/ppt/slides/slide726.xml" ContentType="application/vnd.openxmlformats-officedocument.presentationml.slide+xml"/>
  <Override PartName="/ppt/slides/slide727.xml" ContentType="application/vnd.openxmlformats-officedocument.presentationml.slide+xml"/>
  <Override PartName="/ppt/slides/slide728.xml" ContentType="application/vnd.openxmlformats-officedocument.presentationml.slide+xml"/>
  <Override PartName="/ppt/slides/slide729.xml" ContentType="application/vnd.openxmlformats-officedocument.presentationml.slide+xml"/>
  <Override PartName="/ppt/slides/slide730.xml" ContentType="application/vnd.openxmlformats-officedocument.presentationml.slide+xml"/>
  <Override PartName="/ppt/slides/slide731.xml" ContentType="application/vnd.openxmlformats-officedocument.presentationml.slide+xml"/>
  <Override PartName="/ppt/slides/slide732.xml" ContentType="application/vnd.openxmlformats-officedocument.presentationml.slide+xml"/>
  <Override PartName="/ppt/slides/slide733.xml" ContentType="application/vnd.openxmlformats-officedocument.presentationml.slide+xml"/>
  <Override PartName="/ppt/slides/slide734.xml" ContentType="application/vnd.openxmlformats-officedocument.presentationml.slide+xml"/>
  <Override PartName="/ppt/slides/slide735.xml" ContentType="application/vnd.openxmlformats-officedocument.presentationml.slide+xml"/>
  <Override PartName="/ppt/slides/slide736.xml" ContentType="application/vnd.openxmlformats-officedocument.presentationml.slide+xml"/>
  <Override PartName="/ppt/slides/slide737.xml" ContentType="application/vnd.openxmlformats-officedocument.presentationml.slide+xml"/>
  <Override PartName="/ppt/slides/slide738.xml" ContentType="application/vnd.openxmlformats-officedocument.presentationml.slide+xml"/>
  <Override PartName="/ppt/slides/slide739.xml" ContentType="application/vnd.openxmlformats-officedocument.presentationml.slide+xml"/>
  <Override PartName="/ppt/slides/slide740.xml" ContentType="application/vnd.openxmlformats-officedocument.presentationml.slide+xml"/>
  <Override PartName="/ppt/slides/slide741.xml" ContentType="application/vnd.openxmlformats-officedocument.presentationml.slide+xml"/>
  <Override PartName="/ppt/slides/slide742.xml" ContentType="application/vnd.openxmlformats-officedocument.presentationml.slide+xml"/>
  <Override PartName="/ppt/slides/slide743.xml" ContentType="application/vnd.openxmlformats-officedocument.presentationml.slide+xml"/>
  <Override PartName="/ppt/slides/slide744.xml" ContentType="application/vnd.openxmlformats-officedocument.presentationml.slide+xml"/>
  <Override PartName="/ppt/slides/slide745.xml" ContentType="application/vnd.openxmlformats-officedocument.presentationml.slide+xml"/>
  <Override PartName="/ppt/slides/slide746.xml" ContentType="application/vnd.openxmlformats-officedocument.presentationml.slide+xml"/>
  <Override PartName="/ppt/slides/slide747.xml" ContentType="application/vnd.openxmlformats-officedocument.presentationml.slide+xml"/>
  <Override PartName="/ppt/slides/slide748.xml" ContentType="application/vnd.openxmlformats-officedocument.presentationml.slide+xml"/>
  <Override PartName="/ppt/slides/slide749.xml" ContentType="application/vnd.openxmlformats-officedocument.presentationml.slide+xml"/>
  <Override PartName="/ppt/slides/slide750.xml" ContentType="application/vnd.openxmlformats-officedocument.presentationml.slide+xml"/>
  <Override PartName="/ppt/slides/slide751.xml" ContentType="application/vnd.openxmlformats-officedocument.presentationml.slide+xml"/>
  <Override PartName="/ppt/slides/slide752.xml" ContentType="application/vnd.openxmlformats-officedocument.presentationml.slide+xml"/>
  <Override PartName="/ppt/slides/slide753.xml" ContentType="application/vnd.openxmlformats-officedocument.presentationml.slide+xml"/>
  <Override PartName="/ppt/slides/slide754.xml" ContentType="application/vnd.openxmlformats-officedocument.presentationml.slide+xml"/>
  <Override PartName="/ppt/slides/slide755.xml" ContentType="application/vnd.openxmlformats-officedocument.presentationml.slide+xml"/>
  <Override PartName="/ppt/slides/slide756.xml" ContentType="application/vnd.openxmlformats-officedocument.presentationml.slide+xml"/>
  <Override PartName="/ppt/slides/slide757.xml" ContentType="application/vnd.openxmlformats-officedocument.presentationml.slide+xml"/>
  <Override PartName="/ppt/slides/slide758.xml" ContentType="application/vnd.openxmlformats-officedocument.presentationml.slide+xml"/>
  <Override PartName="/ppt/slides/slide759.xml" ContentType="application/vnd.openxmlformats-officedocument.presentationml.slide+xml"/>
  <Override PartName="/ppt/slides/slide760.xml" ContentType="application/vnd.openxmlformats-officedocument.presentationml.slide+xml"/>
  <Override PartName="/ppt/slides/slide761.xml" ContentType="application/vnd.openxmlformats-officedocument.presentationml.slide+xml"/>
  <Override PartName="/ppt/slides/slide762.xml" ContentType="application/vnd.openxmlformats-officedocument.presentationml.slide+xml"/>
  <Override PartName="/ppt/slides/slide763.xml" ContentType="application/vnd.openxmlformats-officedocument.presentationml.slide+xml"/>
  <Override PartName="/ppt/slides/slide764.xml" ContentType="application/vnd.openxmlformats-officedocument.presentationml.slide+xml"/>
  <Override PartName="/ppt/slides/slide765.xml" ContentType="application/vnd.openxmlformats-officedocument.presentationml.slide+xml"/>
  <Override PartName="/ppt/slides/slide766.xml" ContentType="application/vnd.openxmlformats-officedocument.presentationml.slide+xml"/>
  <Override PartName="/ppt/slides/slide767.xml" ContentType="application/vnd.openxmlformats-officedocument.presentationml.slide+xml"/>
  <Override PartName="/ppt/slides/slide768.xml" ContentType="application/vnd.openxmlformats-officedocument.presentationml.slide+xml"/>
  <Override PartName="/ppt/slides/slide769.xml" ContentType="application/vnd.openxmlformats-officedocument.presentationml.slide+xml"/>
  <Override PartName="/ppt/slides/slide770.xml" ContentType="application/vnd.openxmlformats-officedocument.presentationml.slide+xml"/>
  <Override PartName="/ppt/slides/slide771.xml" ContentType="application/vnd.openxmlformats-officedocument.presentationml.slide+xml"/>
  <Override PartName="/ppt/slides/slide772.xml" ContentType="application/vnd.openxmlformats-officedocument.presentationml.slide+xml"/>
  <Override PartName="/ppt/slides/slide773.xml" ContentType="application/vnd.openxmlformats-officedocument.presentationml.slide+xml"/>
  <Override PartName="/ppt/slides/slide774.xml" ContentType="application/vnd.openxmlformats-officedocument.presentationml.slide+xml"/>
  <Override PartName="/ppt/slides/slide775.xml" ContentType="application/vnd.openxmlformats-officedocument.presentationml.slide+xml"/>
  <Override PartName="/ppt/slides/slide776.xml" ContentType="application/vnd.openxmlformats-officedocument.presentationml.slide+xml"/>
  <Override PartName="/ppt/slides/slide777.xml" ContentType="application/vnd.openxmlformats-officedocument.presentationml.slide+xml"/>
  <Override PartName="/ppt/slides/slide778.xml" ContentType="application/vnd.openxmlformats-officedocument.presentationml.slide+xml"/>
  <Override PartName="/ppt/slides/slide779.xml" ContentType="application/vnd.openxmlformats-officedocument.presentationml.slide+xml"/>
  <Override PartName="/ppt/slides/slide780.xml" ContentType="application/vnd.openxmlformats-officedocument.presentationml.slide+xml"/>
  <Override PartName="/ppt/slides/slide781.xml" ContentType="application/vnd.openxmlformats-officedocument.presentationml.slide+xml"/>
  <Override PartName="/ppt/slides/slide782.xml" ContentType="application/vnd.openxmlformats-officedocument.presentationml.slide+xml"/>
  <Override PartName="/ppt/slides/slide783.xml" ContentType="application/vnd.openxmlformats-officedocument.presentationml.slide+xml"/>
  <Override PartName="/ppt/slides/slide784.xml" ContentType="application/vnd.openxmlformats-officedocument.presentationml.slide+xml"/>
  <Override PartName="/ppt/slides/slide785.xml" ContentType="application/vnd.openxmlformats-officedocument.presentationml.slide+xml"/>
  <Override PartName="/ppt/slides/slide786.xml" ContentType="application/vnd.openxmlformats-officedocument.presentationml.slide+xml"/>
  <Override PartName="/ppt/slides/slide787.xml" ContentType="application/vnd.openxmlformats-officedocument.presentationml.slide+xml"/>
  <Override PartName="/ppt/slides/slide788.xml" ContentType="application/vnd.openxmlformats-officedocument.presentationml.slide+xml"/>
  <Override PartName="/ppt/slides/slide789.xml" ContentType="application/vnd.openxmlformats-officedocument.presentationml.slide+xml"/>
  <Override PartName="/ppt/slides/slide790.xml" ContentType="application/vnd.openxmlformats-officedocument.presentationml.slide+xml"/>
  <Override PartName="/ppt/slides/slide791.xml" ContentType="application/vnd.openxmlformats-officedocument.presentationml.slide+xml"/>
  <Override PartName="/ppt/slides/slide792.xml" ContentType="application/vnd.openxmlformats-officedocument.presentationml.slide+xml"/>
  <Override PartName="/ppt/slides/slide793.xml" ContentType="application/vnd.openxmlformats-officedocument.presentationml.slide+xml"/>
  <Override PartName="/ppt/slides/slide794.xml" ContentType="application/vnd.openxmlformats-officedocument.presentationml.slide+xml"/>
  <Override PartName="/ppt/slides/slide795.xml" ContentType="application/vnd.openxmlformats-officedocument.presentationml.slide+xml"/>
  <Override PartName="/ppt/slides/slide796.xml" ContentType="application/vnd.openxmlformats-officedocument.presentationml.slide+xml"/>
  <Override PartName="/ppt/slides/slide797.xml" ContentType="application/vnd.openxmlformats-officedocument.presentationml.slide+xml"/>
  <Override PartName="/ppt/slides/slide798.xml" ContentType="application/vnd.openxmlformats-officedocument.presentationml.slide+xml"/>
  <Override PartName="/ppt/slides/slide799.xml" ContentType="application/vnd.openxmlformats-officedocument.presentationml.slide+xml"/>
  <Override PartName="/ppt/slides/slide800.xml" ContentType="application/vnd.openxmlformats-officedocument.presentationml.slide+xml"/>
  <Override PartName="/ppt/slides/slide801.xml" ContentType="application/vnd.openxmlformats-officedocument.presentationml.slide+xml"/>
  <Override PartName="/ppt/slides/slide802.xml" ContentType="application/vnd.openxmlformats-officedocument.presentationml.slide+xml"/>
  <Override PartName="/ppt/slides/slide803.xml" ContentType="application/vnd.openxmlformats-officedocument.presentationml.slide+xml"/>
  <Override PartName="/ppt/slides/slide804.xml" ContentType="application/vnd.openxmlformats-officedocument.presentationml.slide+xml"/>
  <Override PartName="/ppt/slides/slide805.xml" ContentType="application/vnd.openxmlformats-officedocument.presentationml.slide+xml"/>
  <Override PartName="/ppt/slides/slide806.xml" ContentType="application/vnd.openxmlformats-officedocument.presentationml.slide+xml"/>
  <Override PartName="/ppt/slides/slide807.xml" ContentType="application/vnd.openxmlformats-officedocument.presentationml.slide+xml"/>
  <Override PartName="/ppt/slides/slide808.xml" ContentType="application/vnd.openxmlformats-officedocument.presentationml.slide+xml"/>
  <Override PartName="/ppt/slides/slide809.xml" ContentType="application/vnd.openxmlformats-officedocument.presentationml.slide+xml"/>
  <Override PartName="/ppt/slides/slide810.xml" ContentType="application/vnd.openxmlformats-officedocument.presentationml.slide+xml"/>
  <Override PartName="/ppt/slides/slide811.xml" ContentType="application/vnd.openxmlformats-officedocument.presentationml.slide+xml"/>
  <Override PartName="/ppt/slides/slide812.xml" ContentType="application/vnd.openxmlformats-officedocument.presentationml.slide+xml"/>
  <Override PartName="/ppt/slides/slide813.xml" ContentType="application/vnd.openxmlformats-officedocument.presentationml.slide+xml"/>
  <Override PartName="/ppt/slides/slide814.xml" ContentType="application/vnd.openxmlformats-officedocument.presentationml.slide+xml"/>
  <Override PartName="/ppt/slides/slide815.xml" ContentType="application/vnd.openxmlformats-officedocument.presentationml.slide+xml"/>
  <Override PartName="/ppt/slides/slide816.xml" ContentType="application/vnd.openxmlformats-officedocument.presentationml.slide+xml"/>
  <Override PartName="/ppt/slides/slide817.xml" ContentType="application/vnd.openxmlformats-officedocument.presentationml.slide+xml"/>
  <Override PartName="/ppt/slides/slide818.xml" ContentType="application/vnd.openxmlformats-officedocument.presentationml.slide+xml"/>
  <Override PartName="/ppt/slides/slide819.xml" ContentType="application/vnd.openxmlformats-officedocument.presentationml.slide+xml"/>
  <Override PartName="/ppt/slides/slide820.xml" ContentType="application/vnd.openxmlformats-officedocument.presentationml.slide+xml"/>
  <Override PartName="/ppt/slides/slide821.xml" ContentType="application/vnd.openxmlformats-officedocument.presentationml.slide+xml"/>
  <Override PartName="/ppt/slides/slide822.xml" ContentType="application/vnd.openxmlformats-officedocument.presentationml.slide+xml"/>
  <Override PartName="/ppt/slides/slide823.xml" ContentType="application/vnd.openxmlformats-officedocument.presentationml.slide+xml"/>
  <Override PartName="/ppt/slides/slide824.xml" ContentType="application/vnd.openxmlformats-officedocument.presentationml.slide+xml"/>
  <Override PartName="/ppt/slides/slide825.xml" ContentType="application/vnd.openxmlformats-officedocument.presentationml.slide+xml"/>
  <Override PartName="/ppt/slides/slide826.xml" ContentType="application/vnd.openxmlformats-officedocument.presentationml.slide+xml"/>
  <Override PartName="/ppt/slides/slide827.xml" ContentType="application/vnd.openxmlformats-officedocument.presentationml.slide+xml"/>
  <Override PartName="/ppt/slides/slide828.xml" ContentType="application/vnd.openxmlformats-officedocument.presentationml.slide+xml"/>
  <Override PartName="/ppt/slides/slide829.xml" ContentType="application/vnd.openxmlformats-officedocument.presentationml.slide+xml"/>
  <Override PartName="/ppt/slides/slide830.xml" ContentType="application/vnd.openxmlformats-officedocument.presentationml.slide+xml"/>
  <Override PartName="/ppt/slides/slide831.xml" ContentType="application/vnd.openxmlformats-officedocument.presentationml.slide+xml"/>
  <Override PartName="/ppt/slides/slide832.xml" ContentType="application/vnd.openxmlformats-officedocument.presentationml.slide+xml"/>
  <Override PartName="/ppt/slides/slide833.xml" ContentType="application/vnd.openxmlformats-officedocument.presentationml.slide+xml"/>
  <Override PartName="/ppt/slides/slide834.xml" ContentType="application/vnd.openxmlformats-officedocument.presentationml.slide+xml"/>
  <Override PartName="/ppt/slides/slide835.xml" ContentType="application/vnd.openxmlformats-officedocument.presentationml.slide+xml"/>
  <Override PartName="/ppt/slides/slide836.xml" ContentType="application/vnd.openxmlformats-officedocument.presentationml.slide+xml"/>
  <Override PartName="/ppt/slides/slide837.xml" ContentType="application/vnd.openxmlformats-officedocument.presentationml.slide+xml"/>
  <Override PartName="/ppt/slides/slide838.xml" ContentType="application/vnd.openxmlformats-officedocument.presentationml.slide+xml"/>
  <Override PartName="/ppt/slides/slide839.xml" ContentType="application/vnd.openxmlformats-officedocument.presentationml.slide+xml"/>
  <Override PartName="/ppt/slides/slide840.xml" ContentType="application/vnd.openxmlformats-officedocument.presentationml.slide+xml"/>
  <Override PartName="/ppt/slides/slide841.xml" ContentType="application/vnd.openxmlformats-officedocument.presentationml.slide+xml"/>
  <Override PartName="/ppt/slides/slide842.xml" ContentType="application/vnd.openxmlformats-officedocument.presentationml.slide+xml"/>
  <Override PartName="/ppt/slides/slide843.xml" ContentType="application/vnd.openxmlformats-officedocument.presentationml.slide+xml"/>
  <Override PartName="/ppt/slides/slide844.xml" ContentType="application/vnd.openxmlformats-officedocument.presentationml.slide+xml"/>
  <Override PartName="/ppt/slides/slide845.xml" ContentType="application/vnd.openxmlformats-officedocument.presentationml.slide+xml"/>
  <Override PartName="/ppt/slides/slide846.xml" ContentType="application/vnd.openxmlformats-officedocument.presentationml.slide+xml"/>
  <Override PartName="/ppt/slides/slide847.xml" ContentType="application/vnd.openxmlformats-officedocument.presentationml.slide+xml"/>
  <Override PartName="/ppt/slides/slide848.xml" ContentType="application/vnd.openxmlformats-officedocument.presentationml.slide+xml"/>
  <Override PartName="/ppt/slides/slide849.xml" ContentType="application/vnd.openxmlformats-officedocument.presentationml.slide+xml"/>
  <Override PartName="/ppt/slides/slide850.xml" ContentType="application/vnd.openxmlformats-officedocument.presentationml.slide+xml"/>
  <Override PartName="/ppt/slides/slide851.xml" ContentType="application/vnd.openxmlformats-officedocument.presentationml.slide+xml"/>
  <Override PartName="/ppt/slides/slide852.xml" ContentType="application/vnd.openxmlformats-officedocument.presentationml.slide+xml"/>
  <Override PartName="/ppt/slides/slide853.xml" ContentType="application/vnd.openxmlformats-officedocument.presentationml.slide+xml"/>
  <Override PartName="/ppt/slides/slide854.xml" ContentType="application/vnd.openxmlformats-officedocument.presentationml.slide+xml"/>
  <Override PartName="/ppt/slides/slide855.xml" ContentType="application/vnd.openxmlformats-officedocument.presentationml.slide+xml"/>
  <Override PartName="/ppt/slides/slide856.xml" ContentType="application/vnd.openxmlformats-officedocument.presentationml.slide+xml"/>
  <Override PartName="/ppt/slides/slide857.xml" ContentType="application/vnd.openxmlformats-officedocument.presentationml.slide+xml"/>
  <Override PartName="/ppt/slides/slide858.xml" ContentType="application/vnd.openxmlformats-officedocument.presentationml.slide+xml"/>
  <Override PartName="/ppt/slides/slide859.xml" ContentType="application/vnd.openxmlformats-officedocument.presentationml.slide+xml"/>
  <Override PartName="/ppt/slides/slide860.xml" ContentType="application/vnd.openxmlformats-officedocument.presentationml.slide+xml"/>
  <Override PartName="/ppt/slides/slide861.xml" ContentType="application/vnd.openxmlformats-officedocument.presentationml.slide+xml"/>
  <Override PartName="/ppt/slides/slide862.xml" ContentType="application/vnd.openxmlformats-officedocument.presentationml.slide+xml"/>
  <Override PartName="/ppt/slides/slide863.xml" ContentType="application/vnd.openxmlformats-officedocument.presentationml.slide+xml"/>
  <Override PartName="/ppt/slides/slide864.xml" ContentType="application/vnd.openxmlformats-officedocument.presentationml.slide+xml"/>
  <Override PartName="/ppt/slides/slide865.xml" ContentType="application/vnd.openxmlformats-officedocument.presentationml.slide+xml"/>
  <Override PartName="/ppt/slides/slide866.xml" ContentType="application/vnd.openxmlformats-officedocument.presentationml.slide+xml"/>
  <Override PartName="/ppt/slides/slide867.xml" ContentType="application/vnd.openxmlformats-officedocument.presentationml.slide+xml"/>
  <Override PartName="/ppt/slides/slide868.xml" ContentType="application/vnd.openxmlformats-officedocument.presentationml.slide+xml"/>
  <Override PartName="/ppt/slides/slide869.xml" ContentType="application/vnd.openxmlformats-officedocument.presentationml.slide+xml"/>
  <Override PartName="/ppt/slides/slide870.xml" ContentType="application/vnd.openxmlformats-officedocument.presentationml.slide+xml"/>
  <Override PartName="/ppt/slides/slide871.xml" ContentType="application/vnd.openxmlformats-officedocument.presentationml.slide+xml"/>
  <Override PartName="/ppt/slides/slide872.xml" ContentType="application/vnd.openxmlformats-officedocument.presentationml.slide+xml"/>
  <Override PartName="/ppt/slides/slide873.xml" ContentType="application/vnd.openxmlformats-officedocument.presentationml.slide+xml"/>
  <Override PartName="/ppt/slides/slide874.xml" ContentType="application/vnd.openxmlformats-officedocument.presentationml.slide+xml"/>
  <Override PartName="/ppt/slides/slide875.xml" ContentType="application/vnd.openxmlformats-officedocument.presentationml.slide+xml"/>
  <Override PartName="/ppt/slides/slide876.xml" ContentType="application/vnd.openxmlformats-officedocument.presentationml.slide+xml"/>
  <Override PartName="/ppt/slides/slide877.xml" ContentType="application/vnd.openxmlformats-officedocument.presentationml.slide+xml"/>
  <Override PartName="/ppt/slides/slide878.xml" ContentType="application/vnd.openxmlformats-officedocument.presentationml.slide+xml"/>
  <Override PartName="/ppt/slides/slide879.xml" ContentType="application/vnd.openxmlformats-officedocument.presentationml.slide+xml"/>
  <Override PartName="/ppt/slides/slide880.xml" ContentType="application/vnd.openxmlformats-officedocument.presentationml.slide+xml"/>
  <Override PartName="/ppt/slides/slide881.xml" ContentType="application/vnd.openxmlformats-officedocument.presentationml.slide+xml"/>
  <Override PartName="/ppt/slides/slide882.xml" ContentType="application/vnd.openxmlformats-officedocument.presentationml.slide+xml"/>
  <Override PartName="/ppt/slides/slide883.xml" ContentType="application/vnd.openxmlformats-officedocument.presentationml.slide+xml"/>
  <Override PartName="/ppt/slides/slide884.xml" ContentType="application/vnd.openxmlformats-officedocument.presentationml.slide+xml"/>
  <Override PartName="/ppt/slides/slide885.xml" ContentType="application/vnd.openxmlformats-officedocument.presentationml.slide+xml"/>
  <Override PartName="/ppt/slides/slide886.xml" ContentType="application/vnd.openxmlformats-officedocument.presentationml.slide+xml"/>
  <Override PartName="/ppt/slides/slide887.xml" ContentType="application/vnd.openxmlformats-officedocument.presentationml.slide+xml"/>
  <Override PartName="/ppt/slides/slide888.xml" ContentType="application/vnd.openxmlformats-officedocument.presentationml.slide+xml"/>
  <Override PartName="/ppt/slides/slide889.xml" ContentType="application/vnd.openxmlformats-officedocument.presentationml.slide+xml"/>
  <Override PartName="/ppt/slides/slide890.xml" ContentType="application/vnd.openxmlformats-officedocument.presentationml.slide+xml"/>
  <Override PartName="/ppt/slides/slide891.xml" ContentType="application/vnd.openxmlformats-officedocument.presentationml.slide+xml"/>
  <Override PartName="/ppt/slides/slide892.xml" ContentType="application/vnd.openxmlformats-officedocument.presentationml.slide+xml"/>
  <Override PartName="/ppt/slides/slide893.xml" ContentType="application/vnd.openxmlformats-officedocument.presentationml.slide+xml"/>
  <Override PartName="/ppt/slides/slide894.xml" ContentType="application/vnd.openxmlformats-officedocument.presentationml.slide+xml"/>
  <Override PartName="/ppt/slides/slide895.xml" ContentType="application/vnd.openxmlformats-officedocument.presentationml.slide+xml"/>
  <Override PartName="/ppt/slides/slide896.xml" ContentType="application/vnd.openxmlformats-officedocument.presentationml.slide+xml"/>
  <Override PartName="/ppt/slides/slide897.xml" ContentType="application/vnd.openxmlformats-officedocument.presentationml.slide+xml"/>
  <Override PartName="/ppt/slides/slide898.xml" ContentType="application/vnd.openxmlformats-officedocument.presentationml.slide+xml"/>
  <Override PartName="/ppt/slides/slide899.xml" ContentType="application/vnd.openxmlformats-officedocument.presentationml.slide+xml"/>
  <Override PartName="/ppt/slides/slide900.xml" ContentType="application/vnd.openxmlformats-officedocument.presentationml.slide+xml"/>
  <Override PartName="/ppt/slides/slide901.xml" ContentType="application/vnd.openxmlformats-officedocument.presentationml.slide+xml"/>
  <Override PartName="/ppt/slides/slide902.xml" ContentType="application/vnd.openxmlformats-officedocument.presentationml.slide+xml"/>
  <Override PartName="/ppt/slides/slide903.xml" ContentType="application/vnd.openxmlformats-officedocument.presentationml.slide+xml"/>
  <Override PartName="/ppt/slides/slide904.xml" ContentType="application/vnd.openxmlformats-officedocument.presentationml.slide+xml"/>
  <Override PartName="/ppt/slides/slide905.xml" ContentType="application/vnd.openxmlformats-officedocument.presentationml.slide+xml"/>
  <Override PartName="/ppt/slides/slide906.xml" ContentType="application/vnd.openxmlformats-officedocument.presentationml.slide+xml"/>
  <Override PartName="/ppt/slides/slide907.xml" ContentType="application/vnd.openxmlformats-officedocument.presentationml.slide+xml"/>
  <Override PartName="/ppt/slides/slide908.xml" ContentType="application/vnd.openxmlformats-officedocument.presentationml.slide+xml"/>
  <Override PartName="/ppt/slides/slide909.xml" ContentType="application/vnd.openxmlformats-officedocument.presentationml.slide+xml"/>
  <Override PartName="/ppt/slides/slide910.xml" ContentType="application/vnd.openxmlformats-officedocument.presentationml.slide+xml"/>
  <Override PartName="/ppt/slides/slide911.xml" ContentType="application/vnd.openxmlformats-officedocument.presentationml.slide+xml"/>
  <Override PartName="/ppt/slides/slide912.xml" ContentType="application/vnd.openxmlformats-officedocument.presentationml.slide+xml"/>
  <Override PartName="/ppt/slides/slide913.xml" ContentType="application/vnd.openxmlformats-officedocument.presentationml.slide+xml"/>
  <Override PartName="/ppt/slides/slide914.xml" ContentType="application/vnd.openxmlformats-officedocument.presentationml.slide+xml"/>
  <Override PartName="/ppt/slides/slide915.xml" ContentType="application/vnd.openxmlformats-officedocument.presentationml.slide+xml"/>
  <Override PartName="/ppt/slides/slide916.xml" ContentType="application/vnd.openxmlformats-officedocument.presentationml.slide+xml"/>
  <Override PartName="/ppt/slides/slide917.xml" ContentType="application/vnd.openxmlformats-officedocument.presentationml.slide+xml"/>
  <Override PartName="/ppt/slides/slide918.xml" ContentType="application/vnd.openxmlformats-officedocument.presentationml.slide+xml"/>
  <Override PartName="/ppt/slides/slide919.xml" ContentType="application/vnd.openxmlformats-officedocument.presentationml.slide+xml"/>
  <Override PartName="/ppt/slides/slide920.xml" ContentType="application/vnd.openxmlformats-officedocument.presentationml.slide+xml"/>
  <Override PartName="/ppt/slides/slide921.xml" ContentType="application/vnd.openxmlformats-officedocument.presentationml.slide+xml"/>
  <Override PartName="/ppt/slides/slide922.xml" ContentType="application/vnd.openxmlformats-officedocument.presentationml.slide+xml"/>
  <Override PartName="/ppt/slides/slide923.xml" ContentType="application/vnd.openxmlformats-officedocument.presentationml.slide+xml"/>
  <Override PartName="/ppt/slides/slide924.xml" ContentType="application/vnd.openxmlformats-officedocument.presentationml.slide+xml"/>
  <Override PartName="/ppt/slides/slide925.xml" ContentType="application/vnd.openxmlformats-officedocument.presentationml.slide+xml"/>
  <Override PartName="/ppt/slides/slide926.xml" ContentType="application/vnd.openxmlformats-officedocument.presentationml.slide+xml"/>
  <Override PartName="/ppt/slides/slide927.xml" ContentType="application/vnd.openxmlformats-officedocument.presentationml.slide+xml"/>
  <Override PartName="/ppt/slides/slide928.xml" ContentType="application/vnd.openxmlformats-officedocument.presentationml.slide+xml"/>
  <Override PartName="/ppt/slides/slide929.xml" ContentType="application/vnd.openxmlformats-officedocument.presentationml.slide+xml"/>
  <Override PartName="/ppt/slides/slide930.xml" ContentType="application/vnd.openxmlformats-officedocument.presentationml.slide+xml"/>
  <Override PartName="/ppt/slides/slide931.xml" ContentType="application/vnd.openxmlformats-officedocument.presentationml.slide+xml"/>
  <Override PartName="/ppt/slides/slide932.xml" ContentType="application/vnd.openxmlformats-officedocument.presentationml.slide+xml"/>
  <Override PartName="/ppt/slides/slide933.xml" ContentType="application/vnd.openxmlformats-officedocument.presentationml.slide+xml"/>
  <Override PartName="/ppt/slides/slide934.xml" ContentType="application/vnd.openxmlformats-officedocument.presentationml.slide+xml"/>
  <Override PartName="/ppt/slides/slide935.xml" ContentType="application/vnd.openxmlformats-officedocument.presentationml.slide+xml"/>
  <Override PartName="/ppt/slides/slide936.xml" ContentType="application/vnd.openxmlformats-officedocument.presentationml.slide+xml"/>
  <Override PartName="/ppt/slides/slide937.xml" ContentType="application/vnd.openxmlformats-officedocument.presentationml.slide+xml"/>
  <Override PartName="/ppt/slides/slide938.xml" ContentType="application/vnd.openxmlformats-officedocument.presentationml.slide+xml"/>
  <Override PartName="/ppt/slides/slide939.xml" ContentType="application/vnd.openxmlformats-officedocument.presentationml.slide+xml"/>
  <Override PartName="/ppt/slides/slide940.xml" ContentType="application/vnd.openxmlformats-officedocument.presentationml.slide+xml"/>
  <Override PartName="/ppt/slides/slide941.xml" ContentType="application/vnd.openxmlformats-officedocument.presentationml.slide+xml"/>
  <Override PartName="/ppt/slides/slide942.xml" ContentType="application/vnd.openxmlformats-officedocument.presentationml.slide+xml"/>
  <Override PartName="/ppt/slides/slide943.xml" ContentType="application/vnd.openxmlformats-officedocument.presentationml.slide+xml"/>
  <Override PartName="/ppt/slides/slide944.xml" ContentType="application/vnd.openxmlformats-officedocument.presentationml.slide+xml"/>
  <Override PartName="/ppt/slides/slide945.xml" ContentType="application/vnd.openxmlformats-officedocument.presentationml.slide+xml"/>
  <Override PartName="/ppt/slides/slide946.xml" ContentType="application/vnd.openxmlformats-officedocument.presentationml.slide+xml"/>
  <Override PartName="/ppt/slides/slide947.xml" ContentType="application/vnd.openxmlformats-officedocument.presentationml.slide+xml"/>
  <Override PartName="/ppt/slides/slide948.xml" ContentType="application/vnd.openxmlformats-officedocument.presentationml.slide+xml"/>
  <Override PartName="/ppt/slides/slide949.xml" ContentType="application/vnd.openxmlformats-officedocument.presentationml.slide+xml"/>
  <Override PartName="/ppt/slides/slide950.xml" ContentType="application/vnd.openxmlformats-officedocument.presentationml.slide+xml"/>
  <Override PartName="/ppt/slides/slide951.xml" ContentType="application/vnd.openxmlformats-officedocument.presentationml.slide+xml"/>
  <Override PartName="/ppt/slides/slide952.xml" ContentType="application/vnd.openxmlformats-officedocument.presentationml.slide+xml"/>
  <Override PartName="/ppt/slides/slide953.xml" ContentType="application/vnd.openxmlformats-officedocument.presentationml.slide+xml"/>
  <Override PartName="/ppt/slides/slide954.xml" ContentType="application/vnd.openxmlformats-officedocument.presentationml.slide+xml"/>
  <Override PartName="/ppt/slides/slide955.xml" ContentType="application/vnd.openxmlformats-officedocument.presentationml.slide+xml"/>
  <Override PartName="/ppt/slides/slide956.xml" ContentType="application/vnd.openxmlformats-officedocument.presentationml.slide+xml"/>
  <Override PartName="/ppt/slides/slide957.xml" ContentType="application/vnd.openxmlformats-officedocument.presentationml.slide+xml"/>
  <Override PartName="/ppt/slides/slide958.xml" ContentType="application/vnd.openxmlformats-officedocument.presentationml.slide+xml"/>
  <Override PartName="/ppt/slides/slide959.xml" ContentType="application/vnd.openxmlformats-officedocument.presentationml.slide+xml"/>
  <Override PartName="/ppt/slides/slide960.xml" ContentType="application/vnd.openxmlformats-officedocument.presentationml.slide+xml"/>
  <Override PartName="/ppt/slides/slide961.xml" ContentType="application/vnd.openxmlformats-officedocument.presentationml.slide+xml"/>
  <Override PartName="/ppt/slides/slide962.xml" ContentType="application/vnd.openxmlformats-officedocument.presentationml.slide+xml"/>
  <Override PartName="/ppt/slides/slide963.xml" ContentType="application/vnd.openxmlformats-officedocument.presentationml.slide+xml"/>
  <Override PartName="/ppt/slides/slide964.xml" ContentType="application/vnd.openxmlformats-officedocument.presentationml.slide+xml"/>
  <Override PartName="/ppt/slides/slide965.xml" ContentType="application/vnd.openxmlformats-officedocument.presentationml.slide+xml"/>
  <Override PartName="/ppt/slides/slide966.xml" ContentType="application/vnd.openxmlformats-officedocument.presentationml.slide+xml"/>
  <Override PartName="/ppt/slides/slide967.xml" ContentType="application/vnd.openxmlformats-officedocument.presentationml.slide+xml"/>
  <Override PartName="/ppt/slides/slide968.xml" ContentType="application/vnd.openxmlformats-officedocument.presentationml.slide+xml"/>
  <Override PartName="/ppt/slides/slide969.xml" ContentType="application/vnd.openxmlformats-officedocument.presentationml.slide+xml"/>
  <Override PartName="/ppt/slides/slide970.xml" ContentType="application/vnd.openxmlformats-officedocument.presentationml.slide+xml"/>
  <Override PartName="/ppt/slides/slide971.xml" ContentType="application/vnd.openxmlformats-officedocument.presentationml.slide+xml"/>
  <Override PartName="/ppt/slides/slide972.xml" ContentType="application/vnd.openxmlformats-officedocument.presentationml.slide+xml"/>
  <Override PartName="/ppt/slides/slide973.xml" ContentType="application/vnd.openxmlformats-officedocument.presentationml.slide+xml"/>
  <Override PartName="/ppt/slides/slide974.xml" ContentType="application/vnd.openxmlformats-officedocument.presentationml.slide+xml"/>
  <Override PartName="/ppt/slides/slide975.xml" ContentType="application/vnd.openxmlformats-officedocument.presentationml.slide+xml"/>
  <Override PartName="/ppt/slides/slide976.xml" ContentType="application/vnd.openxmlformats-officedocument.presentationml.slide+xml"/>
  <Override PartName="/ppt/slides/slide977.xml" ContentType="application/vnd.openxmlformats-officedocument.presentationml.slide+xml"/>
  <Override PartName="/ppt/slides/slide978.xml" ContentType="application/vnd.openxmlformats-officedocument.presentationml.slide+xml"/>
  <Override PartName="/ppt/slides/slide979.xml" ContentType="application/vnd.openxmlformats-officedocument.presentationml.slide+xml"/>
  <Override PartName="/ppt/slides/slide980.xml" ContentType="application/vnd.openxmlformats-officedocument.presentationml.slide+xml"/>
  <Override PartName="/ppt/slides/slide981.xml" ContentType="application/vnd.openxmlformats-officedocument.presentationml.slide+xml"/>
  <Override PartName="/ppt/slides/slide982.xml" ContentType="application/vnd.openxmlformats-officedocument.presentationml.slide+xml"/>
  <Override PartName="/ppt/slides/slide983.xml" ContentType="application/vnd.openxmlformats-officedocument.presentationml.slide+xml"/>
  <Override PartName="/ppt/slides/slide984.xml" ContentType="application/vnd.openxmlformats-officedocument.presentationml.slide+xml"/>
  <Override PartName="/ppt/slides/slide985.xml" ContentType="application/vnd.openxmlformats-officedocument.presentationml.slide+xml"/>
  <Override PartName="/ppt/slides/slide986.xml" ContentType="application/vnd.openxmlformats-officedocument.presentationml.slide+xml"/>
  <Override PartName="/ppt/slides/slide987.xml" ContentType="application/vnd.openxmlformats-officedocument.presentationml.slide+xml"/>
  <Override PartName="/ppt/slides/slide988.xml" ContentType="application/vnd.openxmlformats-officedocument.presentationml.slide+xml"/>
  <Override PartName="/ppt/slides/slide989.xml" ContentType="application/vnd.openxmlformats-officedocument.presentationml.slide+xml"/>
  <Override PartName="/ppt/slides/slide990.xml" ContentType="application/vnd.openxmlformats-officedocument.presentationml.slide+xml"/>
  <Override PartName="/ppt/slides/slide991.xml" ContentType="application/vnd.openxmlformats-officedocument.presentationml.slide+xml"/>
  <Override PartName="/ppt/slides/slide992.xml" ContentType="application/vnd.openxmlformats-officedocument.presentationml.slide+xml"/>
  <Override PartName="/ppt/slides/slide993.xml" ContentType="application/vnd.openxmlformats-officedocument.presentationml.slide+xml"/>
  <Override PartName="/ppt/slides/slide994.xml" ContentType="application/vnd.openxmlformats-officedocument.presentationml.slide+xml"/>
  <Override PartName="/ppt/slides/slide995.xml" ContentType="application/vnd.openxmlformats-officedocument.presentationml.slide+xml"/>
  <Override PartName="/ppt/slides/slide996.xml" ContentType="application/vnd.openxmlformats-officedocument.presentationml.slide+xml"/>
  <Override PartName="/ppt/slides/slide997.xml" ContentType="application/vnd.openxmlformats-officedocument.presentationml.slide+xml"/>
  <Override PartName="/ppt/slides/slide998.xml" ContentType="application/vnd.openxmlformats-officedocument.presentationml.slide+xml"/>
  <Override PartName="/ppt/slides/slide999.xml" ContentType="application/vnd.openxmlformats-officedocument.presentationml.slide+xml"/>
  <Override PartName="/ppt/slides/slide1000.xml" ContentType="application/vnd.openxmlformats-officedocument.presentationml.slide+xml"/>
  <Override PartName="/ppt/slides/slide1001.xml" ContentType="application/vnd.openxmlformats-officedocument.presentationml.slide+xml"/>
  <Override PartName="/ppt/slides/slide1002.xml" ContentType="application/vnd.openxmlformats-officedocument.presentationml.slide+xml"/>
  <Override PartName="/ppt/slides/slide1003.xml" ContentType="application/vnd.openxmlformats-officedocument.presentationml.slide+xml"/>
  <Override PartName="/ppt/slides/slide1004.xml" ContentType="application/vnd.openxmlformats-officedocument.presentationml.slide+xml"/>
  <Override PartName="/ppt/slides/slide1005.xml" ContentType="application/vnd.openxmlformats-officedocument.presentationml.slide+xml"/>
  <Override PartName="/ppt/slides/slide1006.xml" ContentType="application/vnd.openxmlformats-officedocument.presentationml.slide+xml"/>
  <Override PartName="/ppt/slides/slide1007.xml" ContentType="application/vnd.openxmlformats-officedocument.presentationml.slide+xml"/>
  <Override PartName="/ppt/slides/slide1008.xml" ContentType="application/vnd.openxmlformats-officedocument.presentationml.slide+xml"/>
  <Override PartName="/ppt/slides/slide1009.xml" ContentType="application/vnd.openxmlformats-officedocument.presentationml.slide+xml"/>
  <Override PartName="/ppt/slides/slide1010.xml" ContentType="application/vnd.openxmlformats-officedocument.presentationml.slide+xml"/>
  <Override PartName="/ppt/slides/slide1011.xml" ContentType="application/vnd.openxmlformats-officedocument.presentationml.slide+xml"/>
  <Override PartName="/ppt/slides/slide1012.xml" ContentType="application/vnd.openxmlformats-officedocument.presentationml.slide+xml"/>
  <Override PartName="/ppt/slides/slide1013.xml" ContentType="application/vnd.openxmlformats-officedocument.presentationml.slide+xml"/>
  <Override PartName="/ppt/slides/slide1014.xml" ContentType="application/vnd.openxmlformats-officedocument.presentationml.slide+xml"/>
  <Override PartName="/ppt/slides/slide1015.xml" ContentType="application/vnd.openxmlformats-officedocument.presentationml.slide+xml"/>
  <Override PartName="/ppt/slides/slide1016.xml" ContentType="application/vnd.openxmlformats-officedocument.presentationml.slide+xml"/>
  <Override PartName="/ppt/slides/slide1017.xml" ContentType="application/vnd.openxmlformats-officedocument.presentationml.slide+xml"/>
  <Override PartName="/ppt/slides/slide1018.xml" ContentType="application/vnd.openxmlformats-officedocument.presentationml.slide+xml"/>
  <Override PartName="/ppt/slides/slide1019.xml" ContentType="application/vnd.openxmlformats-officedocument.presentationml.slide+xml"/>
  <Override PartName="/ppt/slides/slide1020.xml" ContentType="application/vnd.openxmlformats-officedocument.presentationml.slide+xml"/>
  <Override PartName="/ppt/slides/slide1021.xml" ContentType="application/vnd.openxmlformats-officedocument.presentationml.slide+xml"/>
  <Override PartName="/ppt/slides/slide1022.xml" ContentType="application/vnd.openxmlformats-officedocument.presentationml.slide+xml"/>
  <Override PartName="/ppt/slides/slide1023.xml" ContentType="application/vnd.openxmlformats-officedocument.presentationml.slide+xml"/>
  <Override PartName="/ppt/slides/slide1024.xml" ContentType="application/vnd.openxmlformats-officedocument.presentationml.slide+xml"/>
  <Override PartName="/ppt/slides/slide1025.xml" ContentType="application/vnd.openxmlformats-officedocument.presentationml.slide+xml"/>
  <Override PartName="/ppt/slides/slide1026.xml" ContentType="application/vnd.openxmlformats-officedocument.presentationml.slide+xml"/>
  <Override PartName="/ppt/slides/slide1027.xml" ContentType="application/vnd.openxmlformats-officedocument.presentationml.slide+xml"/>
  <Override PartName="/ppt/slides/slide1028.xml" ContentType="application/vnd.openxmlformats-officedocument.presentationml.slide+xml"/>
  <Override PartName="/ppt/slides/slide1029.xml" ContentType="application/vnd.openxmlformats-officedocument.presentationml.slide+xml"/>
  <Override PartName="/ppt/slides/slide1030.xml" ContentType="application/vnd.openxmlformats-officedocument.presentationml.slide+xml"/>
  <Override PartName="/ppt/slides/slide1031.xml" ContentType="application/vnd.openxmlformats-officedocument.presentationml.slide+xml"/>
  <Override PartName="/ppt/slides/slide1032.xml" ContentType="application/vnd.openxmlformats-officedocument.presentationml.slide+xml"/>
  <Override PartName="/ppt/slides/slide1033.xml" ContentType="application/vnd.openxmlformats-officedocument.presentationml.slide+xml"/>
  <Override PartName="/ppt/slides/slide1034.xml" ContentType="application/vnd.openxmlformats-officedocument.presentationml.slide+xml"/>
  <Override PartName="/ppt/slides/slide1035.xml" ContentType="application/vnd.openxmlformats-officedocument.presentationml.slide+xml"/>
  <Override PartName="/ppt/slides/slide1036.xml" ContentType="application/vnd.openxmlformats-officedocument.presentationml.slide+xml"/>
  <Override PartName="/ppt/slides/slide1037.xml" ContentType="application/vnd.openxmlformats-officedocument.presentationml.slide+xml"/>
  <Override PartName="/ppt/slides/slide1038.xml" ContentType="application/vnd.openxmlformats-officedocument.presentationml.slide+xml"/>
  <Override PartName="/ppt/slides/slide1039.xml" ContentType="application/vnd.openxmlformats-officedocument.presentationml.slide+xml"/>
  <Override PartName="/ppt/slides/slide1040.xml" ContentType="application/vnd.openxmlformats-officedocument.presentationml.slide+xml"/>
  <Override PartName="/ppt/slides/slide1041.xml" ContentType="application/vnd.openxmlformats-officedocument.presentationml.slide+xml"/>
  <Override PartName="/ppt/slides/slide1042.xml" ContentType="application/vnd.openxmlformats-officedocument.presentationml.slide+xml"/>
  <Override PartName="/ppt/slides/slide1043.xml" ContentType="application/vnd.openxmlformats-officedocument.presentationml.slide+xml"/>
  <Override PartName="/ppt/slides/slide1044.xml" ContentType="application/vnd.openxmlformats-officedocument.presentationml.slide+xml"/>
  <Override PartName="/ppt/slides/slide1045.xml" ContentType="application/vnd.openxmlformats-officedocument.presentationml.slide+xml"/>
  <Override PartName="/ppt/slides/slide1046.xml" ContentType="application/vnd.openxmlformats-officedocument.presentationml.slide+xml"/>
  <Override PartName="/ppt/slides/slide1047.xml" ContentType="application/vnd.openxmlformats-officedocument.presentationml.slide+xml"/>
  <Override PartName="/ppt/slides/slide1048.xml" ContentType="application/vnd.openxmlformats-officedocument.presentationml.slide+xml"/>
  <Override PartName="/ppt/slides/slide1049.xml" ContentType="application/vnd.openxmlformats-officedocument.presentationml.slide+xml"/>
  <Override PartName="/ppt/slides/slide1050.xml" ContentType="application/vnd.openxmlformats-officedocument.presentationml.slide+xml"/>
  <Override PartName="/ppt/slides/slide1051.xml" ContentType="application/vnd.openxmlformats-officedocument.presentationml.slide+xml"/>
  <Override PartName="/ppt/slides/slide1052.xml" ContentType="application/vnd.openxmlformats-officedocument.presentationml.slide+xml"/>
  <Override PartName="/ppt/slides/slide1053.xml" ContentType="application/vnd.openxmlformats-officedocument.presentationml.slide+xml"/>
  <Override PartName="/ppt/slides/slide1054.xml" ContentType="application/vnd.openxmlformats-officedocument.presentationml.slide+xml"/>
  <Override PartName="/ppt/slides/slide1055.xml" ContentType="application/vnd.openxmlformats-officedocument.presentationml.slide+xml"/>
  <Override PartName="/ppt/slides/slide1056.xml" ContentType="application/vnd.openxmlformats-officedocument.presentationml.slide+xml"/>
  <Override PartName="/ppt/slides/slide1057.xml" ContentType="application/vnd.openxmlformats-officedocument.presentationml.slide+xml"/>
  <Override PartName="/ppt/slides/slide1058.xml" ContentType="application/vnd.openxmlformats-officedocument.presentationml.slide+xml"/>
  <Override PartName="/ppt/slides/slide1059.xml" ContentType="application/vnd.openxmlformats-officedocument.presentationml.slide+xml"/>
  <Override PartName="/ppt/slides/slide1060.xml" ContentType="application/vnd.openxmlformats-officedocument.presentationml.slide+xml"/>
  <Override PartName="/ppt/slides/slide1061.xml" ContentType="application/vnd.openxmlformats-officedocument.presentationml.slide+xml"/>
  <Override PartName="/ppt/slides/slide1062.xml" ContentType="application/vnd.openxmlformats-officedocument.presentationml.slide+xml"/>
  <Override PartName="/ppt/slides/slide1063.xml" ContentType="application/vnd.openxmlformats-officedocument.presentationml.slide+xml"/>
  <Override PartName="/ppt/slides/slide1064.xml" ContentType="application/vnd.openxmlformats-officedocument.presentationml.slide+xml"/>
  <Override PartName="/ppt/slides/slide1065.xml" ContentType="application/vnd.openxmlformats-officedocument.presentationml.slide+xml"/>
  <Override PartName="/ppt/slides/slide1066.xml" ContentType="application/vnd.openxmlformats-officedocument.presentationml.slide+xml"/>
  <Override PartName="/ppt/slides/slide1067.xml" ContentType="application/vnd.openxmlformats-officedocument.presentationml.slide+xml"/>
  <Override PartName="/ppt/slides/slide1068.xml" ContentType="application/vnd.openxmlformats-officedocument.presentationml.slide+xml"/>
  <Override PartName="/ppt/slides/slide1069.xml" ContentType="application/vnd.openxmlformats-officedocument.presentationml.slide+xml"/>
  <Override PartName="/ppt/slides/slide1070.xml" ContentType="application/vnd.openxmlformats-officedocument.presentationml.slide+xml"/>
  <Override PartName="/ppt/slides/slide1071.xml" ContentType="application/vnd.openxmlformats-officedocument.presentationml.slide+xml"/>
  <Override PartName="/ppt/slides/slide1072.xml" ContentType="application/vnd.openxmlformats-officedocument.presentationml.slide+xml"/>
  <Override PartName="/ppt/slides/slide1073.xml" ContentType="application/vnd.openxmlformats-officedocument.presentationml.slide+xml"/>
  <Override PartName="/ppt/slides/slide1074.xml" ContentType="application/vnd.openxmlformats-officedocument.presentationml.slide+xml"/>
  <Override PartName="/ppt/slides/slide1075.xml" ContentType="application/vnd.openxmlformats-officedocument.presentationml.slide+xml"/>
  <Override PartName="/ppt/slides/slide1076.xml" ContentType="application/vnd.openxmlformats-officedocument.presentationml.slide+xml"/>
  <Override PartName="/ppt/slides/slide1077.xml" ContentType="application/vnd.openxmlformats-officedocument.presentationml.slide+xml"/>
  <Override PartName="/ppt/slides/slide1078.xml" ContentType="application/vnd.openxmlformats-officedocument.presentationml.slide+xml"/>
  <Override PartName="/ppt/slides/slide1079.xml" ContentType="application/vnd.openxmlformats-officedocument.presentationml.slide+xml"/>
  <Override PartName="/ppt/slides/slide1080.xml" ContentType="application/vnd.openxmlformats-officedocument.presentationml.slide+xml"/>
  <Override PartName="/ppt/slides/slide1081.xml" ContentType="application/vnd.openxmlformats-officedocument.presentationml.slide+xml"/>
  <Override PartName="/ppt/slides/slide1082.xml" ContentType="application/vnd.openxmlformats-officedocument.presentationml.slide+xml"/>
  <Override PartName="/ppt/slides/slide1083.xml" ContentType="application/vnd.openxmlformats-officedocument.presentationml.slide+xml"/>
  <Override PartName="/ppt/slides/slide1084.xml" ContentType="application/vnd.openxmlformats-officedocument.presentationml.slide+xml"/>
  <Override PartName="/ppt/slides/slide1085.xml" ContentType="application/vnd.openxmlformats-officedocument.presentationml.slide+xml"/>
  <Override PartName="/ppt/slides/slide1086.xml" ContentType="application/vnd.openxmlformats-officedocument.presentationml.slide+xml"/>
  <Override PartName="/ppt/slides/slide1087.xml" ContentType="application/vnd.openxmlformats-officedocument.presentationml.slide+xml"/>
  <Override PartName="/ppt/slides/slide1088.xml" ContentType="application/vnd.openxmlformats-officedocument.presentationml.slide+xml"/>
  <Override PartName="/ppt/slides/slide1089.xml" ContentType="application/vnd.openxmlformats-officedocument.presentationml.slide+xml"/>
  <Override PartName="/ppt/slides/slide1090.xml" ContentType="application/vnd.openxmlformats-officedocument.presentationml.slide+xml"/>
  <Override PartName="/ppt/slides/slide1091.xml" ContentType="application/vnd.openxmlformats-officedocument.presentationml.slide+xml"/>
  <Override PartName="/ppt/slides/slide1092.xml" ContentType="application/vnd.openxmlformats-officedocument.presentationml.slide+xml"/>
  <Override PartName="/ppt/slides/slide1093.xml" ContentType="application/vnd.openxmlformats-officedocument.presentationml.slide+xml"/>
  <Override PartName="/ppt/slides/slide1094.xml" ContentType="application/vnd.openxmlformats-officedocument.presentationml.slide+xml"/>
  <Override PartName="/ppt/slides/slide1095.xml" ContentType="application/vnd.openxmlformats-officedocument.presentationml.slide+xml"/>
  <Override PartName="/ppt/slides/slide1096.xml" ContentType="application/vnd.openxmlformats-officedocument.presentationml.slide+xml"/>
  <Override PartName="/ppt/slides/slide1097.xml" ContentType="application/vnd.openxmlformats-officedocument.presentationml.slide+xml"/>
  <Override PartName="/ppt/slides/slide1098.xml" ContentType="application/vnd.openxmlformats-officedocument.presentationml.slide+xml"/>
  <Override PartName="/ppt/slides/slide1099.xml" ContentType="application/vnd.openxmlformats-officedocument.presentationml.slide+xml"/>
  <Override PartName="/ppt/slides/slide1100.xml" ContentType="application/vnd.openxmlformats-officedocument.presentationml.slide+xml"/>
  <Override PartName="/ppt/slides/slide1101.xml" ContentType="application/vnd.openxmlformats-officedocument.presentationml.slide+xml"/>
  <Override PartName="/ppt/slides/slide1102.xml" ContentType="application/vnd.openxmlformats-officedocument.presentationml.slide+xml"/>
  <Override PartName="/ppt/slides/slide1103.xml" ContentType="application/vnd.openxmlformats-officedocument.presentationml.slide+xml"/>
  <Override PartName="/ppt/slides/slide1104.xml" ContentType="application/vnd.openxmlformats-officedocument.presentationml.slide+xml"/>
  <Override PartName="/ppt/slides/slide1105.xml" ContentType="application/vnd.openxmlformats-officedocument.presentationml.slide+xml"/>
  <Override PartName="/ppt/slides/slide1106.xml" ContentType="application/vnd.openxmlformats-officedocument.presentationml.slide+xml"/>
  <Override PartName="/ppt/slides/slide1107.xml" ContentType="application/vnd.openxmlformats-officedocument.presentationml.slide+xml"/>
  <Override PartName="/ppt/slides/slide1108.xml" ContentType="application/vnd.openxmlformats-officedocument.presentationml.slide+xml"/>
  <Override PartName="/ppt/slides/slide1109.xml" ContentType="application/vnd.openxmlformats-officedocument.presentationml.slide+xml"/>
  <Override PartName="/ppt/slides/slide1110.xml" ContentType="application/vnd.openxmlformats-officedocument.presentationml.slide+xml"/>
  <Override PartName="/ppt/slides/slide1111.xml" ContentType="application/vnd.openxmlformats-officedocument.presentationml.slide+xml"/>
  <Override PartName="/ppt/slides/slide1112.xml" ContentType="application/vnd.openxmlformats-officedocument.presentationml.slide+xml"/>
  <Override PartName="/ppt/slides/slide1113.xml" ContentType="application/vnd.openxmlformats-officedocument.presentationml.slide+xml"/>
  <Override PartName="/ppt/slides/slide1114.xml" ContentType="application/vnd.openxmlformats-officedocument.presentationml.slide+xml"/>
  <Override PartName="/ppt/slides/slide1115.xml" ContentType="application/vnd.openxmlformats-officedocument.presentationml.slide+xml"/>
  <Override PartName="/ppt/slides/slide1116.xml" ContentType="application/vnd.openxmlformats-officedocument.presentationml.slide+xml"/>
  <Override PartName="/ppt/slides/slide1117.xml" ContentType="application/vnd.openxmlformats-officedocument.presentationml.slide+xml"/>
  <Override PartName="/ppt/slides/slide1118.xml" ContentType="application/vnd.openxmlformats-officedocument.presentationml.slide+xml"/>
  <Override PartName="/ppt/slides/slide1119.xml" ContentType="application/vnd.openxmlformats-officedocument.presentationml.slide+xml"/>
  <Override PartName="/ppt/slides/slide1120.xml" ContentType="application/vnd.openxmlformats-officedocument.presentationml.slide+xml"/>
  <Override PartName="/ppt/slides/slide1121.xml" ContentType="application/vnd.openxmlformats-officedocument.presentationml.slide+xml"/>
  <Override PartName="/ppt/slides/slide1122.xml" ContentType="application/vnd.openxmlformats-officedocument.presentationml.slide+xml"/>
  <Override PartName="/ppt/slides/slide1123.xml" ContentType="application/vnd.openxmlformats-officedocument.presentationml.slide+xml"/>
  <Override PartName="/ppt/slides/slide1124.xml" ContentType="application/vnd.openxmlformats-officedocument.presentationml.slide+xml"/>
  <Override PartName="/ppt/slides/slide1125.xml" ContentType="application/vnd.openxmlformats-officedocument.presentationml.slide+xml"/>
  <Override PartName="/ppt/slides/slide1126.xml" ContentType="application/vnd.openxmlformats-officedocument.presentationml.slide+xml"/>
  <Override PartName="/ppt/slides/slide1127.xml" ContentType="application/vnd.openxmlformats-officedocument.presentationml.slide+xml"/>
  <Override PartName="/ppt/slides/slide1128.xml" ContentType="application/vnd.openxmlformats-officedocument.presentationml.slide+xml"/>
  <Override PartName="/ppt/slides/slide1129.xml" ContentType="application/vnd.openxmlformats-officedocument.presentationml.slide+xml"/>
  <Override PartName="/ppt/slides/slide1130.xml" ContentType="application/vnd.openxmlformats-officedocument.presentationml.slide+xml"/>
  <Override PartName="/ppt/slides/slide1131.xml" ContentType="application/vnd.openxmlformats-officedocument.presentationml.slide+xml"/>
  <Override PartName="/ppt/slides/slide1132.xml" ContentType="application/vnd.openxmlformats-officedocument.presentationml.slide+xml"/>
  <Override PartName="/ppt/slides/slide1133.xml" ContentType="application/vnd.openxmlformats-officedocument.presentationml.slide+xml"/>
  <Override PartName="/ppt/slides/slide1134.xml" ContentType="application/vnd.openxmlformats-officedocument.presentationml.slide+xml"/>
  <Override PartName="/ppt/slides/slide1135.xml" ContentType="application/vnd.openxmlformats-officedocument.presentationml.slide+xml"/>
  <Override PartName="/ppt/slides/slide1136.xml" ContentType="application/vnd.openxmlformats-officedocument.presentationml.slide+xml"/>
  <Override PartName="/ppt/slides/slide1137.xml" ContentType="application/vnd.openxmlformats-officedocument.presentationml.slide+xml"/>
  <Override PartName="/ppt/slides/slide1138.xml" ContentType="application/vnd.openxmlformats-officedocument.presentationml.slide+xml"/>
  <Override PartName="/ppt/slides/slide1139.xml" ContentType="application/vnd.openxmlformats-officedocument.presentationml.slide+xml"/>
  <Override PartName="/ppt/slides/slide1140.xml" ContentType="application/vnd.openxmlformats-officedocument.presentationml.slide+xml"/>
  <Override PartName="/ppt/slides/slide1141.xml" ContentType="application/vnd.openxmlformats-officedocument.presentationml.slide+xml"/>
  <Override PartName="/ppt/slides/slide1142.xml" ContentType="application/vnd.openxmlformats-officedocument.presentationml.slide+xml"/>
  <Override PartName="/ppt/slides/slide1143.xml" ContentType="application/vnd.openxmlformats-officedocument.presentationml.slide+xml"/>
  <Override PartName="/ppt/slides/slide1144.xml" ContentType="application/vnd.openxmlformats-officedocument.presentationml.slide+xml"/>
  <Override PartName="/ppt/slides/slide1145.xml" ContentType="application/vnd.openxmlformats-officedocument.presentationml.slide+xml"/>
  <Override PartName="/ppt/slides/slide1146.xml" ContentType="application/vnd.openxmlformats-officedocument.presentationml.slide+xml"/>
  <Override PartName="/ppt/slides/slide1147.xml" ContentType="application/vnd.openxmlformats-officedocument.presentationml.slide+xml"/>
  <Override PartName="/ppt/slides/slide1148.xml" ContentType="application/vnd.openxmlformats-officedocument.presentationml.slide+xml"/>
  <Override PartName="/ppt/slides/slide1149.xml" ContentType="application/vnd.openxmlformats-officedocument.presentationml.slide+xml"/>
  <Override PartName="/ppt/slides/slide1150.xml" ContentType="application/vnd.openxmlformats-officedocument.presentationml.slide+xml"/>
  <Override PartName="/ppt/slides/slide1151.xml" ContentType="application/vnd.openxmlformats-officedocument.presentationml.slide+xml"/>
  <Override PartName="/ppt/slides/slide1152.xml" ContentType="application/vnd.openxmlformats-officedocument.presentationml.slide+xml"/>
  <Override PartName="/ppt/slides/slide1153.xml" ContentType="application/vnd.openxmlformats-officedocument.presentationml.slide+xml"/>
  <Override PartName="/ppt/slides/slide1154.xml" ContentType="application/vnd.openxmlformats-officedocument.presentationml.slide+xml"/>
  <Override PartName="/ppt/slides/slide1155.xml" ContentType="application/vnd.openxmlformats-officedocument.presentationml.slide+xml"/>
  <Override PartName="/ppt/slides/slide1156.xml" ContentType="application/vnd.openxmlformats-officedocument.presentationml.slide+xml"/>
  <Override PartName="/ppt/slides/slide1157.xml" ContentType="application/vnd.openxmlformats-officedocument.presentationml.slide+xml"/>
  <Override PartName="/ppt/slides/slide1158.xml" ContentType="application/vnd.openxmlformats-officedocument.presentationml.slide+xml"/>
  <Override PartName="/ppt/slides/slide1159.xml" ContentType="application/vnd.openxmlformats-officedocument.presentationml.slide+xml"/>
  <Override PartName="/ppt/slides/slide1160.xml" ContentType="application/vnd.openxmlformats-officedocument.presentationml.slide+xml"/>
  <Override PartName="/ppt/slides/slide1161.xml" ContentType="application/vnd.openxmlformats-officedocument.presentationml.slide+xml"/>
  <Override PartName="/ppt/slides/slide1162.xml" ContentType="application/vnd.openxmlformats-officedocument.presentationml.slide+xml"/>
  <Override PartName="/ppt/slides/slide1163.xml" ContentType="application/vnd.openxmlformats-officedocument.presentationml.slide+xml"/>
  <Override PartName="/ppt/slides/slide1164.xml" ContentType="application/vnd.openxmlformats-officedocument.presentationml.slide+xml"/>
  <Override PartName="/ppt/slides/slide1165.xml" ContentType="application/vnd.openxmlformats-officedocument.presentationml.slide+xml"/>
  <Override PartName="/ppt/slides/slide1166.xml" ContentType="application/vnd.openxmlformats-officedocument.presentationml.slide+xml"/>
  <Override PartName="/ppt/slides/slide1167.xml" ContentType="application/vnd.openxmlformats-officedocument.presentationml.slide+xml"/>
  <Override PartName="/ppt/slides/slide1168.xml" ContentType="application/vnd.openxmlformats-officedocument.presentationml.slide+xml"/>
  <Override PartName="/ppt/slides/slide1169.xml" ContentType="application/vnd.openxmlformats-officedocument.presentationml.slide+xml"/>
  <Override PartName="/ppt/slides/slide1170.xml" ContentType="application/vnd.openxmlformats-officedocument.presentationml.slide+xml"/>
  <Override PartName="/ppt/slides/slide1171.xml" ContentType="application/vnd.openxmlformats-officedocument.presentationml.slide+xml"/>
  <Override PartName="/ppt/slides/slide1172.xml" ContentType="application/vnd.openxmlformats-officedocument.presentationml.slide+xml"/>
  <Override PartName="/ppt/slides/slide1173.xml" ContentType="application/vnd.openxmlformats-officedocument.presentationml.slide+xml"/>
  <Override PartName="/ppt/slides/slide1174.xml" ContentType="application/vnd.openxmlformats-officedocument.presentationml.slide+xml"/>
  <Override PartName="/ppt/slides/slide1175.xml" ContentType="application/vnd.openxmlformats-officedocument.presentationml.slide+xml"/>
  <Override PartName="/ppt/slides/slide1176.xml" ContentType="application/vnd.openxmlformats-officedocument.presentationml.slide+xml"/>
  <Override PartName="/ppt/slides/slide1177.xml" ContentType="application/vnd.openxmlformats-officedocument.presentationml.slide+xml"/>
  <Override PartName="/ppt/slides/slide1178.xml" ContentType="application/vnd.openxmlformats-officedocument.presentationml.slide+xml"/>
  <Override PartName="/ppt/slides/slide1179.xml" ContentType="application/vnd.openxmlformats-officedocument.presentationml.slide+xml"/>
  <Override PartName="/ppt/slides/slide1180.xml" ContentType="application/vnd.openxmlformats-officedocument.presentationml.slide+xml"/>
  <Override PartName="/ppt/slides/slide1181.xml" ContentType="application/vnd.openxmlformats-officedocument.presentationml.slide+xml"/>
  <Override PartName="/ppt/slides/slide1182.xml" ContentType="application/vnd.openxmlformats-officedocument.presentationml.slide+xml"/>
  <Override PartName="/ppt/slides/slide1183.xml" ContentType="application/vnd.openxmlformats-officedocument.presentationml.slide+xml"/>
  <Override PartName="/ppt/slides/slide1184.xml" ContentType="application/vnd.openxmlformats-officedocument.presentationml.slide+xml"/>
  <Override PartName="/ppt/slides/slide1185.xml" ContentType="application/vnd.openxmlformats-officedocument.presentationml.slide+xml"/>
  <Override PartName="/ppt/slides/slide1186.xml" ContentType="application/vnd.openxmlformats-officedocument.presentationml.slide+xml"/>
  <Override PartName="/ppt/slides/slide1187.xml" ContentType="application/vnd.openxmlformats-officedocument.presentationml.slide+xml"/>
  <Override PartName="/ppt/slides/slide1188.xml" ContentType="application/vnd.openxmlformats-officedocument.presentationml.slide+xml"/>
  <Override PartName="/ppt/slides/slide1189.xml" ContentType="application/vnd.openxmlformats-officedocument.presentationml.slide+xml"/>
  <Override PartName="/ppt/slides/slide1190.xml" ContentType="application/vnd.openxmlformats-officedocument.presentationml.slide+xml"/>
  <Override PartName="/ppt/slides/slide1191.xml" ContentType="application/vnd.openxmlformats-officedocument.presentationml.slide+xml"/>
  <Override PartName="/ppt/slides/slide1192.xml" ContentType="application/vnd.openxmlformats-officedocument.presentationml.slide+xml"/>
  <Override PartName="/ppt/slides/slide1193.xml" ContentType="application/vnd.openxmlformats-officedocument.presentationml.slide+xml"/>
  <Override PartName="/ppt/slides/slide1194.xml" ContentType="application/vnd.openxmlformats-officedocument.presentationml.slide+xml"/>
  <Override PartName="/ppt/slides/slide1195.xml" ContentType="application/vnd.openxmlformats-officedocument.presentationml.slide+xml"/>
  <Override PartName="/ppt/slides/slide1196.xml" ContentType="application/vnd.openxmlformats-officedocument.presentationml.slide+xml"/>
  <Override PartName="/ppt/slides/slide1197.xml" ContentType="application/vnd.openxmlformats-officedocument.presentationml.slide+xml"/>
  <Override PartName="/ppt/slides/slide1198.xml" ContentType="application/vnd.openxmlformats-officedocument.presentationml.slide+xml"/>
  <Override PartName="/ppt/slides/slide1199.xml" ContentType="application/vnd.openxmlformats-officedocument.presentationml.slide+xml"/>
  <Override PartName="/ppt/slides/slide1200.xml" ContentType="application/vnd.openxmlformats-officedocument.presentationml.slide+xml"/>
  <Override PartName="/ppt/slides/slide1201.xml" ContentType="application/vnd.openxmlformats-officedocument.presentationml.slide+xml"/>
  <Override PartName="/ppt/slides/slide1202.xml" ContentType="application/vnd.openxmlformats-officedocument.presentationml.slide+xml"/>
  <Override PartName="/ppt/slides/slide1203.xml" ContentType="application/vnd.openxmlformats-officedocument.presentationml.slide+xml"/>
  <Override PartName="/ppt/slides/slide1204.xml" ContentType="application/vnd.openxmlformats-officedocument.presentationml.slide+xml"/>
  <Override PartName="/ppt/slides/slide1205.xml" ContentType="application/vnd.openxmlformats-officedocument.presentationml.slide+xml"/>
  <Override PartName="/ppt/slides/slide1206.xml" ContentType="application/vnd.openxmlformats-officedocument.presentationml.slide+xml"/>
  <Override PartName="/ppt/slides/slide1207.xml" ContentType="application/vnd.openxmlformats-officedocument.presentationml.slide+xml"/>
  <Override PartName="/ppt/slides/slide1208.xml" ContentType="application/vnd.openxmlformats-officedocument.presentationml.slide+xml"/>
  <Override PartName="/ppt/slides/slide1209.xml" ContentType="application/vnd.openxmlformats-officedocument.presentationml.slide+xml"/>
  <Override PartName="/ppt/slides/slide1210.xml" ContentType="application/vnd.openxmlformats-officedocument.presentationml.slide+xml"/>
  <Override PartName="/ppt/slides/slide1211.xml" ContentType="application/vnd.openxmlformats-officedocument.presentationml.slide+xml"/>
  <Override PartName="/ppt/slides/slide1212.xml" ContentType="application/vnd.openxmlformats-officedocument.presentationml.slide+xml"/>
  <Override PartName="/ppt/slides/slide1213.xml" ContentType="application/vnd.openxmlformats-officedocument.presentationml.slide+xml"/>
  <Override PartName="/ppt/slides/slide1214.xml" ContentType="application/vnd.openxmlformats-officedocument.presentationml.slide+xml"/>
  <Override PartName="/ppt/slides/slide1215.xml" ContentType="application/vnd.openxmlformats-officedocument.presentationml.slide+xml"/>
  <Override PartName="/ppt/slides/slide1216.xml" ContentType="application/vnd.openxmlformats-officedocument.presentationml.slide+xml"/>
  <Override PartName="/ppt/slides/slide1217.xml" ContentType="application/vnd.openxmlformats-officedocument.presentationml.slide+xml"/>
  <Override PartName="/ppt/slides/slide1218.xml" ContentType="application/vnd.openxmlformats-officedocument.presentationml.slide+xml"/>
  <Override PartName="/ppt/slides/slide1219.xml" ContentType="application/vnd.openxmlformats-officedocument.presentationml.slide+xml"/>
  <Override PartName="/ppt/slides/slide1220.xml" ContentType="application/vnd.openxmlformats-officedocument.presentationml.slide+xml"/>
  <Override PartName="/ppt/slides/slide1221.xml" ContentType="application/vnd.openxmlformats-officedocument.presentationml.slide+xml"/>
  <Override PartName="/ppt/slides/slide1222.xml" ContentType="application/vnd.openxmlformats-officedocument.presentationml.slide+xml"/>
  <Override PartName="/ppt/slides/slide1223.xml" ContentType="application/vnd.openxmlformats-officedocument.presentationml.slide+xml"/>
  <Override PartName="/ppt/slides/slide1224.xml" ContentType="application/vnd.openxmlformats-officedocument.presentationml.slide+xml"/>
  <Override PartName="/ppt/slides/slide1225.xml" ContentType="application/vnd.openxmlformats-officedocument.presentationml.slide+xml"/>
  <Override PartName="/ppt/slides/slide1226.xml" ContentType="application/vnd.openxmlformats-officedocument.presentationml.slide+xml"/>
  <Override PartName="/ppt/slides/slide1227.xml" ContentType="application/vnd.openxmlformats-officedocument.presentationml.slide+xml"/>
  <Override PartName="/ppt/slides/slide1228.xml" ContentType="application/vnd.openxmlformats-officedocument.presentationml.slide+xml"/>
  <Override PartName="/ppt/slides/slide1229.xml" ContentType="application/vnd.openxmlformats-officedocument.presentationml.slide+xml"/>
  <Override PartName="/ppt/slides/slide1230.xml" ContentType="application/vnd.openxmlformats-officedocument.presentationml.slide+xml"/>
  <Override PartName="/ppt/slides/slide1231.xml" ContentType="application/vnd.openxmlformats-officedocument.presentationml.slide+xml"/>
  <Override PartName="/ppt/slides/slide1232.xml" ContentType="application/vnd.openxmlformats-officedocument.presentationml.slide+xml"/>
  <Override PartName="/ppt/slides/slide1233.xml" ContentType="application/vnd.openxmlformats-officedocument.presentationml.slide+xml"/>
  <Override PartName="/ppt/slides/slide1234.xml" ContentType="application/vnd.openxmlformats-officedocument.presentationml.slide+xml"/>
  <Override PartName="/ppt/slides/slide1235.xml" ContentType="application/vnd.openxmlformats-officedocument.presentationml.slide+xml"/>
  <Override PartName="/ppt/slides/slide1236.xml" ContentType="application/vnd.openxmlformats-officedocument.presentationml.slide+xml"/>
  <Override PartName="/ppt/slides/slide1237.xml" ContentType="application/vnd.openxmlformats-officedocument.presentationml.slide+xml"/>
  <Override PartName="/ppt/slides/slide1238.xml" ContentType="application/vnd.openxmlformats-officedocument.presentationml.slide+xml"/>
  <Override PartName="/ppt/slides/slide1239.xml" ContentType="application/vnd.openxmlformats-officedocument.presentationml.slide+xml"/>
  <Override PartName="/ppt/slides/slide1240.xml" ContentType="application/vnd.openxmlformats-officedocument.presentationml.slide+xml"/>
  <Override PartName="/ppt/slides/slide1241.xml" ContentType="application/vnd.openxmlformats-officedocument.presentationml.slide+xml"/>
  <Override PartName="/ppt/slides/slide1242.xml" ContentType="application/vnd.openxmlformats-officedocument.presentationml.slide+xml"/>
  <Override PartName="/ppt/slides/slide1243.xml" ContentType="application/vnd.openxmlformats-officedocument.presentationml.slide+xml"/>
  <Override PartName="/ppt/slides/slide1244.xml" ContentType="application/vnd.openxmlformats-officedocument.presentationml.slide+xml"/>
  <Override PartName="/ppt/slides/slide1245.xml" ContentType="application/vnd.openxmlformats-officedocument.presentationml.slide+xml"/>
  <Override PartName="/ppt/slides/slide1246.xml" ContentType="application/vnd.openxmlformats-officedocument.presentationml.slide+xml"/>
  <Override PartName="/ppt/slides/slide1247.xml" ContentType="application/vnd.openxmlformats-officedocument.presentationml.slide+xml"/>
  <Override PartName="/ppt/slides/slide1248.xml" ContentType="application/vnd.openxmlformats-officedocument.presentationml.slide+xml"/>
  <Override PartName="/ppt/slides/slide1249.xml" ContentType="application/vnd.openxmlformats-officedocument.presentationml.slide+xml"/>
  <Override PartName="/ppt/slides/slide1250.xml" ContentType="application/vnd.openxmlformats-officedocument.presentationml.slide+xml"/>
  <Override PartName="/ppt/slides/slide1251.xml" ContentType="application/vnd.openxmlformats-officedocument.presentationml.slide+xml"/>
  <Override PartName="/ppt/slides/slide1252.xml" ContentType="application/vnd.openxmlformats-officedocument.presentationml.slide+xml"/>
  <Override PartName="/ppt/slides/slide1253.xml" ContentType="application/vnd.openxmlformats-officedocument.presentationml.slide+xml"/>
  <Override PartName="/ppt/slides/slide1254.xml" ContentType="application/vnd.openxmlformats-officedocument.presentationml.slide+xml"/>
  <Override PartName="/ppt/slides/slide1255.xml" ContentType="application/vnd.openxmlformats-officedocument.presentationml.slide+xml"/>
  <Override PartName="/ppt/slides/slide1256.xml" ContentType="application/vnd.openxmlformats-officedocument.presentationml.slide+xml"/>
  <Override PartName="/ppt/slides/slide1257.xml" ContentType="application/vnd.openxmlformats-officedocument.presentationml.slide+xml"/>
  <Override PartName="/ppt/slides/slide1258.xml" ContentType="application/vnd.openxmlformats-officedocument.presentationml.slide+xml"/>
  <Override PartName="/ppt/slides/slide1259.xml" ContentType="application/vnd.openxmlformats-officedocument.presentationml.slide+xml"/>
  <Override PartName="/ppt/slides/slide1260.xml" ContentType="application/vnd.openxmlformats-officedocument.presentationml.slide+xml"/>
  <Override PartName="/ppt/slides/slide1261.xml" ContentType="application/vnd.openxmlformats-officedocument.presentationml.slide+xml"/>
  <Override PartName="/ppt/slides/slide1262.xml" ContentType="application/vnd.openxmlformats-officedocument.presentationml.slide+xml"/>
  <Override PartName="/ppt/slides/slide1263.xml" ContentType="application/vnd.openxmlformats-officedocument.presentationml.slide+xml"/>
  <Override PartName="/ppt/slides/slide1264.xml" ContentType="application/vnd.openxmlformats-officedocument.presentationml.slide+xml"/>
  <Override PartName="/ppt/slides/slide1265.xml" ContentType="application/vnd.openxmlformats-officedocument.presentationml.slide+xml"/>
  <Override PartName="/ppt/slides/slide1266.xml" ContentType="application/vnd.openxmlformats-officedocument.presentationml.slide+xml"/>
  <Override PartName="/ppt/slides/slide1267.xml" ContentType="application/vnd.openxmlformats-officedocument.presentationml.slide+xml"/>
  <Override PartName="/ppt/slides/slide1268.xml" ContentType="application/vnd.openxmlformats-officedocument.presentationml.slide+xml"/>
  <Override PartName="/ppt/slides/slide1269.xml" ContentType="application/vnd.openxmlformats-officedocument.presentationml.slide+xml"/>
  <Override PartName="/ppt/slides/slide1270.xml" ContentType="application/vnd.openxmlformats-officedocument.presentationml.slide+xml"/>
  <Override PartName="/ppt/slides/slide1271.xml" ContentType="application/vnd.openxmlformats-officedocument.presentationml.slide+xml"/>
  <Override PartName="/ppt/slides/slide1272.xml" ContentType="application/vnd.openxmlformats-officedocument.presentationml.slide+xml"/>
  <Override PartName="/ppt/slides/slide1273.xml" ContentType="application/vnd.openxmlformats-officedocument.presentationml.slide+xml"/>
  <Override PartName="/ppt/slides/slide1274.xml" ContentType="application/vnd.openxmlformats-officedocument.presentationml.slide+xml"/>
  <Override PartName="/ppt/slides/slide1275.xml" ContentType="application/vnd.openxmlformats-officedocument.presentationml.slide+xml"/>
  <Override PartName="/ppt/slides/slide1276.xml" ContentType="application/vnd.openxmlformats-officedocument.presentationml.slide+xml"/>
  <Override PartName="/ppt/slides/slide1277.xml" ContentType="application/vnd.openxmlformats-officedocument.presentationml.slide+xml"/>
  <Override PartName="/ppt/slides/slide1278.xml" ContentType="application/vnd.openxmlformats-officedocument.presentationml.slide+xml"/>
  <Override PartName="/ppt/slides/slide1279.xml" ContentType="application/vnd.openxmlformats-officedocument.presentationml.slide+xml"/>
  <Override PartName="/ppt/slides/slide1280.xml" ContentType="application/vnd.openxmlformats-officedocument.presentationml.slide+xml"/>
  <Override PartName="/ppt/slides/slide1281.xml" ContentType="application/vnd.openxmlformats-officedocument.presentationml.slide+xml"/>
  <Override PartName="/ppt/slides/slide1282.xml" ContentType="application/vnd.openxmlformats-officedocument.presentationml.slide+xml"/>
  <Override PartName="/ppt/slides/slide1283.xml" ContentType="application/vnd.openxmlformats-officedocument.presentationml.slide+xml"/>
  <Override PartName="/ppt/slides/slide1284.xml" ContentType="application/vnd.openxmlformats-officedocument.presentationml.slide+xml"/>
  <Override PartName="/ppt/slides/slide1285.xml" ContentType="application/vnd.openxmlformats-officedocument.presentationml.slide+xml"/>
  <Override PartName="/ppt/slides/slide1286.xml" ContentType="application/vnd.openxmlformats-officedocument.presentationml.slide+xml"/>
  <Override PartName="/ppt/slides/slide1287.xml" ContentType="application/vnd.openxmlformats-officedocument.presentationml.slide+xml"/>
  <Override PartName="/ppt/slides/slide1288.xml" ContentType="application/vnd.openxmlformats-officedocument.presentationml.slide+xml"/>
  <Override PartName="/ppt/slides/slide1289.xml" ContentType="application/vnd.openxmlformats-officedocument.presentationml.slide+xml"/>
  <Override PartName="/ppt/slides/slide1290.xml" ContentType="application/vnd.openxmlformats-officedocument.presentationml.slide+xml"/>
  <Override PartName="/ppt/slides/slide1291.xml" ContentType="application/vnd.openxmlformats-officedocument.presentationml.slide+xml"/>
  <Override PartName="/ppt/slides/slide1292.xml" ContentType="application/vnd.openxmlformats-officedocument.presentationml.slide+xml"/>
  <Override PartName="/ppt/slides/slide1293.xml" ContentType="application/vnd.openxmlformats-officedocument.presentationml.slide+xml"/>
  <Override PartName="/ppt/slides/slide1294.xml" ContentType="application/vnd.openxmlformats-officedocument.presentationml.slide+xml"/>
  <Override PartName="/ppt/slides/slide1295.xml" ContentType="application/vnd.openxmlformats-officedocument.presentationml.slide+xml"/>
  <Override PartName="/ppt/slides/slide1296.xml" ContentType="application/vnd.openxmlformats-officedocument.presentationml.slide+xml"/>
  <Override PartName="/ppt/slides/slide1297.xml" ContentType="application/vnd.openxmlformats-officedocument.presentationml.slide+xml"/>
  <Override PartName="/ppt/slides/slide1298.xml" ContentType="application/vnd.openxmlformats-officedocument.presentationml.slide+xml"/>
  <Override PartName="/ppt/slides/slide1299.xml" ContentType="application/vnd.openxmlformats-officedocument.presentationml.slide+xml"/>
  <Override PartName="/ppt/slides/slide1300.xml" ContentType="application/vnd.openxmlformats-officedocument.presentationml.slide+xml"/>
  <Override PartName="/ppt/slides/slide1301.xml" ContentType="application/vnd.openxmlformats-officedocument.presentationml.slide+xml"/>
  <Override PartName="/ppt/slides/slide1302.xml" ContentType="application/vnd.openxmlformats-officedocument.presentationml.slide+xml"/>
  <Override PartName="/ppt/slides/slide1303.xml" ContentType="application/vnd.openxmlformats-officedocument.presentationml.slide+xml"/>
  <Override PartName="/ppt/slides/slide1304.xml" ContentType="application/vnd.openxmlformats-officedocument.presentationml.slide+xml"/>
  <Override PartName="/ppt/slides/slide1305.xml" ContentType="application/vnd.openxmlformats-officedocument.presentationml.slide+xml"/>
  <Override PartName="/ppt/slides/slide1306.xml" ContentType="application/vnd.openxmlformats-officedocument.presentationml.slide+xml"/>
  <Override PartName="/ppt/slides/slide1307.xml" ContentType="application/vnd.openxmlformats-officedocument.presentationml.slide+xml"/>
  <Override PartName="/ppt/slides/slide1308.xml" ContentType="application/vnd.openxmlformats-officedocument.presentationml.slide+xml"/>
  <Override PartName="/ppt/slides/slide1309.xml" ContentType="application/vnd.openxmlformats-officedocument.presentationml.slide+xml"/>
  <Override PartName="/ppt/slides/slide1310.xml" ContentType="application/vnd.openxmlformats-officedocument.presentationml.slide+xml"/>
  <Override PartName="/ppt/slides/slide1311.xml" ContentType="application/vnd.openxmlformats-officedocument.presentationml.slide+xml"/>
  <Override PartName="/ppt/slides/slide1312.xml" ContentType="application/vnd.openxmlformats-officedocument.presentationml.slide+xml"/>
  <Override PartName="/ppt/slides/slide1313.xml" ContentType="application/vnd.openxmlformats-officedocument.presentationml.slide+xml"/>
  <Override PartName="/ppt/slides/slide1314.xml" ContentType="application/vnd.openxmlformats-officedocument.presentationml.slide+xml"/>
  <Override PartName="/ppt/slides/slide1315.xml" ContentType="application/vnd.openxmlformats-officedocument.presentationml.slide+xml"/>
  <Override PartName="/ppt/slides/slide1316.xml" ContentType="application/vnd.openxmlformats-officedocument.presentationml.slide+xml"/>
  <Override PartName="/ppt/slides/slide1317.xml" ContentType="application/vnd.openxmlformats-officedocument.presentationml.slide+xml"/>
  <Override PartName="/ppt/slides/slide1318.xml" ContentType="application/vnd.openxmlformats-officedocument.presentationml.slide+xml"/>
  <Override PartName="/ppt/slides/slide1319.xml" ContentType="application/vnd.openxmlformats-officedocument.presentationml.slide+xml"/>
  <Override PartName="/ppt/slides/slide1320.xml" ContentType="application/vnd.openxmlformats-officedocument.presentationml.slide+xml"/>
  <Override PartName="/ppt/slides/slide1321.xml" ContentType="application/vnd.openxmlformats-officedocument.presentationml.slide+xml"/>
  <Override PartName="/ppt/slides/slide1322.xml" ContentType="application/vnd.openxmlformats-officedocument.presentationml.slide+xml"/>
  <Override PartName="/ppt/slides/slide1323.xml" ContentType="application/vnd.openxmlformats-officedocument.presentationml.slide+xml"/>
  <Override PartName="/ppt/slides/slide1324.xml" ContentType="application/vnd.openxmlformats-officedocument.presentationml.slide+xml"/>
  <Override PartName="/ppt/slides/slide1325.xml" ContentType="application/vnd.openxmlformats-officedocument.presentationml.slide+xml"/>
  <Override PartName="/ppt/slides/slide1326.xml" ContentType="application/vnd.openxmlformats-officedocument.presentationml.slide+xml"/>
  <Override PartName="/ppt/slides/slide1327.xml" ContentType="application/vnd.openxmlformats-officedocument.presentationml.slide+xml"/>
  <Override PartName="/ppt/slides/slide1328.xml" ContentType="application/vnd.openxmlformats-officedocument.presentationml.slide+xml"/>
  <Override PartName="/ppt/slides/slide1329.xml" ContentType="application/vnd.openxmlformats-officedocument.presentationml.slide+xml"/>
  <Override PartName="/ppt/slides/slide1330.xml" ContentType="application/vnd.openxmlformats-officedocument.presentationml.slide+xml"/>
  <Override PartName="/ppt/slides/slide1331.xml" ContentType="application/vnd.openxmlformats-officedocument.presentationml.slide+xml"/>
  <Override PartName="/ppt/slides/slide1332.xml" ContentType="application/vnd.openxmlformats-officedocument.presentationml.slide+xml"/>
  <Override PartName="/ppt/slides/slide1333.xml" ContentType="application/vnd.openxmlformats-officedocument.presentationml.slide+xml"/>
  <Override PartName="/ppt/slides/slide1334.xml" ContentType="application/vnd.openxmlformats-officedocument.presentationml.slide+xml"/>
  <Override PartName="/ppt/slides/slide1335.xml" ContentType="application/vnd.openxmlformats-officedocument.presentationml.slide+xml"/>
  <Override PartName="/ppt/slides/slide1336.xml" ContentType="application/vnd.openxmlformats-officedocument.presentationml.slide+xml"/>
  <Override PartName="/ppt/slides/slide1337.xml" ContentType="application/vnd.openxmlformats-officedocument.presentationml.slide+xml"/>
  <Override PartName="/ppt/slides/slide1338.xml" ContentType="application/vnd.openxmlformats-officedocument.presentationml.slide+xml"/>
  <Override PartName="/ppt/slides/slide1339.xml" ContentType="application/vnd.openxmlformats-officedocument.presentationml.slide+xml"/>
  <Override PartName="/ppt/slides/slide1340.xml" ContentType="application/vnd.openxmlformats-officedocument.presentationml.slide+xml"/>
  <Override PartName="/ppt/slides/slide1341.xml" ContentType="application/vnd.openxmlformats-officedocument.presentationml.slide+xml"/>
  <Override PartName="/ppt/slides/slide1342.xml" ContentType="application/vnd.openxmlformats-officedocument.presentationml.slide+xml"/>
  <Override PartName="/ppt/slides/slide1343.xml" ContentType="application/vnd.openxmlformats-officedocument.presentationml.slide+xml"/>
  <Override PartName="/ppt/slides/slide1344.xml" ContentType="application/vnd.openxmlformats-officedocument.presentationml.slide+xml"/>
  <Override PartName="/ppt/slides/slide1345.xml" ContentType="application/vnd.openxmlformats-officedocument.presentationml.slide+xml"/>
  <Override PartName="/ppt/slides/slide1346.xml" ContentType="application/vnd.openxmlformats-officedocument.presentationml.slide+xml"/>
  <Override PartName="/ppt/slides/slide1347.xml" ContentType="application/vnd.openxmlformats-officedocument.presentationml.slide+xml"/>
  <Override PartName="/ppt/slides/slide1348.xml" ContentType="application/vnd.openxmlformats-officedocument.presentationml.slide+xml"/>
  <Override PartName="/ppt/slides/slide1349.xml" ContentType="application/vnd.openxmlformats-officedocument.presentationml.slide+xml"/>
  <Override PartName="/ppt/slides/slide1350.xml" ContentType="application/vnd.openxmlformats-officedocument.presentationml.slide+xml"/>
  <Override PartName="/ppt/slides/slide1351.xml" ContentType="application/vnd.openxmlformats-officedocument.presentationml.slide+xml"/>
  <Override PartName="/ppt/slides/slide1352.xml" ContentType="application/vnd.openxmlformats-officedocument.presentationml.slide+xml"/>
  <Override PartName="/ppt/slides/slide1353.xml" ContentType="application/vnd.openxmlformats-officedocument.presentationml.slide+xml"/>
  <Override PartName="/ppt/slides/slide1354.xml" ContentType="application/vnd.openxmlformats-officedocument.presentationml.slide+xml"/>
  <Override PartName="/ppt/slides/slide1355.xml" ContentType="application/vnd.openxmlformats-officedocument.presentationml.slide+xml"/>
  <Override PartName="/ppt/slides/slide1356.xml" ContentType="application/vnd.openxmlformats-officedocument.presentationml.slide+xml"/>
  <Override PartName="/ppt/slides/slide1357.xml" ContentType="application/vnd.openxmlformats-officedocument.presentationml.slide+xml"/>
  <Override PartName="/ppt/slides/slide1358.xml" ContentType="application/vnd.openxmlformats-officedocument.presentationml.slide+xml"/>
  <Override PartName="/ppt/slides/slide1359.xml" ContentType="application/vnd.openxmlformats-officedocument.presentationml.slide+xml"/>
  <Override PartName="/ppt/slides/slide1360.xml" ContentType="application/vnd.openxmlformats-officedocument.presentationml.slide+xml"/>
  <Override PartName="/ppt/slides/slide1361.xml" ContentType="application/vnd.openxmlformats-officedocument.presentationml.slide+xml"/>
  <Override PartName="/ppt/slides/slide1362.xml" ContentType="application/vnd.openxmlformats-officedocument.presentationml.slide+xml"/>
  <Override PartName="/ppt/slides/slide1363.xml" ContentType="application/vnd.openxmlformats-officedocument.presentationml.slide+xml"/>
  <Override PartName="/ppt/slides/slide1364.xml" ContentType="application/vnd.openxmlformats-officedocument.presentationml.slide+xml"/>
  <Override PartName="/ppt/slides/slide1365.xml" ContentType="application/vnd.openxmlformats-officedocument.presentationml.slide+xml"/>
  <Override PartName="/ppt/slides/slide1366.xml" ContentType="application/vnd.openxmlformats-officedocument.presentationml.slide+xml"/>
  <Override PartName="/ppt/slides/slide1367.xml" ContentType="application/vnd.openxmlformats-officedocument.presentationml.slide+xml"/>
  <Override PartName="/ppt/slides/slide1368.xml" ContentType="application/vnd.openxmlformats-officedocument.presentationml.slide+xml"/>
  <Override PartName="/ppt/slides/slide1369.xml" ContentType="application/vnd.openxmlformats-officedocument.presentationml.slide+xml"/>
  <Override PartName="/ppt/slides/slide1370.xml" ContentType="application/vnd.openxmlformats-officedocument.presentationml.slide+xml"/>
  <Override PartName="/ppt/slides/slide1371.xml" ContentType="application/vnd.openxmlformats-officedocument.presentationml.slide+xml"/>
  <Override PartName="/ppt/slides/slide1372.xml" ContentType="application/vnd.openxmlformats-officedocument.presentationml.slide+xml"/>
  <Override PartName="/ppt/slides/slide1373.xml" ContentType="application/vnd.openxmlformats-officedocument.presentationml.slide+xml"/>
  <Override PartName="/ppt/slides/slide1374.xml" ContentType="application/vnd.openxmlformats-officedocument.presentationml.slide+xml"/>
  <Override PartName="/ppt/slides/slide1375.xml" ContentType="application/vnd.openxmlformats-officedocument.presentationml.slide+xml"/>
  <Override PartName="/ppt/slides/slide1376.xml" ContentType="application/vnd.openxmlformats-officedocument.presentationml.slide+xml"/>
  <Override PartName="/ppt/slides/slide1377.xml" ContentType="application/vnd.openxmlformats-officedocument.presentationml.slide+xml"/>
  <Override PartName="/ppt/slides/slide1378.xml" ContentType="application/vnd.openxmlformats-officedocument.presentationml.slide+xml"/>
  <Override PartName="/ppt/slides/slide1379.xml" ContentType="application/vnd.openxmlformats-officedocument.presentationml.slide+xml"/>
  <Override PartName="/ppt/slides/slide1380.xml" ContentType="application/vnd.openxmlformats-officedocument.presentationml.slide+xml"/>
  <Override PartName="/ppt/slides/slide1381.xml" ContentType="application/vnd.openxmlformats-officedocument.presentationml.slide+xml"/>
  <Override PartName="/ppt/slides/slide1382.xml" ContentType="application/vnd.openxmlformats-officedocument.presentationml.slide+xml"/>
  <Override PartName="/ppt/slides/slide1383.xml" ContentType="application/vnd.openxmlformats-officedocument.presentationml.slide+xml"/>
  <Override PartName="/ppt/slides/slide1384.xml" ContentType="application/vnd.openxmlformats-officedocument.presentationml.slide+xml"/>
  <Override PartName="/ppt/slides/slide1385.xml" ContentType="application/vnd.openxmlformats-officedocument.presentationml.slide+xml"/>
  <Override PartName="/ppt/slides/slide1386.xml" ContentType="application/vnd.openxmlformats-officedocument.presentationml.slide+xml"/>
  <Override PartName="/ppt/slides/slide1387.xml" ContentType="application/vnd.openxmlformats-officedocument.presentationml.slide+xml"/>
  <Override PartName="/ppt/slides/slide1388.xml" ContentType="application/vnd.openxmlformats-officedocument.presentationml.slide+xml"/>
  <Override PartName="/ppt/slides/slide1389.xml" ContentType="application/vnd.openxmlformats-officedocument.presentationml.slide+xml"/>
  <Override PartName="/ppt/slides/slide1390.xml" ContentType="application/vnd.openxmlformats-officedocument.presentationml.slide+xml"/>
  <Override PartName="/ppt/slides/slide1391.xml" ContentType="application/vnd.openxmlformats-officedocument.presentationml.slide+xml"/>
  <Override PartName="/ppt/slides/slide1392.xml" ContentType="application/vnd.openxmlformats-officedocument.presentationml.slide+xml"/>
  <Override PartName="/ppt/slides/slide1393.xml" ContentType="application/vnd.openxmlformats-officedocument.presentationml.slide+xml"/>
  <Override PartName="/ppt/slides/slide1394.xml" ContentType="application/vnd.openxmlformats-officedocument.presentationml.slide+xml"/>
  <Override PartName="/ppt/slides/slide1395.xml" ContentType="application/vnd.openxmlformats-officedocument.presentationml.slide+xml"/>
  <Override PartName="/ppt/slides/slide1396.xml" ContentType="application/vnd.openxmlformats-officedocument.presentationml.slide+xml"/>
  <Override PartName="/ppt/slides/slide1397.xml" ContentType="application/vnd.openxmlformats-officedocument.presentationml.slide+xml"/>
  <Override PartName="/ppt/slides/slide1398.xml" ContentType="application/vnd.openxmlformats-officedocument.presentationml.slide+xml"/>
  <Override PartName="/ppt/slides/slide1399.xml" ContentType="application/vnd.openxmlformats-officedocument.presentationml.slide+xml"/>
  <Override PartName="/ppt/slides/slide1400.xml" ContentType="application/vnd.openxmlformats-officedocument.presentationml.slide+xml"/>
  <Override PartName="/ppt/slides/slide1401.xml" ContentType="application/vnd.openxmlformats-officedocument.presentationml.slide+xml"/>
  <Override PartName="/ppt/slides/slide1402.xml" ContentType="application/vnd.openxmlformats-officedocument.presentationml.slide+xml"/>
  <Override PartName="/ppt/slides/slide1403.xml" ContentType="application/vnd.openxmlformats-officedocument.presentationml.slide+xml"/>
  <Override PartName="/ppt/slides/slide1404.xml" ContentType="application/vnd.openxmlformats-officedocument.presentationml.slide+xml"/>
  <Override PartName="/ppt/slides/slide1405.xml" ContentType="application/vnd.openxmlformats-officedocument.presentationml.slide+xml"/>
  <Override PartName="/ppt/slides/slide1406.xml" ContentType="application/vnd.openxmlformats-officedocument.presentationml.slide+xml"/>
  <Override PartName="/ppt/slides/slide1407.xml" ContentType="application/vnd.openxmlformats-officedocument.presentationml.slide+xml"/>
  <Override PartName="/ppt/slides/slide1408.xml" ContentType="application/vnd.openxmlformats-officedocument.presentationml.slide+xml"/>
  <Override PartName="/ppt/slides/slide1409.xml" ContentType="application/vnd.openxmlformats-officedocument.presentationml.slide+xml"/>
  <Override PartName="/ppt/slides/slide1410.xml" ContentType="application/vnd.openxmlformats-officedocument.presentationml.slide+xml"/>
  <Override PartName="/ppt/slides/slide1411.xml" ContentType="application/vnd.openxmlformats-officedocument.presentationml.slide+xml"/>
  <Override PartName="/ppt/slides/slide1412.xml" ContentType="application/vnd.openxmlformats-officedocument.presentationml.slide+xml"/>
  <Override PartName="/ppt/slides/slide1413.xml" ContentType="application/vnd.openxmlformats-officedocument.presentationml.slide+xml"/>
  <Override PartName="/ppt/slides/slide1414.xml" ContentType="application/vnd.openxmlformats-officedocument.presentationml.slide+xml"/>
  <Override PartName="/ppt/slides/slide1415.xml" ContentType="application/vnd.openxmlformats-officedocument.presentationml.slide+xml"/>
  <Override PartName="/ppt/slides/slide1416.xml" ContentType="application/vnd.openxmlformats-officedocument.presentationml.slide+xml"/>
  <Override PartName="/ppt/slides/slide1417.xml" ContentType="application/vnd.openxmlformats-officedocument.presentationml.slide+xml"/>
  <Override PartName="/ppt/slides/slide1418.xml" ContentType="application/vnd.openxmlformats-officedocument.presentationml.slide+xml"/>
  <Override PartName="/ppt/slides/slide1419.xml" ContentType="application/vnd.openxmlformats-officedocument.presentationml.slide+xml"/>
  <Override PartName="/ppt/slides/slide1420.xml" ContentType="application/vnd.openxmlformats-officedocument.presentationml.slide+xml"/>
  <Override PartName="/ppt/slides/slide1421.xml" ContentType="application/vnd.openxmlformats-officedocument.presentationml.slide+xml"/>
  <Override PartName="/ppt/slides/slide1422.xml" ContentType="application/vnd.openxmlformats-officedocument.presentationml.slide+xml"/>
  <Override PartName="/ppt/slides/slide1423.xml" ContentType="application/vnd.openxmlformats-officedocument.presentationml.slide+xml"/>
  <Override PartName="/ppt/slides/slide1424.xml" ContentType="application/vnd.openxmlformats-officedocument.presentationml.slide+xml"/>
  <Override PartName="/ppt/slides/slide1425.xml" ContentType="application/vnd.openxmlformats-officedocument.presentationml.slide+xml"/>
  <Override PartName="/ppt/slides/slide1426.xml" ContentType="application/vnd.openxmlformats-officedocument.presentationml.slide+xml"/>
  <Override PartName="/ppt/slides/slide1427.xml" ContentType="application/vnd.openxmlformats-officedocument.presentationml.slide+xml"/>
  <Override PartName="/ppt/slides/slide1428.xml" ContentType="application/vnd.openxmlformats-officedocument.presentationml.slide+xml"/>
  <Override PartName="/ppt/slides/slide1429.xml" ContentType="application/vnd.openxmlformats-officedocument.presentationml.slide+xml"/>
  <Override PartName="/ppt/slides/slide1430.xml" ContentType="application/vnd.openxmlformats-officedocument.presentationml.slide+xml"/>
  <Override PartName="/ppt/slides/slide1431.xml" ContentType="application/vnd.openxmlformats-officedocument.presentationml.slide+xml"/>
  <Override PartName="/ppt/slides/slide1432.xml" ContentType="application/vnd.openxmlformats-officedocument.presentationml.slide+xml"/>
  <Override PartName="/ppt/slides/slide1433.xml" ContentType="application/vnd.openxmlformats-officedocument.presentationml.slide+xml"/>
  <Override PartName="/ppt/slides/slide1434.xml" ContentType="application/vnd.openxmlformats-officedocument.presentationml.slide+xml"/>
  <Override PartName="/ppt/slides/slide1435.xml" ContentType="application/vnd.openxmlformats-officedocument.presentationml.slide+xml"/>
  <Override PartName="/ppt/slides/slide1436.xml" ContentType="application/vnd.openxmlformats-officedocument.presentationml.slide+xml"/>
  <Override PartName="/ppt/slides/slide1437.xml" ContentType="application/vnd.openxmlformats-officedocument.presentationml.slide+xml"/>
  <Override PartName="/ppt/slides/slide1438.xml" ContentType="application/vnd.openxmlformats-officedocument.presentationml.slide+xml"/>
  <Override PartName="/ppt/slides/slide1439.xml" ContentType="application/vnd.openxmlformats-officedocument.presentationml.slide+xml"/>
  <Override PartName="/ppt/slides/slide1440.xml" ContentType="application/vnd.openxmlformats-officedocument.presentationml.slide+xml"/>
  <Override PartName="/ppt/slides/slide1441.xml" ContentType="application/vnd.openxmlformats-officedocument.presentationml.slide+xml"/>
  <Override PartName="/ppt/slides/slide1442.xml" ContentType="application/vnd.openxmlformats-officedocument.presentationml.slide+xml"/>
  <Override PartName="/ppt/slides/slide1443.xml" ContentType="application/vnd.openxmlformats-officedocument.presentationml.slide+xml"/>
  <Override PartName="/ppt/slides/slide1444.xml" ContentType="application/vnd.openxmlformats-officedocument.presentationml.slide+xml"/>
  <Override PartName="/ppt/slides/slide1445.xml" ContentType="application/vnd.openxmlformats-officedocument.presentationml.slide+xml"/>
  <Override PartName="/ppt/slides/slide1446.xml" ContentType="application/vnd.openxmlformats-officedocument.presentationml.slide+xml"/>
  <Override PartName="/ppt/slides/slide1447.xml" ContentType="application/vnd.openxmlformats-officedocument.presentationml.slide+xml"/>
  <Override PartName="/ppt/slides/slide1448.xml" ContentType="application/vnd.openxmlformats-officedocument.presentationml.slide+xml"/>
  <Override PartName="/ppt/slides/slide1449.xml" ContentType="application/vnd.openxmlformats-officedocument.presentationml.slide+xml"/>
  <Override PartName="/ppt/slides/slide1450.xml" ContentType="application/vnd.openxmlformats-officedocument.presentationml.slide+xml"/>
  <Override PartName="/ppt/slides/slide1451.xml" ContentType="application/vnd.openxmlformats-officedocument.presentationml.slide+xml"/>
  <Override PartName="/ppt/slides/slide1452.xml" ContentType="application/vnd.openxmlformats-officedocument.presentationml.slide+xml"/>
  <Override PartName="/ppt/slides/slide1453.xml" ContentType="application/vnd.openxmlformats-officedocument.presentationml.slide+xml"/>
  <Override PartName="/ppt/slides/slide1454.xml" ContentType="application/vnd.openxmlformats-officedocument.presentationml.slide+xml"/>
  <Override PartName="/ppt/slides/slide1455.xml" ContentType="application/vnd.openxmlformats-officedocument.presentationml.slide+xml"/>
  <Override PartName="/ppt/slides/slide1456.xml" ContentType="application/vnd.openxmlformats-officedocument.presentationml.slide+xml"/>
  <Override PartName="/ppt/slides/slide1457.xml" ContentType="application/vnd.openxmlformats-officedocument.presentationml.slide+xml"/>
  <Override PartName="/ppt/slides/slide1458.xml" ContentType="application/vnd.openxmlformats-officedocument.presentationml.slide+xml"/>
  <Override PartName="/ppt/slides/slide1459.xml" ContentType="application/vnd.openxmlformats-officedocument.presentationml.slide+xml"/>
  <Override PartName="/ppt/slides/slide1460.xml" ContentType="application/vnd.openxmlformats-officedocument.presentationml.slide+xml"/>
  <Override PartName="/ppt/slides/slide1461.xml" ContentType="application/vnd.openxmlformats-officedocument.presentationml.slide+xml"/>
  <Override PartName="/ppt/slides/slide1462.xml" ContentType="application/vnd.openxmlformats-officedocument.presentationml.slide+xml"/>
  <Override PartName="/ppt/slides/slide1463.xml" ContentType="application/vnd.openxmlformats-officedocument.presentationml.slide+xml"/>
  <Override PartName="/ppt/slides/slide1464.xml" ContentType="application/vnd.openxmlformats-officedocument.presentationml.slide+xml"/>
  <Override PartName="/ppt/slides/slide1465.xml" ContentType="application/vnd.openxmlformats-officedocument.presentationml.slide+xml"/>
  <Override PartName="/ppt/slides/slide1466.xml" ContentType="application/vnd.openxmlformats-officedocument.presentationml.slide+xml"/>
  <Override PartName="/ppt/slides/slide1467.xml" ContentType="application/vnd.openxmlformats-officedocument.presentationml.slide+xml"/>
  <Override PartName="/ppt/slides/slide1468.xml" ContentType="application/vnd.openxmlformats-officedocument.presentationml.slide+xml"/>
  <Override PartName="/ppt/slides/slide1469.xml" ContentType="application/vnd.openxmlformats-officedocument.presentationml.slide+xml"/>
  <Override PartName="/ppt/slides/slide1470.xml" ContentType="application/vnd.openxmlformats-officedocument.presentationml.slide+xml"/>
  <Override PartName="/ppt/slides/slide1471.xml" ContentType="application/vnd.openxmlformats-officedocument.presentationml.slide+xml"/>
  <Override PartName="/ppt/slides/slide1472.xml" ContentType="application/vnd.openxmlformats-officedocument.presentationml.slide+xml"/>
  <Override PartName="/ppt/slides/slide1473.xml" ContentType="application/vnd.openxmlformats-officedocument.presentationml.slide+xml"/>
  <Override PartName="/ppt/slides/slide1474.xml" ContentType="application/vnd.openxmlformats-officedocument.presentationml.slide+xml"/>
  <Override PartName="/ppt/slides/slide1475.xml" ContentType="application/vnd.openxmlformats-officedocument.presentationml.slide+xml"/>
  <Override PartName="/ppt/slides/slide1476.xml" ContentType="application/vnd.openxmlformats-officedocument.presentationml.slide+xml"/>
  <Override PartName="/ppt/slides/slide1477.xml" ContentType="application/vnd.openxmlformats-officedocument.presentationml.slide+xml"/>
  <Override PartName="/ppt/slides/slide1478.xml" ContentType="application/vnd.openxmlformats-officedocument.presentationml.slide+xml"/>
  <Override PartName="/ppt/slides/slide1479.xml" ContentType="application/vnd.openxmlformats-officedocument.presentationml.slide+xml"/>
  <Override PartName="/ppt/slides/slide1480.xml" ContentType="application/vnd.openxmlformats-officedocument.presentationml.slide+xml"/>
  <Override PartName="/ppt/slides/slide1481.xml" ContentType="application/vnd.openxmlformats-officedocument.presentationml.slide+xml"/>
  <Override PartName="/ppt/slides/slide1482.xml" ContentType="application/vnd.openxmlformats-officedocument.presentationml.slide+xml"/>
  <Override PartName="/ppt/slides/slide1483.xml" ContentType="application/vnd.openxmlformats-officedocument.presentationml.slide+xml"/>
  <Override PartName="/ppt/slides/slide1484.xml" ContentType="application/vnd.openxmlformats-officedocument.presentationml.slide+xml"/>
  <Override PartName="/ppt/slides/slide1485.xml" ContentType="application/vnd.openxmlformats-officedocument.presentationml.slide+xml"/>
  <Override PartName="/ppt/slides/slide1486.xml" ContentType="application/vnd.openxmlformats-officedocument.presentationml.slide+xml"/>
  <Override PartName="/ppt/slides/slide1487.xml" ContentType="application/vnd.openxmlformats-officedocument.presentationml.slide+xml"/>
  <Override PartName="/ppt/slides/slide1488.xml" ContentType="application/vnd.openxmlformats-officedocument.presentationml.slide+xml"/>
  <Override PartName="/ppt/slides/slide1489.xml" ContentType="application/vnd.openxmlformats-officedocument.presentationml.slide+xml"/>
  <Override PartName="/ppt/slides/slide1490.xml" ContentType="application/vnd.openxmlformats-officedocument.presentationml.slide+xml"/>
  <Override PartName="/ppt/slides/slide1491.xml" ContentType="application/vnd.openxmlformats-officedocument.presentationml.slide+xml"/>
  <Override PartName="/ppt/slides/slide1492.xml" ContentType="application/vnd.openxmlformats-officedocument.presentationml.slide+xml"/>
  <Override PartName="/ppt/slides/slide1493.xml" ContentType="application/vnd.openxmlformats-officedocument.presentationml.slide+xml"/>
  <Override PartName="/ppt/slides/slide1494.xml" ContentType="application/vnd.openxmlformats-officedocument.presentationml.slide+xml"/>
  <Override PartName="/ppt/slides/slide1495.xml" ContentType="application/vnd.openxmlformats-officedocument.presentationml.slide+xml"/>
  <Override PartName="/ppt/slides/slide1496.xml" ContentType="application/vnd.openxmlformats-officedocument.presentationml.slide+xml"/>
  <Override PartName="/ppt/slides/slide1497.xml" ContentType="application/vnd.openxmlformats-officedocument.presentationml.slide+xml"/>
  <Override PartName="/ppt/slides/slide1498.xml" ContentType="application/vnd.openxmlformats-officedocument.presentationml.slide+xml"/>
  <Override PartName="/ppt/slides/slide1499.xml" ContentType="application/vnd.openxmlformats-officedocument.presentationml.slide+xml"/>
  <Override PartName="/ppt/slides/slide1500.xml" ContentType="application/vnd.openxmlformats-officedocument.presentationml.slide+xml"/>
  <Override PartName="/ppt/slides/slide1501.xml" ContentType="application/vnd.openxmlformats-officedocument.presentationml.slide+xml"/>
  <Override PartName="/ppt/slides/slide1502.xml" ContentType="application/vnd.openxmlformats-officedocument.presentationml.slide+xml"/>
  <Override PartName="/ppt/slides/slide1503.xml" ContentType="application/vnd.openxmlformats-officedocument.presentationml.slide+xml"/>
  <Override PartName="/ppt/slides/slide1504.xml" ContentType="application/vnd.openxmlformats-officedocument.presentationml.slide+xml"/>
  <Override PartName="/ppt/slides/slide1505.xml" ContentType="application/vnd.openxmlformats-officedocument.presentationml.slide+xml"/>
  <Override PartName="/ppt/slides/slide1506.xml" ContentType="application/vnd.openxmlformats-officedocument.presentationml.slide+xml"/>
  <Override PartName="/ppt/slides/slide1507.xml" ContentType="application/vnd.openxmlformats-officedocument.presentationml.slide+xml"/>
  <Override PartName="/ppt/slides/slide1508.xml" ContentType="application/vnd.openxmlformats-officedocument.presentationml.slide+xml"/>
  <Override PartName="/ppt/slides/slide1509.xml" ContentType="application/vnd.openxmlformats-officedocument.presentationml.slide+xml"/>
  <Override PartName="/ppt/slides/slide1510.xml" ContentType="application/vnd.openxmlformats-officedocument.presentationml.slide+xml"/>
  <Override PartName="/ppt/slides/slide1511.xml" ContentType="application/vnd.openxmlformats-officedocument.presentationml.slide+xml"/>
  <Override PartName="/ppt/slides/slide1512.xml" ContentType="application/vnd.openxmlformats-officedocument.presentationml.slide+xml"/>
  <Override PartName="/ppt/slides/slide1513.xml" ContentType="application/vnd.openxmlformats-officedocument.presentationml.slide+xml"/>
  <Override PartName="/ppt/slides/slide1514.xml" ContentType="application/vnd.openxmlformats-officedocument.presentationml.slide+xml"/>
  <Override PartName="/ppt/slides/slide1515.xml" ContentType="application/vnd.openxmlformats-officedocument.presentationml.slide+xml"/>
  <Override PartName="/ppt/slides/slide1516.xml" ContentType="application/vnd.openxmlformats-officedocument.presentationml.slide+xml"/>
  <Override PartName="/ppt/slides/slide1517.xml" ContentType="application/vnd.openxmlformats-officedocument.presentationml.slide+xml"/>
  <Override PartName="/ppt/slides/slide1518.xml" ContentType="application/vnd.openxmlformats-officedocument.presentationml.slide+xml"/>
  <Override PartName="/ppt/slides/slide1519.xml" ContentType="application/vnd.openxmlformats-officedocument.presentationml.slide+xml"/>
  <Override PartName="/ppt/slides/slide1520.xml" ContentType="application/vnd.openxmlformats-officedocument.presentationml.slide+xml"/>
  <Override PartName="/ppt/slides/slide1521.xml" ContentType="application/vnd.openxmlformats-officedocument.presentationml.slide+xml"/>
  <Override PartName="/ppt/slides/slide1522.xml" ContentType="application/vnd.openxmlformats-officedocument.presentationml.slide+xml"/>
  <Override PartName="/ppt/slides/slide1523.xml" ContentType="application/vnd.openxmlformats-officedocument.presentationml.slide+xml"/>
  <Override PartName="/ppt/slides/slide1524.xml" ContentType="application/vnd.openxmlformats-officedocument.presentationml.slide+xml"/>
  <Override PartName="/ppt/slides/slide1525.xml" ContentType="application/vnd.openxmlformats-officedocument.presentationml.slide+xml"/>
  <Override PartName="/ppt/slides/slide1526.xml" ContentType="application/vnd.openxmlformats-officedocument.presentationml.slide+xml"/>
  <Override PartName="/ppt/slides/slide1527.xml" ContentType="application/vnd.openxmlformats-officedocument.presentationml.slide+xml"/>
  <Override PartName="/ppt/slides/slide1528.xml" ContentType="application/vnd.openxmlformats-officedocument.presentationml.slide+xml"/>
  <Override PartName="/ppt/slides/slide1529.xml" ContentType="application/vnd.openxmlformats-officedocument.presentationml.slide+xml"/>
  <Override PartName="/ppt/slides/slide1530.xml" ContentType="application/vnd.openxmlformats-officedocument.presentationml.slide+xml"/>
  <Override PartName="/ppt/slides/slide1531.xml" ContentType="application/vnd.openxmlformats-officedocument.presentationml.slide+xml"/>
  <Override PartName="/ppt/slides/slide1532.xml" ContentType="application/vnd.openxmlformats-officedocument.presentationml.slide+xml"/>
  <Override PartName="/ppt/slides/slide1533.xml" ContentType="application/vnd.openxmlformats-officedocument.presentationml.slide+xml"/>
  <Override PartName="/ppt/slides/slide1534.xml" ContentType="application/vnd.openxmlformats-officedocument.presentationml.slide+xml"/>
  <Override PartName="/ppt/slides/slide1535.xml" ContentType="application/vnd.openxmlformats-officedocument.presentationml.slide+xml"/>
  <Override PartName="/ppt/slides/slide1536.xml" ContentType="application/vnd.openxmlformats-officedocument.presentationml.slide+xml"/>
  <Override PartName="/ppt/slides/slide1537.xml" ContentType="application/vnd.openxmlformats-officedocument.presentationml.slide+xml"/>
  <Override PartName="/ppt/slides/slide1538.xml" ContentType="application/vnd.openxmlformats-officedocument.presentationml.slide+xml"/>
  <Override PartName="/ppt/slides/slide1539.xml" ContentType="application/vnd.openxmlformats-officedocument.presentationml.slide+xml"/>
  <Override PartName="/ppt/slides/slide1540.xml" ContentType="application/vnd.openxmlformats-officedocument.presentationml.slide+xml"/>
  <Override PartName="/ppt/slides/slide1541.xml" ContentType="application/vnd.openxmlformats-officedocument.presentationml.slide+xml"/>
  <Override PartName="/ppt/slides/slide1542.xml" ContentType="application/vnd.openxmlformats-officedocument.presentationml.slide+xml"/>
  <Override PartName="/ppt/slides/slide1543.xml" ContentType="application/vnd.openxmlformats-officedocument.presentationml.slide+xml"/>
  <Override PartName="/ppt/slides/slide1544.xml" ContentType="application/vnd.openxmlformats-officedocument.presentationml.slide+xml"/>
  <Override PartName="/ppt/slides/slide1545.xml" ContentType="application/vnd.openxmlformats-officedocument.presentationml.slide+xml"/>
  <Override PartName="/ppt/slides/slide1546.xml" ContentType="application/vnd.openxmlformats-officedocument.presentationml.slide+xml"/>
  <Override PartName="/ppt/slides/slide1547.xml" ContentType="application/vnd.openxmlformats-officedocument.presentationml.slide+xml"/>
  <Override PartName="/ppt/slides/slide1548.xml" ContentType="application/vnd.openxmlformats-officedocument.presentationml.slide+xml"/>
  <Override PartName="/ppt/slides/slide1549.xml" ContentType="application/vnd.openxmlformats-officedocument.presentationml.slide+xml"/>
  <Override PartName="/ppt/slides/slide1550.xml" ContentType="application/vnd.openxmlformats-officedocument.presentationml.slide+xml"/>
  <Override PartName="/ppt/slides/slide1551.xml" ContentType="application/vnd.openxmlformats-officedocument.presentationml.slide+xml"/>
  <Override PartName="/ppt/slides/slide1552.xml" ContentType="application/vnd.openxmlformats-officedocument.presentationml.slide+xml"/>
  <Override PartName="/ppt/slides/slide1553.xml" ContentType="application/vnd.openxmlformats-officedocument.presentationml.slide+xml"/>
  <Override PartName="/ppt/slides/slide1554.xml" ContentType="application/vnd.openxmlformats-officedocument.presentationml.slide+xml"/>
  <Override PartName="/ppt/slides/slide1555.xml" ContentType="application/vnd.openxmlformats-officedocument.presentationml.slide+xml"/>
  <Override PartName="/ppt/slides/slide1556.xml" ContentType="application/vnd.openxmlformats-officedocument.presentationml.slide+xml"/>
  <Override PartName="/ppt/slides/slide1557.xml" ContentType="application/vnd.openxmlformats-officedocument.presentationml.slide+xml"/>
  <Override PartName="/ppt/slides/slide1558.xml" ContentType="application/vnd.openxmlformats-officedocument.presentationml.slide+xml"/>
  <Override PartName="/ppt/slides/slide1559.xml" ContentType="application/vnd.openxmlformats-officedocument.presentationml.slide+xml"/>
  <Override PartName="/ppt/slides/slide1560.xml" ContentType="application/vnd.openxmlformats-officedocument.presentationml.slide+xml"/>
  <Override PartName="/ppt/slides/slide1561.xml" ContentType="application/vnd.openxmlformats-officedocument.presentationml.slide+xml"/>
  <Override PartName="/ppt/slides/slide1562.xml" ContentType="application/vnd.openxmlformats-officedocument.presentationml.slide+xml"/>
  <Override PartName="/ppt/slides/slide1563.xml" ContentType="application/vnd.openxmlformats-officedocument.presentationml.slide+xml"/>
  <Override PartName="/ppt/slides/slide1564.xml" ContentType="application/vnd.openxmlformats-officedocument.presentationml.slide+xml"/>
  <Override PartName="/ppt/slides/slide1565.xml" ContentType="application/vnd.openxmlformats-officedocument.presentationml.slide+xml"/>
  <Override PartName="/ppt/slides/slide1566.xml" ContentType="application/vnd.openxmlformats-officedocument.presentationml.slide+xml"/>
  <Override PartName="/ppt/slides/slide1567.xml" ContentType="application/vnd.openxmlformats-officedocument.presentationml.slide+xml"/>
  <Override PartName="/ppt/slides/slide1568.xml" ContentType="application/vnd.openxmlformats-officedocument.presentationml.slide+xml"/>
  <Override PartName="/ppt/slides/slide1569.xml" ContentType="application/vnd.openxmlformats-officedocument.presentationml.slide+xml"/>
  <Override PartName="/ppt/slides/slide1570.xml" ContentType="application/vnd.openxmlformats-officedocument.presentationml.slide+xml"/>
  <Override PartName="/ppt/slides/slide1571.xml" ContentType="application/vnd.openxmlformats-officedocument.presentationml.slide+xml"/>
  <Override PartName="/ppt/slides/slide1572.xml" ContentType="application/vnd.openxmlformats-officedocument.presentationml.slide+xml"/>
  <Override PartName="/ppt/slides/slide1573.xml" ContentType="application/vnd.openxmlformats-officedocument.presentationml.slide+xml"/>
  <Override PartName="/ppt/slides/slide1574.xml" ContentType="application/vnd.openxmlformats-officedocument.presentationml.slide+xml"/>
  <Override PartName="/ppt/slides/slide1575.xml" ContentType="application/vnd.openxmlformats-officedocument.presentationml.slide+xml"/>
  <Override PartName="/ppt/slides/slide1576.xml" ContentType="application/vnd.openxmlformats-officedocument.presentationml.slide+xml"/>
  <Override PartName="/ppt/slides/slide1577.xml" ContentType="application/vnd.openxmlformats-officedocument.presentationml.slide+xml"/>
  <Override PartName="/ppt/slides/slide1578.xml" ContentType="application/vnd.openxmlformats-officedocument.presentationml.slide+xml"/>
  <Override PartName="/ppt/slides/slide1579.xml" ContentType="application/vnd.openxmlformats-officedocument.presentationml.slide+xml"/>
  <Override PartName="/ppt/slides/slide1580.xml" ContentType="application/vnd.openxmlformats-officedocument.presentationml.slide+xml"/>
  <Override PartName="/ppt/slides/slide1581.xml" ContentType="application/vnd.openxmlformats-officedocument.presentationml.slide+xml"/>
  <Override PartName="/ppt/slides/slide1582.xml" ContentType="application/vnd.openxmlformats-officedocument.presentationml.slide+xml"/>
  <Override PartName="/ppt/slides/slide1583.xml" ContentType="application/vnd.openxmlformats-officedocument.presentationml.slide+xml"/>
  <Override PartName="/ppt/slides/slide1584.xml" ContentType="application/vnd.openxmlformats-officedocument.presentationml.slide+xml"/>
  <Override PartName="/ppt/slides/slide1585.xml" ContentType="application/vnd.openxmlformats-officedocument.presentationml.slide+xml"/>
  <Override PartName="/ppt/slides/slide1586.xml" ContentType="application/vnd.openxmlformats-officedocument.presentationml.slide+xml"/>
  <Override PartName="/ppt/slides/slide1587.xml" ContentType="application/vnd.openxmlformats-officedocument.presentationml.slide+xml"/>
  <Override PartName="/ppt/slides/slide1588.xml" ContentType="application/vnd.openxmlformats-officedocument.presentationml.slide+xml"/>
  <Override PartName="/ppt/slides/slide1589.xml" ContentType="application/vnd.openxmlformats-officedocument.presentationml.slide+xml"/>
  <Override PartName="/ppt/slides/slide1590.xml" ContentType="application/vnd.openxmlformats-officedocument.presentationml.slide+xml"/>
  <Override PartName="/ppt/slides/slide1591.xml" ContentType="application/vnd.openxmlformats-officedocument.presentationml.slide+xml"/>
  <Override PartName="/ppt/slides/slide1592.xml" ContentType="application/vnd.openxmlformats-officedocument.presentationml.slide+xml"/>
  <Override PartName="/ppt/slides/slide1593.xml" ContentType="application/vnd.openxmlformats-officedocument.presentationml.slide+xml"/>
  <Override PartName="/ppt/slides/slide1594.xml" ContentType="application/vnd.openxmlformats-officedocument.presentationml.slide+xml"/>
  <Override PartName="/ppt/slides/slide1595.xml" ContentType="application/vnd.openxmlformats-officedocument.presentationml.slide+xml"/>
  <Override PartName="/ppt/slides/slide1596.xml" ContentType="application/vnd.openxmlformats-officedocument.presentationml.slide+xml"/>
  <Override PartName="/ppt/slides/slide1597.xml" ContentType="application/vnd.openxmlformats-officedocument.presentationml.slide+xml"/>
  <Override PartName="/ppt/slides/slide1598.xml" ContentType="application/vnd.openxmlformats-officedocument.presentationml.slide+xml"/>
  <Override PartName="/ppt/slides/slide1599.xml" ContentType="application/vnd.openxmlformats-officedocument.presentationml.slide+xml"/>
  <Override PartName="/ppt/slides/slide1600.xml" ContentType="application/vnd.openxmlformats-officedocument.presentationml.slide+xml"/>
  <Override PartName="/ppt/slides/slide1601.xml" ContentType="application/vnd.openxmlformats-officedocument.presentationml.slide+xml"/>
  <Override PartName="/ppt/slides/slide1602.xml" ContentType="application/vnd.openxmlformats-officedocument.presentationml.slide+xml"/>
  <Override PartName="/ppt/slides/slide1603.xml" ContentType="application/vnd.openxmlformats-officedocument.presentationml.slide+xml"/>
  <Override PartName="/ppt/slides/slide1604.xml" ContentType="application/vnd.openxmlformats-officedocument.presentationml.slide+xml"/>
  <Override PartName="/ppt/slides/slide1605.xml" ContentType="application/vnd.openxmlformats-officedocument.presentationml.slide+xml"/>
  <Override PartName="/ppt/slides/slide1606.xml" ContentType="application/vnd.openxmlformats-officedocument.presentationml.slide+xml"/>
  <Override PartName="/ppt/slides/slide1607.xml" ContentType="application/vnd.openxmlformats-officedocument.presentationml.slide+xml"/>
  <Override PartName="/ppt/slides/slide1608.xml" ContentType="application/vnd.openxmlformats-officedocument.presentationml.slide+xml"/>
  <Override PartName="/ppt/slides/slide1609.xml" ContentType="application/vnd.openxmlformats-officedocument.presentationml.slide+xml"/>
  <Override PartName="/ppt/slides/slide1610.xml" ContentType="application/vnd.openxmlformats-officedocument.presentationml.slide+xml"/>
  <Override PartName="/ppt/slides/slide1611.xml" ContentType="application/vnd.openxmlformats-officedocument.presentationml.slide+xml"/>
  <Override PartName="/ppt/slides/slide1612.xml" ContentType="application/vnd.openxmlformats-officedocument.presentationml.slide+xml"/>
  <Override PartName="/ppt/slides/slide1613.xml" ContentType="application/vnd.openxmlformats-officedocument.presentationml.slide+xml"/>
  <Override PartName="/ppt/slides/slide1614.xml" ContentType="application/vnd.openxmlformats-officedocument.presentationml.slide+xml"/>
  <Override PartName="/ppt/slides/slide1615.xml" ContentType="application/vnd.openxmlformats-officedocument.presentationml.slide+xml"/>
  <Override PartName="/ppt/slides/slide1616.xml" ContentType="application/vnd.openxmlformats-officedocument.presentationml.slide+xml"/>
  <Override PartName="/ppt/slides/slide1617.xml" ContentType="application/vnd.openxmlformats-officedocument.presentationml.slide+xml"/>
  <Override PartName="/ppt/slides/slide1618.xml" ContentType="application/vnd.openxmlformats-officedocument.presentationml.slide+xml"/>
  <Override PartName="/ppt/slides/slide1619.xml" ContentType="application/vnd.openxmlformats-officedocument.presentationml.slide+xml"/>
  <Override PartName="/ppt/slides/slide1620.xml" ContentType="application/vnd.openxmlformats-officedocument.presentationml.slide+xml"/>
  <Override PartName="/ppt/slides/slide1621.xml" ContentType="application/vnd.openxmlformats-officedocument.presentationml.slide+xml"/>
  <Override PartName="/ppt/slides/slide1622.xml" ContentType="application/vnd.openxmlformats-officedocument.presentationml.slide+xml"/>
  <Override PartName="/ppt/slides/slide1623.xml" ContentType="application/vnd.openxmlformats-officedocument.presentationml.slide+xml"/>
  <Override PartName="/ppt/slides/slide1624.xml" ContentType="application/vnd.openxmlformats-officedocument.presentationml.slide+xml"/>
  <Override PartName="/ppt/slides/slide1625.xml" ContentType="application/vnd.openxmlformats-officedocument.presentationml.slide+xml"/>
  <Override PartName="/ppt/slides/slide1626.xml" ContentType="application/vnd.openxmlformats-officedocument.presentationml.slide+xml"/>
  <Override PartName="/ppt/slides/slide1627.xml" ContentType="application/vnd.openxmlformats-officedocument.presentationml.slide+xml"/>
  <Override PartName="/ppt/slides/slide1628.xml" ContentType="application/vnd.openxmlformats-officedocument.presentationml.slide+xml"/>
  <Override PartName="/ppt/slides/slide1629.xml" ContentType="application/vnd.openxmlformats-officedocument.presentationml.slide+xml"/>
  <Override PartName="/ppt/slides/slide1630.xml" ContentType="application/vnd.openxmlformats-officedocument.presentationml.slide+xml"/>
  <Override PartName="/ppt/slides/slide1631.xml" ContentType="application/vnd.openxmlformats-officedocument.presentationml.slide+xml"/>
  <Override PartName="/ppt/slides/slide1632.xml" ContentType="application/vnd.openxmlformats-officedocument.presentationml.slide+xml"/>
  <Override PartName="/ppt/slides/slide1633.xml" ContentType="application/vnd.openxmlformats-officedocument.presentationml.slide+xml"/>
  <Override PartName="/ppt/slides/slide1634.xml" ContentType="application/vnd.openxmlformats-officedocument.presentationml.slide+xml"/>
  <Override PartName="/ppt/slides/slide1635.xml" ContentType="application/vnd.openxmlformats-officedocument.presentationml.slide+xml"/>
  <Override PartName="/ppt/slides/slide1636.xml" ContentType="application/vnd.openxmlformats-officedocument.presentationml.slide+xml"/>
  <Override PartName="/ppt/slides/slide1637.xml" ContentType="application/vnd.openxmlformats-officedocument.presentationml.slide+xml"/>
  <Override PartName="/ppt/slides/slide1638.xml" ContentType="application/vnd.openxmlformats-officedocument.presentationml.slide+xml"/>
  <Override PartName="/ppt/slides/slide1639.xml" ContentType="application/vnd.openxmlformats-officedocument.presentationml.slide+xml"/>
  <Override PartName="/ppt/slides/slide1640.xml" ContentType="application/vnd.openxmlformats-officedocument.presentationml.slide+xml"/>
  <Override PartName="/ppt/slides/slide1641.xml" ContentType="application/vnd.openxmlformats-officedocument.presentationml.slide+xml"/>
  <Override PartName="/ppt/slides/slide1642.xml" ContentType="application/vnd.openxmlformats-officedocument.presentationml.slide+xml"/>
  <Override PartName="/ppt/slides/slide1643.xml" ContentType="application/vnd.openxmlformats-officedocument.presentationml.slide+xml"/>
  <Override PartName="/ppt/slides/slide1644.xml" ContentType="application/vnd.openxmlformats-officedocument.presentationml.slide+xml"/>
  <Override PartName="/ppt/slides/slide1645.xml" ContentType="application/vnd.openxmlformats-officedocument.presentationml.slide+xml"/>
  <Override PartName="/ppt/slides/slide1646.xml" ContentType="application/vnd.openxmlformats-officedocument.presentationml.slide+xml"/>
  <Override PartName="/ppt/slides/slide1647.xml" ContentType="application/vnd.openxmlformats-officedocument.presentationml.slide+xml"/>
  <Override PartName="/ppt/slides/slide1648.xml" ContentType="application/vnd.openxmlformats-officedocument.presentationml.slide+xml"/>
  <Override PartName="/ppt/slides/slide1649.xml" ContentType="application/vnd.openxmlformats-officedocument.presentationml.slide+xml"/>
  <Override PartName="/ppt/slides/slide1650.xml" ContentType="application/vnd.openxmlformats-officedocument.presentationml.slide+xml"/>
  <Override PartName="/ppt/slides/slide1651.xml" ContentType="application/vnd.openxmlformats-officedocument.presentationml.slide+xml"/>
  <Override PartName="/ppt/slides/slide1652.xml" ContentType="application/vnd.openxmlformats-officedocument.presentationml.slide+xml"/>
  <Override PartName="/ppt/slides/slide1653.xml" ContentType="application/vnd.openxmlformats-officedocument.presentationml.slide+xml"/>
  <Override PartName="/ppt/slides/slide1654.xml" ContentType="application/vnd.openxmlformats-officedocument.presentationml.slide+xml"/>
  <Override PartName="/ppt/slides/slide1655.xml" ContentType="application/vnd.openxmlformats-officedocument.presentationml.slide+xml"/>
  <Override PartName="/ppt/slides/slide1656.xml" ContentType="application/vnd.openxmlformats-officedocument.presentationml.slide+xml"/>
  <Override PartName="/ppt/slides/slide1657.xml" ContentType="application/vnd.openxmlformats-officedocument.presentationml.slide+xml"/>
  <Override PartName="/ppt/slides/slide1658.xml" ContentType="application/vnd.openxmlformats-officedocument.presentationml.slide+xml"/>
  <Override PartName="/ppt/slides/slide1659.xml" ContentType="application/vnd.openxmlformats-officedocument.presentationml.slide+xml"/>
  <Override PartName="/ppt/slides/slide1660.xml" ContentType="application/vnd.openxmlformats-officedocument.presentationml.slide+xml"/>
  <Override PartName="/ppt/slides/slide1661.xml" ContentType="application/vnd.openxmlformats-officedocument.presentationml.slide+xml"/>
  <Override PartName="/ppt/slides/slide1662.xml" ContentType="application/vnd.openxmlformats-officedocument.presentationml.slide+xml"/>
  <Override PartName="/ppt/slides/slide1663.xml" ContentType="application/vnd.openxmlformats-officedocument.presentationml.slide+xml"/>
  <Override PartName="/ppt/slides/slide1664.xml" ContentType="application/vnd.openxmlformats-officedocument.presentationml.slide+xml"/>
  <Override PartName="/ppt/slides/slide1665.xml" ContentType="application/vnd.openxmlformats-officedocument.presentationml.slide+xml"/>
  <Override PartName="/ppt/slides/slide1666.xml" ContentType="application/vnd.openxmlformats-officedocument.presentationml.slide+xml"/>
  <Override PartName="/ppt/slides/slide1667.xml" ContentType="application/vnd.openxmlformats-officedocument.presentationml.slide+xml"/>
  <Override PartName="/ppt/slides/slide1668.xml" ContentType="application/vnd.openxmlformats-officedocument.presentationml.slide+xml"/>
  <Override PartName="/ppt/slides/slide1669.xml" ContentType="application/vnd.openxmlformats-officedocument.presentationml.slide+xml"/>
  <Override PartName="/ppt/slides/slide1670.xml" ContentType="application/vnd.openxmlformats-officedocument.presentationml.slide+xml"/>
  <Override PartName="/ppt/slides/slide1671.xml" ContentType="application/vnd.openxmlformats-officedocument.presentationml.slide+xml"/>
  <Override PartName="/ppt/slides/slide1672.xml" ContentType="application/vnd.openxmlformats-officedocument.presentationml.slide+xml"/>
  <Override PartName="/ppt/slides/slide1673.xml" ContentType="application/vnd.openxmlformats-officedocument.presentationml.slide+xml"/>
  <Override PartName="/ppt/slides/slide1674.xml" ContentType="application/vnd.openxmlformats-officedocument.presentationml.slide+xml"/>
  <Override PartName="/ppt/slides/slide1675.xml" ContentType="application/vnd.openxmlformats-officedocument.presentationml.slide+xml"/>
  <Override PartName="/ppt/slides/slide1676.xml" ContentType="application/vnd.openxmlformats-officedocument.presentationml.slide+xml"/>
  <Override PartName="/ppt/slides/slide1677.xml" ContentType="application/vnd.openxmlformats-officedocument.presentationml.slide+xml"/>
  <Override PartName="/ppt/slides/slide1678.xml" ContentType="application/vnd.openxmlformats-officedocument.presentationml.slide+xml"/>
  <Override PartName="/ppt/slides/slide1679.xml" ContentType="application/vnd.openxmlformats-officedocument.presentationml.slide+xml"/>
  <Override PartName="/ppt/slides/slide1680.xml" ContentType="application/vnd.openxmlformats-officedocument.presentationml.slide+xml"/>
  <Override PartName="/ppt/slides/slide1681.xml" ContentType="application/vnd.openxmlformats-officedocument.presentationml.slide+xml"/>
  <Override PartName="/ppt/slides/slide1682.xml" ContentType="application/vnd.openxmlformats-officedocument.presentationml.slide+xml"/>
  <Override PartName="/ppt/slides/slide1683.xml" ContentType="application/vnd.openxmlformats-officedocument.presentationml.slide+xml"/>
  <Override PartName="/ppt/slides/slide1684.xml" ContentType="application/vnd.openxmlformats-officedocument.presentationml.slide+xml"/>
  <Override PartName="/ppt/slides/slide1685.xml" ContentType="application/vnd.openxmlformats-officedocument.presentationml.slide+xml"/>
  <Override PartName="/ppt/slides/slide1686.xml" ContentType="application/vnd.openxmlformats-officedocument.presentationml.slide+xml"/>
  <Override PartName="/ppt/slides/slide1687.xml" ContentType="application/vnd.openxmlformats-officedocument.presentationml.slide+xml"/>
  <Override PartName="/ppt/slides/slide1688.xml" ContentType="application/vnd.openxmlformats-officedocument.presentationml.slide+xml"/>
  <Override PartName="/ppt/slides/slide1689.xml" ContentType="application/vnd.openxmlformats-officedocument.presentationml.slide+xml"/>
  <Override PartName="/ppt/slides/slide1690.xml" ContentType="application/vnd.openxmlformats-officedocument.presentationml.slide+xml"/>
  <Override PartName="/ppt/slides/slide1691.xml" ContentType="application/vnd.openxmlformats-officedocument.presentationml.slide+xml"/>
  <Override PartName="/ppt/slides/slide1692.xml" ContentType="application/vnd.openxmlformats-officedocument.presentationml.slide+xml"/>
  <Override PartName="/ppt/slides/slide1693.xml" ContentType="application/vnd.openxmlformats-officedocument.presentationml.slide+xml"/>
  <Override PartName="/ppt/slides/slide1694.xml" ContentType="application/vnd.openxmlformats-officedocument.presentationml.slide+xml"/>
  <Override PartName="/ppt/slides/slide1695.xml" ContentType="application/vnd.openxmlformats-officedocument.presentationml.slide+xml"/>
  <Override PartName="/ppt/slides/slide1696.xml" ContentType="application/vnd.openxmlformats-officedocument.presentationml.slide+xml"/>
  <Override PartName="/ppt/slides/slide1697.xml" ContentType="application/vnd.openxmlformats-officedocument.presentationml.slide+xml"/>
  <Override PartName="/ppt/slides/slide1698.xml" ContentType="application/vnd.openxmlformats-officedocument.presentationml.slide+xml"/>
  <Override PartName="/ppt/slides/slide1699.xml" ContentType="application/vnd.openxmlformats-officedocument.presentationml.slide+xml"/>
  <Override PartName="/ppt/slides/slide1700.xml" ContentType="application/vnd.openxmlformats-officedocument.presentationml.slide+xml"/>
  <Override PartName="/ppt/slides/slide1701.xml" ContentType="application/vnd.openxmlformats-officedocument.presentationml.slide+xml"/>
  <Override PartName="/ppt/slides/slide1702.xml" ContentType="application/vnd.openxmlformats-officedocument.presentationml.slide+xml"/>
  <Override PartName="/ppt/slides/slide1703.xml" ContentType="application/vnd.openxmlformats-officedocument.presentationml.slide+xml"/>
  <Override PartName="/ppt/slides/slide1704.xml" ContentType="application/vnd.openxmlformats-officedocument.presentationml.slide+xml"/>
  <Override PartName="/ppt/slides/slide1705.xml" ContentType="application/vnd.openxmlformats-officedocument.presentationml.slide+xml"/>
  <Override PartName="/ppt/slides/slide1706.xml" ContentType="application/vnd.openxmlformats-officedocument.presentationml.slide+xml"/>
  <Override PartName="/ppt/slides/slide1707.xml" ContentType="application/vnd.openxmlformats-officedocument.presentationml.slide+xml"/>
  <Override PartName="/ppt/slides/slide1708.xml" ContentType="application/vnd.openxmlformats-officedocument.presentationml.slide+xml"/>
  <Override PartName="/ppt/slides/slide1709.xml" ContentType="application/vnd.openxmlformats-officedocument.presentationml.slide+xml"/>
  <Override PartName="/ppt/slides/slide1710.xml" ContentType="application/vnd.openxmlformats-officedocument.presentationml.slide+xml"/>
  <Override PartName="/ppt/slides/slide1711.xml" ContentType="application/vnd.openxmlformats-officedocument.presentationml.slide+xml"/>
  <Override PartName="/ppt/slides/slide1712.xml" ContentType="application/vnd.openxmlformats-officedocument.presentationml.slide+xml"/>
  <Override PartName="/ppt/slides/slide1713.xml" ContentType="application/vnd.openxmlformats-officedocument.presentationml.slide+xml"/>
  <Override PartName="/ppt/slides/slide1714.xml" ContentType="application/vnd.openxmlformats-officedocument.presentationml.slide+xml"/>
  <Override PartName="/ppt/slides/slide1715.xml" ContentType="application/vnd.openxmlformats-officedocument.presentationml.slide+xml"/>
  <Override PartName="/ppt/slides/slide1716.xml" ContentType="application/vnd.openxmlformats-officedocument.presentationml.slide+xml"/>
  <Override PartName="/ppt/slides/slide1717.xml" ContentType="application/vnd.openxmlformats-officedocument.presentationml.slide+xml"/>
  <Override PartName="/ppt/slides/slide1718.xml" ContentType="application/vnd.openxmlformats-officedocument.presentationml.slide+xml"/>
  <Override PartName="/ppt/slides/slide1719.xml" ContentType="application/vnd.openxmlformats-officedocument.presentationml.slide+xml"/>
  <Override PartName="/ppt/slides/slide1720.xml" ContentType="application/vnd.openxmlformats-officedocument.presentationml.slide+xml"/>
  <Override PartName="/ppt/slides/slide1721.xml" ContentType="application/vnd.openxmlformats-officedocument.presentationml.slide+xml"/>
  <Override PartName="/ppt/slides/slide1722.xml" ContentType="application/vnd.openxmlformats-officedocument.presentationml.slide+xml"/>
  <Override PartName="/ppt/slides/slide1723.xml" ContentType="application/vnd.openxmlformats-officedocument.presentationml.slide+xml"/>
  <Override PartName="/ppt/slides/slide1724.xml" ContentType="application/vnd.openxmlformats-officedocument.presentationml.slide+xml"/>
  <Override PartName="/ppt/slides/slide1725.xml" ContentType="application/vnd.openxmlformats-officedocument.presentationml.slide+xml"/>
  <Override PartName="/ppt/slides/slide1726.xml" ContentType="application/vnd.openxmlformats-officedocument.presentationml.slide+xml"/>
  <Override PartName="/ppt/slides/slide1727.xml" ContentType="application/vnd.openxmlformats-officedocument.presentationml.slide+xml"/>
  <Override PartName="/ppt/slides/slide1728.xml" ContentType="application/vnd.openxmlformats-officedocument.presentationml.slide+xml"/>
  <Override PartName="/ppt/slides/slide1729.xml" ContentType="application/vnd.openxmlformats-officedocument.presentationml.slide+xml"/>
  <Override PartName="/ppt/slides/slide1730.xml" ContentType="application/vnd.openxmlformats-officedocument.presentationml.slide+xml"/>
  <Override PartName="/ppt/slides/slide1731.xml" ContentType="application/vnd.openxmlformats-officedocument.presentationml.slide+xml"/>
  <Override PartName="/ppt/slides/slide1732.xml" ContentType="application/vnd.openxmlformats-officedocument.presentationml.slide+xml"/>
  <Override PartName="/ppt/slides/slide1733.xml" ContentType="application/vnd.openxmlformats-officedocument.presentationml.slide+xml"/>
  <Override PartName="/ppt/slides/slide1734.xml" ContentType="application/vnd.openxmlformats-officedocument.presentationml.slide+xml"/>
  <Override PartName="/ppt/slides/slide1735.xml" ContentType="application/vnd.openxmlformats-officedocument.presentationml.slide+xml"/>
  <Override PartName="/ppt/slides/slide1736.xml" ContentType="application/vnd.openxmlformats-officedocument.presentationml.slide+xml"/>
  <Override PartName="/ppt/slides/slide1737.xml" ContentType="application/vnd.openxmlformats-officedocument.presentationml.slide+xml"/>
  <Override PartName="/ppt/slides/slide1738.xml" ContentType="application/vnd.openxmlformats-officedocument.presentationml.slide+xml"/>
  <Override PartName="/ppt/slides/slide1739.xml" ContentType="application/vnd.openxmlformats-officedocument.presentationml.slide+xml"/>
  <Override PartName="/ppt/slides/slide1740.xml" ContentType="application/vnd.openxmlformats-officedocument.presentationml.slide+xml"/>
  <Override PartName="/ppt/slides/slide1741.xml" ContentType="application/vnd.openxmlformats-officedocument.presentationml.slide+xml"/>
  <Override PartName="/ppt/slides/slide1742.xml" ContentType="application/vnd.openxmlformats-officedocument.presentationml.slide+xml"/>
  <Override PartName="/ppt/slides/slide1743.xml" ContentType="application/vnd.openxmlformats-officedocument.presentationml.slide+xml"/>
  <Override PartName="/ppt/slides/slide1744.xml" ContentType="application/vnd.openxmlformats-officedocument.presentationml.slide+xml"/>
  <Override PartName="/ppt/slides/slide1745.xml" ContentType="application/vnd.openxmlformats-officedocument.presentationml.slide+xml"/>
  <Override PartName="/ppt/slides/slide1746.xml" ContentType="application/vnd.openxmlformats-officedocument.presentationml.slide+xml"/>
  <Override PartName="/ppt/slides/slide1747.xml" ContentType="application/vnd.openxmlformats-officedocument.presentationml.slide+xml"/>
  <Override PartName="/ppt/slides/slide1748.xml" ContentType="application/vnd.openxmlformats-officedocument.presentationml.slide+xml"/>
  <Override PartName="/ppt/slides/slide1749.xml" ContentType="application/vnd.openxmlformats-officedocument.presentationml.slide+xml"/>
  <Override PartName="/ppt/slides/slide1750.xml" ContentType="application/vnd.openxmlformats-officedocument.presentationml.slide+xml"/>
  <Override PartName="/ppt/slides/slide1751.xml" ContentType="application/vnd.openxmlformats-officedocument.presentationml.slide+xml"/>
  <Override PartName="/ppt/slides/slide1752.xml" ContentType="application/vnd.openxmlformats-officedocument.presentationml.slide+xml"/>
  <Override PartName="/ppt/slides/slide1753.xml" ContentType="application/vnd.openxmlformats-officedocument.presentationml.slide+xml"/>
  <Override PartName="/ppt/slides/slide1754.xml" ContentType="application/vnd.openxmlformats-officedocument.presentationml.slide+xml"/>
  <Override PartName="/ppt/slides/slide1755.xml" ContentType="application/vnd.openxmlformats-officedocument.presentationml.slide+xml"/>
  <Override PartName="/ppt/slides/slide1756.xml" ContentType="application/vnd.openxmlformats-officedocument.presentationml.slide+xml"/>
  <Override PartName="/ppt/slides/slide1757.xml" ContentType="application/vnd.openxmlformats-officedocument.presentationml.slide+xml"/>
  <Override PartName="/ppt/slides/slide1758.xml" ContentType="application/vnd.openxmlformats-officedocument.presentationml.slide+xml"/>
  <Override PartName="/ppt/slides/slide1759.xml" ContentType="application/vnd.openxmlformats-officedocument.presentationml.slide+xml"/>
  <Override PartName="/ppt/slides/slide1760.xml" ContentType="application/vnd.openxmlformats-officedocument.presentationml.slide+xml"/>
  <Override PartName="/ppt/slides/slide1761.xml" ContentType="application/vnd.openxmlformats-officedocument.presentationml.slide+xml"/>
  <Override PartName="/ppt/slides/slide1762.xml" ContentType="application/vnd.openxmlformats-officedocument.presentationml.slide+xml"/>
  <Override PartName="/ppt/slides/slide1763.xml" ContentType="application/vnd.openxmlformats-officedocument.presentationml.slide+xml"/>
  <Override PartName="/ppt/slides/slide1764.xml" ContentType="application/vnd.openxmlformats-officedocument.presentationml.slide+xml"/>
  <Override PartName="/ppt/slides/slide1765.xml" ContentType="application/vnd.openxmlformats-officedocument.presentationml.slide+xml"/>
  <Override PartName="/ppt/slides/slide1766.xml" ContentType="application/vnd.openxmlformats-officedocument.presentationml.slide+xml"/>
  <Override PartName="/ppt/slides/slide1767.xml" ContentType="application/vnd.openxmlformats-officedocument.presentationml.slide+xml"/>
  <Override PartName="/ppt/slides/slide1768.xml" ContentType="application/vnd.openxmlformats-officedocument.presentationml.slide+xml"/>
  <Override PartName="/ppt/slides/slide1769.xml" ContentType="application/vnd.openxmlformats-officedocument.presentationml.slide+xml"/>
  <Override PartName="/ppt/slides/slide1770.xml" ContentType="application/vnd.openxmlformats-officedocument.presentationml.slide+xml"/>
  <Override PartName="/ppt/slides/slide1771.xml" ContentType="application/vnd.openxmlformats-officedocument.presentationml.slide+xml"/>
  <Override PartName="/ppt/slides/slide1772.xml" ContentType="application/vnd.openxmlformats-officedocument.presentationml.slide+xml"/>
  <Override PartName="/ppt/slides/slide1773.xml" ContentType="application/vnd.openxmlformats-officedocument.presentationml.slide+xml"/>
  <Override PartName="/ppt/slides/slide1774.xml" ContentType="application/vnd.openxmlformats-officedocument.presentationml.slide+xml"/>
  <Override PartName="/ppt/slides/slide1775.xml" ContentType="application/vnd.openxmlformats-officedocument.presentationml.slide+xml"/>
  <Override PartName="/ppt/slides/slide1776.xml" ContentType="application/vnd.openxmlformats-officedocument.presentationml.slide+xml"/>
  <Override PartName="/ppt/slides/slide1777.xml" ContentType="application/vnd.openxmlformats-officedocument.presentationml.slide+xml"/>
  <Override PartName="/ppt/slides/slide1778.xml" ContentType="application/vnd.openxmlformats-officedocument.presentationml.slide+xml"/>
  <Override PartName="/ppt/slides/slide1779.xml" ContentType="application/vnd.openxmlformats-officedocument.presentationml.slide+xml"/>
  <Override PartName="/ppt/slides/slide1780.xml" ContentType="application/vnd.openxmlformats-officedocument.presentationml.slide+xml"/>
  <Override PartName="/ppt/slides/slide1781.xml" ContentType="application/vnd.openxmlformats-officedocument.presentationml.slide+xml"/>
  <Override PartName="/ppt/slides/slide1782.xml" ContentType="application/vnd.openxmlformats-officedocument.presentationml.slide+xml"/>
  <Override PartName="/ppt/slides/slide1783.xml" ContentType="application/vnd.openxmlformats-officedocument.presentationml.slide+xml"/>
  <Override PartName="/ppt/slides/slide1784.xml" ContentType="application/vnd.openxmlformats-officedocument.presentationml.slide+xml"/>
  <Override PartName="/ppt/slides/slide1785.xml" ContentType="application/vnd.openxmlformats-officedocument.presentationml.slide+xml"/>
  <Override PartName="/ppt/slides/slide1786.xml" ContentType="application/vnd.openxmlformats-officedocument.presentationml.slide+xml"/>
  <Override PartName="/ppt/slides/slide1787.xml" ContentType="application/vnd.openxmlformats-officedocument.presentationml.slide+xml"/>
  <Override PartName="/ppt/slides/slide1788.xml" ContentType="application/vnd.openxmlformats-officedocument.presentationml.slide+xml"/>
  <Override PartName="/ppt/slides/slide1789.xml" ContentType="application/vnd.openxmlformats-officedocument.presentationml.slide+xml"/>
  <Override PartName="/ppt/slides/slide1790.xml" ContentType="application/vnd.openxmlformats-officedocument.presentationml.slide+xml"/>
  <Override PartName="/ppt/slides/slide1791.xml" ContentType="application/vnd.openxmlformats-officedocument.presentationml.slide+xml"/>
  <Override PartName="/ppt/slides/slide1792.xml" ContentType="application/vnd.openxmlformats-officedocument.presentationml.slide+xml"/>
  <Override PartName="/ppt/slides/slide1793.xml" ContentType="application/vnd.openxmlformats-officedocument.presentationml.slide+xml"/>
  <Override PartName="/ppt/slides/slide1794.xml" ContentType="application/vnd.openxmlformats-officedocument.presentationml.slide+xml"/>
  <Override PartName="/ppt/slides/slide1795.xml" ContentType="application/vnd.openxmlformats-officedocument.presentationml.slide+xml"/>
  <Override PartName="/ppt/slides/slide1796.xml" ContentType="application/vnd.openxmlformats-officedocument.presentationml.slide+xml"/>
  <Override PartName="/ppt/slides/slide1797.xml" ContentType="application/vnd.openxmlformats-officedocument.presentationml.slide+xml"/>
  <Override PartName="/ppt/slides/slide1798.xml" ContentType="application/vnd.openxmlformats-officedocument.presentationml.slide+xml"/>
  <Override PartName="/ppt/slides/slide1799.xml" ContentType="application/vnd.openxmlformats-officedocument.presentationml.slide+xml"/>
  <Override PartName="/ppt/slides/slide1800.xml" ContentType="application/vnd.openxmlformats-officedocument.presentationml.slide+xml"/>
  <Override PartName="/ppt/slides/slide1801.xml" ContentType="application/vnd.openxmlformats-officedocument.presentationml.slide+xml"/>
  <Override PartName="/ppt/slides/slide1802.xml" ContentType="application/vnd.openxmlformats-officedocument.presentationml.slide+xml"/>
  <Override PartName="/ppt/slides/slide1803.xml" ContentType="application/vnd.openxmlformats-officedocument.presentationml.slide+xml"/>
  <Override PartName="/ppt/slides/slide1804.xml" ContentType="application/vnd.openxmlformats-officedocument.presentationml.slide+xml"/>
  <Override PartName="/ppt/slides/slide1805.xml" ContentType="application/vnd.openxmlformats-officedocument.presentationml.slide+xml"/>
  <Override PartName="/ppt/slides/slide1806.xml" ContentType="application/vnd.openxmlformats-officedocument.presentationml.slide+xml"/>
  <Override PartName="/ppt/slides/slide1807.xml" ContentType="application/vnd.openxmlformats-officedocument.presentationml.slide+xml"/>
  <Override PartName="/ppt/slides/slide1808.xml" ContentType="application/vnd.openxmlformats-officedocument.presentationml.slide+xml"/>
  <Override PartName="/ppt/slides/slide1809.xml" ContentType="application/vnd.openxmlformats-officedocument.presentationml.slide+xml"/>
  <Override PartName="/ppt/slides/slide1810.xml" ContentType="application/vnd.openxmlformats-officedocument.presentationml.slide+xml"/>
  <Override PartName="/ppt/slides/slide1811.xml" ContentType="application/vnd.openxmlformats-officedocument.presentationml.slide+xml"/>
  <Override PartName="/ppt/slides/slide1812.xml" ContentType="application/vnd.openxmlformats-officedocument.presentationml.slide+xml"/>
  <Override PartName="/ppt/slides/slide1813.xml" ContentType="application/vnd.openxmlformats-officedocument.presentationml.slide+xml"/>
  <Override PartName="/ppt/slides/slide1814.xml" ContentType="application/vnd.openxmlformats-officedocument.presentationml.slide+xml"/>
  <Override PartName="/ppt/slides/slide1815.xml" ContentType="application/vnd.openxmlformats-officedocument.presentationml.slide+xml"/>
  <Override PartName="/ppt/slides/slide1816.xml" ContentType="application/vnd.openxmlformats-officedocument.presentationml.slide+xml"/>
  <Override PartName="/ppt/slides/slide1817.xml" ContentType="application/vnd.openxmlformats-officedocument.presentationml.slide+xml"/>
  <Override PartName="/ppt/slides/slide1818.xml" ContentType="application/vnd.openxmlformats-officedocument.presentationml.slide+xml"/>
  <Override PartName="/ppt/slides/slide1819.xml" ContentType="application/vnd.openxmlformats-officedocument.presentationml.slide+xml"/>
  <Override PartName="/ppt/slides/slide1820.xml" ContentType="application/vnd.openxmlformats-officedocument.presentationml.slide+xml"/>
  <Override PartName="/ppt/slides/slide1821.xml" ContentType="application/vnd.openxmlformats-officedocument.presentationml.slide+xml"/>
  <Override PartName="/ppt/slides/slide1822.xml" ContentType="application/vnd.openxmlformats-officedocument.presentationml.slide+xml"/>
  <Override PartName="/ppt/slides/slide1823.xml" ContentType="application/vnd.openxmlformats-officedocument.presentationml.slide+xml"/>
  <Override PartName="/ppt/slides/slide1824.xml" ContentType="application/vnd.openxmlformats-officedocument.presentationml.slide+xml"/>
  <Override PartName="/ppt/slides/slide1825.xml" ContentType="application/vnd.openxmlformats-officedocument.presentationml.slide+xml"/>
  <Override PartName="/ppt/slides/slide1826.xml" ContentType="application/vnd.openxmlformats-officedocument.presentationml.slide+xml"/>
  <Override PartName="/ppt/slides/slide1827.xml" ContentType="application/vnd.openxmlformats-officedocument.presentationml.slide+xml"/>
  <Override PartName="/ppt/slides/slide1828.xml" ContentType="application/vnd.openxmlformats-officedocument.presentationml.slide+xml"/>
  <Override PartName="/ppt/slides/slide1829.xml" ContentType="application/vnd.openxmlformats-officedocument.presentationml.slide+xml"/>
  <Override PartName="/ppt/slides/slide1830.xml" ContentType="application/vnd.openxmlformats-officedocument.presentationml.slide+xml"/>
  <Override PartName="/ppt/slides/slide1831.xml" ContentType="application/vnd.openxmlformats-officedocument.presentationml.slide+xml"/>
  <Override PartName="/ppt/slides/slide1832.xml" ContentType="application/vnd.openxmlformats-officedocument.presentationml.slide+xml"/>
  <Override PartName="/ppt/slides/slide1833.xml" ContentType="application/vnd.openxmlformats-officedocument.presentationml.slide+xml"/>
  <Override PartName="/ppt/slides/slide1834.xml" ContentType="application/vnd.openxmlformats-officedocument.presentationml.slide+xml"/>
  <Override PartName="/ppt/slides/slide1835.xml" ContentType="application/vnd.openxmlformats-officedocument.presentationml.slide+xml"/>
  <Override PartName="/ppt/slides/slide1836.xml" ContentType="application/vnd.openxmlformats-officedocument.presentationml.slide+xml"/>
  <Override PartName="/ppt/slides/slide1837.xml" ContentType="application/vnd.openxmlformats-officedocument.presentationml.slide+xml"/>
  <Override PartName="/ppt/slides/slide1838.xml" ContentType="application/vnd.openxmlformats-officedocument.presentationml.slide+xml"/>
  <Override PartName="/ppt/slides/slide1839.xml" ContentType="application/vnd.openxmlformats-officedocument.presentationml.slide+xml"/>
  <Override PartName="/ppt/slides/slide1840.xml" ContentType="application/vnd.openxmlformats-officedocument.presentationml.slide+xml"/>
  <Override PartName="/ppt/slides/slide1841.xml" ContentType="application/vnd.openxmlformats-officedocument.presentationml.slide+xml"/>
  <Override PartName="/ppt/slides/slide1842.xml" ContentType="application/vnd.openxmlformats-officedocument.presentationml.slide+xml"/>
  <Override PartName="/ppt/slides/slide1843.xml" ContentType="application/vnd.openxmlformats-officedocument.presentationml.slide+xml"/>
  <Override PartName="/ppt/slides/slide1844.xml" ContentType="application/vnd.openxmlformats-officedocument.presentationml.slide+xml"/>
  <Override PartName="/ppt/slides/slide1845.xml" ContentType="application/vnd.openxmlformats-officedocument.presentationml.slide+xml"/>
  <Override PartName="/ppt/slides/slide1846.xml" ContentType="application/vnd.openxmlformats-officedocument.presentationml.slide+xml"/>
  <Override PartName="/ppt/slides/slide1847.xml" ContentType="application/vnd.openxmlformats-officedocument.presentationml.slide+xml"/>
  <Override PartName="/ppt/slides/slide1848.xml" ContentType="application/vnd.openxmlformats-officedocument.presentationml.slide+xml"/>
  <Override PartName="/ppt/slides/slide1849.xml" ContentType="application/vnd.openxmlformats-officedocument.presentationml.slide+xml"/>
  <Override PartName="/ppt/slides/slide1850.xml" ContentType="application/vnd.openxmlformats-officedocument.presentationml.slide+xml"/>
  <Override PartName="/ppt/slides/slide1851.xml" ContentType="application/vnd.openxmlformats-officedocument.presentationml.slide+xml"/>
  <Override PartName="/ppt/slides/slide1852.xml" ContentType="application/vnd.openxmlformats-officedocument.presentationml.slide+xml"/>
  <Override PartName="/ppt/slides/slide1853.xml" ContentType="application/vnd.openxmlformats-officedocument.presentationml.slide+xml"/>
  <Override PartName="/ppt/slides/slide1854.xml" ContentType="application/vnd.openxmlformats-officedocument.presentationml.slide+xml"/>
  <Override PartName="/ppt/slides/slide1855.xml" ContentType="application/vnd.openxmlformats-officedocument.presentationml.slide+xml"/>
  <Override PartName="/ppt/slides/slide1856.xml" ContentType="application/vnd.openxmlformats-officedocument.presentationml.slide+xml"/>
  <Override PartName="/ppt/slides/slide1857.xml" ContentType="application/vnd.openxmlformats-officedocument.presentationml.slide+xml"/>
  <Override PartName="/ppt/slides/slide1858.xml" ContentType="application/vnd.openxmlformats-officedocument.presentationml.slide+xml"/>
  <Override PartName="/ppt/slides/slide1859.xml" ContentType="application/vnd.openxmlformats-officedocument.presentationml.slide+xml"/>
  <Override PartName="/ppt/slides/slide1860.xml" ContentType="application/vnd.openxmlformats-officedocument.presentationml.slide+xml"/>
  <Override PartName="/ppt/slides/slide1861.xml" ContentType="application/vnd.openxmlformats-officedocument.presentationml.slide+xml"/>
  <Override PartName="/ppt/slides/slide1862.xml" ContentType="application/vnd.openxmlformats-officedocument.presentationml.slide+xml"/>
  <Override PartName="/ppt/slides/slide1863.xml" ContentType="application/vnd.openxmlformats-officedocument.presentationml.slide+xml"/>
  <Override PartName="/ppt/slides/slide1864.xml" ContentType="application/vnd.openxmlformats-officedocument.presentationml.slide+xml"/>
  <Override PartName="/ppt/slides/slide1865.xml" ContentType="application/vnd.openxmlformats-officedocument.presentationml.slide+xml"/>
  <Override PartName="/ppt/slides/slide1866.xml" ContentType="application/vnd.openxmlformats-officedocument.presentationml.slide+xml"/>
  <Override PartName="/ppt/slides/slide1867.xml" ContentType="application/vnd.openxmlformats-officedocument.presentationml.slide+xml"/>
  <Override PartName="/ppt/slides/slide1868.xml" ContentType="application/vnd.openxmlformats-officedocument.presentationml.slide+xml"/>
  <Override PartName="/ppt/slides/slide1869.xml" ContentType="application/vnd.openxmlformats-officedocument.presentationml.slide+xml"/>
  <Override PartName="/ppt/slides/slide1870.xml" ContentType="application/vnd.openxmlformats-officedocument.presentationml.slide+xml"/>
  <Override PartName="/ppt/slides/slide1871.xml" ContentType="application/vnd.openxmlformats-officedocument.presentationml.slide+xml"/>
  <Override PartName="/ppt/slides/slide1872.xml" ContentType="application/vnd.openxmlformats-officedocument.presentationml.slide+xml"/>
  <Override PartName="/ppt/slides/slide1873.xml" ContentType="application/vnd.openxmlformats-officedocument.presentationml.slide+xml"/>
  <Override PartName="/ppt/slides/slide1874.xml" ContentType="application/vnd.openxmlformats-officedocument.presentationml.slide+xml"/>
  <Override PartName="/ppt/slides/slide1875.xml" ContentType="application/vnd.openxmlformats-officedocument.presentationml.slide+xml"/>
  <Override PartName="/ppt/slides/slide1876.xml" ContentType="application/vnd.openxmlformats-officedocument.presentationml.slide+xml"/>
  <Override PartName="/ppt/slides/slide1877.xml" ContentType="application/vnd.openxmlformats-officedocument.presentationml.slide+xml"/>
  <Override PartName="/ppt/slides/slide1878.xml" ContentType="application/vnd.openxmlformats-officedocument.presentationml.slide+xml"/>
  <Override PartName="/ppt/slides/slide1879.xml" ContentType="application/vnd.openxmlformats-officedocument.presentationml.slide+xml"/>
  <Override PartName="/ppt/slides/slide1880.xml" ContentType="application/vnd.openxmlformats-officedocument.presentationml.slide+xml"/>
  <Override PartName="/ppt/slides/slide1881.xml" ContentType="application/vnd.openxmlformats-officedocument.presentationml.slide+xml"/>
  <Override PartName="/ppt/slides/slide1882.xml" ContentType="application/vnd.openxmlformats-officedocument.presentationml.slide+xml"/>
  <Override PartName="/ppt/slides/slide1883.xml" ContentType="application/vnd.openxmlformats-officedocument.presentationml.slide+xml"/>
  <Override PartName="/ppt/slides/slide1884.xml" ContentType="application/vnd.openxmlformats-officedocument.presentationml.slide+xml"/>
  <Override PartName="/ppt/slides/slide1885.xml" ContentType="application/vnd.openxmlformats-officedocument.presentationml.slide+xml"/>
  <Override PartName="/ppt/slides/slide1886.xml" ContentType="application/vnd.openxmlformats-officedocument.presentationml.slide+xml"/>
  <Override PartName="/ppt/slides/slide1887.xml" ContentType="application/vnd.openxmlformats-officedocument.presentationml.slide+xml"/>
  <Override PartName="/ppt/slides/slide1888.xml" ContentType="application/vnd.openxmlformats-officedocument.presentationml.slide+xml"/>
  <Override PartName="/ppt/slides/slide1889.xml" ContentType="application/vnd.openxmlformats-officedocument.presentationml.slide+xml"/>
  <Override PartName="/ppt/slides/slide1890.xml" ContentType="application/vnd.openxmlformats-officedocument.presentationml.slide+xml"/>
  <Override PartName="/ppt/slides/slide1891.xml" ContentType="application/vnd.openxmlformats-officedocument.presentationml.slide+xml"/>
  <Override PartName="/ppt/slides/slide1892.xml" ContentType="application/vnd.openxmlformats-officedocument.presentationml.slide+xml"/>
  <Override PartName="/ppt/slides/slide1893.xml" ContentType="application/vnd.openxmlformats-officedocument.presentationml.slide+xml"/>
  <Override PartName="/ppt/slides/slide1894.xml" ContentType="application/vnd.openxmlformats-officedocument.presentationml.slide+xml"/>
  <Override PartName="/ppt/slides/slide1895.xml" ContentType="application/vnd.openxmlformats-officedocument.presentationml.slide+xml"/>
  <Override PartName="/ppt/slides/slide1896.xml" ContentType="application/vnd.openxmlformats-officedocument.presentationml.slide+xml"/>
  <Override PartName="/ppt/slides/slide1897.xml" ContentType="application/vnd.openxmlformats-officedocument.presentationml.slide+xml"/>
  <Override PartName="/ppt/slides/slide1898.xml" ContentType="application/vnd.openxmlformats-officedocument.presentationml.slide+xml"/>
  <Override PartName="/ppt/slides/slide1899.xml" ContentType="application/vnd.openxmlformats-officedocument.presentationml.slide+xml"/>
  <Override PartName="/ppt/slides/slide1900.xml" ContentType="application/vnd.openxmlformats-officedocument.presentationml.slide+xml"/>
  <Override PartName="/ppt/slides/slide1901.xml" ContentType="application/vnd.openxmlformats-officedocument.presentationml.slide+xml"/>
  <Override PartName="/ppt/slides/slide1902.xml" ContentType="application/vnd.openxmlformats-officedocument.presentationml.slide+xml"/>
  <Override PartName="/ppt/slides/slide1903.xml" ContentType="application/vnd.openxmlformats-officedocument.presentationml.slide+xml"/>
  <Override PartName="/ppt/slides/slide1904.xml" ContentType="application/vnd.openxmlformats-officedocument.presentationml.slide+xml"/>
  <Override PartName="/ppt/slides/slide1905.xml" ContentType="application/vnd.openxmlformats-officedocument.presentationml.slide+xml"/>
  <Override PartName="/ppt/slides/slide1906.xml" ContentType="application/vnd.openxmlformats-officedocument.presentationml.slide+xml"/>
  <Override PartName="/ppt/slides/slide1907.xml" ContentType="application/vnd.openxmlformats-officedocument.presentationml.slide+xml"/>
  <Override PartName="/ppt/slides/slide1908.xml" ContentType="application/vnd.openxmlformats-officedocument.presentationml.slide+xml"/>
  <Override PartName="/ppt/slides/slide1909.xml" ContentType="application/vnd.openxmlformats-officedocument.presentationml.slide+xml"/>
  <Override PartName="/ppt/slides/slide1910.xml" ContentType="application/vnd.openxmlformats-officedocument.presentationml.slide+xml"/>
  <Override PartName="/ppt/slides/slide1911.xml" ContentType="application/vnd.openxmlformats-officedocument.presentationml.slide+xml"/>
  <Override PartName="/ppt/slides/slide1912.xml" ContentType="application/vnd.openxmlformats-officedocument.presentationml.slide+xml"/>
  <Override PartName="/ppt/slides/slide1913.xml" ContentType="application/vnd.openxmlformats-officedocument.presentationml.slide+xml"/>
  <Override PartName="/ppt/slides/slide1914.xml" ContentType="application/vnd.openxmlformats-officedocument.presentationml.slide+xml"/>
  <Override PartName="/ppt/slides/slide1915.xml" ContentType="application/vnd.openxmlformats-officedocument.presentationml.slide+xml"/>
  <Override PartName="/ppt/slides/slide1916.xml" ContentType="application/vnd.openxmlformats-officedocument.presentationml.slide+xml"/>
  <Override PartName="/ppt/slides/slide1917.xml" ContentType="application/vnd.openxmlformats-officedocument.presentationml.slide+xml"/>
  <Override PartName="/ppt/slides/slide1918.xml" ContentType="application/vnd.openxmlformats-officedocument.presentationml.slide+xml"/>
  <Override PartName="/ppt/slides/slide1919.xml" ContentType="application/vnd.openxmlformats-officedocument.presentationml.slide+xml"/>
  <Override PartName="/ppt/slides/slide1920.xml" ContentType="application/vnd.openxmlformats-officedocument.presentationml.slide+xml"/>
  <Override PartName="/ppt/slides/slide1921.xml" ContentType="application/vnd.openxmlformats-officedocument.presentationml.slide+xml"/>
  <Override PartName="/ppt/slides/slide1922.xml" ContentType="application/vnd.openxmlformats-officedocument.presentationml.slide+xml"/>
  <Override PartName="/ppt/slides/slide1923.xml" ContentType="application/vnd.openxmlformats-officedocument.presentationml.slide+xml"/>
  <Override PartName="/ppt/slides/slide1924.xml" ContentType="application/vnd.openxmlformats-officedocument.presentationml.slide+xml"/>
  <Override PartName="/ppt/slides/slide1925.xml" ContentType="application/vnd.openxmlformats-officedocument.presentationml.slide+xml"/>
  <Override PartName="/ppt/slides/slide1926.xml" ContentType="application/vnd.openxmlformats-officedocument.presentationml.slide+xml"/>
  <Override PartName="/ppt/slides/slide1927.xml" ContentType="application/vnd.openxmlformats-officedocument.presentationml.slide+xml"/>
  <Override PartName="/ppt/slides/slide1928.xml" ContentType="application/vnd.openxmlformats-officedocument.presentationml.slide+xml"/>
  <Override PartName="/ppt/slides/slide1929.xml" ContentType="application/vnd.openxmlformats-officedocument.presentationml.slide+xml"/>
  <Override PartName="/ppt/slides/slide1930.xml" ContentType="application/vnd.openxmlformats-officedocument.presentationml.slide+xml"/>
  <Override PartName="/ppt/slides/slide1931.xml" ContentType="application/vnd.openxmlformats-officedocument.presentationml.slide+xml"/>
  <Override PartName="/ppt/slides/slide1932.xml" ContentType="application/vnd.openxmlformats-officedocument.presentationml.slide+xml"/>
  <Override PartName="/ppt/slides/slide1933.xml" ContentType="application/vnd.openxmlformats-officedocument.presentationml.slide+xml"/>
  <Override PartName="/ppt/slides/slide1934.xml" ContentType="application/vnd.openxmlformats-officedocument.presentationml.slide+xml"/>
  <Override PartName="/ppt/slides/slide1935.xml" ContentType="application/vnd.openxmlformats-officedocument.presentationml.slide+xml"/>
  <Override PartName="/ppt/slides/slide1936.xml" ContentType="application/vnd.openxmlformats-officedocument.presentationml.slide+xml"/>
  <Override PartName="/ppt/slides/slide1937.xml" ContentType="application/vnd.openxmlformats-officedocument.presentationml.slide+xml"/>
  <Override PartName="/ppt/slides/slide1938.xml" ContentType="application/vnd.openxmlformats-officedocument.presentationml.slide+xml"/>
  <Override PartName="/ppt/slides/slide1939.xml" ContentType="application/vnd.openxmlformats-officedocument.presentationml.slide+xml"/>
  <Override PartName="/ppt/slides/slide1940.xml" ContentType="application/vnd.openxmlformats-officedocument.presentationml.slide+xml"/>
  <Override PartName="/ppt/slides/slide1941.xml" ContentType="application/vnd.openxmlformats-officedocument.presentationml.slide+xml"/>
  <Override PartName="/ppt/slides/slide1942.xml" ContentType="application/vnd.openxmlformats-officedocument.presentationml.slide+xml"/>
  <Override PartName="/ppt/slides/slide1943.xml" ContentType="application/vnd.openxmlformats-officedocument.presentationml.slide+xml"/>
  <Override PartName="/ppt/slides/slide1944.xml" ContentType="application/vnd.openxmlformats-officedocument.presentationml.slide+xml"/>
  <Override PartName="/ppt/slides/slide1945.xml" ContentType="application/vnd.openxmlformats-officedocument.presentationml.slide+xml"/>
  <Override PartName="/ppt/slides/slide1946.xml" ContentType="application/vnd.openxmlformats-officedocument.presentationml.slide+xml"/>
  <Override PartName="/ppt/slides/slide1947.xml" ContentType="application/vnd.openxmlformats-officedocument.presentationml.slide+xml"/>
  <Override PartName="/ppt/slides/slide1948.xml" ContentType="application/vnd.openxmlformats-officedocument.presentationml.slide+xml"/>
  <Override PartName="/ppt/slides/slide1949.xml" ContentType="application/vnd.openxmlformats-officedocument.presentationml.slide+xml"/>
  <Override PartName="/ppt/slides/slide1950.xml" ContentType="application/vnd.openxmlformats-officedocument.presentationml.slide+xml"/>
  <Override PartName="/ppt/slides/slide1951.xml" ContentType="application/vnd.openxmlformats-officedocument.presentationml.slide+xml"/>
  <Override PartName="/ppt/slides/slide1952.xml" ContentType="application/vnd.openxmlformats-officedocument.presentationml.slide+xml"/>
  <Override PartName="/ppt/slides/slide1953.xml" ContentType="application/vnd.openxmlformats-officedocument.presentationml.slide+xml"/>
  <Override PartName="/ppt/slides/slide1954.xml" ContentType="application/vnd.openxmlformats-officedocument.presentationml.slide+xml"/>
  <Override PartName="/ppt/slides/slide1955.xml" ContentType="application/vnd.openxmlformats-officedocument.presentationml.slide+xml"/>
  <Override PartName="/ppt/slides/slide1956.xml" ContentType="application/vnd.openxmlformats-officedocument.presentationml.slide+xml"/>
  <Override PartName="/ppt/slides/slide1957.xml" ContentType="application/vnd.openxmlformats-officedocument.presentationml.slide+xml"/>
  <Override PartName="/ppt/slides/slide1958.xml" ContentType="application/vnd.openxmlformats-officedocument.presentationml.slide+xml"/>
  <Override PartName="/ppt/slides/slide1959.xml" ContentType="application/vnd.openxmlformats-officedocument.presentationml.slide+xml"/>
  <Override PartName="/ppt/slides/slide1960.xml" ContentType="application/vnd.openxmlformats-officedocument.presentationml.slide+xml"/>
  <Override PartName="/ppt/slides/slide1961.xml" ContentType="application/vnd.openxmlformats-officedocument.presentationml.slide+xml"/>
  <Override PartName="/ppt/slides/slide1962.xml" ContentType="application/vnd.openxmlformats-officedocument.presentationml.slide+xml"/>
  <Override PartName="/ppt/slides/slide1963.xml" ContentType="application/vnd.openxmlformats-officedocument.presentationml.slide+xml"/>
  <Override PartName="/ppt/slides/slide1964.xml" ContentType="application/vnd.openxmlformats-officedocument.presentationml.slide+xml"/>
  <Override PartName="/ppt/slides/slide1965.xml" ContentType="application/vnd.openxmlformats-officedocument.presentationml.slide+xml"/>
  <Override PartName="/ppt/slides/slide1966.xml" ContentType="application/vnd.openxmlformats-officedocument.presentationml.slide+xml"/>
  <Override PartName="/ppt/slides/slide1967.xml" ContentType="application/vnd.openxmlformats-officedocument.presentationml.slide+xml"/>
  <Override PartName="/ppt/slides/slide1968.xml" ContentType="application/vnd.openxmlformats-officedocument.presentationml.slide+xml"/>
  <Override PartName="/ppt/slides/slide1969.xml" ContentType="application/vnd.openxmlformats-officedocument.presentationml.slide+xml"/>
  <Override PartName="/ppt/slides/slide1970.xml" ContentType="application/vnd.openxmlformats-officedocument.presentationml.slide+xml"/>
  <Override PartName="/ppt/slides/slide1971.xml" ContentType="application/vnd.openxmlformats-officedocument.presentationml.slide+xml"/>
  <Override PartName="/ppt/slides/slide1972.xml" ContentType="application/vnd.openxmlformats-officedocument.presentationml.slide+xml"/>
  <Override PartName="/ppt/slides/slide1973.xml" ContentType="application/vnd.openxmlformats-officedocument.presentationml.slide+xml"/>
  <Override PartName="/ppt/slides/slide1974.xml" ContentType="application/vnd.openxmlformats-officedocument.presentationml.slide+xml"/>
  <Override PartName="/ppt/slides/slide1975.xml" ContentType="application/vnd.openxmlformats-officedocument.presentationml.slide+xml"/>
  <Override PartName="/ppt/slides/slide1976.xml" ContentType="application/vnd.openxmlformats-officedocument.presentationml.slide+xml"/>
  <Override PartName="/ppt/slides/slide1977.xml" ContentType="application/vnd.openxmlformats-officedocument.presentationml.slide+xml"/>
  <Override PartName="/ppt/slides/slide1978.xml" ContentType="application/vnd.openxmlformats-officedocument.presentationml.slide+xml"/>
  <Override PartName="/ppt/slides/slide1979.xml" ContentType="application/vnd.openxmlformats-officedocument.presentationml.slide+xml"/>
  <Override PartName="/ppt/slides/slide1980.xml" ContentType="application/vnd.openxmlformats-officedocument.presentationml.slide+xml"/>
  <Override PartName="/ppt/slides/slide1981.xml" ContentType="application/vnd.openxmlformats-officedocument.presentationml.slide+xml"/>
  <Override PartName="/ppt/slides/slide1982.xml" ContentType="application/vnd.openxmlformats-officedocument.presentationml.slide+xml"/>
  <Override PartName="/ppt/slides/slide1983.xml" ContentType="application/vnd.openxmlformats-officedocument.presentationml.slide+xml"/>
  <Override PartName="/ppt/slides/slide1984.xml" ContentType="application/vnd.openxmlformats-officedocument.presentationml.slide+xml"/>
  <Override PartName="/ppt/slides/slide1985.xml" ContentType="application/vnd.openxmlformats-officedocument.presentationml.slide+xml"/>
  <Override PartName="/ppt/slides/slide1986.xml" ContentType="application/vnd.openxmlformats-officedocument.presentationml.slide+xml"/>
  <Override PartName="/ppt/slides/slide1987.xml" ContentType="application/vnd.openxmlformats-officedocument.presentationml.slide+xml"/>
  <Override PartName="/ppt/slides/slide1988.xml" ContentType="application/vnd.openxmlformats-officedocument.presentationml.slide+xml"/>
  <Override PartName="/ppt/slides/slide1989.xml" ContentType="application/vnd.openxmlformats-officedocument.presentationml.slide+xml"/>
  <Override PartName="/ppt/slides/slide1990.xml" ContentType="application/vnd.openxmlformats-officedocument.presentationml.slide+xml"/>
  <Override PartName="/ppt/slides/slide1991.xml" ContentType="application/vnd.openxmlformats-officedocument.presentationml.slide+xml"/>
  <Override PartName="/ppt/slides/slide1992.xml" ContentType="application/vnd.openxmlformats-officedocument.presentationml.slide+xml"/>
  <Override PartName="/ppt/slides/slide1993.xml" ContentType="application/vnd.openxmlformats-officedocument.presentationml.slide+xml"/>
  <Override PartName="/ppt/slides/slide1994.xml" ContentType="application/vnd.openxmlformats-officedocument.presentationml.slide+xml"/>
  <Override PartName="/ppt/slides/slide1995.xml" ContentType="application/vnd.openxmlformats-officedocument.presentationml.slide+xml"/>
  <Override PartName="/ppt/slides/slide1996.xml" ContentType="application/vnd.openxmlformats-officedocument.presentationml.slide+xml"/>
  <Override PartName="/ppt/slides/slide1997.xml" ContentType="application/vnd.openxmlformats-officedocument.presentationml.slide+xml"/>
  <Override PartName="/ppt/slides/slide1998.xml" ContentType="application/vnd.openxmlformats-officedocument.presentationml.slide+xml"/>
  <Override PartName="/ppt/slides/slide1999.xml" ContentType="application/vnd.openxmlformats-officedocument.presentationml.slide+xml"/>
  <Override PartName="/ppt/slides/slide2000.xml" ContentType="application/vnd.openxmlformats-officedocument.presentationml.slide+xml"/>
  <Override PartName="/ppt/slides/slide2001.xml" ContentType="application/vnd.openxmlformats-officedocument.presentationml.slide+xml"/>
  <Override PartName="/ppt/slides/slide2002.xml" ContentType="application/vnd.openxmlformats-officedocument.presentationml.slide+xml"/>
  <Override PartName="/ppt/slides/slide2003.xml" ContentType="application/vnd.openxmlformats-officedocument.presentationml.slide+xml"/>
  <Override PartName="/ppt/slides/slide2004.xml" ContentType="application/vnd.openxmlformats-officedocument.presentationml.slide+xml"/>
  <Override PartName="/ppt/slides/slide2005.xml" ContentType="application/vnd.openxmlformats-officedocument.presentationml.slide+xml"/>
  <Override PartName="/ppt/slides/slide2006.xml" ContentType="application/vnd.openxmlformats-officedocument.presentationml.slide+xml"/>
  <Override PartName="/ppt/slides/slide2007.xml" ContentType="application/vnd.openxmlformats-officedocument.presentationml.slide+xml"/>
  <Override PartName="/ppt/slides/slide2008.xml" ContentType="application/vnd.openxmlformats-officedocument.presentationml.slide+xml"/>
  <Override PartName="/ppt/slides/slide2009.xml" ContentType="application/vnd.openxmlformats-officedocument.presentationml.slide+xml"/>
  <Override PartName="/ppt/slides/slide2010.xml" ContentType="application/vnd.openxmlformats-officedocument.presentationml.slide+xml"/>
  <Override PartName="/ppt/slides/slide2011.xml" ContentType="application/vnd.openxmlformats-officedocument.presentationml.slide+xml"/>
  <Override PartName="/ppt/slides/slide2012.xml" ContentType="application/vnd.openxmlformats-officedocument.presentationml.slide+xml"/>
  <Override PartName="/ppt/slides/slide2013.xml" ContentType="application/vnd.openxmlformats-officedocument.presentationml.slide+xml"/>
  <Override PartName="/ppt/slides/slide2014.xml" ContentType="application/vnd.openxmlformats-officedocument.presentationml.slide+xml"/>
  <Override PartName="/ppt/slides/slide2015.xml" ContentType="application/vnd.openxmlformats-officedocument.presentationml.slide+xml"/>
  <Override PartName="/ppt/slides/slide2016.xml" ContentType="application/vnd.openxmlformats-officedocument.presentationml.slide+xml"/>
  <Override PartName="/ppt/slides/slide2017.xml" ContentType="application/vnd.openxmlformats-officedocument.presentationml.slide+xml"/>
  <Override PartName="/ppt/slides/slide2018.xml" ContentType="application/vnd.openxmlformats-officedocument.presentationml.slide+xml"/>
  <Override PartName="/ppt/slides/slide2019.xml" ContentType="application/vnd.openxmlformats-officedocument.presentationml.slide+xml"/>
  <Override PartName="/ppt/slides/slide2020.xml" ContentType="application/vnd.openxmlformats-officedocument.presentationml.slide+xml"/>
  <Override PartName="/ppt/slides/slide2021.xml" ContentType="application/vnd.openxmlformats-officedocument.presentationml.slide+xml"/>
  <Override PartName="/ppt/slides/slide2022.xml" ContentType="application/vnd.openxmlformats-officedocument.presentationml.slide+xml"/>
  <Override PartName="/ppt/slides/slide2023.xml" ContentType="application/vnd.openxmlformats-officedocument.presentationml.slide+xml"/>
  <Override PartName="/ppt/slides/slide2024.xml" ContentType="application/vnd.openxmlformats-officedocument.presentationml.slide+xml"/>
  <Override PartName="/ppt/slides/slide2025.xml" ContentType="application/vnd.openxmlformats-officedocument.presentationml.slide+xml"/>
  <Override PartName="/ppt/slides/slide2026.xml" ContentType="application/vnd.openxmlformats-officedocument.presentationml.slide+xml"/>
  <Override PartName="/ppt/slides/slide2027.xml" ContentType="application/vnd.openxmlformats-officedocument.presentationml.slide+xml"/>
  <Override PartName="/ppt/slides/slide2028.xml" ContentType="application/vnd.openxmlformats-officedocument.presentationml.slide+xml"/>
  <Override PartName="/ppt/slides/slide2029.xml" ContentType="application/vnd.openxmlformats-officedocument.presentationml.slide+xml"/>
  <Override PartName="/ppt/slides/slide2030.xml" ContentType="application/vnd.openxmlformats-officedocument.presentationml.slide+xml"/>
  <Override PartName="/ppt/slides/slide2031.xml" ContentType="application/vnd.openxmlformats-officedocument.presentationml.slide+xml"/>
  <Override PartName="/ppt/slides/slide2032.xml" ContentType="application/vnd.openxmlformats-officedocument.presentationml.slide+xml"/>
  <Override PartName="/ppt/slides/slide2033.xml" ContentType="application/vnd.openxmlformats-officedocument.presentationml.slide+xml"/>
  <Override PartName="/ppt/slides/slide2034.xml" ContentType="application/vnd.openxmlformats-officedocument.presentationml.slide+xml"/>
  <Override PartName="/ppt/slides/slide2035.xml" ContentType="application/vnd.openxmlformats-officedocument.presentationml.slide+xml"/>
  <Override PartName="/ppt/slides/slide2036.xml" ContentType="application/vnd.openxmlformats-officedocument.presentationml.slide+xml"/>
  <Override PartName="/ppt/slides/slide2037.xml" ContentType="application/vnd.openxmlformats-officedocument.presentationml.slide+xml"/>
  <Override PartName="/ppt/slides/slide2038.xml" ContentType="application/vnd.openxmlformats-officedocument.presentationml.slide+xml"/>
  <Override PartName="/ppt/slides/slide2039.xml" ContentType="application/vnd.openxmlformats-officedocument.presentationml.slide+xml"/>
  <Override PartName="/ppt/slides/slide2040.xml" ContentType="application/vnd.openxmlformats-officedocument.presentationml.slide+xml"/>
  <Override PartName="/ppt/slides/slide2041.xml" ContentType="application/vnd.openxmlformats-officedocument.presentationml.slide+xml"/>
  <Override PartName="/ppt/slides/slide2042.xml" ContentType="application/vnd.openxmlformats-officedocument.presentationml.slide+xml"/>
  <Override PartName="/ppt/slides/slide2043.xml" ContentType="application/vnd.openxmlformats-officedocument.presentationml.slide+xml"/>
  <Override PartName="/ppt/slides/slide2044.xml" ContentType="application/vnd.openxmlformats-officedocument.presentationml.slide+xml"/>
  <Override PartName="/ppt/slides/slide2045.xml" ContentType="application/vnd.openxmlformats-officedocument.presentationml.slide+xml"/>
  <Override PartName="/ppt/slides/slide2046.xml" ContentType="application/vnd.openxmlformats-officedocument.presentationml.slide+xml"/>
  <Override PartName="/ppt/slides/slide2047.xml" ContentType="application/vnd.openxmlformats-officedocument.presentationml.slide+xml"/>
  <Override PartName="/ppt/slides/slide2048.xml" ContentType="application/vnd.openxmlformats-officedocument.presentationml.slide+xml"/>
  <Override PartName="/ppt/slides/slide2049.xml" ContentType="application/vnd.openxmlformats-officedocument.presentationml.slide+xml"/>
  <Override PartName="/ppt/slides/slide2050.xml" ContentType="application/vnd.openxmlformats-officedocument.presentationml.slide+xml"/>
  <Override PartName="/ppt/slides/slide2051.xml" ContentType="application/vnd.openxmlformats-officedocument.presentationml.slide+xml"/>
  <Override PartName="/ppt/slides/slide2052.xml" ContentType="application/vnd.openxmlformats-officedocument.presentationml.slide+xml"/>
  <Override PartName="/ppt/slides/slide2053.xml" ContentType="application/vnd.openxmlformats-officedocument.presentationml.slide+xml"/>
  <Override PartName="/ppt/slides/slide2054.xml" ContentType="application/vnd.openxmlformats-officedocument.presentationml.slide+xml"/>
  <Override PartName="/ppt/slides/slide2055.xml" ContentType="application/vnd.openxmlformats-officedocument.presentationml.slide+xml"/>
  <Override PartName="/ppt/slides/slide2056.xml" ContentType="application/vnd.openxmlformats-officedocument.presentationml.slide+xml"/>
  <Override PartName="/ppt/slides/slide2057.xml" ContentType="application/vnd.openxmlformats-officedocument.presentationml.slide+xml"/>
  <Override PartName="/ppt/slides/slide2058.xml" ContentType="application/vnd.openxmlformats-officedocument.presentationml.slide+xml"/>
  <Override PartName="/ppt/slides/slide2059.xml" ContentType="application/vnd.openxmlformats-officedocument.presentationml.slide+xml"/>
  <Override PartName="/ppt/slides/slide2060.xml" ContentType="application/vnd.openxmlformats-officedocument.presentationml.slide+xml"/>
  <Override PartName="/ppt/slides/slide2061.xml" ContentType="application/vnd.openxmlformats-officedocument.presentationml.slide+xml"/>
  <Override PartName="/ppt/slides/slide2062.xml" ContentType="application/vnd.openxmlformats-officedocument.presentationml.slide+xml"/>
  <Override PartName="/ppt/slides/slide2063.xml" ContentType="application/vnd.openxmlformats-officedocument.presentationml.slide+xml"/>
  <Override PartName="/ppt/slides/slide2064.xml" ContentType="application/vnd.openxmlformats-officedocument.presentationml.slide+xml"/>
  <Override PartName="/ppt/slides/slide2065.xml" ContentType="application/vnd.openxmlformats-officedocument.presentationml.slide+xml"/>
  <Override PartName="/ppt/slides/slide2066.xml" ContentType="application/vnd.openxmlformats-officedocument.presentationml.slide+xml"/>
  <Override PartName="/ppt/slides/slide2067.xml" ContentType="application/vnd.openxmlformats-officedocument.presentationml.slide+xml"/>
  <Override PartName="/ppt/slides/slide2068.xml" ContentType="application/vnd.openxmlformats-officedocument.presentationml.slide+xml"/>
  <Override PartName="/ppt/slides/slide2069.xml" ContentType="application/vnd.openxmlformats-officedocument.presentationml.slide+xml"/>
  <Override PartName="/ppt/slides/slide2070.xml" ContentType="application/vnd.openxmlformats-officedocument.presentationml.slide+xml"/>
  <Override PartName="/ppt/slides/slide2071.xml" ContentType="application/vnd.openxmlformats-officedocument.presentationml.slide+xml"/>
  <Override PartName="/ppt/slides/slide2072.xml" ContentType="application/vnd.openxmlformats-officedocument.presentationml.slide+xml"/>
  <Override PartName="/ppt/slides/slide2073.xml" ContentType="application/vnd.openxmlformats-officedocument.presentationml.slide+xml"/>
  <Override PartName="/ppt/slides/slide2074.xml" ContentType="application/vnd.openxmlformats-officedocument.presentationml.slide+xml"/>
  <Override PartName="/ppt/slides/slide2075.xml" ContentType="application/vnd.openxmlformats-officedocument.presentationml.slide+xml"/>
  <Override PartName="/ppt/slides/slide2076.xml" ContentType="application/vnd.openxmlformats-officedocument.presentationml.slide+xml"/>
  <Override PartName="/ppt/slides/slide2077.xml" ContentType="application/vnd.openxmlformats-officedocument.presentationml.slide+xml"/>
  <Override PartName="/ppt/slides/slide2078.xml" ContentType="application/vnd.openxmlformats-officedocument.presentationml.slide+xml"/>
  <Override PartName="/ppt/slides/slide2079.xml" ContentType="application/vnd.openxmlformats-officedocument.presentationml.slide+xml"/>
  <Override PartName="/ppt/slides/slide2080.xml" ContentType="application/vnd.openxmlformats-officedocument.presentationml.slide+xml"/>
  <Override PartName="/ppt/slides/slide2081.xml" ContentType="application/vnd.openxmlformats-officedocument.presentationml.slide+xml"/>
  <Override PartName="/ppt/slides/slide2082.xml" ContentType="application/vnd.openxmlformats-officedocument.presentationml.slide+xml"/>
  <Override PartName="/ppt/slides/slide2083.xml" ContentType="application/vnd.openxmlformats-officedocument.presentationml.slide+xml"/>
  <Override PartName="/ppt/slides/slide2084.xml" ContentType="application/vnd.openxmlformats-officedocument.presentationml.slide+xml"/>
  <Override PartName="/ppt/slides/slide2085.xml" ContentType="application/vnd.openxmlformats-officedocument.presentationml.slide+xml"/>
  <Override PartName="/ppt/slides/slide2086.xml" ContentType="application/vnd.openxmlformats-officedocument.presentationml.slide+xml"/>
  <Override PartName="/ppt/slides/slide2087.xml" ContentType="application/vnd.openxmlformats-officedocument.presentationml.slide+xml"/>
  <Override PartName="/ppt/slides/slide2088.xml" ContentType="application/vnd.openxmlformats-officedocument.presentationml.slide+xml"/>
  <Override PartName="/ppt/slides/slide2089.xml" ContentType="application/vnd.openxmlformats-officedocument.presentationml.slide+xml"/>
  <Override PartName="/ppt/slides/slide2090.xml" ContentType="application/vnd.openxmlformats-officedocument.presentationml.slide+xml"/>
  <Override PartName="/ppt/slides/slide2091.xml" ContentType="application/vnd.openxmlformats-officedocument.presentationml.slide+xml"/>
  <Override PartName="/ppt/slides/slide2092.xml" ContentType="application/vnd.openxmlformats-officedocument.presentationml.slide+xml"/>
  <Override PartName="/ppt/slides/slide2093.xml" ContentType="application/vnd.openxmlformats-officedocument.presentationml.slide+xml"/>
  <Override PartName="/ppt/slides/slide2094.xml" ContentType="application/vnd.openxmlformats-officedocument.presentationml.slide+xml"/>
  <Override PartName="/ppt/slides/slide2095.xml" ContentType="application/vnd.openxmlformats-officedocument.presentationml.slide+xml"/>
  <Override PartName="/ppt/slides/slide2096.xml" ContentType="application/vnd.openxmlformats-officedocument.presentationml.slide+xml"/>
  <Override PartName="/ppt/slides/slide2097.xml" ContentType="application/vnd.openxmlformats-officedocument.presentationml.slide+xml"/>
  <Override PartName="/ppt/slides/slide2098.xml" ContentType="application/vnd.openxmlformats-officedocument.presentationml.slide+xml"/>
  <Override PartName="/ppt/slides/slide2099.xml" ContentType="application/vnd.openxmlformats-officedocument.presentationml.slide+xml"/>
  <Override PartName="/ppt/slides/slide2100.xml" ContentType="application/vnd.openxmlformats-officedocument.presentationml.slide+xml"/>
  <Override PartName="/ppt/slides/slide2101.xml" ContentType="application/vnd.openxmlformats-officedocument.presentationml.slide+xml"/>
  <Override PartName="/ppt/slides/slide2102.xml" ContentType="application/vnd.openxmlformats-officedocument.presentationml.slide+xml"/>
  <Override PartName="/ppt/slides/slide2103.xml" ContentType="application/vnd.openxmlformats-officedocument.presentationml.slide+xml"/>
  <Override PartName="/ppt/slides/slide2104.xml" ContentType="application/vnd.openxmlformats-officedocument.presentationml.slide+xml"/>
  <Override PartName="/ppt/slides/slide2105.xml" ContentType="application/vnd.openxmlformats-officedocument.presentationml.slide+xml"/>
  <Override PartName="/ppt/slides/slide2106.xml" ContentType="application/vnd.openxmlformats-officedocument.presentationml.slide+xml"/>
  <Override PartName="/ppt/slides/slide2107.xml" ContentType="application/vnd.openxmlformats-officedocument.presentationml.slide+xml"/>
  <Override PartName="/ppt/slides/slide2108.xml" ContentType="application/vnd.openxmlformats-officedocument.presentationml.slide+xml"/>
  <Override PartName="/ppt/slides/slide2109.xml" ContentType="application/vnd.openxmlformats-officedocument.presentationml.slide+xml"/>
  <Override PartName="/ppt/slides/slide2110.xml" ContentType="application/vnd.openxmlformats-officedocument.presentationml.slide+xml"/>
  <Override PartName="/ppt/slides/slide2111.xml" ContentType="application/vnd.openxmlformats-officedocument.presentationml.slide+xml"/>
  <Override PartName="/ppt/slides/slide2112.xml" ContentType="application/vnd.openxmlformats-officedocument.presentationml.slide+xml"/>
  <Override PartName="/ppt/slides/slide2113.xml" ContentType="application/vnd.openxmlformats-officedocument.presentationml.slide+xml"/>
  <Override PartName="/ppt/slides/slide2114.xml" ContentType="application/vnd.openxmlformats-officedocument.presentationml.slide+xml"/>
  <Override PartName="/ppt/slides/slide2115.xml" ContentType="application/vnd.openxmlformats-officedocument.presentationml.slide+xml"/>
  <Override PartName="/ppt/slides/slide2116.xml" ContentType="application/vnd.openxmlformats-officedocument.presentationml.slide+xml"/>
  <Override PartName="/ppt/slides/slide2117.xml" ContentType="application/vnd.openxmlformats-officedocument.presentationml.slide+xml"/>
  <Override PartName="/ppt/slides/slide2118.xml" ContentType="application/vnd.openxmlformats-officedocument.presentationml.slide+xml"/>
  <Override PartName="/ppt/slides/slide2119.xml" ContentType="application/vnd.openxmlformats-officedocument.presentationml.slide+xml"/>
  <Override PartName="/ppt/slides/slide2120.xml" ContentType="application/vnd.openxmlformats-officedocument.presentationml.slide+xml"/>
  <Override PartName="/ppt/slides/slide2121.xml" ContentType="application/vnd.openxmlformats-officedocument.presentationml.slide+xml"/>
  <Override PartName="/ppt/slides/slide2122.xml" ContentType="application/vnd.openxmlformats-officedocument.presentationml.slide+xml"/>
  <Override PartName="/ppt/slides/slide2123.xml" ContentType="application/vnd.openxmlformats-officedocument.presentationml.slide+xml"/>
  <Override PartName="/ppt/slides/slide2124.xml" ContentType="application/vnd.openxmlformats-officedocument.presentationml.slide+xml"/>
  <Override PartName="/ppt/slides/slide2125.xml" ContentType="application/vnd.openxmlformats-officedocument.presentationml.slide+xml"/>
  <Override PartName="/ppt/slides/slide2126.xml" ContentType="application/vnd.openxmlformats-officedocument.presentationml.slide+xml"/>
  <Override PartName="/ppt/slides/slide2127.xml" ContentType="application/vnd.openxmlformats-officedocument.presentationml.slide+xml"/>
  <Override PartName="/ppt/slides/slide2128.xml" ContentType="application/vnd.openxmlformats-officedocument.presentationml.slide+xml"/>
  <Override PartName="/ppt/slides/slide2129.xml" ContentType="application/vnd.openxmlformats-officedocument.presentationml.slide+xml"/>
  <Override PartName="/ppt/slides/slide2130.xml" ContentType="application/vnd.openxmlformats-officedocument.presentationml.slide+xml"/>
  <Override PartName="/ppt/slides/slide2131.xml" ContentType="application/vnd.openxmlformats-officedocument.presentationml.slide+xml"/>
  <Override PartName="/ppt/slides/slide2132.xml" ContentType="application/vnd.openxmlformats-officedocument.presentationml.slide+xml"/>
  <Override PartName="/ppt/slides/slide2133.xml" ContentType="application/vnd.openxmlformats-officedocument.presentationml.slide+xml"/>
  <Override PartName="/ppt/slides/slide2134.xml" ContentType="application/vnd.openxmlformats-officedocument.presentationml.slide+xml"/>
  <Override PartName="/ppt/slides/slide2135.xml" ContentType="application/vnd.openxmlformats-officedocument.presentationml.slide+xml"/>
  <Override PartName="/ppt/slides/slide2136.xml" ContentType="application/vnd.openxmlformats-officedocument.presentationml.slide+xml"/>
  <Override PartName="/ppt/slides/slide2137.xml" ContentType="application/vnd.openxmlformats-officedocument.presentationml.slide+xml"/>
  <Override PartName="/ppt/slides/slide2138.xml" ContentType="application/vnd.openxmlformats-officedocument.presentationml.slide+xml"/>
  <Override PartName="/ppt/slides/slide2139.xml" ContentType="application/vnd.openxmlformats-officedocument.presentationml.slide+xml"/>
  <Override PartName="/ppt/slides/slide2140.xml" ContentType="application/vnd.openxmlformats-officedocument.presentationml.slide+xml"/>
  <Override PartName="/ppt/slides/slide2141.xml" ContentType="application/vnd.openxmlformats-officedocument.presentationml.slide+xml"/>
  <Override PartName="/ppt/slides/slide2142.xml" ContentType="application/vnd.openxmlformats-officedocument.presentationml.slide+xml"/>
  <Override PartName="/ppt/slides/slide2143.xml" ContentType="application/vnd.openxmlformats-officedocument.presentationml.slide+xml"/>
  <Override PartName="/ppt/slides/slide2144.xml" ContentType="application/vnd.openxmlformats-officedocument.presentationml.slide+xml"/>
  <Override PartName="/ppt/slides/slide2145.xml" ContentType="application/vnd.openxmlformats-officedocument.presentationml.slide+xml"/>
  <Override PartName="/ppt/slides/slide2146.xml" ContentType="application/vnd.openxmlformats-officedocument.presentationml.slide+xml"/>
  <Override PartName="/ppt/slides/slide2147.xml" ContentType="application/vnd.openxmlformats-officedocument.presentationml.slide+xml"/>
  <Override PartName="/ppt/slides/slide2148.xml" ContentType="application/vnd.openxmlformats-officedocument.presentationml.slide+xml"/>
  <Override PartName="/ppt/slides/slide2149.xml" ContentType="application/vnd.openxmlformats-officedocument.presentationml.slide+xml"/>
  <Override PartName="/ppt/slides/slide2150.xml" ContentType="application/vnd.openxmlformats-officedocument.presentationml.slide+xml"/>
  <Override PartName="/ppt/slides/slide2151.xml" ContentType="application/vnd.openxmlformats-officedocument.presentationml.slide+xml"/>
  <Override PartName="/ppt/slides/slide2152.xml" ContentType="application/vnd.openxmlformats-officedocument.presentationml.slide+xml"/>
  <Override PartName="/ppt/slides/slide2153.xml" ContentType="application/vnd.openxmlformats-officedocument.presentationml.slide+xml"/>
  <Override PartName="/ppt/slides/slide2154.xml" ContentType="application/vnd.openxmlformats-officedocument.presentationml.slide+xml"/>
  <Override PartName="/ppt/slides/slide2155.xml" ContentType="application/vnd.openxmlformats-officedocument.presentationml.slide+xml"/>
  <Override PartName="/ppt/slides/slide2156.xml" ContentType="application/vnd.openxmlformats-officedocument.presentationml.slide+xml"/>
  <Override PartName="/ppt/slides/slide2157.xml" ContentType="application/vnd.openxmlformats-officedocument.presentationml.slide+xml"/>
  <Override PartName="/ppt/slides/slide2158.xml" ContentType="application/vnd.openxmlformats-officedocument.presentationml.slide+xml"/>
  <Override PartName="/ppt/slides/slide2159.xml" ContentType="application/vnd.openxmlformats-officedocument.presentationml.slide+xml"/>
  <Override PartName="/ppt/slides/slide2160.xml" ContentType="application/vnd.openxmlformats-officedocument.presentationml.slide+xml"/>
  <Override PartName="/ppt/slides/slide2161.xml" ContentType="application/vnd.openxmlformats-officedocument.presentationml.slide+xml"/>
  <Override PartName="/ppt/slides/slide2162.xml" ContentType="application/vnd.openxmlformats-officedocument.presentationml.slide+xml"/>
  <Override PartName="/ppt/slides/slide2163.xml" ContentType="application/vnd.openxmlformats-officedocument.presentationml.slide+xml"/>
  <Override PartName="/ppt/slides/slide2164.xml" ContentType="application/vnd.openxmlformats-officedocument.presentationml.slide+xml"/>
  <Override PartName="/ppt/slides/slide2165.xml" ContentType="application/vnd.openxmlformats-officedocument.presentationml.slide+xml"/>
  <Override PartName="/ppt/slides/slide2166.xml" ContentType="application/vnd.openxmlformats-officedocument.presentationml.slide+xml"/>
  <Override PartName="/ppt/slides/slide2167.xml" ContentType="application/vnd.openxmlformats-officedocument.presentationml.slide+xml"/>
  <Override PartName="/ppt/slides/slide2168.xml" ContentType="application/vnd.openxmlformats-officedocument.presentationml.slide+xml"/>
  <Override PartName="/ppt/slides/slide2169.xml" ContentType="application/vnd.openxmlformats-officedocument.presentationml.slide+xml"/>
  <Override PartName="/ppt/slides/slide2170.xml" ContentType="application/vnd.openxmlformats-officedocument.presentationml.slide+xml"/>
  <Override PartName="/ppt/slides/slide2171.xml" ContentType="application/vnd.openxmlformats-officedocument.presentationml.slide+xml"/>
  <Override PartName="/ppt/slides/slide2172.xml" ContentType="application/vnd.openxmlformats-officedocument.presentationml.slide+xml"/>
  <Override PartName="/ppt/slides/slide2173.xml" ContentType="application/vnd.openxmlformats-officedocument.presentationml.slide+xml"/>
  <Override PartName="/ppt/slides/slide2174.xml" ContentType="application/vnd.openxmlformats-officedocument.presentationml.slide+xml"/>
  <Override PartName="/ppt/slides/slide2175.xml" ContentType="application/vnd.openxmlformats-officedocument.presentationml.slide+xml"/>
  <Override PartName="/ppt/slides/slide2176.xml" ContentType="application/vnd.openxmlformats-officedocument.presentationml.slide+xml"/>
  <Override PartName="/ppt/slides/slide2177.xml" ContentType="application/vnd.openxmlformats-officedocument.presentationml.slide+xml"/>
  <Override PartName="/ppt/slides/slide2178.xml" ContentType="application/vnd.openxmlformats-officedocument.presentationml.slide+xml"/>
  <Override PartName="/ppt/slides/slide2179.xml" ContentType="application/vnd.openxmlformats-officedocument.presentationml.slide+xml"/>
  <Override PartName="/ppt/slides/slide2180.xml" ContentType="application/vnd.openxmlformats-officedocument.presentationml.slide+xml"/>
  <Override PartName="/ppt/slides/slide2181.xml" ContentType="application/vnd.openxmlformats-officedocument.presentationml.slide+xml"/>
  <Override PartName="/ppt/slides/slide2182.xml" ContentType="application/vnd.openxmlformats-officedocument.presentationml.slide+xml"/>
  <Override PartName="/ppt/slides/slide2183.xml" ContentType="application/vnd.openxmlformats-officedocument.presentationml.slide+xml"/>
  <Override PartName="/ppt/slides/slide2184.xml" ContentType="application/vnd.openxmlformats-officedocument.presentationml.slide+xml"/>
  <Override PartName="/ppt/slides/slide2185.xml" ContentType="application/vnd.openxmlformats-officedocument.presentationml.slide+xml"/>
  <Override PartName="/ppt/slides/slide2186.xml" ContentType="application/vnd.openxmlformats-officedocument.presentationml.slide+xml"/>
  <Override PartName="/ppt/slides/slide2187.xml" ContentType="application/vnd.openxmlformats-officedocument.presentationml.slide+xml"/>
  <Override PartName="/ppt/slides/slide2188.xml" ContentType="application/vnd.openxmlformats-officedocument.presentationml.slide+xml"/>
  <Override PartName="/ppt/slides/slide2189.xml" ContentType="application/vnd.openxmlformats-officedocument.presentationml.slide+xml"/>
  <Override PartName="/ppt/slides/slide2190.xml" ContentType="application/vnd.openxmlformats-officedocument.presentationml.slide+xml"/>
  <Override PartName="/ppt/slides/slide2191.xml" ContentType="application/vnd.openxmlformats-officedocument.presentationml.slide+xml"/>
  <Override PartName="/ppt/slides/slide2192.xml" ContentType="application/vnd.openxmlformats-officedocument.presentationml.slide+xml"/>
  <Override PartName="/ppt/slides/slide2193.xml" ContentType="application/vnd.openxmlformats-officedocument.presentationml.slide+xml"/>
  <Override PartName="/ppt/slides/slide2194.xml" ContentType="application/vnd.openxmlformats-officedocument.presentationml.slide+xml"/>
  <Override PartName="/ppt/slides/slide2195.xml" ContentType="application/vnd.openxmlformats-officedocument.presentationml.slide+xml"/>
  <Override PartName="/ppt/slides/slide2196.xml" ContentType="application/vnd.openxmlformats-officedocument.presentationml.slide+xml"/>
  <Override PartName="/ppt/slides/slide2197.xml" ContentType="application/vnd.openxmlformats-officedocument.presentationml.slide+xml"/>
  <Override PartName="/ppt/slides/slide2198.xml" ContentType="application/vnd.openxmlformats-officedocument.presentationml.slide+xml"/>
  <Override PartName="/ppt/slides/slide2199.xml" ContentType="application/vnd.openxmlformats-officedocument.presentationml.slide+xml"/>
  <Override PartName="/ppt/slides/slide2200.xml" ContentType="application/vnd.openxmlformats-officedocument.presentationml.slide+xml"/>
  <Override PartName="/ppt/slides/slide2201.xml" ContentType="application/vnd.openxmlformats-officedocument.presentationml.slide+xml"/>
  <Override PartName="/ppt/slides/slide2202.xml" ContentType="application/vnd.openxmlformats-officedocument.presentationml.slide+xml"/>
  <Override PartName="/ppt/slides/slide2203.xml" ContentType="application/vnd.openxmlformats-officedocument.presentationml.slide+xml"/>
  <Override PartName="/ppt/slides/slide2204.xml" ContentType="application/vnd.openxmlformats-officedocument.presentationml.slide+xml"/>
  <Override PartName="/ppt/slides/slide2205.xml" ContentType="application/vnd.openxmlformats-officedocument.presentationml.slide+xml"/>
  <Override PartName="/ppt/slides/slide2206.xml" ContentType="application/vnd.openxmlformats-officedocument.presentationml.slide+xml"/>
  <Override PartName="/ppt/slides/slide2207.xml" ContentType="application/vnd.openxmlformats-officedocument.presentationml.slide+xml"/>
  <Override PartName="/ppt/slides/slide2208.xml" ContentType="application/vnd.openxmlformats-officedocument.presentationml.slide+xml"/>
  <Override PartName="/ppt/slides/slide2209.xml" ContentType="application/vnd.openxmlformats-officedocument.presentationml.slide+xml"/>
  <Override PartName="/ppt/slides/slide2210.xml" ContentType="application/vnd.openxmlformats-officedocument.presentationml.slide+xml"/>
  <Override PartName="/ppt/slides/slide2211.xml" ContentType="application/vnd.openxmlformats-officedocument.presentationml.slide+xml"/>
  <Override PartName="/ppt/slides/slide2212.xml" ContentType="application/vnd.openxmlformats-officedocument.presentationml.slide+xml"/>
  <Override PartName="/ppt/slides/slide2213.xml" ContentType="application/vnd.openxmlformats-officedocument.presentationml.slide+xml"/>
  <Override PartName="/ppt/slides/slide2214.xml" ContentType="application/vnd.openxmlformats-officedocument.presentationml.slide+xml"/>
  <Override PartName="/ppt/slides/slide2215.xml" ContentType="application/vnd.openxmlformats-officedocument.presentationml.slide+xml"/>
  <Override PartName="/ppt/slides/slide2216.xml" ContentType="application/vnd.openxmlformats-officedocument.presentationml.slide+xml"/>
  <Override PartName="/ppt/slides/slide2217.xml" ContentType="application/vnd.openxmlformats-officedocument.presentationml.slide+xml"/>
  <Override PartName="/ppt/slides/slide2218.xml" ContentType="application/vnd.openxmlformats-officedocument.presentationml.slide+xml"/>
  <Override PartName="/ppt/slides/slide2219.xml" ContentType="application/vnd.openxmlformats-officedocument.presentationml.slide+xml"/>
  <Override PartName="/ppt/slides/slide2220.xml" ContentType="application/vnd.openxmlformats-officedocument.presentationml.slide+xml"/>
  <Override PartName="/ppt/slides/slide2221.xml" ContentType="application/vnd.openxmlformats-officedocument.presentationml.slide+xml"/>
  <Override PartName="/ppt/slides/slide2222.xml" ContentType="application/vnd.openxmlformats-officedocument.presentationml.slide+xml"/>
  <Override PartName="/ppt/slides/slide2223.xml" ContentType="application/vnd.openxmlformats-officedocument.presentationml.slide+xml"/>
  <Override PartName="/ppt/slides/slide2224.xml" ContentType="application/vnd.openxmlformats-officedocument.presentationml.slide+xml"/>
  <Override PartName="/ppt/slides/slide2225.xml" ContentType="application/vnd.openxmlformats-officedocument.presentationml.slide+xml"/>
  <Override PartName="/ppt/slides/slide2226.xml" ContentType="application/vnd.openxmlformats-officedocument.presentationml.slide+xml"/>
  <Override PartName="/ppt/slides/slide2227.xml" ContentType="application/vnd.openxmlformats-officedocument.presentationml.slide+xml"/>
  <Override PartName="/ppt/slides/slide2228.xml" ContentType="application/vnd.openxmlformats-officedocument.presentationml.slide+xml"/>
  <Override PartName="/ppt/slides/slide2229.xml" ContentType="application/vnd.openxmlformats-officedocument.presentationml.slide+xml"/>
  <Override PartName="/ppt/slides/slide2230.xml" ContentType="application/vnd.openxmlformats-officedocument.presentationml.slide+xml"/>
  <Override PartName="/ppt/slides/slide2231.xml" ContentType="application/vnd.openxmlformats-officedocument.presentationml.slide+xml"/>
  <Override PartName="/ppt/slides/slide2232.xml" ContentType="application/vnd.openxmlformats-officedocument.presentationml.slide+xml"/>
  <Override PartName="/ppt/slides/slide2233.xml" ContentType="application/vnd.openxmlformats-officedocument.presentationml.slide+xml"/>
  <Override PartName="/ppt/slides/slide2234.xml" ContentType="application/vnd.openxmlformats-officedocument.presentationml.slide+xml"/>
  <Override PartName="/ppt/slides/slide2235.xml" ContentType="application/vnd.openxmlformats-officedocument.presentationml.slide+xml"/>
  <Override PartName="/ppt/slides/slide2236.xml" ContentType="application/vnd.openxmlformats-officedocument.presentationml.slide+xml"/>
  <Override PartName="/ppt/slides/slide2237.xml" ContentType="application/vnd.openxmlformats-officedocument.presentationml.slide+xml"/>
  <Override PartName="/ppt/slides/slide2238.xml" ContentType="application/vnd.openxmlformats-officedocument.presentationml.slide+xml"/>
  <Override PartName="/ppt/slides/slide2239.xml" ContentType="application/vnd.openxmlformats-officedocument.presentationml.slide+xml"/>
  <Override PartName="/ppt/slides/slide2240.xml" ContentType="application/vnd.openxmlformats-officedocument.presentationml.slide+xml"/>
  <Override PartName="/ppt/slides/slide2241.xml" ContentType="application/vnd.openxmlformats-officedocument.presentationml.slide+xml"/>
  <Override PartName="/ppt/slides/slide2242.xml" ContentType="application/vnd.openxmlformats-officedocument.presentationml.slide+xml"/>
  <Override PartName="/ppt/slides/slide2243.xml" ContentType="application/vnd.openxmlformats-officedocument.presentationml.slide+xml"/>
  <Override PartName="/ppt/slides/slide2244.xml" ContentType="application/vnd.openxmlformats-officedocument.presentationml.slide+xml"/>
  <Override PartName="/ppt/slides/slide2245.xml" ContentType="application/vnd.openxmlformats-officedocument.presentationml.slide+xml"/>
  <Override PartName="/ppt/slides/slide2246.xml" ContentType="application/vnd.openxmlformats-officedocument.presentationml.slide+xml"/>
  <Override PartName="/ppt/slides/slide2247.xml" ContentType="application/vnd.openxmlformats-officedocument.presentationml.slide+xml"/>
  <Override PartName="/ppt/slides/slide2248.xml" ContentType="application/vnd.openxmlformats-officedocument.presentationml.slide+xml"/>
  <Override PartName="/ppt/slides/slide2249.xml" ContentType="application/vnd.openxmlformats-officedocument.presentationml.slide+xml"/>
  <Override PartName="/ppt/slides/slide2250.xml" ContentType="application/vnd.openxmlformats-officedocument.presentationml.slide+xml"/>
  <Override PartName="/ppt/slides/slide2251.xml" ContentType="application/vnd.openxmlformats-officedocument.presentationml.slide+xml"/>
  <Override PartName="/ppt/slides/slide2252.xml" ContentType="application/vnd.openxmlformats-officedocument.presentationml.slide+xml"/>
  <Override PartName="/ppt/slides/slide2253.xml" ContentType="application/vnd.openxmlformats-officedocument.presentationml.slide+xml"/>
  <Override PartName="/ppt/slides/slide2254.xml" ContentType="application/vnd.openxmlformats-officedocument.presentationml.slide+xml"/>
  <Override PartName="/ppt/slides/slide2255.xml" ContentType="application/vnd.openxmlformats-officedocument.presentationml.slide+xml"/>
  <Override PartName="/ppt/slides/slide2256.xml" ContentType="application/vnd.openxmlformats-officedocument.presentationml.slide+xml"/>
  <Override PartName="/ppt/slides/slide2257.xml" ContentType="application/vnd.openxmlformats-officedocument.presentationml.slide+xml"/>
  <Override PartName="/ppt/slides/slide2258.xml" ContentType="application/vnd.openxmlformats-officedocument.presentationml.slide+xml"/>
  <Override PartName="/ppt/slides/slide2259.xml" ContentType="application/vnd.openxmlformats-officedocument.presentationml.slide+xml"/>
  <Override PartName="/ppt/slides/slide2260.xml" ContentType="application/vnd.openxmlformats-officedocument.presentationml.slide+xml"/>
  <Override PartName="/ppt/slides/slide2261.xml" ContentType="application/vnd.openxmlformats-officedocument.presentationml.slide+xml"/>
  <Override PartName="/ppt/slides/slide2262.xml" ContentType="application/vnd.openxmlformats-officedocument.presentationml.slide+xml"/>
  <Override PartName="/ppt/slides/slide2263.xml" ContentType="application/vnd.openxmlformats-officedocument.presentationml.slide+xml"/>
  <Override PartName="/ppt/slides/slide2264.xml" ContentType="application/vnd.openxmlformats-officedocument.presentationml.slide+xml"/>
  <Override PartName="/ppt/slides/slide2265.xml" ContentType="application/vnd.openxmlformats-officedocument.presentationml.slide+xml"/>
  <Override PartName="/ppt/slides/slide2266.xml" ContentType="application/vnd.openxmlformats-officedocument.presentationml.slide+xml"/>
  <Override PartName="/ppt/slides/slide2267.xml" ContentType="application/vnd.openxmlformats-officedocument.presentationml.slide+xml"/>
  <Override PartName="/ppt/slides/slide2268.xml" ContentType="application/vnd.openxmlformats-officedocument.presentationml.slide+xml"/>
  <Override PartName="/ppt/slides/slide2269.xml" ContentType="application/vnd.openxmlformats-officedocument.presentationml.slide+xml"/>
  <Override PartName="/ppt/slides/slide2270.xml" ContentType="application/vnd.openxmlformats-officedocument.presentationml.slide+xml"/>
  <Override PartName="/ppt/slides/slide2271.xml" ContentType="application/vnd.openxmlformats-officedocument.presentationml.slide+xml"/>
  <Override PartName="/ppt/slides/slide2272.xml" ContentType="application/vnd.openxmlformats-officedocument.presentationml.slide+xml"/>
  <Override PartName="/ppt/slides/slide2273.xml" ContentType="application/vnd.openxmlformats-officedocument.presentationml.slide+xml"/>
  <Override PartName="/ppt/slides/slide2274.xml" ContentType="application/vnd.openxmlformats-officedocument.presentationml.slide+xml"/>
  <Override PartName="/ppt/slides/slide2275.xml" ContentType="application/vnd.openxmlformats-officedocument.presentationml.slide+xml"/>
  <Override PartName="/ppt/slides/slide2276.xml" ContentType="application/vnd.openxmlformats-officedocument.presentationml.slide+xml"/>
  <Override PartName="/ppt/slides/slide2277.xml" ContentType="application/vnd.openxmlformats-officedocument.presentationml.slide+xml"/>
  <Override PartName="/ppt/slides/slide2278.xml" ContentType="application/vnd.openxmlformats-officedocument.presentationml.slide+xml"/>
  <Override PartName="/ppt/slides/slide2279.xml" ContentType="application/vnd.openxmlformats-officedocument.presentationml.slide+xml"/>
  <Override PartName="/ppt/slides/slide2280.xml" ContentType="application/vnd.openxmlformats-officedocument.presentationml.slide+xml"/>
  <Override PartName="/ppt/slides/slide2281.xml" ContentType="application/vnd.openxmlformats-officedocument.presentationml.slide+xml"/>
  <Override PartName="/ppt/slides/slide2282.xml" ContentType="application/vnd.openxmlformats-officedocument.presentationml.slide+xml"/>
  <Override PartName="/ppt/slides/slide2283.xml" ContentType="application/vnd.openxmlformats-officedocument.presentationml.slide+xml"/>
  <Override PartName="/ppt/slides/slide2284.xml" ContentType="application/vnd.openxmlformats-officedocument.presentationml.slide+xml"/>
  <Override PartName="/ppt/slides/slide2285.xml" ContentType="application/vnd.openxmlformats-officedocument.presentationml.slide+xml"/>
  <Override PartName="/ppt/slides/slide2286.xml" ContentType="application/vnd.openxmlformats-officedocument.presentationml.slide+xml"/>
  <Override PartName="/ppt/slides/slide2287.xml" ContentType="application/vnd.openxmlformats-officedocument.presentationml.slide+xml"/>
  <Override PartName="/ppt/slides/slide2288.xml" ContentType="application/vnd.openxmlformats-officedocument.presentationml.slide+xml"/>
  <Override PartName="/ppt/slides/slide2289.xml" ContentType="application/vnd.openxmlformats-officedocument.presentationml.slide+xml"/>
  <Override PartName="/ppt/slides/slide2290.xml" ContentType="application/vnd.openxmlformats-officedocument.presentationml.slide+xml"/>
  <Override PartName="/ppt/slides/slide2291.xml" ContentType="application/vnd.openxmlformats-officedocument.presentationml.slide+xml"/>
  <Override PartName="/ppt/slides/slide2292.xml" ContentType="application/vnd.openxmlformats-officedocument.presentationml.slide+xml"/>
  <Override PartName="/ppt/slides/slide2293.xml" ContentType="application/vnd.openxmlformats-officedocument.presentationml.slide+xml"/>
  <Override PartName="/ppt/slides/slide2294.xml" ContentType="application/vnd.openxmlformats-officedocument.presentationml.slide+xml"/>
  <Override PartName="/ppt/slides/slide2295.xml" ContentType="application/vnd.openxmlformats-officedocument.presentationml.slide+xml"/>
  <Override PartName="/ppt/slides/slide2296.xml" ContentType="application/vnd.openxmlformats-officedocument.presentationml.slide+xml"/>
  <Override PartName="/ppt/slides/slide2297.xml" ContentType="application/vnd.openxmlformats-officedocument.presentationml.slide+xml"/>
  <Override PartName="/ppt/slides/slide2298.xml" ContentType="application/vnd.openxmlformats-officedocument.presentationml.slide+xml"/>
  <Override PartName="/ppt/slides/slide2299.xml" ContentType="application/vnd.openxmlformats-officedocument.presentationml.slide+xml"/>
  <Override PartName="/ppt/slides/slide2300.xml" ContentType="application/vnd.openxmlformats-officedocument.presentationml.slide+xml"/>
  <Override PartName="/ppt/slides/slide2301.xml" ContentType="application/vnd.openxmlformats-officedocument.presentationml.slide+xml"/>
  <Override PartName="/ppt/slides/slide2302.xml" ContentType="application/vnd.openxmlformats-officedocument.presentationml.slide+xml"/>
  <Override PartName="/ppt/slides/slide2303.xml" ContentType="application/vnd.openxmlformats-officedocument.presentationml.slide+xml"/>
  <Override PartName="/ppt/slides/slide2304.xml" ContentType="application/vnd.openxmlformats-officedocument.presentationml.slide+xml"/>
  <Override PartName="/ppt/slides/slide2305.xml" ContentType="application/vnd.openxmlformats-officedocument.presentationml.slide+xml"/>
  <Override PartName="/ppt/slides/slide2306.xml" ContentType="application/vnd.openxmlformats-officedocument.presentationml.slide+xml"/>
  <Override PartName="/ppt/slides/slide2307.xml" ContentType="application/vnd.openxmlformats-officedocument.presentationml.slide+xml"/>
  <Override PartName="/ppt/slides/slide2308.xml" ContentType="application/vnd.openxmlformats-officedocument.presentationml.slide+xml"/>
  <Override PartName="/ppt/slides/slide2309.xml" ContentType="application/vnd.openxmlformats-officedocument.presentationml.slide+xml"/>
  <Override PartName="/ppt/slides/slide2310.xml" ContentType="application/vnd.openxmlformats-officedocument.presentationml.slide+xml"/>
  <Override PartName="/ppt/slides/slide2311.xml" ContentType="application/vnd.openxmlformats-officedocument.presentationml.slide+xml"/>
  <Override PartName="/ppt/slides/slide2312.xml" ContentType="application/vnd.openxmlformats-officedocument.presentationml.slide+xml"/>
  <Override PartName="/ppt/slides/slide2313.xml" ContentType="application/vnd.openxmlformats-officedocument.presentationml.slide+xml"/>
  <Override PartName="/ppt/slides/slide2314.xml" ContentType="application/vnd.openxmlformats-officedocument.presentationml.slide+xml"/>
  <Override PartName="/ppt/slides/slide2315.xml" ContentType="application/vnd.openxmlformats-officedocument.presentationml.slide+xml"/>
  <Override PartName="/ppt/slides/slide2316.xml" ContentType="application/vnd.openxmlformats-officedocument.presentationml.slide+xml"/>
  <Override PartName="/ppt/slides/slide2317.xml" ContentType="application/vnd.openxmlformats-officedocument.presentationml.slide+xml"/>
  <Override PartName="/ppt/slides/slide2318.xml" ContentType="application/vnd.openxmlformats-officedocument.presentationml.slide+xml"/>
  <Override PartName="/ppt/slides/slide2319.xml" ContentType="application/vnd.openxmlformats-officedocument.presentationml.slide+xml"/>
  <Override PartName="/ppt/slides/slide2320.xml" ContentType="application/vnd.openxmlformats-officedocument.presentationml.slide+xml"/>
  <Override PartName="/ppt/slides/slide2321.xml" ContentType="application/vnd.openxmlformats-officedocument.presentationml.slide+xml"/>
  <Override PartName="/ppt/slides/slide2322.xml" ContentType="application/vnd.openxmlformats-officedocument.presentationml.slide+xml"/>
  <Override PartName="/ppt/slides/slide2323.xml" ContentType="application/vnd.openxmlformats-officedocument.presentationml.slide+xml"/>
  <Override PartName="/ppt/slides/slide2324.xml" ContentType="application/vnd.openxmlformats-officedocument.presentationml.slide+xml"/>
  <Override PartName="/ppt/slides/slide2325.xml" ContentType="application/vnd.openxmlformats-officedocument.presentationml.slide+xml"/>
  <Override PartName="/ppt/slides/slide2326.xml" ContentType="application/vnd.openxmlformats-officedocument.presentationml.slide+xml"/>
  <Override PartName="/ppt/slides/slide2327.xml" ContentType="application/vnd.openxmlformats-officedocument.presentationml.slide+xml"/>
  <Override PartName="/ppt/slides/slide2328.xml" ContentType="application/vnd.openxmlformats-officedocument.presentationml.slide+xml"/>
  <Override PartName="/ppt/slides/slide2329.xml" ContentType="application/vnd.openxmlformats-officedocument.presentationml.slide+xml"/>
  <Override PartName="/ppt/slides/slide2330.xml" ContentType="application/vnd.openxmlformats-officedocument.presentationml.slide+xml"/>
  <Override PartName="/ppt/slides/slide2331.xml" ContentType="application/vnd.openxmlformats-officedocument.presentationml.slide+xml"/>
  <Override PartName="/ppt/slides/slide2332.xml" ContentType="application/vnd.openxmlformats-officedocument.presentationml.slide+xml"/>
  <Override PartName="/ppt/slides/slide2333.xml" ContentType="application/vnd.openxmlformats-officedocument.presentationml.slide+xml"/>
  <Override PartName="/ppt/slides/slide2334.xml" ContentType="application/vnd.openxmlformats-officedocument.presentationml.slide+xml"/>
  <Override PartName="/ppt/slides/slide2335.xml" ContentType="application/vnd.openxmlformats-officedocument.presentationml.slide+xml"/>
  <Override PartName="/ppt/slides/slide2336.xml" ContentType="application/vnd.openxmlformats-officedocument.presentationml.slide+xml"/>
  <Override PartName="/ppt/slides/slide2337.xml" ContentType="application/vnd.openxmlformats-officedocument.presentationml.slide+xml"/>
  <Override PartName="/ppt/slides/slide2338.xml" ContentType="application/vnd.openxmlformats-officedocument.presentationml.slide+xml"/>
  <Override PartName="/ppt/slides/slide2339.xml" ContentType="application/vnd.openxmlformats-officedocument.presentationml.slide+xml"/>
  <Override PartName="/ppt/slides/slide2340.xml" ContentType="application/vnd.openxmlformats-officedocument.presentationml.slide+xml"/>
  <Override PartName="/ppt/slides/slide2341.xml" ContentType="application/vnd.openxmlformats-officedocument.presentationml.slide+xml"/>
  <Override PartName="/ppt/slides/slide2342.xml" ContentType="application/vnd.openxmlformats-officedocument.presentationml.slide+xml"/>
  <Override PartName="/ppt/slides/slide2343.xml" ContentType="application/vnd.openxmlformats-officedocument.presentationml.slide+xml"/>
  <Override PartName="/ppt/slides/slide2344.xml" ContentType="application/vnd.openxmlformats-officedocument.presentationml.slide+xml"/>
  <Override PartName="/ppt/slides/slide2345.xml" ContentType="application/vnd.openxmlformats-officedocument.presentationml.slide+xml"/>
  <Override PartName="/ppt/slides/slide2346.xml" ContentType="application/vnd.openxmlformats-officedocument.presentationml.slide+xml"/>
  <Override PartName="/ppt/slides/slide2347.xml" ContentType="application/vnd.openxmlformats-officedocument.presentationml.slide+xml"/>
  <Override PartName="/ppt/slides/slide2348.xml" ContentType="application/vnd.openxmlformats-officedocument.presentationml.slide+xml"/>
  <Override PartName="/ppt/slides/slide2349.xml" ContentType="application/vnd.openxmlformats-officedocument.presentationml.slide+xml"/>
  <Override PartName="/ppt/slides/slide2350.xml" ContentType="application/vnd.openxmlformats-officedocument.presentationml.slide+xml"/>
  <Override PartName="/ppt/slides/slide2351.xml" ContentType="application/vnd.openxmlformats-officedocument.presentationml.slide+xml"/>
  <Override PartName="/ppt/slides/slide2352.xml" ContentType="application/vnd.openxmlformats-officedocument.presentationml.slide+xml"/>
  <Override PartName="/ppt/slides/slide2353.xml" ContentType="application/vnd.openxmlformats-officedocument.presentationml.slide+xml"/>
  <Override PartName="/ppt/slides/slide2354.xml" ContentType="application/vnd.openxmlformats-officedocument.presentationml.slide+xml"/>
  <Override PartName="/ppt/slides/slide2355.xml" ContentType="application/vnd.openxmlformats-officedocument.presentationml.slide+xml"/>
  <Override PartName="/ppt/slides/slide2356.xml" ContentType="application/vnd.openxmlformats-officedocument.presentationml.slide+xml"/>
  <Override PartName="/ppt/slides/slide2357.xml" ContentType="application/vnd.openxmlformats-officedocument.presentationml.slide+xml"/>
  <Override PartName="/ppt/slides/slide2358.xml" ContentType="application/vnd.openxmlformats-officedocument.presentationml.slide+xml"/>
  <Override PartName="/ppt/slides/slide2359.xml" ContentType="application/vnd.openxmlformats-officedocument.presentationml.slide+xml"/>
  <Override PartName="/ppt/slides/slide2360.xml" ContentType="application/vnd.openxmlformats-officedocument.presentationml.slide+xml"/>
  <Override PartName="/ppt/slides/slide2361.xml" ContentType="application/vnd.openxmlformats-officedocument.presentationml.slide+xml"/>
  <Override PartName="/ppt/slides/slide2362.xml" ContentType="application/vnd.openxmlformats-officedocument.presentationml.slide+xml"/>
  <Override PartName="/ppt/slides/slide2363.xml" ContentType="application/vnd.openxmlformats-officedocument.presentationml.slide+xml"/>
  <Override PartName="/ppt/slides/slide2364.xml" ContentType="application/vnd.openxmlformats-officedocument.presentationml.slide+xml"/>
  <Override PartName="/ppt/slides/slide2365.xml" ContentType="application/vnd.openxmlformats-officedocument.presentationml.slide+xml"/>
  <Override PartName="/ppt/slides/slide2366.xml" ContentType="application/vnd.openxmlformats-officedocument.presentationml.slide+xml"/>
  <Override PartName="/ppt/slides/slide2367.xml" ContentType="application/vnd.openxmlformats-officedocument.presentationml.slide+xml"/>
  <Override PartName="/ppt/slides/slide2368.xml" ContentType="application/vnd.openxmlformats-officedocument.presentationml.slide+xml"/>
  <Override PartName="/ppt/slides/slide2369.xml" ContentType="application/vnd.openxmlformats-officedocument.presentationml.slide+xml"/>
  <Override PartName="/ppt/slides/slide2370.xml" ContentType="application/vnd.openxmlformats-officedocument.presentationml.slide+xml"/>
  <Override PartName="/ppt/slides/slide2371.xml" ContentType="application/vnd.openxmlformats-officedocument.presentationml.slide+xml"/>
  <Override PartName="/ppt/slides/slide2372.xml" ContentType="application/vnd.openxmlformats-officedocument.presentationml.slide+xml"/>
  <Override PartName="/ppt/slides/slide2373.xml" ContentType="application/vnd.openxmlformats-officedocument.presentationml.slide+xml"/>
  <Override PartName="/ppt/slides/slide2374.xml" ContentType="application/vnd.openxmlformats-officedocument.presentationml.slide+xml"/>
  <Override PartName="/ppt/slides/slide2375.xml" ContentType="application/vnd.openxmlformats-officedocument.presentationml.slide+xml"/>
  <Override PartName="/ppt/slides/slide2376.xml" ContentType="application/vnd.openxmlformats-officedocument.presentationml.slide+xml"/>
  <Override PartName="/ppt/slides/slide2377.xml" ContentType="application/vnd.openxmlformats-officedocument.presentationml.slide+xml"/>
  <Override PartName="/ppt/slides/slide2378.xml" ContentType="application/vnd.openxmlformats-officedocument.presentationml.slide+xml"/>
  <Override PartName="/ppt/slides/slide2379.xml" ContentType="application/vnd.openxmlformats-officedocument.presentationml.slide+xml"/>
  <Override PartName="/ppt/slides/slide2380.xml" ContentType="application/vnd.openxmlformats-officedocument.presentationml.slide+xml"/>
  <Override PartName="/ppt/slides/slide2381.xml" ContentType="application/vnd.openxmlformats-officedocument.presentationml.slide+xml"/>
  <Override PartName="/ppt/slides/slide2382.xml" ContentType="application/vnd.openxmlformats-officedocument.presentationml.slide+xml"/>
  <Override PartName="/ppt/slides/slide2383.xml" ContentType="application/vnd.openxmlformats-officedocument.presentationml.slide+xml"/>
  <Override PartName="/ppt/slides/slide2384.xml" ContentType="application/vnd.openxmlformats-officedocument.presentationml.slide+xml"/>
  <Override PartName="/ppt/slides/slide2385.xml" ContentType="application/vnd.openxmlformats-officedocument.presentationml.slide+xml"/>
  <Override PartName="/ppt/slides/slide2386.xml" ContentType="application/vnd.openxmlformats-officedocument.presentationml.slide+xml"/>
  <Override PartName="/ppt/slides/slide2387.xml" ContentType="application/vnd.openxmlformats-officedocument.presentationml.slide+xml"/>
  <Override PartName="/ppt/slides/slide2388.xml" ContentType="application/vnd.openxmlformats-officedocument.presentationml.slide+xml"/>
  <Override PartName="/ppt/slides/slide2389.xml" ContentType="application/vnd.openxmlformats-officedocument.presentationml.slide+xml"/>
  <Override PartName="/ppt/slides/slide2390.xml" ContentType="application/vnd.openxmlformats-officedocument.presentationml.slide+xml"/>
  <Override PartName="/ppt/slides/slide2391.xml" ContentType="application/vnd.openxmlformats-officedocument.presentationml.slide+xml"/>
  <Override PartName="/ppt/slides/slide2392.xml" ContentType="application/vnd.openxmlformats-officedocument.presentationml.slide+xml"/>
  <Override PartName="/ppt/slides/slide2393.xml" ContentType="application/vnd.openxmlformats-officedocument.presentationml.slide+xml"/>
  <Override PartName="/ppt/slides/slide2394.xml" ContentType="application/vnd.openxmlformats-officedocument.presentationml.slide+xml"/>
  <Override PartName="/ppt/slides/slide2395.xml" ContentType="application/vnd.openxmlformats-officedocument.presentationml.slide+xml"/>
  <Override PartName="/ppt/slides/slide2396.xml" ContentType="application/vnd.openxmlformats-officedocument.presentationml.slide+xml"/>
  <Override PartName="/ppt/slides/slide2397.xml" ContentType="application/vnd.openxmlformats-officedocument.presentationml.slide+xml"/>
  <Override PartName="/ppt/slides/slide2398.xml" ContentType="application/vnd.openxmlformats-officedocument.presentationml.slide+xml"/>
  <Override PartName="/ppt/slides/slide2399.xml" ContentType="application/vnd.openxmlformats-officedocument.presentationml.slide+xml"/>
  <Override PartName="/ppt/slides/slide2400.xml" ContentType="application/vnd.openxmlformats-officedocument.presentationml.slide+xml"/>
  <Override PartName="/ppt/slides/slide2401.xml" ContentType="application/vnd.openxmlformats-officedocument.presentationml.slide+xml"/>
  <Override PartName="/ppt/slides/slide2402.xml" ContentType="application/vnd.openxmlformats-officedocument.presentationml.slide+xml"/>
  <Override PartName="/ppt/slides/slide2403.xml" ContentType="application/vnd.openxmlformats-officedocument.presentationml.slide+xml"/>
  <Override PartName="/ppt/slides/slide2404.xml" ContentType="application/vnd.openxmlformats-officedocument.presentationml.slide+xml"/>
  <Override PartName="/ppt/slides/slide2405.xml" ContentType="application/vnd.openxmlformats-officedocument.presentationml.slide+xml"/>
  <Override PartName="/ppt/slides/slide2406.xml" ContentType="application/vnd.openxmlformats-officedocument.presentationml.slide+xml"/>
  <Override PartName="/ppt/slides/slide2407.xml" ContentType="application/vnd.openxmlformats-officedocument.presentationml.slide+xml"/>
  <Override PartName="/ppt/slides/slide2408.xml" ContentType="application/vnd.openxmlformats-officedocument.presentationml.slide+xml"/>
  <Override PartName="/ppt/slides/slide2409.xml" ContentType="application/vnd.openxmlformats-officedocument.presentationml.slide+xml"/>
  <Override PartName="/ppt/slides/slide2410.xml" ContentType="application/vnd.openxmlformats-officedocument.presentationml.slide+xml"/>
  <Override PartName="/ppt/slides/slide2411.xml" ContentType="application/vnd.openxmlformats-officedocument.presentationml.slide+xml"/>
  <Override PartName="/ppt/slides/slide2412.xml" ContentType="application/vnd.openxmlformats-officedocument.presentationml.slide+xml"/>
  <Override PartName="/ppt/slides/slide2413.xml" ContentType="application/vnd.openxmlformats-officedocument.presentationml.slide+xml"/>
  <Override PartName="/ppt/slides/slide2414.xml" ContentType="application/vnd.openxmlformats-officedocument.presentationml.slide+xml"/>
  <Override PartName="/ppt/slides/slide2415.xml" ContentType="application/vnd.openxmlformats-officedocument.presentationml.slide+xml"/>
  <Override PartName="/ppt/slides/slide2416.xml" ContentType="application/vnd.openxmlformats-officedocument.presentationml.slide+xml"/>
  <Override PartName="/ppt/slides/slide2417.xml" ContentType="application/vnd.openxmlformats-officedocument.presentationml.slide+xml"/>
  <Override PartName="/ppt/slides/slide2418.xml" ContentType="application/vnd.openxmlformats-officedocument.presentationml.slide+xml"/>
  <Override PartName="/ppt/slides/slide2419.xml" ContentType="application/vnd.openxmlformats-officedocument.presentationml.slide+xml"/>
  <Override PartName="/ppt/slides/slide2420.xml" ContentType="application/vnd.openxmlformats-officedocument.presentationml.slide+xml"/>
  <Override PartName="/ppt/slides/slide2421.xml" ContentType="application/vnd.openxmlformats-officedocument.presentationml.slide+xml"/>
  <Override PartName="/ppt/slides/slide2422.xml" ContentType="application/vnd.openxmlformats-officedocument.presentationml.slide+xml"/>
  <Override PartName="/ppt/slides/slide2423.xml" ContentType="application/vnd.openxmlformats-officedocument.presentationml.slide+xml"/>
  <Override PartName="/ppt/slides/slide2424.xml" ContentType="application/vnd.openxmlformats-officedocument.presentationml.slide+xml"/>
  <Override PartName="/ppt/slides/slide2425.xml" ContentType="application/vnd.openxmlformats-officedocument.presentationml.slide+xml"/>
  <Override PartName="/ppt/slides/slide2426.xml" ContentType="application/vnd.openxmlformats-officedocument.presentationml.slide+xml"/>
  <Override PartName="/ppt/slides/slide2427.xml" ContentType="application/vnd.openxmlformats-officedocument.presentationml.slide+xml"/>
  <Override PartName="/ppt/slides/slide2428.xml" ContentType="application/vnd.openxmlformats-officedocument.presentationml.slide+xml"/>
  <Override PartName="/ppt/slides/slide2429.xml" ContentType="application/vnd.openxmlformats-officedocument.presentationml.slide+xml"/>
  <Override PartName="/ppt/slides/slide2430.xml" ContentType="application/vnd.openxmlformats-officedocument.presentationml.slide+xml"/>
  <Override PartName="/ppt/slides/slide2431.xml" ContentType="application/vnd.openxmlformats-officedocument.presentationml.slide+xml"/>
  <Override PartName="/ppt/slides/slide2432.xml" ContentType="application/vnd.openxmlformats-officedocument.presentationml.slide+xml"/>
  <Override PartName="/ppt/slides/slide2433.xml" ContentType="application/vnd.openxmlformats-officedocument.presentationml.slide+xml"/>
  <Override PartName="/ppt/slides/slide2434.xml" ContentType="application/vnd.openxmlformats-officedocument.presentationml.slide+xml"/>
  <Override PartName="/ppt/slides/slide2435.xml" ContentType="application/vnd.openxmlformats-officedocument.presentationml.slide+xml"/>
  <Override PartName="/ppt/slides/slide2436.xml" ContentType="application/vnd.openxmlformats-officedocument.presentationml.slide+xml"/>
  <Override PartName="/ppt/slides/slide2437.xml" ContentType="application/vnd.openxmlformats-officedocument.presentationml.slide+xml"/>
  <Override PartName="/ppt/slides/slide2438.xml" ContentType="application/vnd.openxmlformats-officedocument.presentationml.slide+xml"/>
  <Override PartName="/ppt/slides/slide2439.xml" ContentType="application/vnd.openxmlformats-officedocument.presentationml.slide+xml"/>
  <Override PartName="/ppt/slides/slide2440.xml" ContentType="application/vnd.openxmlformats-officedocument.presentationml.slide+xml"/>
  <Override PartName="/ppt/slides/slide2441.xml" ContentType="application/vnd.openxmlformats-officedocument.presentationml.slide+xml"/>
  <Override PartName="/ppt/slides/slide2442.xml" ContentType="application/vnd.openxmlformats-officedocument.presentationml.slide+xml"/>
  <Override PartName="/ppt/slides/slide2443.xml" ContentType="application/vnd.openxmlformats-officedocument.presentationml.slide+xml"/>
  <Override PartName="/ppt/slides/slide2444.xml" ContentType="application/vnd.openxmlformats-officedocument.presentationml.slide+xml"/>
  <Override PartName="/ppt/slides/slide2445.xml" ContentType="application/vnd.openxmlformats-officedocument.presentationml.slide+xml"/>
  <Override PartName="/ppt/slides/slide2446.xml" ContentType="application/vnd.openxmlformats-officedocument.presentationml.slide+xml"/>
  <Override PartName="/ppt/slides/slide2447.xml" ContentType="application/vnd.openxmlformats-officedocument.presentationml.slide+xml"/>
  <Override PartName="/ppt/slides/slide2448.xml" ContentType="application/vnd.openxmlformats-officedocument.presentationml.slide+xml"/>
  <Override PartName="/ppt/slides/slide2449.xml" ContentType="application/vnd.openxmlformats-officedocument.presentationml.slide+xml"/>
  <Override PartName="/ppt/slides/slide2450.xml" ContentType="application/vnd.openxmlformats-officedocument.presentationml.slide+xml"/>
  <Override PartName="/ppt/slides/slide2451.xml" ContentType="application/vnd.openxmlformats-officedocument.presentationml.slide+xml"/>
  <Override PartName="/ppt/slides/slide2452.xml" ContentType="application/vnd.openxmlformats-officedocument.presentationml.slide+xml"/>
  <Override PartName="/ppt/slides/slide2453.xml" ContentType="application/vnd.openxmlformats-officedocument.presentationml.slide+xml"/>
  <Override PartName="/ppt/slides/slide2454.xml" ContentType="application/vnd.openxmlformats-officedocument.presentationml.slide+xml"/>
  <Override PartName="/ppt/slides/slide2455.xml" ContentType="application/vnd.openxmlformats-officedocument.presentationml.slide+xml"/>
  <Override PartName="/ppt/slides/slide2456.xml" ContentType="application/vnd.openxmlformats-officedocument.presentationml.slide+xml"/>
  <Override PartName="/ppt/slides/slide2457.xml" ContentType="application/vnd.openxmlformats-officedocument.presentationml.slide+xml"/>
  <Override PartName="/ppt/slides/slide2458.xml" ContentType="application/vnd.openxmlformats-officedocument.presentationml.slide+xml"/>
  <Override PartName="/ppt/slides/slide2459.xml" ContentType="application/vnd.openxmlformats-officedocument.presentationml.slide+xml"/>
  <Override PartName="/ppt/slides/slide2460.xml" ContentType="application/vnd.openxmlformats-officedocument.presentationml.slide+xml"/>
  <Override PartName="/ppt/slides/slide2461.xml" ContentType="application/vnd.openxmlformats-officedocument.presentationml.slide+xml"/>
  <Override PartName="/ppt/slides/slide2462.xml" ContentType="application/vnd.openxmlformats-officedocument.presentationml.slide+xml"/>
  <Override PartName="/ppt/slides/slide2463.xml" ContentType="application/vnd.openxmlformats-officedocument.presentationml.slide+xml"/>
  <Override PartName="/ppt/slides/slide2464.xml" ContentType="application/vnd.openxmlformats-officedocument.presentationml.slide+xml"/>
  <Override PartName="/ppt/slides/slide2465.xml" ContentType="application/vnd.openxmlformats-officedocument.presentationml.slide+xml"/>
  <Override PartName="/ppt/slides/slide2466.xml" ContentType="application/vnd.openxmlformats-officedocument.presentationml.slide+xml"/>
  <Override PartName="/ppt/slides/slide2467.xml" ContentType="application/vnd.openxmlformats-officedocument.presentationml.slide+xml"/>
  <Override PartName="/ppt/slides/slide2468.xml" ContentType="application/vnd.openxmlformats-officedocument.presentationml.slide+xml"/>
  <Override PartName="/ppt/slides/slide2469.xml" ContentType="application/vnd.openxmlformats-officedocument.presentationml.slide+xml"/>
  <Override PartName="/ppt/slides/slide2470.xml" ContentType="application/vnd.openxmlformats-officedocument.presentationml.slide+xml"/>
  <Override PartName="/ppt/slides/slide2471.xml" ContentType="application/vnd.openxmlformats-officedocument.presentationml.slide+xml"/>
  <Override PartName="/ppt/slides/slide2472.xml" ContentType="application/vnd.openxmlformats-officedocument.presentationml.slide+xml"/>
  <Override PartName="/ppt/slides/slide2473.xml" ContentType="application/vnd.openxmlformats-officedocument.presentationml.slide+xml"/>
  <Override PartName="/ppt/slides/slide2474.xml" ContentType="application/vnd.openxmlformats-officedocument.presentationml.slide+xml"/>
  <Override PartName="/ppt/slides/slide2475.xml" ContentType="application/vnd.openxmlformats-officedocument.presentationml.slide+xml"/>
  <Override PartName="/ppt/slides/slide2476.xml" ContentType="application/vnd.openxmlformats-officedocument.presentationml.slide+xml"/>
  <Override PartName="/ppt/slides/slide2477.xml" ContentType="application/vnd.openxmlformats-officedocument.presentationml.slide+xml"/>
  <Override PartName="/ppt/slides/slide2478.xml" ContentType="application/vnd.openxmlformats-officedocument.presentationml.slide+xml"/>
  <Override PartName="/ppt/slides/slide2479.xml" ContentType="application/vnd.openxmlformats-officedocument.presentationml.slide+xml"/>
  <Override PartName="/ppt/slides/slide2480.xml" ContentType="application/vnd.openxmlformats-officedocument.presentationml.slide+xml"/>
  <Override PartName="/ppt/slides/slide2481.xml" ContentType="application/vnd.openxmlformats-officedocument.presentationml.slide+xml"/>
  <Override PartName="/ppt/slides/slide2482.xml" ContentType="application/vnd.openxmlformats-officedocument.presentationml.slide+xml"/>
  <Override PartName="/ppt/slides/slide2483.xml" ContentType="application/vnd.openxmlformats-officedocument.presentationml.slide+xml"/>
  <Override PartName="/ppt/slides/slide2484.xml" ContentType="application/vnd.openxmlformats-officedocument.presentationml.slide+xml"/>
  <Override PartName="/ppt/slides/slide2485.xml" ContentType="application/vnd.openxmlformats-officedocument.presentationml.slide+xml"/>
  <Override PartName="/ppt/slides/slide2486.xml" ContentType="application/vnd.openxmlformats-officedocument.presentationml.slide+xml"/>
  <Override PartName="/ppt/slides/slide2487.xml" ContentType="application/vnd.openxmlformats-officedocument.presentationml.slide+xml"/>
  <Override PartName="/ppt/slides/slide2488.xml" ContentType="application/vnd.openxmlformats-officedocument.presentationml.slide+xml"/>
  <Override PartName="/ppt/slides/slide2489.xml" ContentType="application/vnd.openxmlformats-officedocument.presentationml.slide+xml"/>
  <Override PartName="/ppt/slides/slide2490.xml" ContentType="application/vnd.openxmlformats-officedocument.presentationml.slide+xml"/>
  <Override PartName="/ppt/slides/slide2491.xml" ContentType="application/vnd.openxmlformats-officedocument.presentationml.slide+xml"/>
  <Override PartName="/ppt/slides/slide2492.xml" ContentType="application/vnd.openxmlformats-officedocument.presentationml.slide+xml"/>
  <Override PartName="/ppt/slides/slide2493.xml" ContentType="application/vnd.openxmlformats-officedocument.presentationml.slide+xml"/>
  <Override PartName="/ppt/slides/slide2494.xml" ContentType="application/vnd.openxmlformats-officedocument.presentationml.slide+xml"/>
  <Override PartName="/ppt/slides/slide2495.xml" ContentType="application/vnd.openxmlformats-officedocument.presentationml.slide+xml"/>
  <Override PartName="/ppt/slides/slide2496.xml" ContentType="application/vnd.openxmlformats-officedocument.presentationml.slide+xml"/>
  <Override PartName="/ppt/slides/slide2497.xml" ContentType="application/vnd.openxmlformats-officedocument.presentationml.slide+xml"/>
  <Override PartName="/ppt/slides/slide2498.xml" ContentType="application/vnd.openxmlformats-officedocument.presentationml.slide+xml"/>
  <Override PartName="/ppt/slides/slide2499.xml" ContentType="application/vnd.openxmlformats-officedocument.presentationml.slide+xml"/>
  <Override PartName="/ppt/slides/slide2500.xml" ContentType="application/vnd.openxmlformats-officedocument.presentationml.slide+xml"/>
  <Override PartName="/ppt/slides/slide2501.xml" ContentType="application/vnd.openxmlformats-officedocument.presentationml.slide+xml"/>
  <Override PartName="/ppt/slides/slide2502.xml" ContentType="application/vnd.openxmlformats-officedocument.presentationml.slide+xml"/>
  <Override PartName="/ppt/slides/slide2503.xml" ContentType="application/vnd.openxmlformats-officedocument.presentationml.slide+xml"/>
  <Override PartName="/ppt/slides/slide2504.xml" ContentType="application/vnd.openxmlformats-officedocument.presentationml.slide+xml"/>
  <Override PartName="/ppt/slides/slide2505.xml" ContentType="application/vnd.openxmlformats-officedocument.presentationml.slide+xml"/>
  <Override PartName="/ppt/slides/slide2506.xml" ContentType="application/vnd.openxmlformats-officedocument.presentationml.slide+xml"/>
  <Override PartName="/ppt/slides/slide2507.xml" ContentType="application/vnd.openxmlformats-officedocument.presentationml.slide+xml"/>
  <Override PartName="/ppt/slides/slide2508.xml" ContentType="application/vnd.openxmlformats-officedocument.presentationml.slide+xml"/>
  <Override PartName="/ppt/slides/slide2509.xml" ContentType="application/vnd.openxmlformats-officedocument.presentationml.slide+xml"/>
  <Override PartName="/ppt/slides/slide2510.xml" ContentType="application/vnd.openxmlformats-officedocument.presentationml.slide+xml"/>
  <Override PartName="/ppt/slides/slide2511.xml" ContentType="application/vnd.openxmlformats-officedocument.presentationml.slide+xml"/>
  <Override PartName="/ppt/slides/slide2512.xml" ContentType="application/vnd.openxmlformats-officedocument.presentationml.slide+xml"/>
  <Override PartName="/ppt/slides/slide2513.xml" ContentType="application/vnd.openxmlformats-officedocument.presentationml.slide+xml"/>
  <Override PartName="/ppt/slides/slide2514.xml" ContentType="application/vnd.openxmlformats-officedocument.presentationml.slide+xml"/>
  <Override PartName="/ppt/slides/slide2515.xml" ContentType="application/vnd.openxmlformats-officedocument.presentationml.slide+xml"/>
  <Override PartName="/ppt/slides/slide2516.xml" ContentType="application/vnd.openxmlformats-officedocument.presentationml.slide+xml"/>
  <Override PartName="/ppt/slides/slide2517.xml" ContentType="application/vnd.openxmlformats-officedocument.presentationml.slide+xml"/>
  <Override PartName="/ppt/slides/slide2518.xml" ContentType="application/vnd.openxmlformats-officedocument.presentationml.slide+xml"/>
  <Override PartName="/ppt/slides/slide2519.xml" ContentType="application/vnd.openxmlformats-officedocument.presentationml.slide+xml"/>
  <Override PartName="/ppt/slides/slide2520.xml" ContentType="application/vnd.openxmlformats-officedocument.presentationml.slide+xml"/>
  <Override PartName="/ppt/slides/slide2521.xml" ContentType="application/vnd.openxmlformats-officedocument.presentationml.slide+xml"/>
  <Override PartName="/ppt/slides/slide2522.xml" ContentType="application/vnd.openxmlformats-officedocument.presentationml.slide+xml"/>
  <Override PartName="/ppt/slides/slide2523.xml" ContentType="application/vnd.openxmlformats-officedocument.presentationml.slide+xml"/>
  <Override PartName="/ppt/slides/slide2524.xml" ContentType="application/vnd.openxmlformats-officedocument.presentationml.slide+xml"/>
  <Override PartName="/ppt/slides/slide2525.xml" ContentType="application/vnd.openxmlformats-officedocument.presentationml.slide+xml"/>
  <Override PartName="/ppt/slides/slide2526.xml" ContentType="application/vnd.openxmlformats-officedocument.presentationml.slide+xml"/>
  <Override PartName="/ppt/slides/slide2527.xml" ContentType="application/vnd.openxmlformats-officedocument.presentationml.slide+xml"/>
  <Override PartName="/ppt/slides/slide2528.xml" ContentType="application/vnd.openxmlformats-officedocument.presentationml.slide+xml"/>
  <Override PartName="/ppt/slides/slide2529.xml" ContentType="application/vnd.openxmlformats-officedocument.presentationml.slide+xml"/>
  <Override PartName="/ppt/slides/slide2530.xml" ContentType="application/vnd.openxmlformats-officedocument.presentationml.slide+xml"/>
  <Override PartName="/ppt/slides/slide2531.xml" ContentType="application/vnd.openxmlformats-officedocument.presentationml.slide+xml"/>
  <Override PartName="/ppt/slides/slide2532.xml" ContentType="application/vnd.openxmlformats-officedocument.presentationml.slide+xml"/>
  <Override PartName="/ppt/slides/slide2533.xml" ContentType="application/vnd.openxmlformats-officedocument.presentationml.slide+xml"/>
  <Override PartName="/ppt/slides/slide2534.xml" ContentType="application/vnd.openxmlformats-officedocument.presentationml.slide+xml"/>
  <Override PartName="/ppt/slides/slide2535.xml" ContentType="application/vnd.openxmlformats-officedocument.presentationml.slide+xml"/>
  <Override PartName="/ppt/slides/slide2536.xml" ContentType="application/vnd.openxmlformats-officedocument.presentationml.slide+xml"/>
  <Override PartName="/ppt/slides/slide2537.xml" ContentType="application/vnd.openxmlformats-officedocument.presentationml.slide+xml"/>
  <Override PartName="/ppt/slides/slide2538.xml" ContentType="application/vnd.openxmlformats-officedocument.presentationml.slide+xml"/>
  <Override PartName="/ppt/slides/slide2539.xml" ContentType="application/vnd.openxmlformats-officedocument.presentationml.slide+xml"/>
  <Override PartName="/ppt/slides/slide2540.xml" ContentType="application/vnd.openxmlformats-officedocument.presentationml.slide+xml"/>
  <Override PartName="/ppt/slides/slide2541.xml" ContentType="application/vnd.openxmlformats-officedocument.presentationml.slide+xml"/>
  <Override PartName="/ppt/slides/slide2542.xml" ContentType="application/vnd.openxmlformats-officedocument.presentationml.slide+xml"/>
  <Override PartName="/ppt/slides/slide2543.xml" ContentType="application/vnd.openxmlformats-officedocument.presentationml.slide+xml"/>
  <Override PartName="/ppt/slides/slide2544.xml" ContentType="application/vnd.openxmlformats-officedocument.presentationml.slide+xml"/>
  <Override PartName="/ppt/slides/slide2545.xml" ContentType="application/vnd.openxmlformats-officedocument.presentationml.slide+xml"/>
  <Override PartName="/ppt/slides/slide2546.xml" ContentType="application/vnd.openxmlformats-officedocument.presentationml.slide+xml"/>
  <Override PartName="/ppt/slides/slide2547.xml" ContentType="application/vnd.openxmlformats-officedocument.presentationml.slide+xml"/>
  <Override PartName="/ppt/slides/slide2548.xml" ContentType="application/vnd.openxmlformats-officedocument.presentationml.slide+xml"/>
  <Override PartName="/ppt/slides/slide2549.xml" ContentType="application/vnd.openxmlformats-officedocument.presentationml.slide+xml"/>
  <Override PartName="/ppt/slides/slide2550.xml" ContentType="application/vnd.openxmlformats-officedocument.presentationml.slide+xml"/>
  <Override PartName="/ppt/slides/slide2551.xml" ContentType="application/vnd.openxmlformats-officedocument.presentationml.slide+xml"/>
  <Override PartName="/ppt/slides/slide2552.xml" ContentType="application/vnd.openxmlformats-officedocument.presentationml.slide+xml"/>
  <Override PartName="/ppt/slides/slide2553.xml" ContentType="application/vnd.openxmlformats-officedocument.presentationml.slide+xml"/>
  <Override PartName="/ppt/slides/slide2554.xml" ContentType="application/vnd.openxmlformats-officedocument.presentationml.slide+xml"/>
  <Override PartName="/ppt/slides/slide2555.xml" ContentType="application/vnd.openxmlformats-officedocument.presentationml.slide+xml"/>
  <Override PartName="/ppt/slides/slide2556.xml" ContentType="application/vnd.openxmlformats-officedocument.presentationml.slide+xml"/>
  <Override PartName="/ppt/slides/slide2557.xml" ContentType="application/vnd.openxmlformats-officedocument.presentationml.slide+xml"/>
  <Override PartName="/ppt/slides/slide2558.xml" ContentType="application/vnd.openxmlformats-officedocument.presentationml.slide+xml"/>
  <Override PartName="/ppt/slides/slide2559.xml" ContentType="application/vnd.openxmlformats-officedocument.presentationml.slide+xml"/>
  <Override PartName="/ppt/slides/slide2560.xml" ContentType="application/vnd.openxmlformats-officedocument.presentationml.slide+xml"/>
  <Override PartName="/ppt/slides/slide2561.xml" ContentType="application/vnd.openxmlformats-officedocument.presentationml.slide+xml"/>
  <Override PartName="/ppt/slides/slide2562.xml" ContentType="application/vnd.openxmlformats-officedocument.presentationml.slide+xml"/>
  <Override PartName="/ppt/slides/slide2563.xml" ContentType="application/vnd.openxmlformats-officedocument.presentationml.slide+xml"/>
  <Override PartName="/ppt/slides/slide2564.xml" ContentType="application/vnd.openxmlformats-officedocument.presentationml.slide+xml"/>
  <Override PartName="/ppt/slides/slide2565.xml" ContentType="application/vnd.openxmlformats-officedocument.presentationml.slide+xml"/>
  <Override PartName="/ppt/slides/slide2566.xml" ContentType="application/vnd.openxmlformats-officedocument.presentationml.slide+xml"/>
  <Override PartName="/ppt/slides/slide2567.xml" ContentType="application/vnd.openxmlformats-officedocument.presentationml.slide+xml"/>
  <Override PartName="/ppt/slides/slide2568.xml" ContentType="application/vnd.openxmlformats-officedocument.presentationml.slide+xml"/>
  <Override PartName="/ppt/slides/slide2569.xml" ContentType="application/vnd.openxmlformats-officedocument.presentationml.slide+xml"/>
  <Override PartName="/ppt/slides/slide2570.xml" ContentType="application/vnd.openxmlformats-officedocument.presentationml.slide+xml"/>
  <Override PartName="/ppt/slides/slide2571.xml" ContentType="application/vnd.openxmlformats-officedocument.presentationml.slide+xml"/>
  <Override PartName="/ppt/slides/slide2572.xml" ContentType="application/vnd.openxmlformats-officedocument.presentationml.slide+xml"/>
  <Override PartName="/ppt/slides/slide2573.xml" ContentType="application/vnd.openxmlformats-officedocument.presentationml.slide+xml"/>
  <Override PartName="/ppt/slides/slide2574.xml" ContentType="application/vnd.openxmlformats-officedocument.presentationml.slide+xml"/>
  <Override PartName="/ppt/slides/slide2575.xml" ContentType="application/vnd.openxmlformats-officedocument.presentationml.slide+xml"/>
  <Override PartName="/ppt/slides/slide2576.xml" ContentType="application/vnd.openxmlformats-officedocument.presentationml.slide+xml"/>
  <Override PartName="/ppt/slides/slide2577.xml" ContentType="application/vnd.openxmlformats-officedocument.presentationml.slide+xml"/>
  <Override PartName="/ppt/slides/slide2578.xml" ContentType="application/vnd.openxmlformats-officedocument.presentationml.slide+xml"/>
  <Override PartName="/ppt/slides/slide2579.xml" ContentType="application/vnd.openxmlformats-officedocument.presentationml.slide+xml"/>
  <Override PartName="/ppt/slides/slide2580.xml" ContentType="application/vnd.openxmlformats-officedocument.presentationml.slide+xml"/>
  <Override PartName="/ppt/slides/slide2581.xml" ContentType="application/vnd.openxmlformats-officedocument.presentationml.slide+xml"/>
  <Override PartName="/ppt/slides/slide2582.xml" ContentType="application/vnd.openxmlformats-officedocument.presentationml.slide+xml"/>
  <Override PartName="/ppt/slides/slide2583.xml" ContentType="application/vnd.openxmlformats-officedocument.presentationml.slide+xml"/>
  <Override PartName="/ppt/slides/slide2584.xml" ContentType="application/vnd.openxmlformats-officedocument.presentationml.slide+xml"/>
  <Override PartName="/ppt/slides/slide2585.xml" ContentType="application/vnd.openxmlformats-officedocument.presentationml.slide+xml"/>
  <Override PartName="/ppt/slides/slide2586.xml" ContentType="application/vnd.openxmlformats-officedocument.presentationml.slide+xml"/>
  <Override PartName="/ppt/slides/slide2587.xml" ContentType="application/vnd.openxmlformats-officedocument.presentationml.slide+xml"/>
  <Override PartName="/ppt/slides/slide2588.xml" ContentType="application/vnd.openxmlformats-officedocument.presentationml.slide+xml"/>
  <Override PartName="/ppt/slides/slide2589.xml" ContentType="application/vnd.openxmlformats-officedocument.presentationml.slide+xml"/>
  <Override PartName="/ppt/slides/slide2590.xml" ContentType="application/vnd.openxmlformats-officedocument.presentationml.slide+xml"/>
  <Override PartName="/ppt/slides/slide2591.xml" ContentType="application/vnd.openxmlformats-officedocument.presentationml.slide+xml"/>
  <Override PartName="/ppt/slides/slide2592.xml" ContentType="application/vnd.openxmlformats-officedocument.presentationml.slide+xml"/>
  <Override PartName="/ppt/slides/slide2593.xml" ContentType="application/vnd.openxmlformats-officedocument.presentationml.slide+xml"/>
  <Override PartName="/ppt/slides/slide2594.xml" ContentType="application/vnd.openxmlformats-officedocument.presentationml.slide+xml"/>
  <Override PartName="/ppt/slides/slide2595.xml" ContentType="application/vnd.openxmlformats-officedocument.presentationml.slide+xml"/>
  <Override PartName="/ppt/slides/slide2596.xml" ContentType="application/vnd.openxmlformats-officedocument.presentationml.slide+xml"/>
  <Override PartName="/ppt/slides/slide2597.xml" ContentType="application/vnd.openxmlformats-officedocument.presentationml.slide+xml"/>
  <Override PartName="/ppt/slides/slide2598.xml" ContentType="application/vnd.openxmlformats-officedocument.presentationml.slide+xml"/>
  <Override PartName="/ppt/slides/slide2599.xml" ContentType="application/vnd.openxmlformats-officedocument.presentationml.slide+xml"/>
  <Override PartName="/ppt/slides/slide2600.xml" ContentType="application/vnd.openxmlformats-officedocument.presentationml.slide+xml"/>
  <Override PartName="/ppt/slides/slide2601.xml" ContentType="application/vnd.openxmlformats-officedocument.presentationml.slide+xml"/>
  <Override PartName="/ppt/slides/slide2602.xml" ContentType="application/vnd.openxmlformats-officedocument.presentationml.slide+xml"/>
  <Override PartName="/ppt/slides/slide2603.xml" ContentType="application/vnd.openxmlformats-officedocument.presentationml.slide+xml"/>
  <Override PartName="/ppt/slides/slide2604.xml" ContentType="application/vnd.openxmlformats-officedocument.presentationml.slide+xml"/>
  <Override PartName="/ppt/slides/slide2605.xml" ContentType="application/vnd.openxmlformats-officedocument.presentationml.slide+xml"/>
  <Override PartName="/ppt/slides/slide2606.xml" ContentType="application/vnd.openxmlformats-officedocument.presentationml.slide+xml"/>
  <Override PartName="/ppt/slides/slide2607.xml" ContentType="application/vnd.openxmlformats-officedocument.presentationml.slide+xml"/>
  <Override PartName="/ppt/slides/slide2608.xml" ContentType="application/vnd.openxmlformats-officedocument.presentationml.slide+xml"/>
  <Override PartName="/ppt/slides/slide2609.xml" ContentType="application/vnd.openxmlformats-officedocument.presentationml.slide+xml"/>
  <Override PartName="/ppt/slides/slide2610.xml" ContentType="application/vnd.openxmlformats-officedocument.presentationml.slide+xml"/>
  <Override PartName="/ppt/slides/slide2611.xml" ContentType="application/vnd.openxmlformats-officedocument.presentationml.slide+xml"/>
  <Override PartName="/ppt/slides/slide2612.xml" ContentType="application/vnd.openxmlformats-officedocument.presentationml.slide+xml"/>
  <Override PartName="/ppt/slides/slide2613.xml" ContentType="application/vnd.openxmlformats-officedocument.presentationml.slide+xml"/>
  <Override PartName="/ppt/slides/slide2614.xml" ContentType="application/vnd.openxmlformats-officedocument.presentationml.slide+xml"/>
  <Override PartName="/ppt/slides/slide2615.xml" ContentType="application/vnd.openxmlformats-officedocument.presentationml.slide+xml"/>
  <Override PartName="/ppt/slides/slide2616.xml" ContentType="application/vnd.openxmlformats-officedocument.presentationml.slide+xml"/>
  <Override PartName="/ppt/slides/slide2617.xml" ContentType="application/vnd.openxmlformats-officedocument.presentationml.slide+xml"/>
  <Override PartName="/ppt/slides/slide2618.xml" ContentType="application/vnd.openxmlformats-officedocument.presentationml.slide+xml"/>
  <Override PartName="/ppt/slides/slide2619.xml" ContentType="application/vnd.openxmlformats-officedocument.presentationml.slide+xml"/>
  <Override PartName="/ppt/slides/slide2620.xml" ContentType="application/vnd.openxmlformats-officedocument.presentationml.slide+xml"/>
  <Override PartName="/ppt/slides/slide2621.xml" ContentType="application/vnd.openxmlformats-officedocument.presentationml.slide+xml"/>
  <Override PartName="/ppt/slides/slide2622.xml" ContentType="application/vnd.openxmlformats-officedocument.presentationml.slide+xml"/>
  <Override PartName="/ppt/slides/slide2623.xml" ContentType="application/vnd.openxmlformats-officedocument.presentationml.slide+xml"/>
  <Override PartName="/ppt/slides/slide2624.xml" ContentType="application/vnd.openxmlformats-officedocument.presentationml.slide+xml"/>
  <Override PartName="/ppt/slides/slide2625.xml" ContentType="application/vnd.openxmlformats-officedocument.presentationml.slide+xml"/>
  <Override PartName="/ppt/slides/slide2626.xml" ContentType="application/vnd.openxmlformats-officedocument.presentationml.slide+xml"/>
  <Override PartName="/ppt/slides/slide2627.xml" ContentType="application/vnd.openxmlformats-officedocument.presentationml.slide+xml"/>
  <Override PartName="/ppt/slides/slide2628.xml" ContentType="application/vnd.openxmlformats-officedocument.presentationml.slide+xml"/>
  <Override PartName="/ppt/slides/slide2629.xml" ContentType="application/vnd.openxmlformats-officedocument.presentationml.slide+xml"/>
  <Override PartName="/ppt/slides/slide2630.xml" ContentType="application/vnd.openxmlformats-officedocument.presentationml.slide+xml"/>
  <Override PartName="/ppt/slides/slide2631.xml" ContentType="application/vnd.openxmlformats-officedocument.presentationml.slide+xml"/>
  <Override PartName="/ppt/slides/slide2632.xml" ContentType="application/vnd.openxmlformats-officedocument.presentationml.slide+xml"/>
  <Override PartName="/ppt/slides/slide2633.xml" ContentType="application/vnd.openxmlformats-officedocument.presentationml.slide+xml"/>
  <Override PartName="/ppt/slides/slide2634.xml" ContentType="application/vnd.openxmlformats-officedocument.presentationml.slide+xml"/>
  <Override PartName="/ppt/slides/slide2635.xml" ContentType="application/vnd.openxmlformats-officedocument.presentationml.slide+xml"/>
  <Override PartName="/ppt/slides/slide2636.xml" ContentType="application/vnd.openxmlformats-officedocument.presentationml.slide+xml"/>
  <Override PartName="/ppt/slides/slide2637.xml" ContentType="application/vnd.openxmlformats-officedocument.presentationml.slide+xml"/>
  <Override PartName="/ppt/slides/slide2638.xml" ContentType="application/vnd.openxmlformats-officedocument.presentationml.slide+xml"/>
  <Override PartName="/ppt/slides/slide2639.xml" ContentType="application/vnd.openxmlformats-officedocument.presentationml.slide+xml"/>
  <Override PartName="/ppt/slides/slide2640.xml" ContentType="application/vnd.openxmlformats-officedocument.presentationml.slide+xml"/>
  <Override PartName="/ppt/slides/slide2641.xml" ContentType="application/vnd.openxmlformats-officedocument.presentationml.slide+xml"/>
  <Override PartName="/ppt/slides/slide2642.xml" ContentType="application/vnd.openxmlformats-officedocument.presentationml.slide+xml"/>
  <Override PartName="/ppt/slides/slide2643.xml" ContentType="application/vnd.openxmlformats-officedocument.presentationml.slide+xml"/>
  <Override PartName="/ppt/slides/slide2644.xml" ContentType="application/vnd.openxmlformats-officedocument.presentationml.slide+xml"/>
  <Override PartName="/ppt/slides/slide2645.xml" ContentType="application/vnd.openxmlformats-officedocument.presentationml.slide+xml"/>
  <Override PartName="/ppt/slides/slide2646.xml" ContentType="application/vnd.openxmlformats-officedocument.presentationml.slide+xml"/>
  <Override PartName="/ppt/slides/slide2647.xml" ContentType="application/vnd.openxmlformats-officedocument.presentationml.slide+xml"/>
  <Override PartName="/ppt/slides/slide2648.xml" ContentType="application/vnd.openxmlformats-officedocument.presentationml.slide+xml"/>
  <Override PartName="/ppt/slides/slide2649.xml" ContentType="application/vnd.openxmlformats-officedocument.presentationml.slide+xml"/>
  <Override PartName="/ppt/slides/slide2650.xml" ContentType="application/vnd.openxmlformats-officedocument.presentationml.slide+xml"/>
  <Override PartName="/ppt/slides/slide2651.xml" ContentType="application/vnd.openxmlformats-officedocument.presentationml.slide+xml"/>
  <Override PartName="/ppt/slides/slide2652.xml" ContentType="application/vnd.openxmlformats-officedocument.presentationml.slide+xml"/>
  <Override PartName="/ppt/slides/slide2653.xml" ContentType="application/vnd.openxmlformats-officedocument.presentationml.slide+xml"/>
  <Override PartName="/ppt/slides/slide2654.xml" ContentType="application/vnd.openxmlformats-officedocument.presentationml.slide+xml"/>
  <Override PartName="/ppt/slides/slide2655.xml" ContentType="application/vnd.openxmlformats-officedocument.presentationml.slide+xml"/>
  <Override PartName="/ppt/slides/slide2656.xml" ContentType="application/vnd.openxmlformats-officedocument.presentationml.slide+xml"/>
  <Override PartName="/ppt/slides/slide2657.xml" ContentType="application/vnd.openxmlformats-officedocument.presentationml.slide+xml"/>
  <Override PartName="/ppt/slides/slide2658.xml" ContentType="application/vnd.openxmlformats-officedocument.presentationml.slide+xml"/>
  <Override PartName="/ppt/slides/slide2659.xml" ContentType="application/vnd.openxmlformats-officedocument.presentationml.slide+xml"/>
  <Override PartName="/ppt/slides/slide2660.xml" ContentType="application/vnd.openxmlformats-officedocument.presentationml.slide+xml"/>
  <Override PartName="/ppt/slides/slide2661.xml" ContentType="application/vnd.openxmlformats-officedocument.presentationml.slide+xml"/>
  <Override PartName="/ppt/slides/slide2662.xml" ContentType="application/vnd.openxmlformats-officedocument.presentationml.slide+xml"/>
  <Override PartName="/ppt/slides/slide2663.xml" ContentType="application/vnd.openxmlformats-officedocument.presentationml.slide+xml"/>
  <Override PartName="/ppt/slides/slide2664.xml" ContentType="application/vnd.openxmlformats-officedocument.presentationml.slide+xml"/>
  <Override PartName="/ppt/slides/slide2665.xml" ContentType="application/vnd.openxmlformats-officedocument.presentationml.slide+xml"/>
  <Override PartName="/ppt/slides/slide2666.xml" ContentType="application/vnd.openxmlformats-officedocument.presentationml.slide+xml"/>
  <Override PartName="/ppt/slides/slide2667.xml" ContentType="application/vnd.openxmlformats-officedocument.presentationml.slide+xml"/>
  <Override PartName="/ppt/slides/slide2668.xml" ContentType="application/vnd.openxmlformats-officedocument.presentationml.slide+xml"/>
  <Override PartName="/ppt/slides/slide2669.xml" ContentType="application/vnd.openxmlformats-officedocument.presentationml.slide+xml"/>
  <Override PartName="/ppt/slides/slide2670.xml" ContentType="application/vnd.openxmlformats-officedocument.presentationml.slide+xml"/>
  <Override PartName="/ppt/slides/slide2671.xml" ContentType="application/vnd.openxmlformats-officedocument.presentationml.slide+xml"/>
  <Override PartName="/ppt/slides/slide2672.xml" ContentType="application/vnd.openxmlformats-officedocument.presentationml.slide+xml"/>
  <Override PartName="/ppt/slides/slide2673.xml" ContentType="application/vnd.openxmlformats-officedocument.presentationml.slide+xml"/>
  <Override PartName="/ppt/slides/slide2674.xml" ContentType="application/vnd.openxmlformats-officedocument.presentationml.slide+xml"/>
  <Override PartName="/ppt/slides/slide2675.xml" ContentType="application/vnd.openxmlformats-officedocument.presentationml.slide+xml"/>
  <Override PartName="/ppt/slides/slide2676.xml" ContentType="application/vnd.openxmlformats-officedocument.presentationml.slide+xml"/>
  <Override PartName="/ppt/slides/slide2677.xml" ContentType="application/vnd.openxmlformats-officedocument.presentationml.slide+xml"/>
  <Override PartName="/ppt/slides/slide2678.xml" ContentType="application/vnd.openxmlformats-officedocument.presentationml.slide+xml"/>
  <Override PartName="/ppt/slides/slide2679.xml" ContentType="application/vnd.openxmlformats-officedocument.presentationml.slide+xml"/>
  <Override PartName="/ppt/slides/slide2680.xml" ContentType="application/vnd.openxmlformats-officedocument.presentationml.slide+xml"/>
  <Override PartName="/ppt/slides/slide2681.xml" ContentType="application/vnd.openxmlformats-officedocument.presentationml.slide+xml"/>
  <Override PartName="/ppt/slides/slide2682.xml" ContentType="application/vnd.openxmlformats-officedocument.presentationml.slide+xml"/>
  <Override PartName="/ppt/slides/slide2683.xml" ContentType="application/vnd.openxmlformats-officedocument.presentationml.slide+xml"/>
  <Override PartName="/ppt/slides/slide2684.xml" ContentType="application/vnd.openxmlformats-officedocument.presentationml.slide+xml"/>
  <Override PartName="/ppt/slides/slide2685.xml" ContentType="application/vnd.openxmlformats-officedocument.presentationml.slide+xml"/>
  <Override PartName="/ppt/slides/slide2686.xml" ContentType="application/vnd.openxmlformats-officedocument.presentationml.slide+xml"/>
  <Override PartName="/ppt/slides/slide2687.xml" ContentType="application/vnd.openxmlformats-officedocument.presentationml.slide+xml"/>
  <Override PartName="/ppt/slides/slide2688.xml" ContentType="application/vnd.openxmlformats-officedocument.presentationml.slide+xml"/>
  <Override PartName="/ppt/slides/slide2689.xml" ContentType="application/vnd.openxmlformats-officedocument.presentationml.slide+xml"/>
  <Override PartName="/ppt/slides/slide2690.xml" ContentType="application/vnd.openxmlformats-officedocument.presentationml.slide+xml"/>
  <Override PartName="/ppt/slides/slide2691.xml" ContentType="application/vnd.openxmlformats-officedocument.presentationml.slide+xml"/>
  <Override PartName="/ppt/slides/slide2692.xml" ContentType="application/vnd.openxmlformats-officedocument.presentationml.slide+xml"/>
  <Override PartName="/ppt/slides/slide2693.xml" ContentType="application/vnd.openxmlformats-officedocument.presentationml.slide+xml"/>
  <Override PartName="/ppt/slides/slide2694.xml" ContentType="application/vnd.openxmlformats-officedocument.presentationml.slide+xml"/>
  <Override PartName="/ppt/slides/slide2695.xml" ContentType="application/vnd.openxmlformats-officedocument.presentationml.slide+xml"/>
  <Override PartName="/ppt/slides/slide2696.xml" ContentType="application/vnd.openxmlformats-officedocument.presentationml.slide+xml"/>
  <Override PartName="/ppt/slides/slide2697.xml" ContentType="application/vnd.openxmlformats-officedocument.presentationml.slide+xml"/>
  <Override PartName="/ppt/slides/slide2698.xml" ContentType="application/vnd.openxmlformats-officedocument.presentationml.slide+xml"/>
  <Override PartName="/ppt/slides/slide2699.xml" ContentType="application/vnd.openxmlformats-officedocument.presentationml.slide+xml"/>
  <Override PartName="/ppt/slides/slide2700.xml" ContentType="application/vnd.openxmlformats-officedocument.presentationml.slide+xml"/>
  <Override PartName="/ppt/slides/slide2701.xml" ContentType="application/vnd.openxmlformats-officedocument.presentationml.slide+xml"/>
  <Override PartName="/ppt/slides/slide2702.xml" ContentType="application/vnd.openxmlformats-officedocument.presentationml.slide+xml"/>
  <Override PartName="/ppt/slides/slide2703.xml" ContentType="application/vnd.openxmlformats-officedocument.presentationml.slide+xml"/>
  <Override PartName="/ppt/slides/slide2704.xml" ContentType="application/vnd.openxmlformats-officedocument.presentationml.slide+xml"/>
  <Override PartName="/ppt/slides/slide2705.xml" ContentType="application/vnd.openxmlformats-officedocument.presentationml.slide+xml"/>
  <Override PartName="/ppt/slides/slide2706.xml" ContentType="application/vnd.openxmlformats-officedocument.presentationml.slide+xml"/>
  <Override PartName="/ppt/slides/slide2707.xml" ContentType="application/vnd.openxmlformats-officedocument.presentationml.slide+xml"/>
  <Override PartName="/ppt/slides/slide2708.xml" ContentType="application/vnd.openxmlformats-officedocument.presentationml.slide+xml"/>
  <Override PartName="/ppt/slides/slide2709.xml" ContentType="application/vnd.openxmlformats-officedocument.presentationml.slide+xml"/>
  <Override PartName="/ppt/slides/slide2710.xml" ContentType="application/vnd.openxmlformats-officedocument.presentationml.slide+xml"/>
  <Override PartName="/ppt/slides/slide2711.xml" ContentType="application/vnd.openxmlformats-officedocument.presentationml.slide+xml"/>
  <Override PartName="/ppt/slides/slide2712.xml" ContentType="application/vnd.openxmlformats-officedocument.presentationml.slide+xml"/>
  <Override PartName="/ppt/slides/slide2713.xml" ContentType="application/vnd.openxmlformats-officedocument.presentationml.slide+xml"/>
  <Override PartName="/ppt/slides/slide2714.xml" ContentType="application/vnd.openxmlformats-officedocument.presentationml.slide+xml"/>
  <Override PartName="/ppt/slides/slide2715.xml" ContentType="application/vnd.openxmlformats-officedocument.presentationml.slide+xml"/>
  <Override PartName="/ppt/slides/slide2716.xml" ContentType="application/vnd.openxmlformats-officedocument.presentationml.slide+xml"/>
  <Override PartName="/ppt/slides/slide2717.xml" ContentType="application/vnd.openxmlformats-officedocument.presentationml.slide+xml"/>
  <Override PartName="/ppt/slides/slide2718.xml" ContentType="application/vnd.openxmlformats-officedocument.presentationml.slide+xml"/>
  <Override PartName="/ppt/slides/slide2719.xml" ContentType="application/vnd.openxmlformats-officedocument.presentationml.slide+xml"/>
  <Override PartName="/ppt/slides/slide2720.xml" ContentType="application/vnd.openxmlformats-officedocument.presentationml.slide+xml"/>
  <Override PartName="/ppt/slides/slide2721.xml" ContentType="application/vnd.openxmlformats-officedocument.presentationml.slide+xml"/>
  <Override PartName="/ppt/slides/slide2722.xml" ContentType="application/vnd.openxmlformats-officedocument.presentationml.slide+xml"/>
  <Override PartName="/ppt/slides/slide2723.xml" ContentType="application/vnd.openxmlformats-officedocument.presentationml.slide+xml"/>
  <Override PartName="/ppt/slides/slide2724.xml" ContentType="application/vnd.openxmlformats-officedocument.presentationml.slide+xml"/>
  <Override PartName="/ppt/slides/slide2725.xml" ContentType="application/vnd.openxmlformats-officedocument.presentationml.slide+xml"/>
  <Override PartName="/ppt/slides/slide2726.xml" ContentType="application/vnd.openxmlformats-officedocument.presentationml.slide+xml"/>
  <Override PartName="/ppt/slides/slide2727.xml" ContentType="application/vnd.openxmlformats-officedocument.presentationml.slide+xml"/>
  <Override PartName="/ppt/slides/slide2728.xml" ContentType="application/vnd.openxmlformats-officedocument.presentationml.slide+xml"/>
  <Override PartName="/ppt/slides/slide2729.xml" ContentType="application/vnd.openxmlformats-officedocument.presentationml.slide+xml"/>
  <Override PartName="/ppt/slides/slide2730.xml" ContentType="application/vnd.openxmlformats-officedocument.presentationml.slide+xml"/>
  <Override PartName="/ppt/slides/slide2731.xml" ContentType="application/vnd.openxmlformats-officedocument.presentationml.slide+xml"/>
  <Override PartName="/ppt/slides/slide2732.xml" ContentType="application/vnd.openxmlformats-officedocument.presentationml.slide+xml"/>
  <Override PartName="/ppt/slides/slide2733.xml" ContentType="application/vnd.openxmlformats-officedocument.presentationml.slide+xml"/>
  <Override PartName="/ppt/slides/slide2734.xml" ContentType="application/vnd.openxmlformats-officedocument.presentationml.slide+xml"/>
  <Override PartName="/ppt/slides/slide2735.xml" ContentType="application/vnd.openxmlformats-officedocument.presentationml.slide+xml"/>
  <Override PartName="/ppt/slides/slide2736.xml" ContentType="application/vnd.openxmlformats-officedocument.presentationml.slide+xml"/>
  <Override PartName="/ppt/slides/slide2737.xml" ContentType="application/vnd.openxmlformats-officedocument.presentationml.slide+xml"/>
  <Override PartName="/ppt/slides/slide2738.xml" ContentType="application/vnd.openxmlformats-officedocument.presentationml.slide+xml"/>
  <Override PartName="/ppt/slides/slide2739.xml" ContentType="application/vnd.openxmlformats-officedocument.presentationml.slide+xml"/>
  <Override PartName="/ppt/slides/slide2740.xml" ContentType="application/vnd.openxmlformats-officedocument.presentationml.slide+xml"/>
  <Override PartName="/ppt/slides/slide2741.xml" ContentType="application/vnd.openxmlformats-officedocument.presentationml.slide+xml"/>
  <Override PartName="/ppt/slides/slide2742.xml" ContentType="application/vnd.openxmlformats-officedocument.presentationml.slide+xml"/>
  <Override PartName="/ppt/slides/slide2743.xml" ContentType="application/vnd.openxmlformats-officedocument.presentationml.slide+xml"/>
  <Override PartName="/ppt/slides/slide2744.xml" ContentType="application/vnd.openxmlformats-officedocument.presentationml.slide+xml"/>
  <Override PartName="/ppt/slides/slide2745.xml" ContentType="application/vnd.openxmlformats-officedocument.presentationml.slide+xml"/>
  <Override PartName="/ppt/slides/slide2746.xml" ContentType="application/vnd.openxmlformats-officedocument.presentationml.slide+xml"/>
  <Override PartName="/ppt/slides/slide2747.xml" ContentType="application/vnd.openxmlformats-officedocument.presentationml.slide+xml"/>
  <Override PartName="/ppt/slides/slide2748.xml" ContentType="application/vnd.openxmlformats-officedocument.presentationml.slide+xml"/>
  <Override PartName="/ppt/slides/slide2749.xml" ContentType="application/vnd.openxmlformats-officedocument.presentationml.slide+xml"/>
  <Override PartName="/ppt/slides/slide2750.xml" ContentType="application/vnd.openxmlformats-officedocument.presentationml.slide+xml"/>
  <Override PartName="/ppt/slides/slide2751.xml" ContentType="application/vnd.openxmlformats-officedocument.presentationml.slide+xml"/>
  <Override PartName="/ppt/slides/slide2752.xml" ContentType="application/vnd.openxmlformats-officedocument.presentationml.slide+xml"/>
  <Override PartName="/ppt/slides/slide2753.xml" ContentType="application/vnd.openxmlformats-officedocument.presentationml.slide+xml"/>
  <Override PartName="/ppt/slides/slide2754.xml" ContentType="application/vnd.openxmlformats-officedocument.presentationml.slide+xml"/>
  <Override PartName="/ppt/slides/slide2755.xml" ContentType="application/vnd.openxmlformats-officedocument.presentationml.slide+xml"/>
  <Override PartName="/ppt/slides/slide2756.xml" ContentType="application/vnd.openxmlformats-officedocument.presentationml.slide+xml"/>
  <Override PartName="/ppt/slides/slide2757.xml" ContentType="application/vnd.openxmlformats-officedocument.presentationml.slide+xml"/>
  <Override PartName="/ppt/slides/slide2758.xml" ContentType="application/vnd.openxmlformats-officedocument.presentationml.slide+xml"/>
  <Override PartName="/ppt/slides/slide2759.xml" ContentType="application/vnd.openxmlformats-officedocument.presentationml.slide+xml"/>
  <Override PartName="/ppt/slides/slide2760.xml" ContentType="application/vnd.openxmlformats-officedocument.presentationml.slide+xml"/>
  <Override PartName="/ppt/slides/slide2761.xml" ContentType="application/vnd.openxmlformats-officedocument.presentationml.slide+xml"/>
  <Override PartName="/ppt/slides/slide2762.xml" ContentType="application/vnd.openxmlformats-officedocument.presentationml.slide+xml"/>
  <Override PartName="/ppt/slides/slide2763.xml" ContentType="application/vnd.openxmlformats-officedocument.presentationml.slide+xml"/>
  <Override PartName="/ppt/slides/slide2764.xml" ContentType="application/vnd.openxmlformats-officedocument.presentationml.slide+xml"/>
  <Override PartName="/ppt/slides/slide2765.xml" ContentType="application/vnd.openxmlformats-officedocument.presentationml.slide+xml"/>
  <Override PartName="/ppt/slides/slide2766.xml" ContentType="application/vnd.openxmlformats-officedocument.presentationml.slide+xml"/>
  <Override PartName="/ppt/slides/slide2767.xml" ContentType="application/vnd.openxmlformats-officedocument.presentationml.slide+xml"/>
  <Override PartName="/ppt/slides/slide2768.xml" ContentType="application/vnd.openxmlformats-officedocument.presentationml.slide+xml"/>
  <Override PartName="/ppt/slides/slide2769.xml" ContentType="application/vnd.openxmlformats-officedocument.presentationml.slide+xml"/>
  <Override PartName="/ppt/slides/slide2770.xml" ContentType="application/vnd.openxmlformats-officedocument.presentationml.slide+xml"/>
  <Override PartName="/ppt/slides/slide2771.xml" ContentType="application/vnd.openxmlformats-officedocument.presentationml.slide+xml"/>
  <Override PartName="/ppt/slides/slide2772.xml" ContentType="application/vnd.openxmlformats-officedocument.presentationml.slide+xml"/>
  <Override PartName="/ppt/slides/slide2773.xml" ContentType="application/vnd.openxmlformats-officedocument.presentationml.slide+xml"/>
  <Override PartName="/ppt/slides/slide2774.xml" ContentType="application/vnd.openxmlformats-officedocument.presentationml.slide+xml"/>
  <Override PartName="/ppt/slides/slide2775.xml" ContentType="application/vnd.openxmlformats-officedocument.presentationml.slide+xml"/>
  <Override PartName="/ppt/slides/slide2776.xml" ContentType="application/vnd.openxmlformats-officedocument.presentationml.slide+xml"/>
  <Override PartName="/ppt/slides/slide2777.xml" ContentType="application/vnd.openxmlformats-officedocument.presentationml.slide+xml"/>
  <Override PartName="/ppt/slides/slide2778.xml" ContentType="application/vnd.openxmlformats-officedocument.presentationml.slide+xml"/>
  <Override PartName="/ppt/slides/slide2779.xml" ContentType="application/vnd.openxmlformats-officedocument.presentationml.slide+xml"/>
  <Override PartName="/ppt/slides/slide2780.xml" ContentType="application/vnd.openxmlformats-officedocument.presentationml.slide+xml"/>
  <Override PartName="/ppt/slides/slide2781.xml" ContentType="application/vnd.openxmlformats-officedocument.presentationml.slide+xml"/>
  <Override PartName="/ppt/slides/slide2782.xml" ContentType="application/vnd.openxmlformats-officedocument.presentationml.slide+xml"/>
  <Override PartName="/ppt/slides/slide2783.xml" ContentType="application/vnd.openxmlformats-officedocument.presentationml.slide+xml"/>
  <Override PartName="/ppt/slides/slide2784.xml" ContentType="application/vnd.openxmlformats-officedocument.presentationml.slide+xml"/>
  <Override PartName="/ppt/slides/slide2785.xml" ContentType="application/vnd.openxmlformats-officedocument.presentationml.slide+xml"/>
  <Override PartName="/ppt/slides/slide2786.xml" ContentType="application/vnd.openxmlformats-officedocument.presentationml.slide+xml"/>
  <Override PartName="/ppt/slides/slide2787.xml" ContentType="application/vnd.openxmlformats-officedocument.presentationml.slide+xml"/>
  <Override PartName="/ppt/slides/slide2788.xml" ContentType="application/vnd.openxmlformats-officedocument.presentationml.slide+xml"/>
  <Override PartName="/ppt/slides/slide2789.xml" ContentType="application/vnd.openxmlformats-officedocument.presentationml.slide+xml"/>
  <Override PartName="/ppt/slides/slide2790.xml" ContentType="application/vnd.openxmlformats-officedocument.presentationml.slide+xml"/>
  <Override PartName="/ppt/slides/slide2791.xml" ContentType="application/vnd.openxmlformats-officedocument.presentationml.slide+xml"/>
  <Override PartName="/ppt/slides/slide2792.xml" ContentType="application/vnd.openxmlformats-officedocument.presentationml.slide+xml"/>
  <Override PartName="/ppt/slides/slide2793.xml" ContentType="application/vnd.openxmlformats-officedocument.presentationml.slide+xml"/>
  <Override PartName="/ppt/slides/slide2794.xml" ContentType="application/vnd.openxmlformats-officedocument.presentationml.slide+xml"/>
  <Override PartName="/ppt/slides/slide2795.xml" ContentType="application/vnd.openxmlformats-officedocument.presentationml.slide+xml"/>
  <Override PartName="/ppt/slides/slide2796.xml" ContentType="application/vnd.openxmlformats-officedocument.presentationml.slide+xml"/>
  <Override PartName="/ppt/slides/slide2797.xml" ContentType="application/vnd.openxmlformats-officedocument.presentationml.slide+xml"/>
  <Override PartName="/ppt/slides/slide2798.xml" ContentType="application/vnd.openxmlformats-officedocument.presentationml.slide+xml"/>
  <Override PartName="/ppt/slides/slide2799.xml" ContentType="application/vnd.openxmlformats-officedocument.presentationml.slide+xml"/>
  <Override PartName="/ppt/slides/slide2800.xml" ContentType="application/vnd.openxmlformats-officedocument.presentationml.slide+xml"/>
  <Override PartName="/ppt/slides/slide2801.xml" ContentType="application/vnd.openxmlformats-officedocument.presentationml.slide+xml"/>
  <Override PartName="/ppt/slides/slide2802.xml" ContentType="application/vnd.openxmlformats-officedocument.presentationml.slide+xml"/>
  <Override PartName="/ppt/slides/slide2803.xml" ContentType="application/vnd.openxmlformats-officedocument.presentationml.slide+xml"/>
  <Override PartName="/ppt/slides/slide2804.xml" ContentType="application/vnd.openxmlformats-officedocument.presentationml.slide+xml"/>
  <Override PartName="/ppt/slides/slide2805.xml" ContentType="application/vnd.openxmlformats-officedocument.presentationml.slide+xml"/>
  <Override PartName="/ppt/slides/slide2806.xml" ContentType="application/vnd.openxmlformats-officedocument.presentationml.slide+xml"/>
  <Override PartName="/ppt/slides/slide2807.xml" ContentType="application/vnd.openxmlformats-officedocument.presentationml.slide+xml"/>
  <Override PartName="/ppt/slides/slide2808.xml" ContentType="application/vnd.openxmlformats-officedocument.presentationml.slide+xml"/>
  <Override PartName="/ppt/slides/slide2809.xml" ContentType="application/vnd.openxmlformats-officedocument.presentationml.slide+xml"/>
  <Override PartName="/ppt/slides/slide2810.xml" ContentType="application/vnd.openxmlformats-officedocument.presentationml.slide+xml"/>
  <Override PartName="/ppt/slides/slide2811.xml" ContentType="application/vnd.openxmlformats-officedocument.presentationml.slide+xml"/>
  <Override PartName="/ppt/slides/slide2812.xml" ContentType="application/vnd.openxmlformats-officedocument.presentationml.slide+xml"/>
  <Override PartName="/ppt/slides/slide2813.xml" ContentType="application/vnd.openxmlformats-officedocument.presentationml.slide+xml"/>
  <Override PartName="/ppt/slides/slide2814.xml" ContentType="application/vnd.openxmlformats-officedocument.presentationml.slide+xml"/>
  <Override PartName="/ppt/slides/slide2815.xml" ContentType="application/vnd.openxmlformats-officedocument.presentationml.slide+xml"/>
  <Override PartName="/ppt/slides/slide2816.xml" ContentType="application/vnd.openxmlformats-officedocument.presentationml.slide+xml"/>
  <Override PartName="/ppt/slides/slide2817.xml" ContentType="application/vnd.openxmlformats-officedocument.presentationml.slide+xml"/>
  <Override PartName="/ppt/slides/slide2818.xml" ContentType="application/vnd.openxmlformats-officedocument.presentationml.slide+xml"/>
  <Override PartName="/ppt/slides/slide2819.xml" ContentType="application/vnd.openxmlformats-officedocument.presentationml.slide+xml"/>
  <Override PartName="/ppt/slides/slide2820.xml" ContentType="application/vnd.openxmlformats-officedocument.presentationml.slide+xml"/>
  <Override PartName="/ppt/slides/slide2821.xml" ContentType="application/vnd.openxmlformats-officedocument.presentationml.slide+xml"/>
  <Override PartName="/ppt/slides/slide2822.xml" ContentType="application/vnd.openxmlformats-officedocument.presentationml.slide+xml"/>
  <Override PartName="/ppt/slides/slide2823.xml" ContentType="application/vnd.openxmlformats-officedocument.presentationml.slide+xml"/>
  <Override PartName="/ppt/slides/slide2824.xml" ContentType="application/vnd.openxmlformats-officedocument.presentationml.slide+xml"/>
  <Override PartName="/ppt/slides/slide2825.xml" ContentType="application/vnd.openxmlformats-officedocument.presentationml.slide+xml"/>
  <Override PartName="/ppt/slides/slide2826.xml" ContentType="application/vnd.openxmlformats-officedocument.presentationml.slide+xml"/>
  <Override PartName="/ppt/slides/slide2827.xml" ContentType="application/vnd.openxmlformats-officedocument.presentationml.slide+xml"/>
  <Override PartName="/ppt/slides/slide2828.xml" ContentType="application/vnd.openxmlformats-officedocument.presentationml.slide+xml"/>
  <Override PartName="/ppt/slides/slide2829.xml" ContentType="application/vnd.openxmlformats-officedocument.presentationml.slide+xml"/>
  <Override PartName="/ppt/slides/slide2830.xml" ContentType="application/vnd.openxmlformats-officedocument.presentationml.slide+xml"/>
  <Override PartName="/ppt/slides/slide2831.xml" ContentType="application/vnd.openxmlformats-officedocument.presentationml.slide+xml"/>
  <Override PartName="/ppt/slides/slide2832.xml" ContentType="application/vnd.openxmlformats-officedocument.presentationml.slide+xml"/>
  <Override PartName="/ppt/slides/slide2833.xml" ContentType="application/vnd.openxmlformats-officedocument.presentationml.slide+xml"/>
  <Override PartName="/ppt/slides/slide2834.xml" ContentType="application/vnd.openxmlformats-officedocument.presentationml.slide+xml"/>
  <Override PartName="/ppt/slides/slide2835.xml" ContentType="application/vnd.openxmlformats-officedocument.presentationml.slide+xml"/>
  <Override PartName="/ppt/slides/slide2836.xml" ContentType="application/vnd.openxmlformats-officedocument.presentationml.slide+xml"/>
  <Override PartName="/ppt/slides/slide2837.xml" ContentType="application/vnd.openxmlformats-officedocument.presentationml.slide+xml"/>
  <Override PartName="/ppt/slides/slide2838.xml" ContentType="application/vnd.openxmlformats-officedocument.presentationml.slide+xml"/>
  <Override PartName="/ppt/slides/slide2839.xml" ContentType="application/vnd.openxmlformats-officedocument.presentationml.slide+xml"/>
  <Override PartName="/ppt/slides/slide2840.xml" ContentType="application/vnd.openxmlformats-officedocument.presentationml.slide+xml"/>
  <Override PartName="/ppt/slides/slide2841.xml" ContentType="application/vnd.openxmlformats-officedocument.presentationml.slide+xml"/>
  <Override PartName="/ppt/slides/slide2842.xml" ContentType="application/vnd.openxmlformats-officedocument.presentationml.slide+xml"/>
  <Override PartName="/ppt/slides/slide2843.xml" ContentType="application/vnd.openxmlformats-officedocument.presentationml.slide+xml"/>
  <Override PartName="/ppt/slides/slide2844.xml" ContentType="application/vnd.openxmlformats-officedocument.presentationml.slide+xml"/>
  <Override PartName="/ppt/slides/slide2845.xml" ContentType="application/vnd.openxmlformats-officedocument.presentationml.slide+xml"/>
  <Override PartName="/ppt/slides/slide2846.xml" ContentType="application/vnd.openxmlformats-officedocument.presentationml.slide+xml"/>
  <Override PartName="/ppt/slides/slide2847.xml" ContentType="application/vnd.openxmlformats-officedocument.presentationml.slide+xml"/>
  <Override PartName="/ppt/slides/slide2848.xml" ContentType="application/vnd.openxmlformats-officedocument.presentationml.slide+xml"/>
  <Override PartName="/ppt/slides/slide2849.xml" ContentType="application/vnd.openxmlformats-officedocument.presentationml.slide+xml"/>
  <Override PartName="/ppt/slides/slide2850.xml" ContentType="application/vnd.openxmlformats-officedocument.presentationml.slide+xml"/>
  <Override PartName="/ppt/slides/slide2851.xml" ContentType="application/vnd.openxmlformats-officedocument.presentationml.slide+xml"/>
  <Override PartName="/ppt/slides/slide2852.xml" ContentType="application/vnd.openxmlformats-officedocument.presentationml.slide+xml"/>
  <Override PartName="/ppt/slides/slide2853.xml" ContentType="application/vnd.openxmlformats-officedocument.presentationml.slide+xml"/>
  <Override PartName="/ppt/slides/slide2854.xml" ContentType="application/vnd.openxmlformats-officedocument.presentationml.slide+xml"/>
  <Override PartName="/ppt/slides/slide2855.xml" ContentType="application/vnd.openxmlformats-officedocument.presentationml.slide+xml"/>
  <Override PartName="/ppt/slides/slide2856.xml" ContentType="application/vnd.openxmlformats-officedocument.presentationml.slide+xml"/>
  <Override PartName="/ppt/slides/slide2857.xml" ContentType="application/vnd.openxmlformats-officedocument.presentationml.slide+xml"/>
  <Override PartName="/ppt/slides/slide2858.xml" ContentType="application/vnd.openxmlformats-officedocument.presentationml.slide+xml"/>
  <Override PartName="/ppt/slides/slide2859.xml" ContentType="application/vnd.openxmlformats-officedocument.presentationml.slide+xml"/>
  <Override PartName="/ppt/slides/slide2860.xml" ContentType="application/vnd.openxmlformats-officedocument.presentationml.slide+xml"/>
  <Override PartName="/ppt/slides/slide2861.xml" ContentType="application/vnd.openxmlformats-officedocument.presentationml.slide+xml"/>
  <Override PartName="/ppt/slides/slide2862.xml" ContentType="application/vnd.openxmlformats-officedocument.presentationml.slide+xml"/>
  <Override PartName="/ppt/slides/slide2863.xml" ContentType="application/vnd.openxmlformats-officedocument.presentationml.slide+xml"/>
  <Override PartName="/ppt/slides/slide2864.xml" ContentType="application/vnd.openxmlformats-officedocument.presentationml.slide+xml"/>
  <Override PartName="/ppt/slides/slide2865.xml" ContentType="application/vnd.openxmlformats-officedocument.presentationml.slide+xml"/>
  <Override PartName="/ppt/slides/slide2866.xml" ContentType="application/vnd.openxmlformats-officedocument.presentationml.slide+xml"/>
  <Override PartName="/ppt/slides/slide2867.xml" ContentType="application/vnd.openxmlformats-officedocument.presentationml.slide+xml"/>
  <Override PartName="/ppt/slides/slide2868.xml" ContentType="application/vnd.openxmlformats-officedocument.presentationml.slide+xml"/>
  <Override PartName="/ppt/slides/slide2869.xml" ContentType="application/vnd.openxmlformats-officedocument.presentationml.slide+xml"/>
  <Override PartName="/ppt/slides/slide2870.xml" ContentType="application/vnd.openxmlformats-officedocument.presentationml.slide+xml"/>
  <Override PartName="/ppt/slides/slide2871.xml" ContentType="application/vnd.openxmlformats-officedocument.presentationml.slide+xml"/>
  <Override PartName="/ppt/slides/slide2872.xml" ContentType="application/vnd.openxmlformats-officedocument.presentationml.slide+xml"/>
  <Override PartName="/ppt/slides/slide2873.xml" ContentType="application/vnd.openxmlformats-officedocument.presentationml.slide+xml"/>
  <Override PartName="/ppt/slides/slide2874.xml" ContentType="application/vnd.openxmlformats-officedocument.presentationml.slide+xml"/>
  <Override PartName="/ppt/slides/slide2875.xml" ContentType="application/vnd.openxmlformats-officedocument.presentationml.slide+xml"/>
  <Override PartName="/ppt/slides/slide2876.xml" ContentType="application/vnd.openxmlformats-officedocument.presentationml.slide+xml"/>
  <Override PartName="/ppt/slides/slide2877.xml" ContentType="application/vnd.openxmlformats-officedocument.presentationml.slide+xml"/>
  <Override PartName="/ppt/slides/slide2878.xml" ContentType="application/vnd.openxmlformats-officedocument.presentationml.slide+xml"/>
  <Override PartName="/ppt/slides/slide2879.xml" ContentType="application/vnd.openxmlformats-officedocument.presentationml.slide+xml"/>
  <Override PartName="/ppt/slides/slide2880.xml" ContentType="application/vnd.openxmlformats-officedocument.presentationml.slide+xml"/>
  <Override PartName="/ppt/slides/slide2881.xml" ContentType="application/vnd.openxmlformats-officedocument.presentationml.slide+xml"/>
  <Override PartName="/ppt/slides/slide2882.xml" ContentType="application/vnd.openxmlformats-officedocument.presentationml.slide+xml"/>
  <Override PartName="/ppt/slides/slide2883.xml" ContentType="application/vnd.openxmlformats-officedocument.presentationml.slide+xml"/>
  <Override PartName="/ppt/slides/slide2884.xml" ContentType="application/vnd.openxmlformats-officedocument.presentationml.slide+xml"/>
  <Override PartName="/ppt/slides/slide2885.xml" ContentType="application/vnd.openxmlformats-officedocument.presentationml.slide+xml"/>
  <Override PartName="/ppt/slides/slide2886.xml" ContentType="application/vnd.openxmlformats-officedocument.presentationml.slide+xml"/>
  <Override PartName="/ppt/slides/slide2887.xml" ContentType="application/vnd.openxmlformats-officedocument.presentationml.slide+xml"/>
  <Override PartName="/ppt/slides/slide2888.xml" ContentType="application/vnd.openxmlformats-officedocument.presentationml.slide+xml"/>
  <Override PartName="/ppt/slides/slide2889.xml" ContentType="application/vnd.openxmlformats-officedocument.presentationml.slide+xml"/>
  <Override PartName="/ppt/slides/slide2890.xml" ContentType="application/vnd.openxmlformats-officedocument.presentationml.slide+xml"/>
  <Override PartName="/ppt/slides/slide2891.xml" ContentType="application/vnd.openxmlformats-officedocument.presentationml.slide+xml"/>
  <Override PartName="/ppt/slides/slide2892.xml" ContentType="application/vnd.openxmlformats-officedocument.presentationml.slide+xml"/>
  <Override PartName="/ppt/slides/slide2893.xml" ContentType="application/vnd.openxmlformats-officedocument.presentationml.slide+xml"/>
  <Override PartName="/ppt/slides/slide2894.xml" ContentType="application/vnd.openxmlformats-officedocument.presentationml.slide+xml"/>
  <Override PartName="/ppt/slides/slide2895.xml" ContentType="application/vnd.openxmlformats-officedocument.presentationml.slide+xml"/>
  <Override PartName="/ppt/slides/slide2896.xml" ContentType="application/vnd.openxmlformats-officedocument.presentationml.slide+xml"/>
  <Override PartName="/ppt/slides/slide2897.xml" ContentType="application/vnd.openxmlformats-officedocument.presentationml.slide+xml"/>
  <Override PartName="/ppt/slides/slide2898.xml" ContentType="application/vnd.openxmlformats-officedocument.presentationml.slide+xml"/>
  <Override PartName="/ppt/slides/slide2899.xml" ContentType="application/vnd.openxmlformats-officedocument.presentationml.slide+xml"/>
  <Override PartName="/ppt/slides/slide2900.xml" ContentType="application/vnd.openxmlformats-officedocument.presentationml.slide+xml"/>
  <Override PartName="/ppt/slides/slide2901.xml" ContentType="application/vnd.openxmlformats-officedocument.presentationml.slide+xml"/>
  <Override PartName="/ppt/slides/slide2902.xml" ContentType="application/vnd.openxmlformats-officedocument.presentationml.slide+xml"/>
  <Override PartName="/ppt/slides/slide2903.xml" ContentType="application/vnd.openxmlformats-officedocument.presentationml.slide+xml"/>
  <Override PartName="/ppt/slides/slide2904.xml" ContentType="application/vnd.openxmlformats-officedocument.presentationml.slide+xml"/>
  <Override PartName="/ppt/slides/slide2905.xml" ContentType="application/vnd.openxmlformats-officedocument.presentationml.slide+xml"/>
  <Override PartName="/ppt/slides/slide2906.xml" ContentType="application/vnd.openxmlformats-officedocument.presentationml.slide+xml"/>
  <Override PartName="/ppt/slides/slide2907.xml" ContentType="application/vnd.openxmlformats-officedocument.presentationml.slide+xml"/>
  <Override PartName="/ppt/slides/slide2908.xml" ContentType="application/vnd.openxmlformats-officedocument.presentationml.slide+xml"/>
  <Override PartName="/ppt/slides/slide2909.xml" ContentType="application/vnd.openxmlformats-officedocument.presentationml.slide+xml"/>
  <Override PartName="/ppt/slides/slide2910.xml" ContentType="application/vnd.openxmlformats-officedocument.presentationml.slide+xml"/>
  <Override PartName="/ppt/slides/slide2911.xml" ContentType="application/vnd.openxmlformats-officedocument.presentationml.slide+xml"/>
  <Override PartName="/ppt/slides/slide2912.xml" ContentType="application/vnd.openxmlformats-officedocument.presentationml.slide+xml"/>
  <Override PartName="/ppt/slides/slide2913.xml" ContentType="application/vnd.openxmlformats-officedocument.presentationml.slide+xml"/>
  <Override PartName="/ppt/slides/slide2914.xml" ContentType="application/vnd.openxmlformats-officedocument.presentationml.slide+xml"/>
  <Override PartName="/ppt/slides/slide2915.xml" ContentType="application/vnd.openxmlformats-officedocument.presentationml.slide+xml"/>
  <Override PartName="/ppt/slides/slide2916.xml" ContentType="application/vnd.openxmlformats-officedocument.presentationml.slide+xml"/>
  <Override PartName="/ppt/slides/slide2917.xml" ContentType="application/vnd.openxmlformats-officedocument.presentationml.slide+xml"/>
  <Override PartName="/ppt/slides/slide2918.xml" ContentType="application/vnd.openxmlformats-officedocument.presentationml.slide+xml"/>
  <Override PartName="/ppt/slides/slide2919.xml" ContentType="application/vnd.openxmlformats-officedocument.presentationml.slide+xml"/>
  <Override PartName="/ppt/slides/slide2920.xml" ContentType="application/vnd.openxmlformats-officedocument.presentationml.slide+xml"/>
  <Override PartName="/ppt/slides/slide2921.xml" ContentType="application/vnd.openxmlformats-officedocument.presentationml.slide+xml"/>
  <Override PartName="/ppt/slides/slide2922.xml" ContentType="application/vnd.openxmlformats-officedocument.presentationml.slide+xml"/>
  <Override PartName="/ppt/slides/slide2923.xml" ContentType="application/vnd.openxmlformats-officedocument.presentationml.slide+xml"/>
  <Override PartName="/ppt/slides/slide2924.xml" ContentType="application/vnd.openxmlformats-officedocument.presentationml.slide+xml"/>
  <Override PartName="/ppt/slides/slide2925.xml" ContentType="application/vnd.openxmlformats-officedocument.presentationml.slide+xml"/>
  <Override PartName="/ppt/slides/slide2926.xml" ContentType="application/vnd.openxmlformats-officedocument.presentationml.slide+xml"/>
  <Override PartName="/ppt/slides/slide2927.xml" ContentType="application/vnd.openxmlformats-officedocument.presentationml.slide+xml"/>
  <Override PartName="/ppt/slides/slide2928.xml" ContentType="application/vnd.openxmlformats-officedocument.presentationml.slide+xml"/>
  <Override PartName="/ppt/slides/slide2929.xml" ContentType="application/vnd.openxmlformats-officedocument.presentationml.slide+xml"/>
  <Override PartName="/ppt/slides/slide2930.xml" ContentType="application/vnd.openxmlformats-officedocument.presentationml.slide+xml"/>
  <Override PartName="/ppt/slides/slide2931.xml" ContentType="application/vnd.openxmlformats-officedocument.presentationml.slide+xml"/>
  <Override PartName="/ppt/slides/slide2932.xml" ContentType="application/vnd.openxmlformats-officedocument.presentationml.slide+xml"/>
  <Override PartName="/ppt/slides/slide2933.xml" ContentType="application/vnd.openxmlformats-officedocument.presentationml.slide+xml"/>
  <Override PartName="/ppt/slides/slide2934.xml" ContentType="application/vnd.openxmlformats-officedocument.presentationml.slide+xml"/>
  <Override PartName="/ppt/slides/slide2935.xml" ContentType="application/vnd.openxmlformats-officedocument.presentationml.slide+xml"/>
  <Override PartName="/ppt/slides/slide2936.xml" ContentType="application/vnd.openxmlformats-officedocument.presentationml.slide+xml"/>
  <Override PartName="/ppt/slides/slide2937.xml" ContentType="application/vnd.openxmlformats-officedocument.presentationml.slide+xml"/>
  <Override PartName="/ppt/slides/slide2938.xml" ContentType="application/vnd.openxmlformats-officedocument.presentationml.slide+xml"/>
  <Override PartName="/ppt/slides/slide2939.xml" ContentType="application/vnd.openxmlformats-officedocument.presentationml.slide+xml"/>
  <Override PartName="/ppt/slides/slide2940.xml" ContentType="application/vnd.openxmlformats-officedocument.presentationml.slide+xml"/>
  <Override PartName="/ppt/slides/slide2941.xml" ContentType="application/vnd.openxmlformats-officedocument.presentationml.slide+xml"/>
  <Override PartName="/ppt/slides/slide2942.xml" ContentType="application/vnd.openxmlformats-officedocument.presentationml.slide+xml"/>
  <Override PartName="/ppt/slides/slide2943.xml" ContentType="application/vnd.openxmlformats-officedocument.presentationml.slide+xml"/>
  <Override PartName="/ppt/slides/slide2944.xml" ContentType="application/vnd.openxmlformats-officedocument.presentationml.slide+xml"/>
  <Override PartName="/ppt/slides/slide2945.xml" ContentType="application/vnd.openxmlformats-officedocument.presentationml.slide+xml"/>
  <Override PartName="/ppt/slides/slide2946.xml" ContentType="application/vnd.openxmlformats-officedocument.presentationml.slide+xml"/>
  <Override PartName="/ppt/slides/slide2947.xml" ContentType="application/vnd.openxmlformats-officedocument.presentationml.slide+xml"/>
  <Override PartName="/ppt/slides/slide2948.xml" ContentType="application/vnd.openxmlformats-officedocument.presentationml.slide+xml"/>
  <Override PartName="/ppt/slides/slide2949.xml" ContentType="application/vnd.openxmlformats-officedocument.presentationml.slide+xml"/>
  <Override PartName="/ppt/slides/slide2950.xml" ContentType="application/vnd.openxmlformats-officedocument.presentationml.slide+xml"/>
  <Override PartName="/ppt/slides/slide2951.xml" ContentType="application/vnd.openxmlformats-officedocument.presentationml.slide+xml"/>
  <Override PartName="/ppt/slides/slide2952.xml" ContentType="application/vnd.openxmlformats-officedocument.presentationml.slide+xml"/>
  <Override PartName="/ppt/slides/slide2953.xml" ContentType="application/vnd.openxmlformats-officedocument.presentationml.slide+xml"/>
  <Override PartName="/ppt/slides/slide2954.xml" ContentType="application/vnd.openxmlformats-officedocument.presentationml.slide+xml"/>
  <Override PartName="/ppt/slides/slide2955.xml" ContentType="application/vnd.openxmlformats-officedocument.presentationml.slide+xml"/>
  <Override PartName="/ppt/slides/slide2956.xml" ContentType="application/vnd.openxmlformats-officedocument.presentationml.slide+xml"/>
  <Override PartName="/ppt/slides/slide2957.xml" ContentType="application/vnd.openxmlformats-officedocument.presentationml.slide+xml"/>
  <Override PartName="/ppt/slides/slide2958.xml" ContentType="application/vnd.openxmlformats-officedocument.presentationml.slide+xml"/>
  <Override PartName="/ppt/slides/slide2959.xml" ContentType="application/vnd.openxmlformats-officedocument.presentationml.slide+xml"/>
  <Override PartName="/ppt/slides/slide2960.xml" ContentType="application/vnd.openxmlformats-officedocument.presentationml.slide+xml"/>
  <Override PartName="/ppt/slides/slide2961.xml" ContentType="application/vnd.openxmlformats-officedocument.presentationml.slide+xml"/>
  <Override PartName="/ppt/slides/slide2962.xml" ContentType="application/vnd.openxmlformats-officedocument.presentationml.slide+xml"/>
  <Override PartName="/ppt/slides/slide2963.xml" ContentType="application/vnd.openxmlformats-officedocument.presentationml.slide+xml"/>
  <Override PartName="/ppt/slides/slide2964.xml" ContentType="application/vnd.openxmlformats-officedocument.presentationml.slide+xml"/>
  <Override PartName="/ppt/slides/slide2965.xml" ContentType="application/vnd.openxmlformats-officedocument.presentationml.slide+xml"/>
  <Override PartName="/ppt/slides/slide2966.xml" ContentType="application/vnd.openxmlformats-officedocument.presentationml.slide+xml"/>
  <Override PartName="/ppt/slides/slide2967.xml" ContentType="application/vnd.openxmlformats-officedocument.presentationml.slide+xml"/>
  <Override PartName="/ppt/slides/slide2968.xml" ContentType="application/vnd.openxmlformats-officedocument.presentationml.slide+xml"/>
  <Override PartName="/ppt/slides/slide2969.xml" ContentType="application/vnd.openxmlformats-officedocument.presentationml.slide+xml"/>
  <Override PartName="/ppt/slides/slide2970.xml" ContentType="application/vnd.openxmlformats-officedocument.presentationml.slide+xml"/>
  <Override PartName="/ppt/slides/slide2971.xml" ContentType="application/vnd.openxmlformats-officedocument.presentationml.slide+xml"/>
  <Override PartName="/ppt/slides/slide2972.xml" ContentType="application/vnd.openxmlformats-officedocument.presentationml.slide+xml"/>
  <Override PartName="/ppt/slides/slide2973.xml" ContentType="application/vnd.openxmlformats-officedocument.presentationml.slide+xml"/>
  <Override PartName="/ppt/slides/slide2974.xml" ContentType="application/vnd.openxmlformats-officedocument.presentationml.slide+xml"/>
  <Override PartName="/ppt/slides/slide2975.xml" ContentType="application/vnd.openxmlformats-officedocument.presentationml.slide+xml"/>
  <Override PartName="/ppt/slides/slide2976.xml" ContentType="application/vnd.openxmlformats-officedocument.presentationml.slide+xml"/>
  <Override PartName="/ppt/slides/slide2977.xml" ContentType="application/vnd.openxmlformats-officedocument.presentationml.slide+xml"/>
  <Override PartName="/ppt/slides/slide2978.xml" ContentType="application/vnd.openxmlformats-officedocument.presentationml.slide+xml"/>
  <Override PartName="/ppt/slides/slide2979.xml" ContentType="application/vnd.openxmlformats-officedocument.presentationml.slide+xml"/>
  <Override PartName="/ppt/slides/slide2980.xml" ContentType="application/vnd.openxmlformats-officedocument.presentationml.slide+xml"/>
  <Override PartName="/ppt/slides/slide2981.xml" ContentType="application/vnd.openxmlformats-officedocument.presentationml.slide+xml"/>
  <Override PartName="/ppt/slides/slide2982.xml" ContentType="application/vnd.openxmlformats-officedocument.presentationml.slide+xml"/>
  <Override PartName="/ppt/slides/slide2983.xml" ContentType="application/vnd.openxmlformats-officedocument.presentationml.slide+xml"/>
  <Override PartName="/ppt/slides/slide2984.xml" ContentType="application/vnd.openxmlformats-officedocument.presentationml.slide+xml"/>
  <Override PartName="/ppt/slides/slide2985.xml" ContentType="application/vnd.openxmlformats-officedocument.presentationml.slide+xml"/>
  <Override PartName="/ppt/slides/slide2986.xml" ContentType="application/vnd.openxmlformats-officedocument.presentationml.slide+xml"/>
  <Override PartName="/ppt/slides/slide2987.xml" ContentType="application/vnd.openxmlformats-officedocument.presentationml.slide+xml"/>
  <Override PartName="/ppt/slides/slide2988.xml" ContentType="application/vnd.openxmlformats-officedocument.presentationml.slide+xml"/>
  <Override PartName="/ppt/slides/slide2989.xml" ContentType="application/vnd.openxmlformats-officedocument.presentationml.slide+xml"/>
  <Override PartName="/ppt/slides/slide2990.xml" ContentType="application/vnd.openxmlformats-officedocument.presentationml.slide+xml"/>
  <Override PartName="/ppt/slides/slide2991.xml" ContentType="application/vnd.openxmlformats-officedocument.presentationml.slide+xml"/>
  <Override PartName="/ppt/slides/slide2992.xml" ContentType="application/vnd.openxmlformats-officedocument.presentationml.slide+xml"/>
  <Override PartName="/ppt/slides/slide2993.xml" ContentType="application/vnd.openxmlformats-officedocument.presentationml.slide+xml"/>
  <Override PartName="/ppt/slides/slide2994.xml" ContentType="application/vnd.openxmlformats-officedocument.presentationml.slide+xml"/>
  <Override PartName="/ppt/slides/slide2995.xml" ContentType="application/vnd.openxmlformats-officedocument.presentationml.slide+xml"/>
  <Override PartName="/ppt/slides/slide2996.xml" ContentType="application/vnd.openxmlformats-officedocument.presentationml.slide+xml"/>
  <Override PartName="/ppt/slides/slide2997.xml" ContentType="application/vnd.openxmlformats-officedocument.presentationml.slide+xml"/>
  <Override PartName="/ppt/slides/slide2998.xml" ContentType="application/vnd.openxmlformats-officedocument.presentationml.slide+xml"/>
  <Override PartName="/ppt/slides/slide2999.xml" ContentType="application/vnd.openxmlformats-officedocument.presentationml.slide+xml"/>
  <Override PartName="/ppt/slides/slide3000.xml" ContentType="application/vnd.openxmlformats-officedocument.presentationml.slide+xml"/>
  <Override PartName="/ppt/slides/slide3001.xml" ContentType="application/vnd.openxmlformats-officedocument.presentationml.slide+xml"/>
  <Override PartName="/ppt/slides/slide3002.xml" ContentType="application/vnd.openxmlformats-officedocument.presentationml.slide+xml"/>
  <Override PartName="/ppt/slides/slide3003.xml" ContentType="application/vnd.openxmlformats-officedocument.presentationml.slide+xml"/>
  <Override PartName="/ppt/slides/slide3004.xml" ContentType="application/vnd.openxmlformats-officedocument.presentationml.slide+xml"/>
  <Override PartName="/ppt/slides/slide3005.xml" ContentType="application/vnd.openxmlformats-officedocument.presentationml.slide+xml"/>
  <Override PartName="/ppt/slides/slide3006.xml" ContentType="application/vnd.openxmlformats-officedocument.presentationml.slide+xml"/>
  <Override PartName="/ppt/slides/slide3007.xml" ContentType="application/vnd.openxmlformats-officedocument.presentationml.slide+xml"/>
  <Override PartName="/ppt/slides/slide3008.xml" ContentType="application/vnd.openxmlformats-officedocument.presentationml.slide+xml"/>
  <Override PartName="/ppt/slides/slide3009.xml" ContentType="application/vnd.openxmlformats-officedocument.presentationml.slide+xml"/>
  <Override PartName="/ppt/slides/slide3010.xml" ContentType="application/vnd.openxmlformats-officedocument.presentationml.slide+xml"/>
  <Override PartName="/ppt/slides/slide3011.xml" ContentType="application/vnd.openxmlformats-officedocument.presentationml.slide+xml"/>
  <Override PartName="/ppt/slides/slide3012.xml" ContentType="application/vnd.openxmlformats-officedocument.presentationml.slide+xml"/>
  <Override PartName="/ppt/slides/slide3013.xml" ContentType="application/vnd.openxmlformats-officedocument.presentationml.slide+xml"/>
  <Override PartName="/ppt/slides/slide3014.xml" ContentType="application/vnd.openxmlformats-officedocument.presentationml.slide+xml"/>
  <Override PartName="/ppt/slides/slide3015.xml" ContentType="application/vnd.openxmlformats-officedocument.presentationml.slide+xml"/>
  <Override PartName="/ppt/slides/slide3016.xml" ContentType="application/vnd.openxmlformats-officedocument.presentationml.slide+xml"/>
  <Override PartName="/ppt/slides/slide3017.xml" ContentType="application/vnd.openxmlformats-officedocument.presentationml.slide+xml"/>
  <Override PartName="/ppt/slides/slide3018.xml" ContentType="application/vnd.openxmlformats-officedocument.presentationml.slide+xml"/>
  <Override PartName="/ppt/slides/slide3019.xml" ContentType="application/vnd.openxmlformats-officedocument.presentationml.slide+xml"/>
  <Override PartName="/ppt/slides/slide3020.xml" ContentType="application/vnd.openxmlformats-officedocument.presentationml.slide+xml"/>
  <Override PartName="/ppt/slides/slide3021.xml" ContentType="application/vnd.openxmlformats-officedocument.presentationml.slide+xml"/>
  <Override PartName="/ppt/slides/slide3022.xml" ContentType="application/vnd.openxmlformats-officedocument.presentationml.slide+xml"/>
  <Override PartName="/ppt/slides/slide3023.xml" ContentType="application/vnd.openxmlformats-officedocument.presentationml.slide+xml"/>
  <Override PartName="/ppt/slides/slide3024.xml" ContentType="application/vnd.openxmlformats-officedocument.presentationml.slide+xml"/>
  <Override PartName="/ppt/slides/slide3025.xml" ContentType="application/vnd.openxmlformats-officedocument.presentationml.slide+xml"/>
  <Override PartName="/ppt/slides/slide3026.xml" ContentType="application/vnd.openxmlformats-officedocument.presentationml.slide+xml"/>
  <Override PartName="/ppt/slides/slide3027.xml" ContentType="application/vnd.openxmlformats-officedocument.presentationml.slide+xml"/>
  <Override PartName="/ppt/slides/slide3028.xml" ContentType="application/vnd.openxmlformats-officedocument.presentationml.slide+xml"/>
  <Override PartName="/ppt/slides/slide3029.xml" ContentType="application/vnd.openxmlformats-officedocument.presentationml.slide+xml"/>
  <Override PartName="/ppt/slides/slide3030.xml" ContentType="application/vnd.openxmlformats-officedocument.presentationml.slide+xml"/>
  <Override PartName="/ppt/slides/slide3031.xml" ContentType="application/vnd.openxmlformats-officedocument.presentationml.slide+xml"/>
  <Override PartName="/ppt/slides/slide3032.xml" ContentType="application/vnd.openxmlformats-officedocument.presentationml.slide+xml"/>
  <Override PartName="/ppt/slides/slide3033.xml" ContentType="application/vnd.openxmlformats-officedocument.presentationml.slide+xml"/>
  <Override PartName="/ppt/slides/slide3034.xml" ContentType="application/vnd.openxmlformats-officedocument.presentationml.slide+xml"/>
  <Override PartName="/ppt/slides/slide3035.xml" ContentType="application/vnd.openxmlformats-officedocument.presentationml.slide+xml"/>
  <Override PartName="/ppt/slides/slide3036.xml" ContentType="application/vnd.openxmlformats-officedocument.presentationml.slide+xml"/>
  <Override PartName="/ppt/slides/slide3037.xml" ContentType="application/vnd.openxmlformats-officedocument.presentationml.slide+xml"/>
  <Override PartName="/ppt/slides/slide3038.xml" ContentType="application/vnd.openxmlformats-officedocument.presentationml.slide+xml"/>
  <Override PartName="/ppt/slides/slide3039.xml" ContentType="application/vnd.openxmlformats-officedocument.presentationml.slide+xml"/>
  <Override PartName="/ppt/slides/slide3040.xml" ContentType="application/vnd.openxmlformats-officedocument.presentationml.slide+xml"/>
  <Override PartName="/ppt/slides/slide3041.xml" ContentType="application/vnd.openxmlformats-officedocument.presentationml.slide+xml"/>
  <Override PartName="/ppt/slides/slide3042.xml" ContentType="application/vnd.openxmlformats-officedocument.presentationml.slide+xml"/>
  <Override PartName="/ppt/slides/slide3043.xml" ContentType="application/vnd.openxmlformats-officedocument.presentationml.slide+xml"/>
  <Override PartName="/ppt/slides/slide3044.xml" ContentType="application/vnd.openxmlformats-officedocument.presentationml.slide+xml"/>
  <Override PartName="/ppt/slides/slide3045.xml" ContentType="application/vnd.openxmlformats-officedocument.presentationml.slide+xml"/>
  <Override PartName="/ppt/slides/slide3046.xml" ContentType="application/vnd.openxmlformats-officedocument.presentationml.slide+xml"/>
  <Override PartName="/ppt/slides/slide3047.xml" ContentType="application/vnd.openxmlformats-officedocument.presentationml.slide+xml"/>
  <Override PartName="/ppt/slides/slide3048.xml" ContentType="application/vnd.openxmlformats-officedocument.presentationml.slide+xml"/>
  <Override PartName="/ppt/slides/slide3049.xml" ContentType="application/vnd.openxmlformats-officedocument.presentationml.slide+xml"/>
  <Override PartName="/ppt/slides/slide3050.xml" ContentType="application/vnd.openxmlformats-officedocument.presentationml.slide+xml"/>
  <Override PartName="/ppt/slides/slide3051.xml" ContentType="application/vnd.openxmlformats-officedocument.presentationml.slide+xml"/>
  <Override PartName="/ppt/slides/slide3052.xml" ContentType="application/vnd.openxmlformats-officedocument.presentationml.slide+xml"/>
  <Override PartName="/ppt/slides/slide3053.xml" ContentType="application/vnd.openxmlformats-officedocument.presentationml.slide+xml"/>
  <Override PartName="/ppt/slides/slide3054.xml" ContentType="application/vnd.openxmlformats-officedocument.presentationml.slide+xml"/>
  <Override PartName="/ppt/slides/slide3055.xml" ContentType="application/vnd.openxmlformats-officedocument.presentationml.slide+xml"/>
  <Override PartName="/ppt/slides/slide3056.xml" ContentType="application/vnd.openxmlformats-officedocument.presentationml.slide+xml"/>
  <Override PartName="/ppt/slides/slide3057.xml" ContentType="application/vnd.openxmlformats-officedocument.presentationml.slide+xml"/>
  <Override PartName="/ppt/slides/slide3058.xml" ContentType="application/vnd.openxmlformats-officedocument.presentationml.slide+xml"/>
  <Override PartName="/ppt/slides/slide3059.xml" ContentType="application/vnd.openxmlformats-officedocument.presentationml.slide+xml"/>
  <Override PartName="/ppt/slides/slide3060.xml" ContentType="application/vnd.openxmlformats-officedocument.presentationml.slide+xml"/>
  <Override PartName="/ppt/slides/slide3061.xml" ContentType="application/vnd.openxmlformats-officedocument.presentationml.slide+xml"/>
  <Override PartName="/ppt/slides/slide3062.xml" ContentType="application/vnd.openxmlformats-officedocument.presentationml.slide+xml"/>
  <Override PartName="/ppt/slides/slide3063.xml" ContentType="application/vnd.openxmlformats-officedocument.presentationml.slide+xml"/>
  <Override PartName="/ppt/slides/slide3064.xml" ContentType="application/vnd.openxmlformats-officedocument.presentationml.slide+xml"/>
  <Override PartName="/ppt/slides/slide3065.xml" ContentType="application/vnd.openxmlformats-officedocument.presentationml.slide+xml"/>
  <Override PartName="/ppt/slides/slide3066.xml" ContentType="application/vnd.openxmlformats-officedocument.presentationml.slide+xml"/>
  <Override PartName="/ppt/slides/slide3067.xml" ContentType="application/vnd.openxmlformats-officedocument.presentationml.slide+xml"/>
  <Override PartName="/ppt/slides/slide3068.xml" ContentType="application/vnd.openxmlformats-officedocument.presentationml.slide+xml"/>
  <Override PartName="/ppt/slides/slide3069.xml" ContentType="application/vnd.openxmlformats-officedocument.presentationml.slide+xml"/>
  <Override PartName="/ppt/slides/slide3070.xml" ContentType="application/vnd.openxmlformats-officedocument.presentationml.slide+xml"/>
  <Override PartName="/ppt/slides/slide3071.xml" ContentType="application/vnd.openxmlformats-officedocument.presentationml.slide+xml"/>
  <Override PartName="/ppt/slides/slide3072.xml" ContentType="application/vnd.openxmlformats-officedocument.presentationml.slide+xml"/>
  <Override PartName="/ppt/slides/slide3073.xml" ContentType="application/vnd.openxmlformats-officedocument.presentationml.slide+xml"/>
  <Override PartName="/ppt/slides/slide3074.xml" ContentType="application/vnd.openxmlformats-officedocument.presentationml.slide+xml"/>
  <Override PartName="/ppt/slides/slide3075.xml" ContentType="application/vnd.openxmlformats-officedocument.presentationml.slide+xml"/>
  <Override PartName="/ppt/slides/slide3076.xml" ContentType="application/vnd.openxmlformats-officedocument.presentationml.slide+xml"/>
  <Override PartName="/ppt/slides/slide3077.xml" ContentType="application/vnd.openxmlformats-officedocument.presentationml.slide+xml"/>
  <Override PartName="/ppt/slides/slide3078.xml" ContentType="application/vnd.openxmlformats-officedocument.presentationml.slide+xml"/>
  <Override PartName="/ppt/slides/slide3079.xml" ContentType="application/vnd.openxmlformats-officedocument.presentationml.slide+xml"/>
  <Override PartName="/ppt/slides/slide3080.xml" ContentType="application/vnd.openxmlformats-officedocument.presentationml.slide+xml"/>
  <Override PartName="/ppt/slides/slide3081.xml" ContentType="application/vnd.openxmlformats-officedocument.presentationml.slide+xml"/>
  <Override PartName="/ppt/slides/slide3082.xml" ContentType="application/vnd.openxmlformats-officedocument.presentationml.slide+xml"/>
  <Override PartName="/ppt/slides/slide3083.xml" ContentType="application/vnd.openxmlformats-officedocument.presentationml.slide+xml"/>
  <Override PartName="/ppt/slides/slide3084.xml" ContentType="application/vnd.openxmlformats-officedocument.presentationml.slide+xml"/>
  <Override PartName="/ppt/slides/slide3085.xml" ContentType="application/vnd.openxmlformats-officedocument.presentationml.slide+xml"/>
  <Override PartName="/ppt/slides/slide3086.xml" ContentType="application/vnd.openxmlformats-officedocument.presentationml.slide+xml"/>
  <Override PartName="/ppt/slides/slide3087.xml" ContentType="application/vnd.openxmlformats-officedocument.presentationml.slide+xml"/>
  <Override PartName="/ppt/slides/slide3088.xml" ContentType="application/vnd.openxmlformats-officedocument.presentationml.slide+xml"/>
  <Override PartName="/ppt/slides/slide3089.xml" ContentType="application/vnd.openxmlformats-officedocument.presentationml.slide+xml"/>
  <Override PartName="/ppt/slides/slide3090.xml" ContentType="application/vnd.openxmlformats-officedocument.presentationml.slide+xml"/>
  <Override PartName="/ppt/slides/slide3091.xml" ContentType="application/vnd.openxmlformats-officedocument.presentationml.slide+xml"/>
  <Override PartName="/ppt/slides/slide3092.xml" ContentType="application/vnd.openxmlformats-officedocument.presentationml.slide+xml"/>
  <Override PartName="/ppt/slides/slide3093.xml" ContentType="application/vnd.openxmlformats-officedocument.presentationml.slide+xml"/>
  <Override PartName="/ppt/slides/slide3094.xml" ContentType="application/vnd.openxmlformats-officedocument.presentationml.slide+xml"/>
  <Override PartName="/ppt/slides/slide3095.xml" ContentType="application/vnd.openxmlformats-officedocument.presentationml.slide+xml"/>
  <Override PartName="/ppt/slides/slide3096.xml" ContentType="application/vnd.openxmlformats-officedocument.presentationml.slide+xml"/>
  <Override PartName="/ppt/slides/slide3097.xml" ContentType="application/vnd.openxmlformats-officedocument.presentationml.slide+xml"/>
  <Override PartName="/ppt/slides/slide3098.xml" ContentType="application/vnd.openxmlformats-officedocument.presentationml.slide+xml"/>
  <Override PartName="/ppt/slides/slide3099.xml" ContentType="application/vnd.openxmlformats-officedocument.presentationml.slide+xml"/>
  <Override PartName="/ppt/slides/slide3100.xml" ContentType="application/vnd.openxmlformats-officedocument.presentationml.slide+xml"/>
  <Override PartName="/ppt/slides/slide3101.xml" ContentType="application/vnd.openxmlformats-officedocument.presentationml.slide+xml"/>
  <Override PartName="/ppt/slides/slide3102.xml" ContentType="application/vnd.openxmlformats-officedocument.presentationml.slide+xml"/>
  <Override PartName="/ppt/slides/slide3103.xml" ContentType="application/vnd.openxmlformats-officedocument.presentationml.slide+xml"/>
  <Override PartName="/ppt/slides/slide3104.xml" ContentType="application/vnd.openxmlformats-officedocument.presentationml.slide+xml"/>
  <Override PartName="/ppt/slides/slide3105.xml" ContentType="application/vnd.openxmlformats-officedocument.presentationml.slide+xml"/>
  <Override PartName="/ppt/slides/slide3106.xml" ContentType="application/vnd.openxmlformats-officedocument.presentationml.slide+xml"/>
  <Override PartName="/ppt/slides/slide3107.xml" ContentType="application/vnd.openxmlformats-officedocument.presentationml.slide+xml"/>
  <Override PartName="/ppt/slides/slide3108.xml" ContentType="application/vnd.openxmlformats-officedocument.presentationml.slide+xml"/>
  <Override PartName="/ppt/slides/slide3109.xml" ContentType="application/vnd.openxmlformats-officedocument.presentationml.slide+xml"/>
  <Override PartName="/ppt/slides/slide3110.xml" ContentType="application/vnd.openxmlformats-officedocument.presentationml.slide+xml"/>
  <Override PartName="/ppt/slides/slide3111.xml" ContentType="application/vnd.openxmlformats-officedocument.presentationml.slide+xml"/>
  <Override PartName="/ppt/slides/slide3112.xml" ContentType="application/vnd.openxmlformats-officedocument.presentationml.slide+xml"/>
  <Override PartName="/ppt/slides/slide3113.xml" ContentType="application/vnd.openxmlformats-officedocument.presentationml.slide+xml"/>
  <Override PartName="/ppt/slides/slide3114.xml" ContentType="application/vnd.openxmlformats-officedocument.presentationml.slide+xml"/>
  <Override PartName="/ppt/slides/slide3115.xml" ContentType="application/vnd.openxmlformats-officedocument.presentationml.slide+xml"/>
  <Override PartName="/ppt/slides/slide3116.xml" ContentType="application/vnd.openxmlformats-officedocument.presentationml.slide+xml"/>
  <Override PartName="/ppt/slides/slide3117.xml" ContentType="application/vnd.openxmlformats-officedocument.presentationml.slide+xml"/>
  <Override PartName="/ppt/slides/slide3118.xml" ContentType="application/vnd.openxmlformats-officedocument.presentationml.slide+xml"/>
  <Override PartName="/ppt/slides/slide3119.xml" ContentType="application/vnd.openxmlformats-officedocument.presentationml.slide+xml"/>
  <Override PartName="/ppt/slides/slide3120.xml" ContentType="application/vnd.openxmlformats-officedocument.presentationml.slide+xml"/>
  <Override PartName="/ppt/slides/slide3121.xml" ContentType="application/vnd.openxmlformats-officedocument.presentationml.slide+xml"/>
  <Override PartName="/ppt/slides/slide3122.xml" ContentType="application/vnd.openxmlformats-officedocument.presentationml.slide+xml"/>
  <Override PartName="/ppt/slides/slide3123.xml" ContentType="application/vnd.openxmlformats-officedocument.presentationml.slide+xml"/>
  <Override PartName="/ppt/slides/slide3124.xml" ContentType="application/vnd.openxmlformats-officedocument.presentationml.slide+xml"/>
  <Override PartName="/ppt/slides/slide3125.xml" ContentType="application/vnd.openxmlformats-officedocument.presentationml.slide+xml"/>
  <Override PartName="/ppt/slides/slide3126.xml" ContentType="application/vnd.openxmlformats-officedocument.presentationml.slide+xml"/>
  <Override PartName="/ppt/slides/slide3127.xml" ContentType="application/vnd.openxmlformats-officedocument.presentationml.slide+xml"/>
  <Override PartName="/ppt/slides/slide3128.xml" ContentType="application/vnd.openxmlformats-officedocument.presentationml.slide+xml"/>
  <Override PartName="/ppt/slides/slide3129.xml" ContentType="application/vnd.openxmlformats-officedocument.presentationml.slide+xml"/>
  <Override PartName="/ppt/slides/slide3130.xml" ContentType="application/vnd.openxmlformats-officedocument.presentationml.slide+xml"/>
  <Override PartName="/ppt/slides/slide3131.xml" ContentType="application/vnd.openxmlformats-officedocument.presentationml.slide+xml"/>
  <Override PartName="/ppt/slides/slide3132.xml" ContentType="application/vnd.openxmlformats-officedocument.presentationml.slide+xml"/>
  <Override PartName="/ppt/slides/slide3133.xml" ContentType="application/vnd.openxmlformats-officedocument.presentationml.slide+xml"/>
  <Override PartName="/ppt/slides/slide3134.xml" ContentType="application/vnd.openxmlformats-officedocument.presentationml.slide+xml"/>
  <Override PartName="/ppt/slides/slide3135.xml" ContentType="application/vnd.openxmlformats-officedocument.presentationml.slide+xml"/>
  <Override PartName="/ppt/slides/slide3136.xml" ContentType="application/vnd.openxmlformats-officedocument.presentationml.slide+xml"/>
  <Override PartName="/ppt/slides/slide3137.xml" ContentType="application/vnd.openxmlformats-officedocument.presentationml.slide+xml"/>
  <Override PartName="/ppt/slides/slide3138.xml" ContentType="application/vnd.openxmlformats-officedocument.presentationml.slide+xml"/>
  <Override PartName="/ppt/slides/slide3139.xml" ContentType="application/vnd.openxmlformats-officedocument.presentationml.slide+xml"/>
  <Override PartName="/ppt/slides/slide3140.xml" ContentType="application/vnd.openxmlformats-officedocument.presentationml.slide+xml"/>
  <Override PartName="/ppt/slides/slide3141.xml" ContentType="application/vnd.openxmlformats-officedocument.presentationml.slide+xml"/>
  <Override PartName="/ppt/slides/slide3142.xml" ContentType="application/vnd.openxmlformats-officedocument.presentationml.slide+xml"/>
  <Override PartName="/ppt/slides/slide3143.xml" ContentType="application/vnd.openxmlformats-officedocument.presentationml.slide+xml"/>
  <Override PartName="/ppt/slides/slide3144.xml" ContentType="application/vnd.openxmlformats-officedocument.presentationml.slide+xml"/>
  <Override PartName="/ppt/slides/slide3145.xml" ContentType="application/vnd.openxmlformats-officedocument.presentationml.slide+xml"/>
  <Override PartName="/ppt/slides/slide3146.xml" ContentType="application/vnd.openxmlformats-officedocument.presentationml.slide+xml"/>
  <Override PartName="/ppt/slides/slide3147.xml" ContentType="application/vnd.openxmlformats-officedocument.presentationml.slide+xml"/>
  <Override PartName="/ppt/slides/slide3148.xml" ContentType="application/vnd.openxmlformats-officedocument.presentationml.slide+xml"/>
  <Override PartName="/ppt/slides/slide3149.xml" ContentType="application/vnd.openxmlformats-officedocument.presentationml.slide+xml"/>
  <Override PartName="/ppt/slides/slide3150.xml" ContentType="application/vnd.openxmlformats-officedocument.presentationml.slide+xml"/>
  <Override PartName="/ppt/slides/slide3151.xml" ContentType="application/vnd.openxmlformats-officedocument.presentationml.slide+xml"/>
  <Override PartName="/ppt/slides/slide3152.xml" ContentType="application/vnd.openxmlformats-officedocument.presentationml.slide+xml"/>
  <Override PartName="/ppt/slides/slide3153.xml" ContentType="application/vnd.openxmlformats-officedocument.presentationml.slide+xml"/>
  <Override PartName="/ppt/slides/slide3154.xml" ContentType="application/vnd.openxmlformats-officedocument.presentationml.slide+xml"/>
  <Override PartName="/ppt/slides/slide3155.xml" ContentType="application/vnd.openxmlformats-officedocument.presentationml.slide+xml"/>
  <Override PartName="/ppt/slides/slide3156.xml" ContentType="application/vnd.openxmlformats-officedocument.presentationml.slide+xml"/>
  <Override PartName="/ppt/slides/slide3157.xml" ContentType="application/vnd.openxmlformats-officedocument.presentationml.slide+xml"/>
  <Override PartName="/ppt/slides/slide3158.xml" ContentType="application/vnd.openxmlformats-officedocument.presentationml.slide+xml"/>
  <Override PartName="/ppt/slides/slide3159.xml" ContentType="application/vnd.openxmlformats-officedocument.presentationml.slide+xml"/>
  <Override PartName="/ppt/slides/slide3160.xml" ContentType="application/vnd.openxmlformats-officedocument.presentationml.slide+xml"/>
  <Override PartName="/ppt/slides/slide3161.xml" ContentType="application/vnd.openxmlformats-officedocument.presentationml.slide+xml"/>
  <Override PartName="/ppt/slides/slide3162.xml" ContentType="application/vnd.openxmlformats-officedocument.presentationml.slide+xml"/>
  <Override PartName="/ppt/slides/slide3163.xml" ContentType="application/vnd.openxmlformats-officedocument.presentationml.slide+xml"/>
  <Override PartName="/ppt/slides/slide3164.xml" ContentType="application/vnd.openxmlformats-officedocument.presentationml.slide+xml"/>
  <Override PartName="/ppt/slides/slide3165.xml" ContentType="application/vnd.openxmlformats-officedocument.presentationml.slide+xml"/>
  <Override PartName="/ppt/slides/slide3166.xml" ContentType="application/vnd.openxmlformats-officedocument.presentationml.slide+xml"/>
  <Override PartName="/ppt/slides/slide3167.xml" ContentType="application/vnd.openxmlformats-officedocument.presentationml.slide+xml"/>
  <Override PartName="/ppt/slides/slide3168.xml" ContentType="application/vnd.openxmlformats-officedocument.presentationml.slide+xml"/>
  <Override PartName="/ppt/slides/slide3169.xml" ContentType="application/vnd.openxmlformats-officedocument.presentationml.slide+xml"/>
  <Override PartName="/ppt/slides/slide3170.xml" ContentType="application/vnd.openxmlformats-officedocument.presentationml.slide+xml"/>
  <Override PartName="/ppt/slides/slide3171.xml" ContentType="application/vnd.openxmlformats-officedocument.presentationml.slide+xml"/>
  <Override PartName="/ppt/slides/slide3172.xml" ContentType="application/vnd.openxmlformats-officedocument.presentationml.slide+xml"/>
  <Override PartName="/ppt/slides/slide3173.xml" ContentType="application/vnd.openxmlformats-officedocument.presentationml.slide+xml"/>
  <Override PartName="/ppt/slides/slide3174.xml" ContentType="application/vnd.openxmlformats-officedocument.presentationml.slide+xml"/>
  <Override PartName="/ppt/slides/slide3175.xml" ContentType="application/vnd.openxmlformats-officedocument.presentationml.slide+xml"/>
  <Override PartName="/ppt/slides/slide3176.xml" ContentType="application/vnd.openxmlformats-officedocument.presentationml.slide+xml"/>
  <Override PartName="/ppt/slides/slide3177.xml" ContentType="application/vnd.openxmlformats-officedocument.presentationml.slide+xml"/>
  <Override PartName="/ppt/slides/slide3178.xml" ContentType="application/vnd.openxmlformats-officedocument.presentationml.slide+xml"/>
  <Override PartName="/ppt/slides/slide3179.xml" ContentType="application/vnd.openxmlformats-officedocument.presentationml.slide+xml"/>
  <Override PartName="/ppt/slides/slide3180.xml" ContentType="application/vnd.openxmlformats-officedocument.presentationml.slide+xml"/>
  <Override PartName="/ppt/slides/slide3181.xml" ContentType="application/vnd.openxmlformats-officedocument.presentationml.slide+xml"/>
  <Override PartName="/ppt/slides/slide3182.xml" ContentType="application/vnd.openxmlformats-officedocument.presentationml.slide+xml"/>
  <Override PartName="/ppt/slides/slide3183.xml" ContentType="application/vnd.openxmlformats-officedocument.presentationml.slide+xml"/>
  <Override PartName="/ppt/slides/slide3184.xml" ContentType="application/vnd.openxmlformats-officedocument.presentationml.slide+xml"/>
  <Override PartName="/ppt/slides/slide3185.xml" ContentType="application/vnd.openxmlformats-officedocument.presentationml.slide+xml"/>
  <Override PartName="/ppt/slides/slide3186.xml" ContentType="application/vnd.openxmlformats-officedocument.presentationml.slide+xml"/>
  <Override PartName="/ppt/slides/slide3187.xml" ContentType="application/vnd.openxmlformats-officedocument.presentationml.slide+xml"/>
  <Override PartName="/ppt/slides/slide3188.xml" ContentType="application/vnd.openxmlformats-officedocument.presentationml.slide+xml"/>
  <Override PartName="/ppt/slides/slide3189.xml" ContentType="application/vnd.openxmlformats-officedocument.presentationml.slide+xml"/>
  <Override PartName="/ppt/slides/slide3190.xml" ContentType="application/vnd.openxmlformats-officedocument.presentationml.slide+xml"/>
  <Override PartName="/ppt/slides/slide3191.xml" ContentType="application/vnd.openxmlformats-officedocument.presentationml.slide+xml"/>
  <Override PartName="/ppt/slides/slide3192.xml" ContentType="application/vnd.openxmlformats-officedocument.presentationml.slide+xml"/>
  <Override PartName="/ppt/slides/slide3193.xml" ContentType="application/vnd.openxmlformats-officedocument.presentationml.slide+xml"/>
  <Override PartName="/ppt/slides/slide3194.xml" ContentType="application/vnd.openxmlformats-officedocument.presentationml.slide+xml"/>
  <Override PartName="/ppt/slides/slide3195.xml" ContentType="application/vnd.openxmlformats-officedocument.presentationml.slide+xml"/>
  <Override PartName="/ppt/slides/slide3196.xml" ContentType="application/vnd.openxmlformats-officedocument.presentationml.slide+xml"/>
  <Override PartName="/ppt/slides/slide3197.xml" ContentType="application/vnd.openxmlformats-officedocument.presentationml.slide+xml"/>
  <Override PartName="/ppt/slides/slide3198.xml" ContentType="application/vnd.openxmlformats-officedocument.presentationml.slide+xml"/>
  <Override PartName="/ppt/slides/slide3199.xml" ContentType="application/vnd.openxmlformats-officedocument.presentationml.slide+xml"/>
  <Override PartName="/ppt/slides/slide3200.xml" ContentType="application/vnd.openxmlformats-officedocument.presentationml.slide+xml"/>
  <Override PartName="/ppt/slides/slide3201.xml" ContentType="application/vnd.openxmlformats-officedocument.presentationml.slide+xml"/>
  <Override PartName="/ppt/slides/slide3202.xml" ContentType="application/vnd.openxmlformats-officedocument.presentationml.slide+xml"/>
  <Override PartName="/ppt/slides/slide3203.xml" ContentType="application/vnd.openxmlformats-officedocument.presentationml.slide+xml"/>
  <Override PartName="/ppt/slides/slide3204.xml" ContentType="application/vnd.openxmlformats-officedocument.presentationml.slide+xml"/>
  <Override PartName="/ppt/slides/slide3205.xml" ContentType="application/vnd.openxmlformats-officedocument.presentationml.slide+xml"/>
  <Override PartName="/ppt/slides/slide3206.xml" ContentType="application/vnd.openxmlformats-officedocument.presentationml.slide+xml"/>
  <Override PartName="/ppt/slides/slide3207.xml" ContentType="application/vnd.openxmlformats-officedocument.presentationml.slide+xml"/>
  <Override PartName="/ppt/slides/slide3208.xml" ContentType="application/vnd.openxmlformats-officedocument.presentationml.slide+xml"/>
  <Override PartName="/ppt/slides/slide3209.xml" ContentType="application/vnd.openxmlformats-officedocument.presentationml.slide+xml"/>
  <Override PartName="/ppt/slides/slide3210.xml" ContentType="application/vnd.openxmlformats-officedocument.presentationml.slide+xml"/>
  <Override PartName="/ppt/slides/slide3211.xml" ContentType="application/vnd.openxmlformats-officedocument.presentationml.slide+xml"/>
  <Override PartName="/ppt/slides/slide3212.xml" ContentType="application/vnd.openxmlformats-officedocument.presentationml.slide+xml"/>
  <Override PartName="/ppt/slides/slide3213.xml" ContentType="application/vnd.openxmlformats-officedocument.presentationml.slide+xml"/>
  <Override PartName="/ppt/slides/slide3214.xml" ContentType="application/vnd.openxmlformats-officedocument.presentationml.slide+xml"/>
  <Override PartName="/ppt/slides/slide3215.xml" ContentType="application/vnd.openxmlformats-officedocument.presentationml.slide+xml"/>
  <Override PartName="/ppt/slides/slide3216.xml" ContentType="application/vnd.openxmlformats-officedocument.presentationml.slide+xml"/>
  <Override PartName="/ppt/slides/slide3217.xml" ContentType="application/vnd.openxmlformats-officedocument.presentationml.slide+xml"/>
  <Override PartName="/ppt/slides/slide3218.xml" ContentType="application/vnd.openxmlformats-officedocument.presentationml.slide+xml"/>
  <Override PartName="/ppt/slides/slide3219.xml" ContentType="application/vnd.openxmlformats-officedocument.presentationml.slide+xml"/>
  <Override PartName="/ppt/slides/slide3220.xml" ContentType="application/vnd.openxmlformats-officedocument.presentationml.slide+xml"/>
  <Override PartName="/ppt/slides/slide3221.xml" ContentType="application/vnd.openxmlformats-officedocument.presentationml.slide+xml"/>
  <Override PartName="/ppt/slides/slide3222.xml" ContentType="application/vnd.openxmlformats-officedocument.presentationml.slide+xml"/>
  <Override PartName="/ppt/slides/slide3223.xml" ContentType="application/vnd.openxmlformats-officedocument.presentationml.slide+xml"/>
  <Override PartName="/ppt/slides/slide3224.xml" ContentType="application/vnd.openxmlformats-officedocument.presentationml.slide+xml"/>
  <Override PartName="/ppt/slides/slide3225.xml" ContentType="application/vnd.openxmlformats-officedocument.presentationml.slide+xml"/>
  <Override PartName="/ppt/slides/slide3226.xml" ContentType="application/vnd.openxmlformats-officedocument.presentationml.slide+xml"/>
  <Override PartName="/ppt/slides/slide3227.xml" ContentType="application/vnd.openxmlformats-officedocument.presentationml.slide+xml"/>
  <Override PartName="/ppt/slides/slide3228.xml" ContentType="application/vnd.openxmlformats-officedocument.presentationml.slide+xml"/>
  <Override PartName="/ppt/slides/slide3229.xml" ContentType="application/vnd.openxmlformats-officedocument.presentationml.slide+xml"/>
  <Override PartName="/ppt/slides/slide3230.xml" ContentType="application/vnd.openxmlformats-officedocument.presentationml.slide+xml"/>
  <Override PartName="/ppt/slides/slide3231.xml" ContentType="application/vnd.openxmlformats-officedocument.presentationml.slide+xml"/>
  <Override PartName="/ppt/slides/slide3232.xml" ContentType="application/vnd.openxmlformats-officedocument.presentationml.slide+xml"/>
  <Override PartName="/ppt/slides/slide3233.xml" ContentType="application/vnd.openxmlformats-officedocument.presentationml.slide+xml"/>
  <Override PartName="/ppt/slides/slide3234.xml" ContentType="application/vnd.openxmlformats-officedocument.presentationml.slide+xml"/>
  <Override PartName="/ppt/slides/slide3235.xml" ContentType="application/vnd.openxmlformats-officedocument.presentationml.slide+xml"/>
  <Override PartName="/ppt/slides/slide3236.xml" ContentType="application/vnd.openxmlformats-officedocument.presentationml.slide+xml"/>
  <Override PartName="/ppt/slides/slide3237.xml" ContentType="application/vnd.openxmlformats-officedocument.presentationml.slide+xml"/>
  <Override PartName="/ppt/slides/slide3238.xml" ContentType="application/vnd.openxmlformats-officedocument.presentationml.slide+xml"/>
  <Override PartName="/ppt/slides/slide3239.xml" ContentType="application/vnd.openxmlformats-officedocument.presentationml.slide+xml"/>
  <Override PartName="/ppt/slides/slide3240.xml" ContentType="application/vnd.openxmlformats-officedocument.presentationml.slide+xml"/>
  <Override PartName="/ppt/slides/slide3241.xml" ContentType="application/vnd.openxmlformats-officedocument.presentationml.slide+xml"/>
  <Override PartName="/ppt/slides/slide3242.xml" ContentType="application/vnd.openxmlformats-officedocument.presentationml.slide+xml"/>
  <Override PartName="/ppt/slides/slide3243.xml" ContentType="application/vnd.openxmlformats-officedocument.presentationml.slide+xml"/>
  <Override PartName="/ppt/slides/slide3244.xml" ContentType="application/vnd.openxmlformats-officedocument.presentationml.slide+xml"/>
  <Override PartName="/ppt/slides/slide3245.xml" ContentType="application/vnd.openxmlformats-officedocument.presentationml.slide+xml"/>
  <Override PartName="/ppt/slides/slide3246.xml" ContentType="application/vnd.openxmlformats-officedocument.presentationml.slide+xml"/>
  <Override PartName="/ppt/slides/slide3247.xml" ContentType="application/vnd.openxmlformats-officedocument.presentationml.slide+xml"/>
  <Override PartName="/ppt/slides/slide3248.xml" ContentType="application/vnd.openxmlformats-officedocument.presentationml.slide+xml"/>
  <Override PartName="/ppt/slides/slide3249.xml" ContentType="application/vnd.openxmlformats-officedocument.presentationml.slide+xml"/>
  <Override PartName="/ppt/slides/slide3250.xml" ContentType="application/vnd.openxmlformats-officedocument.presentationml.slide+xml"/>
  <Override PartName="/ppt/slides/slide3251.xml" ContentType="application/vnd.openxmlformats-officedocument.presentationml.slide+xml"/>
  <Override PartName="/ppt/slides/slide3252.xml" ContentType="application/vnd.openxmlformats-officedocument.presentationml.slide+xml"/>
  <Override PartName="/ppt/slides/slide3253.xml" ContentType="application/vnd.openxmlformats-officedocument.presentationml.slide+xml"/>
  <Override PartName="/ppt/slides/slide3254.xml" ContentType="application/vnd.openxmlformats-officedocument.presentationml.slide+xml"/>
  <Override PartName="/ppt/slides/slide3255.xml" ContentType="application/vnd.openxmlformats-officedocument.presentationml.slide+xml"/>
  <Override PartName="/ppt/slides/slide3256.xml" ContentType="application/vnd.openxmlformats-officedocument.presentationml.slide+xml"/>
  <Override PartName="/ppt/slides/slide3257.xml" ContentType="application/vnd.openxmlformats-officedocument.presentationml.slide+xml"/>
  <Override PartName="/ppt/slides/slide3258.xml" ContentType="application/vnd.openxmlformats-officedocument.presentationml.slide+xml"/>
  <Override PartName="/ppt/slides/slide3259.xml" ContentType="application/vnd.openxmlformats-officedocument.presentationml.slide+xml"/>
  <Override PartName="/ppt/slides/slide3260.xml" ContentType="application/vnd.openxmlformats-officedocument.presentationml.slide+xml"/>
  <Override PartName="/ppt/slides/slide3261.xml" ContentType="application/vnd.openxmlformats-officedocument.presentationml.slide+xml"/>
  <Override PartName="/ppt/slides/slide3262.xml" ContentType="application/vnd.openxmlformats-officedocument.presentationml.slide+xml"/>
  <Override PartName="/ppt/slides/slide3263.xml" ContentType="application/vnd.openxmlformats-officedocument.presentationml.slide+xml"/>
  <Override PartName="/ppt/slides/slide3264.xml" ContentType="application/vnd.openxmlformats-officedocument.presentationml.slide+xml"/>
  <Override PartName="/ppt/slides/slide3265.xml" ContentType="application/vnd.openxmlformats-officedocument.presentationml.slide+xml"/>
  <Override PartName="/ppt/slides/slide3266.xml" ContentType="application/vnd.openxmlformats-officedocument.presentationml.slide+xml"/>
  <Override PartName="/ppt/slides/slide3267.xml" ContentType="application/vnd.openxmlformats-officedocument.presentationml.slide+xml"/>
  <Override PartName="/ppt/slides/slide3268.xml" ContentType="application/vnd.openxmlformats-officedocument.presentationml.slide+xml"/>
  <Override PartName="/ppt/slides/slide3269.xml" ContentType="application/vnd.openxmlformats-officedocument.presentationml.slide+xml"/>
  <Override PartName="/ppt/slides/slide3270.xml" ContentType="application/vnd.openxmlformats-officedocument.presentationml.slide+xml"/>
  <Override PartName="/ppt/slides/slide3271.xml" ContentType="application/vnd.openxmlformats-officedocument.presentationml.slide+xml"/>
  <Override PartName="/ppt/slides/slide3272.xml" ContentType="application/vnd.openxmlformats-officedocument.presentationml.slide+xml"/>
  <Override PartName="/ppt/slides/slide3273.xml" ContentType="application/vnd.openxmlformats-officedocument.presentationml.slide+xml"/>
  <Override PartName="/ppt/slides/slide3274.xml" ContentType="application/vnd.openxmlformats-officedocument.presentationml.slide+xml"/>
  <Override PartName="/ppt/slides/slide3275.xml" ContentType="application/vnd.openxmlformats-officedocument.presentationml.slide+xml"/>
  <Override PartName="/ppt/slides/slide3276.xml" ContentType="application/vnd.openxmlformats-officedocument.presentationml.slide+xml"/>
  <Override PartName="/ppt/slides/slide3277.xml" ContentType="application/vnd.openxmlformats-officedocument.presentationml.slide+xml"/>
  <Override PartName="/ppt/slides/slide3278.xml" ContentType="application/vnd.openxmlformats-officedocument.presentationml.slide+xml"/>
  <Override PartName="/ppt/slides/slide3279.xml" ContentType="application/vnd.openxmlformats-officedocument.presentationml.slide+xml"/>
  <Override PartName="/ppt/slides/slide3280.xml" ContentType="application/vnd.openxmlformats-officedocument.presentationml.slide+xml"/>
  <Override PartName="/ppt/slides/slide3281.xml" ContentType="application/vnd.openxmlformats-officedocument.presentationml.slide+xml"/>
  <Override PartName="/ppt/slides/slide3282.xml" ContentType="application/vnd.openxmlformats-officedocument.presentationml.slide+xml"/>
  <Override PartName="/ppt/slides/slide3283.xml" ContentType="application/vnd.openxmlformats-officedocument.presentationml.slide+xml"/>
  <Override PartName="/ppt/slides/slide3284.xml" ContentType="application/vnd.openxmlformats-officedocument.presentationml.slide+xml"/>
  <Override PartName="/ppt/slides/slide3285.xml" ContentType="application/vnd.openxmlformats-officedocument.presentationml.slide+xml"/>
  <Override PartName="/ppt/slides/slide3286.xml" ContentType="application/vnd.openxmlformats-officedocument.presentationml.slide+xml"/>
  <Override PartName="/ppt/slides/slide3287.xml" ContentType="application/vnd.openxmlformats-officedocument.presentationml.slide+xml"/>
  <Override PartName="/ppt/slides/slide3288.xml" ContentType="application/vnd.openxmlformats-officedocument.presentationml.slide+xml"/>
  <Override PartName="/ppt/slides/slide3289.xml" ContentType="application/vnd.openxmlformats-officedocument.presentationml.slide+xml"/>
  <Override PartName="/ppt/slides/slide3290.xml" ContentType="application/vnd.openxmlformats-officedocument.presentationml.slide+xml"/>
  <Override PartName="/ppt/slides/slide3291.xml" ContentType="application/vnd.openxmlformats-officedocument.presentationml.slide+xml"/>
  <Override PartName="/ppt/slides/slide3292.xml" ContentType="application/vnd.openxmlformats-officedocument.presentationml.slide+xml"/>
  <Override PartName="/ppt/slides/slide3293.xml" ContentType="application/vnd.openxmlformats-officedocument.presentationml.slide+xml"/>
  <Override PartName="/ppt/slides/slide3294.xml" ContentType="application/vnd.openxmlformats-officedocument.presentationml.slide+xml"/>
  <Override PartName="/ppt/slides/slide3295.xml" ContentType="application/vnd.openxmlformats-officedocument.presentationml.slide+xml"/>
  <Override PartName="/ppt/slides/slide3296.xml" ContentType="application/vnd.openxmlformats-officedocument.presentationml.slide+xml"/>
  <Override PartName="/ppt/slides/slide3297.xml" ContentType="application/vnd.openxmlformats-officedocument.presentationml.slide+xml"/>
  <Override PartName="/ppt/slides/slide3298.xml" ContentType="application/vnd.openxmlformats-officedocument.presentationml.slide+xml"/>
  <Override PartName="/ppt/slides/slide3299.xml" ContentType="application/vnd.openxmlformats-officedocument.presentationml.slide+xml"/>
  <Override PartName="/ppt/slides/slide3300.xml" ContentType="application/vnd.openxmlformats-officedocument.presentationml.slide+xml"/>
  <Override PartName="/ppt/slides/slide3301.xml" ContentType="application/vnd.openxmlformats-officedocument.presentationml.slide+xml"/>
  <Override PartName="/ppt/slides/slide3302.xml" ContentType="application/vnd.openxmlformats-officedocument.presentationml.slide+xml"/>
  <Override PartName="/ppt/slides/slide3303.xml" ContentType="application/vnd.openxmlformats-officedocument.presentationml.slide+xml"/>
  <Override PartName="/ppt/slides/slide3304.xml" ContentType="application/vnd.openxmlformats-officedocument.presentationml.slide+xml"/>
  <Override PartName="/ppt/slides/slide3305.xml" ContentType="application/vnd.openxmlformats-officedocument.presentationml.slide+xml"/>
  <Override PartName="/ppt/slides/slide3306.xml" ContentType="application/vnd.openxmlformats-officedocument.presentationml.slide+xml"/>
  <Override PartName="/ppt/slides/slide3307.xml" ContentType="application/vnd.openxmlformats-officedocument.presentationml.slide+xml"/>
  <Override PartName="/ppt/slides/slide3308.xml" ContentType="application/vnd.openxmlformats-officedocument.presentationml.slide+xml"/>
  <Override PartName="/ppt/slides/slide3309.xml" ContentType="application/vnd.openxmlformats-officedocument.presentationml.slide+xml"/>
  <Override PartName="/ppt/slides/slide3310.xml" ContentType="application/vnd.openxmlformats-officedocument.presentationml.slide+xml"/>
  <Override PartName="/ppt/slides/slide3311.xml" ContentType="application/vnd.openxmlformats-officedocument.presentationml.slide+xml"/>
  <Override PartName="/ppt/slides/slide3312.xml" ContentType="application/vnd.openxmlformats-officedocument.presentationml.slide+xml"/>
  <Override PartName="/ppt/slides/slide3313.xml" ContentType="application/vnd.openxmlformats-officedocument.presentationml.slide+xml"/>
  <Override PartName="/ppt/slides/slide3314.xml" ContentType="application/vnd.openxmlformats-officedocument.presentationml.slide+xml"/>
  <Override PartName="/ppt/slides/slide3315.xml" ContentType="application/vnd.openxmlformats-officedocument.presentationml.slide+xml"/>
  <Override PartName="/ppt/slides/slide3316.xml" ContentType="application/vnd.openxmlformats-officedocument.presentationml.slide+xml"/>
  <Override PartName="/ppt/slides/slide3317.xml" ContentType="application/vnd.openxmlformats-officedocument.presentationml.slide+xml"/>
  <Override PartName="/ppt/slides/slide3318.xml" ContentType="application/vnd.openxmlformats-officedocument.presentationml.slide+xml"/>
  <Override PartName="/ppt/slides/slide3319.xml" ContentType="application/vnd.openxmlformats-officedocument.presentationml.slide+xml"/>
  <Override PartName="/ppt/slides/slide3320.xml" ContentType="application/vnd.openxmlformats-officedocument.presentationml.slide+xml"/>
  <Override PartName="/ppt/slides/slide3321.xml" ContentType="application/vnd.openxmlformats-officedocument.presentationml.slide+xml"/>
  <Override PartName="/ppt/slides/slide3322.xml" ContentType="application/vnd.openxmlformats-officedocument.presentationml.slide+xml"/>
  <Override PartName="/ppt/slides/slide3323.xml" ContentType="application/vnd.openxmlformats-officedocument.presentationml.slide+xml"/>
  <Override PartName="/ppt/slides/slide3324.xml" ContentType="application/vnd.openxmlformats-officedocument.presentationml.slide+xml"/>
  <Override PartName="/ppt/slides/slide3325.xml" ContentType="application/vnd.openxmlformats-officedocument.presentationml.slide+xml"/>
  <Override PartName="/ppt/slides/slide3326.xml" ContentType="application/vnd.openxmlformats-officedocument.presentationml.slide+xml"/>
  <Override PartName="/ppt/slides/slide3327.xml" ContentType="application/vnd.openxmlformats-officedocument.presentationml.slide+xml"/>
  <Override PartName="/ppt/slides/slide3328.xml" ContentType="application/vnd.openxmlformats-officedocument.presentationml.slide+xml"/>
  <Override PartName="/ppt/slides/slide3329.xml" ContentType="application/vnd.openxmlformats-officedocument.presentationml.slide+xml"/>
  <Override PartName="/ppt/slides/slide3330.xml" ContentType="application/vnd.openxmlformats-officedocument.presentationml.slide+xml"/>
  <Override PartName="/ppt/slides/slide3331.xml" ContentType="application/vnd.openxmlformats-officedocument.presentationml.slide+xml"/>
  <Override PartName="/ppt/slides/slide3332.xml" ContentType="application/vnd.openxmlformats-officedocument.presentationml.slide+xml"/>
  <Override PartName="/ppt/slides/slide3333.xml" ContentType="application/vnd.openxmlformats-officedocument.presentationml.slide+xml"/>
  <Override PartName="/ppt/slides/slide3334.xml" ContentType="application/vnd.openxmlformats-officedocument.presentationml.slide+xml"/>
  <Override PartName="/ppt/slides/slide3335.xml" ContentType="application/vnd.openxmlformats-officedocument.presentationml.slide+xml"/>
  <Override PartName="/ppt/slides/slide3336.xml" ContentType="application/vnd.openxmlformats-officedocument.presentationml.slide+xml"/>
  <Override PartName="/ppt/slides/slide3337.xml" ContentType="application/vnd.openxmlformats-officedocument.presentationml.slide+xml"/>
  <Override PartName="/ppt/slides/slide3338.xml" ContentType="application/vnd.openxmlformats-officedocument.presentationml.slide+xml"/>
  <Override PartName="/ppt/slides/slide3339.xml" ContentType="application/vnd.openxmlformats-officedocument.presentationml.slide+xml"/>
  <Override PartName="/ppt/slides/slide3340.xml" ContentType="application/vnd.openxmlformats-officedocument.presentationml.slide+xml"/>
  <Override PartName="/ppt/slides/slide3341.xml" ContentType="application/vnd.openxmlformats-officedocument.presentationml.slide+xml"/>
  <Override PartName="/ppt/slides/slide3342.xml" ContentType="application/vnd.openxmlformats-officedocument.presentationml.slide+xml"/>
  <Override PartName="/ppt/slides/slide3343.xml" ContentType="application/vnd.openxmlformats-officedocument.presentationml.slide+xml"/>
  <Override PartName="/ppt/slides/slide3344.xml" ContentType="application/vnd.openxmlformats-officedocument.presentationml.slide+xml"/>
  <Override PartName="/ppt/slides/slide3345.xml" ContentType="application/vnd.openxmlformats-officedocument.presentationml.slide+xml"/>
  <Override PartName="/ppt/slides/slide3346.xml" ContentType="application/vnd.openxmlformats-officedocument.presentationml.slide+xml"/>
  <Override PartName="/ppt/slides/slide3347.xml" ContentType="application/vnd.openxmlformats-officedocument.presentationml.slide+xml"/>
  <Override PartName="/ppt/slides/slide3348.xml" ContentType="application/vnd.openxmlformats-officedocument.presentationml.slide+xml"/>
  <Override PartName="/ppt/slides/slide3349.xml" ContentType="application/vnd.openxmlformats-officedocument.presentationml.slide+xml"/>
  <Override PartName="/ppt/slides/slide3350.xml" ContentType="application/vnd.openxmlformats-officedocument.presentationml.slide+xml"/>
  <Override PartName="/ppt/slides/slide3351.xml" ContentType="application/vnd.openxmlformats-officedocument.presentationml.slide+xml"/>
  <Override PartName="/ppt/slides/slide3352.xml" ContentType="application/vnd.openxmlformats-officedocument.presentationml.slide+xml"/>
  <Override PartName="/ppt/slides/slide3353.xml" ContentType="application/vnd.openxmlformats-officedocument.presentationml.slide+xml"/>
  <Override PartName="/ppt/slides/slide3354.xml" ContentType="application/vnd.openxmlformats-officedocument.presentationml.slide+xml"/>
  <Override PartName="/ppt/slides/slide3355.xml" ContentType="application/vnd.openxmlformats-officedocument.presentationml.slide+xml"/>
  <Override PartName="/ppt/slides/slide3356.xml" ContentType="application/vnd.openxmlformats-officedocument.presentationml.slide+xml"/>
  <Override PartName="/ppt/slides/slide3357.xml" ContentType="application/vnd.openxmlformats-officedocument.presentationml.slide+xml"/>
  <Override PartName="/ppt/slides/slide3358.xml" ContentType="application/vnd.openxmlformats-officedocument.presentationml.slide+xml"/>
  <Override PartName="/ppt/slides/slide3359.xml" ContentType="application/vnd.openxmlformats-officedocument.presentationml.slide+xml"/>
  <Override PartName="/ppt/slides/slide3360.xml" ContentType="application/vnd.openxmlformats-officedocument.presentationml.slide+xml"/>
  <Override PartName="/ppt/slides/slide3361.xml" ContentType="application/vnd.openxmlformats-officedocument.presentationml.slide+xml"/>
  <Override PartName="/ppt/slides/slide3362.xml" ContentType="application/vnd.openxmlformats-officedocument.presentationml.slide+xml"/>
  <Override PartName="/ppt/slides/slide3363.xml" ContentType="application/vnd.openxmlformats-officedocument.presentationml.slide+xml"/>
  <Override PartName="/ppt/slides/slide3364.xml" ContentType="application/vnd.openxmlformats-officedocument.presentationml.slide+xml"/>
  <Override PartName="/ppt/slides/slide3365.xml" ContentType="application/vnd.openxmlformats-officedocument.presentationml.slide+xml"/>
  <Override PartName="/ppt/slides/slide3366.xml" ContentType="application/vnd.openxmlformats-officedocument.presentationml.slide+xml"/>
  <Override PartName="/ppt/slides/slide3367.xml" ContentType="application/vnd.openxmlformats-officedocument.presentationml.slide+xml"/>
  <Override PartName="/ppt/slides/slide3368.xml" ContentType="application/vnd.openxmlformats-officedocument.presentationml.slide+xml"/>
  <Override PartName="/ppt/slides/slide3369.xml" ContentType="application/vnd.openxmlformats-officedocument.presentationml.slide+xml"/>
  <Override PartName="/ppt/slides/slide3370.xml" ContentType="application/vnd.openxmlformats-officedocument.presentationml.slide+xml"/>
  <Override PartName="/ppt/slides/slide3371.xml" ContentType="application/vnd.openxmlformats-officedocument.presentationml.slide+xml"/>
  <Override PartName="/ppt/slides/slide3372.xml" ContentType="application/vnd.openxmlformats-officedocument.presentationml.slide+xml"/>
  <Override PartName="/ppt/slides/slide3373.xml" ContentType="application/vnd.openxmlformats-officedocument.presentationml.slide+xml"/>
  <Override PartName="/ppt/slides/slide3374.xml" ContentType="application/vnd.openxmlformats-officedocument.presentationml.slide+xml"/>
  <Override PartName="/ppt/slides/slide3375.xml" ContentType="application/vnd.openxmlformats-officedocument.presentationml.slide+xml"/>
  <Override PartName="/ppt/slides/slide3376.xml" ContentType="application/vnd.openxmlformats-officedocument.presentationml.slide+xml"/>
  <Override PartName="/ppt/slides/slide3377.xml" ContentType="application/vnd.openxmlformats-officedocument.presentationml.slide+xml"/>
  <Override PartName="/ppt/slides/slide3378.xml" ContentType="application/vnd.openxmlformats-officedocument.presentationml.slide+xml"/>
  <Override PartName="/ppt/slides/slide3379.xml" ContentType="application/vnd.openxmlformats-officedocument.presentationml.slide+xml"/>
  <Override PartName="/ppt/slides/slide3380.xml" ContentType="application/vnd.openxmlformats-officedocument.presentationml.slide+xml"/>
  <Override PartName="/ppt/slides/slide3381.xml" ContentType="application/vnd.openxmlformats-officedocument.presentationml.slide+xml"/>
  <Override PartName="/ppt/slides/slide3382.xml" ContentType="application/vnd.openxmlformats-officedocument.presentationml.slide+xml"/>
  <Override PartName="/ppt/slides/slide3383.xml" ContentType="application/vnd.openxmlformats-officedocument.presentationml.slide+xml"/>
  <Override PartName="/ppt/slides/slide3384.xml" ContentType="application/vnd.openxmlformats-officedocument.presentationml.slide+xml"/>
  <Override PartName="/ppt/slides/slide3385.xml" ContentType="application/vnd.openxmlformats-officedocument.presentationml.slide+xml"/>
  <Override PartName="/ppt/slides/slide3386.xml" ContentType="application/vnd.openxmlformats-officedocument.presentationml.slide+xml"/>
  <Override PartName="/ppt/slides/slide3387.xml" ContentType="application/vnd.openxmlformats-officedocument.presentationml.slide+xml"/>
  <Override PartName="/ppt/slides/slide3388.xml" ContentType="application/vnd.openxmlformats-officedocument.presentationml.slide+xml"/>
  <Override PartName="/ppt/slides/slide3389.xml" ContentType="application/vnd.openxmlformats-officedocument.presentationml.slide+xml"/>
  <Override PartName="/ppt/slides/slide3390.xml" ContentType="application/vnd.openxmlformats-officedocument.presentationml.slide+xml"/>
  <Override PartName="/ppt/slides/slide3391.xml" ContentType="application/vnd.openxmlformats-officedocument.presentationml.slide+xml"/>
  <Override PartName="/ppt/slides/slide3392.xml" ContentType="application/vnd.openxmlformats-officedocument.presentationml.slide+xml"/>
  <Override PartName="/ppt/slides/slide3393.xml" ContentType="application/vnd.openxmlformats-officedocument.presentationml.slide+xml"/>
  <Override PartName="/ppt/slides/slide3394.xml" ContentType="application/vnd.openxmlformats-officedocument.presentationml.slide+xml"/>
  <Override PartName="/ppt/slides/slide3395.xml" ContentType="application/vnd.openxmlformats-officedocument.presentationml.slide+xml"/>
  <Override PartName="/ppt/slides/slide3396.xml" ContentType="application/vnd.openxmlformats-officedocument.presentationml.slide+xml"/>
  <Override PartName="/ppt/slides/slide3397.xml" ContentType="application/vnd.openxmlformats-officedocument.presentationml.slide+xml"/>
  <Override PartName="/ppt/slides/slide3398.xml" ContentType="application/vnd.openxmlformats-officedocument.presentationml.slide+xml"/>
  <Override PartName="/ppt/slides/slide3399.xml" ContentType="application/vnd.openxmlformats-officedocument.presentationml.slide+xml"/>
  <Override PartName="/ppt/slides/slide3400.xml" ContentType="application/vnd.openxmlformats-officedocument.presentationml.slide+xml"/>
  <Override PartName="/ppt/slides/slide3401.xml" ContentType="application/vnd.openxmlformats-officedocument.presentationml.slide+xml"/>
  <Override PartName="/ppt/slides/slide3402.xml" ContentType="application/vnd.openxmlformats-officedocument.presentationml.slide+xml"/>
  <Override PartName="/ppt/slides/slide3403.xml" ContentType="application/vnd.openxmlformats-officedocument.presentationml.slide+xml"/>
  <Override PartName="/ppt/slides/slide3404.xml" ContentType="application/vnd.openxmlformats-officedocument.presentationml.slide+xml"/>
  <Override PartName="/ppt/slides/slide3405.xml" ContentType="application/vnd.openxmlformats-officedocument.presentationml.slide+xml"/>
  <Override PartName="/ppt/slides/slide3406.xml" ContentType="application/vnd.openxmlformats-officedocument.presentationml.slide+xml"/>
  <Override PartName="/ppt/slides/slide3407.xml" ContentType="application/vnd.openxmlformats-officedocument.presentationml.slide+xml"/>
  <Override PartName="/ppt/slides/slide3408.xml" ContentType="application/vnd.openxmlformats-officedocument.presentationml.slide+xml"/>
  <Override PartName="/ppt/slides/slide3409.xml" ContentType="application/vnd.openxmlformats-officedocument.presentationml.slide+xml"/>
  <Override PartName="/ppt/slides/slide3410.xml" ContentType="application/vnd.openxmlformats-officedocument.presentationml.slide+xml"/>
  <Override PartName="/ppt/slides/slide3411.xml" ContentType="application/vnd.openxmlformats-officedocument.presentationml.slide+xml"/>
  <Override PartName="/ppt/slides/slide3412.xml" ContentType="application/vnd.openxmlformats-officedocument.presentationml.slide+xml"/>
  <Override PartName="/ppt/slides/slide3413.xml" ContentType="application/vnd.openxmlformats-officedocument.presentationml.slide+xml"/>
  <Override PartName="/ppt/slides/slide3414.xml" ContentType="application/vnd.openxmlformats-officedocument.presentationml.slide+xml"/>
  <Override PartName="/ppt/slides/slide3415.xml" ContentType="application/vnd.openxmlformats-officedocument.presentationml.slide+xml"/>
  <Override PartName="/ppt/slides/slide3416.xml" ContentType="application/vnd.openxmlformats-officedocument.presentationml.slide+xml"/>
  <Override PartName="/ppt/slides/slide3417.xml" ContentType="application/vnd.openxmlformats-officedocument.presentationml.slide+xml"/>
  <Override PartName="/ppt/slides/slide3418.xml" ContentType="application/vnd.openxmlformats-officedocument.presentationml.slide+xml"/>
  <Override PartName="/ppt/slides/slide3419.xml" ContentType="application/vnd.openxmlformats-officedocument.presentationml.slide+xml"/>
  <Override PartName="/ppt/slides/slide3420.xml" ContentType="application/vnd.openxmlformats-officedocument.presentationml.slide+xml"/>
  <Override PartName="/ppt/slides/slide3421.xml" ContentType="application/vnd.openxmlformats-officedocument.presentationml.slide+xml"/>
  <Override PartName="/ppt/slides/slide3422.xml" ContentType="application/vnd.openxmlformats-officedocument.presentationml.slide+xml"/>
  <Override PartName="/ppt/slides/slide3423.xml" ContentType="application/vnd.openxmlformats-officedocument.presentationml.slide+xml"/>
  <Override PartName="/ppt/slides/slide3424.xml" ContentType="application/vnd.openxmlformats-officedocument.presentationml.slide+xml"/>
  <Override PartName="/ppt/slides/slide3425.xml" ContentType="application/vnd.openxmlformats-officedocument.presentationml.slide+xml"/>
  <Override PartName="/ppt/slides/slide3426.xml" ContentType="application/vnd.openxmlformats-officedocument.presentationml.slide+xml"/>
  <Override PartName="/ppt/slides/slide3427.xml" ContentType="application/vnd.openxmlformats-officedocument.presentationml.slide+xml"/>
  <Override PartName="/ppt/slides/slide3428.xml" ContentType="application/vnd.openxmlformats-officedocument.presentationml.slide+xml"/>
  <Override PartName="/ppt/slides/slide3429.xml" ContentType="application/vnd.openxmlformats-officedocument.presentationml.slide+xml"/>
  <Override PartName="/ppt/slides/slide3430.xml" ContentType="application/vnd.openxmlformats-officedocument.presentationml.slide+xml"/>
  <Override PartName="/ppt/slides/slide3431.xml" ContentType="application/vnd.openxmlformats-officedocument.presentationml.slide+xml"/>
  <Override PartName="/ppt/slides/slide3432.xml" ContentType="application/vnd.openxmlformats-officedocument.presentationml.slide+xml"/>
  <Override PartName="/ppt/slides/slide3433.xml" ContentType="application/vnd.openxmlformats-officedocument.presentationml.slide+xml"/>
  <Override PartName="/ppt/slides/slide3434.xml" ContentType="application/vnd.openxmlformats-officedocument.presentationml.slide+xml"/>
  <Override PartName="/ppt/slides/slide3435.xml" ContentType="application/vnd.openxmlformats-officedocument.presentationml.slide+xml"/>
  <Override PartName="/ppt/slides/slide3436.xml" ContentType="application/vnd.openxmlformats-officedocument.presentationml.slide+xml"/>
  <Override PartName="/ppt/slides/slide3437.xml" ContentType="application/vnd.openxmlformats-officedocument.presentationml.slide+xml"/>
  <Override PartName="/ppt/slides/slide3438.xml" ContentType="application/vnd.openxmlformats-officedocument.presentationml.slide+xml"/>
  <Override PartName="/ppt/slides/slide3439.xml" ContentType="application/vnd.openxmlformats-officedocument.presentationml.slide+xml"/>
  <Override PartName="/ppt/slides/slide3440.xml" ContentType="application/vnd.openxmlformats-officedocument.presentationml.slide+xml"/>
  <Override PartName="/ppt/slides/slide3441.xml" ContentType="application/vnd.openxmlformats-officedocument.presentationml.slide+xml"/>
  <Override PartName="/ppt/slides/slide3442.xml" ContentType="application/vnd.openxmlformats-officedocument.presentationml.slide+xml"/>
  <Override PartName="/ppt/slides/slide3443.xml" ContentType="application/vnd.openxmlformats-officedocument.presentationml.slide+xml"/>
  <Override PartName="/ppt/slides/slide3444.xml" ContentType="application/vnd.openxmlformats-officedocument.presentationml.slide+xml"/>
  <Override PartName="/ppt/slides/slide3445.xml" ContentType="application/vnd.openxmlformats-officedocument.presentationml.slide+xml"/>
  <Override PartName="/ppt/slides/slide3446.xml" ContentType="application/vnd.openxmlformats-officedocument.presentationml.slide+xml"/>
  <Override PartName="/ppt/slides/slide3447.xml" ContentType="application/vnd.openxmlformats-officedocument.presentationml.slide+xml"/>
  <Override PartName="/ppt/slides/slide3448.xml" ContentType="application/vnd.openxmlformats-officedocument.presentationml.slide+xml"/>
  <Override PartName="/ppt/slides/slide3449.xml" ContentType="application/vnd.openxmlformats-officedocument.presentationml.slide+xml"/>
  <Override PartName="/ppt/slides/slide3450.xml" ContentType="application/vnd.openxmlformats-officedocument.presentationml.slide+xml"/>
  <Override PartName="/ppt/slides/slide3451.xml" ContentType="application/vnd.openxmlformats-officedocument.presentationml.slide+xml"/>
  <Override PartName="/ppt/slides/slide3452.xml" ContentType="application/vnd.openxmlformats-officedocument.presentationml.slide+xml"/>
  <Override PartName="/ppt/slides/slide3453.xml" ContentType="application/vnd.openxmlformats-officedocument.presentationml.slide+xml"/>
  <Override PartName="/ppt/slides/slide3454.xml" ContentType="application/vnd.openxmlformats-officedocument.presentationml.slide+xml"/>
  <Override PartName="/ppt/slides/slide3455.xml" ContentType="application/vnd.openxmlformats-officedocument.presentationml.slide+xml"/>
  <Override PartName="/ppt/slides/slide3456.xml" ContentType="application/vnd.openxmlformats-officedocument.presentationml.slide+xml"/>
  <Override PartName="/ppt/slides/slide3457.xml" ContentType="application/vnd.openxmlformats-officedocument.presentationml.slide+xml"/>
  <Override PartName="/ppt/slides/slide3458.xml" ContentType="application/vnd.openxmlformats-officedocument.presentationml.slide+xml"/>
  <Override PartName="/ppt/slides/slide3459.xml" ContentType="application/vnd.openxmlformats-officedocument.presentationml.slide+xml"/>
  <Override PartName="/ppt/slides/slide3460.xml" ContentType="application/vnd.openxmlformats-officedocument.presentationml.slide+xml"/>
  <Override PartName="/ppt/slides/slide3461.xml" ContentType="application/vnd.openxmlformats-officedocument.presentationml.slide+xml"/>
  <Override PartName="/ppt/slides/slide3462.xml" ContentType="application/vnd.openxmlformats-officedocument.presentationml.slide+xml"/>
  <Override PartName="/ppt/slides/slide3463.xml" ContentType="application/vnd.openxmlformats-officedocument.presentationml.slide+xml"/>
  <Override PartName="/ppt/slides/slide3464.xml" ContentType="application/vnd.openxmlformats-officedocument.presentationml.slide+xml"/>
  <Override PartName="/ppt/slides/slide3465.xml" ContentType="application/vnd.openxmlformats-officedocument.presentationml.slide+xml"/>
  <Override PartName="/ppt/slides/slide3466.xml" ContentType="application/vnd.openxmlformats-officedocument.presentationml.slide+xml"/>
  <Override PartName="/ppt/slides/slide3467.xml" ContentType="application/vnd.openxmlformats-officedocument.presentationml.slide+xml"/>
  <Override PartName="/ppt/slides/slide3468.xml" ContentType="application/vnd.openxmlformats-officedocument.presentationml.slide+xml"/>
  <Override PartName="/ppt/slides/slide3469.xml" ContentType="application/vnd.openxmlformats-officedocument.presentationml.slide+xml"/>
  <Override PartName="/ppt/slides/slide3470.xml" ContentType="application/vnd.openxmlformats-officedocument.presentationml.slide+xml"/>
  <Override PartName="/ppt/slides/slide3471.xml" ContentType="application/vnd.openxmlformats-officedocument.presentationml.slide+xml"/>
  <Override PartName="/ppt/slides/slide3472.xml" ContentType="application/vnd.openxmlformats-officedocument.presentationml.slide+xml"/>
  <Override PartName="/ppt/slides/slide3473.xml" ContentType="application/vnd.openxmlformats-officedocument.presentationml.slide+xml"/>
  <Override PartName="/ppt/slides/slide3474.xml" ContentType="application/vnd.openxmlformats-officedocument.presentationml.slide+xml"/>
  <Override PartName="/ppt/slides/slide3475.xml" ContentType="application/vnd.openxmlformats-officedocument.presentationml.slide+xml"/>
  <Override PartName="/ppt/slides/slide3476.xml" ContentType="application/vnd.openxmlformats-officedocument.presentationml.slide+xml"/>
  <Override PartName="/ppt/slides/slide3477.xml" ContentType="application/vnd.openxmlformats-officedocument.presentationml.slide+xml"/>
  <Override PartName="/ppt/slides/slide3478.xml" ContentType="application/vnd.openxmlformats-officedocument.presentationml.slide+xml"/>
  <Override PartName="/ppt/slides/slide3479.xml" ContentType="application/vnd.openxmlformats-officedocument.presentationml.slide+xml"/>
  <Override PartName="/ppt/slides/slide3480.xml" ContentType="application/vnd.openxmlformats-officedocument.presentationml.slide+xml"/>
  <Override PartName="/ppt/slides/slide3481.xml" ContentType="application/vnd.openxmlformats-officedocument.presentationml.slide+xml"/>
  <Override PartName="/ppt/slides/slide3482.xml" ContentType="application/vnd.openxmlformats-officedocument.presentationml.slide+xml"/>
  <Override PartName="/ppt/slides/slide3483.xml" ContentType="application/vnd.openxmlformats-officedocument.presentationml.slide+xml"/>
  <Override PartName="/ppt/slides/slide3484.xml" ContentType="application/vnd.openxmlformats-officedocument.presentationml.slide+xml"/>
  <Override PartName="/ppt/slides/slide3485.xml" ContentType="application/vnd.openxmlformats-officedocument.presentationml.slide+xml"/>
  <Override PartName="/ppt/slides/slide3486.xml" ContentType="application/vnd.openxmlformats-officedocument.presentationml.slide+xml"/>
  <Override PartName="/ppt/slides/slide3487.xml" ContentType="application/vnd.openxmlformats-officedocument.presentationml.slide+xml"/>
  <Override PartName="/ppt/slides/slide3488.xml" ContentType="application/vnd.openxmlformats-officedocument.presentationml.slide+xml"/>
  <Override PartName="/ppt/slides/slide3489.xml" ContentType="application/vnd.openxmlformats-officedocument.presentationml.slide+xml"/>
  <Override PartName="/ppt/slides/slide3490.xml" ContentType="application/vnd.openxmlformats-officedocument.presentationml.slide+xml"/>
  <Override PartName="/ppt/slides/slide3491.xml" ContentType="application/vnd.openxmlformats-officedocument.presentationml.slide+xml"/>
  <Override PartName="/ppt/slides/slide3492.xml" ContentType="application/vnd.openxmlformats-officedocument.presentationml.slide+xml"/>
  <Override PartName="/ppt/slides/slide3493.xml" ContentType="application/vnd.openxmlformats-officedocument.presentationml.slide+xml"/>
  <Override PartName="/ppt/slides/slide3494.xml" ContentType="application/vnd.openxmlformats-officedocument.presentationml.slide+xml"/>
  <Override PartName="/ppt/slides/slide3495.xml" ContentType="application/vnd.openxmlformats-officedocument.presentationml.slide+xml"/>
  <Override PartName="/ppt/slides/slide3496.xml" ContentType="application/vnd.openxmlformats-officedocument.presentationml.slide+xml"/>
  <Override PartName="/ppt/slides/slide3497.xml" ContentType="application/vnd.openxmlformats-officedocument.presentationml.slide+xml"/>
  <Override PartName="/ppt/slides/slide3498.xml" ContentType="application/vnd.openxmlformats-officedocument.presentationml.slide+xml"/>
  <Override PartName="/ppt/slides/slide3499.xml" ContentType="application/vnd.openxmlformats-officedocument.presentationml.slide+xml"/>
  <Override PartName="/ppt/slides/slide3500.xml" ContentType="application/vnd.openxmlformats-officedocument.presentationml.slide+xml"/>
  <Override PartName="/ppt/slides/slide3501.xml" ContentType="application/vnd.openxmlformats-officedocument.presentationml.slide+xml"/>
  <Override PartName="/ppt/slides/slide3502.xml" ContentType="application/vnd.openxmlformats-officedocument.presentationml.slide+xml"/>
  <Override PartName="/ppt/slides/slide3503.xml" ContentType="application/vnd.openxmlformats-officedocument.presentationml.slide+xml"/>
  <Override PartName="/ppt/slides/slide3504.xml" ContentType="application/vnd.openxmlformats-officedocument.presentationml.slide+xml"/>
  <Override PartName="/ppt/slides/slide3505.xml" ContentType="application/vnd.openxmlformats-officedocument.presentationml.slide+xml"/>
  <Override PartName="/ppt/slides/slide3506.xml" ContentType="application/vnd.openxmlformats-officedocument.presentationml.slide+xml"/>
  <Override PartName="/ppt/slides/slide3507.xml" ContentType="application/vnd.openxmlformats-officedocument.presentationml.slide+xml"/>
  <Override PartName="/ppt/slides/slide3508.xml" ContentType="application/vnd.openxmlformats-officedocument.presentationml.slide+xml"/>
  <Override PartName="/ppt/slides/slide3509.xml" ContentType="application/vnd.openxmlformats-officedocument.presentationml.slide+xml"/>
  <Override PartName="/ppt/slides/slide3510.xml" ContentType="application/vnd.openxmlformats-officedocument.presentationml.slide+xml"/>
  <Override PartName="/ppt/slides/slide3511.xml" ContentType="application/vnd.openxmlformats-officedocument.presentationml.slide+xml"/>
  <Override PartName="/ppt/slides/slide3512.xml" ContentType="application/vnd.openxmlformats-officedocument.presentationml.slide+xml"/>
  <Override PartName="/ppt/slides/slide3513.xml" ContentType="application/vnd.openxmlformats-officedocument.presentationml.slide+xml"/>
  <Override PartName="/ppt/slides/slide3514.xml" ContentType="application/vnd.openxmlformats-officedocument.presentationml.slide+xml"/>
  <Override PartName="/ppt/slides/slide3515.xml" ContentType="application/vnd.openxmlformats-officedocument.presentationml.slide+xml"/>
  <Override PartName="/ppt/slides/slide3516.xml" ContentType="application/vnd.openxmlformats-officedocument.presentationml.slide+xml"/>
  <Override PartName="/ppt/slides/slide3517.xml" ContentType="application/vnd.openxmlformats-officedocument.presentationml.slide+xml"/>
  <Override PartName="/ppt/slides/slide3518.xml" ContentType="application/vnd.openxmlformats-officedocument.presentationml.slide+xml"/>
  <Override PartName="/ppt/slides/slide3519.xml" ContentType="application/vnd.openxmlformats-officedocument.presentationml.slide+xml"/>
  <Override PartName="/ppt/slides/slide3520.xml" ContentType="application/vnd.openxmlformats-officedocument.presentationml.slide+xml"/>
  <Override PartName="/ppt/slides/slide3521.xml" ContentType="application/vnd.openxmlformats-officedocument.presentationml.slide+xml"/>
  <Override PartName="/ppt/slides/slide3522.xml" ContentType="application/vnd.openxmlformats-officedocument.presentationml.slide+xml"/>
  <Override PartName="/ppt/slides/slide3523.xml" ContentType="application/vnd.openxmlformats-officedocument.presentationml.slide+xml"/>
  <Override PartName="/ppt/slides/slide3524.xml" ContentType="application/vnd.openxmlformats-officedocument.presentationml.slide+xml"/>
  <Override PartName="/ppt/slides/slide3525.xml" ContentType="application/vnd.openxmlformats-officedocument.presentationml.slide+xml"/>
  <Override PartName="/ppt/slides/slide3526.xml" ContentType="application/vnd.openxmlformats-officedocument.presentationml.slide+xml"/>
  <Override PartName="/ppt/slides/slide3527.xml" ContentType="application/vnd.openxmlformats-officedocument.presentationml.slide+xml"/>
  <Override PartName="/ppt/slides/slide3528.xml" ContentType="application/vnd.openxmlformats-officedocument.presentationml.slide+xml"/>
  <Override PartName="/ppt/slides/slide3529.xml" ContentType="application/vnd.openxmlformats-officedocument.presentationml.slide+xml"/>
  <Override PartName="/ppt/slides/slide3530.xml" ContentType="application/vnd.openxmlformats-officedocument.presentationml.slide+xml"/>
  <Override PartName="/ppt/slides/slide3531.xml" ContentType="application/vnd.openxmlformats-officedocument.presentationml.slide+xml"/>
  <Override PartName="/ppt/slides/slide3532.xml" ContentType="application/vnd.openxmlformats-officedocument.presentationml.slide+xml"/>
  <Override PartName="/ppt/slides/slide3533.xml" ContentType="application/vnd.openxmlformats-officedocument.presentationml.slide+xml"/>
  <Override PartName="/ppt/slides/slide3534.xml" ContentType="application/vnd.openxmlformats-officedocument.presentationml.slide+xml"/>
  <Override PartName="/ppt/slides/slide3535.xml" ContentType="application/vnd.openxmlformats-officedocument.presentationml.slide+xml"/>
  <Override PartName="/ppt/slides/slide3536.xml" ContentType="application/vnd.openxmlformats-officedocument.presentationml.slide+xml"/>
  <Override PartName="/ppt/slides/slide3537.xml" ContentType="application/vnd.openxmlformats-officedocument.presentationml.slide+xml"/>
  <Override PartName="/ppt/slides/slide3538.xml" ContentType="application/vnd.openxmlformats-officedocument.presentationml.slide+xml"/>
  <Override PartName="/ppt/slides/slide3539.xml" ContentType="application/vnd.openxmlformats-officedocument.presentationml.slide+xml"/>
  <Override PartName="/ppt/slides/slide3540.xml" ContentType="application/vnd.openxmlformats-officedocument.presentationml.slide+xml"/>
  <Override PartName="/ppt/slides/slide3541.xml" ContentType="application/vnd.openxmlformats-officedocument.presentationml.slide+xml"/>
  <Override PartName="/ppt/slides/slide3542.xml" ContentType="application/vnd.openxmlformats-officedocument.presentationml.slide+xml"/>
  <Override PartName="/ppt/slides/slide3543.xml" ContentType="application/vnd.openxmlformats-officedocument.presentationml.slide+xml"/>
  <Override PartName="/ppt/slides/slide3544.xml" ContentType="application/vnd.openxmlformats-officedocument.presentationml.slide+xml"/>
  <Override PartName="/ppt/slides/slide3545.xml" ContentType="application/vnd.openxmlformats-officedocument.presentationml.slide+xml"/>
  <Override PartName="/ppt/slides/slide3546.xml" ContentType="application/vnd.openxmlformats-officedocument.presentationml.slide+xml"/>
  <Override PartName="/ppt/slides/slide3547.xml" ContentType="application/vnd.openxmlformats-officedocument.presentationml.slide+xml"/>
  <Override PartName="/ppt/slides/slide3548.xml" ContentType="application/vnd.openxmlformats-officedocument.presentationml.slide+xml"/>
  <Override PartName="/ppt/slides/slide3549.xml" ContentType="application/vnd.openxmlformats-officedocument.presentationml.slide+xml"/>
  <Override PartName="/ppt/slides/slide3550.xml" ContentType="application/vnd.openxmlformats-officedocument.presentationml.slide+xml"/>
  <Override PartName="/ppt/slides/slide3551.xml" ContentType="application/vnd.openxmlformats-officedocument.presentationml.slide+xml"/>
  <Override PartName="/ppt/slides/slide3552.xml" ContentType="application/vnd.openxmlformats-officedocument.presentationml.slide+xml"/>
  <Override PartName="/ppt/slides/slide3553.xml" ContentType="application/vnd.openxmlformats-officedocument.presentationml.slide+xml"/>
  <Override PartName="/ppt/slides/slide3554.xml" ContentType="application/vnd.openxmlformats-officedocument.presentationml.slide+xml"/>
  <Override PartName="/ppt/slides/slide3555.xml" ContentType="application/vnd.openxmlformats-officedocument.presentationml.slide+xml"/>
  <Override PartName="/ppt/slides/slide3556.xml" ContentType="application/vnd.openxmlformats-officedocument.presentationml.slide+xml"/>
  <Override PartName="/ppt/slides/slide3557.xml" ContentType="application/vnd.openxmlformats-officedocument.presentationml.slide+xml"/>
  <Override PartName="/ppt/slides/slide3558.xml" ContentType="application/vnd.openxmlformats-officedocument.presentationml.slide+xml"/>
  <Override PartName="/ppt/slides/slide3559.xml" ContentType="application/vnd.openxmlformats-officedocument.presentationml.slide+xml"/>
  <Override PartName="/ppt/slides/slide3560.xml" ContentType="application/vnd.openxmlformats-officedocument.presentationml.slide+xml"/>
  <Override PartName="/ppt/slides/slide3561.xml" ContentType="application/vnd.openxmlformats-officedocument.presentationml.slide+xml"/>
  <Override PartName="/ppt/slides/slide3562.xml" ContentType="application/vnd.openxmlformats-officedocument.presentationml.slide+xml"/>
  <Override PartName="/ppt/slides/slide3563.xml" ContentType="application/vnd.openxmlformats-officedocument.presentationml.slide+xml"/>
  <Override PartName="/ppt/slides/slide3564.xml" ContentType="application/vnd.openxmlformats-officedocument.presentationml.slide+xml"/>
  <Override PartName="/ppt/slides/slide3565.xml" ContentType="application/vnd.openxmlformats-officedocument.presentationml.slide+xml"/>
  <Override PartName="/ppt/slides/slide3566.xml" ContentType="application/vnd.openxmlformats-officedocument.presentationml.slide+xml"/>
  <Override PartName="/ppt/slides/slide3567.xml" ContentType="application/vnd.openxmlformats-officedocument.presentationml.slide+xml"/>
  <Override PartName="/ppt/slides/slide3568.xml" ContentType="application/vnd.openxmlformats-officedocument.presentationml.slide+xml"/>
  <Override PartName="/ppt/slides/slide3569.xml" ContentType="application/vnd.openxmlformats-officedocument.presentationml.slide+xml"/>
  <Override PartName="/ppt/slides/slide3570.xml" ContentType="application/vnd.openxmlformats-officedocument.presentationml.slide+xml"/>
  <Override PartName="/ppt/slides/slide3571.xml" ContentType="application/vnd.openxmlformats-officedocument.presentationml.slide+xml"/>
  <Override PartName="/ppt/slides/slide3572.xml" ContentType="application/vnd.openxmlformats-officedocument.presentationml.slide+xml"/>
  <Override PartName="/ppt/slides/slide3573.xml" ContentType="application/vnd.openxmlformats-officedocument.presentationml.slide+xml"/>
  <Override PartName="/ppt/slides/slide3574.xml" ContentType="application/vnd.openxmlformats-officedocument.presentationml.slide+xml"/>
  <Override PartName="/ppt/slides/slide3575.xml" ContentType="application/vnd.openxmlformats-officedocument.presentationml.slide+xml"/>
  <Override PartName="/ppt/slides/slide3576.xml" ContentType="application/vnd.openxmlformats-officedocument.presentationml.slide+xml"/>
  <Override PartName="/ppt/slides/slide3577.xml" ContentType="application/vnd.openxmlformats-officedocument.presentationml.slide+xml"/>
  <Override PartName="/ppt/slides/slide3578.xml" ContentType="application/vnd.openxmlformats-officedocument.presentationml.slide+xml"/>
  <Override PartName="/ppt/slides/slide3579.xml" ContentType="application/vnd.openxmlformats-officedocument.presentationml.slide+xml"/>
  <Override PartName="/ppt/slides/slide3580.xml" ContentType="application/vnd.openxmlformats-officedocument.presentationml.slide+xml"/>
  <Override PartName="/ppt/slides/slide3581.xml" ContentType="application/vnd.openxmlformats-officedocument.presentationml.slide+xml"/>
  <Override PartName="/ppt/slides/slide3582.xml" ContentType="application/vnd.openxmlformats-officedocument.presentationml.slide+xml"/>
  <Override PartName="/ppt/slides/slide3583.xml" ContentType="application/vnd.openxmlformats-officedocument.presentationml.slide+xml"/>
  <Override PartName="/ppt/slides/slide3584.xml" ContentType="application/vnd.openxmlformats-officedocument.presentationml.slide+xml"/>
  <Override PartName="/ppt/slides/slide3585.xml" ContentType="application/vnd.openxmlformats-officedocument.presentationml.slide+xml"/>
  <Override PartName="/ppt/slides/slide3586.xml" ContentType="application/vnd.openxmlformats-officedocument.presentationml.slide+xml"/>
  <Override PartName="/ppt/slides/slide3587.xml" ContentType="application/vnd.openxmlformats-officedocument.presentationml.slide+xml"/>
  <Override PartName="/ppt/slides/slide3588.xml" ContentType="application/vnd.openxmlformats-officedocument.presentationml.slide+xml"/>
  <Override PartName="/ppt/slides/slide3589.xml" ContentType="application/vnd.openxmlformats-officedocument.presentationml.slide+xml"/>
  <Override PartName="/ppt/slides/slide3590.xml" ContentType="application/vnd.openxmlformats-officedocument.presentationml.slide+xml"/>
  <Override PartName="/ppt/slides/slide3591.xml" ContentType="application/vnd.openxmlformats-officedocument.presentationml.slide+xml"/>
  <Override PartName="/ppt/slides/slide3592.xml" ContentType="application/vnd.openxmlformats-officedocument.presentationml.slide+xml"/>
  <Override PartName="/ppt/slides/slide3593.xml" ContentType="application/vnd.openxmlformats-officedocument.presentationml.slide+xml"/>
  <Override PartName="/ppt/slides/slide3594.xml" ContentType="application/vnd.openxmlformats-officedocument.presentationml.slide+xml"/>
  <Override PartName="/ppt/slides/slide3595.xml" ContentType="application/vnd.openxmlformats-officedocument.presentationml.slide+xml"/>
  <Override PartName="/ppt/slides/slide3596.xml" ContentType="application/vnd.openxmlformats-officedocument.presentationml.slide+xml"/>
  <Override PartName="/ppt/slides/slide3597.xml" ContentType="application/vnd.openxmlformats-officedocument.presentationml.slide+xml"/>
  <Override PartName="/ppt/slides/slide3598.xml" ContentType="application/vnd.openxmlformats-officedocument.presentationml.slide+xml"/>
  <Override PartName="/ppt/slides/slide3599.xml" ContentType="application/vnd.openxmlformats-officedocument.presentationml.slide+xml"/>
  <Override PartName="/ppt/slides/slide3600.xml" ContentType="application/vnd.openxmlformats-officedocument.presentationml.slide+xml"/>
  <Override PartName="/ppt/slides/slide3601.xml" ContentType="application/vnd.openxmlformats-officedocument.presentationml.slide+xml"/>
  <Override PartName="/ppt/slides/slide3602.xml" ContentType="application/vnd.openxmlformats-officedocument.presentationml.slide+xml"/>
  <Override PartName="/ppt/slides/slide3603.xml" ContentType="application/vnd.openxmlformats-officedocument.presentationml.slide+xml"/>
  <Override PartName="/ppt/slides/slide3604.xml" ContentType="application/vnd.openxmlformats-officedocument.presentationml.slide+xml"/>
  <Override PartName="/ppt/slides/slide3605.xml" ContentType="application/vnd.openxmlformats-officedocument.presentationml.slide+xml"/>
  <Override PartName="/ppt/slides/slide3606.xml" ContentType="application/vnd.openxmlformats-officedocument.presentationml.slide+xml"/>
  <Override PartName="/ppt/slides/slide3607.xml" ContentType="application/vnd.openxmlformats-officedocument.presentationml.slide+xml"/>
  <Override PartName="/ppt/slides/slide3608.xml" ContentType="application/vnd.openxmlformats-officedocument.presentationml.slide+xml"/>
  <Override PartName="/ppt/slides/slide3609.xml" ContentType="application/vnd.openxmlformats-officedocument.presentationml.slide+xml"/>
  <Override PartName="/ppt/slides/slide3610.xml" ContentType="application/vnd.openxmlformats-officedocument.presentationml.slide+xml"/>
  <Override PartName="/ppt/slides/slide3611.xml" ContentType="application/vnd.openxmlformats-officedocument.presentationml.slide+xml"/>
  <Override PartName="/ppt/slides/slide3612.xml" ContentType="application/vnd.openxmlformats-officedocument.presentationml.slide+xml"/>
  <Override PartName="/ppt/slides/slide3613.xml" ContentType="application/vnd.openxmlformats-officedocument.presentationml.slide+xml"/>
  <Override PartName="/ppt/slides/slide3614.xml" ContentType="application/vnd.openxmlformats-officedocument.presentationml.slide+xml"/>
  <Override PartName="/ppt/slides/slide3615.xml" ContentType="application/vnd.openxmlformats-officedocument.presentationml.slide+xml"/>
  <Override PartName="/ppt/slides/slide3616.xml" ContentType="application/vnd.openxmlformats-officedocument.presentationml.slide+xml"/>
  <Override PartName="/ppt/slides/slide3617.xml" ContentType="application/vnd.openxmlformats-officedocument.presentationml.slide+xml"/>
  <Override PartName="/ppt/slides/slide3618.xml" ContentType="application/vnd.openxmlformats-officedocument.presentationml.slide+xml"/>
  <Override PartName="/ppt/slides/slide3619.xml" ContentType="application/vnd.openxmlformats-officedocument.presentationml.slide+xml"/>
  <Override PartName="/ppt/slides/slide3620.xml" ContentType="application/vnd.openxmlformats-officedocument.presentationml.slide+xml"/>
  <Override PartName="/ppt/slides/slide3621.xml" ContentType="application/vnd.openxmlformats-officedocument.presentationml.slide+xml"/>
  <Override PartName="/ppt/slides/slide3622.xml" ContentType="application/vnd.openxmlformats-officedocument.presentationml.slide+xml"/>
  <Override PartName="/ppt/slides/slide3623.xml" ContentType="application/vnd.openxmlformats-officedocument.presentationml.slide+xml"/>
  <Override PartName="/ppt/slides/slide3624.xml" ContentType="application/vnd.openxmlformats-officedocument.presentationml.slide+xml"/>
  <Override PartName="/ppt/slides/slide3625.xml" ContentType="application/vnd.openxmlformats-officedocument.presentationml.slide+xml"/>
  <Override PartName="/ppt/slides/slide3626.xml" ContentType="application/vnd.openxmlformats-officedocument.presentationml.slide+xml"/>
  <Override PartName="/ppt/slides/slide3627.xml" ContentType="application/vnd.openxmlformats-officedocument.presentationml.slide+xml"/>
  <Override PartName="/ppt/slides/slide3628.xml" ContentType="application/vnd.openxmlformats-officedocument.presentationml.slide+xml"/>
  <Override PartName="/ppt/slides/slide3629.xml" ContentType="application/vnd.openxmlformats-officedocument.presentationml.slide+xml"/>
  <Override PartName="/ppt/slides/slide3630.xml" ContentType="application/vnd.openxmlformats-officedocument.presentationml.slide+xml"/>
  <Override PartName="/ppt/slides/slide3631.xml" ContentType="application/vnd.openxmlformats-officedocument.presentationml.slide+xml"/>
  <Override PartName="/ppt/slides/slide3632.xml" ContentType="application/vnd.openxmlformats-officedocument.presentationml.slide+xml"/>
  <Override PartName="/ppt/slides/slide3633.xml" ContentType="application/vnd.openxmlformats-officedocument.presentationml.slide+xml"/>
  <Override PartName="/ppt/slides/slide3634.xml" ContentType="application/vnd.openxmlformats-officedocument.presentationml.slide+xml"/>
  <Override PartName="/ppt/slides/slide3635.xml" ContentType="application/vnd.openxmlformats-officedocument.presentationml.slide+xml"/>
  <Override PartName="/ppt/slides/slide3636.xml" ContentType="application/vnd.openxmlformats-officedocument.presentationml.slide+xml"/>
  <Override PartName="/ppt/slides/slide3637.xml" ContentType="application/vnd.openxmlformats-officedocument.presentationml.slide+xml"/>
  <Override PartName="/ppt/slides/slide3638.xml" ContentType="application/vnd.openxmlformats-officedocument.presentationml.slide+xml"/>
  <Override PartName="/ppt/slides/slide3639.xml" ContentType="application/vnd.openxmlformats-officedocument.presentationml.slide+xml"/>
  <Override PartName="/ppt/slides/slide3640.xml" ContentType="application/vnd.openxmlformats-officedocument.presentationml.slide+xml"/>
  <Override PartName="/ppt/slides/slide3641.xml" ContentType="application/vnd.openxmlformats-officedocument.presentationml.slide+xml"/>
  <Override PartName="/ppt/slides/slide3642.xml" ContentType="application/vnd.openxmlformats-officedocument.presentationml.slide+xml"/>
  <Override PartName="/ppt/slides/slide3643.xml" ContentType="application/vnd.openxmlformats-officedocument.presentationml.slide+xml"/>
  <Override PartName="/ppt/slides/slide3644.xml" ContentType="application/vnd.openxmlformats-officedocument.presentationml.slide+xml"/>
  <Override PartName="/ppt/slides/slide3645.xml" ContentType="application/vnd.openxmlformats-officedocument.presentationml.slide+xml"/>
  <Override PartName="/ppt/slides/slide3646.xml" ContentType="application/vnd.openxmlformats-officedocument.presentationml.slide+xml"/>
  <Override PartName="/ppt/slides/slide3647.xml" ContentType="application/vnd.openxmlformats-officedocument.presentationml.slide+xml"/>
  <Override PartName="/ppt/slides/slide3648.xml" ContentType="application/vnd.openxmlformats-officedocument.presentationml.slide+xml"/>
  <Override PartName="/ppt/slides/slide3649.xml" ContentType="application/vnd.openxmlformats-officedocument.presentationml.slide+xml"/>
  <Override PartName="/ppt/slides/slide3650.xml" ContentType="application/vnd.openxmlformats-officedocument.presentationml.slide+xml"/>
  <Override PartName="/ppt/slides/slide3651.xml" ContentType="application/vnd.openxmlformats-officedocument.presentationml.slide+xml"/>
  <Override PartName="/ppt/slides/slide3652.xml" ContentType="application/vnd.openxmlformats-officedocument.presentationml.slide+xml"/>
  <Override PartName="/ppt/slides/slide3653.xml" ContentType="application/vnd.openxmlformats-officedocument.presentationml.slide+xml"/>
  <Override PartName="/ppt/slides/slide3654.xml" ContentType="application/vnd.openxmlformats-officedocument.presentationml.slide+xml"/>
  <Override PartName="/ppt/slides/slide3655.xml" ContentType="application/vnd.openxmlformats-officedocument.presentationml.slide+xml"/>
  <Override PartName="/ppt/slides/slide3656.xml" ContentType="application/vnd.openxmlformats-officedocument.presentationml.slide+xml"/>
  <Override PartName="/ppt/slides/slide3657.xml" ContentType="application/vnd.openxmlformats-officedocument.presentationml.slide+xml"/>
  <Override PartName="/ppt/slides/slide3658.xml" ContentType="application/vnd.openxmlformats-officedocument.presentationml.slide+xml"/>
  <Override PartName="/ppt/slides/slide3659.xml" ContentType="application/vnd.openxmlformats-officedocument.presentationml.slide+xml"/>
  <Override PartName="/ppt/slides/slide3660.xml" ContentType="application/vnd.openxmlformats-officedocument.presentationml.slide+xml"/>
  <Override PartName="/ppt/slides/slide3661.xml" ContentType="application/vnd.openxmlformats-officedocument.presentationml.slide+xml"/>
  <Override PartName="/ppt/slides/slide3662.xml" ContentType="application/vnd.openxmlformats-officedocument.presentationml.slide+xml"/>
  <Override PartName="/ppt/slides/slide3663.xml" ContentType="application/vnd.openxmlformats-officedocument.presentationml.slide+xml"/>
  <Override PartName="/ppt/slides/slide3664.xml" ContentType="application/vnd.openxmlformats-officedocument.presentationml.slide+xml"/>
  <Override PartName="/ppt/slides/slide3665.xml" ContentType="application/vnd.openxmlformats-officedocument.presentationml.slide+xml"/>
  <Override PartName="/ppt/slides/slide3666.xml" ContentType="application/vnd.openxmlformats-officedocument.presentationml.slide+xml"/>
  <Override PartName="/ppt/slides/slide3667.xml" ContentType="application/vnd.openxmlformats-officedocument.presentationml.slide+xml"/>
  <Override PartName="/ppt/slides/slide3668.xml" ContentType="application/vnd.openxmlformats-officedocument.presentationml.slide+xml"/>
  <Override PartName="/ppt/slides/slide3669.xml" ContentType="application/vnd.openxmlformats-officedocument.presentationml.slide+xml"/>
  <Override PartName="/ppt/slides/slide3670.xml" ContentType="application/vnd.openxmlformats-officedocument.presentationml.slide+xml"/>
  <Override PartName="/ppt/slides/slide3671.xml" ContentType="application/vnd.openxmlformats-officedocument.presentationml.slide+xml"/>
  <Override PartName="/ppt/slides/slide3672.xml" ContentType="application/vnd.openxmlformats-officedocument.presentationml.slide+xml"/>
  <Override PartName="/ppt/slides/slide3673.xml" ContentType="application/vnd.openxmlformats-officedocument.presentationml.slide+xml"/>
  <Override PartName="/ppt/slides/slide3674.xml" ContentType="application/vnd.openxmlformats-officedocument.presentationml.slide+xml"/>
  <Override PartName="/ppt/slides/slide3675.xml" ContentType="application/vnd.openxmlformats-officedocument.presentationml.slide+xml"/>
  <Override PartName="/ppt/slides/slide3676.xml" ContentType="application/vnd.openxmlformats-officedocument.presentationml.slide+xml"/>
  <Override PartName="/ppt/slides/slide3677.xml" ContentType="application/vnd.openxmlformats-officedocument.presentationml.slide+xml"/>
  <Override PartName="/ppt/slides/slide3678.xml" ContentType="application/vnd.openxmlformats-officedocument.presentationml.slide+xml"/>
  <Override PartName="/ppt/slides/slide3679.xml" ContentType="application/vnd.openxmlformats-officedocument.presentationml.slide+xml"/>
  <Override PartName="/ppt/slides/slide3680.xml" ContentType="application/vnd.openxmlformats-officedocument.presentationml.slide+xml"/>
  <Override PartName="/ppt/slides/slide3681.xml" ContentType="application/vnd.openxmlformats-officedocument.presentationml.slide+xml"/>
  <Override PartName="/ppt/slides/slide3682.xml" ContentType="application/vnd.openxmlformats-officedocument.presentationml.slide+xml"/>
  <Override PartName="/ppt/slides/slide3683.xml" ContentType="application/vnd.openxmlformats-officedocument.presentationml.slide+xml"/>
  <Override PartName="/ppt/slides/slide3684.xml" ContentType="application/vnd.openxmlformats-officedocument.presentationml.slide+xml"/>
  <Override PartName="/ppt/slides/slide3685.xml" ContentType="application/vnd.openxmlformats-officedocument.presentationml.slide+xml"/>
  <Override PartName="/ppt/slides/slide3686.xml" ContentType="application/vnd.openxmlformats-officedocument.presentationml.slide+xml"/>
  <Override PartName="/ppt/slides/slide3687.xml" ContentType="application/vnd.openxmlformats-officedocument.presentationml.slide+xml"/>
  <Override PartName="/ppt/slides/slide3688.xml" ContentType="application/vnd.openxmlformats-officedocument.presentationml.slide+xml"/>
  <Override PartName="/ppt/slides/slide3689.xml" ContentType="application/vnd.openxmlformats-officedocument.presentationml.slide+xml"/>
  <Override PartName="/ppt/slides/slide3690.xml" ContentType="application/vnd.openxmlformats-officedocument.presentationml.slide+xml"/>
  <Override PartName="/ppt/slides/slide3691.xml" ContentType="application/vnd.openxmlformats-officedocument.presentationml.slide+xml"/>
  <Override PartName="/ppt/slides/slide3692.xml" ContentType="application/vnd.openxmlformats-officedocument.presentationml.slide+xml"/>
  <Override PartName="/ppt/slides/slide3693.xml" ContentType="application/vnd.openxmlformats-officedocument.presentationml.slide+xml"/>
  <Override PartName="/ppt/slides/slide3694.xml" ContentType="application/vnd.openxmlformats-officedocument.presentationml.slide+xml"/>
  <Override PartName="/ppt/slides/slide3695.xml" ContentType="application/vnd.openxmlformats-officedocument.presentationml.slide+xml"/>
  <Override PartName="/ppt/slides/slide3696.xml" ContentType="application/vnd.openxmlformats-officedocument.presentationml.slide+xml"/>
  <Override PartName="/ppt/slides/slide3697.xml" ContentType="application/vnd.openxmlformats-officedocument.presentationml.slide+xml"/>
  <Override PartName="/ppt/slides/slide3698.xml" ContentType="application/vnd.openxmlformats-officedocument.presentationml.slide+xml"/>
  <Override PartName="/ppt/slides/slide3699.xml" ContentType="application/vnd.openxmlformats-officedocument.presentationml.slide+xml"/>
  <Override PartName="/ppt/slides/slide3700.xml" ContentType="application/vnd.openxmlformats-officedocument.presentationml.slide+xml"/>
  <Override PartName="/ppt/slides/slide3701.xml" ContentType="application/vnd.openxmlformats-officedocument.presentationml.slide+xml"/>
  <Override PartName="/ppt/slides/slide3702.xml" ContentType="application/vnd.openxmlformats-officedocument.presentationml.slide+xml"/>
  <Override PartName="/ppt/slides/slide3703.xml" ContentType="application/vnd.openxmlformats-officedocument.presentationml.slide+xml"/>
  <Override PartName="/ppt/slides/slide3704.xml" ContentType="application/vnd.openxmlformats-officedocument.presentationml.slide+xml"/>
  <Override PartName="/ppt/slides/slide3705.xml" ContentType="application/vnd.openxmlformats-officedocument.presentationml.slide+xml"/>
  <Override PartName="/ppt/slides/slide3706.xml" ContentType="application/vnd.openxmlformats-officedocument.presentationml.slide+xml"/>
  <Override PartName="/ppt/slides/slide3707.xml" ContentType="application/vnd.openxmlformats-officedocument.presentationml.slide+xml"/>
  <Override PartName="/ppt/slides/slide3708.xml" ContentType="application/vnd.openxmlformats-officedocument.presentationml.slide+xml"/>
  <Override PartName="/ppt/slides/slide3709.xml" ContentType="application/vnd.openxmlformats-officedocument.presentationml.slide+xml"/>
  <Override PartName="/ppt/slides/slide3710.xml" ContentType="application/vnd.openxmlformats-officedocument.presentationml.slide+xml"/>
  <Override PartName="/ppt/slides/slide3711.xml" ContentType="application/vnd.openxmlformats-officedocument.presentationml.slide+xml"/>
  <Override PartName="/ppt/slides/slide3712.xml" ContentType="application/vnd.openxmlformats-officedocument.presentationml.slide+xml"/>
  <Override PartName="/ppt/slides/slide3713.xml" ContentType="application/vnd.openxmlformats-officedocument.presentationml.slide+xml"/>
  <Override PartName="/ppt/slides/slide3714.xml" ContentType="application/vnd.openxmlformats-officedocument.presentationml.slide+xml"/>
  <Override PartName="/ppt/slides/slide3715.xml" ContentType="application/vnd.openxmlformats-officedocument.presentationml.slide+xml"/>
  <Override PartName="/ppt/slides/slide3716.xml" ContentType="application/vnd.openxmlformats-officedocument.presentationml.slide+xml"/>
  <Override PartName="/ppt/slides/slide3717.xml" ContentType="application/vnd.openxmlformats-officedocument.presentationml.slide+xml"/>
  <Override PartName="/ppt/slides/slide3718.xml" ContentType="application/vnd.openxmlformats-officedocument.presentationml.slide+xml"/>
  <Override PartName="/ppt/slides/slide3719.xml" ContentType="application/vnd.openxmlformats-officedocument.presentationml.slide+xml"/>
  <Override PartName="/ppt/slides/slide3720.xml" ContentType="application/vnd.openxmlformats-officedocument.presentationml.slide+xml"/>
  <Override PartName="/ppt/slides/slide3721.xml" ContentType="application/vnd.openxmlformats-officedocument.presentationml.slide+xml"/>
  <Override PartName="/ppt/slides/slide3722.xml" ContentType="application/vnd.openxmlformats-officedocument.presentationml.slide+xml"/>
  <Override PartName="/ppt/slides/slide3723.xml" ContentType="application/vnd.openxmlformats-officedocument.presentationml.slide+xml"/>
  <Override PartName="/ppt/slides/slide3724.xml" ContentType="application/vnd.openxmlformats-officedocument.presentationml.slide+xml"/>
  <Override PartName="/ppt/slides/slide3725.xml" ContentType="application/vnd.openxmlformats-officedocument.presentationml.slide+xml"/>
  <Override PartName="/ppt/slides/slide3726.xml" ContentType="application/vnd.openxmlformats-officedocument.presentationml.slide+xml"/>
  <Override PartName="/ppt/slides/slide3727.xml" ContentType="application/vnd.openxmlformats-officedocument.presentationml.slide+xml"/>
  <Override PartName="/ppt/slides/slide3728.xml" ContentType="application/vnd.openxmlformats-officedocument.presentationml.slide+xml"/>
  <Override PartName="/ppt/slides/slide3729.xml" ContentType="application/vnd.openxmlformats-officedocument.presentationml.slide+xml"/>
  <Override PartName="/ppt/slides/slide3730.xml" ContentType="application/vnd.openxmlformats-officedocument.presentationml.slide+xml"/>
  <Override PartName="/ppt/slides/slide3731.xml" ContentType="application/vnd.openxmlformats-officedocument.presentationml.slide+xml"/>
  <Override PartName="/ppt/slides/slide3732.xml" ContentType="application/vnd.openxmlformats-officedocument.presentationml.slide+xml"/>
  <Override PartName="/ppt/slides/slide3733.xml" ContentType="application/vnd.openxmlformats-officedocument.presentationml.slide+xml"/>
  <Override PartName="/ppt/slides/slide3734.xml" ContentType="application/vnd.openxmlformats-officedocument.presentationml.slide+xml"/>
  <Override PartName="/ppt/slides/slide3735.xml" ContentType="application/vnd.openxmlformats-officedocument.presentationml.slide+xml"/>
  <Override PartName="/ppt/slides/slide3736.xml" ContentType="application/vnd.openxmlformats-officedocument.presentationml.slide+xml"/>
  <Override PartName="/ppt/slides/slide3737.xml" ContentType="application/vnd.openxmlformats-officedocument.presentationml.slide+xml"/>
  <Override PartName="/ppt/slides/slide3738.xml" ContentType="application/vnd.openxmlformats-officedocument.presentationml.slide+xml"/>
  <Override PartName="/ppt/slides/slide3739.xml" ContentType="application/vnd.openxmlformats-officedocument.presentationml.slide+xml"/>
  <Override PartName="/ppt/slides/slide3740.xml" ContentType="application/vnd.openxmlformats-officedocument.presentationml.slide+xml"/>
  <Override PartName="/ppt/slides/slide3741.xml" ContentType="application/vnd.openxmlformats-officedocument.presentationml.slide+xml"/>
  <Override PartName="/ppt/slides/slide3742.xml" ContentType="application/vnd.openxmlformats-officedocument.presentationml.slide+xml"/>
  <Override PartName="/ppt/slides/slide3743.xml" ContentType="application/vnd.openxmlformats-officedocument.presentationml.slide+xml"/>
  <Override PartName="/ppt/slides/slide3744.xml" ContentType="application/vnd.openxmlformats-officedocument.presentationml.slide+xml"/>
  <Override PartName="/ppt/slides/slide3745.xml" ContentType="application/vnd.openxmlformats-officedocument.presentationml.slide+xml"/>
  <Override PartName="/ppt/slides/slide3746.xml" ContentType="application/vnd.openxmlformats-officedocument.presentationml.slide+xml"/>
  <Override PartName="/ppt/slides/slide3747.xml" ContentType="application/vnd.openxmlformats-officedocument.presentationml.slide+xml"/>
  <Override PartName="/ppt/slides/slide3748.xml" ContentType="application/vnd.openxmlformats-officedocument.presentationml.slide+xml"/>
  <Override PartName="/ppt/slides/slide3749.xml" ContentType="application/vnd.openxmlformats-officedocument.presentationml.slide+xml"/>
  <Override PartName="/ppt/slides/slide3750.xml" ContentType="application/vnd.openxmlformats-officedocument.presentationml.slide+xml"/>
  <Override PartName="/ppt/slides/slide3751.xml" ContentType="application/vnd.openxmlformats-officedocument.presentationml.slide+xml"/>
  <Override PartName="/ppt/slides/slide3752.xml" ContentType="application/vnd.openxmlformats-officedocument.presentationml.slide+xml"/>
  <Override PartName="/ppt/slides/slide3753.xml" ContentType="application/vnd.openxmlformats-officedocument.presentationml.slide+xml"/>
  <Override PartName="/ppt/slides/slide3754.xml" ContentType="application/vnd.openxmlformats-officedocument.presentationml.slide+xml"/>
  <Override PartName="/ppt/slides/slide3755.xml" ContentType="application/vnd.openxmlformats-officedocument.presentationml.slide+xml"/>
  <Override PartName="/ppt/slides/slide3756.xml" ContentType="application/vnd.openxmlformats-officedocument.presentationml.slide+xml"/>
  <Override PartName="/ppt/slides/slide3757.xml" ContentType="application/vnd.openxmlformats-officedocument.presentationml.slide+xml"/>
  <Override PartName="/ppt/slides/slide3758.xml" ContentType="application/vnd.openxmlformats-officedocument.presentationml.slide+xml"/>
  <Override PartName="/ppt/slides/slide3759.xml" ContentType="application/vnd.openxmlformats-officedocument.presentationml.slide+xml"/>
  <Override PartName="/ppt/slides/slide3760.xml" ContentType="application/vnd.openxmlformats-officedocument.presentationml.slide+xml"/>
  <Override PartName="/ppt/slides/slide3761.xml" ContentType="application/vnd.openxmlformats-officedocument.presentationml.slide+xml"/>
  <Override PartName="/ppt/slides/slide3762.xml" ContentType="application/vnd.openxmlformats-officedocument.presentationml.slide+xml"/>
  <Override PartName="/ppt/slides/slide3763.xml" ContentType="application/vnd.openxmlformats-officedocument.presentationml.slide+xml"/>
  <Override PartName="/ppt/slides/slide3764.xml" ContentType="application/vnd.openxmlformats-officedocument.presentationml.slide+xml"/>
  <Override PartName="/ppt/slides/slide3765.xml" ContentType="application/vnd.openxmlformats-officedocument.presentationml.slide+xml"/>
  <Override PartName="/ppt/slides/slide3766.xml" ContentType="application/vnd.openxmlformats-officedocument.presentationml.slide+xml"/>
  <Override PartName="/ppt/slides/slide3767.xml" ContentType="application/vnd.openxmlformats-officedocument.presentationml.slide+xml"/>
  <Override PartName="/ppt/slides/slide3768.xml" ContentType="application/vnd.openxmlformats-officedocument.presentationml.slide+xml"/>
  <Override PartName="/ppt/slides/slide3769.xml" ContentType="application/vnd.openxmlformats-officedocument.presentationml.slide+xml"/>
  <Override PartName="/ppt/slides/slide3770.xml" ContentType="application/vnd.openxmlformats-officedocument.presentationml.slide+xml"/>
  <Override PartName="/ppt/slides/slide3771.xml" ContentType="application/vnd.openxmlformats-officedocument.presentationml.slide+xml"/>
  <Override PartName="/ppt/slides/slide3772.xml" ContentType="application/vnd.openxmlformats-officedocument.presentationml.slide+xml"/>
  <Override PartName="/ppt/slides/slide3773.xml" ContentType="application/vnd.openxmlformats-officedocument.presentationml.slide+xml"/>
  <Override PartName="/ppt/slides/slide3774.xml" ContentType="application/vnd.openxmlformats-officedocument.presentationml.slide+xml"/>
  <Override PartName="/ppt/slides/slide3775.xml" ContentType="application/vnd.openxmlformats-officedocument.presentationml.slide+xml"/>
  <Override PartName="/ppt/slides/slide3776.xml" ContentType="application/vnd.openxmlformats-officedocument.presentationml.slide+xml"/>
  <Override PartName="/ppt/slides/slide3777.xml" ContentType="application/vnd.openxmlformats-officedocument.presentationml.slide+xml"/>
  <Override PartName="/ppt/slides/slide3778.xml" ContentType="application/vnd.openxmlformats-officedocument.presentationml.slide+xml"/>
  <Override PartName="/ppt/slides/slide3779.xml" ContentType="application/vnd.openxmlformats-officedocument.presentationml.slide+xml"/>
  <Override PartName="/ppt/slides/slide3780.xml" ContentType="application/vnd.openxmlformats-officedocument.presentationml.slide+xml"/>
  <Override PartName="/ppt/slides/slide3781.xml" ContentType="application/vnd.openxmlformats-officedocument.presentationml.slide+xml"/>
  <Override PartName="/ppt/slides/slide3782.xml" ContentType="application/vnd.openxmlformats-officedocument.presentationml.slide+xml"/>
  <Override PartName="/ppt/slides/slide3783.xml" ContentType="application/vnd.openxmlformats-officedocument.presentationml.slide+xml"/>
  <Override PartName="/ppt/slides/slide3784.xml" ContentType="application/vnd.openxmlformats-officedocument.presentationml.slide+xml"/>
  <Override PartName="/ppt/slides/slide3785.xml" ContentType="application/vnd.openxmlformats-officedocument.presentationml.slide+xml"/>
  <Override PartName="/ppt/slides/slide3786.xml" ContentType="application/vnd.openxmlformats-officedocument.presentationml.slide+xml"/>
  <Override PartName="/ppt/slides/slide3787.xml" ContentType="application/vnd.openxmlformats-officedocument.presentationml.slide+xml"/>
  <Override PartName="/ppt/slides/slide3788.xml" ContentType="application/vnd.openxmlformats-officedocument.presentationml.slide+xml"/>
  <Override PartName="/ppt/slides/slide3789.xml" ContentType="application/vnd.openxmlformats-officedocument.presentationml.slide+xml"/>
  <Override PartName="/ppt/slides/slide3790.xml" ContentType="application/vnd.openxmlformats-officedocument.presentationml.slide+xml"/>
  <Override PartName="/ppt/slides/slide3791.xml" ContentType="application/vnd.openxmlformats-officedocument.presentationml.slide+xml"/>
  <Override PartName="/ppt/slides/slide3792.xml" ContentType="application/vnd.openxmlformats-officedocument.presentationml.slide+xml"/>
  <Override PartName="/ppt/slides/slide3793.xml" ContentType="application/vnd.openxmlformats-officedocument.presentationml.slide+xml"/>
  <Override PartName="/ppt/slides/slide3794.xml" ContentType="application/vnd.openxmlformats-officedocument.presentationml.slide+xml"/>
  <Override PartName="/ppt/slides/slide3795.xml" ContentType="application/vnd.openxmlformats-officedocument.presentationml.slide+xml"/>
  <Override PartName="/ppt/slides/slide3796.xml" ContentType="application/vnd.openxmlformats-officedocument.presentationml.slide+xml"/>
  <Override PartName="/ppt/slides/slide3797.xml" ContentType="application/vnd.openxmlformats-officedocument.presentationml.slide+xml"/>
  <Override PartName="/ppt/slides/slide3798.xml" ContentType="application/vnd.openxmlformats-officedocument.presentationml.slide+xml"/>
  <Override PartName="/ppt/slides/slide3799.xml" ContentType="application/vnd.openxmlformats-officedocument.presentationml.slide+xml"/>
  <Override PartName="/ppt/slides/slide3800.xml" ContentType="application/vnd.openxmlformats-officedocument.presentationml.slide+xml"/>
  <Override PartName="/ppt/slides/slide3801.xml" ContentType="application/vnd.openxmlformats-officedocument.presentationml.slide+xml"/>
  <Override PartName="/ppt/slides/slide3802.xml" ContentType="application/vnd.openxmlformats-officedocument.presentationml.slide+xml"/>
  <Override PartName="/ppt/slides/slide3803.xml" ContentType="application/vnd.openxmlformats-officedocument.presentationml.slide+xml"/>
  <Override PartName="/ppt/slides/slide3804.xml" ContentType="application/vnd.openxmlformats-officedocument.presentationml.slide+xml"/>
  <Override PartName="/ppt/slides/slide3805.xml" ContentType="application/vnd.openxmlformats-officedocument.presentationml.slide+xml"/>
  <Override PartName="/ppt/slides/slide3806.xml" ContentType="application/vnd.openxmlformats-officedocument.presentationml.slide+xml"/>
  <Override PartName="/ppt/slides/slide3807.xml" ContentType="application/vnd.openxmlformats-officedocument.presentationml.slide+xml"/>
  <Override PartName="/ppt/slides/slide3808.xml" ContentType="application/vnd.openxmlformats-officedocument.presentationml.slide+xml"/>
  <Override PartName="/ppt/slides/slide3809.xml" ContentType="application/vnd.openxmlformats-officedocument.presentationml.slide+xml"/>
  <Override PartName="/ppt/slides/slide3810.xml" ContentType="application/vnd.openxmlformats-officedocument.presentationml.slide+xml"/>
  <Override PartName="/ppt/slides/slide3811.xml" ContentType="application/vnd.openxmlformats-officedocument.presentationml.slide+xml"/>
  <Override PartName="/ppt/slides/slide3812.xml" ContentType="application/vnd.openxmlformats-officedocument.presentationml.slide+xml"/>
  <Override PartName="/ppt/slides/slide3813.xml" ContentType="application/vnd.openxmlformats-officedocument.presentationml.slide+xml"/>
  <Override PartName="/ppt/slides/slide3814.xml" ContentType="application/vnd.openxmlformats-officedocument.presentationml.slide+xml"/>
  <Override PartName="/ppt/slides/slide3815.xml" ContentType="application/vnd.openxmlformats-officedocument.presentationml.slide+xml"/>
  <Override PartName="/ppt/slides/slide3816.xml" ContentType="application/vnd.openxmlformats-officedocument.presentationml.slide+xml"/>
  <Override PartName="/ppt/slides/slide3817.xml" ContentType="application/vnd.openxmlformats-officedocument.presentationml.slide+xml"/>
  <Override PartName="/ppt/slides/slide3818.xml" ContentType="application/vnd.openxmlformats-officedocument.presentationml.slide+xml"/>
  <Override PartName="/ppt/slides/slide3819.xml" ContentType="application/vnd.openxmlformats-officedocument.presentationml.slide+xml"/>
  <Override PartName="/ppt/slides/slide3820.xml" ContentType="application/vnd.openxmlformats-officedocument.presentationml.slide+xml"/>
  <Override PartName="/ppt/slides/slide3821.xml" ContentType="application/vnd.openxmlformats-officedocument.presentationml.slide+xml"/>
  <Override PartName="/ppt/slides/slide3822.xml" ContentType="application/vnd.openxmlformats-officedocument.presentationml.slide+xml"/>
  <Override PartName="/ppt/slides/slide3823.xml" ContentType="application/vnd.openxmlformats-officedocument.presentationml.slide+xml"/>
  <Override PartName="/ppt/slides/slide3824.xml" ContentType="application/vnd.openxmlformats-officedocument.presentationml.slide+xml"/>
  <Override PartName="/ppt/slides/slide3825.xml" ContentType="application/vnd.openxmlformats-officedocument.presentationml.slide+xml"/>
  <Override PartName="/ppt/slides/slide3826.xml" ContentType="application/vnd.openxmlformats-officedocument.presentationml.slide+xml"/>
  <Override PartName="/ppt/slides/slide3827.xml" ContentType="application/vnd.openxmlformats-officedocument.presentationml.slide+xml"/>
  <Override PartName="/ppt/slides/slide3828.xml" ContentType="application/vnd.openxmlformats-officedocument.presentationml.slide+xml"/>
  <Override PartName="/ppt/slides/slide3829.xml" ContentType="application/vnd.openxmlformats-officedocument.presentationml.slide+xml"/>
  <Override PartName="/ppt/slides/slide3830.xml" ContentType="application/vnd.openxmlformats-officedocument.presentationml.slide+xml"/>
  <Override PartName="/ppt/slides/slide3831.xml" ContentType="application/vnd.openxmlformats-officedocument.presentationml.slide+xml"/>
  <Override PartName="/ppt/slides/slide3832.xml" ContentType="application/vnd.openxmlformats-officedocument.presentationml.slide+xml"/>
  <Override PartName="/ppt/slides/slide3833.xml" ContentType="application/vnd.openxmlformats-officedocument.presentationml.slide+xml"/>
  <Override PartName="/ppt/slides/slide3834.xml" ContentType="application/vnd.openxmlformats-officedocument.presentationml.slide+xml"/>
  <Override PartName="/ppt/slides/slide3835.xml" ContentType="application/vnd.openxmlformats-officedocument.presentationml.slide+xml"/>
  <Override PartName="/ppt/slides/slide3836.xml" ContentType="application/vnd.openxmlformats-officedocument.presentationml.slide+xml"/>
  <Override PartName="/ppt/slides/slide3837.xml" ContentType="application/vnd.openxmlformats-officedocument.presentationml.slide+xml"/>
  <Override PartName="/ppt/slides/slide3838.xml" ContentType="application/vnd.openxmlformats-officedocument.presentationml.slide+xml"/>
  <Override PartName="/ppt/slides/slide3839.xml" ContentType="application/vnd.openxmlformats-officedocument.presentationml.slide+xml"/>
  <Override PartName="/ppt/slides/slide3840.xml" ContentType="application/vnd.openxmlformats-officedocument.presentationml.slide+xml"/>
  <Override PartName="/ppt/slides/slide3841.xml" ContentType="application/vnd.openxmlformats-officedocument.presentationml.slide+xml"/>
  <Override PartName="/ppt/slides/slide3842.xml" ContentType="application/vnd.openxmlformats-officedocument.presentationml.slide+xml"/>
  <Override PartName="/ppt/slides/slide3843.xml" ContentType="application/vnd.openxmlformats-officedocument.presentationml.slide+xml"/>
  <Override PartName="/ppt/slides/slide3844.xml" ContentType="application/vnd.openxmlformats-officedocument.presentationml.slide+xml"/>
  <Override PartName="/ppt/slides/slide3845.xml" ContentType="application/vnd.openxmlformats-officedocument.presentationml.slide+xml"/>
  <Override PartName="/ppt/slides/slide3846.xml" ContentType="application/vnd.openxmlformats-officedocument.presentationml.slide+xml"/>
  <Override PartName="/ppt/slides/slide3847.xml" ContentType="application/vnd.openxmlformats-officedocument.presentationml.slide+xml"/>
  <Override PartName="/ppt/slides/slide3848.xml" ContentType="application/vnd.openxmlformats-officedocument.presentationml.slide+xml"/>
  <Override PartName="/ppt/slides/slide3849.xml" ContentType="application/vnd.openxmlformats-officedocument.presentationml.slide+xml"/>
  <Override PartName="/ppt/slides/slide3850.xml" ContentType="application/vnd.openxmlformats-officedocument.presentationml.slide+xml"/>
  <Override PartName="/ppt/slides/slide3851.xml" ContentType="application/vnd.openxmlformats-officedocument.presentationml.slide+xml"/>
  <Override PartName="/ppt/slides/slide3852.xml" ContentType="application/vnd.openxmlformats-officedocument.presentationml.slide+xml"/>
  <Override PartName="/ppt/slides/slide3853.xml" ContentType="application/vnd.openxmlformats-officedocument.presentationml.slide+xml"/>
  <Override PartName="/ppt/slides/slide3854.xml" ContentType="application/vnd.openxmlformats-officedocument.presentationml.slide+xml"/>
  <Override PartName="/ppt/slides/slide3855.xml" ContentType="application/vnd.openxmlformats-officedocument.presentationml.slide+xml"/>
  <Override PartName="/ppt/slides/slide3856.xml" ContentType="application/vnd.openxmlformats-officedocument.presentationml.slide+xml"/>
  <Override PartName="/ppt/slides/slide3857.xml" ContentType="application/vnd.openxmlformats-officedocument.presentationml.slide+xml"/>
  <Override PartName="/ppt/slides/slide3858.xml" ContentType="application/vnd.openxmlformats-officedocument.presentationml.slide+xml"/>
  <Override PartName="/ppt/slides/slide3859.xml" ContentType="application/vnd.openxmlformats-officedocument.presentationml.slide+xml"/>
  <Override PartName="/ppt/slides/slide3860.xml" ContentType="application/vnd.openxmlformats-officedocument.presentationml.slide+xml"/>
  <Override PartName="/ppt/slides/slide3861.xml" ContentType="application/vnd.openxmlformats-officedocument.presentationml.slide+xml"/>
  <Override PartName="/ppt/slides/slide3862.xml" ContentType="application/vnd.openxmlformats-officedocument.presentationml.slide+xml"/>
  <Override PartName="/ppt/slides/slide3863.xml" ContentType="application/vnd.openxmlformats-officedocument.presentationml.slide+xml"/>
  <Override PartName="/ppt/slides/slide3864.xml" ContentType="application/vnd.openxmlformats-officedocument.presentationml.slide+xml"/>
  <Override PartName="/ppt/slides/slide3865.xml" ContentType="application/vnd.openxmlformats-officedocument.presentationml.slide+xml"/>
  <Override PartName="/ppt/slides/slide3866.xml" ContentType="application/vnd.openxmlformats-officedocument.presentationml.slide+xml"/>
  <Override PartName="/ppt/slides/slide3867.xml" ContentType="application/vnd.openxmlformats-officedocument.presentationml.slide+xml"/>
  <Override PartName="/ppt/slides/slide3868.xml" ContentType="application/vnd.openxmlformats-officedocument.presentationml.slide+xml"/>
  <Override PartName="/ppt/slides/slide3869.xml" ContentType="application/vnd.openxmlformats-officedocument.presentationml.slide+xml"/>
  <Override PartName="/ppt/slides/slide3870.xml" ContentType="application/vnd.openxmlformats-officedocument.presentationml.slide+xml"/>
  <Override PartName="/ppt/slides/slide3871.xml" ContentType="application/vnd.openxmlformats-officedocument.presentationml.slide+xml"/>
  <Override PartName="/ppt/slides/slide3872.xml" ContentType="application/vnd.openxmlformats-officedocument.presentationml.slide+xml"/>
  <Override PartName="/ppt/slides/slide3873.xml" ContentType="application/vnd.openxmlformats-officedocument.presentationml.slide+xml"/>
  <Override PartName="/ppt/slides/slide3874.xml" ContentType="application/vnd.openxmlformats-officedocument.presentationml.slide+xml"/>
  <Override PartName="/ppt/slides/slide3875.xml" ContentType="application/vnd.openxmlformats-officedocument.presentationml.slide+xml"/>
  <Override PartName="/ppt/slides/slide3876.xml" ContentType="application/vnd.openxmlformats-officedocument.presentationml.slide+xml"/>
  <Override PartName="/ppt/slides/slide3877.xml" ContentType="application/vnd.openxmlformats-officedocument.presentationml.slide+xml"/>
  <Override PartName="/ppt/slides/slide3878.xml" ContentType="application/vnd.openxmlformats-officedocument.presentationml.slide+xml"/>
  <Override PartName="/ppt/slides/slide3879.xml" ContentType="application/vnd.openxmlformats-officedocument.presentationml.slide+xml"/>
  <Override PartName="/ppt/slides/slide3880.xml" ContentType="application/vnd.openxmlformats-officedocument.presentationml.slide+xml"/>
  <Override PartName="/ppt/slides/slide3881.xml" ContentType="application/vnd.openxmlformats-officedocument.presentationml.slide+xml"/>
  <Override PartName="/ppt/slides/slide3882.xml" ContentType="application/vnd.openxmlformats-officedocument.presentationml.slide+xml"/>
  <Override PartName="/ppt/slides/slide3883.xml" ContentType="application/vnd.openxmlformats-officedocument.presentationml.slide+xml"/>
  <Override PartName="/ppt/slides/slide3884.xml" ContentType="application/vnd.openxmlformats-officedocument.presentationml.slide+xml"/>
  <Override PartName="/ppt/slides/slide3885.xml" ContentType="application/vnd.openxmlformats-officedocument.presentationml.slide+xml"/>
  <Override PartName="/ppt/slides/slide3886.xml" ContentType="application/vnd.openxmlformats-officedocument.presentationml.slide+xml"/>
  <Override PartName="/ppt/slides/slide3887.xml" ContentType="application/vnd.openxmlformats-officedocument.presentationml.slide+xml"/>
  <Override PartName="/ppt/slides/slide3888.xml" ContentType="application/vnd.openxmlformats-officedocument.presentationml.slide+xml"/>
  <Override PartName="/ppt/slides/slide3889.xml" ContentType="application/vnd.openxmlformats-officedocument.presentationml.slide+xml"/>
  <Override PartName="/ppt/slides/slide3890.xml" ContentType="application/vnd.openxmlformats-officedocument.presentationml.slide+xml"/>
  <Override PartName="/ppt/slides/slide3891.xml" ContentType="application/vnd.openxmlformats-officedocument.presentationml.slide+xml"/>
  <Override PartName="/ppt/slides/slide3892.xml" ContentType="application/vnd.openxmlformats-officedocument.presentationml.slide+xml"/>
  <Override PartName="/ppt/slides/slide3893.xml" ContentType="application/vnd.openxmlformats-officedocument.presentationml.slide+xml"/>
  <Override PartName="/ppt/slides/slide3894.xml" ContentType="application/vnd.openxmlformats-officedocument.presentationml.slide+xml"/>
  <Override PartName="/ppt/slides/slide3895.xml" ContentType="application/vnd.openxmlformats-officedocument.presentationml.slide+xml"/>
  <Override PartName="/ppt/slides/slide3896.xml" ContentType="application/vnd.openxmlformats-officedocument.presentationml.slide+xml"/>
  <Override PartName="/ppt/slides/slide3897.xml" ContentType="application/vnd.openxmlformats-officedocument.presentationml.slide+xml"/>
  <Override PartName="/ppt/slides/slide3898.xml" ContentType="application/vnd.openxmlformats-officedocument.presentationml.slide+xml"/>
  <Override PartName="/ppt/slides/slide3899.xml" ContentType="application/vnd.openxmlformats-officedocument.presentationml.slide+xml"/>
  <Override PartName="/ppt/slides/slide3900.xml" ContentType="application/vnd.openxmlformats-officedocument.presentationml.slide+xml"/>
  <Override PartName="/ppt/slides/slide3901.xml" ContentType="application/vnd.openxmlformats-officedocument.presentationml.slide+xml"/>
  <Override PartName="/ppt/slides/slide3902.xml" ContentType="application/vnd.openxmlformats-officedocument.presentationml.slide+xml"/>
  <Override PartName="/ppt/slides/slide3903.xml" ContentType="application/vnd.openxmlformats-officedocument.presentationml.slide+xml"/>
  <Override PartName="/ppt/slides/slide3904.xml" ContentType="application/vnd.openxmlformats-officedocument.presentationml.slide+xml"/>
  <Override PartName="/ppt/slides/slide3905.xml" ContentType="application/vnd.openxmlformats-officedocument.presentationml.slide+xml"/>
  <Override PartName="/ppt/slides/slide3906.xml" ContentType="application/vnd.openxmlformats-officedocument.presentationml.slide+xml"/>
  <Override PartName="/ppt/slides/slide3907.xml" ContentType="application/vnd.openxmlformats-officedocument.presentationml.slide+xml"/>
  <Override PartName="/ppt/slides/slide3908.xml" ContentType="application/vnd.openxmlformats-officedocument.presentationml.slide+xml"/>
  <Override PartName="/ppt/slides/slide3909.xml" ContentType="application/vnd.openxmlformats-officedocument.presentationml.slide+xml"/>
  <Override PartName="/ppt/slides/slide3910.xml" ContentType="application/vnd.openxmlformats-officedocument.presentationml.slide+xml"/>
  <Override PartName="/ppt/slides/slide3911.xml" ContentType="application/vnd.openxmlformats-officedocument.presentationml.slide+xml"/>
  <Override PartName="/ppt/slides/slide3912.xml" ContentType="application/vnd.openxmlformats-officedocument.presentationml.slide+xml"/>
  <Override PartName="/ppt/slides/slide3913.xml" ContentType="application/vnd.openxmlformats-officedocument.presentationml.slide+xml"/>
  <Override PartName="/ppt/slides/slide3914.xml" ContentType="application/vnd.openxmlformats-officedocument.presentationml.slide+xml"/>
  <Override PartName="/ppt/slides/slide3915.xml" ContentType="application/vnd.openxmlformats-officedocument.presentationml.slide+xml"/>
  <Override PartName="/ppt/slides/slide3916.xml" ContentType="application/vnd.openxmlformats-officedocument.presentationml.slide+xml"/>
  <Override PartName="/ppt/slides/slide3917.xml" ContentType="application/vnd.openxmlformats-officedocument.presentationml.slide+xml"/>
  <Override PartName="/ppt/slides/slide3918.xml" ContentType="application/vnd.openxmlformats-officedocument.presentationml.slide+xml"/>
  <Override PartName="/ppt/slides/slide3919.xml" ContentType="application/vnd.openxmlformats-officedocument.presentationml.slide+xml"/>
  <Override PartName="/ppt/slides/slide3920.xml" ContentType="application/vnd.openxmlformats-officedocument.presentationml.slide+xml"/>
  <Override PartName="/ppt/slides/slide3921.xml" ContentType="application/vnd.openxmlformats-officedocument.presentationml.slide+xml"/>
  <Override PartName="/ppt/slides/slide3922.xml" ContentType="application/vnd.openxmlformats-officedocument.presentationml.slide+xml"/>
  <Override PartName="/ppt/slides/slide3923.xml" ContentType="application/vnd.openxmlformats-officedocument.presentationml.slide+xml"/>
  <Override PartName="/ppt/slides/slide3924.xml" ContentType="application/vnd.openxmlformats-officedocument.presentationml.slide+xml"/>
  <Override PartName="/ppt/slides/slide3925.xml" ContentType="application/vnd.openxmlformats-officedocument.presentationml.slide+xml"/>
  <Override PartName="/ppt/slides/slide3926.xml" ContentType="application/vnd.openxmlformats-officedocument.presentationml.slide+xml"/>
  <Override PartName="/ppt/slides/slide3927.xml" ContentType="application/vnd.openxmlformats-officedocument.presentationml.slide+xml"/>
  <Override PartName="/ppt/slides/slide3928.xml" ContentType="application/vnd.openxmlformats-officedocument.presentationml.slide+xml"/>
  <Override PartName="/ppt/slides/slide3929.xml" ContentType="application/vnd.openxmlformats-officedocument.presentationml.slide+xml"/>
  <Override PartName="/ppt/slides/slide3930.xml" ContentType="application/vnd.openxmlformats-officedocument.presentationml.slide+xml"/>
  <Override PartName="/ppt/slides/slide3931.xml" ContentType="application/vnd.openxmlformats-officedocument.presentationml.slide+xml"/>
  <Override PartName="/ppt/slides/slide3932.xml" ContentType="application/vnd.openxmlformats-officedocument.presentationml.slide+xml"/>
  <Override PartName="/ppt/slides/slide3933.xml" ContentType="application/vnd.openxmlformats-officedocument.presentationml.slide+xml"/>
  <Override PartName="/ppt/slides/slide3934.xml" ContentType="application/vnd.openxmlformats-officedocument.presentationml.slide+xml"/>
  <Override PartName="/ppt/slides/slide3935.xml" ContentType="application/vnd.openxmlformats-officedocument.presentationml.slide+xml"/>
  <Override PartName="/ppt/slides/slide3936.xml" ContentType="application/vnd.openxmlformats-officedocument.presentationml.slide+xml"/>
  <Override PartName="/ppt/slides/slide3937.xml" ContentType="application/vnd.openxmlformats-officedocument.presentationml.slide+xml"/>
  <Override PartName="/ppt/slides/slide3938.xml" ContentType="application/vnd.openxmlformats-officedocument.presentationml.slide+xml"/>
  <Override PartName="/ppt/slides/slide3939.xml" ContentType="application/vnd.openxmlformats-officedocument.presentationml.slide+xml"/>
  <Override PartName="/ppt/slides/slide3940.xml" ContentType="application/vnd.openxmlformats-officedocument.presentationml.slide+xml"/>
  <Override PartName="/ppt/slides/slide3941.xml" ContentType="application/vnd.openxmlformats-officedocument.presentationml.slide+xml"/>
  <Override PartName="/ppt/slides/slide3942.xml" ContentType="application/vnd.openxmlformats-officedocument.presentationml.slide+xml"/>
  <Override PartName="/ppt/slides/slide3943.xml" ContentType="application/vnd.openxmlformats-officedocument.presentationml.slide+xml"/>
  <Override PartName="/ppt/slides/slide3944.xml" ContentType="application/vnd.openxmlformats-officedocument.presentationml.slide+xml"/>
  <Override PartName="/ppt/slides/slide3945.xml" ContentType="application/vnd.openxmlformats-officedocument.presentationml.slide+xml"/>
  <Override PartName="/ppt/slides/slide3946.xml" ContentType="application/vnd.openxmlformats-officedocument.presentationml.slide+xml"/>
  <Override PartName="/ppt/slides/slide3947.xml" ContentType="application/vnd.openxmlformats-officedocument.presentationml.slide+xml"/>
  <Override PartName="/ppt/slides/slide3948.xml" ContentType="application/vnd.openxmlformats-officedocument.presentationml.slide+xml"/>
  <Override PartName="/ppt/slides/slide3949.xml" ContentType="application/vnd.openxmlformats-officedocument.presentationml.slide+xml"/>
  <Override PartName="/ppt/slides/slide3950.xml" ContentType="application/vnd.openxmlformats-officedocument.presentationml.slide+xml"/>
  <Override PartName="/ppt/slides/slide3951.xml" ContentType="application/vnd.openxmlformats-officedocument.presentationml.slide+xml"/>
  <Override PartName="/ppt/slides/slide3952.xml" ContentType="application/vnd.openxmlformats-officedocument.presentationml.slide+xml"/>
  <Override PartName="/ppt/slides/slide3953.xml" ContentType="application/vnd.openxmlformats-officedocument.presentationml.slide+xml"/>
  <Override PartName="/ppt/slides/slide3954.xml" ContentType="application/vnd.openxmlformats-officedocument.presentationml.slide+xml"/>
  <Override PartName="/ppt/slides/slide3955.xml" ContentType="application/vnd.openxmlformats-officedocument.presentationml.slide+xml"/>
  <Override PartName="/ppt/slides/slide3956.xml" ContentType="application/vnd.openxmlformats-officedocument.presentationml.slide+xml"/>
  <Override PartName="/ppt/slides/slide3957.xml" ContentType="application/vnd.openxmlformats-officedocument.presentationml.slide+xml"/>
  <Override PartName="/ppt/slides/slide3958.xml" ContentType="application/vnd.openxmlformats-officedocument.presentationml.slide+xml"/>
  <Override PartName="/ppt/slides/slide3959.xml" ContentType="application/vnd.openxmlformats-officedocument.presentationml.slide+xml"/>
  <Override PartName="/ppt/slides/slide3960.xml" ContentType="application/vnd.openxmlformats-officedocument.presentationml.slide+xml"/>
  <Override PartName="/ppt/slides/slide3961.xml" ContentType="application/vnd.openxmlformats-officedocument.presentationml.slide+xml"/>
  <Override PartName="/ppt/slides/slide3962.xml" ContentType="application/vnd.openxmlformats-officedocument.presentationml.slide+xml"/>
  <Override PartName="/ppt/slides/slide3963.xml" ContentType="application/vnd.openxmlformats-officedocument.presentationml.slide+xml"/>
  <Override PartName="/ppt/slides/slide3964.xml" ContentType="application/vnd.openxmlformats-officedocument.presentationml.slide+xml"/>
  <Override PartName="/ppt/slides/slide3965.xml" ContentType="application/vnd.openxmlformats-officedocument.presentationml.slide+xml"/>
  <Override PartName="/ppt/slides/slide3966.xml" ContentType="application/vnd.openxmlformats-officedocument.presentationml.slide+xml"/>
  <Override PartName="/ppt/slides/slide3967.xml" ContentType="application/vnd.openxmlformats-officedocument.presentationml.slide+xml"/>
  <Override PartName="/ppt/slides/slide3968.xml" ContentType="application/vnd.openxmlformats-officedocument.presentationml.slide+xml"/>
  <Override PartName="/ppt/slides/slide3969.xml" ContentType="application/vnd.openxmlformats-officedocument.presentationml.slide+xml"/>
  <Override PartName="/ppt/slides/slide3970.xml" ContentType="application/vnd.openxmlformats-officedocument.presentationml.slide+xml"/>
  <Override PartName="/ppt/slides/slide3971.xml" ContentType="application/vnd.openxmlformats-officedocument.presentationml.slide+xml"/>
  <Override PartName="/ppt/slides/slide3972.xml" ContentType="application/vnd.openxmlformats-officedocument.presentationml.slide+xml"/>
  <Override PartName="/ppt/slides/slide3973.xml" ContentType="application/vnd.openxmlformats-officedocument.presentationml.slide+xml"/>
  <Override PartName="/ppt/slides/slide3974.xml" ContentType="application/vnd.openxmlformats-officedocument.presentationml.slide+xml"/>
  <Override PartName="/ppt/slides/slide3975.xml" ContentType="application/vnd.openxmlformats-officedocument.presentationml.slide+xml"/>
  <Override PartName="/ppt/slides/slide3976.xml" ContentType="application/vnd.openxmlformats-officedocument.presentationml.slide+xml"/>
  <Override PartName="/ppt/slides/slide3977.xml" ContentType="application/vnd.openxmlformats-officedocument.presentationml.slide+xml"/>
  <Override PartName="/ppt/slides/slide3978.xml" ContentType="application/vnd.openxmlformats-officedocument.presentationml.slide+xml"/>
  <Override PartName="/ppt/slides/slide3979.xml" ContentType="application/vnd.openxmlformats-officedocument.presentationml.slide+xml"/>
  <Override PartName="/ppt/slides/slide3980.xml" ContentType="application/vnd.openxmlformats-officedocument.presentationml.slide+xml"/>
  <Override PartName="/ppt/slides/slide3981.xml" ContentType="application/vnd.openxmlformats-officedocument.presentationml.slide+xml"/>
  <Override PartName="/ppt/slides/slide3982.xml" ContentType="application/vnd.openxmlformats-officedocument.presentationml.slide+xml"/>
  <Override PartName="/ppt/slides/slide3983.xml" ContentType="application/vnd.openxmlformats-officedocument.presentationml.slide+xml"/>
  <Override PartName="/ppt/slides/slide3984.xml" ContentType="application/vnd.openxmlformats-officedocument.presentationml.slide+xml"/>
  <Override PartName="/ppt/slides/slide3985.xml" ContentType="application/vnd.openxmlformats-officedocument.presentationml.slide+xml"/>
  <Override PartName="/ppt/slides/slide3986.xml" ContentType="application/vnd.openxmlformats-officedocument.presentationml.slide+xml"/>
  <Override PartName="/ppt/slides/slide3987.xml" ContentType="application/vnd.openxmlformats-officedocument.presentationml.slide+xml"/>
  <Override PartName="/ppt/slides/slide3988.xml" ContentType="application/vnd.openxmlformats-officedocument.presentationml.slide+xml"/>
  <Override PartName="/ppt/slides/slide3989.xml" ContentType="application/vnd.openxmlformats-officedocument.presentationml.slide+xml"/>
  <Override PartName="/ppt/slides/slide3990.xml" ContentType="application/vnd.openxmlformats-officedocument.presentationml.slide+xml"/>
  <Override PartName="/ppt/slides/slide3991.xml" ContentType="application/vnd.openxmlformats-officedocument.presentationml.slide+xml"/>
  <Override PartName="/ppt/slides/slide3992.xml" ContentType="application/vnd.openxmlformats-officedocument.presentationml.slide+xml"/>
  <Override PartName="/ppt/slides/slide3993.xml" ContentType="application/vnd.openxmlformats-officedocument.presentationml.slide+xml"/>
  <Override PartName="/ppt/slides/slide3994.xml" ContentType="application/vnd.openxmlformats-officedocument.presentationml.slide+xml"/>
  <Override PartName="/ppt/slides/slide3995.xml" ContentType="application/vnd.openxmlformats-officedocument.presentationml.slide+xml"/>
  <Override PartName="/ppt/slides/slide3996.xml" ContentType="application/vnd.openxmlformats-officedocument.presentationml.slide+xml"/>
  <Override PartName="/ppt/slides/slide3997.xml" ContentType="application/vnd.openxmlformats-officedocument.presentationml.slide+xml"/>
  <Override PartName="/ppt/slides/slide3998.xml" ContentType="application/vnd.openxmlformats-officedocument.presentationml.slide+xml"/>
  <Override PartName="/ppt/slides/slide3999.xml" ContentType="application/vnd.openxmlformats-officedocument.presentationml.slide+xml"/>
  <Override PartName="/ppt/slides/slide4000.xml" ContentType="application/vnd.openxmlformats-officedocument.presentationml.slide+xml"/>
  <Override PartName="/ppt/slides/slide4001.xml" ContentType="application/vnd.openxmlformats-officedocument.presentationml.slide+xml"/>
  <Override PartName="/ppt/slides/slide4002.xml" ContentType="application/vnd.openxmlformats-officedocument.presentationml.slide+xml"/>
  <Override PartName="/ppt/slides/slide4003.xml" ContentType="application/vnd.openxmlformats-officedocument.presentationml.slide+xml"/>
  <Override PartName="/ppt/slides/slide4004.xml" ContentType="application/vnd.openxmlformats-officedocument.presentationml.slide+xml"/>
  <Override PartName="/ppt/slides/slide4005.xml" ContentType="application/vnd.openxmlformats-officedocument.presentationml.slide+xml"/>
  <Override PartName="/ppt/slides/slide4006.xml" ContentType="application/vnd.openxmlformats-officedocument.presentationml.slide+xml"/>
  <Override PartName="/ppt/slides/slide4007.xml" ContentType="application/vnd.openxmlformats-officedocument.presentationml.slide+xml"/>
  <Override PartName="/ppt/slides/slide4008.xml" ContentType="application/vnd.openxmlformats-officedocument.presentationml.slide+xml"/>
  <Override PartName="/ppt/slides/slide4009.xml" ContentType="application/vnd.openxmlformats-officedocument.presentationml.slide+xml"/>
  <Override PartName="/ppt/slides/slide4010.xml" ContentType="application/vnd.openxmlformats-officedocument.presentationml.slide+xml"/>
  <Override PartName="/ppt/slides/slide4011.xml" ContentType="application/vnd.openxmlformats-officedocument.presentationml.slide+xml"/>
  <Override PartName="/ppt/slides/slide4012.xml" ContentType="application/vnd.openxmlformats-officedocument.presentationml.slide+xml"/>
  <Override PartName="/ppt/slides/slide4013.xml" ContentType="application/vnd.openxmlformats-officedocument.presentationml.slide+xml"/>
  <Override PartName="/ppt/slides/slide4014.xml" ContentType="application/vnd.openxmlformats-officedocument.presentationml.slide+xml"/>
  <Override PartName="/ppt/slides/slide4015.xml" ContentType="application/vnd.openxmlformats-officedocument.presentationml.slide+xml"/>
  <Override PartName="/ppt/slides/slide4016.xml" ContentType="application/vnd.openxmlformats-officedocument.presentationml.slide+xml"/>
  <Override PartName="/ppt/slides/slide4017.xml" ContentType="application/vnd.openxmlformats-officedocument.presentationml.slide+xml"/>
  <Override PartName="/ppt/slides/slide4018.xml" ContentType="application/vnd.openxmlformats-officedocument.presentationml.slide+xml"/>
  <Override PartName="/ppt/slides/slide4019.xml" ContentType="application/vnd.openxmlformats-officedocument.presentationml.slide+xml"/>
  <Override PartName="/ppt/slides/slide4020.xml" ContentType="application/vnd.openxmlformats-officedocument.presentationml.slide+xml"/>
  <Override PartName="/ppt/slides/slide4021.xml" ContentType="application/vnd.openxmlformats-officedocument.presentationml.slide+xml"/>
  <Override PartName="/ppt/slides/slide4022.xml" ContentType="application/vnd.openxmlformats-officedocument.presentationml.slide+xml"/>
  <Override PartName="/ppt/slides/slide4023.xml" ContentType="application/vnd.openxmlformats-officedocument.presentationml.slide+xml"/>
  <Override PartName="/ppt/slides/slide4024.xml" ContentType="application/vnd.openxmlformats-officedocument.presentationml.slide+xml"/>
  <Override PartName="/ppt/slides/slide4025.xml" ContentType="application/vnd.openxmlformats-officedocument.presentationml.slide+xml"/>
  <Override PartName="/ppt/slides/slide4026.xml" ContentType="application/vnd.openxmlformats-officedocument.presentationml.slide+xml"/>
  <Override PartName="/ppt/slides/slide4027.xml" ContentType="application/vnd.openxmlformats-officedocument.presentationml.slide+xml"/>
  <Override PartName="/ppt/slides/slide4028.xml" ContentType="application/vnd.openxmlformats-officedocument.presentationml.slide+xml"/>
  <Override PartName="/ppt/slides/slide4029.xml" ContentType="application/vnd.openxmlformats-officedocument.presentationml.slide+xml"/>
  <Override PartName="/ppt/slides/slide4030.xml" ContentType="application/vnd.openxmlformats-officedocument.presentationml.slide+xml"/>
  <Override PartName="/ppt/slides/slide4031.xml" ContentType="application/vnd.openxmlformats-officedocument.presentationml.slide+xml"/>
  <Override PartName="/ppt/slides/slide4032.xml" ContentType="application/vnd.openxmlformats-officedocument.presentationml.slide+xml"/>
  <Override PartName="/ppt/slides/slide4033.xml" ContentType="application/vnd.openxmlformats-officedocument.presentationml.slide+xml"/>
  <Override PartName="/ppt/slides/slide4034.xml" ContentType="application/vnd.openxmlformats-officedocument.presentationml.slide+xml"/>
  <Override PartName="/ppt/slides/slide4035.xml" ContentType="application/vnd.openxmlformats-officedocument.presentationml.slide+xml"/>
  <Override PartName="/ppt/slides/slide4036.xml" ContentType="application/vnd.openxmlformats-officedocument.presentationml.slide+xml"/>
  <Override PartName="/ppt/slides/slide4037.xml" ContentType="application/vnd.openxmlformats-officedocument.presentationml.slide+xml"/>
  <Override PartName="/ppt/slides/slide4038.xml" ContentType="application/vnd.openxmlformats-officedocument.presentationml.slide+xml"/>
  <Override PartName="/ppt/slides/slide4039.xml" ContentType="application/vnd.openxmlformats-officedocument.presentationml.slide+xml"/>
  <Override PartName="/ppt/slides/slide4040.xml" ContentType="application/vnd.openxmlformats-officedocument.presentationml.slide+xml"/>
  <Override PartName="/ppt/slides/slide4041.xml" ContentType="application/vnd.openxmlformats-officedocument.presentationml.slide+xml"/>
  <Override PartName="/ppt/slides/slide4042.xml" ContentType="application/vnd.openxmlformats-officedocument.presentationml.slide+xml"/>
  <Override PartName="/ppt/slides/slide4043.xml" ContentType="application/vnd.openxmlformats-officedocument.presentationml.slide+xml"/>
  <Override PartName="/ppt/slides/slide4044.xml" ContentType="application/vnd.openxmlformats-officedocument.presentationml.slide+xml"/>
  <Override PartName="/ppt/slides/slide4045.xml" ContentType="application/vnd.openxmlformats-officedocument.presentationml.slide+xml"/>
  <Override PartName="/ppt/slides/slide4046.xml" ContentType="application/vnd.openxmlformats-officedocument.presentationml.slide+xml"/>
  <Override PartName="/ppt/slides/slide4047.xml" ContentType="application/vnd.openxmlformats-officedocument.presentationml.slide+xml"/>
  <Override PartName="/ppt/slides/slide4048.xml" ContentType="application/vnd.openxmlformats-officedocument.presentationml.slide+xml"/>
  <Override PartName="/ppt/slides/slide4049.xml" ContentType="application/vnd.openxmlformats-officedocument.presentationml.slide+xml"/>
  <Override PartName="/ppt/slides/slide4050.xml" ContentType="application/vnd.openxmlformats-officedocument.presentationml.slide+xml"/>
  <Override PartName="/ppt/slides/slide4051.xml" ContentType="application/vnd.openxmlformats-officedocument.presentationml.slide+xml"/>
  <Override PartName="/ppt/slides/slide4052.xml" ContentType="application/vnd.openxmlformats-officedocument.presentationml.slide+xml"/>
  <Override PartName="/ppt/slides/slide4053.xml" ContentType="application/vnd.openxmlformats-officedocument.presentationml.slide+xml"/>
  <Override PartName="/ppt/slides/slide4054.xml" ContentType="application/vnd.openxmlformats-officedocument.presentationml.slide+xml"/>
  <Override PartName="/ppt/slides/slide4055.xml" ContentType="application/vnd.openxmlformats-officedocument.presentationml.slide+xml"/>
  <Override PartName="/ppt/slides/slide4056.xml" ContentType="application/vnd.openxmlformats-officedocument.presentationml.slide+xml"/>
  <Override PartName="/ppt/slides/slide4057.xml" ContentType="application/vnd.openxmlformats-officedocument.presentationml.slide+xml"/>
  <Override PartName="/ppt/slides/slide4058.xml" ContentType="application/vnd.openxmlformats-officedocument.presentationml.slide+xml"/>
  <Override PartName="/ppt/slides/slide4059.xml" ContentType="application/vnd.openxmlformats-officedocument.presentationml.slide+xml"/>
  <Override PartName="/ppt/slides/slide4060.xml" ContentType="application/vnd.openxmlformats-officedocument.presentationml.slide+xml"/>
  <Override PartName="/ppt/slides/slide4061.xml" ContentType="application/vnd.openxmlformats-officedocument.presentationml.slide+xml"/>
  <Override PartName="/ppt/slides/slide4062.xml" ContentType="application/vnd.openxmlformats-officedocument.presentationml.slide+xml"/>
  <Override PartName="/ppt/slides/slide4063.xml" ContentType="application/vnd.openxmlformats-officedocument.presentationml.slide+xml"/>
  <Override PartName="/ppt/slides/slide4064.xml" ContentType="application/vnd.openxmlformats-officedocument.presentationml.slide+xml"/>
  <Override PartName="/ppt/slides/slide4065.xml" ContentType="application/vnd.openxmlformats-officedocument.presentationml.slide+xml"/>
  <Override PartName="/ppt/slides/slide4066.xml" ContentType="application/vnd.openxmlformats-officedocument.presentationml.slide+xml"/>
  <Override PartName="/ppt/slides/slide4067.xml" ContentType="application/vnd.openxmlformats-officedocument.presentationml.slide+xml"/>
  <Override PartName="/ppt/slides/slide4068.xml" ContentType="application/vnd.openxmlformats-officedocument.presentationml.slide+xml"/>
  <Override PartName="/ppt/slides/slide4069.xml" ContentType="application/vnd.openxmlformats-officedocument.presentationml.slide+xml"/>
  <Override PartName="/ppt/slides/slide4070.xml" ContentType="application/vnd.openxmlformats-officedocument.presentationml.slide+xml"/>
  <Override PartName="/ppt/slides/slide4071.xml" ContentType="application/vnd.openxmlformats-officedocument.presentationml.slide+xml"/>
  <Override PartName="/ppt/slides/slide4072.xml" ContentType="application/vnd.openxmlformats-officedocument.presentationml.slide+xml"/>
  <Override PartName="/ppt/slides/slide4073.xml" ContentType="application/vnd.openxmlformats-officedocument.presentationml.slide+xml"/>
  <Override PartName="/ppt/slides/slide4074.xml" ContentType="application/vnd.openxmlformats-officedocument.presentationml.slide+xml"/>
  <Override PartName="/ppt/slides/slide4075.xml" ContentType="application/vnd.openxmlformats-officedocument.presentationml.slide+xml"/>
  <Override PartName="/ppt/slides/slide4076.xml" ContentType="application/vnd.openxmlformats-officedocument.presentationml.slide+xml"/>
  <Override PartName="/ppt/slides/slide4077.xml" ContentType="application/vnd.openxmlformats-officedocument.presentationml.slide+xml"/>
  <Override PartName="/ppt/slides/slide4078.xml" ContentType="application/vnd.openxmlformats-officedocument.presentationml.slide+xml"/>
  <Override PartName="/ppt/slides/slide4079.xml" ContentType="application/vnd.openxmlformats-officedocument.presentationml.slide+xml"/>
  <Override PartName="/ppt/slides/slide4080.xml" ContentType="application/vnd.openxmlformats-officedocument.presentationml.slide+xml"/>
  <Override PartName="/ppt/slides/slide4081.xml" ContentType="application/vnd.openxmlformats-officedocument.presentationml.slide+xml"/>
  <Override PartName="/ppt/slides/slide4082.xml" ContentType="application/vnd.openxmlformats-officedocument.presentationml.slide+xml"/>
  <Override PartName="/ppt/slides/slide4083.xml" ContentType="application/vnd.openxmlformats-officedocument.presentationml.slide+xml"/>
  <Override PartName="/ppt/slides/slide4084.xml" ContentType="application/vnd.openxmlformats-officedocument.presentationml.slide+xml"/>
  <Override PartName="/ppt/slides/slide4085.xml" ContentType="application/vnd.openxmlformats-officedocument.presentationml.slide+xml"/>
  <Override PartName="/ppt/slides/slide4086.xml" ContentType="application/vnd.openxmlformats-officedocument.presentationml.slide+xml"/>
  <Override PartName="/ppt/slides/slide4087.xml" ContentType="application/vnd.openxmlformats-officedocument.presentationml.slide+xml"/>
  <Override PartName="/ppt/slides/slide4088.xml" ContentType="application/vnd.openxmlformats-officedocument.presentationml.slide+xml"/>
  <Override PartName="/ppt/slides/slide4089.xml" ContentType="application/vnd.openxmlformats-officedocument.presentationml.slide+xml"/>
  <Override PartName="/ppt/slides/slide4090.xml" ContentType="application/vnd.openxmlformats-officedocument.presentationml.slide+xml"/>
  <Override PartName="/ppt/slides/slide4091.xml" ContentType="application/vnd.openxmlformats-officedocument.presentationml.slide+xml"/>
  <Override PartName="/ppt/slides/slide4092.xml" ContentType="application/vnd.openxmlformats-officedocument.presentationml.slide+xml"/>
  <Override PartName="/ppt/slides/slide4093.xml" ContentType="application/vnd.openxmlformats-officedocument.presentationml.slide+xml"/>
  <Override PartName="/ppt/slides/slide4094.xml" ContentType="application/vnd.openxmlformats-officedocument.presentationml.slide+xml"/>
  <Override PartName="/ppt/slides/slide4095.xml" ContentType="application/vnd.openxmlformats-officedocument.presentationml.slide+xml"/>
  <Override PartName="/ppt/slides/slide4096.xml" ContentType="application/vnd.openxmlformats-officedocument.presentationml.slide+xml"/>
  <Override PartName="/ppt/slides/slide4097.xml" ContentType="application/vnd.openxmlformats-officedocument.presentationml.slide+xml"/>
  <Override PartName="/ppt/slides/slide4098.xml" ContentType="application/vnd.openxmlformats-officedocument.presentationml.slide+xml"/>
  <Override PartName="/ppt/slides/slide4099.xml" ContentType="application/vnd.openxmlformats-officedocument.presentationml.slide+xml"/>
  <Override PartName="/ppt/slides/slide4100.xml" ContentType="application/vnd.openxmlformats-officedocument.presentationml.slide+xml"/>
  <Override PartName="/ppt/slides/slide4101.xml" ContentType="application/vnd.openxmlformats-officedocument.presentationml.slide+xml"/>
  <Override PartName="/ppt/slides/slide4102.xml" ContentType="application/vnd.openxmlformats-officedocument.presentationml.slide+xml"/>
  <Override PartName="/ppt/slides/slide4103.xml" ContentType="application/vnd.openxmlformats-officedocument.presentationml.slide+xml"/>
  <Override PartName="/ppt/slides/slide4104.xml" ContentType="application/vnd.openxmlformats-officedocument.presentationml.slide+xml"/>
  <Override PartName="/ppt/slides/slide4105.xml" ContentType="application/vnd.openxmlformats-officedocument.presentationml.slide+xml"/>
  <Override PartName="/ppt/slides/slide4106.xml" ContentType="application/vnd.openxmlformats-officedocument.presentationml.slide+xml"/>
  <Override PartName="/ppt/slides/slide4107.xml" ContentType="application/vnd.openxmlformats-officedocument.presentationml.slide+xml"/>
  <Override PartName="/ppt/slides/slide4108.xml" ContentType="application/vnd.openxmlformats-officedocument.presentationml.slide+xml"/>
  <Override PartName="/ppt/slides/slide4109.xml" ContentType="application/vnd.openxmlformats-officedocument.presentationml.slide+xml"/>
  <Override PartName="/ppt/slides/slide4110.xml" ContentType="application/vnd.openxmlformats-officedocument.presentationml.slide+xml"/>
  <Override PartName="/ppt/slides/slide4111.xml" ContentType="application/vnd.openxmlformats-officedocument.presentationml.slide+xml"/>
  <Override PartName="/ppt/slides/slide4112.xml" ContentType="application/vnd.openxmlformats-officedocument.presentationml.slide+xml"/>
  <Override PartName="/ppt/slides/slide4113.xml" ContentType="application/vnd.openxmlformats-officedocument.presentationml.slide+xml"/>
  <Override PartName="/ppt/slides/slide4114.xml" ContentType="application/vnd.openxmlformats-officedocument.presentationml.slide+xml"/>
  <Override PartName="/ppt/slides/slide4115.xml" ContentType="application/vnd.openxmlformats-officedocument.presentationml.slide+xml"/>
  <Override PartName="/ppt/slides/slide4116.xml" ContentType="application/vnd.openxmlformats-officedocument.presentationml.slide+xml"/>
  <Override PartName="/ppt/slides/slide4117.xml" ContentType="application/vnd.openxmlformats-officedocument.presentationml.slide+xml"/>
  <Override PartName="/ppt/slides/slide4118.xml" ContentType="application/vnd.openxmlformats-officedocument.presentationml.slide+xml"/>
  <Override PartName="/ppt/slides/slide4119.xml" ContentType="application/vnd.openxmlformats-officedocument.presentationml.slide+xml"/>
  <Override PartName="/ppt/slides/slide4120.xml" ContentType="application/vnd.openxmlformats-officedocument.presentationml.slide+xml"/>
  <Override PartName="/ppt/slides/slide4121.xml" ContentType="application/vnd.openxmlformats-officedocument.presentationml.slide+xml"/>
  <Override PartName="/ppt/slides/slide4122.xml" ContentType="application/vnd.openxmlformats-officedocument.presentationml.slide+xml"/>
  <Override PartName="/ppt/slides/slide4123.xml" ContentType="application/vnd.openxmlformats-officedocument.presentationml.slide+xml"/>
  <Override PartName="/ppt/slides/slide4124.xml" ContentType="application/vnd.openxmlformats-officedocument.presentationml.slide+xml"/>
  <Override PartName="/ppt/slides/slide4125.xml" ContentType="application/vnd.openxmlformats-officedocument.presentationml.slide+xml"/>
  <Override PartName="/ppt/slides/slide4126.xml" ContentType="application/vnd.openxmlformats-officedocument.presentationml.slide+xml"/>
  <Override PartName="/ppt/slides/slide4127.xml" ContentType="application/vnd.openxmlformats-officedocument.presentationml.slide+xml"/>
  <Override PartName="/ppt/slides/slide4128.xml" ContentType="application/vnd.openxmlformats-officedocument.presentationml.slide+xml"/>
  <Override PartName="/ppt/slides/slide4129.xml" ContentType="application/vnd.openxmlformats-officedocument.presentationml.slide+xml"/>
  <Override PartName="/ppt/slides/slide4130.xml" ContentType="application/vnd.openxmlformats-officedocument.presentationml.slide+xml"/>
  <Override PartName="/ppt/slides/slide4131.xml" ContentType="application/vnd.openxmlformats-officedocument.presentationml.slide+xml"/>
  <Override PartName="/ppt/slides/slide4132.xml" ContentType="application/vnd.openxmlformats-officedocument.presentationml.slide+xml"/>
  <Override PartName="/ppt/slides/slide4133.xml" ContentType="application/vnd.openxmlformats-officedocument.presentationml.slide+xml"/>
  <Override PartName="/ppt/slides/slide4134.xml" ContentType="application/vnd.openxmlformats-officedocument.presentationml.slide+xml"/>
  <Override PartName="/ppt/slides/slide4135.xml" ContentType="application/vnd.openxmlformats-officedocument.presentationml.slide+xml"/>
  <Override PartName="/ppt/slides/slide4136.xml" ContentType="application/vnd.openxmlformats-officedocument.presentationml.slide+xml"/>
  <Override PartName="/ppt/slides/slide4137.xml" ContentType="application/vnd.openxmlformats-officedocument.presentationml.slide+xml"/>
  <Override PartName="/ppt/slides/slide4138.xml" ContentType="application/vnd.openxmlformats-officedocument.presentationml.slide+xml"/>
  <Override PartName="/ppt/slides/slide4139.xml" ContentType="application/vnd.openxmlformats-officedocument.presentationml.slide+xml"/>
  <Override PartName="/ppt/slides/slide4140.xml" ContentType="application/vnd.openxmlformats-officedocument.presentationml.slide+xml"/>
  <Override PartName="/ppt/slides/slide4141.xml" ContentType="application/vnd.openxmlformats-officedocument.presentationml.slide+xml"/>
  <Override PartName="/ppt/slides/slide4142.xml" ContentType="application/vnd.openxmlformats-officedocument.presentationml.slide+xml"/>
  <Override PartName="/ppt/slides/slide4143.xml" ContentType="application/vnd.openxmlformats-officedocument.presentationml.slide+xml"/>
  <Override PartName="/ppt/slides/slide4144.xml" ContentType="application/vnd.openxmlformats-officedocument.presentationml.slide+xml"/>
  <Override PartName="/ppt/slides/slide4145.xml" ContentType="application/vnd.openxmlformats-officedocument.presentationml.slide+xml"/>
  <Override PartName="/ppt/slides/slide4146.xml" ContentType="application/vnd.openxmlformats-officedocument.presentationml.slide+xml"/>
  <Override PartName="/ppt/slides/slide4147.xml" ContentType="application/vnd.openxmlformats-officedocument.presentationml.slide+xml"/>
  <Override PartName="/ppt/slides/slide4148.xml" ContentType="application/vnd.openxmlformats-officedocument.presentationml.slide+xml"/>
  <Override PartName="/ppt/slides/slide4149.xml" ContentType="application/vnd.openxmlformats-officedocument.presentationml.slide+xml"/>
  <Override PartName="/ppt/slides/slide4150.xml" ContentType="application/vnd.openxmlformats-officedocument.presentationml.slide+xml"/>
  <Override PartName="/ppt/slides/slide4151.xml" ContentType="application/vnd.openxmlformats-officedocument.presentationml.slide+xml"/>
  <Override PartName="/ppt/slides/slide4152.xml" ContentType="application/vnd.openxmlformats-officedocument.presentationml.slide+xml"/>
  <Override PartName="/ppt/slides/slide4153.xml" ContentType="application/vnd.openxmlformats-officedocument.presentationml.slide+xml"/>
  <Override PartName="/ppt/slides/slide4154.xml" ContentType="application/vnd.openxmlformats-officedocument.presentationml.slide+xml"/>
  <Override PartName="/ppt/slides/slide4155.xml" ContentType="application/vnd.openxmlformats-officedocument.presentationml.slide+xml"/>
  <Override PartName="/ppt/slides/slide4156.xml" ContentType="application/vnd.openxmlformats-officedocument.presentationml.slide+xml"/>
  <Override PartName="/ppt/slides/slide4157.xml" ContentType="application/vnd.openxmlformats-officedocument.presentationml.slide+xml"/>
  <Override PartName="/ppt/slides/slide4158.xml" ContentType="application/vnd.openxmlformats-officedocument.presentationml.slide+xml"/>
  <Override PartName="/ppt/slides/slide4159.xml" ContentType="application/vnd.openxmlformats-officedocument.presentationml.slide+xml"/>
  <Override PartName="/ppt/slides/slide4160.xml" ContentType="application/vnd.openxmlformats-officedocument.presentationml.slide+xml"/>
  <Override PartName="/ppt/slides/slide4161.xml" ContentType="application/vnd.openxmlformats-officedocument.presentationml.slide+xml"/>
  <Override PartName="/ppt/slides/slide4162.xml" ContentType="application/vnd.openxmlformats-officedocument.presentationml.slide+xml"/>
  <Override PartName="/ppt/slides/slide4163.xml" ContentType="application/vnd.openxmlformats-officedocument.presentationml.slide+xml"/>
  <Override PartName="/ppt/slides/slide4164.xml" ContentType="application/vnd.openxmlformats-officedocument.presentationml.slide+xml"/>
  <Override PartName="/ppt/slides/slide4165.xml" ContentType="application/vnd.openxmlformats-officedocument.presentationml.slide+xml"/>
  <Override PartName="/ppt/slides/slide4166.xml" ContentType="application/vnd.openxmlformats-officedocument.presentationml.slide+xml"/>
  <Override PartName="/ppt/slides/slide4167.xml" ContentType="application/vnd.openxmlformats-officedocument.presentationml.slide+xml"/>
  <Override PartName="/ppt/slides/slide4168.xml" ContentType="application/vnd.openxmlformats-officedocument.presentationml.slide+xml"/>
  <Override PartName="/ppt/slides/slide4169.xml" ContentType="application/vnd.openxmlformats-officedocument.presentationml.slide+xml"/>
  <Override PartName="/ppt/slides/slide4170.xml" ContentType="application/vnd.openxmlformats-officedocument.presentationml.slide+xml"/>
  <Override PartName="/ppt/slides/slide4171.xml" ContentType="application/vnd.openxmlformats-officedocument.presentationml.slide+xml"/>
  <Override PartName="/ppt/slides/slide4172.xml" ContentType="application/vnd.openxmlformats-officedocument.presentationml.slide+xml"/>
  <Override PartName="/ppt/slides/slide4173.xml" ContentType="application/vnd.openxmlformats-officedocument.presentationml.slide+xml"/>
  <Override PartName="/ppt/slides/slide4174.xml" ContentType="application/vnd.openxmlformats-officedocument.presentationml.slide+xml"/>
  <Override PartName="/ppt/slides/slide4175.xml" ContentType="application/vnd.openxmlformats-officedocument.presentationml.slide+xml"/>
  <Override PartName="/ppt/slides/slide4176.xml" ContentType="application/vnd.openxmlformats-officedocument.presentationml.slide+xml"/>
  <Override PartName="/ppt/slides/slide4177.xml" ContentType="application/vnd.openxmlformats-officedocument.presentationml.slide+xml"/>
  <Override PartName="/ppt/slides/slide4178.xml" ContentType="application/vnd.openxmlformats-officedocument.presentationml.slide+xml"/>
  <Override PartName="/ppt/slides/slide4179.xml" ContentType="application/vnd.openxmlformats-officedocument.presentationml.slide+xml"/>
  <Override PartName="/ppt/slides/slide4180.xml" ContentType="application/vnd.openxmlformats-officedocument.presentationml.slide+xml"/>
  <Override PartName="/ppt/slides/slide4181.xml" ContentType="application/vnd.openxmlformats-officedocument.presentationml.slide+xml"/>
  <Override PartName="/ppt/slides/slide4182.xml" ContentType="application/vnd.openxmlformats-officedocument.presentationml.slide+xml"/>
  <Override PartName="/ppt/slides/slide418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4438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4441" r:id="rId10"/>
    <p:sldId id="264" r:id="rId11"/>
    <p:sldId id="265" r:id="rId12"/>
    <p:sldId id="266" r:id="rId13"/>
    <p:sldId id="267" r:id="rId14"/>
    <p:sldId id="268" r:id="rId15"/>
    <p:sldId id="269" r:id="rId16"/>
    <p:sldId id="444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  <p:sldId id="301" r:id="rId48"/>
    <p:sldId id="302" r:id="rId49"/>
    <p:sldId id="303" r:id="rId50"/>
    <p:sldId id="304" r:id="rId51"/>
    <p:sldId id="305" r:id="rId52"/>
    <p:sldId id="306" r:id="rId53"/>
    <p:sldId id="307" r:id="rId54"/>
    <p:sldId id="308" r:id="rId55"/>
    <p:sldId id="309" r:id="rId56"/>
    <p:sldId id="310" r:id="rId57"/>
    <p:sldId id="311" r:id="rId58"/>
    <p:sldId id="312" r:id="rId59"/>
    <p:sldId id="313" r:id="rId60"/>
    <p:sldId id="314" r:id="rId61"/>
    <p:sldId id="315" r:id="rId62"/>
    <p:sldId id="316" r:id="rId63"/>
    <p:sldId id="317" r:id="rId64"/>
    <p:sldId id="318" r:id="rId65"/>
    <p:sldId id="319" r:id="rId66"/>
    <p:sldId id="320" r:id="rId67"/>
    <p:sldId id="321" r:id="rId68"/>
    <p:sldId id="322" r:id="rId69"/>
    <p:sldId id="323" r:id="rId70"/>
    <p:sldId id="324" r:id="rId71"/>
    <p:sldId id="325" r:id="rId72"/>
    <p:sldId id="326" r:id="rId73"/>
    <p:sldId id="327" r:id="rId74"/>
    <p:sldId id="328" r:id="rId75"/>
    <p:sldId id="329" r:id="rId76"/>
    <p:sldId id="330" r:id="rId77"/>
    <p:sldId id="331" r:id="rId78"/>
    <p:sldId id="332" r:id="rId79"/>
    <p:sldId id="333" r:id="rId80"/>
    <p:sldId id="334" r:id="rId81"/>
    <p:sldId id="335" r:id="rId82"/>
    <p:sldId id="336" r:id="rId83"/>
    <p:sldId id="337" r:id="rId84"/>
    <p:sldId id="338" r:id="rId85"/>
    <p:sldId id="339" r:id="rId86"/>
    <p:sldId id="340" r:id="rId87"/>
    <p:sldId id="341" r:id="rId88"/>
    <p:sldId id="342" r:id="rId89"/>
    <p:sldId id="343" r:id="rId90"/>
    <p:sldId id="344" r:id="rId91"/>
    <p:sldId id="345" r:id="rId92"/>
    <p:sldId id="346" r:id="rId93"/>
    <p:sldId id="347" r:id="rId94"/>
    <p:sldId id="348" r:id="rId95"/>
    <p:sldId id="349" r:id="rId96"/>
    <p:sldId id="350" r:id="rId97"/>
    <p:sldId id="351" r:id="rId98"/>
    <p:sldId id="352" r:id="rId99"/>
    <p:sldId id="353" r:id="rId100"/>
    <p:sldId id="354" r:id="rId101"/>
    <p:sldId id="355" r:id="rId102"/>
    <p:sldId id="356" r:id="rId103"/>
    <p:sldId id="357" r:id="rId104"/>
    <p:sldId id="358" r:id="rId105"/>
    <p:sldId id="359" r:id="rId106"/>
    <p:sldId id="360" r:id="rId107"/>
    <p:sldId id="361" r:id="rId108"/>
    <p:sldId id="362" r:id="rId109"/>
    <p:sldId id="363" r:id="rId110"/>
    <p:sldId id="364" r:id="rId111"/>
    <p:sldId id="365" r:id="rId112"/>
    <p:sldId id="366" r:id="rId113"/>
    <p:sldId id="367" r:id="rId114"/>
    <p:sldId id="368" r:id="rId115"/>
    <p:sldId id="369" r:id="rId116"/>
    <p:sldId id="370" r:id="rId117"/>
    <p:sldId id="371" r:id="rId118"/>
    <p:sldId id="372" r:id="rId119"/>
    <p:sldId id="373" r:id="rId120"/>
    <p:sldId id="374" r:id="rId121"/>
    <p:sldId id="375" r:id="rId122"/>
    <p:sldId id="376" r:id="rId123"/>
    <p:sldId id="377" r:id="rId124"/>
    <p:sldId id="378" r:id="rId125"/>
    <p:sldId id="379" r:id="rId126"/>
    <p:sldId id="380" r:id="rId127"/>
    <p:sldId id="381" r:id="rId128"/>
    <p:sldId id="382" r:id="rId129"/>
    <p:sldId id="383" r:id="rId130"/>
    <p:sldId id="384" r:id="rId131"/>
    <p:sldId id="385" r:id="rId132"/>
    <p:sldId id="386" r:id="rId133"/>
    <p:sldId id="387" r:id="rId134"/>
    <p:sldId id="388" r:id="rId135"/>
    <p:sldId id="389" r:id="rId136"/>
    <p:sldId id="390" r:id="rId137"/>
    <p:sldId id="391" r:id="rId138"/>
    <p:sldId id="392" r:id="rId139"/>
    <p:sldId id="393" r:id="rId140"/>
    <p:sldId id="394" r:id="rId141"/>
    <p:sldId id="395" r:id="rId142"/>
    <p:sldId id="396" r:id="rId143"/>
    <p:sldId id="397" r:id="rId144"/>
    <p:sldId id="398" r:id="rId145"/>
    <p:sldId id="399" r:id="rId146"/>
    <p:sldId id="400" r:id="rId147"/>
    <p:sldId id="401" r:id="rId148"/>
    <p:sldId id="402" r:id="rId149"/>
    <p:sldId id="403" r:id="rId150"/>
    <p:sldId id="404" r:id="rId151"/>
    <p:sldId id="405" r:id="rId152"/>
    <p:sldId id="406" r:id="rId153"/>
    <p:sldId id="407" r:id="rId154"/>
    <p:sldId id="408" r:id="rId155"/>
    <p:sldId id="409" r:id="rId156"/>
    <p:sldId id="410" r:id="rId157"/>
    <p:sldId id="411" r:id="rId158"/>
    <p:sldId id="412" r:id="rId159"/>
    <p:sldId id="413" r:id="rId160"/>
    <p:sldId id="414" r:id="rId161"/>
    <p:sldId id="415" r:id="rId162"/>
    <p:sldId id="416" r:id="rId163"/>
    <p:sldId id="417" r:id="rId164"/>
    <p:sldId id="418" r:id="rId165"/>
    <p:sldId id="419" r:id="rId166"/>
    <p:sldId id="420" r:id="rId167"/>
    <p:sldId id="421" r:id="rId168"/>
    <p:sldId id="422" r:id="rId169"/>
    <p:sldId id="423" r:id="rId170"/>
    <p:sldId id="424" r:id="rId171"/>
    <p:sldId id="425" r:id="rId172"/>
    <p:sldId id="426" r:id="rId173"/>
    <p:sldId id="427" r:id="rId174"/>
    <p:sldId id="428" r:id="rId175"/>
    <p:sldId id="429" r:id="rId176"/>
    <p:sldId id="430" r:id="rId177"/>
    <p:sldId id="431" r:id="rId178"/>
    <p:sldId id="432" r:id="rId179"/>
    <p:sldId id="433" r:id="rId180"/>
    <p:sldId id="434" r:id="rId181"/>
    <p:sldId id="435" r:id="rId182"/>
    <p:sldId id="436" r:id="rId183"/>
    <p:sldId id="437" r:id="rId184"/>
    <p:sldId id="438" r:id="rId185"/>
    <p:sldId id="439" r:id="rId186"/>
    <p:sldId id="440" r:id="rId187"/>
    <p:sldId id="441" r:id="rId188"/>
    <p:sldId id="442" r:id="rId189"/>
    <p:sldId id="443" r:id="rId190"/>
    <p:sldId id="444" r:id="rId191"/>
    <p:sldId id="445" r:id="rId192"/>
    <p:sldId id="446" r:id="rId193"/>
    <p:sldId id="447" r:id="rId194"/>
    <p:sldId id="448" r:id="rId195"/>
    <p:sldId id="449" r:id="rId196"/>
    <p:sldId id="450" r:id="rId197"/>
    <p:sldId id="451" r:id="rId198"/>
    <p:sldId id="452" r:id="rId199"/>
    <p:sldId id="453" r:id="rId200"/>
    <p:sldId id="454" r:id="rId201"/>
    <p:sldId id="455" r:id="rId202"/>
    <p:sldId id="456" r:id="rId203"/>
    <p:sldId id="457" r:id="rId204"/>
    <p:sldId id="458" r:id="rId205"/>
    <p:sldId id="459" r:id="rId206"/>
    <p:sldId id="460" r:id="rId207"/>
    <p:sldId id="461" r:id="rId208"/>
    <p:sldId id="462" r:id="rId209"/>
    <p:sldId id="463" r:id="rId210"/>
    <p:sldId id="464" r:id="rId211"/>
    <p:sldId id="465" r:id="rId212"/>
    <p:sldId id="466" r:id="rId213"/>
    <p:sldId id="467" r:id="rId214"/>
    <p:sldId id="468" r:id="rId215"/>
    <p:sldId id="469" r:id="rId216"/>
    <p:sldId id="470" r:id="rId217"/>
    <p:sldId id="471" r:id="rId218"/>
    <p:sldId id="472" r:id="rId219"/>
    <p:sldId id="473" r:id="rId220"/>
    <p:sldId id="474" r:id="rId221"/>
    <p:sldId id="475" r:id="rId222"/>
    <p:sldId id="476" r:id="rId223"/>
    <p:sldId id="477" r:id="rId224"/>
    <p:sldId id="478" r:id="rId225"/>
    <p:sldId id="479" r:id="rId226"/>
    <p:sldId id="480" r:id="rId227"/>
    <p:sldId id="481" r:id="rId228"/>
    <p:sldId id="482" r:id="rId229"/>
    <p:sldId id="483" r:id="rId230"/>
    <p:sldId id="484" r:id="rId231"/>
    <p:sldId id="485" r:id="rId232"/>
    <p:sldId id="486" r:id="rId233"/>
    <p:sldId id="487" r:id="rId234"/>
    <p:sldId id="488" r:id="rId235"/>
    <p:sldId id="489" r:id="rId236"/>
    <p:sldId id="490" r:id="rId237"/>
    <p:sldId id="491" r:id="rId238"/>
    <p:sldId id="492" r:id="rId239"/>
    <p:sldId id="493" r:id="rId240"/>
    <p:sldId id="494" r:id="rId241"/>
    <p:sldId id="495" r:id="rId242"/>
    <p:sldId id="496" r:id="rId243"/>
    <p:sldId id="497" r:id="rId244"/>
    <p:sldId id="498" r:id="rId245"/>
    <p:sldId id="499" r:id="rId246"/>
    <p:sldId id="500" r:id="rId247"/>
    <p:sldId id="501" r:id="rId248"/>
    <p:sldId id="502" r:id="rId249"/>
    <p:sldId id="503" r:id="rId250"/>
    <p:sldId id="504" r:id="rId251"/>
    <p:sldId id="505" r:id="rId252"/>
    <p:sldId id="506" r:id="rId253"/>
    <p:sldId id="507" r:id="rId254"/>
    <p:sldId id="508" r:id="rId255"/>
    <p:sldId id="509" r:id="rId256"/>
    <p:sldId id="510" r:id="rId257"/>
    <p:sldId id="511" r:id="rId258"/>
    <p:sldId id="512" r:id="rId259"/>
    <p:sldId id="513" r:id="rId260"/>
    <p:sldId id="514" r:id="rId261"/>
    <p:sldId id="515" r:id="rId262"/>
    <p:sldId id="516" r:id="rId263"/>
    <p:sldId id="517" r:id="rId264"/>
    <p:sldId id="518" r:id="rId265"/>
    <p:sldId id="519" r:id="rId266"/>
    <p:sldId id="520" r:id="rId267"/>
    <p:sldId id="521" r:id="rId268"/>
    <p:sldId id="522" r:id="rId269"/>
    <p:sldId id="523" r:id="rId270"/>
    <p:sldId id="524" r:id="rId271"/>
    <p:sldId id="525" r:id="rId272"/>
    <p:sldId id="526" r:id="rId273"/>
    <p:sldId id="527" r:id="rId274"/>
    <p:sldId id="528" r:id="rId275"/>
    <p:sldId id="529" r:id="rId276"/>
    <p:sldId id="530" r:id="rId277"/>
    <p:sldId id="531" r:id="rId278"/>
    <p:sldId id="532" r:id="rId279"/>
    <p:sldId id="533" r:id="rId280"/>
    <p:sldId id="534" r:id="rId281"/>
    <p:sldId id="535" r:id="rId282"/>
    <p:sldId id="536" r:id="rId283"/>
    <p:sldId id="537" r:id="rId284"/>
    <p:sldId id="538" r:id="rId285"/>
    <p:sldId id="539" r:id="rId286"/>
    <p:sldId id="540" r:id="rId287"/>
    <p:sldId id="541" r:id="rId288"/>
    <p:sldId id="542" r:id="rId289"/>
    <p:sldId id="543" r:id="rId290"/>
    <p:sldId id="544" r:id="rId291"/>
    <p:sldId id="545" r:id="rId292"/>
    <p:sldId id="546" r:id="rId293"/>
    <p:sldId id="547" r:id="rId294"/>
    <p:sldId id="548" r:id="rId295"/>
    <p:sldId id="549" r:id="rId296"/>
    <p:sldId id="550" r:id="rId297"/>
    <p:sldId id="551" r:id="rId298"/>
    <p:sldId id="552" r:id="rId299"/>
    <p:sldId id="553" r:id="rId300"/>
    <p:sldId id="554" r:id="rId301"/>
    <p:sldId id="555" r:id="rId302"/>
    <p:sldId id="556" r:id="rId303"/>
    <p:sldId id="557" r:id="rId304"/>
    <p:sldId id="558" r:id="rId305"/>
    <p:sldId id="559" r:id="rId306"/>
    <p:sldId id="560" r:id="rId307"/>
    <p:sldId id="561" r:id="rId308"/>
    <p:sldId id="562" r:id="rId309"/>
    <p:sldId id="563" r:id="rId310"/>
    <p:sldId id="564" r:id="rId311"/>
    <p:sldId id="565" r:id="rId312"/>
    <p:sldId id="566" r:id="rId313"/>
    <p:sldId id="567" r:id="rId314"/>
    <p:sldId id="568" r:id="rId315"/>
    <p:sldId id="569" r:id="rId316"/>
    <p:sldId id="570" r:id="rId317"/>
    <p:sldId id="571" r:id="rId318"/>
    <p:sldId id="572" r:id="rId319"/>
    <p:sldId id="573" r:id="rId320"/>
    <p:sldId id="574" r:id="rId321"/>
    <p:sldId id="575" r:id="rId322"/>
    <p:sldId id="576" r:id="rId323"/>
    <p:sldId id="577" r:id="rId324"/>
    <p:sldId id="578" r:id="rId325"/>
    <p:sldId id="579" r:id="rId326"/>
    <p:sldId id="580" r:id="rId327"/>
    <p:sldId id="581" r:id="rId328"/>
    <p:sldId id="582" r:id="rId329"/>
    <p:sldId id="583" r:id="rId330"/>
    <p:sldId id="584" r:id="rId331"/>
    <p:sldId id="585" r:id="rId332"/>
    <p:sldId id="586" r:id="rId333"/>
    <p:sldId id="587" r:id="rId334"/>
    <p:sldId id="588" r:id="rId335"/>
    <p:sldId id="589" r:id="rId336"/>
    <p:sldId id="590" r:id="rId337"/>
    <p:sldId id="591" r:id="rId338"/>
    <p:sldId id="592" r:id="rId339"/>
    <p:sldId id="593" r:id="rId340"/>
    <p:sldId id="594" r:id="rId341"/>
    <p:sldId id="595" r:id="rId342"/>
    <p:sldId id="596" r:id="rId343"/>
    <p:sldId id="597" r:id="rId344"/>
    <p:sldId id="598" r:id="rId345"/>
    <p:sldId id="599" r:id="rId346"/>
    <p:sldId id="600" r:id="rId347"/>
    <p:sldId id="601" r:id="rId348"/>
    <p:sldId id="602" r:id="rId349"/>
    <p:sldId id="603" r:id="rId350"/>
    <p:sldId id="604" r:id="rId351"/>
    <p:sldId id="605" r:id="rId352"/>
    <p:sldId id="606" r:id="rId353"/>
    <p:sldId id="607" r:id="rId354"/>
    <p:sldId id="608" r:id="rId355"/>
    <p:sldId id="609" r:id="rId356"/>
    <p:sldId id="610" r:id="rId357"/>
    <p:sldId id="611" r:id="rId358"/>
    <p:sldId id="612" r:id="rId359"/>
    <p:sldId id="613" r:id="rId360"/>
    <p:sldId id="614" r:id="rId361"/>
    <p:sldId id="615" r:id="rId362"/>
    <p:sldId id="616" r:id="rId363"/>
    <p:sldId id="617" r:id="rId364"/>
    <p:sldId id="618" r:id="rId365"/>
    <p:sldId id="619" r:id="rId366"/>
    <p:sldId id="620" r:id="rId367"/>
    <p:sldId id="621" r:id="rId368"/>
    <p:sldId id="622" r:id="rId369"/>
    <p:sldId id="623" r:id="rId370"/>
    <p:sldId id="624" r:id="rId371"/>
    <p:sldId id="625" r:id="rId372"/>
    <p:sldId id="626" r:id="rId373"/>
    <p:sldId id="627" r:id="rId374"/>
    <p:sldId id="628" r:id="rId375"/>
    <p:sldId id="629" r:id="rId376"/>
    <p:sldId id="630" r:id="rId377"/>
    <p:sldId id="631" r:id="rId378"/>
    <p:sldId id="632" r:id="rId379"/>
    <p:sldId id="633" r:id="rId380"/>
    <p:sldId id="634" r:id="rId381"/>
    <p:sldId id="635" r:id="rId382"/>
    <p:sldId id="636" r:id="rId383"/>
    <p:sldId id="637" r:id="rId384"/>
    <p:sldId id="638" r:id="rId385"/>
    <p:sldId id="639" r:id="rId386"/>
    <p:sldId id="640" r:id="rId387"/>
    <p:sldId id="641" r:id="rId388"/>
    <p:sldId id="642" r:id="rId389"/>
    <p:sldId id="643" r:id="rId390"/>
    <p:sldId id="644" r:id="rId391"/>
    <p:sldId id="645" r:id="rId392"/>
    <p:sldId id="646" r:id="rId393"/>
    <p:sldId id="647" r:id="rId394"/>
    <p:sldId id="648" r:id="rId395"/>
    <p:sldId id="649" r:id="rId396"/>
    <p:sldId id="650" r:id="rId397"/>
    <p:sldId id="651" r:id="rId398"/>
    <p:sldId id="652" r:id="rId399"/>
    <p:sldId id="653" r:id="rId400"/>
    <p:sldId id="654" r:id="rId401"/>
    <p:sldId id="655" r:id="rId402"/>
    <p:sldId id="656" r:id="rId403"/>
    <p:sldId id="657" r:id="rId404"/>
    <p:sldId id="658" r:id="rId405"/>
    <p:sldId id="659" r:id="rId406"/>
    <p:sldId id="660" r:id="rId407"/>
    <p:sldId id="661" r:id="rId408"/>
    <p:sldId id="662" r:id="rId409"/>
    <p:sldId id="663" r:id="rId410"/>
    <p:sldId id="664" r:id="rId411"/>
    <p:sldId id="665" r:id="rId412"/>
    <p:sldId id="666" r:id="rId413"/>
    <p:sldId id="667" r:id="rId414"/>
    <p:sldId id="668" r:id="rId415"/>
    <p:sldId id="669" r:id="rId416"/>
    <p:sldId id="670" r:id="rId417"/>
    <p:sldId id="671" r:id="rId418"/>
    <p:sldId id="672" r:id="rId419"/>
    <p:sldId id="673" r:id="rId420"/>
    <p:sldId id="674" r:id="rId421"/>
    <p:sldId id="675" r:id="rId422"/>
    <p:sldId id="676" r:id="rId423"/>
    <p:sldId id="677" r:id="rId424"/>
    <p:sldId id="678" r:id="rId425"/>
    <p:sldId id="679" r:id="rId426"/>
    <p:sldId id="680" r:id="rId427"/>
    <p:sldId id="681" r:id="rId428"/>
    <p:sldId id="682" r:id="rId429"/>
    <p:sldId id="683" r:id="rId430"/>
    <p:sldId id="684" r:id="rId431"/>
    <p:sldId id="685" r:id="rId432"/>
    <p:sldId id="686" r:id="rId433"/>
    <p:sldId id="687" r:id="rId434"/>
    <p:sldId id="688" r:id="rId435"/>
    <p:sldId id="689" r:id="rId436"/>
    <p:sldId id="690" r:id="rId437"/>
    <p:sldId id="691" r:id="rId438"/>
    <p:sldId id="692" r:id="rId439"/>
    <p:sldId id="693" r:id="rId440"/>
    <p:sldId id="694" r:id="rId441"/>
    <p:sldId id="695" r:id="rId442"/>
    <p:sldId id="696" r:id="rId443"/>
    <p:sldId id="697" r:id="rId444"/>
    <p:sldId id="698" r:id="rId445"/>
    <p:sldId id="699" r:id="rId446"/>
    <p:sldId id="700" r:id="rId447"/>
    <p:sldId id="701" r:id="rId448"/>
    <p:sldId id="702" r:id="rId449"/>
    <p:sldId id="703" r:id="rId450"/>
    <p:sldId id="704" r:id="rId451"/>
    <p:sldId id="705" r:id="rId452"/>
    <p:sldId id="706" r:id="rId453"/>
    <p:sldId id="707" r:id="rId454"/>
    <p:sldId id="708" r:id="rId455"/>
    <p:sldId id="709" r:id="rId456"/>
    <p:sldId id="710" r:id="rId457"/>
    <p:sldId id="711" r:id="rId458"/>
    <p:sldId id="712" r:id="rId459"/>
    <p:sldId id="713" r:id="rId460"/>
    <p:sldId id="714" r:id="rId461"/>
    <p:sldId id="715" r:id="rId462"/>
    <p:sldId id="716" r:id="rId463"/>
    <p:sldId id="717" r:id="rId464"/>
    <p:sldId id="718" r:id="rId465"/>
    <p:sldId id="719" r:id="rId466"/>
    <p:sldId id="720" r:id="rId467"/>
    <p:sldId id="721" r:id="rId468"/>
    <p:sldId id="722" r:id="rId469"/>
    <p:sldId id="723" r:id="rId470"/>
    <p:sldId id="724" r:id="rId471"/>
    <p:sldId id="725" r:id="rId472"/>
    <p:sldId id="726" r:id="rId473"/>
    <p:sldId id="727" r:id="rId474"/>
    <p:sldId id="728" r:id="rId475"/>
    <p:sldId id="729" r:id="rId476"/>
    <p:sldId id="730" r:id="rId477"/>
    <p:sldId id="731" r:id="rId478"/>
    <p:sldId id="732" r:id="rId479"/>
    <p:sldId id="733" r:id="rId480"/>
    <p:sldId id="734" r:id="rId481"/>
    <p:sldId id="735" r:id="rId482"/>
    <p:sldId id="736" r:id="rId483"/>
    <p:sldId id="737" r:id="rId484"/>
    <p:sldId id="738" r:id="rId485"/>
    <p:sldId id="739" r:id="rId486"/>
    <p:sldId id="740" r:id="rId487"/>
    <p:sldId id="741" r:id="rId488"/>
    <p:sldId id="742" r:id="rId489"/>
    <p:sldId id="743" r:id="rId490"/>
    <p:sldId id="744" r:id="rId491"/>
    <p:sldId id="745" r:id="rId492"/>
    <p:sldId id="746" r:id="rId493"/>
    <p:sldId id="747" r:id="rId494"/>
    <p:sldId id="748" r:id="rId495"/>
    <p:sldId id="749" r:id="rId496"/>
    <p:sldId id="750" r:id="rId497"/>
    <p:sldId id="751" r:id="rId498"/>
    <p:sldId id="752" r:id="rId499"/>
    <p:sldId id="753" r:id="rId500"/>
    <p:sldId id="754" r:id="rId501"/>
    <p:sldId id="755" r:id="rId502"/>
    <p:sldId id="756" r:id="rId503"/>
    <p:sldId id="757" r:id="rId504"/>
    <p:sldId id="758" r:id="rId505"/>
    <p:sldId id="759" r:id="rId506"/>
    <p:sldId id="760" r:id="rId507"/>
    <p:sldId id="761" r:id="rId508"/>
    <p:sldId id="762" r:id="rId509"/>
    <p:sldId id="763" r:id="rId510"/>
    <p:sldId id="764" r:id="rId511"/>
    <p:sldId id="765" r:id="rId512"/>
    <p:sldId id="766" r:id="rId513"/>
    <p:sldId id="767" r:id="rId514"/>
    <p:sldId id="768" r:id="rId515"/>
    <p:sldId id="769" r:id="rId516"/>
    <p:sldId id="770" r:id="rId517"/>
    <p:sldId id="771" r:id="rId518"/>
    <p:sldId id="772" r:id="rId519"/>
    <p:sldId id="773" r:id="rId520"/>
    <p:sldId id="774" r:id="rId521"/>
    <p:sldId id="775" r:id="rId522"/>
    <p:sldId id="776" r:id="rId523"/>
    <p:sldId id="777" r:id="rId524"/>
    <p:sldId id="778" r:id="rId525"/>
    <p:sldId id="779" r:id="rId526"/>
    <p:sldId id="780" r:id="rId527"/>
    <p:sldId id="781" r:id="rId528"/>
    <p:sldId id="782" r:id="rId529"/>
    <p:sldId id="783" r:id="rId530"/>
    <p:sldId id="784" r:id="rId531"/>
    <p:sldId id="785" r:id="rId532"/>
    <p:sldId id="786" r:id="rId533"/>
    <p:sldId id="787" r:id="rId534"/>
    <p:sldId id="788" r:id="rId535"/>
    <p:sldId id="789" r:id="rId536"/>
    <p:sldId id="790" r:id="rId537"/>
    <p:sldId id="791" r:id="rId538"/>
    <p:sldId id="792" r:id="rId539"/>
    <p:sldId id="793" r:id="rId540"/>
    <p:sldId id="794" r:id="rId541"/>
    <p:sldId id="795" r:id="rId542"/>
    <p:sldId id="796" r:id="rId543"/>
    <p:sldId id="797" r:id="rId544"/>
    <p:sldId id="798" r:id="rId545"/>
    <p:sldId id="799" r:id="rId546"/>
    <p:sldId id="800" r:id="rId547"/>
    <p:sldId id="801" r:id="rId548"/>
    <p:sldId id="802" r:id="rId549"/>
    <p:sldId id="803" r:id="rId550"/>
    <p:sldId id="804" r:id="rId551"/>
    <p:sldId id="805" r:id="rId552"/>
    <p:sldId id="806" r:id="rId553"/>
    <p:sldId id="807" r:id="rId554"/>
    <p:sldId id="808" r:id="rId555"/>
    <p:sldId id="809" r:id="rId556"/>
    <p:sldId id="810" r:id="rId557"/>
    <p:sldId id="811" r:id="rId558"/>
    <p:sldId id="812" r:id="rId559"/>
    <p:sldId id="813" r:id="rId560"/>
    <p:sldId id="814" r:id="rId561"/>
    <p:sldId id="815" r:id="rId562"/>
    <p:sldId id="816" r:id="rId563"/>
    <p:sldId id="817" r:id="rId564"/>
    <p:sldId id="818" r:id="rId565"/>
    <p:sldId id="819" r:id="rId566"/>
    <p:sldId id="820" r:id="rId567"/>
    <p:sldId id="821" r:id="rId568"/>
    <p:sldId id="822" r:id="rId569"/>
    <p:sldId id="823" r:id="rId570"/>
    <p:sldId id="824" r:id="rId571"/>
    <p:sldId id="825" r:id="rId572"/>
    <p:sldId id="826" r:id="rId573"/>
    <p:sldId id="827" r:id="rId574"/>
    <p:sldId id="828" r:id="rId575"/>
    <p:sldId id="829" r:id="rId576"/>
    <p:sldId id="830" r:id="rId577"/>
    <p:sldId id="831" r:id="rId578"/>
    <p:sldId id="832" r:id="rId579"/>
    <p:sldId id="833" r:id="rId580"/>
    <p:sldId id="834" r:id="rId581"/>
    <p:sldId id="835" r:id="rId582"/>
    <p:sldId id="836" r:id="rId583"/>
    <p:sldId id="837" r:id="rId584"/>
    <p:sldId id="838" r:id="rId585"/>
    <p:sldId id="839" r:id="rId586"/>
    <p:sldId id="840" r:id="rId587"/>
    <p:sldId id="841" r:id="rId588"/>
    <p:sldId id="842" r:id="rId589"/>
    <p:sldId id="843" r:id="rId590"/>
    <p:sldId id="844" r:id="rId591"/>
    <p:sldId id="845" r:id="rId592"/>
    <p:sldId id="846" r:id="rId593"/>
    <p:sldId id="847" r:id="rId594"/>
    <p:sldId id="848" r:id="rId595"/>
    <p:sldId id="849" r:id="rId596"/>
    <p:sldId id="850" r:id="rId597"/>
    <p:sldId id="851" r:id="rId598"/>
    <p:sldId id="852" r:id="rId599"/>
    <p:sldId id="853" r:id="rId600"/>
    <p:sldId id="854" r:id="rId601"/>
    <p:sldId id="855" r:id="rId602"/>
    <p:sldId id="856" r:id="rId603"/>
    <p:sldId id="857" r:id="rId604"/>
    <p:sldId id="858" r:id="rId605"/>
    <p:sldId id="859" r:id="rId606"/>
    <p:sldId id="860" r:id="rId607"/>
    <p:sldId id="861" r:id="rId608"/>
    <p:sldId id="862" r:id="rId609"/>
    <p:sldId id="863" r:id="rId610"/>
    <p:sldId id="864" r:id="rId611"/>
    <p:sldId id="865" r:id="rId612"/>
    <p:sldId id="866" r:id="rId613"/>
    <p:sldId id="867" r:id="rId614"/>
    <p:sldId id="868" r:id="rId615"/>
    <p:sldId id="869" r:id="rId616"/>
    <p:sldId id="870" r:id="rId617"/>
    <p:sldId id="871" r:id="rId618"/>
    <p:sldId id="872" r:id="rId619"/>
    <p:sldId id="873" r:id="rId620"/>
    <p:sldId id="874" r:id="rId621"/>
    <p:sldId id="875" r:id="rId622"/>
    <p:sldId id="876" r:id="rId623"/>
    <p:sldId id="877" r:id="rId624"/>
    <p:sldId id="878" r:id="rId625"/>
    <p:sldId id="879" r:id="rId626"/>
    <p:sldId id="880" r:id="rId627"/>
    <p:sldId id="881" r:id="rId628"/>
    <p:sldId id="882" r:id="rId629"/>
    <p:sldId id="883" r:id="rId630"/>
    <p:sldId id="884" r:id="rId631"/>
    <p:sldId id="885" r:id="rId632"/>
    <p:sldId id="886" r:id="rId633"/>
    <p:sldId id="887" r:id="rId634"/>
    <p:sldId id="888" r:id="rId635"/>
    <p:sldId id="889" r:id="rId636"/>
    <p:sldId id="890" r:id="rId637"/>
    <p:sldId id="891" r:id="rId638"/>
    <p:sldId id="892" r:id="rId639"/>
    <p:sldId id="893" r:id="rId640"/>
    <p:sldId id="894" r:id="rId641"/>
    <p:sldId id="895" r:id="rId642"/>
    <p:sldId id="896" r:id="rId643"/>
    <p:sldId id="897" r:id="rId644"/>
    <p:sldId id="898" r:id="rId645"/>
    <p:sldId id="899" r:id="rId646"/>
    <p:sldId id="900" r:id="rId647"/>
    <p:sldId id="901" r:id="rId648"/>
    <p:sldId id="902" r:id="rId649"/>
    <p:sldId id="903" r:id="rId650"/>
    <p:sldId id="904" r:id="rId651"/>
    <p:sldId id="905" r:id="rId652"/>
    <p:sldId id="906" r:id="rId653"/>
    <p:sldId id="907" r:id="rId654"/>
    <p:sldId id="908" r:id="rId655"/>
    <p:sldId id="909" r:id="rId656"/>
    <p:sldId id="910" r:id="rId657"/>
    <p:sldId id="911" r:id="rId658"/>
    <p:sldId id="912" r:id="rId659"/>
    <p:sldId id="913" r:id="rId660"/>
    <p:sldId id="914" r:id="rId661"/>
    <p:sldId id="915" r:id="rId662"/>
    <p:sldId id="916" r:id="rId663"/>
    <p:sldId id="917" r:id="rId664"/>
    <p:sldId id="918" r:id="rId665"/>
    <p:sldId id="919" r:id="rId666"/>
    <p:sldId id="920" r:id="rId667"/>
    <p:sldId id="921" r:id="rId668"/>
    <p:sldId id="922" r:id="rId669"/>
    <p:sldId id="923" r:id="rId670"/>
    <p:sldId id="924" r:id="rId671"/>
    <p:sldId id="925" r:id="rId672"/>
    <p:sldId id="926" r:id="rId673"/>
    <p:sldId id="927" r:id="rId674"/>
    <p:sldId id="928" r:id="rId675"/>
    <p:sldId id="929" r:id="rId676"/>
    <p:sldId id="930" r:id="rId677"/>
    <p:sldId id="931" r:id="rId678"/>
    <p:sldId id="932" r:id="rId679"/>
    <p:sldId id="933" r:id="rId680"/>
    <p:sldId id="934" r:id="rId681"/>
    <p:sldId id="935" r:id="rId682"/>
    <p:sldId id="936" r:id="rId683"/>
    <p:sldId id="937" r:id="rId684"/>
    <p:sldId id="938" r:id="rId685"/>
    <p:sldId id="939" r:id="rId686"/>
    <p:sldId id="940" r:id="rId687"/>
    <p:sldId id="941" r:id="rId688"/>
    <p:sldId id="942" r:id="rId689"/>
    <p:sldId id="943" r:id="rId690"/>
    <p:sldId id="944" r:id="rId691"/>
    <p:sldId id="945" r:id="rId692"/>
    <p:sldId id="946" r:id="rId693"/>
    <p:sldId id="947" r:id="rId694"/>
    <p:sldId id="948" r:id="rId695"/>
    <p:sldId id="949" r:id="rId696"/>
    <p:sldId id="950" r:id="rId697"/>
    <p:sldId id="951" r:id="rId698"/>
    <p:sldId id="952" r:id="rId699"/>
    <p:sldId id="953" r:id="rId700"/>
    <p:sldId id="954" r:id="rId701"/>
    <p:sldId id="955" r:id="rId702"/>
    <p:sldId id="956" r:id="rId703"/>
    <p:sldId id="957" r:id="rId704"/>
    <p:sldId id="958" r:id="rId705"/>
    <p:sldId id="959" r:id="rId706"/>
    <p:sldId id="960" r:id="rId707"/>
    <p:sldId id="961" r:id="rId708"/>
    <p:sldId id="962" r:id="rId709"/>
    <p:sldId id="963" r:id="rId710"/>
    <p:sldId id="964" r:id="rId711"/>
    <p:sldId id="965" r:id="rId712"/>
    <p:sldId id="966" r:id="rId713"/>
    <p:sldId id="967" r:id="rId714"/>
    <p:sldId id="968" r:id="rId715"/>
    <p:sldId id="969" r:id="rId716"/>
    <p:sldId id="970" r:id="rId717"/>
    <p:sldId id="971" r:id="rId718"/>
    <p:sldId id="972" r:id="rId719"/>
    <p:sldId id="973" r:id="rId720"/>
    <p:sldId id="974" r:id="rId721"/>
    <p:sldId id="975" r:id="rId722"/>
    <p:sldId id="976" r:id="rId723"/>
    <p:sldId id="977" r:id="rId724"/>
    <p:sldId id="978" r:id="rId725"/>
    <p:sldId id="979" r:id="rId726"/>
    <p:sldId id="980" r:id="rId727"/>
    <p:sldId id="981" r:id="rId728"/>
    <p:sldId id="982" r:id="rId729"/>
    <p:sldId id="983" r:id="rId730"/>
    <p:sldId id="984" r:id="rId731"/>
    <p:sldId id="985" r:id="rId732"/>
    <p:sldId id="986" r:id="rId733"/>
    <p:sldId id="987" r:id="rId734"/>
    <p:sldId id="988" r:id="rId735"/>
    <p:sldId id="989" r:id="rId736"/>
    <p:sldId id="990" r:id="rId737"/>
    <p:sldId id="991" r:id="rId738"/>
    <p:sldId id="992" r:id="rId739"/>
    <p:sldId id="993" r:id="rId740"/>
    <p:sldId id="994" r:id="rId741"/>
    <p:sldId id="995" r:id="rId742"/>
    <p:sldId id="996" r:id="rId743"/>
    <p:sldId id="997" r:id="rId744"/>
    <p:sldId id="998" r:id="rId745"/>
    <p:sldId id="999" r:id="rId746"/>
    <p:sldId id="1000" r:id="rId747"/>
    <p:sldId id="1001" r:id="rId748"/>
    <p:sldId id="1002" r:id="rId749"/>
    <p:sldId id="1003" r:id="rId750"/>
    <p:sldId id="1004" r:id="rId751"/>
    <p:sldId id="1005" r:id="rId752"/>
    <p:sldId id="1006" r:id="rId753"/>
    <p:sldId id="1007" r:id="rId754"/>
    <p:sldId id="1008" r:id="rId755"/>
    <p:sldId id="1009" r:id="rId756"/>
    <p:sldId id="1010" r:id="rId757"/>
    <p:sldId id="1011" r:id="rId758"/>
    <p:sldId id="1012" r:id="rId759"/>
    <p:sldId id="1013" r:id="rId760"/>
    <p:sldId id="1014" r:id="rId761"/>
    <p:sldId id="1015" r:id="rId762"/>
    <p:sldId id="1016" r:id="rId763"/>
    <p:sldId id="1017" r:id="rId764"/>
    <p:sldId id="1018" r:id="rId765"/>
    <p:sldId id="1019" r:id="rId766"/>
    <p:sldId id="1020" r:id="rId767"/>
    <p:sldId id="1021" r:id="rId768"/>
    <p:sldId id="1022" r:id="rId769"/>
    <p:sldId id="1023" r:id="rId770"/>
    <p:sldId id="1024" r:id="rId771"/>
    <p:sldId id="1025" r:id="rId772"/>
    <p:sldId id="1026" r:id="rId773"/>
    <p:sldId id="1027" r:id="rId774"/>
    <p:sldId id="1028" r:id="rId775"/>
    <p:sldId id="1029" r:id="rId776"/>
    <p:sldId id="1030" r:id="rId777"/>
    <p:sldId id="1031" r:id="rId778"/>
    <p:sldId id="1032" r:id="rId779"/>
    <p:sldId id="1033" r:id="rId780"/>
    <p:sldId id="1034" r:id="rId781"/>
    <p:sldId id="1035" r:id="rId782"/>
    <p:sldId id="1036" r:id="rId783"/>
    <p:sldId id="1037" r:id="rId784"/>
    <p:sldId id="1038" r:id="rId785"/>
    <p:sldId id="1039" r:id="rId786"/>
    <p:sldId id="1040" r:id="rId787"/>
    <p:sldId id="1041" r:id="rId788"/>
    <p:sldId id="1042" r:id="rId789"/>
    <p:sldId id="1043" r:id="rId790"/>
    <p:sldId id="1044" r:id="rId791"/>
    <p:sldId id="1045" r:id="rId792"/>
    <p:sldId id="1046" r:id="rId793"/>
    <p:sldId id="1047" r:id="rId794"/>
    <p:sldId id="1048" r:id="rId795"/>
    <p:sldId id="1049" r:id="rId796"/>
    <p:sldId id="1050" r:id="rId797"/>
    <p:sldId id="1051" r:id="rId798"/>
    <p:sldId id="1052" r:id="rId799"/>
    <p:sldId id="1053" r:id="rId800"/>
    <p:sldId id="1054" r:id="rId801"/>
    <p:sldId id="1055" r:id="rId802"/>
    <p:sldId id="1056" r:id="rId803"/>
    <p:sldId id="1057" r:id="rId804"/>
    <p:sldId id="1058" r:id="rId805"/>
    <p:sldId id="1059" r:id="rId806"/>
    <p:sldId id="1060" r:id="rId807"/>
    <p:sldId id="1061" r:id="rId808"/>
    <p:sldId id="1062" r:id="rId809"/>
    <p:sldId id="1063" r:id="rId810"/>
    <p:sldId id="1064" r:id="rId811"/>
    <p:sldId id="1065" r:id="rId812"/>
    <p:sldId id="1066" r:id="rId813"/>
    <p:sldId id="1067" r:id="rId814"/>
    <p:sldId id="1068" r:id="rId815"/>
    <p:sldId id="1069" r:id="rId816"/>
    <p:sldId id="1070" r:id="rId817"/>
    <p:sldId id="1071" r:id="rId818"/>
    <p:sldId id="1072" r:id="rId819"/>
    <p:sldId id="1073" r:id="rId820"/>
    <p:sldId id="1074" r:id="rId821"/>
    <p:sldId id="1075" r:id="rId822"/>
    <p:sldId id="1076" r:id="rId823"/>
    <p:sldId id="1077" r:id="rId824"/>
    <p:sldId id="1078" r:id="rId825"/>
    <p:sldId id="1079" r:id="rId826"/>
    <p:sldId id="1080" r:id="rId827"/>
    <p:sldId id="1081" r:id="rId828"/>
    <p:sldId id="1082" r:id="rId829"/>
    <p:sldId id="1083" r:id="rId830"/>
    <p:sldId id="1084" r:id="rId831"/>
    <p:sldId id="1085" r:id="rId832"/>
    <p:sldId id="1086" r:id="rId833"/>
    <p:sldId id="1087" r:id="rId834"/>
    <p:sldId id="1088" r:id="rId835"/>
    <p:sldId id="1089" r:id="rId836"/>
    <p:sldId id="1090" r:id="rId837"/>
    <p:sldId id="1091" r:id="rId838"/>
    <p:sldId id="1092" r:id="rId839"/>
    <p:sldId id="1093" r:id="rId840"/>
    <p:sldId id="1094" r:id="rId841"/>
    <p:sldId id="1095" r:id="rId842"/>
    <p:sldId id="1096" r:id="rId843"/>
    <p:sldId id="1097" r:id="rId844"/>
    <p:sldId id="1098" r:id="rId845"/>
    <p:sldId id="1099" r:id="rId846"/>
    <p:sldId id="1100" r:id="rId847"/>
    <p:sldId id="1101" r:id="rId848"/>
    <p:sldId id="1102" r:id="rId849"/>
    <p:sldId id="1103" r:id="rId850"/>
    <p:sldId id="1104" r:id="rId851"/>
    <p:sldId id="1105" r:id="rId852"/>
    <p:sldId id="1106" r:id="rId853"/>
    <p:sldId id="1107" r:id="rId854"/>
    <p:sldId id="1108" r:id="rId855"/>
    <p:sldId id="1109" r:id="rId856"/>
    <p:sldId id="1110" r:id="rId857"/>
    <p:sldId id="1111" r:id="rId858"/>
    <p:sldId id="1112" r:id="rId859"/>
    <p:sldId id="1113" r:id="rId860"/>
    <p:sldId id="1114" r:id="rId861"/>
    <p:sldId id="1115" r:id="rId862"/>
    <p:sldId id="1116" r:id="rId863"/>
    <p:sldId id="1117" r:id="rId864"/>
    <p:sldId id="1118" r:id="rId865"/>
    <p:sldId id="1119" r:id="rId866"/>
    <p:sldId id="1120" r:id="rId867"/>
    <p:sldId id="1121" r:id="rId868"/>
    <p:sldId id="1122" r:id="rId869"/>
    <p:sldId id="1123" r:id="rId870"/>
    <p:sldId id="1124" r:id="rId871"/>
    <p:sldId id="1125" r:id="rId872"/>
    <p:sldId id="1126" r:id="rId873"/>
    <p:sldId id="1127" r:id="rId874"/>
    <p:sldId id="1128" r:id="rId875"/>
    <p:sldId id="1129" r:id="rId876"/>
    <p:sldId id="1130" r:id="rId877"/>
    <p:sldId id="1131" r:id="rId878"/>
    <p:sldId id="1132" r:id="rId879"/>
    <p:sldId id="1133" r:id="rId880"/>
    <p:sldId id="1134" r:id="rId881"/>
    <p:sldId id="1135" r:id="rId882"/>
    <p:sldId id="1136" r:id="rId883"/>
    <p:sldId id="1137" r:id="rId884"/>
    <p:sldId id="1138" r:id="rId885"/>
    <p:sldId id="1139" r:id="rId886"/>
    <p:sldId id="1140" r:id="rId887"/>
    <p:sldId id="1141" r:id="rId888"/>
    <p:sldId id="1142" r:id="rId889"/>
    <p:sldId id="1143" r:id="rId890"/>
    <p:sldId id="1144" r:id="rId891"/>
    <p:sldId id="1145" r:id="rId892"/>
    <p:sldId id="1146" r:id="rId893"/>
    <p:sldId id="1147" r:id="rId894"/>
    <p:sldId id="1148" r:id="rId895"/>
    <p:sldId id="1149" r:id="rId896"/>
    <p:sldId id="1150" r:id="rId897"/>
    <p:sldId id="1151" r:id="rId898"/>
    <p:sldId id="1152" r:id="rId899"/>
    <p:sldId id="1153" r:id="rId900"/>
    <p:sldId id="1154" r:id="rId901"/>
    <p:sldId id="1155" r:id="rId902"/>
    <p:sldId id="1156" r:id="rId903"/>
    <p:sldId id="1157" r:id="rId904"/>
    <p:sldId id="1158" r:id="rId905"/>
    <p:sldId id="1159" r:id="rId906"/>
    <p:sldId id="1160" r:id="rId907"/>
    <p:sldId id="1161" r:id="rId908"/>
    <p:sldId id="1162" r:id="rId909"/>
    <p:sldId id="1163" r:id="rId910"/>
    <p:sldId id="1164" r:id="rId911"/>
    <p:sldId id="1165" r:id="rId912"/>
    <p:sldId id="1166" r:id="rId913"/>
    <p:sldId id="1167" r:id="rId914"/>
    <p:sldId id="1168" r:id="rId915"/>
    <p:sldId id="1169" r:id="rId916"/>
    <p:sldId id="1170" r:id="rId917"/>
    <p:sldId id="1171" r:id="rId918"/>
    <p:sldId id="1172" r:id="rId919"/>
    <p:sldId id="1173" r:id="rId920"/>
    <p:sldId id="1174" r:id="rId921"/>
    <p:sldId id="1175" r:id="rId922"/>
    <p:sldId id="1176" r:id="rId923"/>
    <p:sldId id="1177" r:id="rId924"/>
    <p:sldId id="1178" r:id="rId925"/>
    <p:sldId id="1179" r:id="rId926"/>
    <p:sldId id="1180" r:id="rId927"/>
    <p:sldId id="1181" r:id="rId928"/>
    <p:sldId id="1182" r:id="rId929"/>
    <p:sldId id="1183" r:id="rId930"/>
    <p:sldId id="1184" r:id="rId931"/>
    <p:sldId id="1185" r:id="rId932"/>
    <p:sldId id="1186" r:id="rId933"/>
    <p:sldId id="1187" r:id="rId934"/>
    <p:sldId id="1188" r:id="rId935"/>
    <p:sldId id="1189" r:id="rId936"/>
    <p:sldId id="1190" r:id="rId937"/>
    <p:sldId id="1191" r:id="rId938"/>
    <p:sldId id="1192" r:id="rId939"/>
    <p:sldId id="1193" r:id="rId940"/>
    <p:sldId id="1194" r:id="rId941"/>
    <p:sldId id="1195" r:id="rId942"/>
    <p:sldId id="1196" r:id="rId943"/>
    <p:sldId id="1197" r:id="rId944"/>
    <p:sldId id="1198" r:id="rId945"/>
    <p:sldId id="1199" r:id="rId946"/>
    <p:sldId id="1200" r:id="rId947"/>
    <p:sldId id="1201" r:id="rId948"/>
    <p:sldId id="1202" r:id="rId949"/>
    <p:sldId id="1203" r:id="rId950"/>
    <p:sldId id="1204" r:id="rId951"/>
    <p:sldId id="1205" r:id="rId952"/>
    <p:sldId id="1206" r:id="rId953"/>
    <p:sldId id="1207" r:id="rId954"/>
    <p:sldId id="1208" r:id="rId955"/>
    <p:sldId id="1209" r:id="rId956"/>
    <p:sldId id="1210" r:id="rId957"/>
    <p:sldId id="1211" r:id="rId958"/>
    <p:sldId id="1212" r:id="rId959"/>
    <p:sldId id="1213" r:id="rId960"/>
    <p:sldId id="1214" r:id="rId961"/>
    <p:sldId id="1215" r:id="rId962"/>
    <p:sldId id="1216" r:id="rId963"/>
    <p:sldId id="1217" r:id="rId964"/>
    <p:sldId id="1218" r:id="rId965"/>
    <p:sldId id="1219" r:id="rId966"/>
    <p:sldId id="1220" r:id="rId967"/>
    <p:sldId id="1221" r:id="rId968"/>
    <p:sldId id="1222" r:id="rId969"/>
    <p:sldId id="1223" r:id="rId970"/>
    <p:sldId id="1224" r:id="rId971"/>
    <p:sldId id="1225" r:id="rId972"/>
    <p:sldId id="1226" r:id="rId973"/>
    <p:sldId id="1227" r:id="rId974"/>
    <p:sldId id="1228" r:id="rId975"/>
    <p:sldId id="1229" r:id="rId976"/>
    <p:sldId id="1230" r:id="rId977"/>
    <p:sldId id="1231" r:id="rId978"/>
    <p:sldId id="1232" r:id="rId979"/>
    <p:sldId id="1233" r:id="rId980"/>
    <p:sldId id="1234" r:id="rId981"/>
    <p:sldId id="1235" r:id="rId982"/>
    <p:sldId id="1236" r:id="rId983"/>
    <p:sldId id="1237" r:id="rId984"/>
    <p:sldId id="1238" r:id="rId985"/>
    <p:sldId id="1239" r:id="rId986"/>
    <p:sldId id="1240" r:id="rId987"/>
    <p:sldId id="1241" r:id="rId988"/>
    <p:sldId id="1242" r:id="rId989"/>
    <p:sldId id="1243" r:id="rId990"/>
    <p:sldId id="1244" r:id="rId991"/>
    <p:sldId id="1245" r:id="rId992"/>
    <p:sldId id="1246" r:id="rId993"/>
    <p:sldId id="1247" r:id="rId994"/>
    <p:sldId id="1248" r:id="rId995"/>
    <p:sldId id="1249" r:id="rId996"/>
    <p:sldId id="1250" r:id="rId997"/>
    <p:sldId id="1251" r:id="rId998"/>
    <p:sldId id="1252" r:id="rId999"/>
    <p:sldId id="1253" r:id="rId1000"/>
    <p:sldId id="1254" r:id="rId1001"/>
    <p:sldId id="1255" r:id="rId1002"/>
    <p:sldId id="1256" r:id="rId1003"/>
    <p:sldId id="1257" r:id="rId1004"/>
    <p:sldId id="1258" r:id="rId1005"/>
    <p:sldId id="1259" r:id="rId1006"/>
    <p:sldId id="1260" r:id="rId1007"/>
    <p:sldId id="1261" r:id="rId1008"/>
    <p:sldId id="1262" r:id="rId1009"/>
    <p:sldId id="1263" r:id="rId1010"/>
    <p:sldId id="1264" r:id="rId1011"/>
    <p:sldId id="1265" r:id="rId1012"/>
    <p:sldId id="1266" r:id="rId1013"/>
    <p:sldId id="1267" r:id="rId1014"/>
    <p:sldId id="1268" r:id="rId1015"/>
    <p:sldId id="1269" r:id="rId1016"/>
    <p:sldId id="1270" r:id="rId1017"/>
    <p:sldId id="1271" r:id="rId1018"/>
    <p:sldId id="1272" r:id="rId1019"/>
    <p:sldId id="1273" r:id="rId1020"/>
    <p:sldId id="1274" r:id="rId1021"/>
    <p:sldId id="1275" r:id="rId1022"/>
    <p:sldId id="1276" r:id="rId1023"/>
    <p:sldId id="1277" r:id="rId1024"/>
    <p:sldId id="1278" r:id="rId1025"/>
    <p:sldId id="1279" r:id="rId1026"/>
    <p:sldId id="1280" r:id="rId1027"/>
    <p:sldId id="1281" r:id="rId1028"/>
    <p:sldId id="1282" r:id="rId1029"/>
    <p:sldId id="1283" r:id="rId1030"/>
    <p:sldId id="1284" r:id="rId1031"/>
    <p:sldId id="1285" r:id="rId1032"/>
    <p:sldId id="1286" r:id="rId1033"/>
    <p:sldId id="1287" r:id="rId1034"/>
    <p:sldId id="1288" r:id="rId1035"/>
    <p:sldId id="1289" r:id="rId1036"/>
    <p:sldId id="1290" r:id="rId1037"/>
    <p:sldId id="1291" r:id="rId1038"/>
    <p:sldId id="1292" r:id="rId1039"/>
    <p:sldId id="1293" r:id="rId1040"/>
    <p:sldId id="1294" r:id="rId1041"/>
    <p:sldId id="1295" r:id="rId1042"/>
    <p:sldId id="1296" r:id="rId1043"/>
    <p:sldId id="1297" r:id="rId1044"/>
    <p:sldId id="1298" r:id="rId1045"/>
    <p:sldId id="1299" r:id="rId1046"/>
    <p:sldId id="1300" r:id="rId1047"/>
    <p:sldId id="1301" r:id="rId1048"/>
    <p:sldId id="1302" r:id="rId1049"/>
    <p:sldId id="1303" r:id="rId1050"/>
    <p:sldId id="1304" r:id="rId1051"/>
    <p:sldId id="1305" r:id="rId1052"/>
    <p:sldId id="1306" r:id="rId1053"/>
    <p:sldId id="1307" r:id="rId1054"/>
    <p:sldId id="1308" r:id="rId1055"/>
    <p:sldId id="1309" r:id="rId1056"/>
    <p:sldId id="1310" r:id="rId1057"/>
    <p:sldId id="1311" r:id="rId1058"/>
    <p:sldId id="1312" r:id="rId1059"/>
    <p:sldId id="1313" r:id="rId1060"/>
    <p:sldId id="1314" r:id="rId1061"/>
    <p:sldId id="1315" r:id="rId1062"/>
    <p:sldId id="1316" r:id="rId1063"/>
    <p:sldId id="1317" r:id="rId1064"/>
    <p:sldId id="1318" r:id="rId1065"/>
    <p:sldId id="1319" r:id="rId1066"/>
    <p:sldId id="1320" r:id="rId1067"/>
    <p:sldId id="1321" r:id="rId1068"/>
    <p:sldId id="1322" r:id="rId1069"/>
    <p:sldId id="1323" r:id="rId1070"/>
    <p:sldId id="1324" r:id="rId1071"/>
    <p:sldId id="1325" r:id="rId1072"/>
    <p:sldId id="1326" r:id="rId1073"/>
    <p:sldId id="1327" r:id="rId1074"/>
    <p:sldId id="1328" r:id="rId1075"/>
    <p:sldId id="1329" r:id="rId1076"/>
    <p:sldId id="1330" r:id="rId1077"/>
    <p:sldId id="1331" r:id="rId1078"/>
    <p:sldId id="1332" r:id="rId1079"/>
    <p:sldId id="1333" r:id="rId1080"/>
    <p:sldId id="1334" r:id="rId1081"/>
    <p:sldId id="1335" r:id="rId1082"/>
    <p:sldId id="1336" r:id="rId1083"/>
    <p:sldId id="1337" r:id="rId1084"/>
    <p:sldId id="1338" r:id="rId1085"/>
    <p:sldId id="1339" r:id="rId1086"/>
    <p:sldId id="1340" r:id="rId1087"/>
    <p:sldId id="1341" r:id="rId1088"/>
    <p:sldId id="1342" r:id="rId1089"/>
    <p:sldId id="1343" r:id="rId1090"/>
    <p:sldId id="1344" r:id="rId1091"/>
    <p:sldId id="1345" r:id="rId1092"/>
    <p:sldId id="1346" r:id="rId1093"/>
    <p:sldId id="1347" r:id="rId1094"/>
    <p:sldId id="1348" r:id="rId1095"/>
    <p:sldId id="1349" r:id="rId1096"/>
    <p:sldId id="1350" r:id="rId1097"/>
    <p:sldId id="1351" r:id="rId1098"/>
    <p:sldId id="1352" r:id="rId1099"/>
    <p:sldId id="1353" r:id="rId1100"/>
    <p:sldId id="1354" r:id="rId1101"/>
    <p:sldId id="1355" r:id="rId1102"/>
    <p:sldId id="1356" r:id="rId1103"/>
    <p:sldId id="1357" r:id="rId1104"/>
    <p:sldId id="1358" r:id="rId1105"/>
    <p:sldId id="1359" r:id="rId1106"/>
    <p:sldId id="1360" r:id="rId1107"/>
    <p:sldId id="1361" r:id="rId1108"/>
    <p:sldId id="1362" r:id="rId1109"/>
    <p:sldId id="1363" r:id="rId1110"/>
    <p:sldId id="1364" r:id="rId1111"/>
    <p:sldId id="1365" r:id="rId1112"/>
    <p:sldId id="1366" r:id="rId1113"/>
    <p:sldId id="1367" r:id="rId1114"/>
    <p:sldId id="1368" r:id="rId1115"/>
    <p:sldId id="1369" r:id="rId1116"/>
    <p:sldId id="1370" r:id="rId1117"/>
    <p:sldId id="1371" r:id="rId1118"/>
    <p:sldId id="1372" r:id="rId1119"/>
    <p:sldId id="1373" r:id="rId1120"/>
    <p:sldId id="1374" r:id="rId1121"/>
    <p:sldId id="1375" r:id="rId1122"/>
    <p:sldId id="1376" r:id="rId1123"/>
    <p:sldId id="1377" r:id="rId1124"/>
    <p:sldId id="1378" r:id="rId1125"/>
    <p:sldId id="1379" r:id="rId1126"/>
    <p:sldId id="1380" r:id="rId1127"/>
    <p:sldId id="1381" r:id="rId1128"/>
    <p:sldId id="1382" r:id="rId1129"/>
    <p:sldId id="1383" r:id="rId1130"/>
    <p:sldId id="1384" r:id="rId1131"/>
    <p:sldId id="1385" r:id="rId1132"/>
    <p:sldId id="1386" r:id="rId1133"/>
    <p:sldId id="1387" r:id="rId1134"/>
    <p:sldId id="1388" r:id="rId1135"/>
    <p:sldId id="1389" r:id="rId1136"/>
    <p:sldId id="1390" r:id="rId1137"/>
    <p:sldId id="1391" r:id="rId1138"/>
    <p:sldId id="1392" r:id="rId1139"/>
    <p:sldId id="1393" r:id="rId1140"/>
    <p:sldId id="1394" r:id="rId1141"/>
    <p:sldId id="1395" r:id="rId1142"/>
    <p:sldId id="1396" r:id="rId1143"/>
    <p:sldId id="1397" r:id="rId1144"/>
    <p:sldId id="1398" r:id="rId1145"/>
    <p:sldId id="1399" r:id="rId1146"/>
    <p:sldId id="1400" r:id="rId1147"/>
    <p:sldId id="1401" r:id="rId1148"/>
    <p:sldId id="1402" r:id="rId1149"/>
    <p:sldId id="1403" r:id="rId1150"/>
    <p:sldId id="1404" r:id="rId1151"/>
    <p:sldId id="1405" r:id="rId1152"/>
    <p:sldId id="1406" r:id="rId1153"/>
    <p:sldId id="1407" r:id="rId1154"/>
    <p:sldId id="1408" r:id="rId1155"/>
    <p:sldId id="1409" r:id="rId1156"/>
    <p:sldId id="1410" r:id="rId1157"/>
    <p:sldId id="1411" r:id="rId1158"/>
    <p:sldId id="1412" r:id="rId1159"/>
    <p:sldId id="1413" r:id="rId1160"/>
    <p:sldId id="1414" r:id="rId1161"/>
    <p:sldId id="1415" r:id="rId1162"/>
    <p:sldId id="1416" r:id="rId1163"/>
    <p:sldId id="1417" r:id="rId1164"/>
    <p:sldId id="1418" r:id="rId1165"/>
    <p:sldId id="1419" r:id="rId1166"/>
    <p:sldId id="1420" r:id="rId1167"/>
    <p:sldId id="1421" r:id="rId1168"/>
    <p:sldId id="1422" r:id="rId1169"/>
    <p:sldId id="1423" r:id="rId1170"/>
    <p:sldId id="1424" r:id="rId1171"/>
    <p:sldId id="1425" r:id="rId1172"/>
    <p:sldId id="1426" r:id="rId1173"/>
    <p:sldId id="1427" r:id="rId1174"/>
    <p:sldId id="1428" r:id="rId1175"/>
    <p:sldId id="1429" r:id="rId1176"/>
    <p:sldId id="1430" r:id="rId1177"/>
    <p:sldId id="1431" r:id="rId1178"/>
    <p:sldId id="1432" r:id="rId1179"/>
    <p:sldId id="1433" r:id="rId1180"/>
    <p:sldId id="1434" r:id="rId1181"/>
    <p:sldId id="1435" r:id="rId1182"/>
    <p:sldId id="1436" r:id="rId1183"/>
    <p:sldId id="1437" r:id="rId1184"/>
    <p:sldId id="1438" r:id="rId1185"/>
    <p:sldId id="1439" r:id="rId1186"/>
    <p:sldId id="1440" r:id="rId1187"/>
    <p:sldId id="1441" r:id="rId1188"/>
    <p:sldId id="1442" r:id="rId1189"/>
    <p:sldId id="1443" r:id="rId1190"/>
    <p:sldId id="1444" r:id="rId1191"/>
    <p:sldId id="1445" r:id="rId1192"/>
    <p:sldId id="1446" r:id="rId1193"/>
    <p:sldId id="1447" r:id="rId1194"/>
    <p:sldId id="1448" r:id="rId1195"/>
    <p:sldId id="1449" r:id="rId1196"/>
    <p:sldId id="1450" r:id="rId1197"/>
    <p:sldId id="1451" r:id="rId1198"/>
    <p:sldId id="1452" r:id="rId1199"/>
    <p:sldId id="1453" r:id="rId1200"/>
    <p:sldId id="1454" r:id="rId1201"/>
    <p:sldId id="1455" r:id="rId1202"/>
    <p:sldId id="1456" r:id="rId1203"/>
    <p:sldId id="1457" r:id="rId1204"/>
    <p:sldId id="1458" r:id="rId1205"/>
    <p:sldId id="1459" r:id="rId1206"/>
    <p:sldId id="1460" r:id="rId1207"/>
    <p:sldId id="1461" r:id="rId1208"/>
    <p:sldId id="1462" r:id="rId1209"/>
    <p:sldId id="1463" r:id="rId1210"/>
    <p:sldId id="1464" r:id="rId1211"/>
    <p:sldId id="1465" r:id="rId1212"/>
    <p:sldId id="1466" r:id="rId1213"/>
    <p:sldId id="1467" r:id="rId1214"/>
    <p:sldId id="1468" r:id="rId1215"/>
    <p:sldId id="1469" r:id="rId1216"/>
    <p:sldId id="1470" r:id="rId1217"/>
    <p:sldId id="1471" r:id="rId1218"/>
    <p:sldId id="1472" r:id="rId1219"/>
    <p:sldId id="1473" r:id="rId1220"/>
    <p:sldId id="1474" r:id="rId1221"/>
    <p:sldId id="1475" r:id="rId1222"/>
    <p:sldId id="1476" r:id="rId1223"/>
    <p:sldId id="1477" r:id="rId1224"/>
    <p:sldId id="1478" r:id="rId1225"/>
    <p:sldId id="1479" r:id="rId1226"/>
    <p:sldId id="1480" r:id="rId1227"/>
    <p:sldId id="1481" r:id="rId1228"/>
    <p:sldId id="1482" r:id="rId1229"/>
    <p:sldId id="1483" r:id="rId1230"/>
    <p:sldId id="1484" r:id="rId1231"/>
    <p:sldId id="1485" r:id="rId1232"/>
    <p:sldId id="1486" r:id="rId1233"/>
    <p:sldId id="1487" r:id="rId1234"/>
    <p:sldId id="1488" r:id="rId1235"/>
    <p:sldId id="1489" r:id="rId1236"/>
    <p:sldId id="1490" r:id="rId1237"/>
    <p:sldId id="1491" r:id="rId1238"/>
    <p:sldId id="1492" r:id="rId1239"/>
    <p:sldId id="1493" r:id="rId1240"/>
    <p:sldId id="1494" r:id="rId1241"/>
    <p:sldId id="1495" r:id="rId1242"/>
    <p:sldId id="1496" r:id="rId1243"/>
    <p:sldId id="1497" r:id="rId1244"/>
    <p:sldId id="1498" r:id="rId1245"/>
    <p:sldId id="1499" r:id="rId1246"/>
    <p:sldId id="1500" r:id="rId1247"/>
    <p:sldId id="1501" r:id="rId1248"/>
    <p:sldId id="1502" r:id="rId1249"/>
    <p:sldId id="1503" r:id="rId1250"/>
    <p:sldId id="1504" r:id="rId1251"/>
    <p:sldId id="1505" r:id="rId1252"/>
    <p:sldId id="1506" r:id="rId1253"/>
    <p:sldId id="1507" r:id="rId1254"/>
    <p:sldId id="1508" r:id="rId1255"/>
    <p:sldId id="1509" r:id="rId1256"/>
    <p:sldId id="1510" r:id="rId1257"/>
    <p:sldId id="1511" r:id="rId1258"/>
    <p:sldId id="1512" r:id="rId1259"/>
    <p:sldId id="1513" r:id="rId1260"/>
    <p:sldId id="1514" r:id="rId1261"/>
    <p:sldId id="1515" r:id="rId1262"/>
    <p:sldId id="1516" r:id="rId1263"/>
    <p:sldId id="1517" r:id="rId1264"/>
    <p:sldId id="1518" r:id="rId1265"/>
    <p:sldId id="1519" r:id="rId1266"/>
    <p:sldId id="1520" r:id="rId1267"/>
    <p:sldId id="1521" r:id="rId1268"/>
    <p:sldId id="1522" r:id="rId1269"/>
    <p:sldId id="1523" r:id="rId1270"/>
    <p:sldId id="1524" r:id="rId1271"/>
    <p:sldId id="1525" r:id="rId1272"/>
    <p:sldId id="1526" r:id="rId1273"/>
    <p:sldId id="1527" r:id="rId1274"/>
    <p:sldId id="1528" r:id="rId1275"/>
    <p:sldId id="1529" r:id="rId1276"/>
    <p:sldId id="1530" r:id="rId1277"/>
    <p:sldId id="1531" r:id="rId1278"/>
    <p:sldId id="1532" r:id="rId1279"/>
    <p:sldId id="1533" r:id="rId1280"/>
    <p:sldId id="1534" r:id="rId1281"/>
    <p:sldId id="1535" r:id="rId1282"/>
    <p:sldId id="1536" r:id="rId1283"/>
    <p:sldId id="1537" r:id="rId1284"/>
    <p:sldId id="1538" r:id="rId1285"/>
    <p:sldId id="1539" r:id="rId1286"/>
    <p:sldId id="1540" r:id="rId1287"/>
    <p:sldId id="1541" r:id="rId1288"/>
    <p:sldId id="1542" r:id="rId1289"/>
    <p:sldId id="1543" r:id="rId1290"/>
    <p:sldId id="1544" r:id="rId1291"/>
    <p:sldId id="1545" r:id="rId1292"/>
    <p:sldId id="1546" r:id="rId1293"/>
    <p:sldId id="1547" r:id="rId1294"/>
    <p:sldId id="1548" r:id="rId1295"/>
    <p:sldId id="1549" r:id="rId1296"/>
    <p:sldId id="1550" r:id="rId1297"/>
    <p:sldId id="1551" r:id="rId1298"/>
    <p:sldId id="1552" r:id="rId1299"/>
    <p:sldId id="1553" r:id="rId1300"/>
    <p:sldId id="1554" r:id="rId1301"/>
    <p:sldId id="1555" r:id="rId1302"/>
    <p:sldId id="1556" r:id="rId1303"/>
    <p:sldId id="1557" r:id="rId1304"/>
    <p:sldId id="1558" r:id="rId1305"/>
    <p:sldId id="1559" r:id="rId1306"/>
    <p:sldId id="1560" r:id="rId1307"/>
    <p:sldId id="1561" r:id="rId1308"/>
    <p:sldId id="1562" r:id="rId1309"/>
    <p:sldId id="1563" r:id="rId1310"/>
    <p:sldId id="1564" r:id="rId1311"/>
    <p:sldId id="1565" r:id="rId1312"/>
    <p:sldId id="1566" r:id="rId1313"/>
    <p:sldId id="1567" r:id="rId1314"/>
    <p:sldId id="1568" r:id="rId1315"/>
    <p:sldId id="1569" r:id="rId1316"/>
    <p:sldId id="1570" r:id="rId1317"/>
    <p:sldId id="1571" r:id="rId1318"/>
    <p:sldId id="1572" r:id="rId1319"/>
    <p:sldId id="1573" r:id="rId1320"/>
    <p:sldId id="1574" r:id="rId1321"/>
    <p:sldId id="1575" r:id="rId1322"/>
    <p:sldId id="1576" r:id="rId1323"/>
    <p:sldId id="1577" r:id="rId1324"/>
    <p:sldId id="1578" r:id="rId1325"/>
    <p:sldId id="1579" r:id="rId1326"/>
    <p:sldId id="1580" r:id="rId1327"/>
    <p:sldId id="1581" r:id="rId1328"/>
    <p:sldId id="1582" r:id="rId1329"/>
    <p:sldId id="1583" r:id="rId1330"/>
    <p:sldId id="1584" r:id="rId1331"/>
    <p:sldId id="1585" r:id="rId1332"/>
    <p:sldId id="1586" r:id="rId1333"/>
    <p:sldId id="1587" r:id="rId1334"/>
    <p:sldId id="1588" r:id="rId1335"/>
    <p:sldId id="1589" r:id="rId1336"/>
    <p:sldId id="1590" r:id="rId1337"/>
    <p:sldId id="1591" r:id="rId1338"/>
    <p:sldId id="1592" r:id="rId1339"/>
    <p:sldId id="1593" r:id="rId1340"/>
    <p:sldId id="1594" r:id="rId1341"/>
    <p:sldId id="1595" r:id="rId1342"/>
    <p:sldId id="1596" r:id="rId1343"/>
    <p:sldId id="1597" r:id="rId1344"/>
    <p:sldId id="1598" r:id="rId1345"/>
    <p:sldId id="1599" r:id="rId1346"/>
    <p:sldId id="1600" r:id="rId1347"/>
    <p:sldId id="1601" r:id="rId1348"/>
    <p:sldId id="1602" r:id="rId1349"/>
    <p:sldId id="1603" r:id="rId1350"/>
    <p:sldId id="1604" r:id="rId1351"/>
    <p:sldId id="1605" r:id="rId1352"/>
    <p:sldId id="1606" r:id="rId1353"/>
    <p:sldId id="1607" r:id="rId1354"/>
    <p:sldId id="1608" r:id="rId1355"/>
    <p:sldId id="1609" r:id="rId1356"/>
    <p:sldId id="1610" r:id="rId1357"/>
    <p:sldId id="1611" r:id="rId1358"/>
    <p:sldId id="1612" r:id="rId1359"/>
    <p:sldId id="1613" r:id="rId1360"/>
    <p:sldId id="1614" r:id="rId1361"/>
    <p:sldId id="1615" r:id="rId1362"/>
    <p:sldId id="1616" r:id="rId1363"/>
    <p:sldId id="1617" r:id="rId1364"/>
    <p:sldId id="1618" r:id="rId1365"/>
    <p:sldId id="1619" r:id="rId1366"/>
    <p:sldId id="1620" r:id="rId1367"/>
    <p:sldId id="1621" r:id="rId1368"/>
    <p:sldId id="1622" r:id="rId1369"/>
    <p:sldId id="1623" r:id="rId1370"/>
    <p:sldId id="1624" r:id="rId1371"/>
    <p:sldId id="1625" r:id="rId1372"/>
    <p:sldId id="1626" r:id="rId1373"/>
    <p:sldId id="1627" r:id="rId1374"/>
    <p:sldId id="1628" r:id="rId1375"/>
    <p:sldId id="1629" r:id="rId1376"/>
    <p:sldId id="1630" r:id="rId1377"/>
    <p:sldId id="1631" r:id="rId1378"/>
    <p:sldId id="1632" r:id="rId1379"/>
    <p:sldId id="1633" r:id="rId1380"/>
    <p:sldId id="1634" r:id="rId1381"/>
    <p:sldId id="1635" r:id="rId1382"/>
    <p:sldId id="1636" r:id="rId1383"/>
    <p:sldId id="1637" r:id="rId1384"/>
    <p:sldId id="1638" r:id="rId1385"/>
    <p:sldId id="1639" r:id="rId1386"/>
    <p:sldId id="1640" r:id="rId1387"/>
    <p:sldId id="1641" r:id="rId1388"/>
    <p:sldId id="1642" r:id="rId1389"/>
    <p:sldId id="1643" r:id="rId1390"/>
    <p:sldId id="1644" r:id="rId1391"/>
    <p:sldId id="1645" r:id="rId1392"/>
    <p:sldId id="1646" r:id="rId1393"/>
    <p:sldId id="1647" r:id="rId1394"/>
    <p:sldId id="1648" r:id="rId1395"/>
    <p:sldId id="1649" r:id="rId1396"/>
    <p:sldId id="1650" r:id="rId1397"/>
    <p:sldId id="1651" r:id="rId1398"/>
    <p:sldId id="1652" r:id="rId1399"/>
    <p:sldId id="1653" r:id="rId1400"/>
    <p:sldId id="1654" r:id="rId1401"/>
    <p:sldId id="1655" r:id="rId1402"/>
    <p:sldId id="1656" r:id="rId1403"/>
    <p:sldId id="1657" r:id="rId1404"/>
    <p:sldId id="1658" r:id="rId1405"/>
    <p:sldId id="1659" r:id="rId1406"/>
    <p:sldId id="1660" r:id="rId1407"/>
    <p:sldId id="1661" r:id="rId1408"/>
    <p:sldId id="1662" r:id="rId1409"/>
    <p:sldId id="1663" r:id="rId1410"/>
    <p:sldId id="1664" r:id="rId1411"/>
    <p:sldId id="1665" r:id="rId1412"/>
    <p:sldId id="1666" r:id="rId1413"/>
    <p:sldId id="1667" r:id="rId1414"/>
    <p:sldId id="1668" r:id="rId1415"/>
    <p:sldId id="1669" r:id="rId1416"/>
    <p:sldId id="1670" r:id="rId1417"/>
    <p:sldId id="1671" r:id="rId1418"/>
    <p:sldId id="1672" r:id="rId1419"/>
    <p:sldId id="1673" r:id="rId1420"/>
    <p:sldId id="1674" r:id="rId1421"/>
    <p:sldId id="1675" r:id="rId1422"/>
    <p:sldId id="1676" r:id="rId1423"/>
    <p:sldId id="1677" r:id="rId1424"/>
    <p:sldId id="1678" r:id="rId1425"/>
    <p:sldId id="1679" r:id="rId1426"/>
    <p:sldId id="1680" r:id="rId1427"/>
    <p:sldId id="1681" r:id="rId1428"/>
    <p:sldId id="1682" r:id="rId1429"/>
    <p:sldId id="1683" r:id="rId1430"/>
    <p:sldId id="1684" r:id="rId1431"/>
    <p:sldId id="1685" r:id="rId1432"/>
    <p:sldId id="1686" r:id="rId1433"/>
    <p:sldId id="1687" r:id="rId1434"/>
    <p:sldId id="1688" r:id="rId1435"/>
    <p:sldId id="1689" r:id="rId1436"/>
    <p:sldId id="1690" r:id="rId1437"/>
    <p:sldId id="1691" r:id="rId1438"/>
    <p:sldId id="1692" r:id="rId1439"/>
    <p:sldId id="1693" r:id="rId1440"/>
    <p:sldId id="1694" r:id="rId1441"/>
    <p:sldId id="1695" r:id="rId1442"/>
    <p:sldId id="1696" r:id="rId1443"/>
    <p:sldId id="1697" r:id="rId1444"/>
    <p:sldId id="1698" r:id="rId1445"/>
    <p:sldId id="1699" r:id="rId1446"/>
    <p:sldId id="1700" r:id="rId1447"/>
    <p:sldId id="1701" r:id="rId1448"/>
    <p:sldId id="1702" r:id="rId1449"/>
    <p:sldId id="1703" r:id="rId1450"/>
    <p:sldId id="1704" r:id="rId1451"/>
    <p:sldId id="1705" r:id="rId1452"/>
    <p:sldId id="1706" r:id="rId1453"/>
    <p:sldId id="1707" r:id="rId1454"/>
    <p:sldId id="1708" r:id="rId1455"/>
    <p:sldId id="1709" r:id="rId1456"/>
    <p:sldId id="1710" r:id="rId1457"/>
    <p:sldId id="1711" r:id="rId1458"/>
    <p:sldId id="1712" r:id="rId1459"/>
    <p:sldId id="1713" r:id="rId1460"/>
    <p:sldId id="1714" r:id="rId1461"/>
    <p:sldId id="1715" r:id="rId1462"/>
    <p:sldId id="1716" r:id="rId1463"/>
    <p:sldId id="1717" r:id="rId1464"/>
    <p:sldId id="1718" r:id="rId1465"/>
    <p:sldId id="1719" r:id="rId1466"/>
    <p:sldId id="1720" r:id="rId1467"/>
    <p:sldId id="1721" r:id="rId1468"/>
    <p:sldId id="1722" r:id="rId1469"/>
    <p:sldId id="1723" r:id="rId1470"/>
    <p:sldId id="1724" r:id="rId1471"/>
    <p:sldId id="1725" r:id="rId1472"/>
    <p:sldId id="1726" r:id="rId1473"/>
    <p:sldId id="1727" r:id="rId1474"/>
    <p:sldId id="1728" r:id="rId1475"/>
    <p:sldId id="1729" r:id="rId1476"/>
    <p:sldId id="1730" r:id="rId1477"/>
    <p:sldId id="1731" r:id="rId1478"/>
    <p:sldId id="1732" r:id="rId1479"/>
    <p:sldId id="1733" r:id="rId1480"/>
    <p:sldId id="1734" r:id="rId1481"/>
    <p:sldId id="1735" r:id="rId1482"/>
    <p:sldId id="1736" r:id="rId1483"/>
    <p:sldId id="1737" r:id="rId1484"/>
    <p:sldId id="1738" r:id="rId1485"/>
    <p:sldId id="1739" r:id="rId1486"/>
    <p:sldId id="1740" r:id="rId1487"/>
    <p:sldId id="1741" r:id="rId1488"/>
    <p:sldId id="1742" r:id="rId1489"/>
    <p:sldId id="1743" r:id="rId1490"/>
    <p:sldId id="1744" r:id="rId1491"/>
    <p:sldId id="1745" r:id="rId1492"/>
    <p:sldId id="1746" r:id="rId1493"/>
    <p:sldId id="1747" r:id="rId1494"/>
    <p:sldId id="1748" r:id="rId1495"/>
    <p:sldId id="1749" r:id="rId1496"/>
    <p:sldId id="1750" r:id="rId1497"/>
    <p:sldId id="1751" r:id="rId1498"/>
    <p:sldId id="1752" r:id="rId1499"/>
    <p:sldId id="1753" r:id="rId1500"/>
    <p:sldId id="1754" r:id="rId1501"/>
    <p:sldId id="1755" r:id="rId1502"/>
    <p:sldId id="1756" r:id="rId1503"/>
    <p:sldId id="1757" r:id="rId1504"/>
    <p:sldId id="1758" r:id="rId1505"/>
    <p:sldId id="1759" r:id="rId1506"/>
    <p:sldId id="1760" r:id="rId1507"/>
    <p:sldId id="1761" r:id="rId1508"/>
    <p:sldId id="1762" r:id="rId1509"/>
    <p:sldId id="1763" r:id="rId1510"/>
    <p:sldId id="1764" r:id="rId1511"/>
    <p:sldId id="1765" r:id="rId1512"/>
    <p:sldId id="1766" r:id="rId1513"/>
    <p:sldId id="1767" r:id="rId1514"/>
    <p:sldId id="1768" r:id="rId1515"/>
    <p:sldId id="1769" r:id="rId1516"/>
    <p:sldId id="1770" r:id="rId1517"/>
    <p:sldId id="1771" r:id="rId1518"/>
    <p:sldId id="1772" r:id="rId1519"/>
    <p:sldId id="1773" r:id="rId1520"/>
    <p:sldId id="1774" r:id="rId1521"/>
    <p:sldId id="1775" r:id="rId1522"/>
    <p:sldId id="1776" r:id="rId1523"/>
    <p:sldId id="1777" r:id="rId1524"/>
    <p:sldId id="1778" r:id="rId1525"/>
    <p:sldId id="1779" r:id="rId1526"/>
    <p:sldId id="1780" r:id="rId1527"/>
    <p:sldId id="1781" r:id="rId1528"/>
    <p:sldId id="1782" r:id="rId1529"/>
    <p:sldId id="1783" r:id="rId1530"/>
    <p:sldId id="1784" r:id="rId1531"/>
    <p:sldId id="1785" r:id="rId1532"/>
    <p:sldId id="1786" r:id="rId1533"/>
    <p:sldId id="1787" r:id="rId1534"/>
    <p:sldId id="1788" r:id="rId1535"/>
    <p:sldId id="1789" r:id="rId1536"/>
    <p:sldId id="1790" r:id="rId1537"/>
    <p:sldId id="1791" r:id="rId1538"/>
    <p:sldId id="1792" r:id="rId1539"/>
    <p:sldId id="1793" r:id="rId1540"/>
    <p:sldId id="1794" r:id="rId1541"/>
    <p:sldId id="1795" r:id="rId1542"/>
    <p:sldId id="1796" r:id="rId1543"/>
    <p:sldId id="1797" r:id="rId1544"/>
    <p:sldId id="1798" r:id="rId1545"/>
    <p:sldId id="1799" r:id="rId1546"/>
    <p:sldId id="1800" r:id="rId1547"/>
    <p:sldId id="1801" r:id="rId1548"/>
    <p:sldId id="1802" r:id="rId1549"/>
    <p:sldId id="1803" r:id="rId1550"/>
    <p:sldId id="1804" r:id="rId1551"/>
    <p:sldId id="1805" r:id="rId1552"/>
    <p:sldId id="1806" r:id="rId1553"/>
    <p:sldId id="1807" r:id="rId1554"/>
    <p:sldId id="1808" r:id="rId1555"/>
    <p:sldId id="1809" r:id="rId1556"/>
    <p:sldId id="1810" r:id="rId1557"/>
    <p:sldId id="1811" r:id="rId1558"/>
    <p:sldId id="1812" r:id="rId1559"/>
    <p:sldId id="1813" r:id="rId1560"/>
    <p:sldId id="1814" r:id="rId1561"/>
    <p:sldId id="1815" r:id="rId1562"/>
    <p:sldId id="1816" r:id="rId1563"/>
    <p:sldId id="1817" r:id="rId1564"/>
    <p:sldId id="1818" r:id="rId1565"/>
    <p:sldId id="1819" r:id="rId1566"/>
    <p:sldId id="1820" r:id="rId1567"/>
    <p:sldId id="1821" r:id="rId1568"/>
    <p:sldId id="1822" r:id="rId1569"/>
    <p:sldId id="1823" r:id="rId1570"/>
    <p:sldId id="1824" r:id="rId1571"/>
    <p:sldId id="1825" r:id="rId1572"/>
    <p:sldId id="1826" r:id="rId1573"/>
    <p:sldId id="1827" r:id="rId1574"/>
    <p:sldId id="1828" r:id="rId1575"/>
    <p:sldId id="1829" r:id="rId1576"/>
    <p:sldId id="1830" r:id="rId1577"/>
    <p:sldId id="1831" r:id="rId1578"/>
    <p:sldId id="1832" r:id="rId1579"/>
    <p:sldId id="1833" r:id="rId1580"/>
    <p:sldId id="1834" r:id="rId1581"/>
    <p:sldId id="1835" r:id="rId1582"/>
    <p:sldId id="1836" r:id="rId1583"/>
    <p:sldId id="1837" r:id="rId1584"/>
    <p:sldId id="1838" r:id="rId1585"/>
    <p:sldId id="1839" r:id="rId1586"/>
    <p:sldId id="1840" r:id="rId1587"/>
    <p:sldId id="1841" r:id="rId1588"/>
    <p:sldId id="1842" r:id="rId1589"/>
    <p:sldId id="1843" r:id="rId1590"/>
    <p:sldId id="1844" r:id="rId1591"/>
    <p:sldId id="1845" r:id="rId1592"/>
    <p:sldId id="1846" r:id="rId1593"/>
    <p:sldId id="1847" r:id="rId1594"/>
    <p:sldId id="1848" r:id="rId1595"/>
    <p:sldId id="1849" r:id="rId1596"/>
    <p:sldId id="1850" r:id="rId1597"/>
    <p:sldId id="1851" r:id="rId1598"/>
    <p:sldId id="1852" r:id="rId1599"/>
    <p:sldId id="1853" r:id="rId1600"/>
    <p:sldId id="1854" r:id="rId1601"/>
    <p:sldId id="1855" r:id="rId1602"/>
    <p:sldId id="1856" r:id="rId1603"/>
    <p:sldId id="1857" r:id="rId1604"/>
    <p:sldId id="1858" r:id="rId1605"/>
    <p:sldId id="1859" r:id="rId1606"/>
    <p:sldId id="1860" r:id="rId1607"/>
    <p:sldId id="1861" r:id="rId1608"/>
    <p:sldId id="1862" r:id="rId1609"/>
    <p:sldId id="1863" r:id="rId1610"/>
    <p:sldId id="1864" r:id="rId1611"/>
    <p:sldId id="1865" r:id="rId1612"/>
    <p:sldId id="1866" r:id="rId1613"/>
    <p:sldId id="1867" r:id="rId1614"/>
    <p:sldId id="1868" r:id="rId1615"/>
    <p:sldId id="1869" r:id="rId1616"/>
    <p:sldId id="1870" r:id="rId1617"/>
    <p:sldId id="1871" r:id="rId1618"/>
    <p:sldId id="1872" r:id="rId1619"/>
    <p:sldId id="1873" r:id="rId1620"/>
    <p:sldId id="1874" r:id="rId1621"/>
    <p:sldId id="1875" r:id="rId1622"/>
    <p:sldId id="1876" r:id="rId1623"/>
    <p:sldId id="1877" r:id="rId1624"/>
    <p:sldId id="1878" r:id="rId1625"/>
    <p:sldId id="1879" r:id="rId1626"/>
    <p:sldId id="1880" r:id="rId1627"/>
    <p:sldId id="1881" r:id="rId1628"/>
    <p:sldId id="1882" r:id="rId1629"/>
    <p:sldId id="1883" r:id="rId1630"/>
    <p:sldId id="1884" r:id="rId1631"/>
    <p:sldId id="1885" r:id="rId1632"/>
    <p:sldId id="1886" r:id="rId1633"/>
    <p:sldId id="1887" r:id="rId1634"/>
    <p:sldId id="1888" r:id="rId1635"/>
    <p:sldId id="1889" r:id="rId1636"/>
    <p:sldId id="1890" r:id="rId1637"/>
    <p:sldId id="1891" r:id="rId1638"/>
    <p:sldId id="1892" r:id="rId1639"/>
    <p:sldId id="1893" r:id="rId1640"/>
    <p:sldId id="1894" r:id="rId1641"/>
    <p:sldId id="1895" r:id="rId1642"/>
    <p:sldId id="1896" r:id="rId1643"/>
    <p:sldId id="1897" r:id="rId1644"/>
    <p:sldId id="1898" r:id="rId1645"/>
    <p:sldId id="1899" r:id="rId1646"/>
    <p:sldId id="1900" r:id="rId1647"/>
    <p:sldId id="1901" r:id="rId1648"/>
    <p:sldId id="1902" r:id="rId1649"/>
    <p:sldId id="1903" r:id="rId1650"/>
    <p:sldId id="1904" r:id="rId1651"/>
    <p:sldId id="1905" r:id="rId1652"/>
    <p:sldId id="1906" r:id="rId1653"/>
    <p:sldId id="1907" r:id="rId1654"/>
    <p:sldId id="1908" r:id="rId1655"/>
    <p:sldId id="1909" r:id="rId1656"/>
    <p:sldId id="1910" r:id="rId1657"/>
    <p:sldId id="1911" r:id="rId1658"/>
    <p:sldId id="1912" r:id="rId1659"/>
    <p:sldId id="1913" r:id="rId1660"/>
    <p:sldId id="1914" r:id="rId1661"/>
    <p:sldId id="1915" r:id="rId1662"/>
    <p:sldId id="1916" r:id="rId1663"/>
    <p:sldId id="1917" r:id="rId1664"/>
    <p:sldId id="1918" r:id="rId1665"/>
    <p:sldId id="1919" r:id="rId1666"/>
    <p:sldId id="1920" r:id="rId1667"/>
    <p:sldId id="1921" r:id="rId1668"/>
    <p:sldId id="1922" r:id="rId1669"/>
    <p:sldId id="1923" r:id="rId1670"/>
    <p:sldId id="1924" r:id="rId1671"/>
    <p:sldId id="1925" r:id="rId1672"/>
    <p:sldId id="1926" r:id="rId1673"/>
    <p:sldId id="1927" r:id="rId1674"/>
    <p:sldId id="1928" r:id="rId1675"/>
    <p:sldId id="1929" r:id="rId1676"/>
    <p:sldId id="1930" r:id="rId1677"/>
    <p:sldId id="1931" r:id="rId1678"/>
    <p:sldId id="1932" r:id="rId1679"/>
    <p:sldId id="1933" r:id="rId1680"/>
    <p:sldId id="1934" r:id="rId1681"/>
    <p:sldId id="1935" r:id="rId1682"/>
    <p:sldId id="1936" r:id="rId1683"/>
    <p:sldId id="1937" r:id="rId1684"/>
    <p:sldId id="1938" r:id="rId1685"/>
    <p:sldId id="1939" r:id="rId1686"/>
    <p:sldId id="1940" r:id="rId1687"/>
    <p:sldId id="1941" r:id="rId1688"/>
    <p:sldId id="1942" r:id="rId1689"/>
    <p:sldId id="1943" r:id="rId1690"/>
    <p:sldId id="1944" r:id="rId1691"/>
    <p:sldId id="1945" r:id="rId1692"/>
    <p:sldId id="1946" r:id="rId1693"/>
    <p:sldId id="1947" r:id="rId1694"/>
    <p:sldId id="1948" r:id="rId1695"/>
    <p:sldId id="1949" r:id="rId1696"/>
    <p:sldId id="1950" r:id="rId1697"/>
    <p:sldId id="1951" r:id="rId1698"/>
    <p:sldId id="1952" r:id="rId1699"/>
    <p:sldId id="1953" r:id="rId1700"/>
    <p:sldId id="1954" r:id="rId1701"/>
    <p:sldId id="1955" r:id="rId1702"/>
    <p:sldId id="1956" r:id="rId1703"/>
    <p:sldId id="1957" r:id="rId1704"/>
    <p:sldId id="1958" r:id="rId1705"/>
    <p:sldId id="1959" r:id="rId1706"/>
    <p:sldId id="1960" r:id="rId1707"/>
    <p:sldId id="1961" r:id="rId1708"/>
    <p:sldId id="1962" r:id="rId1709"/>
    <p:sldId id="1963" r:id="rId1710"/>
    <p:sldId id="1964" r:id="rId1711"/>
    <p:sldId id="1965" r:id="rId1712"/>
    <p:sldId id="1966" r:id="rId1713"/>
    <p:sldId id="1967" r:id="rId1714"/>
    <p:sldId id="1968" r:id="rId1715"/>
    <p:sldId id="1969" r:id="rId1716"/>
    <p:sldId id="1970" r:id="rId1717"/>
    <p:sldId id="1971" r:id="rId1718"/>
    <p:sldId id="1972" r:id="rId1719"/>
    <p:sldId id="1973" r:id="rId1720"/>
    <p:sldId id="1974" r:id="rId1721"/>
    <p:sldId id="1975" r:id="rId1722"/>
    <p:sldId id="1976" r:id="rId1723"/>
    <p:sldId id="1977" r:id="rId1724"/>
    <p:sldId id="1978" r:id="rId1725"/>
    <p:sldId id="1979" r:id="rId1726"/>
    <p:sldId id="1980" r:id="rId1727"/>
    <p:sldId id="1981" r:id="rId1728"/>
    <p:sldId id="1982" r:id="rId1729"/>
    <p:sldId id="1983" r:id="rId1730"/>
    <p:sldId id="1984" r:id="rId1731"/>
    <p:sldId id="1985" r:id="rId1732"/>
    <p:sldId id="1986" r:id="rId1733"/>
    <p:sldId id="1987" r:id="rId1734"/>
    <p:sldId id="1988" r:id="rId1735"/>
    <p:sldId id="1989" r:id="rId1736"/>
    <p:sldId id="1990" r:id="rId1737"/>
    <p:sldId id="1991" r:id="rId1738"/>
    <p:sldId id="1992" r:id="rId1739"/>
    <p:sldId id="1993" r:id="rId1740"/>
    <p:sldId id="1994" r:id="rId1741"/>
    <p:sldId id="1995" r:id="rId1742"/>
    <p:sldId id="1996" r:id="rId1743"/>
    <p:sldId id="1997" r:id="rId1744"/>
    <p:sldId id="1998" r:id="rId1745"/>
    <p:sldId id="1999" r:id="rId1746"/>
    <p:sldId id="2000" r:id="rId1747"/>
    <p:sldId id="2001" r:id="rId1748"/>
    <p:sldId id="2002" r:id="rId1749"/>
    <p:sldId id="2003" r:id="rId1750"/>
    <p:sldId id="2004" r:id="rId1751"/>
    <p:sldId id="2005" r:id="rId1752"/>
    <p:sldId id="2006" r:id="rId1753"/>
    <p:sldId id="2007" r:id="rId1754"/>
    <p:sldId id="2008" r:id="rId1755"/>
    <p:sldId id="2009" r:id="rId1756"/>
    <p:sldId id="2010" r:id="rId1757"/>
    <p:sldId id="2011" r:id="rId1758"/>
    <p:sldId id="2012" r:id="rId1759"/>
    <p:sldId id="2013" r:id="rId1760"/>
    <p:sldId id="2014" r:id="rId1761"/>
    <p:sldId id="2015" r:id="rId1762"/>
    <p:sldId id="2016" r:id="rId1763"/>
    <p:sldId id="2017" r:id="rId1764"/>
    <p:sldId id="2018" r:id="rId1765"/>
    <p:sldId id="2019" r:id="rId1766"/>
    <p:sldId id="2020" r:id="rId1767"/>
    <p:sldId id="2021" r:id="rId1768"/>
    <p:sldId id="2022" r:id="rId1769"/>
    <p:sldId id="2023" r:id="rId1770"/>
    <p:sldId id="2024" r:id="rId1771"/>
    <p:sldId id="2025" r:id="rId1772"/>
    <p:sldId id="2026" r:id="rId1773"/>
    <p:sldId id="2027" r:id="rId1774"/>
    <p:sldId id="2028" r:id="rId1775"/>
    <p:sldId id="2029" r:id="rId1776"/>
    <p:sldId id="2030" r:id="rId1777"/>
    <p:sldId id="2031" r:id="rId1778"/>
    <p:sldId id="2032" r:id="rId1779"/>
    <p:sldId id="2033" r:id="rId1780"/>
    <p:sldId id="2034" r:id="rId1781"/>
    <p:sldId id="2035" r:id="rId1782"/>
    <p:sldId id="2036" r:id="rId1783"/>
    <p:sldId id="2037" r:id="rId1784"/>
    <p:sldId id="2038" r:id="rId1785"/>
    <p:sldId id="2039" r:id="rId1786"/>
    <p:sldId id="2040" r:id="rId1787"/>
    <p:sldId id="2041" r:id="rId1788"/>
    <p:sldId id="2042" r:id="rId1789"/>
    <p:sldId id="2043" r:id="rId1790"/>
    <p:sldId id="2044" r:id="rId1791"/>
    <p:sldId id="2045" r:id="rId1792"/>
    <p:sldId id="2046" r:id="rId1793"/>
    <p:sldId id="2047" r:id="rId1794"/>
    <p:sldId id="2048" r:id="rId1795"/>
    <p:sldId id="2049" r:id="rId1796"/>
    <p:sldId id="2050" r:id="rId1797"/>
    <p:sldId id="2051" r:id="rId1798"/>
    <p:sldId id="2052" r:id="rId1799"/>
    <p:sldId id="2053" r:id="rId1800"/>
    <p:sldId id="2054" r:id="rId1801"/>
    <p:sldId id="2055" r:id="rId1802"/>
    <p:sldId id="2056" r:id="rId1803"/>
    <p:sldId id="2057" r:id="rId1804"/>
    <p:sldId id="2058" r:id="rId1805"/>
    <p:sldId id="2059" r:id="rId1806"/>
    <p:sldId id="2060" r:id="rId1807"/>
    <p:sldId id="2061" r:id="rId1808"/>
    <p:sldId id="2062" r:id="rId1809"/>
    <p:sldId id="2063" r:id="rId1810"/>
    <p:sldId id="2064" r:id="rId1811"/>
    <p:sldId id="2065" r:id="rId1812"/>
    <p:sldId id="2066" r:id="rId1813"/>
    <p:sldId id="2067" r:id="rId1814"/>
    <p:sldId id="2068" r:id="rId1815"/>
    <p:sldId id="2069" r:id="rId1816"/>
    <p:sldId id="2070" r:id="rId1817"/>
    <p:sldId id="2071" r:id="rId1818"/>
    <p:sldId id="2072" r:id="rId1819"/>
    <p:sldId id="2073" r:id="rId1820"/>
    <p:sldId id="2074" r:id="rId1821"/>
    <p:sldId id="2075" r:id="rId1822"/>
    <p:sldId id="2076" r:id="rId1823"/>
    <p:sldId id="2077" r:id="rId1824"/>
    <p:sldId id="2078" r:id="rId1825"/>
    <p:sldId id="2079" r:id="rId1826"/>
    <p:sldId id="2080" r:id="rId1827"/>
    <p:sldId id="2081" r:id="rId1828"/>
    <p:sldId id="2082" r:id="rId1829"/>
    <p:sldId id="2083" r:id="rId1830"/>
    <p:sldId id="2084" r:id="rId1831"/>
    <p:sldId id="2085" r:id="rId1832"/>
    <p:sldId id="2086" r:id="rId1833"/>
    <p:sldId id="2087" r:id="rId1834"/>
    <p:sldId id="2088" r:id="rId1835"/>
    <p:sldId id="2089" r:id="rId1836"/>
    <p:sldId id="2090" r:id="rId1837"/>
    <p:sldId id="2091" r:id="rId1838"/>
    <p:sldId id="2092" r:id="rId1839"/>
    <p:sldId id="2093" r:id="rId1840"/>
    <p:sldId id="2094" r:id="rId1841"/>
    <p:sldId id="2095" r:id="rId1842"/>
    <p:sldId id="2096" r:id="rId1843"/>
    <p:sldId id="2097" r:id="rId1844"/>
    <p:sldId id="2098" r:id="rId1845"/>
    <p:sldId id="2099" r:id="rId1846"/>
    <p:sldId id="2100" r:id="rId1847"/>
    <p:sldId id="2101" r:id="rId1848"/>
    <p:sldId id="2102" r:id="rId1849"/>
    <p:sldId id="2103" r:id="rId1850"/>
    <p:sldId id="2104" r:id="rId1851"/>
    <p:sldId id="2105" r:id="rId1852"/>
    <p:sldId id="2106" r:id="rId1853"/>
    <p:sldId id="2107" r:id="rId1854"/>
    <p:sldId id="2108" r:id="rId1855"/>
    <p:sldId id="2109" r:id="rId1856"/>
    <p:sldId id="2110" r:id="rId1857"/>
    <p:sldId id="2111" r:id="rId1858"/>
    <p:sldId id="2112" r:id="rId1859"/>
    <p:sldId id="2113" r:id="rId1860"/>
    <p:sldId id="2114" r:id="rId1861"/>
    <p:sldId id="2115" r:id="rId1862"/>
    <p:sldId id="2116" r:id="rId1863"/>
    <p:sldId id="2117" r:id="rId1864"/>
    <p:sldId id="2118" r:id="rId1865"/>
    <p:sldId id="2119" r:id="rId1866"/>
    <p:sldId id="2120" r:id="rId1867"/>
    <p:sldId id="2121" r:id="rId1868"/>
    <p:sldId id="2122" r:id="rId1869"/>
    <p:sldId id="2123" r:id="rId1870"/>
    <p:sldId id="2124" r:id="rId1871"/>
    <p:sldId id="2125" r:id="rId1872"/>
    <p:sldId id="2126" r:id="rId1873"/>
    <p:sldId id="2127" r:id="rId1874"/>
    <p:sldId id="2128" r:id="rId1875"/>
    <p:sldId id="2129" r:id="rId1876"/>
    <p:sldId id="2130" r:id="rId1877"/>
    <p:sldId id="2131" r:id="rId1878"/>
    <p:sldId id="2132" r:id="rId1879"/>
    <p:sldId id="2133" r:id="rId1880"/>
    <p:sldId id="2134" r:id="rId1881"/>
    <p:sldId id="2135" r:id="rId1882"/>
    <p:sldId id="2136" r:id="rId1883"/>
    <p:sldId id="2137" r:id="rId1884"/>
    <p:sldId id="2138" r:id="rId1885"/>
    <p:sldId id="2139" r:id="rId1886"/>
    <p:sldId id="2140" r:id="rId1887"/>
    <p:sldId id="2141" r:id="rId1888"/>
    <p:sldId id="2142" r:id="rId1889"/>
    <p:sldId id="2143" r:id="rId1890"/>
    <p:sldId id="2144" r:id="rId1891"/>
    <p:sldId id="2145" r:id="rId1892"/>
    <p:sldId id="2146" r:id="rId1893"/>
    <p:sldId id="2147" r:id="rId1894"/>
    <p:sldId id="2148" r:id="rId1895"/>
    <p:sldId id="2149" r:id="rId1896"/>
    <p:sldId id="2150" r:id="rId1897"/>
    <p:sldId id="2151" r:id="rId1898"/>
    <p:sldId id="2152" r:id="rId1899"/>
    <p:sldId id="2153" r:id="rId1900"/>
    <p:sldId id="2154" r:id="rId1901"/>
    <p:sldId id="2155" r:id="rId1902"/>
    <p:sldId id="2156" r:id="rId1903"/>
    <p:sldId id="2157" r:id="rId1904"/>
    <p:sldId id="2158" r:id="rId1905"/>
    <p:sldId id="2159" r:id="rId1906"/>
    <p:sldId id="2160" r:id="rId1907"/>
    <p:sldId id="2161" r:id="rId1908"/>
    <p:sldId id="2162" r:id="rId1909"/>
    <p:sldId id="2163" r:id="rId1910"/>
    <p:sldId id="2164" r:id="rId1911"/>
    <p:sldId id="2165" r:id="rId1912"/>
    <p:sldId id="2166" r:id="rId1913"/>
    <p:sldId id="2167" r:id="rId1914"/>
    <p:sldId id="2168" r:id="rId1915"/>
    <p:sldId id="2169" r:id="rId1916"/>
    <p:sldId id="2170" r:id="rId1917"/>
    <p:sldId id="2171" r:id="rId1918"/>
    <p:sldId id="2172" r:id="rId1919"/>
    <p:sldId id="2173" r:id="rId1920"/>
    <p:sldId id="2174" r:id="rId1921"/>
    <p:sldId id="2175" r:id="rId1922"/>
    <p:sldId id="2176" r:id="rId1923"/>
    <p:sldId id="2177" r:id="rId1924"/>
    <p:sldId id="2178" r:id="rId1925"/>
    <p:sldId id="2179" r:id="rId1926"/>
    <p:sldId id="2180" r:id="rId1927"/>
    <p:sldId id="2181" r:id="rId1928"/>
    <p:sldId id="2182" r:id="rId1929"/>
    <p:sldId id="2183" r:id="rId1930"/>
    <p:sldId id="2184" r:id="rId1931"/>
    <p:sldId id="2185" r:id="rId1932"/>
    <p:sldId id="2186" r:id="rId1933"/>
    <p:sldId id="2187" r:id="rId1934"/>
    <p:sldId id="2188" r:id="rId1935"/>
    <p:sldId id="2189" r:id="rId1936"/>
    <p:sldId id="2190" r:id="rId1937"/>
    <p:sldId id="2191" r:id="rId1938"/>
    <p:sldId id="2192" r:id="rId1939"/>
    <p:sldId id="2193" r:id="rId1940"/>
    <p:sldId id="2194" r:id="rId1941"/>
    <p:sldId id="2195" r:id="rId1942"/>
    <p:sldId id="2196" r:id="rId1943"/>
    <p:sldId id="2197" r:id="rId1944"/>
    <p:sldId id="2198" r:id="rId1945"/>
    <p:sldId id="2199" r:id="rId1946"/>
    <p:sldId id="2200" r:id="rId1947"/>
    <p:sldId id="2201" r:id="rId1948"/>
    <p:sldId id="2202" r:id="rId1949"/>
    <p:sldId id="2203" r:id="rId1950"/>
    <p:sldId id="2204" r:id="rId1951"/>
    <p:sldId id="2205" r:id="rId1952"/>
    <p:sldId id="2206" r:id="rId1953"/>
    <p:sldId id="2207" r:id="rId1954"/>
    <p:sldId id="2208" r:id="rId1955"/>
    <p:sldId id="2209" r:id="rId1956"/>
    <p:sldId id="2210" r:id="rId1957"/>
    <p:sldId id="2211" r:id="rId1958"/>
    <p:sldId id="2212" r:id="rId1959"/>
    <p:sldId id="2213" r:id="rId1960"/>
    <p:sldId id="2214" r:id="rId1961"/>
    <p:sldId id="2215" r:id="rId1962"/>
    <p:sldId id="2216" r:id="rId1963"/>
    <p:sldId id="2217" r:id="rId1964"/>
    <p:sldId id="2218" r:id="rId1965"/>
    <p:sldId id="2219" r:id="rId1966"/>
    <p:sldId id="2220" r:id="rId1967"/>
    <p:sldId id="2221" r:id="rId1968"/>
    <p:sldId id="2222" r:id="rId1969"/>
    <p:sldId id="2223" r:id="rId1970"/>
    <p:sldId id="2224" r:id="rId1971"/>
    <p:sldId id="2225" r:id="rId1972"/>
    <p:sldId id="2226" r:id="rId1973"/>
    <p:sldId id="2227" r:id="rId1974"/>
    <p:sldId id="2228" r:id="rId1975"/>
    <p:sldId id="2229" r:id="rId1976"/>
    <p:sldId id="2230" r:id="rId1977"/>
    <p:sldId id="2231" r:id="rId1978"/>
    <p:sldId id="2232" r:id="rId1979"/>
    <p:sldId id="2233" r:id="rId1980"/>
    <p:sldId id="2234" r:id="rId1981"/>
    <p:sldId id="2235" r:id="rId1982"/>
    <p:sldId id="2236" r:id="rId1983"/>
    <p:sldId id="2237" r:id="rId1984"/>
    <p:sldId id="2238" r:id="rId1985"/>
    <p:sldId id="2239" r:id="rId1986"/>
    <p:sldId id="2240" r:id="rId1987"/>
    <p:sldId id="2241" r:id="rId1988"/>
    <p:sldId id="2242" r:id="rId1989"/>
    <p:sldId id="2243" r:id="rId1990"/>
    <p:sldId id="2244" r:id="rId1991"/>
    <p:sldId id="2245" r:id="rId1992"/>
    <p:sldId id="2246" r:id="rId1993"/>
    <p:sldId id="2247" r:id="rId1994"/>
    <p:sldId id="2248" r:id="rId1995"/>
    <p:sldId id="2249" r:id="rId1996"/>
    <p:sldId id="2250" r:id="rId1997"/>
    <p:sldId id="2251" r:id="rId1998"/>
    <p:sldId id="2252" r:id="rId1999"/>
    <p:sldId id="2253" r:id="rId2000"/>
    <p:sldId id="2254" r:id="rId2001"/>
    <p:sldId id="2255" r:id="rId2002"/>
    <p:sldId id="2256" r:id="rId2003"/>
    <p:sldId id="2257" r:id="rId2004"/>
    <p:sldId id="2258" r:id="rId2005"/>
    <p:sldId id="2259" r:id="rId2006"/>
    <p:sldId id="2260" r:id="rId2007"/>
    <p:sldId id="2261" r:id="rId2008"/>
    <p:sldId id="2262" r:id="rId2009"/>
    <p:sldId id="2263" r:id="rId2010"/>
    <p:sldId id="2264" r:id="rId2011"/>
    <p:sldId id="2265" r:id="rId2012"/>
    <p:sldId id="2266" r:id="rId2013"/>
    <p:sldId id="2267" r:id="rId2014"/>
    <p:sldId id="2268" r:id="rId2015"/>
    <p:sldId id="2269" r:id="rId2016"/>
    <p:sldId id="2270" r:id="rId2017"/>
    <p:sldId id="2271" r:id="rId2018"/>
    <p:sldId id="2272" r:id="rId2019"/>
    <p:sldId id="2273" r:id="rId2020"/>
    <p:sldId id="2274" r:id="rId2021"/>
    <p:sldId id="2275" r:id="rId2022"/>
    <p:sldId id="2276" r:id="rId2023"/>
    <p:sldId id="2277" r:id="rId2024"/>
    <p:sldId id="2278" r:id="rId2025"/>
    <p:sldId id="2279" r:id="rId2026"/>
    <p:sldId id="2280" r:id="rId2027"/>
    <p:sldId id="2281" r:id="rId2028"/>
    <p:sldId id="2282" r:id="rId2029"/>
    <p:sldId id="2283" r:id="rId2030"/>
    <p:sldId id="2284" r:id="rId2031"/>
    <p:sldId id="2285" r:id="rId2032"/>
    <p:sldId id="2286" r:id="rId2033"/>
    <p:sldId id="2287" r:id="rId2034"/>
    <p:sldId id="2288" r:id="rId2035"/>
    <p:sldId id="2289" r:id="rId2036"/>
    <p:sldId id="2290" r:id="rId2037"/>
    <p:sldId id="2291" r:id="rId2038"/>
    <p:sldId id="2292" r:id="rId2039"/>
    <p:sldId id="2293" r:id="rId2040"/>
    <p:sldId id="2294" r:id="rId2041"/>
    <p:sldId id="2295" r:id="rId2042"/>
    <p:sldId id="2296" r:id="rId2043"/>
    <p:sldId id="2297" r:id="rId2044"/>
    <p:sldId id="2298" r:id="rId2045"/>
    <p:sldId id="2299" r:id="rId2046"/>
    <p:sldId id="2300" r:id="rId2047"/>
    <p:sldId id="2301" r:id="rId2048"/>
    <p:sldId id="2302" r:id="rId2049"/>
    <p:sldId id="2303" r:id="rId2050"/>
    <p:sldId id="2304" r:id="rId2051"/>
    <p:sldId id="2305" r:id="rId2052"/>
    <p:sldId id="2306" r:id="rId2053"/>
    <p:sldId id="2307" r:id="rId2054"/>
    <p:sldId id="2308" r:id="rId2055"/>
    <p:sldId id="2309" r:id="rId2056"/>
    <p:sldId id="2310" r:id="rId2057"/>
    <p:sldId id="2311" r:id="rId2058"/>
    <p:sldId id="2312" r:id="rId2059"/>
    <p:sldId id="2313" r:id="rId2060"/>
    <p:sldId id="2314" r:id="rId2061"/>
    <p:sldId id="2315" r:id="rId2062"/>
    <p:sldId id="2316" r:id="rId2063"/>
    <p:sldId id="2317" r:id="rId2064"/>
    <p:sldId id="2318" r:id="rId2065"/>
    <p:sldId id="2319" r:id="rId2066"/>
    <p:sldId id="2320" r:id="rId2067"/>
    <p:sldId id="2321" r:id="rId2068"/>
    <p:sldId id="2322" r:id="rId2069"/>
    <p:sldId id="2323" r:id="rId2070"/>
    <p:sldId id="2324" r:id="rId2071"/>
    <p:sldId id="2325" r:id="rId2072"/>
    <p:sldId id="2326" r:id="rId2073"/>
    <p:sldId id="2327" r:id="rId2074"/>
    <p:sldId id="2328" r:id="rId2075"/>
    <p:sldId id="2329" r:id="rId2076"/>
    <p:sldId id="2330" r:id="rId2077"/>
    <p:sldId id="2331" r:id="rId2078"/>
    <p:sldId id="2332" r:id="rId2079"/>
    <p:sldId id="2333" r:id="rId2080"/>
    <p:sldId id="2334" r:id="rId2081"/>
    <p:sldId id="2335" r:id="rId2082"/>
    <p:sldId id="2336" r:id="rId2083"/>
    <p:sldId id="2337" r:id="rId2084"/>
    <p:sldId id="2338" r:id="rId2085"/>
    <p:sldId id="2339" r:id="rId2086"/>
    <p:sldId id="2340" r:id="rId2087"/>
    <p:sldId id="2341" r:id="rId2088"/>
    <p:sldId id="2342" r:id="rId2089"/>
    <p:sldId id="2343" r:id="rId2090"/>
    <p:sldId id="2344" r:id="rId2091"/>
    <p:sldId id="2345" r:id="rId2092"/>
    <p:sldId id="2346" r:id="rId2093"/>
    <p:sldId id="2347" r:id="rId2094"/>
    <p:sldId id="2348" r:id="rId2095"/>
    <p:sldId id="2349" r:id="rId2096"/>
    <p:sldId id="2350" r:id="rId2097"/>
    <p:sldId id="2351" r:id="rId2098"/>
    <p:sldId id="2352" r:id="rId2099"/>
    <p:sldId id="2353" r:id="rId2100"/>
    <p:sldId id="2354" r:id="rId2101"/>
    <p:sldId id="2355" r:id="rId2102"/>
    <p:sldId id="2356" r:id="rId2103"/>
    <p:sldId id="2357" r:id="rId2104"/>
    <p:sldId id="2358" r:id="rId2105"/>
    <p:sldId id="2359" r:id="rId2106"/>
    <p:sldId id="2360" r:id="rId2107"/>
    <p:sldId id="2361" r:id="rId2108"/>
    <p:sldId id="2362" r:id="rId2109"/>
    <p:sldId id="2363" r:id="rId2110"/>
    <p:sldId id="2364" r:id="rId2111"/>
    <p:sldId id="2365" r:id="rId2112"/>
    <p:sldId id="2366" r:id="rId2113"/>
    <p:sldId id="2367" r:id="rId2114"/>
    <p:sldId id="2368" r:id="rId2115"/>
    <p:sldId id="2369" r:id="rId2116"/>
    <p:sldId id="2370" r:id="rId2117"/>
    <p:sldId id="2371" r:id="rId2118"/>
    <p:sldId id="2372" r:id="rId2119"/>
    <p:sldId id="2373" r:id="rId2120"/>
    <p:sldId id="2374" r:id="rId2121"/>
    <p:sldId id="2375" r:id="rId2122"/>
    <p:sldId id="2376" r:id="rId2123"/>
    <p:sldId id="2377" r:id="rId2124"/>
    <p:sldId id="2378" r:id="rId2125"/>
    <p:sldId id="2379" r:id="rId2126"/>
    <p:sldId id="2380" r:id="rId2127"/>
    <p:sldId id="2381" r:id="rId2128"/>
    <p:sldId id="2382" r:id="rId2129"/>
    <p:sldId id="2383" r:id="rId2130"/>
    <p:sldId id="2384" r:id="rId2131"/>
    <p:sldId id="2385" r:id="rId2132"/>
    <p:sldId id="2386" r:id="rId2133"/>
    <p:sldId id="2387" r:id="rId2134"/>
    <p:sldId id="2388" r:id="rId2135"/>
    <p:sldId id="2389" r:id="rId2136"/>
    <p:sldId id="2390" r:id="rId2137"/>
    <p:sldId id="2391" r:id="rId2138"/>
    <p:sldId id="2392" r:id="rId2139"/>
    <p:sldId id="2393" r:id="rId2140"/>
    <p:sldId id="2394" r:id="rId2141"/>
    <p:sldId id="2395" r:id="rId2142"/>
    <p:sldId id="2396" r:id="rId2143"/>
    <p:sldId id="2397" r:id="rId2144"/>
    <p:sldId id="2398" r:id="rId2145"/>
    <p:sldId id="2399" r:id="rId2146"/>
    <p:sldId id="2400" r:id="rId2147"/>
    <p:sldId id="2401" r:id="rId2148"/>
    <p:sldId id="2402" r:id="rId2149"/>
    <p:sldId id="2403" r:id="rId2150"/>
    <p:sldId id="2404" r:id="rId2151"/>
    <p:sldId id="2405" r:id="rId2152"/>
    <p:sldId id="2406" r:id="rId2153"/>
    <p:sldId id="2407" r:id="rId2154"/>
    <p:sldId id="2408" r:id="rId2155"/>
    <p:sldId id="2409" r:id="rId2156"/>
    <p:sldId id="2410" r:id="rId2157"/>
    <p:sldId id="2411" r:id="rId2158"/>
    <p:sldId id="2412" r:id="rId2159"/>
    <p:sldId id="2413" r:id="rId2160"/>
    <p:sldId id="2414" r:id="rId2161"/>
    <p:sldId id="2415" r:id="rId2162"/>
    <p:sldId id="2416" r:id="rId2163"/>
    <p:sldId id="2417" r:id="rId2164"/>
    <p:sldId id="2418" r:id="rId2165"/>
    <p:sldId id="2419" r:id="rId2166"/>
    <p:sldId id="2420" r:id="rId2167"/>
    <p:sldId id="2421" r:id="rId2168"/>
    <p:sldId id="2422" r:id="rId2169"/>
    <p:sldId id="2423" r:id="rId2170"/>
    <p:sldId id="2424" r:id="rId2171"/>
    <p:sldId id="2425" r:id="rId2172"/>
    <p:sldId id="2426" r:id="rId2173"/>
    <p:sldId id="2427" r:id="rId2174"/>
    <p:sldId id="2428" r:id="rId2175"/>
    <p:sldId id="2429" r:id="rId2176"/>
    <p:sldId id="2430" r:id="rId2177"/>
    <p:sldId id="2431" r:id="rId2178"/>
    <p:sldId id="2432" r:id="rId2179"/>
    <p:sldId id="2433" r:id="rId2180"/>
    <p:sldId id="2434" r:id="rId2181"/>
    <p:sldId id="2435" r:id="rId2182"/>
    <p:sldId id="2436" r:id="rId2183"/>
    <p:sldId id="2437" r:id="rId2184"/>
    <p:sldId id="2438" r:id="rId2185"/>
    <p:sldId id="2439" r:id="rId2186"/>
    <p:sldId id="2440" r:id="rId2187"/>
    <p:sldId id="2441" r:id="rId2188"/>
    <p:sldId id="2442" r:id="rId2189"/>
    <p:sldId id="2443" r:id="rId2190"/>
    <p:sldId id="2444" r:id="rId2191"/>
    <p:sldId id="2445" r:id="rId2192"/>
    <p:sldId id="2446" r:id="rId2193"/>
    <p:sldId id="2447" r:id="rId2194"/>
    <p:sldId id="2448" r:id="rId2195"/>
    <p:sldId id="2449" r:id="rId2196"/>
    <p:sldId id="2450" r:id="rId2197"/>
    <p:sldId id="2451" r:id="rId2198"/>
    <p:sldId id="2452" r:id="rId2199"/>
    <p:sldId id="2453" r:id="rId2200"/>
    <p:sldId id="2454" r:id="rId2201"/>
    <p:sldId id="2455" r:id="rId2202"/>
    <p:sldId id="2456" r:id="rId2203"/>
    <p:sldId id="2457" r:id="rId2204"/>
    <p:sldId id="2458" r:id="rId2205"/>
    <p:sldId id="2459" r:id="rId2206"/>
    <p:sldId id="2460" r:id="rId2207"/>
    <p:sldId id="2461" r:id="rId2208"/>
    <p:sldId id="2462" r:id="rId2209"/>
    <p:sldId id="2463" r:id="rId2210"/>
    <p:sldId id="2464" r:id="rId2211"/>
    <p:sldId id="2465" r:id="rId2212"/>
    <p:sldId id="2466" r:id="rId2213"/>
    <p:sldId id="2467" r:id="rId2214"/>
    <p:sldId id="2468" r:id="rId2215"/>
    <p:sldId id="2469" r:id="rId2216"/>
    <p:sldId id="2470" r:id="rId2217"/>
    <p:sldId id="2471" r:id="rId2218"/>
    <p:sldId id="2472" r:id="rId2219"/>
    <p:sldId id="2473" r:id="rId2220"/>
    <p:sldId id="2474" r:id="rId2221"/>
    <p:sldId id="2475" r:id="rId2222"/>
    <p:sldId id="2476" r:id="rId2223"/>
    <p:sldId id="2477" r:id="rId2224"/>
    <p:sldId id="2478" r:id="rId2225"/>
    <p:sldId id="2479" r:id="rId2226"/>
    <p:sldId id="2480" r:id="rId2227"/>
    <p:sldId id="2481" r:id="rId2228"/>
    <p:sldId id="2482" r:id="rId2229"/>
    <p:sldId id="2483" r:id="rId2230"/>
    <p:sldId id="2484" r:id="rId2231"/>
    <p:sldId id="2485" r:id="rId2232"/>
    <p:sldId id="2486" r:id="rId2233"/>
    <p:sldId id="2487" r:id="rId2234"/>
    <p:sldId id="2488" r:id="rId2235"/>
    <p:sldId id="2489" r:id="rId2236"/>
    <p:sldId id="2490" r:id="rId2237"/>
    <p:sldId id="2491" r:id="rId2238"/>
    <p:sldId id="2492" r:id="rId2239"/>
    <p:sldId id="2493" r:id="rId2240"/>
    <p:sldId id="2494" r:id="rId2241"/>
    <p:sldId id="2495" r:id="rId2242"/>
    <p:sldId id="2496" r:id="rId2243"/>
    <p:sldId id="2497" r:id="rId2244"/>
    <p:sldId id="2498" r:id="rId2245"/>
    <p:sldId id="2499" r:id="rId2246"/>
    <p:sldId id="2500" r:id="rId2247"/>
    <p:sldId id="2501" r:id="rId2248"/>
    <p:sldId id="2502" r:id="rId2249"/>
    <p:sldId id="2503" r:id="rId2250"/>
    <p:sldId id="2504" r:id="rId2251"/>
    <p:sldId id="2505" r:id="rId2252"/>
    <p:sldId id="2506" r:id="rId2253"/>
    <p:sldId id="2507" r:id="rId2254"/>
    <p:sldId id="2508" r:id="rId2255"/>
    <p:sldId id="2509" r:id="rId2256"/>
    <p:sldId id="2510" r:id="rId2257"/>
    <p:sldId id="2511" r:id="rId2258"/>
    <p:sldId id="2512" r:id="rId2259"/>
    <p:sldId id="2513" r:id="rId2260"/>
    <p:sldId id="2514" r:id="rId2261"/>
    <p:sldId id="2515" r:id="rId2262"/>
    <p:sldId id="2516" r:id="rId2263"/>
    <p:sldId id="2517" r:id="rId2264"/>
    <p:sldId id="2518" r:id="rId2265"/>
    <p:sldId id="2519" r:id="rId2266"/>
    <p:sldId id="2520" r:id="rId2267"/>
    <p:sldId id="2521" r:id="rId2268"/>
    <p:sldId id="2522" r:id="rId2269"/>
    <p:sldId id="2523" r:id="rId2270"/>
    <p:sldId id="2524" r:id="rId2271"/>
    <p:sldId id="2525" r:id="rId2272"/>
    <p:sldId id="2526" r:id="rId2273"/>
    <p:sldId id="2527" r:id="rId2274"/>
    <p:sldId id="2528" r:id="rId2275"/>
    <p:sldId id="2529" r:id="rId2276"/>
    <p:sldId id="2530" r:id="rId2277"/>
    <p:sldId id="2531" r:id="rId2278"/>
    <p:sldId id="2532" r:id="rId2279"/>
    <p:sldId id="2533" r:id="rId2280"/>
    <p:sldId id="2534" r:id="rId2281"/>
    <p:sldId id="2535" r:id="rId2282"/>
    <p:sldId id="2536" r:id="rId2283"/>
    <p:sldId id="2537" r:id="rId2284"/>
    <p:sldId id="2538" r:id="rId2285"/>
    <p:sldId id="2539" r:id="rId2286"/>
    <p:sldId id="2540" r:id="rId2287"/>
    <p:sldId id="2541" r:id="rId2288"/>
    <p:sldId id="2542" r:id="rId2289"/>
    <p:sldId id="2543" r:id="rId2290"/>
    <p:sldId id="2544" r:id="rId2291"/>
    <p:sldId id="2545" r:id="rId2292"/>
    <p:sldId id="2546" r:id="rId2293"/>
    <p:sldId id="2547" r:id="rId2294"/>
    <p:sldId id="2548" r:id="rId2295"/>
    <p:sldId id="2549" r:id="rId2296"/>
    <p:sldId id="2550" r:id="rId2297"/>
    <p:sldId id="2551" r:id="rId2298"/>
    <p:sldId id="2552" r:id="rId2299"/>
    <p:sldId id="2553" r:id="rId2300"/>
    <p:sldId id="2554" r:id="rId2301"/>
    <p:sldId id="2555" r:id="rId2302"/>
    <p:sldId id="2556" r:id="rId2303"/>
    <p:sldId id="2557" r:id="rId2304"/>
    <p:sldId id="2558" r:id="rId2305"/>
    <p:sldId id="2559" r:id="rId2306"/>
    <p:sldId id="2560" r:id="rId2307"/>
    <p:sldId id="2561" r:id="rId2308"/>
    <p:sldId id="2562" r:id="rId2309"/>
    <p:sldId id="2563" r:id="rId2310"/>
    <p:sldId id="2564" r:id="rId2311"/>
    <p:sldId id="2565" r:id="rId2312"/>
    <p:sldId id="2566" r:id="rId2313"/>
    <p:sldId id="2567" r:id="rId2314"/>
    <p:sldId id="2568" r:id="rId2315"/>
    <p:sldId id="2569" r:id="rId2316"/>
    <p:sldId id="2570" r:id="rId2317"/>
    <p:sldId id="2571" r:id="rId2318"/>
    <p:sldId id="2572" r:id="rId2319"/>
    <p:sldId id="2573" r:id="rId2320"/>
    <p:sldId id="2574" r:id="rId2321"/>
    <p:sldId id="2575" r:id="rId2322"/>
    <p:sldId id="2576" r:id="rId2323"/>
    <p:sldId id="2577" r:id="rId2324"/>
    <p:sldId id="2578" r:id="rId2325"/>
    <p:sldId id="2579" r:id="rId2326"/>
    <p:sldId id="2580" r:id="rId2327"/>
    <p:sldId id="2581" r:id="rId2328"/>
    <p:sldId id="2582" r:id="rId2329"/>
    <p:sldId id="2583" r:id="rId2330"/>
    <p:sldId id="2584" r:id="rId2331"/>
    <p:sldId id="2585" r:id="rId2332"/>
    <p:sldId id="2586" r:id="rId2333"/>
    <p:sldId id="2587" r:id="rId2334"/>
    <p:sldId id="2588" r:id="rId2335"/>
    <p:sldId id="2589" r:id="rId2336"/>
    <p:sldId id="2590" r:id="rId2337"/>
    <p:sldId id="2591" r:id="rId2338"/>
    <p:sldId id="2592" r:id="rId2339"/>
    <p:sldId id="2593" r:id="rId2340"/>
    <p:sldId id="2594" r:id="rId2341"/>
    <p:sldId id="2595" r:id="rId2342"/>
    <p:sldId id="2596" r:id="rId2343"/>
    <p:sldId id="2597" r:id="rId2344"/>
    <p:sldId id="2598" r:id="rId2345"/>
    <p:sldId id="2599" r:id="rId2346"/>
    <p:sldId id="2600" r:id="rId2347"/>
    <p:sldId id="2601" r:id="rId2348"/>
    <p:sldId id="2602" r:id="rId2349"/>
    <p:sldId id="2603" r:id="rId2350"/>
    <p:sldId id="2604" r:id="rId2351"/>
    <p:sldId id="2605" r:id="rId2352"/>
    <p:sldId id="2606" r:id="rId2353"/>
    <p:sldId id="2607" r:id="rId2354"/>
    <p:sldId id="2608" r:id="rId2355"/>
    <p:sldId id="2609" r:id="rId2356"/>
    <p:sldId id="2610" r:id="rId2357"/>
    <p:sldId id="2611" r:id="rId2358"/>
    <p:sldId id="2612" r:id="rId2359"/>
    <p:sldId id="2613" r:id="rId2360"/>
    <p:sldId id="2614" r:id="rId2361"/>
    <p:sldId id="2615" r:id="rId2362"/>
    <p:sldId id="2616" r:id="rId2363"/>
    <p:sldId id="2617" r:id="rId2364"/>
    <p:sldId id="2618" r:id="rId2365"/>
    <p:sldId id="2619" r:id="rId2366"/>
    <p:sldId id="2620" r:id="rId2367"/>
    <p:sldId id="2621" r:id="rId2368"/>
    <p:sldId id="2622" r:id="rId2369"/>
    <p:sldId id="2623" r:id="rId2370"/>
    <p:sldId id="2624" r:id="rId2371"/>
    <p:sldId id="2625" r:id="rId2372"/>
    <p:sldId id="2626" r:id="rId2373"/>
    <p:sldId id="2627" r:id="rId2374"/>
    <p:sldId id="2628" r:id="rId2375"/>
    <p:sldId id="2629" r:id="rId2376"/>
    <p:sldId id="2630" r:id="rId2377"/>
    <p:sldId id="2631" r:id="rId2378"/>
    <p:sldId id="2632" r:id="rId2379"/>
    <p:sldId id="2633" r:id="rId2380"/>
    <p:sldId id="2634" r:id="rId2381"/>
    <p:sldId id="2635" r:id="rId2382"/>
    <p:sldId id="2636" r:id="rId2383"/>
    <p:sldId id="2637" r:id="rId2384"/>
    <p:sldId id="2638" r:id="rId2385"/>
    <p:sldId id="2639" r:id="rId2386"/>
    <p:sldId id="2640" r:id="rId2387"/>
    <p:sldId id="2641" r:id="rId2388"/>
    <p:sldId id="2642" r:id="rId2389"/>
    <p:sldId id="2643" r:id="rId2390"/>
    <p:sldId id="2644" r:id="rId2391"/>
    <p:sldId id="2645" r:id="rId2392"/>
    <p:sldId id="2646" r:id="rId2393"/>
    <p:sldId id="2647" r:id="rId2394"/>
    <p:sldId id="2648" r:id="rId2395"/>
    <p:sldId id="2649" r:id="rId2396"/>
    <p:sldId id="2650" r:id="rId2397"/>
    <p:sldId id="2651" r:id="rId2398"/>
    <p:sldId id="2652" r:id="rId2399"/>
    <p:sldId id="2653" r:id="rId2400"/>
    <p:sldId id="2654" r:id="rId2401"/>
    <p:sldId id="2655" r:id="rId2402"/>
    <p:sldId id="2656" r:id="rId2403"/>
    <p:sldId id="2657" r:id="rId2404"/>
    <p:sldId id="2658" r:id="rId2405"/>
    <p:sldId id="2659" r:id="rId2406"/>
    <p:sldId id="2660" r:id="rId2407"/>
    <p:sldId id="2661" r:id="rId2408"/>
    <p:sldId id="2662" r:id="rId2409"/>
    <p:sldId id="2663" r:id="rId2410"/>
    <p:sldId id="2664" r:id="rId2411"/>
    <p:sldId id="2665" r:id="rId2412"/>
    <p:sldId id="2666" r:id="rId2413"/>
    <p:sldId id="2667" r:id="rId2414"/>
    <p:sldId id="2668" r:id="rId2415"/>
    <p:sldId id="2669" r:id="rId2416"/>
    <p:sldId id="2670" r:id="rId2417"/>
    <p:sldId id="2671" r:id="rId2418"/>
    <p:sldId id="2672" r:id="rId2419"/>
    <p:sldId id="2673" r:id="rId2420"/>
    <p:sldId id="2674" r:id="rId2421"/>
    <p:sldId id="2675" r:id="rId2422"/>
    <p:sldId id="2676" r:id="rId2423"/>
    <p:sldId id="2677" r:id="rId2424"/>
    <p:sldId id="2678" r:id="rId2425"/>
    <p:sldId id="2679" r:id="rId2426"/>
    <p:sldId id="2680" r:id="rId2427"/>
    <p:sldId id="2681" r:id="rId2428"/>
    <p:sldId id="2682" r:id="rId2429"/>
    <p:sldId id="2683" r:id="rId2430"/>
    <p:sldId id="2684" r:id="rId2431"/>
    <p:sldId id="2685" r:id="rId2432"/>
    <p:sldId id="2686" r:id="rId2433"/>
    <p:sldId id="2687" r:id="rId2434"/>
    <p:sldId id="2688" r:id="rId2435"/>
    <p:sldId id="2689" r:id="rId2436"/>
    <p:sldId id="2690" r:id="rId2437"/>
    <p:sldId id="2691" r:id="rId2438"/>
    <p:sldId id="2692" r:id="rId2439"/>
    <p:sldId id="2693" r:id="rId2440"/>
    <p:sldId id="2694" r:id="rId2441"/>
    <p:sldId id="2695" r:id="rId2442"/>
    <p:sldId id="2696" r:id="rId2443"/>
    <p:sldId id="2697" r:id="rId2444"/>
    <p:sldId id="2698" r:id="rId2445"/>
    <p:sldId id="2699" r:id="rId2446"/>
    <p:sldId id="2700" r:id="rId2447"/>
    <p:sldId id="2701" r:id="rId2448"/>
    <p:sldId id="2702" r:id="rId2449"/>
    <p:sldId id="2703" r:id="rId2450"/>
    <p:sldId id="2704" r:id="rId2451"/>
    <p:sldId id="2705" r:id="rId2452"/>
    <p:sldId id="2706" r:id="rId2453"/>
    <p:sldId id="2707" r:id="rId2454"/>
    <p:sldId id="2708" r:id="rId2455"/>
    <p:sldId id="2709" r:id="rId2456"/>
    <p:sldId id="2710" r:id="rId2457"/>
    <p:sldId id="2711" r:id="rId2458"/>
    <p:sldId id="2712" r:id="rId2459"/>
    <p:sldId id="2713" r:id="rId2460"/>
    <p:sldId id="2714" r:id="rId2461"/>
    <p:sldId id="2715" r:id="rId2462"/>
    <p:sldId id="2716" r:id="rId2463"/>
    <p:sldId id="2717" r:id="rId2464"/>
    <p:sldId id="2718" r:id="rId2465"/>
    <p:sldId id="2719" r:id="rId2466"/>
    <p:sldId id="2720" r:id="rId2467"/>
    <p:sldId id="2721" r:id="rId2468"/>
    <p:sldId id="2722" r:id="rId2469"/>
    <p:sldId id="2723" r:id="rId2470"/>
    <p:sldId id="2724" r:id="rId2471"/>
    <p:sldId id="2725" r:id="rId2472"/>
    <p:sldId id="2726" r:id="rId2473"/>
    <p:sldId id="2727" r:id="rId2474"/>
    <p:sldId id="2728" r:id="rId2475"/>
    <p:sldId id="2729" r:id="rId2476"/>
    <p:sldId id="2730" r:id="rId2477"/>
    <p:sldId id="2731" r:id="rId2478"/>
    <p:sldId id="2732" r:id="rId2479"/>
    <p:sldId id="2733" r:id="rId2480"/>
    <p:sldId id="2734" r:id="rId2481"/>
    <p:sldId id="2735" r:id="rId2482"/>
    <p:sldId id="2736" r:id="rId2483"/>
    <p:sldId id="2737" r:id="rId2484"/>
    <p:sldId id="2738" r:id="rId2485"/>
    <p:sldId id="2739" r:id="rId2486"/>
    <p:sldId id="2740" r:id="rId2487"/>
    <p:sldId id="2741" r:id="rId2488"/>
    <p:sldId id="2742" r:id="rId2489"/>
    <p:sldId id="2743" r:id="rId2490"/>
    <p:sldId id="2744" r:id="rId2491"/>
    <p:sldId id="2745" r:id="rId2492"/>
    <p:sldId id="2746" r:id="rId2493"/>
    <p:sldId id="2747" r:id="rId2494"/>
    <p:sldId id="2748" r:id="rId2495"/>
    <p:sldId id="2749" r:id="rId2496"/>
    <p:sldId id="2750" r:id="rId2497"/>
    <p:sldId id="2751" r:id="rId2498"/>
    <p:sldId id="2752" r:id="rId2499"/>
    <p:sldId id="2753" r:id="rId2500"/>
    <p:sldId id="2754" r:id="rId2501"/>
    <p:sldId id="2755" r:id="rId2502"/>
    <p:sldId id="2756" r:id="rId2503"/>
    <p:sldId id="2757" r:id="rId2504"/>
    <p:sldId id="2758" r:id="rId2505"/>
    <p:sldId id="2759" r:id="rId2506"/>
    <p:sldId id="2760" r:id="rId2507"/>
    <p:sldId id="2761" r:id="rId2508"/>
    <p:sldId id="2762" r:id="rId2509"/>
    <p:sldId id="2763" r:id="rId2510"/>
    <p:sldId id="2764" r:id="rId2511"/>
    <p:sldId id="2765" r:id="rId2512"/>
    <p:sldId id="2766" r:id="rId2513"/>
    <p:sldId id="2767" r:id="rId2514"/>
    <p:sldId id="2768" r:id="rId2515"/>
    <p:sldId id="2769" r:id="rId2516"/>
    <p:sldId id="2770" r:id="rId2517"/>
    <p:sldId id="2771" r:id="rId2518"/>
    <p:sldId id="2772" r:id="rId2519"/>
    <p:sldId id="2773" r:id="rId2520"/>
    <p:sldId id="2774" r:id="rId2521"/>
    <p:sldId id="2775" r:id="rId2522"/>
    <p:sldId id="2776" r:id="rId2523"/>
    <p:sldId id="2777" r:id="rId2524"/>
    <p:sldId id="2778" r:id="rId2525"/>
    <p:sldId id="2779" r:id="rId2526"/>
    <p:sldId id="2780" r:id="rId2527"/>
    <p:sldId id="2781" r:id="rId2528"/>
    <p:sldId id="2782" r:id="rId2529"/>
    <p:sldId id="2783" r:id="rId2530"/>
    <p:sldId id="2784" r:id="rId2531"/>
    <p:sldId id="2785" r:id="rId2532"/>
    <p:sldId id="2786" r:id="rId2533"/>
    <p:sldId id="2787" r:id="rId2534"/>
    <p:sldId id="2788" r:id="rId2535"/>
    <p:sldId id="2789" r:id="rId2536"/>
    <p:sldId id="2790" r:id="rId2537"/>
    <p:sldId id="2791" r:id="rId2538"/>
    <p:sldId id="2792" r:id="rId2539"/>
    <p:sldId id="2793" r:id="rId2540"/>
    <p:sldId id="2794" r:id="rId2541"/>
    <p:sldId id="2795" r:id="rId2542"/>
    <p:sldId id="2796" r:id="rId2543"/>
    <p:sldId id="2797" r:id="rId2544"/>
    <p:sldId id="2798" r:id="rId2545"/>
    <p:sldId id="2799" r:id="rId2546"/>
    <p:sldId id="2800" r:id="rId2547"/>
    <p:sldId id="2801" r:id="rId2548"/>
    <p:sldId id="2802" r:id="rId2549"/>
    <p:sldId id="2803" r:id="rId2550"/>
    <p:sldId id="2804" r:id="rId2551"/>
    <p:sldId id="2805" r:id="rId2552"/>
    <p:sldId id="2806" r:id="rId2553"/>
    <p:sldId id="2807" r:id="rId2554"/>
    <p:sldId id="2808" r:id="rId2555"/>
    <p:sldId id="2809" r:id="rId2556"/>
    <p:sldId id="2810" r:id="rId2557"/>
    <p:sldId id="2811" r:id="rId2558"/>
    <p:sldId id="2812" r:id="rId2559"/>
    <p:sldId id="2813" r:id="rId2560"/>
    <p:sldId id="2814" r:id="rId2561"/>
    <p:sldId id="2815" r:id="rId2562"/>
    <p:sldId id="2816" r:id="rId2563"/>
    <p:sldId id="2817" r:id="rId2564"/>
    <p:sldId id="2818" r:id="rId2565"/>
    <p:sldId id="2819" r:id="rId2566"/>
    <p:sldId id="2820" r:id="rId2567"/>
    <p:sldId id="2821" r:id="rId2568"/>
    <p:sldId id="2822" r:id="rId2569"/>
    <p:sldId id="2823" r:id="rId2570"/>
    <p:sldId id="2824" r:id="rId2571"/>
    <p:sldId id="2825" r:id="rId2572"/>
    <p:sldId id="2826" r:id="rId2573"/>
    <p:sldId id="2827" r:id="rId2574"/>
    <p:sldId id="2828" r:id="rId2575"/>
    <p:sldId id="2829" r:id="rId2576"/>
    <p:sldId id="2830" r:id="rId2577"/>
    <p:sldId id="2831" r:id="rId2578"/>
    <p:sldId id="2832" r:id="rId2579"/>
    <p:sldId id="2833" r:id="rId2580"/>
    <p:sldId id="2834" r:id="rId2581"/>
    <p:sldId id="2835" r:id="rId2582"/>
    <p:sldId id="2836" r:id="rId2583"/>
    <p:sldId id="2837" r:id="rId2584"/>
    <p:sldId id="2838" r:id="rId2585"/>
    <p:sldId id="2839" r:id="rId2586"/>
    <p:sldId id="2840" r:id="rId2587"/>
    <p:sldId id="2841" r:id="rId2588"/>
    <p:sldId id="2842" r:id="rId2589"/>
    <p:sldId id="2843" r:id="rId2590"/>
    <p:sldId id="2844" r:id="rId2591"/>
    <p:sldId id="2845" r:id="rId2592"/>
    <p:sldId id="2846" r:id="rId2593"/>
    <p:sldId id="2847" r:id="rId2594"/>
    <p:sldId id="2848" r:id="rId2595"/>
    <p:sldId id="2849" r:id="rId2596"/>
    <p:sldId id="2850" r:id="rId2597"/>
    <p:sldId id="2851" r:id="rId2598"/>
    <p:sldId id="2852" r:id="rId2599"/>
    <p:sldId id="2853" r:id="rId2600"/>
    <p:sldId id="2854" r:id="rId2601"/>
    <p:sldId id="2855" r:id="rId2602"/>
    <p:sldId id="2856" r:id="rId2603"/>
    <p:sldId id="2857" r:id="rId2604"/>
    <p:sldId id="2858" r:id="rId2605"/>
    <p:sldId id="2859" r:id="rId2606"/>
    <p:sldId id="2860" r:id="rId2607"/>
    <p:sldId id="2861" r:id="rId2608"/>
    <p:sldId id="2862" r:id="rId2609"/>
    <p:sldId id="2863" r:id="rId2610"/>
    <p:sldId id="2864" r:id="rId2611"/>
    <p:sldId id="2865" r:id="rId2612"/>
    <p:sldId id="2866" r:id="rId2613"/>
    <p:sldId id="2867" r:id="rId2614"/>
    <p:sldId id="2868" r:id="rId2615"/>
    <p:sldId id="2869" r:id="rId2616"/>
    <p:sldId id="2870" r:id="rId2617"/>
    <p:sldId id="2871" r:id="rId2618"/>
    <p:sldId id="2872" r:id="rId2619"/>
    <p:sldId id="2873" r:id="rId2620"/>
    <p:sldId id="2874" r:id="rId2621"/>
    <p:sldId id="2875" r:id="rId2622"/>
    <p:sldId id="2876" r:id="rId2623"/>
    <p:sldId id="2877" r:id="rId2624"/>
    <p:sldId id="2878" r:id="rId2625"/>
    <p:sldId id="2879" r:id="rId2626"/>
    <p:sldId id="2880" r:id="rId2627"/>
    <p:sldId id="2881" r:id="rId2628"/>
    <p:sldId id="2882" r:id="rId2629"/>
    <p:sldId id="2883" r:id="rId2630"/>
    <p:sldId id="2884" r:id="rId2631"/>
    <p:sldId id="2885" r:id="rId2632"/>
    <p:sldId id="2886" r:id="rId2633"/>
    <p:sldId id="2887" r:id="rId2634"/>
    <p:sldId id="2888" r:id="rId2635"/>
    <p:sldId id="2889" r:id="rId2636"/>
    <p:sldId id="2890" r:id="rId2637"/>
    <p:sldId id="2891" r:id="rId2638"/>
    <p:sldId id="2892" r:id="rId2639"/>
    <p:sldId id="2893" r:id="rId2640"/>
    <p:sldId id="2894" r:id="rId2641"/>
    <p:sldId id="2895" r:id="rId2642"/>
    <p:sldId id="2896" r:id="rId2643"/>
    <p:sldId id="2897" r:id="rId2644"/>
    <p:sldId id="2898" r:id="rId2645"/>
    <p:sldId id="2899" r:id="rId2646"/>
    <p:sldId id="2900" r:id="rId2647"/>
    <p:sldId id="2901" r:id="rId2648"/>
    <p:sldId id="2902" r:id="rId2649"/>
    <p:sldId id="2903" r:id="rId2650"/>
    <p:sldId id="2904" r:id="rId2651"/>
    <p:sldId id="2905" r:id="rId2652"/>
    <p:sldId id="2906" r:id="rId2653"/>
    <p:sldId id="2907" r:id="rId2654"/>
    <p:sldId id="2908" r:id="rId2655"/>
    <p:sldId id="2909" r:id="rId2656"/>
    <p:sldId id="2910" r:id="rId2657"/>
    <p:sldId id="2911" r:id="rId2658"/>
    <p:sldId id="2912" r:id="rId2659"/>
    <p:sldId id="2913" r:id="rId2660"/>
    <p:sldId id="2914" r:id="rId2661"/>
    <p:sldId id="2915" r:id="rId2662"/>
    <p:sldId id="2916" r:id="rId2663"/>
    <p:sldId id="2917" r:id="rId2664"/>
    <p:sldId id="2918" r:id="rId2665"/>
    <p:sldId id="2919" r:id="rId2666"/>
    <p:sldId id="2920" r:id="rId2667"/>
    <p:sldId id="2921" r:id="rId2668"/>
    <p:sldId id="2922" r:id="rId2669"/>
    <p:sldId id="2923" r:id="rId2670"/>
    <p:sldId id="2924" r:id="rId2671"/>
    <p:sldId id="2925" r:id="rId2672"/>
    <p:sldId id="2926" r:id="rId2673"/>
    <p:sldId id="2927" r:id="rId2674"/>
    <p:sldId id="2928" r:id="rId2675"/>
    <p:sldId id="2929" r:id="rId2676"/>
    <p:sldId id="2930" r:id="rId2677"/>
    <p:sldId id="2931" r:id="rId2678"/>
    <p:sldId id="2932" r:id="rId2679"/>
    <p:sldId id="2933" r:id="rId2680"/>
    <p:sldId id="2934" r:id="rId2681"/>
    <p:sldId id="2935" r:id="rId2682"/>
    <p:sldId id="2936" r:id="rId2683"/>
    <p:sldId id="2937" r:id="rId2684"/>
    <p:sldId id="2938" r:id="rId2685"/>
    <p:sldId id="2939" r:id="rId2686"/>
    <p:sldId id="2940" r:id="rId2687"/>
    <p:sldId id="2941" r:id="rId2688"/>
    <p:sldId id="2942" r:id="rId2689"/>
    <p:sldId id="2943" r:id="rId2690"/>
    <p:sldId id="2944" r:id="rId2691"/>
    <p:sldId id="2945" r:id="rId2692"/>
    <p:sldId id="2946" r:id="rId2693"/>
    <p:sldId id="2947" r:id="rId2694"/>
    <p:sldId id="2948" r:id="rId2695"/>
    <p:sldId id="2949" r:id="rId2696"/>
    <p:sldId id="2950" r:id="rId2697"/>
    <p:sldId id="2951" r:id="rId2698"/>
    <p:sldId id="2952" r:id="rId2699"/>
    <p:sldId id="2953" r:id="rId2700"/>
    <p:sldId id="2954" r:id="rId2701"/>
    <p:sldId id="2955" r:id="rId2702"/>
    <p:sldId id="2956" r:id="rId2703"/>
    <p:sldId id="2957" r:id="rId2704"/>
    <p:sldId id="2958" r:id="rId2705"/>
    <p:sldId id="2959" r:id="rId2706"/>
    <p:sldId id="2960" r:id="rId2707"/>
    <p:sldId id="2961" r:id="rId2708"/>
    <p:sldId id="2962" r:id="rId2709"/>
    <p:sldId id="2963" r:id="rId2710"/>
    <p:sldId id="2964" r:id="rId2711"/>
    <p:sldId id="2965" r:id="rId2712"/>
    <p:sldId id="2966" r:id="rId2713"/>
    <p:sldId id="2967" r:id="rId2714"/>
    <p:sldId id="2968" r:id="rId2715"/>
    <p:sldId id="2969" r:id="rId2716"/>
    <p:sldId id="2970" r:id="rId2717"/>
    <p:sldId id="2971" r:id="rId2718"/>
    <p:sldId id="2972" r:id="rId2719"/>
    <p:sldId id="2973" r:id="rId2720"/>
    <p:sldId id="2974" r:id="rId2721"/>
    <p:sldId id="2975" r:id="rId2722"/>
    <p:sldId id="2976" r:id="rId2723"/>
    <p:sldId id="2977" r:id="rId2724"/>
    <p:sldId id="2978" r:id="rId2725"/>
    <p:sldId id="2979" r:id="rId2726"/>
    <p:sldId id="2980" r:id="rId2727"/>
    <p:sldId id="2981" r:id="rId2728"/>
    <p:sldId id="2982" r:id="rId2729"/>
    <p:sldId id="2983" r:id="rId2730"/>
    <p:sldId id="2984" r:id="rId2731"/>
    <p:sldId id="2985" r:id="rId2732"/>
    <p:sldId id="2986" r:id="rId2733"/>
    <p:sldId id="2987" r:id="rId2734"/>
    <p:sldId id="2988" r:id="rId2735"/>
    <p:sldId id="2989" r:id="rId2736"/>
    <p:sldId id="2990" r:id="rId2737"/>
    <p:sldId id="2991" r:id="rId2738"/>
    <p:sldId id="2992" r:id="rId2739"/>
    <p:sldId id="2993" r:id="rId2740"/>
    <p:sldId id="2994" r:id="rId2741"/>
    <p:sldId id="2995" r:id="rId2742"/>
    <p:sldId id="2996" r:id="rId2743"/>
    <p:sldId id="2997" r:id="rId2744"/>
    <p:sldId id="2998" r:id="rId2745"/>
    <p:sldId id="2999" r:id="rId2746"/>
    <p:sldId id="3000" r:id="rId2747"/>
    <p:sldId id="3001" r:id="rId2748"/>
    <p:sldId id="3002" r:id="rId2749"/>
    <p:sldId id="3003" r:id="rId2750"/>
    <p:sldId id="3004" r:id="rId2751"/>
    <p:sldId id="3005" r:id="rId2752"/>
    <p:sldId id="3006" r:id="rId2753"/>
    <p:sldId id="3007" r:id="rId2754"/>
    <p:sldId id="3008" r:id="rId2755"/>
    <p:sldId id="3009" r:id="rId2756"/>
    <p:sldId id="3010" r:id="rId2757"/>
    <p:sldId id="3011" r:id="rId2758"/>
    <p:sldId id="3012" r:id="rId2759"/>
    <p:sldId id="3013" r:id="rId2760"/>
    <p:sldId id="3014" r:id="rId2761"/>
    <p:sldId id="3015" r:id="rId2762"/>
    <p:sldId id="3016" r:id="rId2763"/>
    <p:sldId id="3017" r:id="rId2764"/>
    <p:sldId id="3018" r:id="rId2765"/>
    <p:sldId id="3019" r:id="rId2766"/>
    <p:sldId id="3020" r:id="rId2767"/>
    <p:sldId id="3021" r:id="rId2768"/>
    <p:sldId id="3022" r:id="rId2769"/>
    <p:sldId id="3023" r:id="rId2770"/>
    <p:sldId id="3024" r:id="rId2771"/>
    <p:sldId id="3025" r:id="rId2772"/>
    <p:sldId id="3026" r:id="rId2773"/>
    <p:sldId id="3027" r:id="rId2774"/>
    <p:sldId id="3028" r:id="rId2775"/>
    <p:sldId id="3029" r:id="rId2776"/>
    <p:sldId id="3030" r:id="rId2777"/>
    <p:sldId id="3031" r:id="rId2778"/>
    <p:sldId id="3032" r:id="rId2779"/>
    <p:sldId id="3033" r:id="rId2780"/>
    <p:sldId id="3034" r:id="rId2781"/>
    <p:sldId id="3035" r:id="rId2782"/>
    <p:sldId id="3036" r:id="rId2783"/>
    <p:sldId id="3037" r:id="rId2784"/>
    <p:sldId id="3038" r:id="rId2785"/>
    <p:sldId id="3039" r:id="rId2786"/>
    <p:sldId id="3040" r:id="rId2787"/>
    <p:sldId id="3041" r:id="rId2788"/>
    <p:sldId id="3042" r:id="rId2789"/>
    <p:sldId id="3043" r:id="rId2790"/>
    <p:sldId id="3044" r:id="rId2791"/>
    <p:sldId id="3045" r:id="rId2792"/>
    <p:sldId id="3046" r:id="rId2793"/>
    <p:sldId id="3047" r:id="rId2794"/>
    <p:sldId id="3048" r:id="rId2795"/>
    <p:sldId id="3049" r:id="rId2796"/>
    <p:sldId id="3050" r:id="rId2797"/>
    <p:sldId id="3051" r:id="rId2798"/>
    <p:sldId id="3052" r:id="rId2799"/>
    <p:sldId id="3053" r:id="rId2800"/>
    <p:sldId id="3054" r:id="rId2801"/>
    <p:sldId id="3055" r:id="rId2802"/>
    <p:sldId id="3056" r:id="rId2803"/>
    <p:sldId id="3057" r:id="rId2804"/>
    <p:sldId id="3058" r:id="rId2805"/>
    <p:sldId id="3059" r:id="rId2806"/>
    <p:sldId id="3060" r:id="rId2807"/>
    <p:sldId id="3061" r:id="rId2808"/>
    <p:sldId id="3062" r:id="rId2809"/>
    <p:sldId id="3063" r:id="rId2810"/>
    <p:sldId id="3064" r:id="rId2811"/>
    <p:sldId id="3065" r:id="rId2812"/>
    <p:sldId id="3066" r:id="rId2813"/>
    <p:sldId id="3067" r:id="rId2814"/>
    <p:sldId id="3068" r:id="rId2815"/>
    <p:sldId id="3069" r:id="rId2816"/>
    <p:sldId id="3070" r:id="rId2817"/>
    <p:sldId id="3071" r:id="rId2818"/>
    <p:sldId id="3072" r:id="rId2819"/>
    <p:sldId id="3073" r:id="rId2820"/>
    <p:sldId id="3074" r:id="rId2821"/>
    <p:sldId id="3075" r:id="rId2822"/>
    <p:sldId id="3076" r:id="rId2823"/>
    <p:sldId id="3077" r:id="rId2824"/>
    <p:sldId id="3078" r:id="rId2825"/>
    <p:sldId id="3079" r:id="rId2826"/>
    <p:sldId id="3080" r:id="rId2827"/>
    <p:sldId id="3081" r:id="rId2828"/>
    <p:sldId id="3082" r:id="rId2829"/>
    <p:sldId id="3083" r:id="rId2830"/>
    <p:sldId id="3084" r:id="rId2831"/>
    <p:sldId id="3085" r:id="rId2832"/>
    <p:sldId id="3086" r:id="rId2833"/>
    <p:sldId id="3087" r:id="rId2834"/>
    <p:sldId id="3088" r:id="rId2835"/>
    <p:sldId id="3089" r:id="rId2836"/>
    <p:sldId id="3090" r:id="rId2837"/>
    <p:sldId id="3091" r:id="rId2838"/>
    <p:sldId id="3092" r:id="rId2839"/>
    <p:sldId id="3093" r:id="rId2840"/>
    <p:sldId id="3094" r:id="rId2841"/>
    <p:sldId id="3095" r:id="rId2842"/>
    <p:sldId id="3096" r:id="rId2843"/>
    <p:sldId id="3097" r:id="rId2844"/>
    <p:sldId id="3098" r:id="rId2845"/>
    <p:sldId id="3099" r:id="rId2846"/>
    <p:sldId id="3100" r:id="rId2847"/>
    <p:sldId id="3101" r:id="rId2848"/>
    <p:sldId id="3102" r:id="rId2849"/>
    <p:sldId id="3103" r:id="rId2850"/>
    <p:sldId id="3104" r:id="rId2851"/>
    <p:sldId id="3105" r:id="rId2852"/>
    <p:sldId id="3106" r:id="rId2853"/>
    <p:sldId id="3107" r:id="rId2854"/>
    <p:sldId id="3108" r:id="rId2855"/>
    <p:sldId id="3109" r:id="rId2856"/>
    <p:sldId id="3110" r:id="rId2857"/>
    <p:sldId id="3111" r:id="rId2858"/>
    <p:sldId id="3112" r:id="rId2859"/>
    <p:sldId id="3113" r:id="rId2860"/>
    <p:sldId id="3114" r:id="rId2861"/>
    <p:sldId id="3115" r:id="rId2862"/>
    <p:sldId id="3116" r:id="rId2863"/>
    <p:sldId id="3117" r:id="rId2864"/>
    <p:sldId id="3118" r:id="rId2865"/>
    <p:sldId id="3119" r:id="rId2866"/>
    <p:sldId id="3120" r:id="rId2867"/>
    <p:sldId id="3121" r:id="rId2868"/>
    <p:sldId id="3122" r:id="rId2869"/>
    <p:sldId id="3123" r:id="rId2870"/>
    <p:sldId id="3124" r:id="rId2871"/>
    <p:sldId id="3125" r:id="rId2872"/>
    <p:sldId id="3126" r:id="rId2873"/>
    <p:sldId id="3127" r:id="rId2874"/>
    <p:sldId id="3128" r:id="rId2875"/>
    <p:sldId id="3129" r:id="rId2876"/>
    <p:sldId id="3130" r:id="rId2877"/>
    <p:sldId id="3131" r:id="rId2878"/>
    <p:sldId id="3132" r:id="rId2879"/>
    <p:sldId id="3133" r:id="rId2880"/>
    <p:sldId id="3134" r:id="rId2881"/>
    <p:sldId id="3135" r:id="rId2882"/>
    <p:sldId id="3136" r:id="rId2883"/>
    <p:sldId id="3137" r:id="rId2884"/>
    <p:sldId id="3138" r:id="rId2885"/>
    <p:sldId id="3139" r:id="rId2886"/>
    <p:sldId id="3140" r:id="rId2887"/>
    <p:sldId id="3141" r:id="rId2888"/>
    <p:sldId id="3142" r:id="rId2889"/>
    <p:sldId id="3143" r:id="rId2890"/>
    <p:sldId id="3144" r:id="rId2891"/>
    <p:sldId id="3145" r:id="rId2892"/>
    <p:sldId id="3146" r:id="rId2893"/>
    <p:sldId id="3147" r:id="rId2894"/>
    <p:sldId id="3148" r:id="rId2895"/>
    <p:sldId id="3149" r:id="rId2896"/>
    <p:sldId id="3150" r:id="rId2897"/>
    <p:sldId id="3151" r:id="rId2898"/>
    <p:sldId id="3152" r:id="rId2899"/>
    <p:sldId id="3153" r:id="rId2900"/>
    <p:sldId id="3154" r:id="rId2901"/>
    <p:sldId id="3155" r:id="rId2902"/>
    <p:sldId id="3156" r:id="rId2903"/>
    <p:sldId id="3157" r:id="rId2904"/>
    <p:sldId id="3158" r:id="rId2905"/>
    <p:sldId id="3159" r:id="rId2906"/>
    <p:sldId id="3160" r:id="rId2907"/>
    <p:sldId id="3161" r:id="rId2908"/>
    <p:sldId id="3162" r:id="rId2909"/>
    <p:sldId id="3163" r:id="rId2910"/>
    <p:sldId id="3164" r:id="rId2911"/>
    <p:sldId id="3165" r:id="rId2912"/>
    <p:sldId id="3166" r:id="rId2913"/>
    <p:sldId id="3167" r:id="rId2914"/>
    <p:sldId id="3168" r:id="rId2915"/>
    <p:sldId id="3169" r:id="rId2916"/>
    <p:sldId id="3170" r:id="rId2917"/>
    <p:sldId id="3171" r:id="rId2918"/>
    <p:sldId id="3172" r:id="rId2919"/>
    <p:sldId id="3173" r:id="rId2920"/>
    <p:sldId id="3174" r:id="rId2921"/>
    <p:sldId id="3175" r:id="rId2922"/>
    <p:sldId id="3176" r:id="rId2923"/>
    <p:sldId id="3177" r:id="rId2924"/>
    <p:sldId id="3178" r:id="rId2925"/>
    <p:sldId id="3179" r:id="rId2926"/>
    <p:sldId id="3180" r:id="rId2927"/>
    <p:sldId id="3181" r:id="rId2928"/>
    <p:sldId id="3182" r:id="rId2929"/>
    <p:sldId id="3183" r:id="rId2930"/>
    <p:sldId id="3184" r:id="rId2931"/>
    <p:sldId id="3185" r:id="rId2932"/>
    <p:sldId id="3186" r:id="rId2933"/>
    <p:sldId id="3187" r:id="rId2934"/>
    <p:sldId id="3188" r:id="rId2935"/>
    <p:sldId id="3189" r:id="rId2936"/>
    <p:sldId id="3190" r:id="rId2937"/>
    <p:sldId id="3191" r:id="rId2938"/>
    <p:sldId id="3192" r:id="rId2939"/>
    <p:sldId id="3193" r:id="rId2940"/>
    <p:sldId id="3194" r:id="rId2941"/>
    <p:sldId id="3195" r:id="rId2942"/>
    <p:sldId id="3196" r:id="rId2943"/>
    <p:sldId id="3197" r:id="rId2944"/>
    <p:sldId id="3198" r:id="rId2945"/>
    <p:sldId id="3199" r:id="rId2946"/>
    <p:sldId id="3200" r:id="rId2947"/>
    <p:sldId id="3201" r:id="rId2948"/>
    <p:sldId id="3202" r:id="rId2949"/>
    <p:sldId id="3203" r:id="rId2950"/>
    <p:sldId id="3204" r:id="rId2951"/>
    <p:sldId id="3205" r:id="rId2952"/>
    <p:sldId id="3206" r:id="rId2953"/>
    <p:sldId id="3207" r:id="rId2954"/>
    <p:sldId id="3208" r:id="rId2955"/>
    <p:sldId id="3209" r:id="rId2956"/>
    <p:sldId id="3210" r:id="rId2957"/>
    <p:sldId id="3211" r:id="rId2958"/>
    <p:sldId id="3212" r:id="rId2959"/>
    <p:sldId id="3213" r:id="rId2960"/>
    <p:sldId id="3214" r:id="rId2961"/>
    <p:sldId id="3215" r:id="rId2962"/>
    <p:sldId id="3216" r:id="rId2963"/>
    <p:sldId id="3217" r:id="rId2964"/>
    <p:sldId id="3218" r:id="rId2965"/>
    <p:sldId id="3219" r:id="rId2966"/>
    <p:sldId id="3220" r:id="rId2967"/>
    <p:sldId id="3221" r:id="rId2968"/>
    <p:sldId id="3222" r:id="rId2969"/>
    <p:sldId id="3223" r:id="rId2970"/>
    <p:sldId id="3224" r:id="rId2971"/>
    <p:sldId id="3225" r:id="rId2972"/>
    <p:sldId id="3226" r:id="rId2973"/>
    <p:sldId id="3227" r:id="rId2974"/>
    <p:sldId id="3228" r:id="rId2975"/>
    <p:sldId id="3229" r:id="rId2976"/>
    <p:sldId id="3230" r:id="rId2977"/>
    <p:sldId id="3231" r:id="rId2978"/>
    <p:sldId id="3232" r:id="rId2979"/>
    <p:sldId id="3233" r:id="rId2980"/>
    <p:sldId id="3234" r:id="rId2981"/>
    <p:sldId id="3235" r:id="rId2982"/>
    <p:sldId id="3236" r:id="rId2983"/>
    <p:sldId id="3237" r:id="rId2984"/>
    <p:sldId id="3238" r:id="rId2985"/>
    <p:sldId id="3239" r:id="rId2986"/>
    <p:sldId id="3240" r:id="rId2987"/>
    <p:sldId id="3241" r:id="rId2988"/>
    <p:sldId id="3242" r:id="rId2989"/>
    <p:sldId id="3243" r:id="rId2990"/>
    <p:sldId id="3244" r:id="rId2991"/>
    <p:sldId id="3245" r:id="rId2992"/>
    <p:sldId id="3246" r:id="rId2993"/>
    <p:sldId id="3247" r:id="rId2994"/>
    <p:sldId id="3248" r:id="rId2995"/>
    <p:sldId id="3249" r:id="rId2996"/>
    <p:sldId id="3250" r:id="rId2997"/>
    <p:sldId id="3251" r:id="rId2998"/>
    <p:sldId id="3252" r:id="rId2999"/>
    <p:sldId id="3253" r:id="rId3000"/>
    <p:sldId id="3254" r:id="rId3001"/>
    <p:sldId id="3255" r:id="rId3002"/>
    <p:sldId id="3256" r:id="rId3003"/>
    <p:sldId id="3257" r:id="rId3004"/>
    <p:sldId id="3258" r:id="rId3005"/>
    <p:sldId id="3259" r:id="rId3006"/>
    <p:sldId id="3260" r:id="rId3007"/>
    <p:sldId id="3261" r:id="rId3008"/>
    <p:sldId id="3262" r:id="rId3009"/>
    <p:sldId id="3263" r:id="rId3010"/>
    <p:sldId id="3264" r:id="rId3011"/>
    <p:sldId id="3265" r:id="rId3012"/>
    <p:sldId id="3266" r:id="rId3013"/>
    <p:sldId id="3267" r:id="rId3014"/>
    <p:sldId id="3268" r:id="rId3015"/>
    <p:sldId id="3269" r:id="rId3016"/>
    <p:sldId id="3270" r:id="rId3017"/>
    <p:sldId id="3271" r:id="rId3018"/>
    <p:sldId id="3272" r:id="rId3019"/>
    <p:sldId id="3273" r:id="rId3020"/>
    <p:sldId id="3274" r:id="rId3021"/>
    <p:sldId id="3275" r:id="rId3022"/>
    <p:sldId id="3276" r:id="rId3023"/>
    <p:sldId id="3277" r:id="rId3024"/>
    <p:sldId id="3278" r:id="rId3025"/>
    <p:sldId id="3279" r:id="rId3026"/>
    <p:sldId id="3280" r:id="rId3027"/>
    <p:sldId id="3281" r:id="rId3028"/>
    <p:sldId id="3282" r:id="rId3029"/>
    <p:sldId id="3283" r:id="rId3030"/>
    <p:sldId id="3284" r:id="rId3031"/>
    <p:sldId id="3285" r:id="rId3032"/>
    <p:sldId id="3286" r:id="rId3033"/>
    <p:sldId id="3287" r:id="rId3034"/>
    <p:sldId id="3288" r:id="rId3035"/>
    <p:sldId id="3289" r:id="rId3036"/>
    <p:sldId id="3290" r:id="rId3037"/>
    <p:sldId id="3291" r:id="rId3038"/>
    <p:sldId id="3292" r:id="rId3039"/>
    <p:sldId id="3293" r:id="rId3040"/>
    <p:sldId id="3294" r:id="rId3041"/>
    <p:sldId id="3295" r:id="rId3042"/>
    <p:sldId id="3296" r:id="rId3043"/>
    <p:sldId id="3297" r:id="rId3044"/>
    <p:sldId id="3298" r:id="rId3045"/>
    <p:sldId id="3299" r:id="rId3046"/>
    <p:sldId id="3300" r:id="rId3047"/>
    <p:sldId id="3301" r:id="rId3048"/>
    <p:sldId id="3302" r:id="rId3049"/>
    <p:sldId id="3303" r:id="rId3050"/>
    <p:sldId id="3304" r:id="rId3051"/>
    <p:sldId id="3305" r:id="rId3052"/>
    <p:sldId id="3306" r:id="rId3053"/>
    <p:sldId id="3307" r:id="rId3054"/>
    <p:sldId id="3308" r:id="rId3055"/>
    <p:sldId id="3309" r:id="rId3056"/>
    <p:sldId id="3310" r:id="rId3057"/>
    <p:sldId id="3311" r:id="rId3058"/>
    <p:sldId id="3312" r:id="rId3059"/>
    <p:sldId id="3313" r:id="rId3060"/>
    <p:sldId id="3314" r:id="rId3061"/>
    <p:sldId id="3315" r:id="rId3062"/>
    <p:sldId id="3316" r:id="rId3063"/>
    <p:sldId id="3317" r:id="rId3064"/>
    <p:sldId id="3318" r:id="rId3065"/>
    <p:sldId id="3319" r:id="rId3066"/>
    <p:sldId id="3320" r:id="rId3067"/>
    <p:sldId id="3321" r:id="rId3068"/>
    <p:sldId id="3322" r:id="rId3069"/>
    <p:sldId id="3323" r:id="rId3070"/>
    <p:sldId id="3324" r:id="rId3071"/>
    <p:sldId id="3325" r:id="rId3072"/>
    <p:sldId id="3326" r:id="rId3073"/>
    <p:sldId id="3327" r:id="rId3074"/>
    <p:sldId id="3328" r:id="rId3075"/>
    <p:sldId id="3329" r:id="rId3076"/>
    <p:sldId id="3330" r:id="rId3077"/>
    <p:sldId id="3331" r:id="rId3078"/>
    <p:sldId id="3332" r:id="rId3079"/>
    <p:sldId id="3333" r:id="rId3080"/>
    <p:sldId id="3334" r:id="rId3081"/>
    <p:sldId id="3335" r:id="rId3082"/>
    <p:sldId id="3336" r:id="rId3083"/>
    <p:sldId id="3337" r:id="rId3084"/>
    <p:sldId id="3338" r:id="rId3085"/>
    <p:sldId id="3339" r:id="rId3086"/>
    <p:sldId id="3340" r:id="rId3087"/>
    <p:sldId id="3341" r:id="rId3088"/>
    <p:sldId id="3342" r:id="rId3089"/>
    <p:sldId id="3343" r:id="rId3090"/>
    <p:sldId id="3344" r:id="rId3091"/>
    <p:sldId id="3345" r:id="rId3092"/>
    <p:sldId id="3346" r:id="rId3093"/>
    <p:sldId id="3347" r:id="rId3094"/>
    <p:sldId id="3348" r:id="rId3095"/>
    <p:sldId id="3349" r:id="rId3096"/>
    <p:sldId id="3350" r:id="rId3097"/>
    <p:sldId id="3351" r:id="rId3098"/>
    <p:sldId id="3352" r:id="rId3099"/>
    <p:sldId id="3353" r:id="rId3100"/>
    <p:sldId id="3354" r:id="rId3101"/>
    <p:sldId id="3355" r:id="rId3102"/>
    <p:sldId id="3356" r:id="rId3103"/>
    <p:sldId id="3357" r:id="rId3104"/>
    <p:sldId id="3358" r:id="rId3105"/>
    <p:sldId id="3359" r:id="rId3106"/>
    <p:sldId id="3360" r:id="rId3107"/>
    <p:sldId id="3361" r:id="rId3108"/>
    <p:sldId id="3362" r:id="rId3109"/>
    <p:sldId id="3363" r:id="rId3110"/>
    <p:sldId id="3364" r:id="rId3111"/>
    <p:sldId id="3365" r:id="rId3112"/>
    <p:sldId id="3366" r:id="rId3113"/>
    <p:sldId id="3367" r:id="rId3114"/>
    <p:sldId id="3368" r:id="rId3115"/>
    <p:sldId id="3369" r:id="rId3116"/>
    <p:sldId id="3370" r:id="rId3117"/>
    <p:sldId id="3371" r:id="rId3118"/>
    <p:sldId id="3372" r:id="rId3119"/>
    <p:sldId id="3373" r:id="rId3120"/>
    <p:sldId id="3374" r:id="rId3121"/>
    <p:sldId id="3375" r:id="rId3122"/>
    <p:sldId id="3376" r:id="rId3123"/>
    <p:sldId id="3377" r:id="rId3124"/>
    <p:sldId id="3378" r:id="rId3125"/>
    <p:sldId id="3379" r:id="rId3126"/>
    <p:sldId id="3380" r:id="rId3127"/>
    <p:sldId id="3381" r:id="rId3128"/>
    <p:sldId id="3382" r:id="rId3129"/>
    <p:sldId id="3383" r:id="rId3130"/>
    <p:sldId id="3384" r:id="rId3131"/>
    <p:sldId id="3385" r:id="rId3132"/>
    <p:sldId id="3386" r:id="rId3133"/>
    <p:sldId id="3387" r:id="rId3134"/>
    <p:sldId id="3388" r:id="rId3135"/>
    <p:sldId id="3389" r:id="rId3136"/>
    <p:sldId id="3390" r:id="rId3137"/>
    <p:sldId id="3391" r:id="rId3138"/>
    <p:sldId id="3392" r:id="rId3139"/>
    <p:sldId id="3393" r:id="rId3140"/>
    <p:sldId id="3394" r:id="rId3141"/>
    <p:sldId id="3395" r:id="rId3142"/>
    <p:sldId id="3396" r:id="rId3143"/>
    <p:sldId id="3397" r:id="rId3144"/>
    <p:sldId id="3398" r:id="rId3145"/>
    <p:sldId id="3399" r:id="rId3146"/>
    <p:sldId id="3400" r:id="rId3147"/>
    <p:sldId id="3401" r:id="rId3148"/>
    <p:sldId id="3402" r:id="rId3149"/>
    <p:sldId id="3403" r:id="rId3150"/>
    <p:sldId id="3404" r:id="rId3151"/>
    <p:sldId id="3405" r:id="rId3152"/>
    <p:sldId id="3406" r:id="rId3153"/>
    <p:sldId id="3407" r:id="rId3154"/>
    <p:sldId id="3408" r:id="rId3155"/>
    <p:sldId id="3409" r:id="rId3156"/>
    <p:sldId id="3410" r:id="rId3157"/>
    <p:sldId id="3411" r:id="rId3158"/>
    <p:sldId id="3412" r:id="rId3159"/>
    <p:sldId id="3413" r:id="rId3160"/>
    <p:sldId id="3414" r:id="rId3161"/>
    <p:sldId id="3415" r:id="rId3162"/>
    <p:sldId id="3416" r:id="rId3163"/>
    <p:sldId id="3417" r:id="rId3164"/>
    <p:sldId id="3418" r:id="rId3165"/>
    <p:sldId id="3419" r:id="rId3166"/>
    <p:sldId id="3420" r:id="rId3167"/>
    <p:sldId id="3421" r:id="rId3168"/>
    <p:sldId id="3422" r:id="rId3169"/>
    <p:sldId id="3423" r:id="rId3170"/>
    <p:sldId id="3424" r:id="rId3171"/>
    <p:sldId id="3425" r:id="rId3172"/>
    <p:sldId id="3426" r:id="rId3173"/>
    <p:sldId id="3427" r:id="rId3174"/>
    <p:sldId id="3428" r:id="rId3175"/>
    <p:sldId id="3429" r:id="rId3176"/>
    <p:sldId id="3430" r:id="rId3177"/>
    <p:sldId id="3431" r:id="rId3178"/>
    <p:sldId id="3432" r:id="rId3179"/>
    <p:sldId id="3433" r:id="rId3180"/>
    <p:sldId id="3434" r:id="rId3181"/>
    <p:sldId id="3435" r:id="rId3182"/>
    <p:sldId id="3436" r:id="rId3183"/>
    <p:sldId id="3437" r:id="rId3184"/>
    <p:sldId id="3438" r:id="rId3185"/>
    <p:sldId id="3439" r:id="rId3186"/>
    <p:sldId id="3440" r:id="rId3187"/>
    <p:sldId id="3441" r:id="rId3188"/>
    <p:sldId id="3442" r:id="rId3189"/>
    <p:sldId id="3443" r:id="rId3190"/>
    <p:sldId id="3444" r:id="rId3191"/>
    <p:sldId id="3445" r:id="rId3192"/>
    <p:sldId id="3446" r:id="rId3193"/>
    <p:sldId id="3447" r:id="rId3194"/>
    <p:sldId id="3448" r:id="rId3195"/>
    <p:sldId id="3449" r:id="rId3196"/>
    <p:sldId id="3450" r:id="rId3197"/>
    <p:sldId id="3451" r:id="rId3198"/>
    <p:sldId id="3452" r:id="rId3199"/>
    <p:sldId id="3453" r:id="rId3200"/>
    <p:sldId id="3454" r:id="rId3201"/>
    <p:sldId id="3455" r:id="rId3202"/>
    <p:sldId id="3456" r:id="rId3203"/>
    <p:sldId id="3457" r:id="rId3204"/>
    <p:sldId id="3458" r:id="rId3205"/>
    <p:sldId id="3459" r:id="rId3206"/>
    <p:sldId id="3460" r:id="rId3207"/>
    <p:sldId id="3461" r:id="rId3208"/>
    <p:sldId id="3462" r:id="rId3209"/>
    <p:sldId id="3463" r:id="rId3210"/>
    <p:sldId id="3464" r:id="rId3211"/>
    <p:sldId id="3465" r:id="rId3212"/>
    <p:sldId id="3466" r:id="rId3213"/>
    <p:sldId id="3467" r:id="rId3214"/>
    <p:sldId id="3468" r:id="rId3215"/>
    <p:sldId id="3469" r:id="rId3216"/>
    <p:sldId id="3470" r:id="rId3217"/>
    <p:sldId id="3471" r:id="rId3218"/>
    <p:sldId id="3472" r:id="rId3219"/>
    <p:sldId id="3473" r:id="rId3220"/>
    <p:sldId id="3474" r:id="rId3221"/>
    <p:sldId id="3475" r:id="rId3222"/>
    <p:sldId id="3476" r:id="rId3223"/>
    <p:sldId id="3477" r:id="rId3224"/>
    <p:sldId id="3478" r:id="rId3225"/>
    <p:sldId id="3479" r:id="rId3226"/>
    <p:sldId id="3480" r:id="rId3227"/>
    <p:sldId id="3481" r:id="rId3228"/>
    <p:sldId id="3482" r:id="rId3229"/>
    <p:sldId id="3483" r:id="rId3230"/>
    <p:sldId id="3484" r:id="rId3231"/>
    <p:sldId id="3485" r:id="rId3232"/>
    <p:sldId id="3486" r:id="rId3233"/>
    <p:sldId id="3487" r:id="rId3234"/>
    <p:sldId id="3488" r:id="rId3235"/>
    <p:sldId id="3489" r:id="rId3236"/>
    <p:sldId id="3490" r:id="rId3237"/>
    <p:sldId id="3491" r:id="rId3238"/>
    <p:sldId id="3492" r:id="rId3239"/>
    <p:sldId id="3493" r:id="rId3240"/>
    <p:sldId id="3494" r:id="rId3241"/>
    <p:sldId id="3495" r:id="rId3242"/>
    <p:sldId id="3496" r:id="rId3243"/>
    <p:sldId id="3497" r:id="rId3244"/>
    <p:sldId id="3498" r:id="rId3245"/>
    <p:sldId id="3499" r:id="rId3246"/>
    <p:sldId id="3500" r:id="rId3247"/>
    <p:sldId id="3501" r:id="rId3248"/>
    <p:sldId id="3502" r:id="rId3249"/>
    <p:sldId id="3503" r:id="rId3250"/>
    <p:sldId id="3504" r:id="rId3251"/>
    <p:sldId id="3505" r:id="rId3252"/>
    <p:sldId id="3506" r:id="rId3253"/>
    <p:sldId id="3507" r:id="rId3254"/>
    <p:sldId id="3508" r:id="rId3255"/>
    <p:sldId id="3509" r:id="rId3256"/>
    <p:sldId id="3510" r:id="rId3257"/>
    <p:sldId id="3511" r:id="rId3258"/>
    <p:sldId id="3512" r:id="rId3259"/>
    <p:sldId id="3513" r:id="rId3260"/>
    <p:sldId id="3514" r:id="rId3261"/>
    <p:sldId id="3515" r:id="rId3262"/>
    <p:sldId id="3516" r:id="rId3263"/>
    <p:sldId id="3517" r:id="rId3264"/>
    <p:sldId id="3518" r:id="rId3265"/>
    <p:sldId id="3519" r:id="rId3266"/>
    <p:sldId id="3520" r:id="rId3267"/>
    <p:sldId id="3521" r:id="rId3268"/>
    <p:sldId id="3522" r:id="rId3269"/>
    <p:sldId id="3523" r:id="rId3270"/>
    <p:sldId id="3524" r:id="rId3271"/>
    <p:sldId id="3525" r:id="rId3272"/>
    <p:sldId id="3526" r:id="rId3273"/>
    <p:sldId id="3527" r:id="rId3274"/>
    <p:sldId id="3528" r:id="rId3275"/>
    <p:sldId id="3529" r:id="rId3276"/>
    <p:sldId id="3530" r:id="rId3277"/>
    <p:sldId id="3531" r:id="rId3278"/>
    <p:sldId id="3532" r:id="rId3279"/>
    <p:sldId id="3533" r:id="rId3280"/>
    <p:sldId id="3534" r:id="rId3281"/>
    <p:sldId id="3535" r:id="rId3282"/>
    <p:sldId id="3536" r:id="rId3283"/>
    <p:sldId id="3537" r:id="rId3284"/>
    <p:sldId id="3538" r:id="rId3285"/>
    <p:sldId id="3539" r:id="rId3286"/>
    <p:sldId id="3540" r:id="rId3287"/>
    <p:sldId id="3541" r:id="rId3288"/>
    <p:sldId id="3542" r:id="rId3289"/>
    <p:sldId id="3543" r:id="rId3290"/>
    <p:sldId id="3544" r:id="rId3291"/>
    <p:sldId id="3545" r:id="rId3292"/>
    <p:sldId id="3546" r:id="rId3293"/>
    <p:sldId id="3547" r:id="rId3294"/>
    <p:sldId id="3548" r:id="rId3295"/>
    <p:sldId id="3549" r:id="rId3296"/>
    <p:sldId id="3550" r:id="rId3297"/>
    <p:sldId id="3551" r:id="rId3298"/>
    <p:sldId id="3552" r:id="rId3299"/>
    <p:sldId id="3553" r:id="rId3300"/>
    <p:sldId id="3554" r:id="rId3301"/>
    <p:sldId id="3555" r:id="rId3302"/>
    <p:sldId id="3556" r:id="rId3303"/>
    <p:sldId id="3557" r:id="rId3304"/>
    <p:sldId id="3558" r:id="rId3305"/>
    <p:sldId id="3559" r:id="rId3306"/>
    <p:sldId id="3560" r:id="rId3307"/>
    <p:sldId id="3561" r:id="rId3308"/>
    <p:sldId id="3562" r:id="rId3309"/>
    <p:sldId id="3563" r:id="rId3310"/>
    <p:sldId id="3564" r:id="rId3311"/>
    <p:sldId id="3565" r:id="rId3312"/>
    <p:sldId id="3566" r:id="rId3313"/>
    <p:sldId id="3567" r:id="rId3314"/>
    <p:sldId id="3568" r:id="rId3315"/>
    <p:sldId id="3569" r:id="rId3316"/>
    <p:sldId id="3570" r:id="rId3317"/>
    <p:sldId id="3571" r:id="rId3318"/>
    <p:sldId id="3572" r:id="rId3319"/>
    <p:sldId id="3573" r:id="rId3320"/>
    <p:sldId id="3574" r:id="rId3321"/>
    <p:sldId id="3575" r:id="rId3322"/>
    <p:sldId id="3576" r:id="rId3323"/>
    <p:sldId id="3577" r:id="rId3324"/>
    <p:sldId id="3578" r:id="rId3325"/>
    <p:sldId id="3579" r:id="rId3326"/>
    <p:sldId id="3580" r:id="rId3327"/>
    <p:sldId id="3581" r:id="rId3328"/>
    <p:sldId id="3582" r:id="rId3329"/>
    <p:sldId id="3583" r:id="rId3330"/>
    <p:sldId id="3584" r:id="rId3331"/>
    <p:sldId id="3585" r:id="rId3332"/>
    <p:sldId id="3586" r:id="rId3333"/>
    <p:sldId id="3587" r:id="rId3334"/>
    <p:sldId id="3588" r:id="rId3335"/>
    <p:sldId id="3589" r:id="rId3336"/>
    <p:sldId id="3590" r:id="rId3337"/>
    <p:sldId id="3591" r:id="rId3338"/>
    <p:sldId id="3592" r:id="rId3339"/>
    <p:sldId id="3593" r:id="rId3340"/>
    <p:sldId id="3594" r:id="rId3341"/>
    <p:sldId id="3595" r:id="rId3342"/>
    <p:sldId id="3596" r:id="rId3343"/>
    <p:sldId id="3597" r:id="rId3344"/>
    <p:sldId id="3598" r:id="rId3345"/>
    <p:sldId id="3599" r:id="rId3346"/>
    <p:sldId id="3600" r:id="rId3347"/>
    <p:sldId id="3601" r:id="rId3348"/>
    <p:sldId id="3602" r:id="rId3349"/>
    <p:sldId id="3603" r:id="rId3350"/>
    <p:sldId id="3604" r:id="rId3351"/>
    <p:sldId id="3605" r:id="rId3352"/>
    <p:sldId id="3606" r:id="rId3353"/>
    <p:sldId id="3607" r:id="rId3354"/>
    <p:sldId id="3608" r:id="rId3355"/>
    <p:sldId id="3609" r:id="rId3356"/>
    <p:sldId id="3610" r:id="rId3357"/>
    <p:sldId id="3611" r:id="rId3358"/>
    <p:sldId id="3612" r:id="rId3359"/>
    <p:sldId id="3613" r:id="rId3360"/>
    <p:sldId id="3614" r:id="rId3361"/>
    <p:sldId id="3615" r:id="rId3362"/>
    <p:sldId id="3616" r:id="rId3363"/>
    <p:sldId id="3617" r:id="rId3364"/>
    <p:sldId id="3618" r:id="rId3365"/>
    <p:sldId id="3619" r:id="rId3366"/>
    <p:sldId id="3620" r:id="rId3367"/>
    <p:sldId id="3621" r:id="rId3368"/>
    <p:sldId id="3622" r:id="rId3369"/>
    <p:sldId id="3623" r:id="rId3370"/>
    <p:sldId id="3624" r:id="rId3371"/>
    <p:sldId id="3625" r:id="rId3372"/>
    <p:sldId id="3626" r:id="rId3373"/>
    <p:sldId id="3627" r:id="rId3374"/>
    <p:sldId id="3628" r:id="rId3375"/>
    <p:sldId id="3629" r:id="rId3376"/>
    <p:sldId id="3630" r:id="rId3377"/>
    <p:sldId id="3631" r:id="rId3378"/>
    <p:sldId id="3632" r:id="rId3379"/>
    <p:sldId id="3633" r:id="rId3380"/>
    <p:sldId id="3634" r:id="rId3381"/>
    <p:sldId id="3635" r:id="rId3382"/>
    <p:sldId id="3636" r:id="rId3383"/>
    <p:sldId id="3637" r:id="rId3384"/>
    <p:sldId id="3638" r:id="rId3385"/>
    <p:sldId id="3639" r:id="rId3386"/>
    <p:sldId id="3640" r:id="rId3387"/>
    <p:sldId id="3641" r:id="rId3388"/>
    <p:sldId id="3642" r:id="rId3389"/>
    <p:sldId id="3643" r:id="rId3390"/>
    <p:sldId id="3644" r:id="rId3391"/>
    <p:sldId id="3645" r:id="rId3392"/>
    <p:sldId id="3646" r:id="rId3393"/>
    <p:sldId id="3647" r:id="rId3394"/>
    <p:sldId id="3648" r:id="rId3395"/>
    <p:sldId id="3649" r:id="rId3396"/>
    <p:sldId id="3650" r:id="rId3397"/>
    <p:sldId id="3651" r:id="rId3398"/>
    <p:sldId id="3652" r:id="rId3399"/>
    <p:sldId id="3653" r:id="rId3400"/>
    <p:sldId id="3654" r:id="rId3401"/>
    <p:sldId id="3655" r:id="rId3402"/>
    <p:sldId id="3656" r:id="rId3403"/>
    <p:sldId id="3657" r:id="rId3404"/>
    <p:sldId id="3658" r:id="rId3405"/>
    <p:sldId id="3659" r:id="rId3406"/>
    <p:sldId id="3660" r:id="rId3407"/>
    <p:sldId id="3661" r:id="rId3408"/>
    <p:sldId id="3662" r:id="rId3409"/>
    <p:sldId id="3663" r:id="rId3410"/>
    <p:sldId id="3664" r:id="rId3411"/>
    <p:sldId id="3665" r:id="rId3412"/>
    <p:sldId id="3666" r:id="rId3413"/>
    <p:sldId id="3667" r:id="rId3414"/>
    <p:sldId id="3668" r:id="rId3415"/>
    <p:sldId id="3669" r:id="rId3416"/>
    <p:sldId id="3670" r:id="rId3417"/>
    <p:sldId id="3671" r:id="rId3418"/>
    <p:sldId id="3672" r:id="rId3419"/>
    <p:sldId id="3673" r:id="rId3420"/>
    <p:sldId id="3674" r:id="rId3421"/>
    <p:sldId id="3675" r:id="rId3422"/>
    <p:sldId id="3676" r:id="rId3423"/>
    <p:sldId id="3677" r:id="rId3424"/>
    <p:sldId id="3678" r:id="rId3425"/>
    <p:sldId id="3679" r:id="rId3426"/>
    <p:sldId id="3680" r:id="rId3427"/>
    <p:sldId id="3681" r:id="rId3428"/>
    <p:sldId id="3682" r:id="rId3429"/>
    <p:sldId id="3683" r:id="rId3430"/>
    <p:sldId id="3684" r:id="rId3431"/>
    <p:sldId id="3685" r:id="rId3432"/>
    <p:sldId id="3686" r:id="rId3433"/>
    <p:sldId id="3687" r:id="rId3434"/>
    <p:sldId id="3688" r:id="rId3435"/>
    <p:sldId id="3689" r:id="rId3436"/>
    <p:sldId id="3690" r:id="rId3437"/>
    <p:sldId id="3691" r:id="rId3438"/>
    <p:sldId id="3692" r:id="rId3439"/>
    <p:sldId id="3693" r:id="rId3440"/>
    <p:sldId id="3694" r:id="rId3441"/>
    <p:sldId id="3695" r:id="rId3442"/>
    <p:sldId id="3696" r:id="rId3443"/>
    <p:sldId id="3697" r:id="rId3444"/>
    <p:sldId id="3698" r:id="rId3445"/>
    <p:sldId id="3699" r:id="rId3446"/>
    <p:sldId id="3700" r:id="rId3447"/>
    <p:sldId id="3701" r:id="rId3448"/>
    <p:sldId id="3702" r:id="rId3449"/>
    <p:sldId id="3703" r:id="rId3450"/>
    <p:sldId id="3704" r:id="rId3451"/>
    <p:sldId id="3705" r:id="rId3452"/>
    <p:sldId id="3706" r:id="rId3453"/>
    <p:sldId id="3707" r:id="rId3454"/>
    <p:sldId id="3708" r:id="rId3455"/>
    <p:sldId id="3709" r:id="rId3456"/>
    <p:sldId id="3710" r:id="rId3457"/>
    <p:sldId id="3711" r:id="rId3458"/>
    <p:sldId id="3712" r:id="rId3459"/>
    <p:sldId id="3713" r:id="rId3460"/>
    <p:sldId id="3714" r:id="rId3461"/>
    <p:sldId id="3715" r:id="rId3462"/>
    <p:sldId id="3716" r:id="rId3463"/>
    <p:sldId id="3717" r:id="rId3464"/>
    <p:sldId id="3718" r:id="rId3465"/>
    <p:sldId id="3719" r:id="rId3466"/>
    <p:sldId id="3720" r:id="rId3467"/>
    <p:sldId id="3721" r:id="rId3468"/>
    <p:sldId id="3722" r:id="rId3469"/>
    <p:sldId id="3723" r:id="rId3470"/>
    <p:sldId id="3724" r:id="rId3471"/>
    <p:sldId id="3725" r:id="rId3472"/>
    <p:sldId id="3726" r:id="rId3473"/>
    <p:sldId id="3727" r:id="rId3474"/>
    <p:sldId id="3728" r:id="rId3475"/>
    <p:sldId id="3729" r:id="rId3476"/>
    <p:sldId id="3730" r:id="rId3477"/>
    <p:sldId id="3731" r:id="rId3478"/>
    <p:sldId id="3732" r:id="rId3479"/>
    <p:sldId id="3733" r:id="rId3480"/>
    <p:sldId id="3734" r:id="rId3481"/>
    <p:sldId id="3735" r:id="rId3482"/>
    <p:sldId id="3736" r:id="rId3483"/>
    <p:sldId id="3737" r:id="rId3484"/>
    <p:sldId id="3738" r:id="rId3485"/>
    <p:sldId id="3739" r:id="rId3486"/>
    <p:sldId id="3740" r:id="rId3487"/>
    <p:sldId id="3741" r:id="rId3488"/>
    <p:sldId id="3742" r:id="rId3489"/>
    <p:sldId id="3743" r:id="rId3490"/>
    <p:sldId id="3744" r:id="rId3491"/>
    <p:sldId id="3745" r:id="rId3492"/>
    <p:sldId id="3746" r:id="rId3493"/>
    <p:sldId id="3747" r:id="rId3494"/>
    <p:sldId id="3748" r:id="rId3495"/>
    <p:sldId id="3749" r:id="rId3496"/>
    <p:sldId id="3750" r:id="rId3497"/>
    <p:sldId id="3751" r:id="rId3498"/>
    <p:sldId id="3752" r:id="rId3499"/>
    <p:sldId id="3753" r:id="rId3500"/>
    <p:sldId id="3754" r:id="rId3501"/>
    <p:sldId id="3755" r:id="rId3502"/>
    <p:sldId id="3756" r:id="rId3503"/>
    <p:sldId id="3757" r:id="rId3504"/>
    <p:sldId id="3758" r:id="rId3505"/>
    <p:sldId id="3759" r:id="rId3506"/>
    <p:sldId id="3760" r:id="rId3507"/>
    <p:sldId id="3761" r:id="rId3508"/>
    <p:sldId id="3762" r:id="rId3509"/>
    <p:sldId id="3763" r:id="rId3510"/>
    <p:sldId id="3764" r:id="rId3511"/>
    <p:sldId id="3765" r:id="rId3512"/>
    <p:sldId id="3766" r:id="rId3513"/>
    <p:sldId id="3767" r:id="rId3514"/>
    <p:sldId id="3768" r:id="rId3515"/>
    <p:sldId id="3769" r:id="rId3516"/>
    <p:sldId id="3770" r:id="rId3517"/>
    <p:sldId id="3771" r:id="rId3518"/>
    <p:sldId id="3772" r:id="rId3519"/>
    <p:sldId id="3773" r:id="rId3520"/>
    <p:sldId id="3774" r:id="rId3521"/>
    <p:sldId id="3775" r:id="rId3522"/>
    <p:sldId id="3776" r:id="rId3523"/>
    <p:sldId id="3777" r:id="rId3524"/>
    <p:sldId id="3778" r:id="rId3525"/>
    <p:sldId id="3779" r:id="rId3526"/>
    <p:sldId id="3780" r:id="rId3527"/>
    <p:sldId id="3781" r:id="rId3528"/>
    <p:sldId id="3782" r:id="rId3529"/>
    <p:sldId id="3783" r:id="rId3530"/>
    <p:sldId id="3784" r:id="rId3531"/>
    <p:sldId id="3785" r:id="rId3532"/>
    <p:sldId id="3786" r:id="rId3533"/>
    <p:sldId id="3787" r:id="rId3534"/>
    <p:sldId id="3788" r:id="rId3535"/>
    <p:sldId id="3789" r:id="rId3536"/>
    <p:sldId id="3790" r:id="rId3537"/>
    <p:sldId id="3791" r:id="rId3538"/>
    <p:sldId id="3792" r:id="rId3539"/>
    <p:sldId id="3793" r:id="rId3540"/>
    <p:sldId id="3794" r:id="rId3541"/>
    <p:sldId id="3795" r:id="rId3542"/>
    <p:sldId id="3796" r:id="rId3543"/>
    <p:sldId id="3797" r:id="rId3544"/>
    <p:sldId id="3798" r:id="rId3545"/>
    <p:sldId id="3799" r:id="rId3546"/>
    <p:sldId id="3800" r:id="rId3547"/>
    <p:sldId id="3801" r:id="rId3548"/>
    <p:sldId id="3802" r:id="rId3549"/>
    <p:sldId id="3803" r:id="rId3550"/>
    <p:sldId id="3804" r:id="rId3551"/>
    <p:sldId id="3805" r:id="rId3552"/>
    <p:sldId id="3806" r:id="rId3553"/>
    <p:sldId id="3807" r:id="rId3554"/>
    <p:sldId id="3808" r:id="rId3555"/>
    <p:sldId id="3809" r:id="rId3556"/>
    <p:sldId id="3810" r:id="rId3557"/>
    <p:sldId id="3811" r:id="rId3558"/>
    <p:sldId id="3812" r:id="rId3559"/>
    <p:sldId id="3813" r:id="rId3560"/>
    <p:sldId id="3814" r:id="rId3561"/>
    <p:sldId id="3815" r:id="rId3562"/>
    <p:sldId id="3816" r:id="rId3563"/>
    <p:sldId id="3817" r:id="rId3564"/>
    <p:sldId id="3818" r:id="rId3565"/>
    <p:sldId id="3819" r:id="rId3566"/>
    <p:sldId id="3820" r:id="rId3567"/>
    <p:sldId id="3821" r:id="rId3568"/>
    <p:sldId id="3822" r:id="rId3569"/>
    <p:sldId id="3823" r:id="rId3570"/>
    <p:sldId id="3824" r:id="rId3571"/>
    <p:sldId id="3825" r:id="rId3572"/>
    <p:sldId id="3826" r:id="rId3573"/>
    <p:sldId id="3827" r:id="rId3574"/>
    <p:sldId id="3828" r:id="rId3575"/>
    <p:sldId id="3829" r:id="rId3576"/>
    <p:sldId id="3830" r:id="rId3577"/>
    <p:sldId id="3831" r:id="rId3578"/>
    <p:sldId id="3832" r:id="rId3579"/>
    <p:sldId id="3833" r:id="rId3580"/>
    <p:sldId id="3834" r:id="rId3581"/>
    <p:sldId id="3835" r:id="rId3582"/>
    <p:sldId id="3836" r:id="rId3583"/>
    <p:sldId id="3837" r:id="rId3584"/>
    <p:sldId id="3838" r:id="rId3585"/>
    <p:sldId id="3839" r:id="rId3586"/>
    <p:sldId id="3840" r:id="rId3587"/>
    <p:sldId id="3841" r:id="rId3588"/>
    <p:sldId id="3842" r:id="rId3589"/>
    <p:sldId id="3843" r:id="rId3590"/>
    <p:sldId id="3844" r:id="rId3591"/>
    <p:sldId id="3845" r:id="rId3592"/>
    <p:sldId id="3846" r:id="rId3593"/>
    <p:sldId id="3847" r:id="rId3594"/>
    <p:sldId id="3848" r:id="rId3595"/>
    <p:sldId id="3849" r:id="rId3596"/>
    <p:sldId id="3850" r:id="rId3597"/>
    <p:sldId id="3851" r:id="rId3598"/>
    <p:sldId id="3852" r:id="rId3599"/>
    <p:sldId id="3853" r:id="rId3600"/>
    <p:sldId id="3854" r:id="rId3601"/>
    <p:sldId id="3855" r:id="rId3602"/>
    <p:sldId id="3856" r:id="rId3603"/>
    <p:sldId id="3857" r:id="rId3604"/>
    <p:sldId id="3858" r:id="rId3605"/>
    <p:sldId id="3859" r:id="rId3606"/>
    <p:sldId id="3860" r:id="rId3607"/>
    <p:sldId id="3861" r:id="rId3608"/>
    <p:sldId id="3862" r:id="rId3609"/>
    <p:sldId id="3863" r:id="rId3610"/>
    <p:sldId id="3864" r:id="rId3611"/>
    <p:sldId id="3865" r:id="rId3612"/>
    <p:sldId id="3866" r:id="rId3613"/>
    <p:sldId id="3867" r:id="rId3614"/>
    <p:sldId id="3868" r:id="rId3615"/>
    <p:sldId id="3869" r:id="rId3616"/>
    <p:sldId id="3870" r:id="rId3617"/>
    <p:sldId id="3871" r:id="rId3618"/>
    <p:sldId id="3872" r:id="rId3619"/>
    <p:sldId id="3873" r:id="rId3620"/>
    <p:sldId id="3874" r:id="rId3621"/>
    <p:sldId id="3875" r:id="rId3622"/>
    <p:sldId id="3876" r:id="rId3623"/>
    <p:sldId id="3877" r:id="rId3624"/>
    <p:sldId id="3878" r:id="rId3625"/>
    <p:sldId id="3879" r:id="rId3626"/>
    <p:sldId id="3880" r:id="rId3627"/>
    <p:sldId id="3881" r:id="rId3628"/>
    <p:sldId id="3882" r:id="rId3629"/>
    <p:sldId id="3883" r:id="rId3630"/>
    <p:sldId id="3884" r:id="rId3631"/>
    <p:sldId id="3885" r:id="rId3632"/>
    <p:sldId id="3886" r:id="rId3633"/>
    <p:sldId id="3887" r:id="rId3634"/>
    <p:sldId id="3888" r:id="rId3635"/>
    <p:sldId id="3889" r:id="rId3636"/>
    <p:sldId id="3890" r:id="rId3637"/>
    <p:sldId id="3891" r:id="rId3638"/>
    <p:sldId id="3892" r:id="rId3639"/>
    <p:sldId id="3893" r:id="rId3640"/>
    <p:sldId id="3894" r:id="rId3641"/>
    <p:sldId id="3895" r:id="rId3642"/>
    <p:sldId id="3896" r:id="rId3643"/>
    <p:sldId id="3897" r:id="rId3644"/>
    <p:sldId id="3898" r:id="rId3645"/>
    <p:sldId id="3899" r:id="rId3646"/>
    <p:sldId id="3900" r:id="rId3647"/>
    <p:sldId id="3901" r:id="rId3648"/>
    <p:sldId id="3902" r:id="rId3649"/>
    <p:sldId id="3903" r:id="rId3650"/>
    <p:sldId id="3904" r:id="rId3651"/>
    <p:sldId id="3905" r:id="rId3652"/>
    <p:sldId id="3906" r:id="rId3653"/>
    <p:sldId id="3907" r:id="rId3654"/>
    <p:sldId id="3908" r:id="rId3655"/>
    <p:sldId id="3909" r:id="rId3656"/>
    <p:sldId id="3910" r:id="rId3657"/>
    <p:sldId id="3911" r:id="rId3658"/>
    <p:sldId id="3912" r:id="rId3659"/>
    <p:sldId id="3913" r:id="rId3660"/>
    <p:sldId id="3914" r:id="rId3661"/>
    <p:sldId id="3915" r:id="rId3662"/>
    <p:sldId id="3916" r:id="rId3663"/>
    <p:sldId id="3917" r:id="rId3664"/>
    <p:sldId id="3918" r:id="rId3665"/>
    <p:sldId id="3919" r:id="rId3666"/>
    <p:sldId id="3920" r:id="rId3667"/>
    <p:sldId id="3921" r:id="rId3668"/>
    <p:sldId id="3922" r:id="rId3669"/>
    <p:sldId id="3923" r:id="rId3670"/>
    <p:sldId id="3924" r:id="rId3671"/>
    <p:sldId id="3925" r:id="rId3672"/>
    <p:sldId id="3926" r:id="rId3673"/>
    <p:sldId id="3927" r:id="rId3674"/>
    <p:sldId id="3928" r:id="rId3675"/>
    <p:sldId id="3929" r:id="rId3676"/>
    <p:sldId id="3930" r:id="rId3677"/>
    <p:sldId id="3931" r:id="rId3678"/>
    <p:sldId id="3932" r:id="rId3679"/>
    <p:sldId id="3933" r:id="rId3680"/>
    <p:sldId id="3934" r:id="rId3681"/>
    <p:sldId id="3935" r:id="rId3682"/>
    <p:sldId id="3936" r:id="rId3683"/>
    <p:sldId id="3937" r:id="rId3684"/>
    <p:sldId id="3938" r:id="rId3685"/>
    <p:sldId id="3939" r:id="rId3686"/>
    <p:sldId id="3940" r:id="rId3687"/>
    <p:sldId id="3941" r:id="rId3688"/>
    <p:sldId id="3942" r:id="rId3689"/>
    <p:sldId id="3943" r:id="rId3690"/>
    <p:sldId id="3944" r:id="rId3691"/>
    <p:sldId id="3945" r:id="rId3692"/>
    <p:sldId id="3946" r:id="rId3693"/>
    <p:sldId id="3947" r:id="rId3694"/>
    <p:sldId id="3948" r:id="rId3695"/>
    <p:sldId id="3949" r:id="rId3696"/>
    <p:sldId id="3950" r:id="rId3697"/>
    <p:sldId id="3951" r:id="rId3698"/>
    <p:sldId id="3952" r:id="rId3699"/>
    <p:sldId id="3953" r:id="rId3700"/>
    <p:sldId id="3954" r:id="rId3701"/>
    <p:sldId id="3955" r:id="rId3702"/>
    <p:sldId id="3956" r:id="rId3703"/>
    <p:sldId id="3957" r:id="rId3704"/>
    <p:sldId id="3958" r:id="rId3705"/>
    <p:sldId id="3959" r:id="rId3706"/>
    <p:sldId id="3960" r:id="rId3707"/>
    <p:sldId id="3961" r:id="rId3708"/>
    <p:sldId id="3962" r:id="rId3709"/>
    <p:sldId id="3963" r:id="rId3710"/>
    <p:sldId id="3964" r:id="rId3711"/>
    <p:sldId id="3965" r:id="rId3712"/>
    <p:sldId id="3966" r:id="rId3713"/>
    <p:sldId id="3967" r:id="rId3714"/>
    <p:sldId id="3968" r:id="rId3715"/>
    <p:sldId id="3969" r:id="rId3716"/>
    <p:sldId id="3970" r:id="rId3717"/>
    <p:sldId id="3971" r:id="rId3718"/>
    <p:sldId id="3972" r:id="rId3719"/>
    <p:sldId id="3973" r:id="rId3720"/>
    <p:sldId id="3974" r:id="rId3721"/>
    <p:sldId id="3975" r:id="rId3722"/>
    <p:sldId id="3976" r:id="rId3723"/>
    <p:sldId id="3977" r:id="rId3724"/>
    <p:sldId id="3978" r:id="rId3725"/>
    <p:sldId id="3979" r:id="rId3726"/>
    <p:sldId id="3980" r:id="rId3727"/>
    <p:sldId id="3981" r:id="rId3728"/>
    <p:sldId id="3982" r:id="rId3729"/>
    <p:sldId id="3983" r:id="rId3730"/>
    <p:sldId id="3984" r:id="rId3731"/>
    <p:sldId id="3985" r:id="rId3732"/>
    <p:sldId id="3986" r:id="rId3733"/>
    <p:sldId id="3987" r:id="rId3734"/>
    <p:sldId id="3988" r:id="rId3735"/>
    <p:sldId id="3989" r:id="rId3736"/>
    <p:sldId id="3990" r:id="rId3737"/>
    <p:sldId id="3991" r:id="rId3738"/>
    <p:sldId id="3992" r:id="rId3739"/>
    <p:sldId id="3993" r:id="rId3740"/>
    <p:sldId id="3994" r:id="rId3741"/>
    <p:sldId id="3995" r:id="rId3742"/>
    <p:sldId id="3996" r:id="rId3743"/>
    <p:sldId id="3997" r:id="rId3744"/>
    <p:sldId id="3998" r:id="rId3745"/>
    <p:sldId id="3999" r:id="rId3746"/>
    <p:sldId id="4000" r:id="rId3747"/>
    <p:sldId id="4001" r:id="rId3748"/>
    <p:sldId id="4002" r:id="rId3749"/>
    <p:sldId id="4003" r:id="rId3750"/>
    <p:sldId id="4004" r:id="rId3751"/>
    <p:sldId id="4005" r:id="rId3752"/>
    <p:sldId id="4006" r:id="rId3753"/>
    <p:sldId id="4007" r:id="rId3754"/>
    <p:sldId id="4008" r:id="rId3755"/>
    <p:sldId id="4009" r:id="rId3756"/>
    <p:sldId id="4010" r:id="rId3757"/>
    <p:sldId id="4011" r:id="rId3758"/>
    <p:sldId id="4012" r:id="rId3759"/>
    <p:sldId id="4013" r:id="rId3760"/>
    <p:sldId id="4014" r:id="rId3761"/>
    <p:sldId id="4015" r:id="rId3762"/>
    <p:sldId id="4016" r:id="rId3763"/>
    <p:sldId id="4017" r:id="rId3764"/>
    <p:sldId id="4018" r:id="rId3765"/>
    <p:sldId id="4019" r:id="rId3766"/>
    <p:sldId id="4020" r:id="rId3767"/>
    <p:sldId id="4021" r:id="rId3768"/>
    <p:sldId id="4022" r:id="rId3769"/>
    <p:sldId id="4023" r:id="rId3770"/>
    <p:sldId id="4024" r:id="rId3771"/>
    <p:sldId id="4025" r:id="rId3772"/>
    <p:sldId id="4026" r:id="rId3773"/>
    <p:sldId id="4027" r:id="rId3774"/>
    <p:sldId id="4028" r:id="rId3775"/>
    <p:sldId id="4029" r:id="rId3776"/>
    <p:sldId id="4030" r:id="rId3777"/>
    <p:sldId id="4031" r:id="rId3778"/>
    <p:sldId id="4032" r:id="rId3779"/>
    <p:sldId id="4033" r:id="rId3780"/>
    <p:sldId id="4034" r:id="rId3781"/>
    <p:sldId id="4035" r:id="rId3782"/>
    <p:sldId id="4036" r:id="rId3783"/>
    <p:sldId id="4037" r:id="rId3784"/>
    <p:sldId id="4038" r:id="rId3785"/>
    <p:sldId id="4039" r:id="rId3786"/>
    <p:sldId id="4040" r:id="rId3787"/>
    <p:sldId id="4041" r:id="rId3788"/>
    <p:sldId id="4042" r:id="rId3789"/>
    <p:sldId id="4043" r:id="rId3790"/>
    <p:sldId id="4044" r:id="rId3791"/>
    <p:sldId id="4045" r:id="rId3792"/>
    <p:sldId id="4046" r:id="rId3793"/>
    <p:sldId id="4047" r:id="rId3794"/>
    <p:sldId id="4048" r:id="rId3795"/>
    <p:sldId id="4049" r:id="rId3796"/>
    <p:sldId id="4050" r:id="rId3797"/>
    <p:sldId id="4051" r:id="rId3798"/>
    <p:sldId id="4052" r:id="rId3799"/>
    <p:sldId id="4053" r:id="rId3800"/>
    <p:sldId id="4054" r:id="rId3801"/>
    <p:sldId id="4055" r:id="rId3802"/>
    <p:sldId id="4056" r:id="rId3803"/>
    <p:sldId id="4057" r:id="rId3804"/>
    <p:sldId id="4058" r:id="rId3805"/>
    <p:sldId id="4059" r:id="rId3806"/>
    <p:sldId id="4060" r:id="rId3807"/>
    <p:sldId id="4061" r:id="rId3808"/>
    <p:sldId id="4062" r:id="rId3809"/>
    <p:sldId id="4063" r:id="rId3810"/>
    <p:sldId id="4064" r:id="rId3811"/>
    <p:sldId id="4065" r:id="rId3812"/>
    <p:sldId id="4066" r:id="rId3813"/>
    <p:sldId id="4067" r:id="rId3814"/>
    <p:sldId id="4068" r:id="rId3815"/>
    <p:sldId id="4069" r:id="rId3816"/>
    <p:sldId id="4070" r:id="rId3817"/>
    <p:sldId id="4071" r:id="rId3818"/>
    <p:sldId id="4072" r:id="rId3819"/>
    <p:sldId id="4073" r:id="rId3820"/>
    <p:sldId id="4074" r:id="rId3821"/>
    <p:sldId id="4075" r:id="rId3822"/>
    <p:sldId id="4076" r:id="rId3823"/>
    <p:sldId id="4077" r:id="rId3824"/>
    <p:sldId id="4078" r:id="rId3825"/>
    <p:sldId id="4079" r:id="rId3826"/>
    <p:sldId id="4080" r:id="rId3827"/>
    <p:sldId id="4081" r:id="rId3828"/>
    <p:sldId id="4082" r:id="rId3829"/>
    <p:sldId id="4083" r:id="rId3830"/>
    <p:sldId id="4084" r:id="rId3831"/>
    <p:sldId id="4085" r:id="rId3832"/>
    <p:sldId id="4086" r:id="rId3833"/>
    <p:sldId id="4087" r:id="rId3834"/>
    <p:sldId id="4088" r:id="rId3835"/>
    <p:sldId id="4089" r:id="rId3836"/>
    <p:sldId id="4090" r:id="rId3837"/>
    <p:sldId id="4091" r:id="rId3838"/>
    <p:sldId id="4092" r:id="rId3839"/>
    <p:sldId id="4093" r:id="rId3840"/>
    <p:sldId id="4094" r:id="rId3841"/>
    <p:sldId id="4095" r:id="rId3842"/>
    <p:sldId id="4096" r:id="rId3843"/>
    <p:sldId id="4097" r:id="rId3844"/>
    <p:sldId id="4098" r:id="rId3845"/>
    <p:sldId id="4099" r:id="rId3846"/>
    <p:sldId id="4100" r:id="rId3847"/>
    <p:sldId id="4101" r:id="rId3848"/>
    <p:sldId id="4102" r:id="rId3849"/>
    <p:sldId id="4103" r:id="rId3850"/>
    <p:sldId id="4104" r:id="rId3851"/>
    <p:sldId id="4105" r:id="rId3852"/>
    <p:sldId id="4106" r:id="rId3853"/>
    <p:sldId id="4107" r:id="rId3854"/>
    <p:sldId id="4108" r:id="rId3855"/>
    <p:sldId id="4109" r:id="rId3856"/>
    <p:sldId id="4110" r:id="rId3857"/>
    <p:sldId id="4111" r:id="rId3858"/>
    <p:sldId id="4112" r:id="rId3859"/>
    <p:sldId id="4113" r:id="rId3860"/>
    <p:sldId id="4114" r:id="rId3861"/>
    <p:sldId id="4115" r:id="rId3862"/>
    <p:sldId id="4116" r:id="rId3863"/>
    <p:sldId id="4117" r:id="rId3864"/>
    <p:sldId id="4118" r:id="rId3865"/>
    <p:sldId id="4119" r:id="rId3866"/>
    <p:sldId id="4120" r:id="rId3867"/>
    <p:sldId id="4121" r:id="rId3868"/>
    <p:sldId id="4122" r:id="rId3869"/>
    <p:sldId id="4123" r:id="rId3870"/>
    <p:sldId id="4124" r:id="rId3871"/>
    <p:sldId id="4125" r:id="rId3872"/>
    <p:sldId id="4126" r:id="rId3873"/>
    <p:sldId id="4127" r:id="rId3874"/>
    <p:sldId id="4128" r:id="rId3875"/>
    <p:sldId id="4129" r:id="rId3876"/>
    <p:sldId id="4130" r:id="rId3877"/>
    <p:sldId id="4131" r:id="rId3878"/>
    <p:sldId id="4132" r:id="rId3879"/>
    <p:sldId id="4133" r:id="rId3880"/>
    <p:sldId id="4134" r:id="rId3881"/>
    <p:sldId id="4135" r:id="rId3882"/>
    <p:sldId id="4136" r:id="rId3883"/>
    <p:sldId id="4137" r:id="rId3884"/>
    <p:sldId id="4138" r:id="rId3885"/>
    <p:sldId id="4139" r:id="rId3886"/>
    <p:sldId id="4140" r:id="rId3887"/>
    <p:sldId id="4141" r:id="rId3888"/>
    <p:sldId id="4142" r:id="rId3889"/>
    <p:sldId id="4143" r:id="rId3890"/>
    <p:sldId id="4144" r:id="rId3891"/>
    <p:sldId id="4145" r:id="rId3892"/>
    <p:sldId id="4146" r:id="rId3893"/>
    <p:sldId id="4147" r:id="rId3894"/>
    <p:sldId id="4148" r:id="rId3895"/>
    <p:sldId id="4149" r:id="rId3896"/>
    <p:sldId id="4150" r:id="rId3897"/>
    <p:sldId id="4151" r:id="rId3898"/>
    <p:sldId id="4152" r:id="rId3899"/>
    <p:sldId id="4153" r:id="rId3900"/>
    <p:sldId id="4154" r:id="rId3901"/>
    <p:sldId id="4155" r:id="rId3902"/>
    <p:sldId id="4156" r:id="rId3903"/>
    <p:sldId id="4157" r:id="rId3904"/>
    <p:sldId id="4158" r:id="rId3905"/>
    <p:sldId id="4159" r:id="rId3906"/>
    <p:sldId id="4160" r:id="rId3907"/>
    <p:sldId id="4161" r:id="rId3908"/>
    <p:sldId id="4162" r:id="rId3909"/>
    <p:sldId id="4163" r:id="rId3910"/>
    <p:sldId id="4164" r:id="rId3911"/>
    <p:sldId id="4165" r:id="rId3912"/>
    <p:sldId id="4166" r:id="rId3913"/>
    <p:sldId id="4167" r:id="rId3914"/>
    <p:sldId id="4168" r:id="rId3915"/>
    <p:sldId id="4169" r:id="rId3916"/>
    <p:sldId id="4170" r:id="rId3917"/>
    <p:sldId id="4171" r:id="rId3918"/>
    <p:sldId id="4172" r:id="rId3919"/>
    <p:sldId id="4173" r:id="rId3920"/>
    <p:sldId id="4174" r:id="rId3921"/>
    <p:sldId id="4175" r:id="rId3922"/>
    <p:sldId id="4176" r:id="rId3923"/>
    <p:sldId id="4177" r:id="rId3924"/>
    <p:sldId id="4178" r:id="rId3925"/>
    <p:sldId id="4179" r:id="rId3926"/>
    <p:sldId id="4180" r:id="rId3927"/>
    <p:sldId id="4181" r:id="rId3928"/>
    <p:sldId id="4182" r:id="rId3929"/>
    <p:sldId id="4183" r:id="rId3930"/>
    <p:sldId id="4184" r:id="rId3931"/>
    <p:sldId id="4185" r:id="rId3932"/>
    <p:sldId id="4186" r:id="rId3933"/>
    <p:sldId id="4187" r:id="rId3934"/>
    <p:sldId id="4188" r:id="rId3935"/>
    <p:sldId id="4189" r:id="rId3936"/>
    <p:sldId id="4190" r:id="rId3937"/>
    <p:sldId id="4191" r:id="rId3938"/>
    <p:sldId id="4192" r:id="rId3939"/>
    <p:sldId id="4193" r:id="rId3940"/>
    <p:sldId id="4194" r:id="rId3941"/>
    <p:sldId id="4195" r:id="rId3942"/>
    <p:sldId id="4196" r:id="rId3943"/>
    <p:sldId id="4197" r:id="rId3944"/>
    <p:sldId id="4198" r:id="rId3945"/>
    <p:sldId id="4199" r:id="rId3946"/>
    <p:sldId id="4200" r:id="rId3947"/>
    <p:sldId id="4201" r:id="rId3948"/>
    <p:sldId id="4202" r:id="rId3949"/>
    <p:sldId id="4203" r:id="rId3950"/>
    <p:sldId id="4204" r:id="rId3951"/>
    <p:sldId id="4205" r:id="rId3952"/>
    <p:sldId id="4206" r:id="rId3953"/>
    <p:sldId id="4207" r:id="rId3954"/>
    <p:sldId id="4208" r:id="rId3955"/>
    <p:sldId id="4209" r:id="rId3956"/>
    <p:sldId id="4210" r:id="rId3957"/>
    <p:sldId id="4211" r:id="rId3958"/>
    <p:sldId id="4212" r:id="rId3959"/>
    <p:sldId id="4213" r:id="rId3960"/>
    <p:sldId id="4214" r:id="rId3961"/>
    <p:sldId id="4215" r:id="rId3962"/>
    <p:sldId id="4216" r:id="rId3963"/>
    <p:sldId id="4217" r:id="rId3964"/>
    <p:sldId id="4218" r:id="rId3965"/>
    <p:sldId id="4219" r:id="rId3966"/>
    <p:sldId id="4220" r:id="rId3967"/>
    <p:sldId id="4221" r:id="rId3968"/>
    <p:sldId id="4222" r:id="rId3969"/>
    <p:sldId id="4223" r:id="rId3970"/>
    <p:sldId id="4224" r:id="rId3971"/>
    <p:sldId id="4225" r:id="rId3972"/>
    <p:sldId id="4226" r:id="rId3973"/>
    <p:sldId id="4227" r:id="rId3974"/>
    <p:sldId id="4228" r:id="rId3975"/>
    <p:sldId id="4229" r:id="rId3976"/>
    <p:sldId id="4230" r:id="rId3977"/>
    <p:sldId id="4231" r:id="rId3978"/>
    <p:sldId id="4232" r:id="rId3979"/>
    <p:sldId id="4233" r:id="rId3980"/>
    <p:sldId id="4234" r:id="rId3981"/>
    <p:sldId id="4235" r:id="rId3982"/>
    <p:sldId id="4236" r:id="rId3983"/>
    <p:sldId id="4237" r:id="rId3984"/>
    <p:sldId id="4238" r:id="rId3985"/>
    <p:sldId id="4239" r:id="rId3986"/>
    <p:sldId id="4240" r:id="rId3987"/>
    <p:sldId id="4241" r:id="rId3988"/>
    <p:sldId id="4242" r:id="rId3989"/>
    <p:sldId id="4243" r:id="rId3990"/>
    <p:sldId id="4244" r:id="rId3991"/>
    <p:sldId id="4245" r:id="rId3992"/>
    <p:sldId id="4246" r:id="rId3993"/>
    <p:sldId id="4247" r:id="rId3994"/>
    <p:sldId id="4248" r:id="rId3995"/>
    <p:sldId id="4249" r:id="rId3996"/>
    <p:sldId id="4250" r:id="rId3997"/>
    <p:sldId id="4251" r:id="rId3998"/>
    <p:sldId id="4252" r:id="rId3999"/>
    <p:sldId id="4253" r:id="rId4000"/>
    <p:sldId id="4254" r:id="rId4001"/>
    <p:sldId id="4255" r:id="rId4002"/>
    <p:sldId id="4256" r:id="rId4003"/>
    <p:sldId id="4257" r:id="rId4004"/>
    <p:sldId id="4258" r:id="rId4005"/>
    <p:sldId id="4259" r:id="rId4006"/>
    <p:sldId id="4260" r:id="rId4007"/>
    <p:sldId id="4261" r:id="rId4008"/>
    <p:sldId id="4262" r:id="rId4009"/>
    <p:sldId id="4263" r:id="rId4010"/>
    <p:sldId id="4264" r:id="rId4011"/>
    <p:sldId id="4265" r:id="rId4012"/>
    <p:sldId id="4266" r:id="rId4013"/>
    <p:sldId id="4267" r:id="rId4014"/>
    <p:sldId id="4268" r:id="rId4015"/>
    <p:sldId id="4269" r:id="rId4016"/>
    <p:sldId id="4270" r:id="rId4017"/>
    <p:sldId id="4271" r:id="rId4018"/>
    <p:sldId id="4272" r:id="rId4019"/>
    <p:sldId id="4273" r:id="rId4020"/>
    <p:sldId id="4274" r:id="rId4021"/>
    <p:sldId id="4275" r:id="rId4022"/>
    <p:sldId id="4276" r:id="rId4023"/>
    <p:sldId id="4277" r:id="rId4024"/>
    <p:sldId id="4278" r:id="rId4025"/>
    <p:sldId id="4279" r:id="rId4026"/>
    <p:sldId id="4280" r:id="rId4027"/>
    <p:sldId id="4281" r:id="rId4028"/>
    <p:sldId id="4282" r:id="rId4029"/>
    <p:sldId id="4283" r:id="rId4030"/>
    <p:sldId id="4284" r:id="rId4031"/>
    <p:sldId id="4285" r:id="rId4032"/>
    <p:sldId id="4286" r:id="rId4033"/>
    <p:sldId id="4287" r:id="rId4034"/>
    <p:sldId id="4288" r:id="rId4035"/>
    <p:sldId id="4289" r:id="rId4036"/>
    <p:sldId id="4290" r:id="rId4037"/>
    <p:sldId id="4291" r:id="rId4038"/>
    <p:sldId id="4292" r:id="rId4039"/>
    <p:sldId id="4293" r:id="rId4040"/>
    <p:sldId id="4294" r:id="rId4041"/>
    <p:sldId id="4295" r:id="rId4042"/>
    <p:sldId id="4296" r:id="rId4043"/>
    <p:sldId id="4297" r:id="rId4044"/>
    <p:sldId id="4298" r:id="rId4045"/>
    <p:sldId id="4299" r:id="rId4046"/>
    <p:sldId id="4300" r:id="rId4047"/>
    <p:sldId id="4301" r:id="rId4048"/>
    <p:sldId id="4302" r:id="rId4049"/>
    <p:sldId id="4303" r:id="rId4050"/>
    <p:sldId id="4304" r:id="rId4051"/>
    <p:sldId id="4305" r:id="rId4052"/>
    <p:sldId id="4306" r:id="rId4053"/>
    <p:sldId id="4307" r:id="rId4054"/>
    <p:sldId id="4308" r:id="rId4055"/>
    <p:sldId id="4309" r:id="rId4056"/>
    <p:sldId id="4310" r:id="rId4057"/>
    <p:sldId id="4311" r:id="rId4058"/>
    <p:sldId id="4312" r:id="rId4059"/>
    <p:sldId id="4313" r:id="rId4060"/>
    <p:sldId id="4314" r:id="rId4061"/>
    <p:sldId id="4315" r:id="rId4062"/>
    <p:sldId id="4316" r:id="rId4063"/>
    <p:sldId id="4317" r:id="rId4064"/>
    <p:sldId id="4318" r:id="rId4065"/>
    <p:sldId id="4319" r:id="rId4066"/>
    <p:sldId id="4320" r:id="rId4067"/>
    <p:sldId id="4321" r:id="rId4068"/>
    <p:sldId id="4322" r:id="rId4069"/>
    <p:sldId id="4323" r:id="rId4070"/>
    <p:sldId id="4324" r:id="rId4071"/>
    <p:sldId id="4325" r:id="rId4072"/>
    <p:sldId id="4326" r:id="rId4073"/>
    <p:sldId id="4327" r:id="rId4074"/>
    <p:sldId id="4328" r:id="rId4075"/>
    <p:sldId id="4329" r:id="rId4076"/>
    <p:sldId id="4330" r:id="rId4077"/>
    <p:sldId id="4331" r:id="rId4078"/>
    <p:sldId id="4332" r:id="rId4079"/>
    <p:sldId id="4333" r:id="rId4080"/>
    <p:sldId id="4334" r:id="rId4081"/>
    <p:sldId id="4335" r:id="rId4082"/>
    <p:sldId id="4336" r:id="rId4083"/>
    <p:sldId id="4337" r:id="rId4084"/>
    <p:sldId id="4338" r:id="rId4085"/>
    <p:sldId id="4339" r:id="rId4086"/>
    <p:sldId id="4340" r:id="rId4087"/>
    <p:sldId id="4341" r:id="rId4088"/>
    <p:sldId id="4342" r:id="rId4089"/>
    <p:sldId id="4343" r:id="rId4090"/>
    <p:sldId id="4344" r:id="rId4091"/>
    <p:sldId id="4345" r:id="rId4092"/>
    <p:sldId id="4346" r:id="rId4093"/>
    <p:sldId id="4347" r:id="rId4094"/>
    <p:sldId id="4348" r:id="rId4095"/>
    <p:sldId id="4349" r:id="rId4096"/>
    <p:sldId id="4350" r:id="rId4097"/>
    <p:sldId id="4351" r:id="rId4098"/>
    <p:sldId id="4352" r:id="rId4099"/>
    <p:sldId id="4353" r:id="rId4100"/>
    <p:sldId id="4354" r:id="rId4101"/>
    <p:sldId id="4355" r:id="rId4102"/>
    <p:sldId id="4356" r:id="rId4103"/>
    <p:sldId id="4357" r:id="rId4104"/>
    <p:sldId id="4358" r:id="rId4105"/>
    <p:sldId id="4359" r:id="rId4106"/>
    <p:sldId id="4360" r:id="rId4107"/>
    <p:sldId id="4361" r:id="rId4108"/>
    <p:sldId id="4362" r:id="rId4109"/>
    <p:sldId id="4363" r:id="rId4110"/>
    <p:sldId id="4364" r:id="rId4111"/>
    <p:sldId id="4365" r:id="rId4112"/>
    <p:sldId id="4366" r:id="rId4113"/>
    <p:sldId id="4367" r:id="rId4114"/>
    <p:sldId id="4368" r:id="rId4115"/>
    <p:sldId id="4369" r:id="rId4116"/>
    <p:sldId id="4370" r:id="rId4117"/>
    <p:sldId id="4371" r:id="rId4118"/>
    <p:sldId id="4372" r:id="rId4119"/>
    <p:sldId id="4373" r:id="rId4120"/>
    <p:sldId id="4374" r:id="rId4121"/>
    <p:sldId id="4375" r:id="rId4122"/>
    <p:sldId id="4376" r:id="rId4123"/>
    <p:sldId id="4377" r:id="rId4124"/>
    <p:sldId id="4378" r:id="rId4125"/>
    <p:sldId id="4379" r:id="rId4126"/>
    <p:sldId id="4380" r:id="rId4127"/>
    <p:sldId id="4381" r:id="rId4128"/>
    <p:sldId id="4382" r:id="rId4129"/>
    <p:sldId id="4383" r:id="rId4130"/>
    <p:sldId id="4384" r:id="rId4131"/>
    <p:sldId id="4385" r:id="rId4132"/>
    <p:sldId id="4386" r:id="rId4133"/>
    <p:sldId id="4387" r:id="rId4134"/>
    <p:sldId id="4388" r:id="rId4135"/>
    <p:sldId id="4389" r:id="rId4136"/>
    <p:sldId id="4390" r:id="rId4137"/>
    <p:sldId id="4391" r:id="rId4138"/>
    <p:sldId id="4392" r:id="rId4139"/>
    <p:sldId id="4393" r:id="rId4140"/>
    <p:sldId id="4394" r:id="rId4141"/>
    <p:sldId id="4395" r:id="rId4142"/>
    <p:sldId id="4396" r:id="rId4143"/>
    <p:sldId id="4397" r:id="rId4144"/>
    <p:sldId id="4398" r:id="rId4145"/>
    <p:sldId id="4399" r:id="rId4146"/>
    <p:sldId id="4400" r:id="rId4147"/>
    <p:sldId id="4401" r:id="rId4148"/>
    <p:sldId id="4402" r:id="rId4149"/>
    <p:sldId id="4403" r:id="rId4150"/>
    <p:sldId id="4404" r:id="rId4151"/>
    <p:sldId id="4405" r:id="rId4152"/>
    <p:sldId id="4406" r:id="rId4153"/>
    <p:sldId id="4407" r:id="rId4154"/>
    <p:sldId id="4408" r:id="rId4155"/>
    <p:sldId id="4409" r:id="rId4156"/>
    <p:sldId id="4410" r:id="rId4157"/>
    <p:sldId id="4411" r:id="rId4158"/>
    <p:sldId id="4412" r:id="rId4159"/>
    <p:sldId id="4413" r:id="rId4160"/>
    <p:sldId id="4414" r:id="rId4161"/>
    <p:sldId id="4415" r:id="rId4162"/>
    <p:sldId id="4416" r:id="rId4163"/>
    <p:sldId id="4417" r:id="rId4164"/>
    <p:sldId id="4418" r:id="rId4165"/>
    <p:sldId id="4419" r:id="rId4166"/>
    <p:sldId id="4420" r:id="rId4167"/>
    <p:sldId id="4421" r:id="rId4168"/>
    <p:sldId id="4422" r:id="rId4169"/>
    <p:sldId id="4423" r:id="rId4170"/>
    <p:sldId id="4424" r:id="rId4171"/>
    <p:sldId id="4425" r:id="rId4172"/>
    <p:sldId id="4426" r:id="rId4173"/>
    <p:sldId id="4427" r:id="rId4174"/>
    <p:sldId id="4428" r:id="rId4175"/>
    <p:sldId id="4429" r:id="rId4176"/>
    <p:sldId id="4430" r:id="rId4177"/>
    <p:sldId id="4431" r:id="rId4178"/>
    <p:sldId id="4432" r:id="rId4179"/>
    <p:sldId id="4433" r:id="rId4180"/>
    <p:sldId id="4434" r:id="rId4181"/>
    <p:sldId id="4435" r:id="rId4182"/>
    <p:sldId id="4436" r:id="rId4183"/>
    <p:sldId id="4437" r:id="rId4184"/>
  </p:sldIdLst>
  <p:sldSz cx="9144000" cy="5143500" type="screen16x9"/>
  <p:notesSz cx="6858000" cy="9144000"/>
  <p:defaultTextStyle>
    <a:defPPr>
      <a:defRPr lang="en-US"/>
    </a:defPPr>
    <a:lvl1pPr marL="0" algn="l" defTabSz="1190366" rtl="0" eaLnBrk="1" latinLnBrk="0" hangingPunct="1">
      <a:defRPr sz="2300" kern="1200">
        <a:solidFill>
          <a:schemeClr val="tx1"/>
        </a:solidFill>
        <a:latin typeface="+mn-lt"/>
        <a:ea typeface="+mn-ea"/>
        <a:cs typeface="+mn-cs"/>
      </a:defRPr>
    </a:lvl1pPr>
    <a:lvl2pPr marL="595183" algn="l" defTabSz="1190366" rtl="0" eaLnBrk="1" latinLnBrk="0" hangingPunct="1">
      <a:defRPr sz="2300" kern="1200">
        <a:solidFill>
          <a:schemeClr val="tx1"/>
        </a:solidFill>
        <a:latin typeface="+mn-lt"/>
        <a:ea typeface="+mn-ea"/>
        <a:cs typeface="+mn-cs"/>
      </a:defRPr>
    </a:lvl2pPr>
    <a:lvl3pPr marL="1190366" algn="l" defTabSz="1190366" rtl="0" eaLnBrk="1" latinLnBrk="0" hangingPunct="1">
      <a:defRPr sz="2300" kern="1200">
        <a:solidFill>
          <a:schemeClr val="tx1"/>
        </a:solidFill>
        <a:latin typeface="+mn-lt"/>
        <a:ea typeface="+mn-ea"/>
        <a:cs typeface="+mn-cs"/>
      </a:defRPr>
    </a:lvl3pPr>
    <a:lvl4pPr marL="1785549" algn="l" defTabSz="1190366" rtl="0" eaLnBrk="1" latinLnBrk="0" hangingPunct="1">
      <a:defRPr sz="2300" kern="1200">
        <a:solidFill>
          <a:schemeClr val="tx1"/>
        </a:solidFill>
        <a:latin typeface="+mn-lt"/>
        <a:ea typeface="+mn-ea"/>
        <a:cs typeface="+mn-cs"/>
      </a:defRPr>
    </a:lvl4pPr>
    <a:lvl5pPr marL="2380732" algn="l" defTabSz="1190366" rtl="0" eaLnBrk="1" latinLnBrk="0" hangingPunct="1">
      <a:defRPr sz="2300" kern="1200">
        <a:solidFill>
          <a:schemeClr val="tx1"/>
        </a:solidFill>
        <a:latin typeface="+mn-lt"/>
        <a:ea typeface="+mn-ea"/>
        <a:cs typeface="+mn-cs"/>
      </a:defRPr>
    </a:lvl5pPr>
    <a:lvl6pPr marL="2975915" algn="l" defTabSz="1190366" rtl="0" eaLnBrk="1" latinLnBrk="0" hangingPunct="1">
      <a:defRPr sz="2300" kern="1200">
        <a:solidFill>
          <a:schemeClr val="tx1"/>
        </a:solidFill>
        <a:latin typeface="+mn-lt"/>
        <a:ea typeface="+mn-ea"/>
        <a:cs typeface="+mn-cs"/>
      </a:defRPr>
    </a:lvl6pPr>
    <a:lvl7pPr marL="3571098" algn="l" defTabSz="1190366" rtl="0" eaLnBrk="1" latinLnBrk="0" hangingPunct="1">
      <a:defRPr sz="2300" kern="1200">
        <a:solidFill>
          <a:schemeClr val="tx1"/>
        </a:solidFill>
        <a:latin typeface="+mn-lt"/>
        <a:ea typeface="+mn-ea"/>
        <a:cs typeface="+mn-cs"/>
      </a:defRPr>
    </a:lvl7pPr>
    <a:lvl8pPr marL="4166281" algn="l" defTabSz="1190366" rtl="0" eaLnBrk="1" latinLnBrk="0" hangingPunct="1">
      <a:defRPr sz="2300" kern="1200">
        <a:solidFill>
          <a:schemeClr val="tx1"/>
        </a:solidFill>
        <a:latin typeface="+mn-lt"/>
        <a:ea typeface="+mn-ea"/>
        <a:cs typeface="+mn-cs"/>
      </a:defRPr>
    </a:lvl8pPr>
    <a:lvl9pPr marL="4761464" algn="l" defTabSz="1190366" rtl="0" eaLnBrk="1" latinLnBrk="0" hangingPunct="1">
      <a:defRPr sz="23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79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203" d="100"/>
          <a:sy n="203" d="100"/>
        </p:scale>
        <p:origin x="594" y="168"/>
      </p:cViewPr>
      <p:guideLst>
        <p:guide orient="horz" pos="1620"/>
        <p:guide pos="2879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3586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827" Type="http://schemas.openxmlformats.org/officeDocument/2006/relationships/slide" Target="slides/slide1826.xml"/><Relationship Id="rId3182" Type="http://schemas.openxmlformats.org/officeDocument/2006/relationships/slide" Target="slides/slide3181.xml"/><Relationship Id="rId3999" Type="http://schemas.openxmlformats.org/officeDocument/2006/relationships/slide" Target="slides/slide3998.xml"/><Relationship Id="rId170" Type="http://schemas.openxmlformats.org/officeDocument/2006/relationships/slide" Target="slides/slide169.xml"/><Relationship Id="rId987" Type="http://schemas.openxmlformats.org/officeDocument/2006/relationships/slide" Target="slides/slide986.xml"/><Relationship Id="rId2668" Type="http://schemas.openxmlformats.org/officeDocument/2006/relationships/slide" Target="slides/slide2667.xml"/><Relationship Id="rId3719" Type="http://schemas.openxmlformats.org/officeDocument/2006/relationships/slide" Target="slides/slide3718.xml"/><Relationship Id="rId4090" Type="http://schemas.openxmlformats.org/officeDocument/2006/relationships/slide" Target="slides/slide4089.xml"/><Relationship Id="rId1684" Type="http://schemas.openxmlformats.org/officeDocument/2006/relationships/slide" Target="slides/slide1683.xml"/><Relationship Id="rId2735" Type="http://schemas.openxmlformats.org/officeDocument/2006/relationships/slide" Target="slides/slide2734.xml"/><Relationship Id="rId707" Type="http://schemas.openxmlformats.org/officeDocument/2006/relationships/slide" Target="slides/slide706.xml"/><Relationship Id="rId1337" Type="http://schemas.openxmlformats.org/officeDocument/2006/relationships/slide" Target="slides/slide1336.xml"/><Relationship Id="rId1751" Type="http://schemas.openxmlformats.org/officeDocument/2006/relationships/slide" Target="slides/slide1750.xml"/><Relationship Id="rId2802" Type="http://schemas.openxmlformats.org/officeDocument/2006/relationships/slide" Target="slides/slide2801.xml"/><Relationship Id="rId43" Type="http://schemas.openxmlformats.org/officeDocument/2006/relationships/slide" Target="slides/slide42.xml"/><Relationship Id="rId1404" Type="http://schemas.openxmlformats.org/officeDocument/2006/relationships/slide" Target="slides/slide1403.xml"/><Relationship Id="rId3576" Type="http://schemas.openxmlformats.org/officeDocument/2006/relationships/slide" Target="slides/slide3575.xml"/><Relationship Id="rId497" Type="http://schemas.openxmlformats.org/officeDocument/2006/relationships/slide" Target="slides/slide496.xml"/><Relationship Id="rId2178" Type="http://schemas.openxmlformats.org/officeDocument/2006/relationships/slide" Target="slides/slide2177.xml"/><Relationship Id="rId3229" Type="http://schemas.openxmlformats.org/officeDocument/2006/relationships/slide" Target="slides/slide3228.xml"/><Relationship Id="rId3990" Type="http://schemas.openxmlformats.org/officeDocument/2006/relationships/slide" Target="slides/slide3989.xml"/><Relationship Id="rId1194" Type="http://schemas.openxmlformats.org/officeDocument/2006/relationships/slide" Target="slides/slide1193.xml"/><Relationship Id="rId2592" Type="http://schemas.openxmlformats.org/officeDocument/2006/relationships/slide" Target="slides/slide2591.xml"/><Relationship Id="rId3643" Type="http://schemas.openxmlformats.org/officeDocument/2006/relationships/slide" Target="slides/slide3642.xml"/><Relationship Id="rId217" Type="http://schemas.openxmlformats.org/officeDocument/2006/relationships/slide" Target="slides/slide216.xml"/><Relationship Id="rId564" Type="http://schemas.openxmlformats.org/officeDocument/2006/relationships/slide" Target="slides/slide563.xml"/><Relationship Id="rId2245" Type="http://schemas.openxmlformats.org/officeDocument/2006/relationships/slide" Target="slides/slide2244.xml"/><Relationship Id="rId3710" Type="http://schemas.openxmlformats.org/officeDocument/2006/relationships/slide" Target="slides/slide3709.xml"/><Relationship Id="rId631" Type="http://schemas.openxmlformats.org/officeDocument/2006/relationships/slide" Target="slides/slide630.xml"/><Relationship Id="rId1261" Type="http://schemas.openxmlformats.org/officeDocument/2006/relationships/slide" Target="slides/slide1260.xml"/><Relationship Id="rId2312" Type="http://schemas.openxmlformats.org/officeDocument/2006/relationships/slide" Target="slides/slide2311.xml"/><Relationship Id="rId3086" Type="http://schemas.openxmlformats.org/officeDocument/2006/relationships/slide" Target="slides/slide3085.xml"/><Relationship Id="rId4137" Type="http://schemas.openxmlformats.org/officeDocument/2006/relationships/slide" Target="slides/slide4136.xml"/><Relationship Id="rId3153" Type="http://schemas.openxmlformats.org/officeDocument/2006/relationships/slide" Target="slides/slide3152.xml"/><Relationship Id="rId141" Type="http://schemas.openxmlformats.org/officeDocument/2006/relationships/slide" Target="slides/slide140.xml"/><Relationship Id="rId3220" Type="http://schemas.openxmlformats.org/officeDocument/2006/relationships/slide" Target="slides/slide3219.xml"/><Relationship Id="rId7" Type="http://schemas.openxmlformats.org/officeDocument/2006/relationships/slide" Target="slides/slide6.xml"/><Relationship Id="rId2986" Type="http://schemas.openxmlformats.org/officeDocument/2006/relationships/slide" Target="slides/slide2985.xml"/><Relationship Id="rId958" Type="http://schemas.openxmlformats.org/officeDocument/2006/relationships/slide" Target="slides/slide957.xml"/><Relationship Id="rId1588" Type="http://schemas.openxmlformats.org/officeDocument/2006/relationships/slide" Target="slides/slide1587.xml"/><Relationship Id="rId2639" Type="http://schemas.openxmlformats.org/officeDocument/2006/relationships/slide" Target="slides/slide2638.xml"/><Relationship Id="rId1655" Type="http://schemas.openxmlformats.org/officeDocument/2006/relationships/slide" Target="slides/slide1654.xml"/><Relationship Id="rId2706" Type="http://schemas.openxmlformats.org/officeDocument/2006/relationships/slide" Target="slides/slide2705.xml"/><Relationship Id="rId4061" Type="http://schemas.openxmlformats.org/officeDocument/2006/relationships/slide" Target="slides/slide4060.xml"/><Relationship Id="rId1308" Type="http://schemas.openxmlformats.org/officeDocument/2006/relationships/slide" Target="slides/slide1307.xml"/><Relationship Id="rId1722" Type="http://schemas.openxmlformats.org/officeDocument/2006/relationships/slide" Target="slides/slide1721.xml"/><Relationship Id="rId14" Type="http://schemas.openxmlformats.org/officeDocument/2006/relationships/slide" Target="slides/slide13.xml"/><Relationship Id="rId3894" Type="http://schemas.openxmlformats.org/officeDocument/2006/relationships/slide" Target="slides/slide3893.xml"/><Relationship Id="rId2289" Type="http://schemas.openxmlformats.org/officeDocument/2006/relationships/slide" Target="slides/slide2288.xml"/><Relationship Id="rId2496" Type="http://schemas.openxmlformats.org/officeDocument/2006/relationships/slide" Target="slides/slide2495.xml"/><Relationship Id="rId3547" Type="http://schemas.openxmlformats.org/officeDocument/2006/relationships/slide" Target="slides/slide3546.xml"/><Relationship Id="rId3754" Type="http://schemas.openxmlformats.org/officeDocument/2006/relationships/slide" Target="slides/slide3753.xml"/><Relationship Id="rId3961" Type="http://schemas.openxmlformats.org/officeDocument/2006/relationships/slide" Target="slides/slide3960.xml"/><Relationship Id="rId468" Type="http://schemas.openxmlformats.org/officeDocument/2006/relationships/slide" Target="slides/slide467.xml"/><Relationship Id="rId675" Type="http://schemas.openxmlformats.org/officeDocument/2006/relationships/slide" Target="slides/slide674.xml"/><Relationship Id="rId882" Type="http://schemas.openxmlformats.org/officeDocument/2006/relationships/slide" Target="slides/slide881.xml"/><Relationship Id="rId1098" Type="http://schemas.openxmlformats.org/officeDocument/2006/relationships/slide" Target="slides/slide1097.xml"/><Relationship Id="rId2149" Type="http://schemas.openxmlformats.org/officeDocument/2006/relationships/slide" Target="slides/slide2148.xml"/><Relationship Id="rId2356" Type="http://schemas.openxmlformats.org/officeDocument/2006/relationships/slide" Target="slides/slide2355.xml"/><Relationship Id="rId2563" Type="http://schemas.openxmlformats.org/officeDocument/2006/relationships/slide" Target="slides/slide2562.xml"/><Relationship Id="rId2770" Type="http://schemas.openxmlformats.org/officeDocument/2006/relationships/slide" Target="slides/slide2769.xml"/><Relationship Id="rId3407" Type="http://schemas.openxmlformats.org/officeDocument/2006/relationships/slide" Target="slides/slide3406.xml"/><Relationship Id="rId3614" Type="http://schemas.openxmlformats.org/officeDocument/2006/relationships/slide" Target="slides/slide3613.xml"/><Relationship Id="rId3821" Type="http://schemas.openxmlformats.org/officeDocument/2006/relationships/slide" Target="slides/slide3820.xml"/><Relationship Id="rId328" Type="http://schemas.openxmlformats.org/officeDocument/2006/relationships/slide" Target="slides/slide327.xml"/><Relationship Id="rId535" Type="http://schemas.openxmlformats.org/officeDocument/2006/relationships/slide" Target="slides/slide534.xml"/><Relationship Id="rId742" Type="http://schemas.openxmlformats.org/officeDocument/2006/relationships/slide" Target="slides/slide741.xml"/><Relationship Id="rId1165" Type="http://schemas.openxmlformats.org/officeDocument/2006/relationships/slide" Target="slides/slide1164.xml"/><Relationship Id="rId1372" Type="http://schemas.openxmlformats.org/officeDocument/2006/relationships/slide" Target="slides/slide1371.xml"/><Relationship Id="rId2009" Type="http://schemas.openxmlformats.org/officeDocument/2006/relationships/slide" Target="slides/slide2008.xml"/><Relationship Id="rId2216" Type="http://schemas.openxmlformats.org/officeDocument/2006/relationships/slide" Target="slides/slide2215.xml"/><Relationship Id="rId2423" Type="http://schemas.openxmlformats.org/officeDocument/2006/relationships/slide" Target="slides/slide2422.xml"/><Relationship Id="rId2630" Type="http://schemas.openxmlformats.org/officeDocument/2006/relationships/slide" Target="slides/slide2629.xml"/><Relationship Id="rId602" Type="http://schemas.openxmlformats.org/officeDocument/2006/relationships/slide" Target="slides/slide601.xml"/><Relationship Id="rId1025" Type="http://schemas.openxmlformats.org/officeDocument/2006/relationships/slide" Target="slides/slide1024.xml"/><Relationship Id="rId1232" Type="http://schemas.openxmlformats.org/officeDocument/2006/relationships/slide" Target="slides/slide1231.xml"/><Relationship Id="rId3197" Type="http://schemas.openxmlformats.org/officeDocument/2006/relationships/slide" Target="slides/slide3196.xml"/><Relationship Id="rId3057" Type="http://schemas.openxmlformats.org/officeDocument/2006/relationships/slide" Target="slides/slide3056.xml"/><Relationship Id="rId4108" Type="http://schemas.openxmlformats.org/officeDocument/2006/relationships/slide" Target="slides/slide4107.xml"/><Relationship Id="rId185" Type="http://schemas.openxmlformats.org/officeDocument/2006/relationships/slide" Target="slides/slide184.xml"/><Relationship Id="rId1909" Type="http://schemas.openxmlformats.org/officeDocument/2006/relationships/slide" Target="slides/slide1908.xml"/><Relationship Id="rId3264" Type="http://schemas.openxmlformats.org/officeDocument/2006/relationships/slide" Target="slides/slide3263.xml"/><Relationship Id="rId3471" Type="http://schemas.openxmlformats.org/officeDocument/2006/relationships/slide" Target="slides/slide3470.xml"/><Relationship Id="rId392" Type="http://schemas.openxmlformats.org/officeDocument/2006/relationships/slide" Target="slides/slide391.xml"/><Relationship Id="rId2073" Type="http://schemas.openxmlformats.org/officeDocument/2006/relationships/slide" Target="slides/slide2072.xml"/><Relationship Id="rId2280" Type="http://schemas.openxmlformats.org/officeDocument/2006/relationships/slide" Target="slides/slide2279.xml"/><Relationship Id="rId3124" Type="http://schemas.openxmlformats.org/officeDocument/2006/relationships/slide" Target="slides/slide3123.xml"/><Relationship Id="rId3331" Type="http://schemas.openxmlformats.org/officeDocument/2006/relationships/slide" Target="slides/slide3330.xml"/><Relationship Id="rId252" Type="http://schemas.openxmlformats.org/officeDocument/2006/relationships/slide" Target="slides/slide251.xml"/><Relationship Id="rId2140" Type="http://schemas.openxmlformats.org/officeDocument/2006/relationships/slide" Target="slides/slide2139.xml"/><Relationship Id="rId112" Type="http://schemas.openxmlformats.org/officeDocument/2006/relationships/slide" Target="slides/slide111.xml"/><Relationship Id="rId1699" Type="http://schemas.openxmlformats.org/officeDocument/2006/relationships/slide" Target="slides/slide1698.xml"/><Relationship Id="rId2000" Type="http://schemas.openxmlformats.org/officeDocument/2006/relationships/slide" Target="slides/slide1999.xml"/><Relationship Id="rId2957" Type="http://schemas.openxmlformats.org/officeDocument/2006/relationships/slide" Target="slides/slide2956.xml"/><Relationship Id="rId4172" Type="http://schemas.openxmlformats.org/officeDocument/2006/relationships/slide" Target="slides/slide4171.xml"/><Relationship Id="rId929" Type="http://schemas.openxmlformats.org/officeDocument/2006/relationships/slide" Target="slides/slide928.xml"/><Relationship Id="rId1559" Type="http://schemas.openxmlformats.org/officeDocument/2006/relationships/slide" Target="slides/slide1558.xml"/><Relationship Id="rId1766" Type="http://schemas.openxmlformats.org/officeDocument/2006/relationships/slide" Target="slides/slide1765.xml"/><Relationship Id="rId1973" Type="http://schemas.openxmlformats.org/officeDocument/2006/relationships/slide" Target="slides/slide1972.xml"/><Relationship Id="rId2817" Type="http://schemas.openxmlformats.org/officeDocument/2006/relationships/slide" Target="slides/slide2816.xml"/><Relationship Id="rId4032" Type="http://schemas.openxmlformats.org/officeDocument/2006/relationships/slide" Target="slides/slide4031.xml"/><Relationship Id="rId58" Type="http://schemas.openxmlformats.org/officeDocument/2006/relationships/slide" Target="slides/slide57.xml"/><Relationship Id="rId1419" Type="http://schemas.openxmlformats.org/officeDocument/2006/relationships/slide" Target="slides/slide1418.xml"/><Relationship Id="rId1626" Type="http://schemas.openxmlformats.org/officeDocument/2006/relationships/slide" Target="slides/slide1625.xml"/><Relationship Id="rId1833" Type="http://schemas.openxmlformats.org/officeDocument/2006/relationships/slide" Target="slides/slide1832.xml"/><Relationship Id="rId1900" Type="http://schemas.openxmlformats.org/officeDocument/2006/relationships/slide" Target="slides/slide1899.xml"/><Relationship Id="rId3798" Type="http://schemas.openxmlformats.org/officeDocument/2006/relationships/slide" Target="slides/slide3797.xml"/><Relationship Id="rId3658" Type="http://schemas.openxmlformats.org/officeDocument/2006/relationships/slide" Target="slides/slide3657.xml"/><Relationship Id="rId3865" Type="http://schemas.openxmlformats.org/officeDocument/2006/relationships/slide" Target="slides/slide3864.xml"/><Relationship Id="rId579" Type="http://schemas.openxmlformats.org/officeDocument/2006/relationships/slide" Target="slides/slide578.xml"/><Relationship Id="rId786" Type="http://schemas.openxmlformats.org/officeDocument/2006/relationships/slide" Target="slides/slide785.xml"/><Relationship Id="rId993" Type="http://schemas.openxmlformats.org/officeDocument/2006/relationships/slide" Target="slides/slide992.xml"/><Relationship Id="rId2467" Type="http://schemas.openxmlformats.org/officeDocument/2006/relationships/slide" Target="slides/slide2466.xml"/><Relationship Id="rId2674" Type="http://schemas.openxmlformats.org/officeDocument/2006/relationships/slide" Target="slides/slide2673.xml"/><Relationship Id="rId3518" Type="http://schemas.openxmlformats.org/officeDocument/2006/relationships/slide" Target="slides/slide3517.xml"/><Relationship Id="rId439" Type="http://schemas.openxmlformats.org/officeDocument/2006/relationships/slide" Target="slides/slide438.xml"/><Relationship Id="rId646" Type="http://schemas.openxmlformats.org/officeDocument/2006/relationships/slide" Target="slides/slide645.xml"/><Relationship Id="rId1069" Type="http://schemas.openxmlformats.org/officeDocument/2006/relationships/slide" Target="slides/slide1068.xml"/><Relationship Id="rId1276" Type="http://schemas.openxmlformats.org/officeDocument/2006/relationships/slide" Target="slides/slide1275.xml"/><Relationship Id="rId1483" Type="http://schemas.openxmlformats.org/officeDocument/2006/relationships/slide" Target="slides/slide1482.xml"/><Relationship Id="rId2327" Type="http://schemas.openxmlformats.org/officeDocument/2006/relationships/slide" Target="slides/slide2326.xml"/><Relationship Id="rId2881" Type="http://schemas.openxmlformats.org/officeDocument/2006/relationships/slide" Target="slides/slide2880.xml"/><Relationship Id="rId3725" Type="http://schemas.openxmlformats.org/officeDocument/2006/relationships/slide" Target="slides/slide3724.xml"/><Relationship Id="rId3932" Type="http://schemas.openxmlformats.org/officeDocument/2006/relationships/slide" Target="slides/slide3931.xml"/><Relationship Id="rId506" Type="http://schemas.openxmlformats.org/officeDocument/2006/relationships/slide" Target="slides/slide505.xml"/><Relationship Id="rId853" Type="http://schemas.openxmlformats.org/officeDocument/2006/relationships/slide" Target="slides/slide852.xml"/><Relationship Id="rId1136" Type="http://schemas.openxmlformats.org/officeDocument/2006/relationships/slide" Target="slides/slide1135.xml"/><Relationship Id="rId1690" Type="http://schemas.openxmlformats.org/officeDocument/2006/relationships/slide" Target="slides/slide1689.xml"/><Relationship Id="rId2534" Type="http://schemas.openxmlformats.org/officeDocument/2006/relationships/slide" Target="slides/slide2533.xml"/><Relationship Id="rId2741" Type="http://schemas.openxmlformats.org/officeDocument/2006/relationships/slide" Target="slides/slide2740.xml"/><Relationship Id="rId713" Type="http://schemas.openxmlformats.org/officeDocument/2006/relationships/slide" Target="slides/slide712.xml"/><Relationship Id="rId920" Type="http://schemas.openxmlformats.org/officeDocument/2006/relationships/slide" Target="slides/slide919.xml"/><Relationship Id="rId1343" Type="http://schemas.openxmlformats.org/officeDocument/2006/relationships/slide" Target="slides/slide1342.xml"/><Relationship Id="rId1550" Type="http://schemas.openxmlformats.org/officeDocument/2006/relationships/slide" Target="slides/slide1549.xml"/><Relationship Id="rId2601" Type="http://schemas.openxmlformats.org/officeDocument/2006/relationships/slide" Target="slides/slide2600.xml"/><Relationship Id="rId1203" Type="http://schemas.openxmlformats.org/officeDocument/2006/relationships/slide" Target="slides/slide1202.xml"/><Relationship Id="rId1410" Type="http://schemas.openxmlformats.org/officeDocument/2006/relationships/slide" Target="slides/slide1409.xml"/><Relationship Id="rId3168" Type="http://schemas.openxmlformats.org/officeDocument/2006/relationships/slide" Target="slides/slide3167.xml"/><Relationship Id="rId3375" Type="http://schemas.openxmlformats.org/officeDocument/2006/relationships/slide" Target="slides/slide3374.xml"/><Relationship Id="rId3582" Type="http://schemas.openxmlformats.org/officeDocument/2006/relationships/slide" Target="slides/slide3581.xml"/><Relationship Id="rId296" Type="http://schemas.openxmlformats.org/officeDocument/2006/relationships/slide" Target="slides/slide295.xml"/><Relationship Id="rId2184" Type="http://schemas.openxmlformats.org/officeDocument/2006/relationships/slide" Target="slides/slide2183.xml"/><Relationship Id="rId2391" Type="http://schemas.openxmlformats.org/officeDocument/2006/relationships/slide" Target="slides/slide2390.xml"/><Relationship Id="rId3028" Type="http://schemas.openxmlformats.org/officeDocument/2006/relationships/slide" Target="slides/slide3027.xml"/><Relationship Id="rId3235" Type="http://schemas.openxmlformats.org/officeDocument/2006/relationships/slide" Target="slides/slide3234.xml"/><Relationship Id="rId3442" Type="http://schemas.openxmlformats.org/officeDocument/2006/relationships/slide" Target="slides/slide3441.xml"/><Relationship Id="rId156" Type="http://schemas.openxmlformats.org/officeDocument/2006/relationships/slide" Target="slides/slide155.xml"/><Relationship Id="rId363" Type="http://schemas.openxmlformats.org/officeDocument/2006/relationships/slide" Target="slides/slide362.xml"/><Relationship Id="rId570" Type="http://schemas.openxmlformats.org/officeDocument/2006/relationships/slide" Target="slides/slide569.xml"/><Relationship Id="rId2044" Type="http://schemas.openxmlformats.org/officeDocument/2006/relationships/slide" Target="slides/slide2043.xml"/><Relationship Id="rId2251" Type="http://schemas.openxmlformats.org/officeDocument/2006/relationships/slide" Target="slides/slide2250.xml"/><Relationship Id="rId3302" Type="http://schemas.openxmlformats.org/officeDocument/2006/relationships/slide" Target="slides/slide3301.xml"/><Relationship Id="rId223" Type="http://schemas.openxmlformats.org/officeDocument/2006/relationships/slide" Target="slides/slide222.xml"/><Relationship Id="rId430" Type="http://schemas.openxmlformats.org/officeDocument/2006/relationships/slide" Target="slides/slide429.xml"/><Relationship Id="rId1060" Type="http://schemas.openxmlformats.org/officeDocument/2006/relationships/slide" Target="slides/slide1059.xml"/><Relationship Id="rId2111" Type="http://schemas.openxmlformats.org/officeDocument/2006/relationships/slide" Target="slides/slide2110.xml"/><Relationship Id="rId4076" Type="http://schemas.openxmlformats.org/officeDocument/2006/relationships/slide" Target="slides/slide4075.xml"/><Relationship Id="rId1877" Type="http://schemas.openxmlformats.org/officeDocument/2006/relationships/slide" Target="slides/slide1876.xml"/><Relationship Id="rId2928" Type="http://schemas.openxmlformats.org/officeDocument/2006/relationships/slide" Target="slides/slide2927.xml"/><Relationship Id="rId1737" Type="http://schemas.openxmlformats.org/officeDocument/2006/relationships/slide" Target="slides/slide1736.xml"/><Relationship Id="rId1944" Type="http://schemas.openxmlformats.org/officeDocument/2006/relationships/slide" Target="slides/slide1943.xml"/><Relationship Id="rId3092" Type="http://schemas.openxmlformats.org/officeDocument/2006/relationships/slide" Target="slides/slide3091.xml"/><Relationship Id="rId4143" Type="http://schemas.openxmlformats.org/officeDocument/2006/relationships/slide" Target="slides/slide4142.xml"/><Relationship Id="rId29" Type="http://schemas.openxmlformats.org/officeDocument/2006/relationships/slide" Target="slides/slide28.xml"/><Relationship Id="rId4003" Type="http://schemas.openxmlformats.org/officeDocument/2006/relationships/slide" Target="slides/slide4002.xml"/><Relationship Id="rId1804" Type="http://schemas.openxmlformats.org/officeDocument/2006/relationships/slide" Target="slides/slide1803.xml"/><Relationship Id="rId3769" Type="http://schemas.openxmlformats.org/officeDocument/2006/relationships/slide" Target="slides/slide3768.xml"/><Relationship Id="rId3976" Type="http://schemas.openxmlformats.org/officeDocument/2006/relationships/slide" Target="slides/slide3975.xml"/><Relationship Id="rId897" Type="http://schemas.openxmlformats.org/officeDocument/2006/relationships/slide" Target="slides/slide896.xml"/><Relationship Id="rId2578" Type="http://schemas.openxmlformats.org/officeDocument/2006/relationships/slide" Target="slides/slide2577.xml"/><Relationship Id="rId2785" Type="http://schemas.openxmlformats.org/officeDocument/2006/relationships/slide" Target="slides/slide2784.xml"/><Relationship Id="rId2992" Type="http://schemas.openxmlformats.org/officeDocument/2006/relationships/slide" Target="slides/slide2991.xml"/><Relationship Id="rId3629" Type="http://schemas.openxmlformats.org/officeDocument/2006/relationships/slide" Target="slides/slide3628.xml"/><Relationship Id="rId3836" Type="http://schemas.openxmlformats.org/officeDocument/2006/relationships/slide" Target="slides/slide3835.xml"/><Relationship Id="rId757" Type="http://schemas.openxmlformats.org/officeDocument/2006/relationships/slide" Target="slides/slide756.xml"/><Relationship Id="rId964" Type="http://schemas.openxmlformats.org/officeDocument/2006/relationships/slide" Target="slides/slide963.xml"/><Relationship Id="rId1387" Type="http://schemas.openxmlformats.org/officeDocument/2006/relationships/slide" Target="slides/slide1386.xml"/><Relationship Id="rId1594" Type="http://schemas.openxmlformats.org/officeDocument/2006/relationships/slide" Target="slides/slide1593.xml"/><Relationship Id="rId2438" Type="http://schemas.openxmlformats.org/officeDocument/2006/relationships/slide" Target="slides/slide2437.xml"/><Relationship Id="rId2645" Type="http://schemas.openxmlformats.org/officeDocument/2006/relationships/slide" Target="slides/slide2644.xml"/><Relationship Id="rId2852" Type="http://schemas.openxmlformats.org/officeDocument/2006/relationships/slide" Target="slides/slide2851.xml"/><Relationship Id="rId3903" Type="http://schemas.openxmlformats.org/officeDocument/2006/relationships/slide" Target="slides/slide3902.xml"/><Relationship Id="rId93" Type="http://schemas.openxmlformats.org/officeDocument/2006/relationships/slide" Target="slides/slide92.xml"/><Relationship Id="rId617" Type="http://schemas.openxmlformats.org/officeDocument/2006/relationships/slide" Target="slides/slide616.xml"/><Relationship Id="rId824" Type="http://schemas.openxmlformats.org/officeDocument/2006/relationships/slide" Target="slides/slide823.xml"/><Relationship Id="rId1247" Type="http://schemas.openxmlformats.org/officeDocument/2006/relationships/slide" Target="slides/slide1246.xml"/><Relationship Id="rId1454" Type="http://schemas.openxmlformats.org/officeDocument/2006/relationships/slide" Target="slides/slide1453.xml"/><Relationship Id="rId1661" Type="http://schemas.openxmlformats.org/officeDocument/2006/relationships/slide" Target="slides/slide1660.xml"/><Relationship Id="rId2505" Type="http://schemas.openxmlformats.org/officeDocument/2006/relationships/slide" Target="slides/slide2504.xml"/><Relationship Id="rId2712" Type="http://schemas.openxmlformats.org/officeDocument/2006/relationships/slide" Target="slides/slide2711.xml"/><Relationship Id="rId1107" Type="http://schemas.openxmlformats.org/officeDocument/2006/relationships/slide" Target="slides/slide1106.xml"/><Relationship Id="rId1314" Type="http://schemas.openxmlformats.org/officeDocument/2006/relationships/slide" Target="slides/slide1313.xml"/><Relationship Id="rId1521" Type="http://schemas.openxmlformats.org/officeDocument/2006/relationships/slide" Target="slides/slide1520.xml"/><Relationship Id="rId3279" Type="http://schemas.openxmlformats.org/officeDocument/2006/relationships/slide" Target="slides/slide3278.xml"/><Relationship Id="rId3486" Type="http://schemas.openxmlformats.org/officeDocument/2006/relationships/slide" Target="slides/slide3485.xml"/><Relationship Id="rId3693" Type="http://schemas.openxmlformats.org/officeDocument/2006/relationships/slide" Target="slides/slide3692.xml"/><Relationship Id="rId20" Type="http://schemas.openxmlformats.org/officeDocument/2006/relationships/slide" Target="slides/slide19.xml"/><Relationship Id="rId2088" Type="http://schemas.openxmlformats.org/officeDocument/2006/relationships/slide" Target="slides/slide2087.xml"/><Relationship Id="rId2295" Type="http://schemas.openxmlformats.org/officeDocument/2006/relationships/slide" Target="slides/slide2294.xml"/><Relationship Id="rId3139" Type="http://schemas.openxmlformats.org/officeDocument/2006/relationships/slide" Target="slides/slide3138.xml"/><Relationship Id="rId3346" Type="http://schemas.openxmlformats.org/officeDocument/2006/relationships/slide" Target="slides/slide3345.xml"/><Relationship Id="rId267" Type="http://schemas.openxmlformats.org/officeDocument/2006/relationships/slide" Target="slides/slide266.xml"/><Relationship Id="rId474" Type="http://schemas.openxmlformats.org/officeDocument/2006/relationships/slide" Target="slides/slide473.xml"/><Relationship Id="rId2155" Type="http://schemas.openxmlformats.org/officeDocument/2006/relationships/slide" Target="slides/slide2154.xml"/><Relationship Id="rId3553" Type="http://schemas.openxmlformats.org/officeDocument/2006/relationships/slide" Target="slides/slide3552.xml"/><Relationship Id="rId3760" Type="http://schemas.openxmlformats.org/officeDocument/2006/relationships/slide" Target="slides/slide3759.xml"/><Relationship Id="rId127" Type="http://schemas.openxmlformats.org/officeDocument/2006/relationships/slide" Target="slides/slide126.xml"/><Relationship Id="rId681" Type="http://schemas.openxmlformats.org/officeDocument/2006/relationships/slide" Target="slides/slide680.xml"/><Relationship Id="rId2362" Type="http://schemas.openxmlformats.org/officeDocument/2006/relationships/slide" Target="slides/slide2361.xml"/><Relationship Id="rId3206" Type="http://schemas.openxmlformats.org/officeDocument/2006/relationships/slide" Target="slides/slide3205.xml"/><Relationship Id="rId3413" Type="http://schemas.openxmlformats.org/officeDocument/2006/relationships/slide" Target="slides/slide3412.xml"/><Relationship Id="rId3620" Type="http://schemas.openxmlformats.org/officeDocument/2006/relationships/slide" Target="slides/slide3619.xml"/><Relationship Id="rId334" Type="http://schemas.openxmlformats.org/officeDocument/2006/relationships/slide" Target="slides/slide333.xml"/><Relationship Id="rId541" Type="http://schemas.openxmlformats.org/officeDocument/2006/relationships/slide" Target="slides/slide540.xml"/><Relationship Id="rId1171" Type="http://schemas.openxmlformats.org/officeDocument/2006/relationships/slide" Target="slides/slide1170.xml"/><Relationship Id="rId2015" Type="http://schemas.openxmlformats.org/officeDocument/2006/relationships/slide" Target="slides/slide2014.xml"/><Relationship Id="rId2222" Type="http://schemas.openxmlformats.org/officeDocument/2006/relationships/slide" Target="slides/slide2221.xml"/><Relationship Id="rId401" Type="http://schemas.openxmlformats.org/officeDocument/2006/relationships/slide" Target="slides/slide400.xml"/><Relationship Id="rId1031" Type="http://schemas.openxmlformats.org/officeDocument/2006/relationships/slide" Target="slides/slide1030.xml"/><Relationship Id="rId1988" Type="http://schemas.openxmlformats.org/officeDocument/2006/relationships/slide" Target="slides/slide1987.xml"/><Relationship Id="rId4187" Type="http://schemas.openxmlformats.org/officeDocument/2006/relationships/theme" Target="theme/theme1.xml"/><Relationship Id="rId4047" Type="http://schemas.openxmlformats.org/officeDocument/2006/relationships/slide" Target="slides/slide4046.xml"/><Relationship Id="rId1848" Type="http://schemas.openxmlformats.org/officeDocument/2006/relationships/slide" Target="slides/slide1847.xml"/><Relationship Id="rId3063" Type="http://schemas.openxmlformats.org/officeDocument/2006/relationships/slide" Target="slides/slide3062.xml"/><Relationship Id="rId3270" Type="http://schemas.openxmlformats.org/officeDocument/2006/relationships/slide" Target="slides/slide3269.xml"/><Relationship Id="rId4114" Type="http://schemas.openxmlformats.org/officeDocument/2006/relationships/slide" Target="slides/slide4113.xml"/><Relationship Id="rId191" Type="http://schemas.openxmlformats.org/officeDocument/2006/relationships/slide" Target="slides/slide190.xml"/><Relationship Id="rId1708" Type="http://schemas.openxmlformats.org/officeDocument/2006/relationships/slide" Target="slides/slide1707.xml"/><Relationship Id="rId1915" Type="http://schemas.openxmlformats.org/officeDocument/2006/relationships/slide" Target="slides/slide1914.xml"/><Relationship Id="rId3130" Type="http://schemas.openxmlformats.org/officeDocument/2006/relationships/slide" Target="slides/slide3129.xml"/><Relationship Id="rId2689" Type="http://schemas.openxmlformats.org/officeDocument/2006/relationships/slide" Target="slides/slide2688.xml"/><Relationship Id="rId2896" Type="http://schemas.openxmlformats.org/officeDocument/2006/relationships/slide" Target="slides/slide2895.xml"/><Relationship Id="rId3947" Type="http://schemas.openxmlformats.org/officeDocument/2006/relationships/slide" Target="slides/slide3946.xml"/><Relationship Id="rId868" Type="http://schemas.openxmlformats.org/officeDocument/2006/relationships/slide" Target="slides/slide867.xml"/><Relationship Id="rId1498" Type="http://schemas.openxmlformats.org/officeDocument/2006/relationships/slide" Target="slides/slide1497.xml"/><Relationship Id="rId2549" Type="http://schemas.openxmlformats.org/officeDocument/2006/relationships/slide" Target="slides/slide2548.xml"/><Relationship Id="rId2756" Type="http://schemas.openxmlformats.org/officeDocument/2006/relationships/slide" Target="slides/slide2755.xml"/><Relationship Id="rId2963" Type="http://schemas.openxmlformats.org/officeDocument/2006/relationships/slide" Target="slides/slide2962.xml"/><Relationship Id="rId3807" Type="http://schemas.openxmlformats.org/officeDocument/2006/relationships/slide" Target="slides/slide3806.xml"/><Relationship Id="rId728" Type="http://schemas.openxmlformats.org/officeDocument/2006/relationships/slide" Target="slides/slide727.xml"/><Relationship Id="rId935" Type="http://schemas.openxmlformats.org/officeDocument/2006/relationships/slide" Target="slides/slide934.xml"/><Relationship Id="rId1358" Type="http://schemas.openxmlformats.org/officeDocument/2006/relationships/slide" Target="slides/slide1357.xml"/><Relationship Id="rId1565" Type="http://schemas.openxmlformats.org/officeDocument/2006/relationships/slide" Target="slides/slide1564.xml"/><Relationship Id="rId1772" Type="http://schemas.openxmlformats.org/officeDocument/2006/relationships/slide" Target="slides/slide1771.xml"/><Relationship Id="rId2409" Type="http://schemas.openxmlformats.org/officeDocument/2006/relationships/slide" Target="slides/slide2408.xml"/><Relationship Id="rId2616" Type="http://schemas.openxmlformats.org/officeDocument/2006/relationships/slide" Target="slides/slide2615.xml"/><Relationship Id="rId64" Type="http://schemas.openxmlformats.org/officeDocument/2006/relationships/slide" Target="slides/slide63.xml"/><Relationship Id="rId1218" Type="http://schemas.openxmlformats.org/officeDocument/2006/relationships/slide" Target="slides/slide1217.xml"/><Relationship Id="rId1425" Type="http://schemas.openxmlformats.org/officeDocument/2006/relationships/slide" Target="slides/slide1424.xml"/><Relationship Id="rId2823" Type="http://schemas.openxmlformats.org/officeDocument/2006/relationships/slide" Target="slides/slide2822.xml"/><Relationship Id="rId1632" Type="http://schemas.openxmlformats.org/officeDocument/2006/relationships/slide" Target="slides/slide1631.xml"/><Relationship Id="rId2199" Type="http://schemas.openxmlformats.org/officeDocument/2006/relationships/slide" Target="slides/slide2198.xml"/><Relationship Id="rId3597" Type="http://schemas.openxmlformats.org/officeDocument/2006/relationships/slide" Target="slides/slide3596.xml"/><Relationship Id="rId3457" Type="http://schemas.openxmlformats.org/officeDocument/2006/relationships/slide" Target="slides/slide3456.xml"/><Relationship Id="rId3664" Type="http://schemas.openxmlformats.org/officeDocument/2006/relationships/slide" Target="slides/slide3663.xml"/><Relationship Id="rId3871" Type="http://schemas.openxmlformats.org/officeDocument/2006/relationships/slide" Target="slides/slide3870.xml"/><Relationship Id="rId378" Type="http://schemas.openxmlformats.org/officeDocument/2006/relationships/slide" Target="slides/slide377.xml"/><Relationship Id="rId585" Type="http://schemas.openxmlformats.org/officeDocument/2006/relationships/slide" Target="slides/slide584.xml"/><Relationship Id="rId792" Type="http://schemas.openxmlformats.org/officeDocument/2006/relationships/slide" Target="slides/slide791.xml"/><Relationship Id="rId2059" Type="http://schemas.openxmlformats.org/officeDocument/2006/relationships/slide" Target="slides/slide2058.xml"/><Relationship Id="rId2266" Type="http://schemas.openxmlformats.org/officeDocument/2006/relationships/slide" Target="slides/slide2265.xml"/><Relationship Id="rId2473" Type="http://schemas.openxmlformats.org/officeDocument/2006/relationships/slide" Target="slides/slide2472.xml"/><Relationship Id="rId2680" Type="http://schemas.openxmlformats.org/officeDocument/2006/relationships/slide" Target="slides/slide2679.xml"/><Relationship Id="rId3317" Type="http://schemas.openxmlformats.org/officeDocument/2006/relationships/slide" Target="slides/slide3316.xml"/><Relationship Id="rId3524" Type="http://schemas.openxmlformats.org/officeDocument/2006/relationships/slide" Target="slides/slide3523.xml"/><Relationship Id="rId3731" Type="http://schemas.openxmlformats.org/officeDocument/2006/relationships/slide" Target="slides/slide3730.xml"/><Relationship Id="rId238" Type="http://schemas.openxmlformats.org/officeDocument/2006/relationships/slide" Target="slides/slide237.xml"/><Relationship Id="rId445" Type="http://schemas.openxmlformats.org/officeDocument/2006/relationships/slide" Target="slides/slide444.xml"/><Relationship Id="rId652" Type="http://schemas.openxmlformats.org/officeDocument/2006/relationships/slide" Target="slides/slide651.xml"/><Relationship Id="rId1075" Type="http://schemas.openxmlformats.org/officeDocument/2006/relationships/slide" Target="slides/slide1074.xml"/><Relationship Id="rId1282" Type="http://schemas.openxmlformats.org/officeDocument/2006/relationships/slide" Target="slides/slide1281.xml"/><Relationship Id="rId2126" Type="http://schemas.openxmlformats.org/officeDocument/2006/relationships/slide" Target="slides/slide2125.xml"/><Relationship Id="rId2333" Type="http://schemas.openxmlformats.org/officeDocument/2006/relationships/slide" Target="slides/slide2332.xml"/><Relationship Id="rId2540" Type="http://schemas.openxmlformats.org/officeDocument/2006/relationships/slide" Target="slides/slide2539.xml"/><Relationship Id="rId305" Type="http://schemas.openxmlformats.org/officeDocument/2006/relationships/slide" Target="slides/slide304.xml"/><Relationship Id="rId512" Type="http://schemas.openxmlformats.org/officeDocument/2006/relationships/slide" Target="slides/slide511.xml"/><Relationship Id="rId1142" Type="http://schemas.openxmlformats.org/officeDocument/2006/relationships/slide" Target="slides/slide1141.xml"/><Relationship Id="rId2400" Type="http://schemas.openxmlformats.org/officeDocument/2006/relationships/slide" Target="slides/slide2399.xml"/><Relationship Id="rId1002" Type="http://schemas.openxmlformats.org/officeDocument/2006/relationships/slide" Target="slides/slide1001.xml"/><Relationship Id="rId4158" Type="http://schemas.openxmlformats.org/officeDocument/2006/relationships/slide" Target="slides/slide4157.xml"/><Relationship Id="rId1959" Type="http://schemas.openxmlformats.org/officeDocument/2006/relationships/slide" Target="slides/slide1958.xml"/><Relationship Id="rId3174" Type="http://schemas.openxmlformats.org/officeDocument/2006/relationships/slide" Target="slides/slide3173.xml"/><Relationship Id="rId4018" Type="http://schemas.openxmlformats.org/officeDocument/2006/relationships/slide" Target="slides/slide4017.xml"/><Relationship Id="rId1819" Type="http://schemas.openxmlformats.org/officeDocument/2006/relationships/slide" Target="slides/slide1818.xml"/><Relationship Id="rId3381" Type="http://schemas.openxmlformats.org/officeDocument/2006/relationships/slide" Target="slides/slide3380.xml"/><Relationship Id="rId2190" Type="http://schemas.openxmlformats.org/officeDocument/2006/relationships/slide" Target="slides/slide2189.xml"/><Relationship Id="rId3034" Type="http://schemas.openxmlformats.org/officeDocument/2006/relationships/slide" Target="slides/slide3033.xml"/><Relationship Id="rId3241" Type="http://schemas.openxmlformats.org/officeDocument/2006/relationships/slide" Target="slides/slide3240.xml"/><Relationship Id="rId162" Type="http://schemas.openxmlformats.org/officeDocument/2006/relationships/slide" Target="slides/slide161.xml"/><Relationship Id="rId2050" Type="http://schemas.openxmlformats.org/officeDocument/2006/relationships/slide" Target="slides/slide2049.xml"/><Relationship Id="rId3101" Type="http://schemas.openxmlformats.org/officeDocument/2006/relationships/slide" Target="slides/slide3100.xml"/><Relationship Id="rId979" Type="http://schemas.openxmlformats.org/officeDocument/2006/relationships/slide" Target="slides/slide978.xml"/><Relationship Id="rId839" Type="http://schemas.openxmlformats.org/officeDocument/2006/relationships/slide" Target="slides/slide838.xml"/><Relationship Id="rId1469" Type="http://schemas.openxmlformats.org/officeDocument/2006/relationships/slide" Target="slides/slide1468.xml"/><Relationship Id="rId2867" Type="http://schemas.openxmlformats.org/officeDocument/2006/relationships/slide" Target="slides/slide2866.xml"/><Relationship Id="rId3918" Type="http://schemas.openxmlformats.org/officeDocument/2006/relationships/slide" Target="slides/slide3917.xml"/><Relationship Id="rId4082" Type="http://schemas.openxmlformats.org/officeDocument/2006/relationships/slide" Target="slides/slide4081.xml"/><Relationship Id="rId1676" Type="http://schemas.openxmlformats.org/officeDocument/2006/relationships/slide" Target="slides/slide1675.xml"/><Relationship Id="rId1883" Type="http://schemas.openxmlformats.org/officeDocument/2006/relationships/slide" Target="slides/slide1882.xml"/><Relationship Id="rId2727" Type="http://schemas.openxmlformats.org/officeDocument/2006/relationships/slide" Target="slides/slide2726.xml"/><Relationship Id="rId2934" Type="http://schemas.openxmlformats.org/officeDocument/2006/relationships/slide" Target="slides/slide2933.xml"/><Relationship Id="rId906" Type="http://schemas.openxmlformats.org/officeDocument/2006/relationships/slide" Target="slides/slide905.xml"/><Relationship Id="rId1329" Type="http://schemas.openxmlformats.org/officeDocument/2006/relationships/slide" Target="slides/slide1328.xml"/><Relationship Id="rId1536" Type="http://schemas.openxmlformats.org/officeDocument/2006/relationships/slide" Target="slides/slide1535.xml"/><Relationship Id="rId1743" Type="http://schemas.openxmlformats.org/officeDocument/2006/relationships/slide" Target="slides/slide1742.xml"/><Relationship Id="rId1950" Type="http://schemas.openxmlformats.org/officeDocument/2006/relationships/slide" Target="slides/slide1949.xml"/><Relationship Id="rId35" Type="http://schemas.openxmlformats.org/officeDocument/2006/relationships/slide" Target="slides/slide34.xml"/><Relationship Id="rId1603" Type="http://schemas.openxmlformats.org/officeDocument/2006/relationships/slide" Target="slides/slide1602.xml"/><Relationship Id="rId1810" Type="http://schemas.openxmlformats.org/officeDocument/2006/relationships/slide" Target="slides/slide1809.xml"/><Relationship Id="rId3568" Type="http://schemas.openxmlformats.org/officeDocument/2006/relationships/slide" Target="slides/slide3567.xml"/><Relationship Id="rId3775" Type="http://schemas.openxmlformats.org/officeDocument/2006/relationships/slide" Target="slides/slide3774.xml"/><Relationship Id="rId3982" Type="http://schemas.openxmlformats.org/officeDocument/2006/relationships/slide" Target="slides/slide3981.xml"/><Relationship Id="rId489" Type="http://schemas.openxmlformats.org/officeDocument/2006/relationships/slide" Target="slides/slide488.xml"/><Relationship Id="rId696" Type="http://schemas.openxmlformats.org/officeDocument/2006/relationships/slide" Target="slides/slide695.xml"/><Relationship Id="rId2377" Type="http://schemas.openxmlformats.org/officeDocument/2006/relationships/slide" Target="slides/slide2376.xml"/><Relationship Id="rId2584" Type="http://schemas.openxmlformats.org/officeDocument/2006/relationships/slide" Target="slides/slide2583.xml"/><Relationship Id="rId2791" Type="http://schemas.openxmlformats.org/officeDocument/2006/relationships/slide" Target="slides/slide2790.xml"/><Relationship Id="rId3428" Type="http://schemas.openxmlformats.org/officeDocument/2006/relationships/slide" Target="slides/slide3427.xml"/><Relationship Id="rId3635" Type="http://schemas.openxmlformats.org/officeDocument/2006/relationships/slide" Target="slides/slide3634.xml"/><Relationship Id="rId349" Type="http://schemas.openxmlformats.org/officeDocument/2006/relationships/slide" Target="slides/slide348.xml"/><Relationship Id="rId556" Type="http://schemas.openxmlformats.org/officeDocument/2006/relationships/slide" Target="slides/slide555.xml"/><Relationship Id="rId763" Type="http://schemas.openxmlformats.org/officeDocument/2006/relationships/slide" Target="slides/slide762.xml"/><Relationship Id="rId1186" Type="http://schemas.openxmlformats.org/officeDocument/2006/relationships/slide" Target="slides/slide1185.xml"/><Relationship Id="rId1393" Type="http://schemas.openxmlformats.org/officeDocument/2006/relationships/slide" Target="slides/slide1392.xml"/><Relationship Id="rId2237" Type="http://schemas.openxmlformats.org/officeDocument/2006/relationships/slide" Target="slides/slide2236.xml"/><Relationship Id="rId2444" Type="http://schemas.openxmlformats.org/officeDocument/2006/relationships/slide" Target="slides/slide2443.xml"/><Relationship Id="rId3842" Type="http://schemas.openxmlformats.org/officeDocument/2006/relationships/slide" Target="slides/slide3841.xml"/><Relationship Id="rId209" Type="http://schemas.openxmlformats.org/officeDocument/2006/relationships/slide" Target="slides/slide208.xml"/><Relationship Id="rId416" Type="http://schemas.openxmlformats.org/officeDocument/2006/relationships/slide" Target="slides/slide415.xml"/><Relationship Id="rId970" Type="http://schemas.openxmlformats.org/officeDocument/2006/relationships/slide" Target="slides/slide969.xml"/><Relationship Id="rId1046" Type="http://schemas.openxmlformats.org/officeDocument/2006/relationships/slide" Target="slides/slide1045.xml"/><Relationship Id="rId1253" Type="http://schemas.openxmlformats.org/officeDocument/2006/relationships/slide" Target="slides/slide1252.xml"/><Relationship Id="rId2651" Type="http://schemas.openxmlformats.org/officeDocument/2006/relationships/slide" Target="slides/slide2650.xml"/><Relationship Id="rId3702" Type="http://schemas.openxmlformats.org/officeDocument/2006/relationships/slide" Target="slides/slide3701.xml"/><Relationship Id="rId623" Type="http://schemas.openxmlformats.org/officeDocument/2006/relationships/slide" Target="slides/slide622.xml"/><Relationship Id="rId830" Type="http://schemas.openxmlformats.org/officeDocument/2006/relationships/slide" Target="slides/slide829.xml"/><Relationship Id="rId1460" Type="http://schemas.openxmlformats.org/officeDocument/2006/relationships/slide" Target="slides/slide1459.xml"/><Relationship Id="rId2304" Type="http://schemas.openxmlformats.org/officeDocument/2006/relationships/slide" Target="slides/slide2303.xml"/><Relationship Id="rId2511" Type="http://schemas.openxmlformats.org/officeDocument/2006/relationships/slide" Target="slides/slide2510.xml"/><Relationship Id="rId1113" Type="http://schemas.openxmlformats.org/officeDocument/2006/relationships/slide" Target="slides/slide1112.xml"/><Relationship Id="rId1320" Type="http://schemas.openxmlformats.org/officeDocument/2006/relationships/slide" Target="slides/slide1319.xml"/><Relationship Id="rId3078" Type="http://schemas.openxmlformats.org/officeDocument/2006/relationships/slide" Target="slides/slide3077.xml"/><Relationship Id="rId3285" Type="http://schemas.openxmlformats.org/officeDocument/2006/relationships/slide" Target="slides/slide3284.xml"/><Relationship Id="rId3492" Type="http://schemas.openxmlformats.org/officeDocument/2006/relationships/slide" Target="slides/slide3491.xml"/><Relationship Id="rId4129" Type="http://schemas.openxmlformats.org/officeDocument/2006/relationships/slide" Target="slides/slide4128.xml"/><Relationship Id="rId2094" Type="http://schemas.openxmlformats.org/officeDocument/2006/relationships/slide" Target="slides/slide2093.xml"/><Relationship Id="rId3145" Type="http://schemas.openxmlformats.org/officeDocument/2006/relationships/slide" Target="slides/slide3144.xml"/><Relationship Id="rId3352" Type="http://schemas.openxmlformats.org/officeDocument/2006/relationships/slide" Target="slides/slide3351.xml"/><Relationship Id="rId273" Type="http://schemas.openxmlformats.org/officeDocument/2006/relationships/slide" Target="slides/slide272.xml"/><Relationship Id="rId480" Type="http://schemas.openxmlformats.org/officeDocument/2006/relationships/slide" Target="slides/slide479.xml"/><Relationship Id="rId2161" Type="http://schemas.openxmlformats.org/officeDocument/2006/relationships/slide" Target="slides/slide2160.xml"/><Relationship Id="rId3005" Type="http://schemas.openxmlformats.org/officeDocument/2006/relationships/slide" Target="slides/slide3004.xml"/><Relationship Id="rId3212" Type="http://schemas.openxmlformats.org/officeDocument/2006/relationships/slide" Target="slides/slide3211.xml"/><Relationship Id="rId133" Type="http://schemas.openxmlformats.org/officeDocument/2006/relationships/slide" Target="slides/slide132.xml"/><Relationship Id="rId340" Type="http://schemas.openxmlformats.org/officeDocument/2006/relationships/slide" Target="slides/slide339.xml"/><Relationship Id="rId2021" Type="http://schemas.openxmlformats.org/officeDocument/2006/relationships/slide" Target="slides/slide2020.xml"/><Relationship Id="rId200" Type="http://schemas.openxmlformats.org/officeDocument/2006/relationships/slide" Target="slides/slide199.xml"/><Relationship Id="rId2978" Type="http://schemas.openxmlformats.org/officeDocument/2006/relationships/slide" Target="slides/slide2977.xml"/><Relationship Id="rId1787" Type="http://schemas.openxmlformats.org/officeDocument/2006/relationships/slide" Target="slides/slide1786.xml"/><Relationship Id="rId1994" Type="http://schemas.openxmlformats.org/officeDocument/2006/relationships/slide" Target="slides/slide1993.xml"/><Relationship Id="rId2838" Type="http://schemas.openxmlformats.org/officeDocument/2006/relationships/slide" Target="slides/slide2837.xml"/><Relationship Id="rId79" Type="http://schemas.openxmlformats.org/officeDocument/2006/relationships/slide" Target="slides/slide78.xml"/><Relationship Id="rId1647" Type="http://schemas.openxmlformats.org/officeDocument/2006/relationships/slide" Target="slides/slide1646.xml"/><Relationship Id="rId1854" Type="http://schemas.openxmlformats.org/officeDocument/2006/relationships/slide" Target="slides/slide1853.xml"/><Relationship Id="rId2905" Type="http://schemas.openxmlformats.org/officeDocument/2006/relationships/slide" Target="slides/slide2904.xml"/><Relationship Id="rId4053" Type="http://schemas.openxmlformats.org/officeDocument/2006/relationships/slide" Target="slides/slide4052.xml"/><Relationship Id="rId1507" Type="http://schemas.openxmlformats.org/officeDocument/2006/relationships/slide" Target="slides/slide1506.xml"/><Relationship Id="rId1714" Type="http://schemas.openxmlformats.org/officeDocument/2006/relationships/slide" Target="slides/slide1713.xml"/><Relationship Id="rId4120" Type="http://schemas.openxmlformats.org/officeDocument/2006/relationships/slide" Target="slides/slide4119.xml"/><Relationship Id="rId1921" Type="http://schemas.openxmlformats.org/officeDocument/2006/relationships/slide" Target="slides/slide1920.xml"/><Relationship Id="rId3679" Type="http://schemas.openxmlformats.org/officeDocument/2006/relationships/slide" Target="slides/slide3678.xml"/><Relationship Id="rId2488" Type="http://schemas.openxmlformats.org/officeDocument/2006/relationships/slide" Target="slides/slide2487.xml"/><Relationship Id="rId3886" Type="http://schemas.openxmlformats.org/officeDocument/2006/relationships/slide" Target="slides/slide3885.xml"/><Relationship Id="rId1297" Type="http://schemas.openxmlformats.org/officeDocument/2006/relationships/slide" Target="slides/slide1296.xml"/><Relationship Id="rId2695" Type="http://schemas.openxmlformats.org/officeDocument/2006/relationships/slide" Target="slides/slide2694.xml"/><Relationship Id="rId3539" Type="http://schemas.openxmlformats.org/officeDocument/2006/relationships/slide" Target="slides/slide3538.xml"/><Relationship Id="rId3746" Type="http://schemas.openxmlformats.org/officeDocument/2006/relationships/slide" Target="slides/slide3745.xml"/><Relationship Id="rId3953" Type="http://schemas.openxmlformats.org/officeDocument/2006/relationships/slide" Target="slides/slide3952.xml"/><Relationship Id="rId667" Type="http://schemas.openxmlformats.org/officeDocument/2006/relationships/slide" Target="slides/slide666.xml"/><Relationship Id="rId874" Type="http://schemas.openxmlformats.org/officeDocument/2006/relationships/slide" Target="slides/slide873.xml"/><Relationship Id="rId2348" Type="http://schemas.openxmlformats.org/officeDocument/2006/relationships/slide" Target="slides/slide2347.xml"/><Relationship Id="rId2555" Type="http://schemas.openxmlformats.org/officeDocument/2006/relationships/slide" Target="slides/slide2554.xml"/><Relationship Id="rId2762" Type="http://schemas.openxmlformats.org/officeDocument/2006/relationships/slide" Target="slides/slide2761.xml"/><Relationship Id="rId3606" Type="http://schemas.openxmlformats.org/officeDocument/2006/relationships/slide" Target="slides/slide3605.xml"/><Relationship Id="rId3813" Type="http://schemas.openxmlformats.org/officeDocument/2006/relationships/slide" Target="slides/slide3812.xml"/><Relationship Id="rId527" Type="http://schemas.openxmlformats.org/officeDocument/2006/relationships/slide" Target="slides/slide526.xml"/><Relationship Id="rId734" Type="http://schemas.openxmlformats.org/officeDocument/2006/relationships/slide" Target="slides/slide733.xml"/><Relationship Id="rId941" Type="http://schemas.openxmlformats.org/officeDocument/2006/relationships/slide" Target="slides/slide940.xml"/><Relationship Id="rId1157" Type="http://schemas.openxmlformats.org/officeDocument/2006/relationships/slide" Target="slides/slide1156.xml"/><Relationship Id="rId1364" Type="http://schemas.openxmlformats.org/officeDocument/2006/relationships/slide" Target="slides/slide1363.xml"/><Relationship Id="rId1571" Type="http://schemas.openxmlformats.org/officeDocument/2006/relationships/slide" Target="slides/slide1570.xml"/><Relationship Id="rId2208" Type="http://schemas.openxmlformats.org/officeDocument/2006/relationships/slide" Target="slides/slide2207.xml"/><Relationship Id="rId2415" Type="http://schemas.openxmlformats.org/officeDocument/2006/relationships/slide" Target="slides/slide2414.xml"/><Relationship Id="rId2622" Type="http://schemas.openxmlformats.org/officeDocument/2006/relationships/slide" Target="slides/slide2621.xml"/><Relationship Id="rId70" Type="http://schemas.openxmlformats.org/officeDocument/2006/relationships/slide" Target="slides/slide69.xml"/><Relationship Id="rId801" Type="http://schemas.openxmlformats.org/officeDocument/2006/relationships/slide" Target="slides/slide800.xml"/><Relationship Id="rId1017" Type="http://schemas.openxmlformats.org/officeDocument/2006/relationships/slide" Target="slides/slide1016.xml"/><Relationship Id="rId1224" Type="http://schemas.openxmlformats.org/officeDocument/2006/relationships/slide" Target="slides/slide1223.xml"/><Relationship Id="rId1431" Type="http://schemas.openxmlformats.org/officeDocument/2006/relationships/slide" Target="slides/slide1430.xml"/><Relationship Id="rId3189" Type="http://schemas.openxmlformats.org/officeDocument/2006/relationships/slide" Target="slides/slide3188.xml"/><Relationship Id="rId3396" Type="http://schemas.openxmlformats.org/officeDocument/2006/relationships/slide" Target="slides/slide3395.xml"/><Relationship Id="rId3049" Type="http://schemas.openxmlformats.org/officeDocument/2006/relationships/slide" Target="slides/slide3048.xml"/><Relationship Id="rId3256" Type="http://schemas.openxmlformats.org/officeDocument/2006/relationships/slide" Target="slides/slide3255.xml"/><Relationship Id="rId3463" Type="http://schemas.openxmlformats.org/officeDocument/2006/relationships/slide" Target="slides/slide3462.xml"/><Relationship Id="rId177" Type="http://schemas.openxmlformats.org/officeDocument/2006/relationships/slide" Target="slides/slide176.xml"/><Relationship Id="rId384" Type="http://schemas.openxmlformats.org/officeDocument/2006/relationships/slide" Target="slides/slide383.xml"/><Relationship Id="rId591" Type="http://schemas.openxmlformats.org/officeDocument/2006/relationships/slide" Target="slides/slide590.xml"/><Relationship Id="rId2065" Type="http://schemas.openxmlformats.org/officeDocument/2006/relationships/slide" Target="slides/slide2064.xml"/><Relationship Id="rId2272" Type="http://schemas.openxmlformats.org/officeDocument/2006/relationships/slide" Target="slides/slide2271.xml"/><Relationship Id="rId3116" Type="http://schemas.openxmlformats.org/officeDocument/2006/relationships/slide" Target="slides/slide3115.xml"/><Relationship Id="rId3670" Type="http://schemas.openxmlformats.org/officeDocument/2006/relationships/slide" Target="slides/slide3669.xml"/><Relationship Id="rId244" Type="http://schemas.openxmlformats.org/officeDocument/2006/relationships/slide" Target="slides/slide243.xml"/><Relationship Id="rId1081" Type="http://schemas.openxmlformats.org/officeDocument/2006/relationships/slide" Target="slides/slide1080.xml"/><Relationship Id="rId3323" Type="http://schemas.openxmlformats.org/officeDocument/2006/relationships/slide" Target="slides/slide3322.xml"/><Relationship Id="rId3530" Type="http://schemas.openxmlformats.org/officeDocument/2006/relationships/slide" Target="slides/slide3529.xml"/><Relationship Id="rId451" Type="http://schemas.openxmlformats.org/officeDocument/2006/relationships/slide" Target="slides/slide450.xml"/><Relationship Id="rId2132" Type="http://schemas.openxmlformats.org/officeDocument/2006/relationships/slide" Target="slides/slide2131.xml"/><Relationship Id="rId104" Type="http://schemas.openxmlformats.org/officeDocument/2006/relationships/slide" Target="slides/slide103.xml"/><Relationship Id="rId311" Type="http://schemas.openxmlformats.org/officeDocument/2006/relationships/slide" Target="slides/slide310.xml"/><Relationship Id="rId1898" Type="http://schemas.openxmlformats.org/officeDocument/2006/relationships/slide" Target="slides/slide1897.xml"/><Relationship Id="rId2949" Type="http://schemas.openxmlformats.org/officeDocument/2006/relationships/slide" Target="slides/slide2948.xml"/><Relationship Id="rId4097" Type="http://schemas.openxmlformats.org/officeDocument/2006/relationships/slide" Target="slides/slide4096.xml"/><Relationship Id="rId1758" Type="http://schemas.openxmlformats.org/officeDocument/2006/relationships/slide" Target="slides/slide1757.xml"/><Relationship Id="rId2809" Type="http://schemas.openxmlformats.org/officeDocument/2006/relationships/slide" Target="slides/slide2808.xml"/><Relationship Id="rId4164" Type="http://schemas.openxmlformats.org/officeDocument/2006/relationships/slide" Target="slides/slide4163.xml"/><Relationship Id="rId1965" Type="http://schemas.openxmlformats.org/officeDocument/2006/relationships/slide" Target="slides/slide1964.xml"/><Relationship Id="rId3180" Type="http://schemas.openxmlformats.org/officeDocument/2006/relationships/slide" Target="slides/slide3179.xml"/><Relationship Id="rId4024" Type="http://schemas.openxmlformats.org/officeDocument/2006/relationships/slide" Target="slides/slide4023.xml"/><Relationship Id="rId1618" Type="http://schemas.openxmlformats.org/officeDocument/2006/relationships/slide" Target="slides/slide1617.xml"/><Relationship Id="rId1825" Type="http://schemas.openxmlformats.org/officeDocument/2006/relationships/slide" Target="slides/slide1824.xml"/><Relationship Id="rId3040" Type="http://schemas.openxmlformats.org/officeDocument/2006/relationships/slide" Target="slides/slide3039.xml"/><Relationship Id="rId3997" Type="http://schemas.openxmlformats.org/officeDocument/2006/relationships/slide" Target="slides/slide3996.xml"/><Relationship Id="rId2599" Type="http://schemas.openxmlformats.org/officeDocument/2006/relationships/slide" Target="slides/slide2598.xml"/><Relationship Id="rId3857" Type="http://schemas.openxmlformats.org/officeDocument/2006/relationships/slide" Target="slides/slide3856.xml"/><Relationship Id="rId778" Type="http://schemas.openxmlformats.org/officeDocument/2006/relationships/slide" Target="slides/slide777.xml"/><Relationship Id="rId985" Type="http://schemas.openxmlformats.org/officeDocument/2006/relationships/slide" Target="slides/slide984.xml"/><Relationship Id="rId2459" Type="http://schemas.openxmlformats.org/officeDocument/2006/relationships/slide" Target="slides/slide2458.xml"/><Relationship Id="rId2666" Type="http://schemas.openxmlformats.org/officeDocument/2006/relationships/slide" Target="slides/slide2665.xml"/><Relationship Id="rId2873" Type="http://schemas.openxmlformats.org/officeDocument/2006/relationships/slide" Target="slides/slide2872.xml"/><Relationship Id="rId3717" Type="http://schemas.openxmlformats.org/officeDocument/2006/relationships/slide" Target="slides/slide3716.xml"/><Relationship Id="rId3924" Type="http://schemas.openxmlformats.org/officeDocument/2006/relationships/slide" Target="slides/slide3923.xml"/><Relationship Id="rId638" Type="http://schemas.openxmlformats.org/officeDocument/2006/relationships/slide" Target="slides/slide637.xml"/><Relationship Id="rId845" Type="http://schemas.openxmlformats.org/officeDocument/2006/relationships/slide" Target="slides/slide844.xml"/><Relationship Id="rId1268" Type="http://schemas.openxmlformats.org/officeDocument/2006/relationships/slide" Target="slides/slide1267.xml"/><Relationship Id="rId1475" Type="http://schemas.openxmlformats.org/officeDocument/2006/relationships/slide" Target="slides/slide1474.xml"/><Relationship Id="rId1682" Type="http://schemas.openxmlformats.org/officeDocument/2006/relationships/slide" Target="slides/slide1681.xml"/><Relationship Id="rId2319" Type="http://schemas.openxmlformats.org/officeDocument/2006/relationships/slide" Target="slides/slide2318.xml"/><Relationship Id="rId2526" Type="http://schemas.openxmlformats.org/officeDocument/2006/relationships/slide" Target="slides/slide2525.xml"/><Relationship Id="rId2733" Type="http://schemas.openxmlformats.org/officeDocument/2006/relationships/slide" Target="slides/slide2732.xml"/><Relationship Id="rId705" Type="http://schemas.openxmlformats.org/officeDocument/2006/relationships/slide" Target="slides/slide704.xml"/><Relationship Id="rId1128" Type="http://schemas.openxmlformats.org/officeDocument/2006/relationships/slide" Target="slides/slide1127.xml"/><Relationship Id="rId1335" Type="http://schemas.openxmlformats.org/officeDocument/2006/relationships/slide" Target="slides/slide1334.xml"/><Relationship Id="rId1542" Type="http://schemas.openxmlformats.org/officeDocument/2006/relationships/slide" Target="slides/slide1541.xml"/><Relationship Id="rId2940" Type="http://schemas.openxmlformats.org/officeDocument/2006/relationships/slide" Target="slides/slide2939.xml"/><Relationship Id="rId912" Type="http://schemas.openxmlformats.org/officeDocument/2006/relationships/slide" Target="slides/slide911.xml"/><Relationship Id="rId2800" Type="http://schemas.openxmlformats.org/officeDocument/2006/relationships/slide" Target="slides/slide2799.xml"/><Relationship Id="rId41" Type="http://schemas.openxmlformats.org/officeDocument/2006/relationships/slide" Target="slides/slide40.xml"/><Relationship Id="rId1402" Type="http://schemas.openxmlformats.org/officeDocument/2006/relationships/slide" Target="slides/slide1401.xml"/><Relationship Id="rId288" Type="http://schemas.openxmlformats.org/officeDocument/2006/relationships/slide" Target="slides/slide287.xml"/><Relationship Id="rId3367" Type="http://schemas.openxmlformats.org/officeDocument/2006/relationships/slide" Target="slides/slide3366.xml"/><Relationship Id="rId3574" Type="http://schemas.openxmlformats.org/officeDocument/2006/relationships/slide" Target="slides/slide3573.xml"/><Relationship Id="rId3781" Type="http://schemas.openxmlformats.org/officeDocument/2006/relationships/slide" Target="slides/slide3780.xml"/><Relationship Id="rId495" Type="http://schemas.openxmlformats.org/officeDocument/2006/relationships/slide" Target="slides/slide494.xml"/><Relationship Id="rId2176" Type="http://schemas.openxmlformats.org/officeDocument/2006/relationships/slide" Target="slides/slide2175.xml"/><Relationship Id="rId2383" Type="http://schemas.openxmlformats.org/officeDocument/2006/relationships/slide" Target="slides/slide2382.xml"/><Relationship Id="rId2590" Type="http://schemas.openxmlformats.org/officeDocument/2006/relationships/slide" Target="slides/slide2589.xml"/><Relationship Id="rId3227" Type="http://schemas.openxmlformats.org/officeDocument/2006/relationships/slide" Target="slides/slide3226.xml"/><Relationship Id="rId3434" Type="http://schemas.openxmlformats.org/officeDocument/2006/relationships/slide" Target="slides/slide3433.xml"/><Relationship Id="rId3641" Type="http://schemas.openxmlformats.org/officeDocument/2006/relationships/slide" Target="slides/slide3640.xml"/><Relationship Id="rId148" Type="http://schemas.openxmlformats.org/officeDocument/2006/relationships/slide" Target="slides/slide147.xml"/><Relationship Id="rId355" Type="http://schemas.openxmlformats.org/officeDocument/2006/relationships/slide" Target="slides/slide354.xml"/><Relationship Id="rId562" Type="http://schemas.openxmlformats.org/officeDocument/2006/relationships/slide" Target="slides/slide561.xml"/><Relationship Id="rId1192" Type="http://schemas.openxmlformats.org/officeDocument/2006/relationships/slide" Target="slides/slide1191.xml"/><Relationship Id="rId2036" Type="http://schemas.openxmlformats.org/officeDocument/2006/relationships/slide" Target="slides/slide2035.xml"/><Relationship Id="rId2243" Type="http://schemas.openxmlformats.org/officeDocument/2006/relationships/slide" Target="slides/slide2242.xml"/><Relationship Id="rId2450" Type="http://schemas.openxmlformats.org/officeDocument/2006/relationships/slide" Target="slides/slide2449.xml"/><Relationship Id="rId3501" Type="http://schemas.openxmlformats.org/officeDocument/2006/relationships/slide" Target="slides/slide3500.xml"/><Relationship Id="rId215" Type="http://schemas.openxmlformats.org/officeDocument/2006/relationships/slide" Target="slides/slide214.xml"/><Relationship Id="rId422" Type="http://schemas.openxmlformats.org/officeDocument/2006/relationships/slide" Target="slides/slide421.xml"/><Relationship Id="rId1052" Type="http://schemas.openxmlformats.org/officeDocument/2006/relationships/slide" Target="slides/slide1051.xml"/><Relationship Id="rId2103" Type="http://schemas.openxmlformats.org/officeDocument/2006/relationships/slide" Target="slides/slide2102.xml"/><Relationship Id="rId2310" Type="http://schemas.openxmlformats.org/officeDocument/2006/relationships/slide" Target="slides/slide2309.xml"/><Relationship Id="rId4068" Type="http://schemas.openxmlformats.org/officeDocument/2006/relationships/slide" Target="slides/slide4067.xml"/><Relationship Id="rId1869" Type="http://schemas.openxmlformats.org/officeDocument/2006/relationships/slide" Target="slides/slide1868.xml"/><Relationship Id="rId3084" Type="http://schemas.openxmlformats.org/officeDocument/2006/relationships/slide" Target="slides/slide3083.xml"/><Relationship Id="rId3291" Type="http://schemas.openxmlformats.org/officeDocument/2006/relationships/slide" Target="slides/slide3290.xml"/><Relationship Id="rId4135" Type="http://schemas.openxmlformats.org/officeDocument/2006/relationships/slide" Target="slides/slide4134.xml"/><Relationship Id="rId1729" Type="http://schemas.openxmlformats.org/officeDocument/2006/relationships/slide" Target="slides/slide1728.xml"/><Relationship Id="rId1936" Type="http://schemas.openxmlformats.org/officeDocument/2006/relationships/slide" Target="slides/slide1935.xml"/><Relationship Id="rId3151" Type="http://schemas.openxmlformats.org/officeDocument/2006/relationships/slide" Target="slides/slide3150.xml"/><Relationship Id="rId3011" Type="http://schemas.openxmlformats.org/officeDocument/2006/relationships/slide" Target="slides/slide3010.xml"/><Relationship Id="rId3968" Type="http://schemas.openxmlformats.org/officeDocument/2006/relationships/slide" Target="slides/slide3967.xml"/><Relationship Id="rId5" Type="http://schemas.openxmlformats.org/officeDocument/2006/relationships/slide" Target="slides/slide4.xml"/><Relationship Id="rId889" Type="http://schemas.openxmlformats.org/officeDocument/2006/relationships/slide" Target="slides/slide888.xml"/><Relationship Id="rId2777" Type="http://schemas.openxmlformats.org/officeDocument/2006/relationships/slide" Target="slides/slide2776.xml"/><Relationship Id="rId749" Type="http://schemas.openxmlformats.org/officeDocument/2006/relationships/slide" Target="slides/slide748.xml"/><Relationship Id="rId1379" Type="http://schemas.openxmlformats.org/officeDocument/2006/relationships/slide" Target="slides/slide1378.xml"/><Relationship Id="rId1586" Type="http://schemas.openxmlformats.org/officeDocument/2006/relationships/slide" Target="slides/slide1585.xml"/><Relationship Id="rId2984" Type="http://schemas.openxmlformats.org/officeDocument/2006/relationships/slide" Target="slides/slide2983.xml"/><Relationship Id="rId3828" Type="http://schemas.openxmlformats.org/officeDocument/2006/relationships/slide" Target="slides/slide3827.xml"/><Relationship Id="rId609" Type="http://schemas.openxmlformats.org/officeDocument/2006/relationships/slide" Target="slides/slide608.xml"/><Relationship Id="rId956" Type="http://schemas.openxmlformats.org/officeDocument/2006/relationships/slide" Target="slides/slide955.xml"/><Relationship Id="rId1239" Type="http://schemas.openxmlformats.org/officeDocument/2006/relationships/slide" Target="slides/slide1238.xml"/><Relationship Id="rId1793" Type="http://schemas.openxmlformats.org/officeDocument/2006/relationships/slide" Target="slides/slide1792.xml"/><Relationship Id="rId2637" Type="http://schemas.openxmlformats.org/officeDocument/2006/relationships/slide" Target="slides/slide2636.xml"/><Relationship Id="rId2844" Type="http://schemas.openxmlformats.org/officeDocument/2006/relationships/slide" Target="slides/slide2843.xml"/><Relationship Id="rId85" Type="http://schemas.openxmlformats.org/officeDocument/2006/relationships/slide" Target="slides/slide84.xml"/><Relationship Id="rId816" Type="http://schemas.openxmlformats.org/officeDocument/2006/relationships/slide" Target="slides/slide815.xml"/><Relationship Id="rId1446" Type="http://schemas.openxmlformats.org/officeDocument/2006/relationships/slide" Target="slides/slide1445.xml"/><Relationship Id="rId1653" Type="http://schemas.openxmlformats.org/officeDocument/2006/relationships/slide" Target="slides/slide1652.xml"/><Relationship Id="rId1860" Type="http://schemas.openxmlformats.org/officeDocument/2006/relationships/slide" Target="slides/slide1859.xml"/><Relationship Id="rId2704" Type="http://schemas.openxmlformats.org/officeDocument/2006/relationships/slide" Target="slides/slide2703.xml"/><Relationship Id="rId2911" Type="http://schemas.openxmlformats.org/officeDocument/2006/relationships/slide" Target="slides/slide2910.xml"/><Relationship Id="rId1306" Type="http://schemas.openxmlformats.org/officeDocument/2006/relationships/slide" Target="slides/slide1305.xml"/><Relationship Id="rId1513" Type="http://schemas.openxmlformats.org/officeDocument/2006/relationships/slide" Target="slides/slide1512.xml"/><Relationship Id="rId1720" Type="http://schemas.openxmlformats.org/officeDocument/2006/relationships/slide" Target="slides/slide1719.xml"/><Relationship Id="rId12" Type="http://schemas.openxmlformats.org/officeDocument/2006/relationships/slide" Target="slides/slide11.xml"/><Relationship Id="rId3478" Type="http://schemas.openxmlformats.org/officeDocument/2006/relationships/slide" Target="slides/slide3477.xml"/><Relationship Id="rId3685" Type="http://schemas.openxmlformats.org/officeDocument/2006/relationships/slide" Target="slides/slide3684.xml"/><Relationship Id="rId3892" Type="http://schemas.openxmlformats.org/officeDocument/2006/relationships/slide" Target="slides/slide3891.xml"/><Relationship Id="rId399" Type="http://schemas.openxmlformats.org/officeDocument/2006/relationships/slide" Target="slides/slide398.xml"/><Relationship Id="rId2287" Type="http://schemas.openxmlformats.org/officeDocument/2006/relationships/slide" Target="slides/slide2286.xml"/><Relationship Id="rId2494" Type="http://schemas.openxmlformats.org/officeDocument/2006/relationships/slide" Target="slides/slide2493.xml"/><Relationship Id="rId3338" Type="http://schemas.openxmlformats.org/officeDocument/2006/relationships/slide" Target="slides/slide3337.xml"/><Relationship Id="rId3545" Type="http://schemas.openxmlformats.org/officeDocument/2006/relationships/slide" Target="slides/slide3544.xml"/><Relationship Id="rId3752" Type="http://schemas.openxmlformats.org/officeDocument/2006/relationships/slide" Target="slides/slide3751.xml"/><Relationship Id="rId259" Type="http://schemas.openxmlformats.org/officeDocument/2006/relationships/slide" Target="slides/slide258.xml"/><Relationship Id="rId466" Type="http://schemas.openxmlformats.org/officeDocument/2006/relationships/slide" Target="slides/slide465.xml"/><Relationship Id="rId673" Type="http://schemas.openxmlformats.org/officeDocument/2006/relationships/slide" Target="slides/slide672.xml"/><Relationship Id="rId880" Type="http://schemas.openxmlformats.org/officeDocument/2006/relationships/slide" Target="slides/slide879.xml"/><Relationship Id="rId1096" Type="http://schemas.openxmlformats.org/officeDocument/2006/relationships/slide" Target="slides/slide1095.xml"/><Relationship Id="rId2147" Type="http://schemas.openxmlformats.org/officeDocument/2006/relationships/slide" Target="slides/slide2146.xml"/><Relationship Id="rId2354" Type="http://schemas.openxmlformats.org/officeDocument/2006/relationships/slide" Target="slides/slide2353.xml"/><Relationship Id="rId2561" Type="http://schemas.openxmlformats.org/officeDocument/2006/relationships/slide" Target="slides/slide2560.xml"/><Relationship Id="rId3405" Type="http://schemas.openxmlformats.org/officeDocument/2006/relationships/slide" Target="slides/slide3404.xml"/><Relationship Id="rId119" Type="http://schemas.openxmlformats.org/officeDocument/2006/relationships/slide" Target="slides/slide118.xml"/><Relationship Id="rId326" Type="http://schemas.openxmlformats.org/officeDocument/2006/relationships/slide" Target="slides/slide325.xml"/><Relationship Id="rId533" Type="http://schemas.openxmlformats.org/officeDocument/2006/relationships/slide" Target="slides/slide532.xml"/><Relationship Id="rId1163" Type="http://schemas.openxmlformats.org/officeDocument/2006/relationships/slide" Target="slides/slide1162.xml"/><Relationship Id="rId1370" Type="http://schemas.openxmlformats.org/officeDocument/2006/relationships/slide" Target="slides/slide1369.xml"/><Relationship Id="rId2007" Type="http://schemas.openxmlformats.org/officeDocument/2006/relationships/slide" Target="slides/slide2006.xml"/><Relationship Id="rId2214" Type="http://schemas.openxmlformats.org/officeDocument/2006/relationships/slide" Target="slides/slide2213.xml"/><Relationship Id="rId3612" Type="http://schemas.openxmlformats.org/officeDocument/2006/relationships/slide" Target="slides/slide3611.xml"/><Relationship Id="rId740" Type="http://schemas.openxmlformats.org/officeDocument/2006/relationships/slide" Target="slides/slide739.xml"/><Relationship Id="rId1023" Type="http://schemas.openxmlformats.org/officeDocument/2006/relationships/slide" Target="slides/slide1022.xml"/><Relationship Id="rId2421" Type="http://schemas.openxmlformats.org/officeDocument/2006/relationships/slide" Target="slides/slide2420.xml"/><Relationship Id="rId4179" Type="http://schemas.openxmlformats.org/officeDocument/2006/relationships/slide" Target="slides/slide4178.xml"/><Relationship Id="rId600" Type="http://schemas.openxmlformats.org/officeDocument/2006/relationships/slide" Target="slides/slide599.xml"/><Relationship Id="rId1230" Type="http://schemas.openxmlformats.org/officeDocument/2006/relationships/slide" Target="slides/slide1229.xml"/><Relationship Id="rId3195" Type="http://schemas.openxmlformats.org/officeDocument/2006/relationships/slide" Target="slides/slide3194.xml"/><Relationship Id="rId4039" Type="http://schemas.openxmlformats.org/officeDocument/2006/relationships/slide" Target="slides/slide4038.xml"/><Relationship Id="rId3055" Type="http://schemas.openxmlformats.org/officeDocument/2006/relationships/slide" Target="slides/slide3054.xml"/><Relationship Id="rId3262" Type="http://schemas.openxmlformats.org/officeDocument/2006/relationships/slide" Target="slides/slide3261.xml"/><Relationship Id="rId4106" Type="http://schemas.openxmlformats.org/officeDocument/2006/relationships/slide" Target="slides/slide4105.xml"/><Relationship Id="rId183" Type="http://schemas.openxmlformats.org/officeDocument/2006/relationships/slide" Target="slides/slide182.xml"/><Relationship Id="rId390" Type="http://schemas.openxmlformats.org/officeDocument/2006/relationships/slide" Target="slides/slide389.xml"/><Relationship Id="rId1907" Type="http://schemas.openxmlformats.org/officeDocument/2006/relationships/slide" Target="slides/slide1906.xml"/><Relationship Id="rId2071" Type="http://schemas.openxmlformats.org/officeDocument/2006/relationships/slide" Target="slides/slide2070.xml"/><Relationship Id="rId3122" Type="http://schemas.openxmlformats.org/officeDocument/2006/relationships/slide" Target="slides/slide3121.xml"/><Relationship Id="rId250" Type="http://schemas.openxmlformats.org/officeDocument/2006/relationships/slide" Target="slides/slide249.xml"/><Relationship Id="rId110" Type="http://schemas.openxmlformats.org/officeDocument/2006/relationships/slide" Target="slides/slide109.xml"/><Relationship Id="rId2888" Type="http://schemas.openxmlformats.org/officeDocument/2006/relationships/slide" Target="slides/slide2887.xml"/><Relationship Id="rId3939" Type="http://schemas.openxmlformats.org/officeDocument/2006/relationships/slide" Target="slides/slide3938.xml"/><Relationship Id="rId1697" Type="http://schemas.openxmlformats.org/officeDocument/2006/relationships/slide" Target="slides/slide1696.xml"/><Relationship Id="rId2748" Type="http://schemas.openxmlformats.org/officeDocument/2006/relationships/slide" Target="slides/slide2747.xml"/><Relationship Id="rId2955" Type="http://schemas.openxmlformats.org/officeDocument/2006/relationships/slide" Target="slides/slide2954.xml"/><Relationship Id="rId927" Type="http://schemas.openxmlformats.org/officeDocument/2006/relationships/slide" Target="slides/slide926.xml"/><Relationship Id="rId1557" Type="http://schemas.openxmlformats.org/officeDocument/2006/relationships/slide" Target="slides/slide1556.xml"/><Relationship Id="rId1764" Type="http://schemas.openxmlformats.org/officeDocument/2006/relationships/slide" Target="slides/slide1763.xml"/><Relationship Id="rId1971" Type="http://schemas.openxmlformats.org/officeDocument/2006/relationships/slide" Target="slides/slide1970.xml"/><Relationship Id="rId2608" Type="http://schemas.openxmlformats.org/officeDocument/2006/relationships/slide" Target="slides/slide2607.xml"/><Relationship Id="rId2815" Type="http://schemas.openxmlformats.org/officeDocument/2006/relationships/slide" Target="slides/slide2814.xml"/><Relationship Id="rId4170" Type="http://schemas.openxmlformats.org/officeDocument/2006/relationships/slide" Target="slides/slide4169.xml"/><Relationship Id="rId56" Type="http://schemas.openxmlformats.org/officeDocument/2006/relationships/slide" Target="slides/slide55.xml"/><Relationship Id="rId1417" Type="http://schemas.openxmlformats.org/officeDocument/2006/relationships/slide" Target="slides/slide1416.xml"/><Relationship Id="rId1624" Type="http://schemas.openxmlformats.org/officeDocument/2006/relationships/slide" Target="slides/slide1623.xml"/><Relationship Id="rId1831" Type="http://schemas.openxmlformats.org/officeDocument/2006/relationships/slide" Target="slides/slide1830.xml"/><Relationship Id="rId4030" Type="http://schemas.openxmlformats.org/officeDocument/2006/relationships/slide" Target="slides/slide4029.xml"/><Relationship Id="rId3589" Type="http://schemas.openxmlformats.org/officeDocument/2006/relationships/slide" Target="slides/slide3588.xml"/><Relationship Id="rId3796" Type="http://schemas.openxmlformats.org/officeDocument/2006/relationships/slide" Target="slides/slide3795.xml"/><Relationship Id="rId2398" Type="http://schemas.openxmlformats.org/officeDocument/2006/relationships/slide" Target="slides/slide2397.xml"/><Relationship Id="rId3449" Type="http://schemas.openxmlformats.org/officeDocument/2006/relationships/slide" Target="slides/slide3448.xml"/><Relationship Id="rId577" Type="http://schemas.openxmlformats.org/officeDocument/2006/relationships/slide" Target="slides/slide576.xml"/><Relationship Id="rId2258" Type="http://schemas.openxmlformats.org/officeDocument/2006/relationships/slide" Target="slides/slide2257.xml"/><Relationship Id="rId3656" Type="http://schemas.openxmlformats.org/officeDocument/2006/relationships/slide" Target="slides/slide3655.xml"/><Relationship Id="rId3863" Type="http://schemas.openxmlformats.org/officeDocument/2006/relationships/slide" Target="slides/slide3862.xml"/><Relationship Id="rId784" Type="http://schemas.openxmlformats.org/officeDocument/2006/relationships/slide" Target="slides/slide783.xml"/><Relationship Id="rId991" Type="http://schemas.openxmlformats.org/officeDocument/2006/relationships/slide" Target="slides/slide990.xml"/><Relationship Id="rId1067" Type="http://schemas.openxmlformats.org/officeDocument/2006/relationships/slide" Target="slides/slide1066.xml"/><Relationship Id="rId2465" Type="http://schemas.openxmlformats.org/officeDocument/2006/relationships/slide" Target="slides/slide2464.xml"/><Relationship Id="rId2672" Type="http://schemas.openxmlformats.org/officeDocument/2006/relationships/slide" Target="slides/slide2671.xml"/><Relationship Id="rId3309" Type="http://schemas.openxmlformats.org/officeDocument/2006/relationships/slide" Target="slides/slide3308.xml"/><Relationship Id="rId3516" Type="http://schemas.openxmlformats.org/officeDocument/2006/relationships/slide" Target="slides/slide3515.xml"/><Relationship Id="rId3723" Type="http://schemas.openxmlformats.org/officeDocument/2006/relationships/slide" Target="slides/slide3722.xml"/><Relationship Id="rId3930" Type="http://schemas.openxmlformats.org/officeDocument/2006/relationships/slide" Target="slides/slide3929.xml"/><Relationship Id="rId437" Type="http://schemas.openxmlformats.org/officeDocument/2006/relationships/slide" Target="slides/slide436.xml"/><Relationship Id="rId644" Type="http://schemas.openxmlformats.org/officeDocument/2006/relationships/slide" Target="slides/slide643.xml"/><Relationship Id="rId851" Type="http://schemas.openxmlformats.org/officeDocument/2006/relationships/slide" Target="slides/slide850.xml"/><Relationship Id="rId1274" Type="http://schemas.openxmlformats.org/officeDocument/2006/relationships/slide" Target="slides/slide1273.xml"/><Relationship Id="rId1481" Type="http://schemas.openxmlformats.org/officeDocument/2006/relationships/slide" Target="slides/slide1480.xml"/><Relationship Id="rId2118" Type="http://schemas.openxmlformats.org/officeDocument/2006/relationships/slide" Target="slides/slide2117.xml"/><Relationship Id="rId2325" Type="http://schemas.openxmlformats.org/officeDocument/2006/relationships/slide" Target="slides/slide2324.xml"/><Relationship Id="rId2532" Type="http://schemas.openxmlformats.org/officeDocument/2006/relationships/slide" Target="slides/slide2531.xml"/><Relationship Id="rId504" Type="http://schemas.openxmlformats.org/officeDocument/2006/relationships/slide" Target="slides/slide503.xml"/><Relationship Id="rId711" Type="http://schemas.openxmlformats.org/officeDocument/2006/relationships/slide" Target="slides/slide710.xml"/><Relationship Id="rId1134" Type="http://schemas.openxmlformats.org/officeDocument/2006/relationships/slide" Target="slides/slide1133.xml"/><Relationship Id="rId1341" Type="http://schemas.openxmlformats.org/officeDocument/2006/relationships/slide" Target="slides/slide1340.xml"/><Relationship Id="rId1201" Type="http://schemas.openxmlformats.org/officeDocument/2006/relationships/slide" Target="slides/slide1200.xml"/><Relationship Id="rId3099" Type="http://schemas.openxmlformats.org/officeDocument/2006/relationships/slide" Target="slides/slide3098.xml"/><Relationship Id="rId3166" Type="http://schemas.openxmlformats.org/officeDocument/2006/relationships/slide" Target="slides/slide3165.xml"/><Relationship Id="rId3373" Type="http://schemas.openxmlformats.org/officeDocument/2006/relationships/slide" Target="slides/slide3372.xml"/><Relationship Id="rId3580" Type="http://schemas.openxmlformats.org/officeDocument/2006/relationships/slide" Target="slides/slide3579.xml"/><Relationship Id="rId294" Type="http://schemas.openxmlformats.org/officeDocument/2006/relationships/slide" Target="slides/slide293.xml"/><Relationship Id="rId2182" Type="http://schemas.openxmlformats.org/officeDocument/2006/relationships/slide" Target="slides/slide2181.xml"/><Relationship Id="rId3026" Type="http://schemas.openxmlformats.org/officeDocument/2006/relationships/slide" Target="slides/slide3025.xml"/><Relationship Id="rId3233" Type="http://schemas.openxmlformats.org/officeDocument/2006/relationships/slide" Target="slides/slide3232.xml"/><Relationship Id="rId154" Type="http://schemas.openxmlformats.org/officeDocument/2006/relationships/slide" Target="slides/slide153.xml"/><Relationship Id="rId361" Type="http://schemas.openxmlformats.org/officeDocument/2006/relationships/slide" Target="slides/slide360.xml"/><Relationship Id="rId2042" Type="http://schemas.openxmlformats.org/officeDocument/2006/relationships/slide" Target="slides/slide2041.xml"/><Relationship Id="rId3440" Type="http://schemas.openxmlformats.org/officeDocument/2006/relationships/slide" Target="slides/slide3439.xml"/><Relationship Id="rId2999" Type="http://schemas.openxmlformats.org/officeDocument/2006/relationships/slide" Target="slides/slide2998.xml"/><Relationship Id="rId3300" Type="http://schemas.openxmlformats.org/officeDocument/2006/relationships/slide" Target="slides/slide3299.xml"/><Relationship Id="rId221" Type="http://schemas.openxmlformats.org/officeDocument/2006/relationships/slide" Target="slides/slide220.xml"/><Relationship Id="rId2859" Type="http://schemas.openxmlformats.org/officeDocument/2006/relationships/slide" Target="slides/slide2858.xml"/><Relationship Id="rId1668" Type="http://schemas.openxmlformats.org/officeDocument/2006/relationships/slide" Target="slides/slide1667.xml"/><Relationship Id="rId1875" Type="http://schemas.openxmlformats.org/officeDocument/2006/relationships/slide" Target="slides/slide1874.xml"/><Relationship Id="rId2719" Type="http://schemas.openxmlformats.org/officeDocument/2006/relationships/slide" Target="slides/slide2718.xml"/><Relationship Id="rId4074" Type="http://schemas.openxmlformats.org/officeDocument/2006/relationships/slide" Target="slides/slide4073.xml"/><Relationship Id="rId1528" Type="http://schemas.openxmlformats.org/officeDocument/2006/relationships/slide" Target="slides/slide1527.xml"/><Relationship Id="rId2926" Type="http://schemas.openxmlformats.org/officeDocument/2006/relationships/slide" Target="slides/slide2925.xml"/><Relationship Id="rId3090" Type="http://schemas.openxmlformats.org/officeDocument/2006/relationships/slide" Target="slides/slide3089.xml"/><Relationship Id="rId4141" Type="http://schemas.openxmlformats.org/officeDocument/2006/relationships/slide" Target="slides/slide4140.xml"/><Relationship Id="rId1735" Type="http://schemas.openxmlformats.org/officeDocument/2006/relationships/slide" Target="slides/slide1734.xml"/><Relationship Id="rId1942" Type="http://schemas.openxmlformats.org/officeDocument/2006/relationships/slide" Target="slides/slide1941.xml"/><Relationship Id="rId4001" Type="http://schemas.openxmlformats.org/officeDocument/2006/relationships/slide" Target="slides/slide4000.xml"/><Relationship Id="rId27" Type="http://schemas.openxmlformats.org/officeDocument/2006/relationships/slide" Target="slides/slide26.xml"/><Relationship Id="rId1802" Type="http://schemas.openxmlformats.org/officeDocument/2006/relationships/slide" Target="slides/slide1801.xml"/><Relationship Id="rId3767" Type="http://schemas.openxmlformats.org/officeDocument/2006/relationships/slide" Target="slides/slide3766.xml"/><Relationship Id="rId3974" Type="http://schemas.openxmlformats.org/officeDocument/2006/relationships/slide" Target="slides/slide3973.xml"/><Relationship Id="rId688" Type="http://schemas.openxmlformats.org/officeDocument/2006/relationships/slide" Target="slides/slide687.xml"/><Relationship Id="rId895" Type="http://schemas.openxmlformats.org/officeDocument/2006/relationships/slide" Target="slides/slide894.xml"/><Relationship Id="rId2369" Type="http://schemas.openxmlformats.org/officeDocument/2006/relationships/slide" Target="slides/slide2368.xml"/><Relationship Id="rId2576" Type="http://schemas.openxmlformats.org/officeDocument/2006/relationships/slide" Target="slides/slide2575.xml"/><Relationship Id="rId2783" Type="http://schemas.openxmlformats.org/officeDocument/2006/relationships/slide" Target="slides/slide2782.xml"/><Relationship Id="rId2990" Type="http://schemas.openxmlformats.org/officeDocument/2006/relationships/slide" Target="slides/slide2989.xml"/><Relationship Id="rId3627" Type="http://schemas.openxmlformats.org/officeDocument/2006/relationships/slide" Target="slides/slide3626.xml"/><Relationship Id="rId3834" Type="http://schemas.openxmlformats.org/officeDocument/2006/relationships/slide" Target="slides/slide3833.xml"/><Relationship Id="rId548" Type="http://schemas.openxmlformats.org/officeDocument/2006/relationships/slide" Target="slides/slide547.xml"/><Relationship Id="rId755" Type="http://schemas.openxmlformats.org/officeDocument/2006/relationships/slide" Target="slides/slide754.xml"/><Relationship Id="rId962" Type="http://schemas.openxmlformats.org/officeDocument/2006/relationships/slide" Target="slides/slide961.xml"/><Relationship Id="rId1178" Type="http://schemas.openxmlformats.org/officeDocument/2006/relationships/slide" Target="slides/slide1177.xml"/><Relationship Id="rId1385" Type="http://schemas.openxmlformats.org/officeDocument/2006/relationships/slide" Target="slides/slide1384.xml"/><Relationship Id="rId1592" Type="http://schemas.openxmlformats.org/officeDocument/2006/relationships/slide" Target="slides/slide1591.xml"/><Relationship Id="rId2229" Type="http://schemas.openxmlformats.org/officeDocument/2006/relationships/slide" Target="slides/slide2228.xml"/><Relationship Id="rId2436" Type="http://schemas.openxmlformats.org/officeDocument/2006/relationships/slide" Target="slides/slide2435.xml"/><Relationship Id="rId2643" Type="http://schemas.openxmlformats.org/officeDocument/2006/relationships/slide" Target="slides/slide2642.xml"/><Relationship Id="rId2850" Type="http://schemas.openxmlformats.org/officeDocument/2006/relationships/slide" Target="slides/slide2849.xml"/><Relationship Id="rId91" Type="http://schemas.openxmlformats.org/officeDocument/2006/relationships/slide" Target="slides/slide90.xml"/><Relationship Id="rId408" Type="http://schemas.openxmlformats.org/officeDocument/2006/relationships/slide" Target="slides/slide407.xml"/><Relationship Id="rId615" Type="http://schemas.openxmlformats.org/officeDocument/2006/relationships/slide" Target="slides/slide614.xml"/><Relationship Id="rId822" Type="http://schemas.openxmlformats.org/officeDocument/2006/relationships/slide" Target="slides/slide821.xml"/><Relationship Id="rId1038" Type="http://schemas.openxmlformats.org/officeDocument/2006/relationships/slide" Target="slides/slide1037.xml"/><Relationship Id="rId1245" Type="http://schemas.openxmlformats.org/officeDocument/2006/relationships/slide" Target="slides/slide1244.xml"/><Relationship Id="rId1452" Type="http://schemas.openxmlformats.org/officeDocument/2006/relationships/slide" Target="slides/slide1451.xml"/><Relationship Id="rId2503" Type="http://schemas.openxmlformats.org/officeDocument/2006/relationships/slide" Target="slides/slide2502.xml"/><Relationship Id="rId3901" Type="http://schemas.openxmlformats.org/officeDocument/2006/relationships/slide" Target="slides/slide3900.xml"/><Relationship Id="rId1105" Type="http://schemas.openxmlformats.org/officeDocument/2006/relationships/slide" Target="slides/slide1104.xml"/><Relationship Id="rId1312" Type="http://schemas.openxmlformats.org/officeDocument/2006/relationships/slide" Target="slides/slide1311.xml"/><Relationship Id="rId2710" Type="http://schemas.openxmlformats.org/officeDocument/2006/relationships/slide" Target="slides/slide2709.xml"/><Relationship Id="rId3277" Type="http://schemas.openxmlformats.org/officeDocument/2006/relationships/slide" Target="slides/slide3276.xml"/><Relationship Id="rId198" Type="http://schemas.openxmlformats.org/officeDocument/2006/relationships/slide" Target="slides/slide197.xml"/><Relationship Id="rId2086" Type="http://schemas.openxmlformats.org/officeDocument/2006/relationships/slide" Target="slides/slide2085.xml"/><Relationship Id="rId3484" Type="http://schemas.openxmlformats.org/officeDocument/2006/relationships/slide" Target="slides/slide3483.xml"/><Relationship Id="rId3691" Type="http://schemas.openxmlformats.org/officeDocument/2006/relationships/slide" Target="slides/slide3690.xml"/><Relationship Id="rId2293" Type="http://schemas.openxmlformats.org/officeDocument/2006/relationships/slide" Target="slides/slide2292.xml"/><Relationship Id="rId3137" Type="http://schemas.openxmlformats.org/officeDocument/2006/relationships/slide" Target="slides/slide3136.xml"/><Relationship Id="rId3344" Type="http://schemas.openxmlformats.org/officeDocument/2006/relationships/slide" Target="slides/slide3343.xml"/><Relationship Id="rId3551" Type="http://schemas.openxmlformats.org/officeDocument/2006/relationships/slide" Target="slides/slide3550.xml"/><Relationship Id="rId265" Type="http://schemas.openxmlformats.org/officeDocument/2006/relationships/slide" Target="slides/slide264.xml"/><Relationship Id="rId472" Type="http://schemas.openxmlformats.org/officeDocument/2006/relationships/slide" Target="slides/slide471.xml"/><Relationship Id="rId2153" Type="http://schemas.openxmlformats.org/officeDocument/2006/relationships/slide" Target="slides/slide2152.xml"/><Relationship Id="rId2360" Type="http://schemas.openxmlformats.org/officeDocument/2006/relationships/slide" Target="slides/slide2359.xml"/><Relationship Id="rId3204" Type="http://schemas.openxmlformats.org/officeDocument/2006/relationships/slide" Target="slides/slide3203.xml"/><Relationship Id="rId3411" Type="http://schemas.openxmlformats.org/officeDocument/2006/relationships/slide" Target="slides/slide3410.xml"/><Relationship Id="rId125" Type="http://schemas.openxmlformats.org/officeDocument/2006/relationships/slide" Target="slides/slide124.xml"/><Relationship Id="rId332" Type="http://schemas.openxmlformats.org/officeDocument/2006/relationships/slide" Target="slides/slide331.xml"/><Relationship Id="rId2013" Type="http://schemas.openxmlformats.org/officeDocument/2006/relationships/slide" Target="slides/slide2012.xml"/><Relationship Id="rId2220" Type="http://schemas.openxmlformats.org/officeDocument/2006/relationships/slide" Target="slides/slide2219.xml"/><Relationship Id="rId4185" Type="http://schemas.openxmlformats.org/officeDocument/2006/relationships/presProps" Target="presProps.xml"/><Relationship Id="rId1779" Type="http://schemas.openxmlformats.org/officeDocument/2006/relationships/slide" Target="slides/slide1778.xml"/><Relationship Id="rId1986" Type="http://schemas.openxmlformats.org/officeDocument/2006/relationships/slide" Target="slides/slide1985.xml"/><Relationship Id="rId4045" Type="http://schemas.openxmlformats.org/officeDocument/2006/relationships/slide" Target="slides/slide4044.xml"/><Relationship Id="rId1639" Type="http://schemas.openxmlformats.org/officeDocument/2006/relationships/slide" Target="slides/slide1638.xml"/><Relationship Id="rId1846" Type="http://schemas.openxmlformats.org/officeDocument/2006/relationships/slide" Target="slides/slide1845.xml"/><Relationship Id="rId3061" Type="http://schemas.openxmlformats.org/officeDocument/2006/relationships/slide" Target="slides/slide3060.xml"/><Relationship Id="rId1706" Type="http://schemas.openxmlformats.org/officeDocument/2006/relationships/slide" Target="slides/slide1705.xml"/><Relationship Id="rId1913" Type="http://schemas.openxmlformats.org/officeDocument/2006/relationships/slide" Target="slides/slide1912.xml"/><Relationship Id="rId4112" Type="http://schemas.openxmlformats.org/officeDocument/2006/relationships/slide" Target="slides/slide4111.xml"/><Relationship Id="rId3878" Type="http://schemas.openxmlformats.org/officeDocument/2006/relationships/slide" Target="slides/slide3877.xml"/><Relationship Id="rId799" Type="http://schemas.openxmlformats.org/officeDocument/2006/relationships/slide" Target="slides/slide798.xml"/><Relationship Id="rId2687" Type="http://schemas.openxmlformats.org/officeDocument/2006/relationships/slide" Target="slides/slide2686.xml"/><Relationship Id="rId2894" Type="http://schemas.openxmlformats.org/officeDocument/2006/relationships/slide" Target="slides/slide2893.xml"/><Relationship Id="rId3738" Type="http://schemas.openxmlformats.org/officeDocument/2006/relationships/slide" Target="slides/slide3737.xml"/><Relationship Id="rId659" Type="http://schemas.openxmlformats.org/officeDocument/2006/relationships/slide" Target="slides/slide658.xml"/><Relationship Id="rId866" Type="http://schemas.openxmlformats.org/officeDocument/2006/relationships/slide" Target="slides/slide865.xml"/><Relationship Id="rId1289" Type="http://schemas.openxmlformats.org/officeDocument/2006/relationships/slide" Target="slides/slide1288.xml"/><Relationship Id="rId1496" Type="http://schemas.openxmlformats.org/officeDocument/2006/relationships/slide" Target="slides/slide1495.xml"/><Relationship Id="rId2547" Type="http://schemas.openxmlformats.org/officeDocument/2006/relationships/slide" Target="slides/slide2546.xml"/><Relationship Id="rId3945" Type="http://schemas.openxmlformats.org/officeDocument/2006/relationships/slide" Target="slides/slide3944.xml"/><Relationship Id="rId519" Type="http://schemas.openxmlformats.org/officeDocument/2006/relationships/slide" Target="slides/slide518.xml"/><Relationship Id="rId1149" Type="http://schemas.openxmlformats.org/officeDocument/2006/relationships/slide" Target="slides/slide1148.xml"/><Relationship Id="rId1356" Type="http://schemas.openxmlformats.org/officeDocument/2006/relationships/slide" Target="slides/slide1355.xml"/><Relationship Id="rId2754" Type="http://schemas.openxmlformats.org/officeDocument/2006/relationships/slide" Target="slides/slide2753.xml"/><Relationship Id="rId2961" Type="http://schemas.openxmlformats.org/officeDocument/2006/relationships/slide" Target="slides/slide2960.xml"/><Relationship Id="rId3805" Type="http://schemas.openxmlformats.org/officeDocument/2006/relationships/slide" Target="slides/slide3804.xml"/><Relationship Id="rId726" Type="http://schemas.openxmlformats.org/officeDocument/2006/relationships/slide" Target="slides/slide725.xml"/><Relationship Id="rId933" Type="http://schemas.openxmlformats.org/officeDocument/2006/relationships/slide" Target="slides/slide932.xml"/><Relationship Id="rId1009" Type="http://schemas.openxmlformats.org/officeDocument/2006/relationships/slide" Target="slides/slide1008.xml"/><Relationship Id="rId1563" Type="http://schemas.openxmlformats.org/officeDocument/2006/relationships/slide" Target="slides/slide1562.xml"/><Relationship Id="rId1770" Type="http://schemas.openxmlformats.org/officeDocument/2006/relationships/slide" Target="slides/slide1769.xml"/><Relationship Id="rId2407" Type="http://schemas.openxmlformats.org/officeDocument/2006/relationships/slide" Target="slides/slide2406.xml"/><Relationship Id="rId2614" Type="http://schemas.openxmlformats.org/officeDocument/2006/relationships/slide" Target="slides/slide2613.xml"/><Relationship Id="rId2821" Type="http://schemas.openxmlformats.org/officeDocument/2006/relationships/slide" Target="slides/slide2820.xml"/><Relationship Id="rId62" Type="http://schemas.openxmlformats.org/officeDocument/2006/relationships/slide" Target="slides/slide61.xml"/><Relationship Id="rId1216" Type="http://schemas.openxmlformats.org/officeDocument/2006/relationships/slide" Target="slides/slide1215.xml"/><Relationship Id="rId1423" Type="http://schemas.openxmlformats.org/officeDocument/2006/relationships/slide" Target="slides/slide1422.xml"/><Relationship Id="rId1630" Type="http://schemas.openxmlformats.org/officeDocument/2006/relationships/slide" Target="slides/slide1629.xml"/><Relationship Id="rId3388" Type="http://schemas.openxmlformats.org/officeDocument/2006/relationships/slide" Target="slides/slide3387.xml"/><Relationship Id="rId3595" Type="http://schemas.openxmlformats.org/officeDocument/2006/relationships/slide" Target="slides/slide3594.xml"/><Relationship Id="rId2197" Type="http://schemas.openxmlformats.org/officeDocument/2006/relationships/slide" Target="slides/slide2196.xml"/><Relationship Id="rId3248" Type="http://schemas.openxmlformats.org/officeDocument/2006/relationships/slide" Target="slides/slide3247.xml"/><Relationship Id="rId3455" Type="http://schemas.openxmlformats.org/officeDocument/2006/relationships/slide" Target="slides/slide3454.xml"/><Relationship Id="rId3662" Type="http://schemas.openxmlformats.org/officeDocument/2006/relationships/slide" Target="slides/slide3661.xml"/><Relationship Id="rId169" Type="http://schemas.openxmlformats.org/officeDocument/2006/relationships/slide" Target="slides/slide168.xml"/><Relationship Id="rId376" Type="http://schemas.openxmlformats.org/officeDocument/2006/relationships/slide" Target="slides/slide375.xml"/><Relationship Id="rId583" Type="http://schemas.openxmlformats.org/officeDocument/2006/relationships/slide" Target="slides/slide582.xml"/><Relationship Id="rId790" Type="http://schemas.openxmlformats.org/officeDocument/2006/relationships/slide" Target="slides/slide789.xml"/><Relationship Id="rId2057" Type="http://schemas.openxmlformats.org/officeDocument/2006/relationships/slide" Target="slides/slide2056.xml"/><Relationship Id="rId2264" Type="http://schemas.openxmlformats.org/officeDocument/2006/relationships/slide" Target="slides/slide2263.xml"/><Relationship Id="rId2471" Type="http://schemas.openxmlformats.org/officeDocument/2006/relationships/slide" Target="slides/slide2470.xml"/><Relationship Id="rId3108" Type="http://schemas.openxmlformats.org/officeDocument/2006/relationships/slide" Target="slides/slide3107.xml"/><Relationship Id="rId3315" Type="http://schemas.openxmlformats.org/officeDocument/2006/relationships/slide" Target="slides/slide3314.xml"/><Relationship Id="rId3522" Type="http://schemas.openxmlformats.org/officeDocument/2006/relationships/slide" Target="slides/slide3521.xml"/><Relationship Id="rId236" Type="http://schemas.openxmlformats.org/officeDocument/2006/relationships/slide" Target="slides/slide235.xml"/><Relationship Id="rId443" Type="http://schemas.openxmlformats.org/officeDocument/2006/relationships/slide" Target="slides/slide442.xml"/><Relationship Id="rId650" Type="http://schemas.openxmlformats.org/officeDocument/2006/relationships/slide" Target="slides/slide649.xml"/><Relationship Id="rId1073" Type="http://schemas.openxmlformats.org/officeDocument/2006/relationships/slide" Target="slides/slide1072.xml"/><Relationship Id="rId1280" Type="http://schemas.openxmlformats.org/officeDocument/2006/relationships/slide" Target="slides/slide1279.xml"/><Relationship Id="rId2124" Type="http://schemas.openxmlformats.org/officeDocument/2006/relationships/slide" Target="slides/slide2123.xml"/><Relationship Id="rId2331" Type="http://schemas.openxmlformats.org/officeDocument/2006/relationships/slide" Target="slides/slide2330.xml"/><Relationship Id="rId303" Type="http://schemas.openxmlformats.org/officeDocument/2006/relationships/slide" Target="slides/slide302.xml"/><Relationship Id="rId1140" Type="http://schemas.openxmlformats.org/officeDocument/2006/relationships/slide" Target="slides/slide1139.xml"/><Relationship Id="rId4089" Type="http://schemas.openxmlformats.org/officeDocument/2006/relationships/slide" Target="slides/slide4088.xml"/><Relationship Id="rId510" Type="http://schemas.openxmlformats.org/officeDocument/2006/relationships/slide" Target="slides/slide509.xml"/><Relationship Id="rId1000" Type="http://schemas.openxmlformats.org/officeDocument/2006/relationships/slide" Target="slides/slide999.xml"/><Relationship Id="rId1957" Type="http://schemas.openxmlformats.org/officeDocument/2006/relationships/slide" Target="slides/slide1956.xml"/><Relationship Id="rId4156" Type="http://schemas.openxmlformats.org/officeDocument/2006/relationships/slide" Target="slides/slide4155.xml"/><Relationship Id="rId1817" Type="http://schemas.openxmlformats.org/officeDocument/2006/relationships/slide" Target="slides/slide1816.xml"/><Relationship Id="rId3172" Type="http://schemas.openxmlformats.org/officeDocument/2006/relationships/slide" Target="slides/slide3171.xml"/><Relationship Id="rId4016" Type="http://schemas.openxmlformats.org/officeDocument/2006/relationships/slide" Target="slides/slide4015.xml"/><Relationship Id="rId3032" Type="http://schemas.openxmlformats.org/officeDocument/2006/relationships/slide" Target="slides/slide3031.xml"/><Relationship Id="rId160" Type="http://schemas.openxmlformats.org/officeDocument/2006/relationships/slide" Target="slides/slide159.xml"/><Relationship Id="rId3989" Type="http://schemas.openxmlformats.org/officeDocument/2006/relationships/slide" Target="slides/slide3988.xml"/><Relationship Id="rId2798" Type="http://schemas.openxmlformats.org/officeDocument/2006/relationships/slide" Target="slides/slide2797.xml"/><Relationship Id="rId3849" Type="http://schemas.openxmlformats.org/officeDocument/2006/relationships/slide" Target="slides/slide3848.xml"/><Relationship Id="rId977" Type="http://schemas.openxmlformats.org/officeDocument/2006/relationships/slide" Target="slides/slide976.xml"/><Relationship Id="rId2658" Type="http://schemas.openxmlformats.org/officeDocument/2006/relationships/slide" Target="slides/slide2657.xml"/><Relationship Id="rId2865" Type="http://schemas.openxmlformats.org/officeDocument/2006/relationships/slide" Target="slides/slide2864.xml"/><Relationship Id="rId3709" Type="http://schemas.openxmlformats.org/officeDocument/2006/relationships/slide" Target="slides/slide3708.xml"/><Relationship Id="rId3916" Type="http://schemas.openxmlformats.org/officeDocument/2006/relationships/slide" Target="slides/slide3915.xml"/><Relationship Id="rId4080" Type="http://schemas.openxmlformats.org/officeDocument/2006/relationships/slide" Target="slides/slide4079.xml"/><Relationship Id="rId837" Type="http://schemas.openxmlformats.org/officeDocument/2006/relationships/slide" Target="slides/slide836.xml"/><Relationship Id="rId1467" Type="http://schemas.openxmlformats.org/officeDocument/2006/relationships/slide" Target="slides/slide1466.xml"/><Relationship Id="rId1674" Type="http://schemas.openxmlformats.org/officeDocument/2006/relationships/slide" Target="slides/slide1673.xml"/><Relationship Id="rId1881" Type="http://schemas.openxmlformats.org/officeDocument/2006/relationships/slide" Target="slides/slide1880.xml"/><Relationship Id="rId2518" Type="http://schemas.openxmlformats.org/officeDocument/2006/relationships/slide" Target="slides/slide2517.xml"/><Relationship Id="rId2725" Type="http://schemas.openxmlformats.org/officeDocument/2006/relationships/slide" Target="slides/slide2724.xml"/><Relationship Id="rId2932" Type="http://schemas.openxmlformats.org/officeDocument/2006/relationships/slide" Target="slides/slide2931.xml"/><Relationship Id="rId904" Type="http://schemas.openxmlformats.org/officeDocument/2006/relationships/slide" Target="slides/slide903.xml"/><Relationship Id="rId1327" Type="http://schemas.openxmlformats.org/officeDocument/2006/relationships/slide" Target="slides/slide1326.xml"/><Relationship Id="rId1534" Type="http://schemas.openxmlformats.org/officeDocument/2006/relationships/slide" Target="slides/slide1533.xml"/><Relationship Id="rId1741" Type="http://schemas.openxmlformats.org/officeDocument/2006/relationships/slide" Target="slides/slide1740.xml"/><Relationship Id="rId33" Type="http://schemas.openxmlformats.org/officeDocument/2006/relationships/slide" Target="slides/slide32.xml"/><Relationship Id="rId1601" Type="http://schemas.openxmlformats.org/officeDocument/2006/relationships/slide" Target="slides/slide1600.xml"/><Relationship Id="rId3499" Type="http://schemas.openxmlformats.org/officeDocument/2006/relationships/slide" Target="slides/slide3498.xml"/><Relationship Id="rId3359" Type="http://schemas.openxmlformats.org/officeDocument/2006/relationships/slide" Target="slides/slide3358.xml"/><Relationship Id="rId3566" Type="http://schemas.openxmlformats.org/officeDocument/2006/relationships/slide" Target="slides/slide3565.xml"/><Relationship Id="rId487" Type="http://schemas.openxmlformats.org/officeDocument/2006/relationships/slide" Target="slides/slide486.xml"/><Relationship Id="rId694" Type="http://schemas.openxmlformats.org/officeDocument/2006/relationships/slide" Target="slides/slide693.xml"/><Relationship Id="rId2168" Type="http://schemas.openxmlformats.org/officeDocument/2006/relationships/slide" Target="slides/slide2167.xml"/><Relationship Id="rId2375" Type="http://schemas.openxmlformats.org/officeDocument/2006/relationships/slide" Target="slides/slide2374.xml"/><Relationship Id="rId3219" Type="http://schemas.openxmlformats.org/officeDocument/2006/relationships/slide" Target="slides/slide3218.xml"/><Relationship Id="rId3773" Type="http://schemas.openxmlformats.org/officeDocument/2006/relationships/slide" Target="slides/slide3772.xml"/><Relationship Id="rId3980" Type="http://schemas.openxmlformats.org/officeDocument/2006/relationships/slide" Target="slides/slide3979.xml"/><Relationship Id="rId347" Type="http://schemas.openxmlformats.org/officeDocument/2006/relationships/slide" Target="slides/slide346.xml"/><Relationship Id="rId1184" Type="http://schemas.openxmlformats.org/officeDocument/2006/relationships/slide" Target="slides/slide1183.xml"/><Relationship Id="rId2028" Type="http://schemas.openxmlformats.org/officeDocument/2006/relationships/slide" Target="slides/slide2027.xml"/><Relationship Id="rId2582" Type="http://schemas.openxmlformats.org/officeDocument/2006/relationships/slide" Target="slides/slide2581.xml"/><Relationship Id="rId3426" Type="http://schemas.openxmlformats.org/officeDocument/2006/relationships/slide" Target="slides/slide3425.xml"/><Relationship Id="rId3633" Type="http://schemas.openxmlformats.org/officeDocument/2006/relationships/slide" Target="slides/slide3632.xml"/><Relationship Id="rId3840" Type="http://schemas.openxmlformats.org/officeDocument/2006/relationships/slide" Target="slides/slide3839.xml"/><Relationship Id="rId554" Type="http://schemas.openxmlformats.org/officeDocument/2006/relationships/slide" Target="slides/slide553.xml"/><Relationship Id="rId761" Type="http://schemas.openxmlformats.org/officeDocument/2006/relationships/slide" Target="slides/slide760.xml"/><Relationship Id="rId1391" Type="http://schemas.openxmlformats.org/officeDocument/2006/relationships/slide" Target="slides/slide1390.xml"/><Relationship Id="rId2235" Type="http://schemas.openxmlformats.org/officeDocument/2006/relationships/slide" Target="slides/slide2234.xml"/><Relationship Id="rId2442" Type="http://schemas.openxmlformats.org/officeDocument/2006/relationships/slide" Target="slides/slide2441.xml"/><Relationship Id="rId3700" Type="http://schemas.openxmlformats.org/officeDocument/2006/relationships/slide" Target="slides/slide3699.xml"/><Relationship Id="rId207" Type="http://schemas.openxmlformats.org/officeDocument/2006/relationships/slide" Target="slides/slide206.xml"/><Relationship Id="rId414" Type="http://schemas.openxmlformats.org/officeDocument/2006/relationships/slide" Target="slides/slide413.xml"/><Relationship Id="rId621" Type="http://schemas.openxmlformats.org/officeDocument/2006/relationships/slide" Target="slides/slide620.xml"/><Relationship Id="rId1044" Type="http://schemas.openxmlformats.org/officeDocument/2006/relationships/slide" Target="slides/slide1043.xml"/><Relationship Id="rId1251" Type="http://schemas.openxmlformats.org/officeDocument/2006/relationships/slide" Target="slides/slide1250.xml"/><Relationship Id="rId2302" Type="http://schemas.openxmlformats.org/officeDocument/2006/relationships/slide" Target="slides/slide2301.xml"/><Relationship Id="rId1111" Type="http://schemas.openxmlformats.org/officeDocument/2006/relationships/slide" Target="slides/slide1110.xml"/><Relationship Id="rId3076" Type="http://schemas.openxmlformats.org/officeDocument/2006/relationships/slide" Target="slides/slide3075.xml"/><Relationship Id="rId3283" Type="http://schemas.openxmlformats.org/officeDocument/2006/relationships/slide" Target="slides/slide3282.xml"/><Relationship Id="rId3490" Type="http://schemas.openxmlformats.org/officeDocument/2006/relationships/slide" Target="slides/slide3489.xml"/><Relationship Id="rId4127" Type="http://schemas.openxmlformats.org/officeDocument/2006/relationships/slide" Target="slides/slide4126.xml"/><Relationship Id="rId1928" Type="http://schemas.openxmlformats.org/officeDocument/2006/relationships/slide" Target="slides/slide1927.xml"/><Relationship Id="rId2092" Type="http://schemas.openxmlformats.org/officeDocument/2006/relationships/slide" Target="slides/slide2091.xml"/><Relationship Id="rId3143" Type="http://schemas.openxmlformats.org/officeDocument/2006/relationships/slide" Target="slides/slide3142.xml"/><Relationship Id="rId3350" Type="http://schemas.openxmlformats.org/officeDocument/2006/relationships/slide" Target="slides/slide3349.xml"/><Relationship Id="rId271" Type="http://schemas.openxmlformats.org/officeDocument/2006/relationships/slide" Target="slides/slide270.xml"/><Relationship Id="rId3003" Type="http://schemas.openxmlformats.org/officeDocument/2006/relationships/slide" Target="slides/slide3002.xml"/><Relationship Id="rId131" Type="http://schemas.openxmlformats.org/officeDocument/2006/relationships/slide" Target="slides/slide130.xml"/><Relationship Id="rId3210" Type="http://schemas.openxmlformats.org/officeDocument/2006/relationships/slide" Target="slides/slide3209.xml"/><Relationship Id="rId2769" Type="http://schemas.openxmlformats.org/officeDocument/2006/relationships/slide" Target="slides/slide2768.xml"/><Relationship Id="rId2976" Type="http://schemas.openxmlformats.org/officeDocument/2006/relationships/slide" Target="slides/slide2975.xml"/><Relationship Id="rId948" Type="http://schemas.openxmlformats.org/officeDocument/2006/relationships/slide" Target="slides/slide947.xml"/><Relationship Id="rId1578" Type="http://schemas.openxmlformats.org/officeDocument/2006/relationships/slide" Target="slides/slide1577.xml"/><Relationship Id="rId1785" Type="http://schemas.openxmlformats.org/officeDocument/2006/relationships/slide" Target="slides/slide1784.xml"/><Relationship Id="rId1992" Type="http://schemas.openxmlformats.org/officeDocument/2006/relationships/slide" Target="slides/slide1991.xml"/><Relationship Id="rId2629" Type="http://schemas.openxmlformats.org/officeDocument/2006/relationships/slide" Target="slides/slide2628.xml"/><Relationship Id="rId2836" Type="http://schemas.openxmlformats.org/officeDocument/2006/relationships/slide" Target="slides/slide2835.xml"/><Relationship Id="rId77" Type="http://schemas.openxmlformats.org/officeDocument/2006/relationships/slide" Target="slides/slide76.xml"/><Relationship Id="rId808" Type="http://schemas.openxmlformats.org/officeDocument/2006/relationships/slide" Target="slides/slide807.xml"/><Relationship Id="rId1438" Type="http://schemas.openxmlformats.org/officeDocument/2006/relationships/slide" Target="slides/slide1437.xml"/><Relationship Id="rId1645" Type="http://schemas.openxmlformats.org/officeDocument/2006/relationships/slide" Target="slides/slide1644.xml"/><Relationship Id="rId4051" Type="http://schemas.openxmlformats.org/officeDocument/2006/relationships/slide" Target="slides/slide4050.xml"/><Relationship Id="rId1852" Type="http://schemas.openxmlformats.org/officeDocument/2006/relationships/slide" Target="slides/slide1851.xml"/><Relationship Id="rId2903" Type="http://schemas.openxmlformats.org/officeDocument/2006/relationships/slide" Target="slides/slide2902.xml"/><Relationship Id="rId1505" Type="http://schemas.openxmlformats.org/officeDocument/2006/relationships/slide" Target="slides/slide1504.xml"/><Relationship Id="rId1712" Type="http://schemas.openxmlformats.org/officeDocument/2006/relationships/slide" Target="slides/slide1711.xml"/><Relationship Id="rId3677" Type="http://schemas.openxmlformats.org/officeDocument/2006/relationships/slide" Target="slides/slide3676.xml"/><Relationship Id="rId3884" Type="http://schemas.openxmlformats.org/officeDocument/2006/relationships/slide" Target="slides/slide3883.xml"/><Relationship Id="rId598" Type="http://schemas.openxmlformats.org/officeDocument/2006/relationships/slide" Target="slides/slide597.xml"/><Relationship Id="rId2279" Type="http://schemas.openxmlformats.org/officeDocument/2006/relationships/slide" Target="slides/slide2278.xml"/><Relationship Id="rId2486" Type="http://schemas.openxmlformats.org/officeDocument/2006/relationships/slide" Target="slides/slide2485.xml"/><Relationship Id="rId2693" Type="http://schemas.openxmlformats.org/officeDocument/2006/relationships/slide" Target="slides/slide2692.xml"/><Relationship Id="rId3537" Type="http://schemas.openxmlformats.org/officeDocument/2006/relationships/slide" Target="slides/slide3536.xml"/><Relationship Id="rId3744" Type="http://schemas.openxmlformats.org/officeDocument/2006/relationships/slide" Target="slides/slide3743.xml"/><Relationship Id="rId3951" Type="http://schemas.openxmlformats.org/officeDocument/2006/relationships/slide" Target="slides/slide3950.xml"/><Relationship Id="rId458" Type="http://schemas.openxmlformats.org/officeDocument/2006/relationships/slide" Target="slides/slide457.xml"/><Relationship Id="rId665" Type="http://schemas.openxmlformats.org/officeDocument/2006/relationships/slide" Target="slides/slide664.xml"/><Relationship Id="rId872" Type="http://schemas.openxmlformats.org/officeDocument/2006/relationships/slide" Target="slides/slide871.xml"/><Relationship Id="rId1088" Type="http://schemas.openxmlformats.org/officeDocument/2006/relationships/slide" Target="slides/slide1087.xml"/><Relationship Id="rId1295" Type="http://schemas.openxmlformats.org/officeDocument/2006/relationships/slide" Target="slides/slide1294.xml"/><Relationship Id="rId2139" Type="http://schemas.openxmlformats.org/officeDocument/2006/relationships/slide" Target="slides/slide2138.xml"/><Relationship Id="rId2346" Type="http://schemas.openxmlformats.org/officeDocument/2006/relationships/slide" Target="slides/slide2345.xml"/><Relationship Id="rId2553" Type="http://schemas.openxmlformats.org/officeDocument/2006/relationships/slide" Target="slides/slide2552.xml"/><Relationship Id="rId2760" Type="http://schemas.openxmlformats.org/officeDocument/2006/relationships/slide" Target="slides/slide2759.xml"/><Relationship Id="rId3604" Type="http://schemas.openxmlformats.org/officeDocument/2006/relationships/slide" Target="slides/slide3603.xml"/><Relationship Id="rId3811" Type="http://schemas.openxmlformats.org/officeDocument/2006/relationships/slide" Target="slides/slide3810.xml"/><Relationship Id="rId318" Type="http://schemas.openxmlformats.org/officeDocument/2006/relationships/slide" Target="slides/slide317.xml"/><Relationship Id="rId525" Type="http://schemas.openxmlformats.org/officeDocument/2006/relationships/slide" Target="slides/slide524.xml"/><Relationship Id="rId732" Type="http://schemas.openxmlformats.org/officeDocument/2006/relationships/slide" Target="slides/slide731.xml"/><Relationship Id="rId1155" Type="http://schemas.openxmlformats.org/officeDocument/2006/relationships/slide" Target="slides/slide1154.xml"/><Relationship Id="rId1362" Type="http://schemas.openxmlformats.org/officeDocument/2006/relationships/slide" Target="slides/slide1361.xml"/><Relationship Id="rId2206" Type="http://schemas.openxmlformats.org/officeDocument/2006/relationships/slide" Target="slides/slide2205.xml"/><Relationship Id="rId2413" Type="http://schemas.openxmlformats.org/officeDocument/2006/relationships/slide" Target="slides/slide2412.xml"/><Relationship Id="rId2620" Type="http://schemas.openxmlformats.org/officeDocument/2006/relationships/slide" Target="slides/slide2619.xml"/><Relationship Id="rId1015" Type="http://schemas.openxmlformats.org/officeDocument/2006/relationships/slide" Target="slides/slide1014.xml"/><Relationship Id="rId1222" Type="http://schemas.openxmlformats.org/officeDocument/2006/relationships/slide" Target="slides/slide1221.xml"/><Relationship Id="rId3187" Type="http://schemas.openxmlformats.org/officeDocument/2006/relationships/slide" Target="slides/slide3186.xml"/><Relationship Id="rId3394" Type="http://schemas.openxmlformats.org/officeDocument/2006/relationships/slide" Target="slides/slide3393.xml"/><Relationship Id="rId3047" Type="http://schemas.openxmlformats.org/officeDocument/2006/relationships/slide" Target="slides/slide3046.xml"/><Relationship Id="rId175" Type="http://schemas.openxmlformats.org/officeDocument/2006/relationships/slide" Target="slides/slide174.xml"/><Relationship Id="rId3254" Type="http://schemas.openxmlformats.org/officeDocument/2006/relationships/slide" Target="slides/slide3253.xml"/><Relationship Id="rId3461" Type="http://schemas.openxmlformats.org/officeDocument/2006/relationships/slide" Target="slides/slide3460.xml"/><Relationship Id="rId382" Type="http://schemas.openxmlformats.org/officeDocument/2006/relationships/slide" Target="slides/slide381.xml"/><Relationship Id="rId2063" Type="http://schemas.openxmlformats.org/officeDocument/2006/relationships/slide" Target="slides/slide2062.xml"/><Relationship Id="rId2270" Type="http://schemas.openxmlformats.org/officeDocument/2006/relationships/slide" Target="slides/slide2269.xml"/><Relationship Id="rId3114" Type="http://schemas.openxmlformats.org/officeDocument/2006/relationships/slide" Target="slides/slide3113.xml"/><Relationship Id="rId3321" Type="http://schemas.openxmlformats.org/officeDocument/2006/relationships/slide" Target="slides/slide3320.xml"/><Relationship Id="rId242" Type="http://schemas.openxmlformats.org/officeDocument/2006/relationships/slide" Target="slides/slide241.xml"/><Relationship Id="rId2130" Type="http://schemas.openxmlformats.org/officeDocument/2006/relationships/slide" Target="slides/slide2129.xml"/><Relationship Id="rId102" Type="http://schemas.openxmlformats.org/officeDocument/2006/relationships/slide" Target="slides/slide101.xml"/><Relationship Id="rId1689" Type="http://schemas.openxmlformats.org/officeDocument/2006/relationships/slide" Target="slides/slide1688.xml"/><Relationship Id="rId4095" Type="http://schemas.openxmlformats.org/officeDocument/2006/relationships/slide" Target="slides/slide4094.xml"/><Relationship Id="rId1896" Type="http://schemas.openxmlformats.org/officeDocument/2006/relationships/slide" Target="slides/slide1895.xml"/><Relationship Id="rId2947" Type="http://schemas.openxmlformats.org/officeDocument/2006/relationships/slide" Target="slides/slide2946.xml"/><Relationship Id="rId4162" Type="http://schemas.openxmlformats.org/officeDocument/2006/relationships/slide" Target="slides/slide4161.xml"/><Relationship Id="rId919" Type="http://schemas.openxmlformats.org/officeDocument/2006/relationships/slide" Target="slides/slide918.xml"/><Relationship Id="rId1549" Type="http://schemas.openxmlformats.org/officeDocument/2006/relationships/slide" Target="slides/slide1548.xml"/><Relationship Id="rId1756" Type="http://schemas.openxmlformats.org/officeDocument/2006/relationships/slide" Target="slides/slide1755.xml"/><Relationship Id="rId1963" Type="http://schemas.openxmlformats.org/officeDocument/2006/relationships/slide" Target="slides/slide1962.xml"/><Relationship Id="rId2807" Type="http://schemas.openxmlformats.org/officeDocument/2006/relationships/slide" Target="slides/slide2806.xml"/><Relationship Id="rId4022" Type="http://schemas.openxmlformats.org/officeDocument/2006/relationships/slide" Target="slides/slide4021.xml"/><Relationship Id="rId48" Type="http://schemas.openxmlformats.org/officeDocument/2006/relationships/slide" Target="slides/slide47.xml"/><Relationship Id="rId1409" Type="http://schemas.openxmlformats.org/officeDocument/2006/relationships/slide" Target="slides/slide1408.xml"/><Relationship Id="rId1616" Type="http://schemas.openxmlformats.org/officeDocument/2006/relationships/slide" Target="slides/slide1615.xml"/><Relationship Id="rId1823" Type="http://schemas.openxmlformats.org/officeDocument/2006/relationships/slide" Target="slides/slide1822.xml"/><Relationship Id="rId3788" Type="http://schemas.openxmlformats.org/officeDocument/2006/relationships/slide" Target="slides/slide3787.xml"/><Relationship Id="rId3995" Type="http://schemas.openxmlformats.org/officeDocument/2006/relationships/slide" Target="slides/slide3994.xml"/><Relationship Id="rId2597" Type="http://schemas.openxmlformats.org/officeDocument/2006/relationships/slide" Target="slides/slide2596.xml"/><Relationship Id="rId3648" Type="http://schemas.openxmlformats.org/officeDocument/2006/relationships/slide" Target="slides/slide3647.xml"/><Relationship Id="rId3855" Type="http://schemas.openxmlformats.org/officeDocument/2006/relationships/slide" Target="slides/slide3854.xml"/><Relationship Id="rId569" Type="http://schemas.openxmlformats.org/officeDocument/2006/relationships/slide" Target="slides/slide568.xml"/><Relationship Id="rId776" Type="http://schemas.openxmlformats.org/officeDocument/2006/relationships/slide" Target="slides/slide775.xml"/><Relationship Id="rId983" Type="http://schemas.openxmlformats.org/officeDocument/2006/relationships/slide" Target="slides/slide982.xml"/><Relationship Id="rId1199" Type="http://schemas.openxmlformats.org/officeDocument/2006/relationships/slide" Target="slides/slide1198.xml"/><Relationship Id="rId2457" Type="http://schemas.openxmlformats.org/officeDocument/2006/relationships/slide" Target="slides/slide2456.xml"/><Relationship Id="rId2664" Type="http://schemas.openxmlformats.org/officeDocument/2006/relationships/slide" Target="slides/slide2663.xml"/><Relationship Id="rId3508" Type="http://schemas.openxmlformats.org/officeDocument/2006/relationships/slide" Target="slides/slide3507.xml"/><Relationship Id="rId429" Type="http://schemas.openxmlformats.org/officeDocument/2006/relationships/slide" Target="slides/slide428.xml"/><Relationship Id="rId636" Type="http://schemas.openxmlformats.org/officeDocument/2006/relationships/slide" Target="slides/slide635.xml"/><Relationship Id="rId1059" Type="http://schemas.openxmlformats.org/officeDocument/2006/relationships/slide" Target="slides/slide1058.xml"/><Relationship Id="rId1266" Type="http://schemas.openxmlformats.org/officeDocument/2006/relationships/slide" Target="slides/slide1265.xml"/><Relationship Id="rId1473" Type="http://schemas.openxmlformats.org/officeDocument/2006/relationships/slide" Target="slides/slide1472.xml"/><Relationship Id="rId2317" Type="http://schemas.openxmlformats.org/officeDocument/2006/relationships/slide" Target="slides/slide2316.xml"/><Relationship Id="rId2871" Type="http://schemas.openxmlformats.org/officeDocument/2006/relationships/slide" Target="slides/slide2870.xml"/><Relationship Id="rId3715" Type="http://schemas.openxmlformats.org/officeDocument/2006/relationships/slide" Target="slides/slide3714.xml"/><Relationship Id="rId3922" Type="http://schemas.openxmlformats.org/officeDocument/2006/relationships/slide" Target="slides/slide3921.xml"/><Relationship Id="rId843" Type="http://schemas.openxmlformats.org/officeDocument/2006/relationships/slide" Target="slides/slide842.xml"/><Relationship Id="rId1126" Type="http://schemas.openxmlformats.org/officeDocument/2006/relationships/slide" Target="slides/slide1125.xml"/><Relationship Id="rId1680" Type="http://schemas.openxmlformats.org/officeDocument/2006/relationships/slide" Target="slides/slide1679.xml"/><Relationship Id="rId2524" Type="http://schemas.openxmlformats.org/officeDocument/2006/relationships/slide" Target="slides/slide2523.xml"/><Relationship Id="rId2731" Type="http://schemas.openxmlformats.org/officeDocument/2006/relationships/slide" Target="slides/slide2730.xml"/><Relationship Id="rId703" Type="http://schemas.openxmlformats.org/officeDocument/2006/relationships/slide" Target="slides/slide702.xml"/><Relationship Id="rId910" Type="http://schemas.openxmlformats.org/officeDocument/2006/relationships/slide" Target="slides/slide909.xml"/><Relationship Id="rId1333" Type="http://schemas.openxmlformats.org/officeDocument/2006/relationships/slide" Target="slides/slide1332.xml"/><Relationship Id="rId1540" Type="http://schemas.openxmlformats.org/officeDocument/2006/relationships/slide" Target="slides/slide1539.xml"/><Relationship Id="rId1400" Type="http://schemas.openxmlformats.org/officeDocument/2006/relationships/slide" Target="slides/slide1399.xml"/><Relationship Id="rId3298" Type="http://schemas.openxmlformats.org/officeDocument/2006/relationships/slide" Target="slides/slide3297.xml"/><Relationship Id="rId3158" Type="http://schemas.openxmlformats.org/officeDocument/2006/relationships/slide" Target="slides/slide3157.xml"/><Relationship Id="rId3365" Type="http://schemas.openxmlformats.org/officeDocument/2006/relationships/slide" Target="slides/slide3364.xml"/><Relationship Id="rId3572" Type="http://schemas.openxmlformats.org/officeDocument/2006/relationships/slide" Target="slides/slide3571.xml"/><Relationship Id="rId286" Type="http://schemas.openxmlformats.org/officeDocument/2006/relationships/slide" Target="slides/slide285.xml"/><Relationship Id="rId493" Type="http://schemas.openxmlformats.org/officeDocument/2006/relationships/slide" Target="slides/slide492.xml"/><Relationship Id="rId2174" Type="http://schemas.openxmlformats.org/officeDocument/2006/relationships/slide" Target="slides/slide2173.xml"/><Relationship Id="rId2381" Type="http://schemas.openxmlformats.org/officeDocument/2006/relationships/slide" Target="slides/slide2380.xml"/><Relationship Id="rId3018" Type="http://schemas.openxmlformats.org/officeDocument/2006/relationships/slide" Target="slides/slide3017.xml"/><Relationship Id="rId3225" Type="http://schemas.openxmlformats.org/officeDocument/2006/relationships/slide" Target="slides/slide3224.xml"/><Relationship Id="rId3432" Type="http://schemas.openxmlformats.org/officeDocument/2006/relationships/slide" Target="slides/slide3431.xml"/><Relationship Id="rId146" Type="http://schemas.openxmlformats.org/officeDocument/2006/relationships/slide" Target="slides/slide145.xml"/><Relationship Id="rId353" Type="http://schemas.openxmlformats.org/officeDocument/2006/relationships/slide" Target="slides/slide352.xml"/><Relationship Id="rId560" Type="http://schemas.openxmlformats.org/officeDocument/2006/relationships/slide" Target="slides/slide559.xml"/><Relationship Id="rId1190" Type="http://schemas.openxmlformats.org/officeDocument/2006/relationships/slide" Target="slides/slide1189.xml"/><Relationship Id="rId2034" Type="http://schemas.openxmlformats.org/officeDocument/2006/relationships/slide" Target="slides/slide2033.xml"/><Relationship Id="rId2241" Type="http://schemas.openxmlformats.org/officeDocument/2006/relationships/slide" Target="slides/slide2240.xml"/><Relationship Id="rId213" Type="http://schemas.openxmlformats.org/officeDocument/2006/relationships/slide" Target="slides/slide212.xml"/><Relationship Id="rId420" Type="http://schemas.openxmlformats.org/officeDocument/2006/relationships/slide" Target="slides/slide419.xml"/><Relationship Id="rId1050" Type="http://schemas.openxmlformats.org/officeDocument/2006/relationships/slide" Target="slides/slide1049.xml"/><Relationship Id="rId2101" Type="http://schemas.openxmlformats.org/officeDocument/2006/relationships/slide" Target="slides/slide2100.xml"/><Relationship Id="rId4066" Type="http://schemas.openxmlformats.org/officeDocument/2006/relationships/slide" Target="slides/slide4065.xml"/><Relationship Id="rId1867" Type="http://schemas.openxmlformats.org/officeDocument/2006/relationships/slide" Target="slides/slide1866.xml"/><Relationship Id="rId2918" Type="http://schemas.openxmlformats.org/officeDocument/2006/relationships/slide" Target="slides/slide2917.xml"/><Relationship Id="rId1727" Type="http://schemas.openxmlformats.org/officeDocument/2006/relationships/slide" Target="slides/slide1726.xml"/><Relationship Id="rId1934" Type="http://schemas.openxmlformats.org/officeDocument/2006/relationships/slide" Target="slides/slide1933.xml"/><Relationship Id="rId3082" Type="http://schemas.openxmlformats.org/officeDocument/2006/relationships/slide" Target="slides/slide3081.xml"/><Relationship Id="rId4133" Type="http://schemas.openxmlformats.org/officeDocument/2006/relationships/slide" Target="slides/slide4132.xml"/><Relationship Id="rId19" Type="http://schemas.openxmlformats.org/officeDocument/2006/relationships/slide" Target="slides/slide18.xml"/><Relationship Id="rId3899" Type="http://schemas.openxmlformats.org/officeDocument/2006/relationships/slide" Target="slides/slide3898.xml"/><Relationship Id="rId3759" Type="http://schemas.openxmlformats.org/officeDocument/2006/relationships/slide" Target="slides/slide3758.xml"/><Relationship Id="rId3966" Type="http://schemas.openxmlformats.org/officeDocument/2006/relationships/slide" Target="slides/slide3965.xml"/><Relationship Id="rId3" Type="http://schemas.openxmlformats.org/officeDocument/2006/relationships/slide" Target="slides/slide2.xml"/><Relationship Id="rId887" Type="http://schemas.openxmlformats.org/officeDocument/2006/relationships/slide" Target="slides/slide886.xml"/><Relationship Id="rId2568" Type="http://schemas.openxmlformats.org/officeDocument/2006/relationships/slide" Target="slides/slide2567.xml"/><Relationship Id="rId2775" Type="http://schemas.openxmlformats.org/officeDocument/2006/relationships/slide" Target="slides/slide2774.xml"/><Relationship Id="rId2982" Type="http://schemas.openxmlformats.org/officeDocument/2006/relationships/slide" Target="slides/slide2981.xml"/><Relationship Id="rId3619" Type="http://schemas.openxmlformats.org/officeDocument/2006/relationships/slide" Target="slides/slide3618.xml"/><Relationship Id="rId3826" Type="http://schemas.openxmlformats.org/officeDocument/2006/relationships/slide" Target="slides/slide3825.xml"/><Relationship Id="rId747" Type="http://schemas.openxmlformats.org/officeDocument/2006/relationships/slide" Target="slides/slide746.xml"/><Relationship Id="rId954" Type="http://schemas.openxmlformats.org/officeDocument/2006/relationships/slide" Target="slides/slide953.xml"/><Relationship Id="rId1377" Type="http://schemas.openxmlformats.org/officeDocument/2006/relationships/slide" Target="slides/slide1376.xml"/><Relationship Id="rId1584" Type="http://schemas.openxmlformats.org/officeDocument/2006/relationships/slide" Target="slides/slide1583.xml"/><Relationship Id="rId1791" Type="http://schemas.openxmlformats.org/officeDocument/2006/relationships/slide" Target="slides/slide1790.xml"/><Relationship Id="rId2428" Type="http://schemas.openxmlformats.org/officeDocument/2006/relationships/slide" Target="slides/slide2427.xml"/><Relationship Id="rId2635" Type="http://schemas.openxmlformats.org/officeDocument/2006/relationships/slide" Target="slides/slide2634.xml"/><Relationship Id="rId2842" Type="http://schemas.openxmlformats.org/officeDocument/2006/relationships/slide" Target="slides/slide2841.xml"/><Relationship Id="rId83" Type="http://schemas.openxmlformats.org/officeDocument/2006/relationships/slide" Target="slides/slide82.xml"/><Relationship Id="rId607" Type="http://schemas.openxmlformats.org/officeDocument/2006/relationships/slide" Target="slides/slide606.xml"/><Relationship Id="rId814" Type="http://schemas.openxmlformats.org/officeDocument/2006/relationships/slide" Target="slides/slide813.xml"/><Relationship Id="rId1237" Type="http://schemas.openxmlformats.org/officeDocument/2006/relationships/slide" Target="slides/slide1236.xml"/><Relationship Id="rId1444" Type="http://schemas.openxmlformats.org/officeDocument/2006/relationships/slide" Target="slides/slide1443.xml"/><Relationship Id="rId1651" Type="http://schemas.openxmlformats.org/officeDocument/2006/relationships/slide" Target="slides/slide1650.xml"/><Relationship Id="rId2702" Type="http://schemas.openxmlformats.org/officeDocument/2006/relationships/slide" Target="slides/slide2701.xml"/><Relationship Id="rId1304" Type="http://schemas.openxmlformats.org/officeDocument/2006/relationships/slide" Target="slides/slide1303.xml"/><Relationship Id="rId1511" Type="http://schemas.openxmlformats.org/officeDocument/2006/relationships/slide" Target="slides/slide1510.xml"/><Relationship Id="rId3269" Type="http://schemas.openxmlformats.org/officeDocument/2006/relationships/slide" Target="slides/slide3268.xml"/><Relationship Id="rId3476" Type="http://schemas.openxmlformats.org/officeDocument/2006/relationships/slide" Target="slides/slide3475.xml"/><Relationship Id="rId3683" Type="http://schemas.openxmlformats.org/officeDocument/2006/relationships/slide" Target="slides/slide3682.xml"/><Relationship Id="rId10" Type="http://schemas.openxmlformats.org/officeDocument/2006/relationships/slide" Target="slides/slide9.xml"/><Relationship Id="rId397" Type="http://schemas.openxmlformats.org/officeDocument/2006/relationships/slide" Target="slides/slide396.xml"/><Relationship Id="rId2078" Type="http://schemas.openxmlformats.org/officeDocument/2006/relationships/slide" Target="slides/slide2077.xml"/><Relationship Id="rId2285" Type="http://schemas.openxmlformats.org/officeDocument/2006/relationships/slide" Target="slides/slide2284.xml"/><Relationship Id="rId2492" Type="http://schemas.openxmlformats.org/officeDocument/2006/relationships/slide" Target="slides/slide2491.xml"/><Relationship Id="rId3129" Type="http://schemas.openxmlformats.org/officeDocument/2006/relationships/slide" Target="slides/slide3128.xml"/><Relationship Id="rId3336" Type="http://schemas.openxmlformats.org/officeDocument/2006/relationships/slide" Target="slides/slide3335.xml"/><Relationship Id="rId3890" Type="http://schemas.openxmlformats.org/officeDocument/2006/relationships/slide" Target="slides/slide3889.xml"/><Relationship Id="rId257" Type="http://schemas.openxmlformats.org/officeDocument/2006/relationships/slide" Target="slides/slide256.xml"/><Relationship Id="rId464" Type="http://schemas.openxmlformats.org/officeDocument/2006/relationships/slide" Target="slides/slide463.xml"/><Relationship Id="rId1094" Type="http://schemas.openxmlformats.org/officeDocument/2006/relationships/slide" Target="slides/slide1093.xml"/><Relationship Id="rId2145" Type="http://schemas.openxmlformats.org/officeDocument/2006/relationships/slide" Target="slides/slide2144.xml"/><Relationship Id="rId3543" Type="http://schemas.openxmlformats.org/officeDocument/2006/relationships/slide" Target="slides/slide3542.xml"/><Relationship Id="rId3750" Type="http://schemas.openxmlformats.org/officeDocument/2006/relationships/slide" Target="slides/slide3749.xml"/><Relationship Id="rId117" Type="http://schemas.openxmlformats.org/officeDocument/2006/relationships/slide" Target="slides/slide116.xml"/><Relationship Id="rId671" Type="http://schemas.openxmlformats.org/officeDocument/2006/relationships/slide" Target="slides/slide670.xml"/><Relationship Id="rId2352" Type="http://schemas.openxmlformats.org/officeDocument/2006/relationships/slide" Target="slides/slide2351.xml"/><Relationship Id="rId3403" Type="http://schemas.openxmlformats.org/officeDocument/2006/relationships/slide" Target="slides/slide3402.xml"/><Relationship Id="rId3610" Type="http://schemas.openxmlformats.org/officeDocument/2006/relationships/slide" Target="slides/slide3609.xml"/><Relationship Id="rId324" Type="http://schemas.openxmlformats.org/officeDocument/2006/relationships/slide" Target="slides/slide323.xml"/><Relationship Id="rId531" Type="http://schemas.openxmlformats.org/officeDocument/2006/relationships/slide" Target="slides/slide530.xml"/><Relationship Id="rId1161" Type="http://schemas.openxmlformats.org/officeDocument/2006/relationships/slide" Target="slides/slide1160.xml"/><Relationship Id="rId2005" Type="http://schemas.openxmlformats.org/officeDocument/2006/relationships/slide" Target="slides/slide2004.xml"/><Relationship Id="rId2212" Type="http://schemas.openxmlformats.org/officeDocument/2006/relationships/slide" Target="slides/slide2211.xml"/><Relationship Id="rId1021" Type="http://schemas.openxmlformats.org/officeDocument/2006/relationships/slide" Target="slides/slide1020.xml"/><Relationship Id="rId1978" Type="http://schemas.openxmlformats.org/officeDocument/2006/relationships/slide" Target="slides/slide1977.xml"/><Relationship Id="rId4177" Type="http://schemas.openxmlformats.org/officeDocument/2006/relationships/slide" Target="slides/slide4176.xml"/><Relationship Id="rId3193" Type="http://schemas.openxmlformats.org/officeDocument/2006/relationships/slide" Target="slides/slide3192.xml"/><Relationship Id="rId4037" Type="http://schemas.openxmlformats.org/officeDocument/2006/relationships/slide" Target="slides/slide4036.xml"/><Relationship Id="rId1838" Type="http://schemas.openxmlformats.org/officeDocument/2006/relationships/slide" Target="slides/slide1837.xml"/><Relationship Id="rId3053" Type="http://schemas.openxmlformats.org/officeDocument/2006/relationships/slide" Target="slides/slide3052.xml"/><Relationship Id="rId3260" Type="http://schemas.openxmlformats.org/officeDocument/2006/relationships/slide" Target="slides/slide3259.xml"/><Relationship Id="rId4104" Type="http://schemas.openxmlformats.org/officeDocument/2006/relationships/slide" Target="slides/slide4103.xml"/><Relationship Id="rId181" Type="http://schemas.openxmlformats.org/officeDocument/2006/relationships/slide" Target="slides/slide180.xml"/><Relationship Id="rId1905" Type="http://schemas.openxmlformats.org/officeDocument/2006/relationships/slide" Target="slides/slide1904.xml"/><Relationship Id="rId3120" Type="http://schemas.openxmlformats.org/officeDocument/2006/relationships/slide" Target="slides/slide3119.xml"/><Relationship Id="rId998" Type="http://schemas.openxmlformats.org/officeDocument/2006/relationships/slide" Target="slides/slide997.xml"/><Relationship Id="rId2679" Type="http://schemas.openxmlformats.org/officeDocument/2006/relationships/slide" Target="slides/slide2678.xml"/><Relationship Id="rId2886" Type="http://schemas.openxmlformats.org/officeDocument/2006/relationships/slide" Target="slides/slide2885.xml"/><Relationship Id="rId3937" Type="http://schemas.openxmlformats.org/officeDocument/2006/relationships/slide" Target="slides/slide3936.xml"/><Relationship Id="rId858" Type="http://schemas.openxmlformats.org/officeDocument/2006/relationships/slide" Target="slides/slide857.xml"/><Relationship Id="rId1488" Type="http://schemas.openxmlformats.org/officeDocument/2006/relationships/slide" Target="slides/slide1487.xml"/><Relationship Id="rId1695" Type="http://schemas.openxmlformats.org/officeDocument/2006/relationships/slide" Target="slides/slide1694.xml"/><Relationship Id="rId2539" Type="http://schemas.openxmlformats.org/officeDocument/2006/relationships/slide" Target="slides/slide2538.xml"/><Relationship Id="rId2746" Type="http://schemas.openxmlformats.org/officeDocument/2006/relationships/slide" Target="slides/slide2745.xml"/><Relationship Id="rId2953" Type="http://schemas.openxmlformats.org/officeDocument/2006/relationships/slide" Target="slides/slide2952.xml"/><Relationship Id="rId718" Type="http://schemas.openxmlformats.org/officeDocument/2006/relationships/slide" Target="slides/slide717.xml"/><Relationship Id="rId925" Type="http://schemas.openxmlformats.org/officeDocument/2006/relationships/slide" Target="slides/slide924.xml"/><Relationship Id="rId1348" Type="http://schemas.openxmlformats.org/officeDocument/2006/relationships/slide" Target="slides/slide1347.xml"/><Relationship Id="rId1555" Type="http://schemas.openxmlformats.org/officeDocument/2006/relationships/slide" Target="slides/slide1554.xml"/><Relationship Id="rId1762" Type="http://schemas.openxmlformats.org/officeDocument/2006/relationships/slide" Target="slides/slide1761.xml"/><Relationship Id="rId2606" Type="http://schemas.openxmlformats.org/officeDocument/2006/relationships/slide" Target="slides/slide2605.xml"/><Relationship Id="rId1208" Type="http://schemas.openxmlformats.org/officeDocument/2006/relationships/slide" Target="slides/slide1207.xml"/><Relationship Id="rId1415" Type="http://schemas.openxmlformats.org/officeDocument/2006/relationships/slide" Target="slides/slide1414.xml"/><Relationship Id="rId2813" Type="http://schemas.openxmlformats.org/officeDocument/2006/relationships/slide" Target="slides/slide2812.xml"/><Relationship Id="rId54" Type="http://schemas.openxmlformats.org/officeDocument/2006/relationships/slide" Target="slides/slide53.xml"/><Relationship Id="rId1622" Type="http://schemas.openxmlformats.org/officeDocument/2006/relationships/slide" Target="slides/slide1621.xml"/><Relationship Id="rId2189" Type="http://schemas.openxmlformats.org/officeDocument/2006/relationships/slide" Target="slides/slide2188.xml"/><Relationship Id="rId3587" Type="http://schemas.openxmlformats.org/officeDocument/2006/relationships/slide" Target="slides/slide3586.xml"/><Relationship Id="rId3794" Type="http://schemas.openxmlformats.org/officeDocument/2006/relationships/slide" Target="slides/slide3793.xml"/><Relationship Id="rId2396" Type="http://schemas.openxmlformats.org/officeDocument/2006/relationships/slide" Target="slides/slide2395.xml"/><Relationship Id="rId3447" Type="http://schemas.openxmlformats.org/officeDocument/2006/relationships/slide" Target="slides/slide3446.xml"/><Relationship Id="rId3654" Type="http://schemas.openxmlformats.org/officeDocument/2006/relationships/slide" Target="slides/slide3653.xml"/><Relationship Id="rId3861" Type="http://schemas.openxmlformats.org/officeDocument/2006/relationships/slide" Target="slides/slide3860.xml"/><Relationship Id="rId368" Type="http://schemas.openxmlformats.org/officeDocument/2006/relationships/slide" Target="slides/slide367.xml"/><Relationship Id="rId575" Type="http://schemas.openxmlformats.org/officeDocument/2006/relationships/slide" Target="slides/slide574.xml"/><Relationship Id="rId782" Type="http://schemas.openxmlformats.org/officeDocument/2006/relationships/slide" Target="slides/slide781.xml"/><Relationship Id="rId2049" Type="http://schemas.openxmlformats.org/officeDocument/2006/relationships/slide" Target="slides/slide2048.xml"/><Relationship Id="rId2256" Type="http://schemas.openxmlformats.org/officeDocument/2006/relationships/slide" Target="slides/slide2255.xml"/><Relationship Id="rId2463" Type="http://schemas.openxmlformats.org/officeDocument/2006/relationships/slide" Target="slides/slide2462.xml"/><Relationship Id="rId2670" Type="http://schemas.openxmlformats.org/officeDocument/2006/relationships/slide" Target="slides/slide2669.xml"/><Relationship Id="rId3307" Type="http://schemas.openxmlformats.org/officeDocument/2006/relationships/slide" Target="slides/slide3306.xml"/><Relationship Id="rId3514" Type="http://schemas.openxmlformats.org/officeDocument/2006/relationships/slide" Target="slides/slide3513.xml"/><Relationship Id="rId3721" Type="http://schemas.openxmlformats.org/officeDocument/2006/relationships/slide" Target="slides/slide3720.xml"/><Relationship Id="rId228" Type="http://schemas.openxmlformats.org/officeDocument/2006/relationships/slide" Target="slides/slide227.xml"/><Relationship Id="rId435" Type="http://schemas.openxmlformats.org/officeDocument/2006/relationships/slide" Target="slides/slide434.xml"/><Relationship Id="rId642" Type="http://schemas.openxmlformats.org/officeDocument/2006/relationships/slide" Target="slides/slide641.xml"/><Relationship Id="rId1065" Type="http://schemas.openxmlformats.org/officeDocument/2006/relationships/slide" Target="slides/slide1064.xml"/><Relationship Id="rId1272" Type="http://schemas.openxmlformats.org/officeDocument/2006/relationships/slide" Target="slides/slide1271.xml"/><Relationship Id="rId2116" Type="http://schemas.openxmlformats.org/officeDocument/2006/relationships/slide" Target="slides/slide2115.xml"/><Relationship Id="rId2323" Type="http://schemas.openxmlformats.org/officeDocument/2006/relationships/slide" Target="slides/slide2322.xml"/><Relationship Id="rId2530" Type="http://schemas.openxmlformats.org/officeDocument/2006/relationships/slide" Target="slides/slide2529.xml"/><Relationship Id="rId502" Type="http://schemas.openxmlformats.org/officeDocument/2006/relationships/slide" Target="slides/slide501.xml"/><Relationship Id="rId1132" Type="http://schemas.openxmlformats.org/officeDocument/2006/relationships/slide" Target="slides/slide1131.xml"/><Relationship Id="rId3097" Type="http://schemas.openxmlformats.org/officeDocument/2006/relationships/slide" Target="slides/slide3096.xml"/><Relationship Id="rId4148" Type="http://schemas.openxmlformats.org/officeDocument/2006/relationships/slide" Target="slides/slide4147.xml"/><Relationship Id="rId1949" Type="http://schemas.openxmlformats.org/officeDocument/2006/relationships/slide" Target="slides/slide1948.xml"/><Relationship Id="rId3164" Type="http://schemas.openxmlformats.org/officeDocument/2006/relationships/slide" Target="slides/slide3163.xml"/><Relationship Id="rId4008" Type="http://schemas.openxmlformats.org/officeDocument/2006/relationships/slide" Target="slides/slide4007.xml"/><Relationship Id="rId292" Type="http://schemas.openxmlformats.org/officeDocument/2006/relationships/slide" Target="slides/slide291.xml"/><Relationship Id="rId1809" Type="http://schemas.openxmlformats.org/officeDocument/2006/relationships/slide" Target="slides/slide1808.xml"/><Relationship Id="rId3371" Type="http://schemas.openxmlformats.org/officeDocument/2006/relationships/slide" Target="slides/slide3370.xml"/><Relationship Id="rId2180" Type="http://schemas.openxmlformats.org/officeDocument/2006/relationships/slide" Target="slides/slide2179.xml"/><Relationship Id="rId3024" Type="http://schemas.openxmlformats.org/officeDocument/2006/relationships/slide" Target="slides/slide3023.xml"/><Relationship Id="rId3231" Type="http://schemas.openxmlformats.org/officeDocument/2006/relationships/slide" Target="slides/slide3230.xml"/><Relationship Id="rId152" Type="http://schemas.openxmlformats.org/officeDocument/2006/relationships/slide" Target="slides/slide151.xml"/><Relationship Id="rId2040" Type="http://schemas.openxmlformats.org/officeDocument/2006/relationships/slide" Target="slides/slide2039.xml"/><Relationship Id="rId2997" Type="http://schemas.openxmlformats.org/officeDocument/2006/relationships/slide" Target="slides/slide2996.xml"/><Relationship Id="rId969" Type="http://schemas.openxmlformats.org/officeDocument/2006/relationships/slide" Target="slides/slide968.xml"/><Relationship Id="rId1599" Type="http://schemas.openxmlformats.org/officeDocument/2006/relationships/slide" Target="slides/slide1598.xml"/><Relationship Id="rId1459" Type="http://schemas.openxmlformats.org/officeDocument/2006/relationships/slide" Target="slides/slide1458.xml"/><Relationship Id="rId2857" Type="http://schemas.openxmlformats.org/officeDocument/2006/relationships/slide" Target="slides/slide2856.xml"/><Relationship Id="rId3908" Type="http://schemas.openxmlformats.org/officeDocument/2006/relationships/slide" Target="slides/slide3907.xml"/><Relationship Id="rId4072" Type="http://schemas.openxmlformats.org/officeDocument/2006/relationships/slide" Target="slides/slide4071.xml"/><Relationship Id="rId98" Type="http://schemas.openxmlformats.org/officeDocument/2006/relationships/slide" Target="slides/slide97.xml"/><Relationship Id="rId829" Type="http://schemas.openxmlformats.org/officeDocument/2006/relationships/slide" Target="slides/slide828.xml"/><Relationship Id="rId1666" Type="http://schemas.openxmlformats.org/officeDocument/2006/relationships/slide" Target="slides/slide1665.xml"/><Relationship Id="rId1873" Type="http://schemas.openxmlformats.org/officeDocument/2006/relationships/slide" Target="slides/slide1872.xml"/><Relationship Id="rId2717" Type="http://schemas.openxmlformats.org/officeDocument/2006/relationships/slide" Target="slides/slide2716.xml"/><Relationship Id="rId2924" Type="http://schemas.openxmlformats.org/officeDocument/2006/relationships/slide" Target="slides/slide2923.xml"/><Relationship Id="rId1319" Type="http://schemas.openxmlformats.org/officeDocument/2006/relationships/slide" Target="slides/slide1318.xml"/><Relationship Id="rId1526" Type="http://schemas.openxmlformats.org/officeDocument/2006/relationships/slide" Target="slides/slide1525.xml"/><Relationship Id="rId1733" Type="http://schemas.openxmlformats.org/officeDocument/2006/relationships/slide" Target="slides/slide1732.xml"/><Relationship Id="rId1940" Type="http://schemas.openxmlformats.org/officeDocument/2006/relationships/slide" Target="slides/slide1939.xml"/><Relationship Id="rId25" Type="http://schemas.openxmlformats.org/officeDocument/2006/relationships/slide" Target="slides/slide24.xml"/><Relationship Id="rId1800" Type="http://schemas.openxmlformats.org/officeDocument/2006/relationships/slide" Target="slides/slide1799.xml"/><Relationship Id="rId3698" Type="http://schemas.openxmlformats.org/officeDocument/2006/relationships/slide" Target="slides/slide3697.xml"/><Relationship Id="rId3558" Type="http://schemas.openxmlformats.org/officeDocument/2006/relationships/slide" Target="slides/slide3557.xml"/><Relationship Id="rId3765" Type="http://schemas.openxmlformats.org/officeDocument/2006/relationships/slide" Target="slides/slide3764.xml"/><Relationship Id="rId3972" Type="http://schemas.openxmlformats.org/officeDocument/2006/relationships/slide" Target="slides/slide3971.xml"/><Relationship Id="rId479" Type="http://schemas.openxmlformats.org/officeDocument/2006/relationships/slide" Target="slides/slide478.xml"/><Relationship Id="rId686" Type="http://schemas.openxmlformats.org/officeDocument/2006/relationships/slide" Target="slides/slide685.xml"/><Relationship Id="rId893" Type="http://schemas.openxmlformats.org/officeDocument/2006/relationships/slide" Target="slides/slide892.xml"/><Relationship Id="rId2367" Type="http://schemas.openxmlformats.org/officeDocument/2006/relationships/slide" Target="slides/slide2366.xml"/><Relationship Id="rId2574" Type="http://schemas.openxmlformats.org/officeDocument/2006/relationships/slide" Target="slides/slide2573.xml"/><Relationship Id="rId2781" Type="http://schemas.openxmlformats.org/officeDocument/2006/relationships/slide" Target="slides/slide2780.xml"/><Relationship Id="rId3418" Type="http://schemas.openxmlformats.org/officeDocument/2006/relationships/slide" Target="slides/slide3417.xml"/><Relationship Id="rId3625" Type="http://schemas.openxmlformats.org/officeDocument/2006/relationships/slide" Target="slides/slide3624.xml"/><Relationship Id="rId339" Type="http://schemas.openxmlformats.org/officeDocument/2006/relationships/slide" Target="slides/slide338.xml"/><Relationship Id="rId546" Type="http://schemas.openxmlformats.org/officeDocument/2006/relationships/slide" Target="slides/slide545.xml"/><Relationship Id="rId753" Type="http://schemas.openxmlformats.org/officeDocument/2006/relationships/slide" Target="slides/slide752.xml"/><Relationship Id="rId1176" Type="http://schemas.openxmlformats.org/officeDocument/2006/relationships/slide" Target="slides/slide1175.xml"/><Relationship Id="rId1383" Type="http://schemas.openxmlformats.org/officeDocument/2006/relationships/slide" Target="slides/slide1382.xml"/><Relationship Id="rId2227" Type="http://schemas.openxmlformats.org/officeDocument/2006/relationships/slide" Target="slides/slide2226.xml"/><Relationship Id="rId2434" Type="http://schemas.openxmlformats.org/officeDocument/2006/relationships/slide" Target="slides/slide2433.xml"/><Relationship Id="rId3832" Type="http://schemas.openxmlformats.org/officeDocument/2006/relationships/slide" Target="slides/slide3831.xml"/><Relationship Id="rId406" Type="http://schemas.openxmlformats.org/officeDocument/2006/relationships/slide" Target="slides/slide405.xml"/><Relationship Id="rId960" Type="http://schemas.openxmlformats.org/officeDocument/2006/relationships/slide" Target="slides/slide959.xml"/><Relationship Id="rId1036" Type="http://schemas.openxmlformats.org/officeDocument/2006/relationships/slide" Target="slides/slide1035.xml"/><Relationship Id="rId1243" Type="http://schemas.openxmlformats.org/officeDocument/2006/relationships/slide" Target="slides/slide1242.xml"/><Relationship Id="rId1590" Type="http://schemas.openxmlformats.org/officeDocument/2006/relationships/slide" Target="slides/slide1589.xml"/><Relationship Id="rId2641" Type="http://schemas.openxmlformats.org/officeDocument/2006/relationships/slide" Target="slides/slide2640.xml"/><Relationship Id="rId613" Type="http://schemas.openxmlformats.org/officeDocument/2006/relationships/slide" Target="slides/slide612.xml"/><Relationship Id="rId820" Type="http://schemas.openxmlformats.org/officeDocument/2006/relationships/slide" Target="slides/slide819.xml"/><Relationship Id="rId1450" Type="http://schemas.openxmlformats.org/officeDocument/2006/relationships/slide" Target="slides/slide1449.xml"/><Relationship Id="rId2501" Type="http://schemas.openxmlformats.org/officeDocument/2006/relationships/slide" Target="slides/slide2500.xml"/><Relationship Id="rId1103" Type="http://schemas.openxmlformats.org/officeDocument/2006/relationships/slide" Target="slides/slide1102.xml"/><Relationship Id="rId1310" Type="http://schemas.openxmlformats.org/officeDocument/2006/relationships/slide" Target="slides/slide1309.xml"/><Relationship Id="rId3068" Type="http://schemas.openxmlformats.org/officeDocument/2006/relationships/slide" Target="slides/slide3067.xml"/><Relationship Id="rId3275" Type="http://schemas.openxmlformats.org/officeDocument/2006/relationships/slide" Target="slides/slide3274.xml"/><Relationship Id="rId3482" Type="http://schemas.openxmlformats.org/officeDocument/2006/relationships/slide" Target="slides/slide3481.xml"/><Relationship Id="rId4119" Type="http://schemas.openxmlformats.org/officeDocument/2006/relationships/slide" Target="slides/slide4118.xml"/><Relationship Id="rId196" Type="http://schemas.openxmlformats.org/officeDocument/2006/relationships/slide" Target="slides/slide195.xml"/><Relationship Id="rId2084" Type="http://schemas.openxmlformats.org/officeDocument/2006/relationships/slide" Target="slides/slide2083.xml"/><Relationship Id="rId2291" Type="http://schemas.openxmlformats.org/officeDocument/2006/relationships/slide" Target="slides/slide2290.xml"/><Relationship Id="rId3135" Type="http://schemas.openxmlformats.org/officeDocument/2006/relationships/slide" Target="slides/slide3134.xml"/><Relationship Id="rId3342" Type="http://schemas.openxmlformats.org/officeDocument/2006/relationships/slide" Target="slides/slide3341.xml"/><Relationship Id="rId263" Type="http://schemas.openxmlformats.org/officeDocument/2006/relationships/slide" Target="slides/slide262.xml"/><Relationship Id="rId470" Type="http://schemas.openxmlformats.org/officeDocument/2006/relationships/slide" Target="slides/slide469.xml"/><Relationship Id="rId2151" Type="http://schemas.openxmlformats.org/officeDocument/2006/relationships/slide" Target="slides/slide2150.xml"/><Relationship Id="rId3202" Type="http://schemas.openxmlformats.org/officeDocument/2006/relationships/slide" Target="slides/slide3201.xml"/><Relationship Id="rId123" Type="http://schemas.openxmlformats.org/officeDocument/2006/relationships/slide" Target="slides/slide122.xml"/><Relationship Id="rId330" Type="http://schemas.openxmlformats.org/officeDocument/2006/relationships/slide" Target="slides/slide329.xml"/><Relationship Id="rId2011" Type="http://schemas.openxmlformats.org/officeDocument/2006/relationships/slide" Target="slides/slide2010.xml"/><Relationship Id="rId2968" Type="http://schemas.openxmlformats.org/officeDocument/2006/relationships/slide" Target="slides/slide2967.xml"/><Relationship Id="rId4183" Type="http://schemas.openxmlformats.org/officeDocument/2006/relationships/slide" Target="slides/slide4182.xml"/><Relationship Id="rId1777" Type="http://schemas.openxmlformats.org/officeDocument/2006/relationships/slide" Target="slides/slide1776.xml"/><Relationship Id="rId1984" Type="http://schemas.openxmlformats.org/officeDocument/2006/relationships/slide" Target="slides/slide1983.xml"/><Relationship Id="rId2828" Type="http://schemas.openxmlformats.org/officeDocument/2006/relationships/slide" Target="slides/slide2827.xml"/><Relationship Id="rId69" Type="http://schemas.openxmlformats.org/officeDocument/2006/relationships/slide" Target="slides/slide68.xml"/><Relationship Id="rId1637" Type="http://schemas.openxmlformats.org/officeDocument/2006/relationships/slide" Target="slides/slide1636.xml"/><Relationship Id="rId1844" Type="http://schemas.openxmlformats.org/officeDocument/2006/relationships/slide" Target="slides/slide1843.xml"/><Relationship Id="rId4043" Type="http://schemas.openxmlformats.org/officeDocument/2006/relationships/slide" Target="slides/slide4042.xml"/><Relationship Id="rId1704" Type="http://schemas.openxmlformats.org/officeDocument/2006/relationships/slide" Target="slides/slide1703.xml"/><Relationship Id="rId4110" Type="http://schemas.openxmlformats.org/officeDocument/2006/relationships/slide" Target="slides/slide4109.xml"/><Relationship Id="rId1911" Type="http://schemas.openxmlformats.org/officeDocument/2006/relationships/slide" Target="slides/slide1910.xml"/><Relationship Id="rId3669" Type="http://schemas.openxmlformats.org/officeDocument/2006/relationships/slide" Target="slides/slide3668.xml"/><Relationship Id="rId797" Type="http://schemas.openxmlformats.org/officeDocument/2006/relationships/slide" Target="slides/slide796.xml"/><Relationship Id="rId2478" Type="http://schemas.openxmlformats.org/officeDocument/2006/relationships/slide" Target="slides/slide2477.xml"/><Relationship Id="rId3876" Type="http://schemas.openxmlformats.org/officeDocument/2006/relationships/slide" Target="slides/slide3875.xml"/><Relationship Id="rId1287" Type="http://schemas.openxmlformats.org/officeDocument/2006/relationships/slide" Target="slides/slide1286.xml"/><Relationship Id="rId2685" Type="http://schemas.openxmlformats.org/officeDocument/2006/relationships/slide" Target="slides/slide2684.xml"/><Relationship Id="rId2892" Type="http://schemas.openxmlformats.org/officeDocument/2006/relationships/slide" Target="slides/slide2891.xml"/><Relationship Id="rId3529" Type="http://schemas.openxmlformats.org/officeDocument/2006/relationships/slide" Target="slides/slide3528.xml"/><Relationship Id="rId3736" Type="http://schemas.openxmlformats.org/officeDocument/2006/relationships/slide" Target="slides/slide3735.xml"/><Relationship Id="rId3943" Type="http://schemas.openxmlformats.org/officeDocument/2006/relationships/slide" Target="slides/slide3942.xml"/><Relationship Id="rId657" Type="http://schemas.openxmlformats.org/officeDocument/2006/relationships/slide" Target="slides/slide656.xml"/><Relationship Id="rId864" Type="http://schemas.openxmlformats.org/officeDocument/2006/relationships/slide" Target="slides/slide863.xml"/><Relationship Id="rId1494" Type="http://schemas.openxmlformats.org/officeDocument/2006/relationships/slide" Target="slides/slide1493.xml"/><Relationship Id="rId2338" Type="http://schemas.openxmlformats.org/officeDocument/2006/relationships/slide" Target="slides/slide2337.xml"/><Relationship Id="rId2545" Type="http://schemas.openxmlformats.org/officeDocument/2006/relationships/slide" Target="slides/slide2544.xml"/><Relationship Id="rId2752" Type="http://schemas.openxmlformats.org/officeDocument/2006/relationships/slide" Target="slides/slide2751.xml"/><Relationship Id="rId3803" Type="http://schemas.openxmlformats.org/officeDocument/2006/relationships/slide" Target="slides/slide3802.xml"/><Relationship Id="rId517" Type="http://schemas.openxmlformats.org/officeDocument/2006/relationships/slide" Target="slides/slide516.xml"/><Relationship Id="rId724" Type="http://schemas.openxmlformats.org/officeDocument/2006/relationships/slide" Target="slides/slide723.xml"/><Relationship Id="rId931" Type="http://schemas.openxmlformats.org/officeDocument/2006/relationships/slide" Target="slides/slide930.xml"/><Relationship Id="rId1147" Type="http://schemas.openxmlformats.org/officeDocument/2006/relationships/slide" Target="slides/slide1146.xml"/><Relationship Id="rId1354" Type="http://schemas.openxmlformats.org/officeDocument/2006/relationships/slide" Target="slides/slide1353.xml"/><Relationship Id="rId1561" Type="http://schemas.openxmlformats.org/officeDocument/2006/relationships/slide" Target="slides/slide1560.xml"/><Relationship Id="rId2405" Type="http://schemas.openxmlformats.org/officeDocument/2006/relationships/slide" Target="slides/slide2404.xml"/><Relationship Id="rId2612" Type="http://schemas.openxmlformats.org/officeDocument/2006/relationships/slide" Target="slides/slide2611.xml"/><Relationship Id="rId60" Type="http://schemas.openxmlformats.org/officeDocument/2006/relationships/slide" Target="slides/slide59.xml"/><Relationship Id="rId1007" Type="http://schemas.openxmlformats.org/officeDocument/2006/relationships/slide" Target="slides/slide1006.xml"/><Relationship Id="rId1214" Type="http://schemas.openxmlformats.org/officeDocument/2006/relationships/slide" Target="slides/slide1213.xml"/><Relationship Id="rId1421" Type="http://schemas.openxmlformats.org/officeDocument/2006/relationships/slide" Target="slides/slide1420.xml"/><Relationship Id="rId3179" Type="http://schemas.openxmlformats.org/officeDocument/2006/relationships/slide" Target="slides/slide3178.xml"/><Relationship Id="rId3386" Type="http://schemas.openxmlformats.org/officeDocument/2006/relationships/slide" Target="slides/slide3385.xml"/><Relationship Id="rId3593" Type="http://schemas.openxmlformats.org/officeDocument/2006/relationships/slide" Target="slides/slide3592.xml"/><Relationship Id="rId2195" Type="http://schemas.openxmlformats.org/officeDocument/2006/relationships/slide" Target="slides/slide2194.xml"/><Relationship Id="rId3039" Type="http://schemas.openxmlformats.org/officeDocument/2006/relationships/slide" Target="slides/slide3038.xml"/><Relationship Id="rId3246" Type="http://schemas.openxmlformats.org/officeDocument/2006/relationships/slide" Target="slides/slide3245.xml"/><Relationship Id="rId3453" Type="http://schemas.openxmlformats.org/officeDocument/2006/relationships/slide" Target="slides/slide3452.xml"/><Relationship Id="rId167" Type="http://schemas.openxmlformats.org/officeDocument/2006/relationships/slide" Target="slides/slide166.xml"/><Relationship Id="rId374" Type="http://schemas.openxmlformats.org/officeDocument/2006/relationships/slide" Target="slides/slide373.xml"/><Relationship Id="rId581" Type="http://schemas.openxmlformats.org/officeDocument/2006/relationships/slide" Target="slides/slide580.xml"/><Relationship Id="rId2055" Type="http://schemas.openxmlformats.org/officeDocument/2006/relationships/slide" Target="slides/slide2054.xml"/><Relationship Id="rId2262" Type="http://schemas.openxmlformats.org/officeDocument/2006/relationships/slide" Target="slides/slide2261.xml"/><Relationship Id="rId3106" Type="http://schemas.openxmlformats.org/officeDocument/2006/relationships/slide" Target="slides/slide3105.xml"/><Relationship Id="rId3660" Type="http://schemas.openxmlformats.org/officeDocument/2006/relationships/slide" Target="slides/slide3659.xml"/><Relationship Id="rId234" Type="http://schemas.openxmlformats.org/officeDocument/2006/relationships/slide" Target="slides/slide233.xml"/><Relationship Id="rId3313" Type="http://schemas.openxmlformats.org/officeDocument/2006/relationships/slide" Target="slides/slide3312.xml"/><Relationship Id="rId3520" Type="http://schemas.openxmlformats.org/officeDocument/2006/relationships/slide" Target="slides/slide3519.xml"/><Relationship Id="rId441" Type="http://schemas.openxmlformats.org/officeDocument/2006/relationships/slide" Target="slides/slide440.xml"/><Relationship Id="rId1071" Type="http://schemas.openxmlformats.org/officeDocument/2006/relationships/slide" Target="slides/slide1070.xml"/><Relationship Id="rId2122" Type="http://schemas.openxmlformats.org/officeDocument/2006/relationships/slide" Target="slides/slide2121.xml"/><Relationship Id="rId301" Type="http://schemas.openxmlformats.org/officeDocument/2006/relationships/slide" Target="slides/slide300.xml"/><Relationship Id="rId1888" Type="http://schemas.openxmlformats.org/officeDocument/2006/relationships/slide" Target="slides/slide1887.xml"/><Relationship Id="rId2939" Type="http://schemas.openxmlformats.org/officeDocument/2006/relationships/slide" Target="slides/slide2938.xml"/><Relationship Id="rId4087" Type="http://schemas.openxmlformats.org/officeDocument/2006/relationships/slide" Target="slides/slide4086.xml"/><Relationship Id="rId1748" Type="http://schemas.openxmlformats.org/officeDocument/2006/relationships/slide" Target="slides/slide1747.xml"/><Relationship Id="rId4154" Type="http://schemas.openxmlformats.org/officeDocument/2006/relationships/slide" Target="slides/slide4153.xml"/><Relationship Id="rId1955" Type="http://schemas.openxmlformats.org/officeDocument/2006/relationships/slide" Target="slides/slide1954.xml"/><Relationship Id="rId3170" Type="http://schemas.openxmlformats.org/officeDocument/2006/relationships/slide" Target="slides/slide3169.xml"/><Relationship Id="rId4014" Type="http://schemas.openxmlformats.org/officeDocument/2006/relationships/slide" Target="slides/slide4013.xml"/><Relationship Id="rId1608" Type="http://schemas.openxmlformats.org/officeDocument/2006/relationships/slide" Target="slides/slide1607.xml"/><Relationship Id="rId1815" Type="http://schemas.openxmlformats.org/officeDocument/2006/relationships/slide" Target="slides/slide1814.xml"/><Relationship Id="rId3030" Type="http://schemas.openxmlformats.org/officeDocument/2006/relationships/slide" Target="slides/slide3029.xml"/><Relationship Id="rId3987" Type="http://schemas.openxmlformats.org/officeDocument/2006/relationships/slide" Target="slides/slide3986.xml"/><Relationship Id="rId2589" Type="http://schemas.openxmlformats.org/officeDocument/2006/relationships/slide" Target="slides/slide2588.xml"/><Relationship Id="rId2796" Type="http://schemas.openxmlformats.org/officeDocument/2006/relationships/slide" Target="slides/slide2795.xml"/><Relationship Id="rId3847" Type="http://schemas.openxmlformats.org/officeDocument/2006/relationships/slide" Target="slides/slide3846.xml"/><Relationship Id="rId768" Type="http://schemas.openxmlformats.org/officeDocument/2006/relationships/slide" Target="slides/slide767.xml"/><Relationship Id="rId975" Type="http://schemas.openxmlformats.org/officeDocument/2006/relationships/slide" Target="slides/slide974.xml"/><Relationship Id="rId1398" Type="http://schemas.openxmlformats.org/officeDocument/2006/relationships/slide" Target="slides/slide1397.xml"/><Relationship Id="rId2449" Type="http://schemas.openxmlformats.org/officeDocument/2006/relationships/slide" Target="slides/slide2448.xml"/><Relationship Id="rId2656" Type="http://schemas.openxmlformats.org/officeDocument/2006/relationships/slide" Target="slides/slide2655.xml"/><Relationship Id="rId2863" Type="http://schemas.openxmlformats.org/officeDocument/2006/relationships/slide" Target="slides/slide2862.xml"/><Relationship Id="rId3707" Type="http://schemas.openxmlformats.org/officeDocument/2006/relationships/slide" Target="slides/slide3706.xml"/><Relationship Id="rId3914" Type="http://schemas.openxmlformats.org/officeDocument/2006/relationships/slide" Target="slides/slide3913.xml"/><Relationship Id="rId628" Type="http://schemas.openxmlformats.org/officeDocument/2006/relationships/slide" Target="slides/slide627.xml"/><Relationship Id="rId835" Type="http://schemas.openxmlformats.org/officeDocument/2006/relationships/slide" Target="slides/slide834.xml"/><Relationship Id="rId1258" Type="http://schemas.openxmlformats.org/officeDocument/2006/relationships/slide" Target="slides/slide1257.xml"/><Relationship Id="rId1465" Type="http://schemas.openxmlformats.org/officeDocument/2006/relationships/slide" Target="slides/slide1464.xml"/><Relationship Id="rId1672" Type="http://schemas.openxmlformats.org/officeDocument/2006/relationships/slide" Target="slides/slide1671.xml"/><Relationship Id="rId2309" Type="http://schemas.openxmlformats.org/officeDocument/2006/relationships/slide" Target="slides/slide2308.xml"/><Relationship Id="rId2516" Type="http://schemas.openxmlformats.org/officeDocument/2006/relationships/slide" Target="slides/slide2515.xml"/><Relationship Id="rId2723" Type="http://schemas.openxmlformats.org/officeDocument/2006/relationships/slide" Target="slides/slide2722.xml"/><Relationship Id="rId1118" Type="http://schemas.openxmlformats.org/officeDocument/2006/relationships/slide" Target="slides/slide1117.xml"/><Relationship Id="rId1325" Type="http://schemas.openxmlformats.org/officeDocument/2006/relationships/slide" Target="slides/slide1324.xml"/><Relationship Id="rId1532" Type="http://schemas.openxmlformats.org/officeDocument/2006/relationships/slide" Target="slides/slide1531.xml"/><Relationship Id="rId2930" Type="http://schemas.openxmlformats.org/officeDocument/2006/relationships/slide" Target="slides/slide2929.xml"/><Relationship Id="rId902" Type="http://schemas.openxmlformats.org/officeDocument/2006/relationships/slide" Target="slides/slide901.xml"/><Relationship Id="rId3497" Type="http://schemas.openxmlformats.org/officeDocument/2006/relationships/slide" Target="slides/slide3496.xml"/><Relationship Id="rId31" Type="http://schemas.openxmlformats.org/officeDocument/2006/relationships/slide" Target="slides/slide30.xml"/><Relationship Id="rId2099" Type="http://schemas.openxmlformats.org/officeDocument/2006/relationships/slide" Target="slides/slide2098.xml"/><Relationship Id="rId278" Type="http://schemas.openxmlformats.org/officeDocument/2006/relationships/slide" Target="slides/slide277.xml"/><Relationship Id="rId3357" Type="http://schemas.openxmlformats.org/officeDocument/2006/relationships/slide" Target="slides/slide3356.xml"/><Relationship Id="rId3564" Type="http://schemas.openxmlformats.org/officeDocument/2006/relationships/slide" Target="slides/slide3563.xml"/><Relationship Id="rId3771" Type="http://schemas.openxmlformats.org/officeDocument/2006/relationships/slide" Target="slides/slide3770.xml"/><Relationship Id="rId485" Type="http://schemas.openxmlformats.org/officeDocument/2006/relationships/slide" Target="slides/slide484.xml"/><Relationship Id="rId692" Type="http://schemas.openxmlformats.org/officeDocument/2006/relationships/slide" Target="slides/slide691.xml"/><Relationship Id="rId2166" Type="http://schemas.openxmlformats.org/officeDocument/2006/relationships/slide" Target="slides/slide2165.xml"/><Relationship Id="rId2373" Type="http://schemas.openxmlformats.org/officeDocument/2006/relationships/slide" Target="slides/slide2372.xml"/><Relationship Id="rId2580" Type="http://schemas.openxmlformats.org/officeDocument/2006/relationships/slide" Target="slides/slide2579.xml"/><Relationship Id="rId3217" Type="http://schemas.openxmlformats.org/officeDocument/2006/relationships/slide" Target="slides/slide3216.xml"/><Relationship Id="rId3424" Type="http://schemas.openxmlformats.org/officeDocument/2006/relationships/slide" Target="slides/slide3423.xml"/><Relationship Id="rId3631" Type="http://schemas.openxmlformats.org/officeDocument/2006/relationships/slide" Target="slides/slide3630.xml"/><Relationship Id="rId138" Type="http://schemas.openxmlformats.org/officeDocument/2006/relationships/slide" Target="slides/slide137.xml"/><Relationship Id="rId345" Type="http://schemas.openxmlformats.org/officeDocument/2006/relationships/slide" Target="slides/slide344.xml"/><Relationship Id="rId552" Type="http://schemas.openxmlformats.org/officeDocument/2006/relationships/slide" Target="slides/slide551.xml"/><Relationship Id="rId1182" Type="http://schemas.openxmlformats.org/officeDocument/2006/relationships/slide" Target="slides/slide1181.xml"/><Relationship Id="rId2026" Type="http://schemas.openxmlformats.org/officeDocument/2006/relationships/slide" Target="slides/slide2025.xml"/><Relationship Id="rId2233" Type="http://schemas.openxmlformats.org/officeDocument/2006/relationships/slide" Target="slides/slide2232.xml"/><Relationship Id="rId2440" Type="http://schemas.openxmlformats.org/officeDocument/2006/relationships/slide" Target="slides/slide2439.xml"/><Relationship Id="rId205" Type="http://schemas.openxmlformats.org/officeDocument/2006/relationships/slide" Target="slides/slide204.xml"/><Relationship Id="rId412" Type="http://schemas.openxmlformats.org/officeDocument/2006/relationships/slide" Target="slides/slide411.xml"/><Relationship Id="rId1042" Type="http://schemas.openxmlformats.org/officeDocument/2006/relationships/slide" Target="slides/slide1041.xml"/><Relationship Id="rId2300" Type="http://schemas.openxmlformats.org/officeDocument/2006/relationships/slide" Target="slides/slide2299.xml"/><Relationship Id="rId1999" Type="http://schemas.openxmlformats.org/officeDocument/2006/relationships/slide" Target="slides/slide1998.xml"/><Relationship Id="rId4058" Type="http://schemas.openxmlformats.org/officeDocument/2006/relationships/slide" Target="slides/slide4057.xml"/><Relationship Id="rId1859" Type="http://schemas.openxmlformats.org/officeDocument/2006/relationships/slide" Target="slides/slide1858.xml"/><Relationship Id="rId3074" Type="http://schemas.openxmlformats.org/officeDocument/2006/relationships/slide" Target="slides/slide3073.xml"/><Relationship Id="rId4125" Type="http://schemas.openxmlformats.org/officeDocument/2006/relationships/slide" Target="slides/slide4124.xml"/><Relationship Id="rId1719" Type="http://schemas.openxmlformats.org/officeDocument/2006/relationships/slide" Target="slides/slide1718.xml"/><Relationship Id="rId1926" Type="http://schemas.openxmlformats.org/officeDocument/2006/relationships/slide" Target="slides/slide1925.xml"/><Relationship Id="rId3281" Type="http://schemas.openxmlformats.org/officeDocument/2006/relationships/slide" Target="slides/slide3280.xml"/><Relationship Id="rId2090" Type="http://schemas.openxmlformats.org/officeDocument/2006/relationships/slide" Target="slides/slide2089.xml"/><Relationship Id="rId3141" Type="http://schemas.openxmlformats.org/officeDocument/2006/relationships/slide" Target="slides/slide3140.xml"/><Relationship Id="rId3001" Type="http://schemas.openxmlformats.org/officeDocument/2006/relationships/slide" Target="slides/slide3000.xml"/><Relationship Id="rId3958" Type="http://schemas.openxmlformats.org/officeDocument/2006/relationships/slide" Target="slides/slide3957.xml"/><Relationship Id="rId879" Type="http://schemas.openxmlformats.org/officeDocument/2006/relationships/slide" Target="slides/slide878.xml"/><Relationship Id="rId2767" Type="http://schemas.openxmlformats.org/officeDocument/2006/relationships/slide" Target="slides/slide2766.xml"/><Relationship Id="rId739" Type="http://schemas.openxmlformats.org/officeDocument/2006/relationships/slide" Target="slides/slide738.xml"/><Relationship Id="rId1369" Type="http://schemas.openxmlformats.org/officeDocument/2006/relationships/slide" Target="slides/slide1368.xml"/><Relationship Id="rId1576" Type="http://schemas.openxmlformats.org/officeDocument/2006/relationships/slide" Target="slides/slide1575.xml"/><Relationship Id="rId2974" Type="http://schemas.openxmlformats.org/officeDocument/2006/relationships/slide" Target="slides/slide2973.xml"/><Relationship Id="rId3818" Type="http://schemas.openxmlformats.org/officeDocument/2006/relationships/slide" Target="slides/slide3817.xml"/><Relationship Id="rId946" Type="http://schemas.openxmlformats.org/officeDocument/2006/relationships/slide" Target="slides/slide945.xml"/><Relationship Id="rId1229" Type="http://schemas.openxmlformats.org/officeDocument/2006/relationships/slide" Target="slides/slide1228.xml"/><Relationship Id="rId1783" Type="http://schemas.openxmlformats.org/officeDocument/2006/relationships/slide" Target="slides/slide1782.xml"/><Relationship Id="rId1990" Type="http://schemas.openxmlformats.org/officeDocument/2006/relationships/slide" Target="slides/slide1989.xml"/><Relationship Id="rId2627" Type="http://schemas.openxmlformats.org/officeDocument/2006/relationships/slide" Target="slides/slide2626.xml"/><Relationship Id="rId2834" Type="http://schemas.openxmlformats.org/officeDocument/2006/relationships/slide" Target="slides/slide2833.xml"/><Relationship Id="rId75" Type="http://schemas.openxmlformats.org/officeDocument/2006/relationships/slide" Target="slides/slide74.xml"/><Relationship Id="rId806" Type="http://schemas.openxmlformats.org/officeDocument/2006/relationships/slide" Target="slides/slide805.xml"/><Relationship Id="rId1436" Type="http://schemas.openxmlformats.org/officeDocument/2006/relationships/slide" Target="slides/slide1435.xml"/><Relationship Id="rId1643" Type="http://schemas.openxmlformats.org/officeDocument/2006/relationships/slide" Target="slides/slide1642.xml"/><Relationship Id="rId1850" Type="http://schemas.openxmlformats.org/officeDocument/2006/relationships/slide" Target="slides/slide1849.xml"/><Relationship Id="rId2901" Type="http://schemas.openxmlformats.org/officeDocument/2006/relationships/slide" Target="slides/slide2900.xml"/><Relationship Id="rId1503" Type="http://schemas.openxmlformats.org/officeDocument/2006/relationships/slide" Target="slides/slide1502.xml"/><Relationship Id="rId1710" Type="http://schemas.openxmlformats.org/officeDocument/2006/relationships/slide" Target="slides/slide1709.xml"/><Relationship Id="rId3468" Type="http://schemas.openxmlformats.org/officeDocument/2006/relationships/slide" Target="slides/slide3467.xml"/><Relationship Id="rId3675" Type="http://schemas.openxmlformats.org/officeDocument/2006/relationships/slide" Target="slides/slide3674.xml"/><Relationship Id="rId3882" Type="http://schemas.openxmlformats.org/officeDocument/2006/relationships/slide" Target="slides/slide3881.xml"/><Relationship Id="rId389" Type="http://schemas.openxmlformats.org/officeDocument/2006/relationships/slide" Target="slides/slide388.xml"/><Relationship Id="rId596" Type="http://schemas.openxmlformats.org/officeDocument/2006/relationships/slide" Target="slides/slide595.xml"/><Relationship Id="rId2277" Type="http://schemas.openxmlformats.org/officeDocument/2006/relationships/slide" Target="slides/slide2276.xml"/><Relationship Id="rId2484" Type="http://schemas.openxmlformats.org/officeDocument/2006/relationships/slide" Target="slides/slide2483.xml"/><Relationship Id="rId2691" Type="http://schemas.openxmlformats.org/officeDocument/2006/relationships/slide" Target="slides/slide2690.xml"/><Relationship Id="rId3328" Type="http://schemas.openxmlformats.org/officeDocument/2006/relationships/slide" Target="slides/slide3327.xml"/><Relationship Id="rId3535" Type="http://schemas.openxmlformats.org/officeDocument/2006/relationships/slide" Target="slides/slide3534.xml"/><Relationship Id="rId3742" Type="http://schemas.openxmlformats.org/officeDocument/2006/relationships/slide" Target="slides/slide3741.xml"/><Relationship Id="rId249" Type="http://schemas.openxmlformats.org/officeDocument/2006/relationships/slide" Target="slides/slide248.xml"/><Relationship Id="rId456" Type="http://schemas.openxmlformats.org/officeDocument/2006/relationships/slide" Target="slides/slide455.xml"/><Relationship Id="rId663" Type="http://schemas.openxmlformats.org/officeDocument/2006/relationships/slide" Target="slides/slide662.xml"/><Relationship Id="rId870" Type="http://schemas.openxmlformats.org/officeDocument/2006/relationships/slide" Target="slides/slide869.xml"/><Relationship Id="rId1086" Type="http://schemas.openxmlformats.org/officeDocument/2006/relationships/slide" Target="slides/slide1085.xml"/><Relationship Id="rId1293" Type="http://schemas.openxmlformats.org/officeDocument/2006/relationships/slide" Target="slides/slide1292.xml"/><Relationship Id="rId2137" Type="http://schemas.openxmlformats.org/officeDocument/2006/relationships/slide" Target="slides/slide2136.xml"/><Relationship Id="rId2344" Type="http://schemas.openxmlformats.org/officeDocument/2006/relationships/slide" Target="slides/slide2343.xml"/><Relationship Id="rId2551" Type="http://schemas.openxmlformats.org/officeDocument/2006/relationships/slide" Target="slides/slide2550.xml"/><Relationship Id="rId109" Type="http://schemas.openxmlformats.org/officeDocument/2006/relationships/slide" Target="slides/slide108.xml"/><Relationship Id="rId316" Type="http://schemas.openxmlformats.org/officeDocument/2006/relationships/slide" Target="slides/slide315.xml"/><Relationship Id="rId523" Type="http://schemas.openxmlformats.org/officeDocument/2006/relationships/slide" Target="slides/slide522.xml"/><Relationship Id="rId1153" Type="http://schemas.openxmlformats.org/officeDocument/2006/relationships/slide" Target="slides/slide1152.xml"/><Relationship Id="rId2204" Type="http://schemas.openxmlformats.org/officeDocument/2006/relationships/slide" Target="slides/slide2203.xml"/><Relationship Id="rId3602" Type="http://schemas.openxmlformats.org/officeDocument/2006/relationships/slide" Target="slides/slide3601.xml"/><Relationship Id="rId730" Type="http://schemas.openxmlformats.org/officeDocument/2006/relationships/slide" Target="slides/slide729.xml"/><Relationship Id="rId1013" Type="http://schemas.openxmlformats.org/officeDocument/2006/relationships/slide" Target="slides/slide1012.xml"/><Relationship Id="rId1360" Type="http://schemas.openxmlformats.org/officeDocument/2006/relationships/slide" Target="slides/slide1359.xml"/><Relationship Id="rId2411" Type="http://schemas.openxmlformats.org/officeDocument/2006/relationships/slide" Target="slides/slide2410.xml"/><Relationship Id="rId4169" Type="http://schemas.openxmlformats.org/officeDocument/2006/relationships/slide" Target="slides/slide4168.xml"/><Relationship Id="rId1220" Type="http://schemas.openxmlformats.org/officeDocument/2006/relationships/slide" Target="slides/slide1219.xml"/><Relationship Id="rId3185" Type="http://schemas.openxmlformats.org/officeDocument/2006/relationships/slide" Target="slides/slide3184.xml"/><Relationship Id="rId3392" Type="http://schemas.openxmlformats.org/officeDocument/2006/relationships/slide" Target="slides/slide3391.xml"/><Relationship Id="rId4029" Type="http://schemas.openxmlformats.org/officeDocument/2006/relationships/slide" Target="slides/slide4028.xml"/><Relationship Id="rId3045" Type="http://schemas.openxmlformats.org/officeDocument/2006/relationships/slide" Target="slides/slide3044.xml"/><Relationship Id="rId3252" Type="http://schemas.openxmlformats.org/officeDocument/2006/relationships/slide" Target="slides/slide3251.xml"/><Relationship Id="rId173" Type="http://schemas.openxmlformats.org/officeDocument/2006/relationships/slide" Target="slides/slide172.xml"/><Relationship Id="rId380" Type="http://schemas.openxmlformats.org/officeDocument/2006/relationships/slide" Target="slides/slide379.xml"/><Relationship Id="rId2061" Type="http://schemas.openxmlformats.org/officeDocument/2006/relationships/slide" Target="slides/slide2060.xml"/><Relationship Id="rId3112" Type="http://schemas.openxmlformats.org/officeDocument/2006/relationships/slide" Target="slides/slide3111.xml"/><Relationship Id="rId240" Type="http://schemas.openxmlformats.org/officeDocument/2006/relationships/slide" Target="slides/slide239.xml"/><Relationship Id="rId100" Type="http://schemas.openxmlformats.org/officeDocument/2006/relationships/slide" Target="slides/slide99.xml"/><Relationship Id="rId2878" Type="http://schemas.openxmlformats.org/officeDocument/2006/relationships/slide" Target="slides/slide2877.xml"/><Relationship Id="rId3929" Type="http://schemas.openxmlformats.org/officeDocument/2006/relationships/slide" Target="slides/slide3928.xml"/><Relationship Id="rId4093" Type="http://schemas.openxmlformats.org/officeDocument/2006/relationships/slide" Target="slides/slide4092.xml"/><Relationship Id="rId1687" Type="http://schemas.openxmlformats.org/officeDocument/2006/relationships/slide" Target="slides/slide1686.xml"/><Relationship Id="rId1894" Type="http://schemas.openxmlformats.org/officeDocument/2006/relationships/slide" Target="slides/slide1893.xml"/><Relationship Id="rId2738" Type="http://schemas.openxmlformats.org/officeDocument/2006/relationships/slide" Target="slides/slide2737.xml"/><Relationship Id="rId2945" Type="http://schemas.openxmlformats.org/officeDocument/2006/relationships/slide" Target="slides/slide2944.xml"/><Relationship Id="rId917" Type="http://schemas.openxmlformats.org/officeDocument/2006/relationships/slide" Target="slides/slide916.xml"/><Relationship Id="rId1547" Type="http://schemas.openxmlformats.org/officeDocument/2006/relationships/slide" Target="slides/slide1546.xml"/><Relationship Id="rId1754" Type="http://schemas.openxmlformats.org/officeDocument/2006/relationships/slide" Target="slides/slide1753.xml"/><Relationship Id="rId1961" Type="http://schemas.openxmlformats.org/officeDocument/2006/relationships/slide" Target="slides/slide1960.xml"/><Relationship Id="rId2805" Type="http://schemas.openxmlformats.org/officeDocument/2006/relationships/slide" Target="slides/slide2804.xml"/><Relationship Id="rId4160" Type="http://schemas.openxmlformats.org/officeDocument/2006/relationships/slide" Target="slides/slide4159.xml"/><Relationship Id="rId46" Type="http://schemas.openxmlformats.org/officeDocument/2006/relationships/slide" Target="slides/slide45.xml"/><Relationship Id="rId1407" Type="http://schemas.openxmlformats.org/officeDocument/2006/relationships/slide" Target="slides/slide1406.xml"/><Relationship Id="rId1614" Type="http://schemas.openxmlformats.org/officeDocument/2006/relationships/slide" Target="slides/slide1613.xml"/><Relationship Id="rId1821" Type="http://schemas.openxmlformats.org/officeDocument/2006/relationships/slide" Target="slides/slide1820.xml"/><Relationship Id="rId4020" Type="http://schemas.openxmlformats.org/officeDocument/2006/relationships/slide" Target="slides/slide4019.xml"/><Relationship Id="rId3579" Type="http://schemas.openxmlformats.org/officeDocument/2006/relationships/slide" Target="slides/slide3578.xml"/><Relationship Id="rId3786" Type="http://schemas.openxmlformats.org/officeDocument/2006/relationships/slide" Target="slides/slide3785.xml"/><Relationship Id="rId2388" Type="http://schemas.openxmlformats.org/officeDocument/2006/relationships/slide" Target="slides/slide2387.xml"/><Relationship Id="rId2595" Type="http://schemas.openxmlformats.org/officeDocument/2006/relationships/slide" Target="slides/slide2594.xml"/><Relationship Id="rId3439" Type="http://schemas.openxmlformats.org/officeDocument/2006/relationships/slide" Target="slides/slide3438.xml"/><Relationship Id="rId3993" Type="http://schemas.openxmlformats.org/officeDocument/2006/relationships/slide" Target="slides/slide3992.xml"/><Relationship Id="rId567" Type="http://schemas.openxmlformats.org/officeDocument/2006/relationships/slide" Target="slides/slide566.xml"/><Relationship Id="rId1197" Type="http://schemas.openxmlformats.org/officeDocument/2006/relationships/slide" Target="slides/slide1196.xml"/><Relationship Id="rId2248" Type="http://schemas.openxmlformats.org/officeDocument/2006/relationships/slide" Target="slides/slide2247.xml"/><Relationship Id="rId3646" Type="http://schemas.openxmlformats.org/officeDocument/2006/relationships/slide" Target="slides/slide3645.xml"/><Relationship Id="rId3853" Type="http://schemas.openxmlformats.org/officeDocument/2006/relationships/slide" Target="slides/slide3852.xml"/><Relationship Id="rId774" Type="http://schemas.openxmlformats.org/officeDocument/2006/relationships/slide" Target="slides/slide773.xml"/><Relationship Id="rId981" Type="http://schemas.openxmlformats.org/officeDocument/2006/relationships/slide" Target="slides/slide980.xml"/><Relationship Id="rId1057" Type="http://schemas.openxmlformats.org/officeDocument/2006/relationships/slide" Target="slides/slide1056.xml"/><Relationship Id="rId2455" Type="http://schemas.openxmlformats.org/officeDocument/2006/relationships/slide" Target="slides/slide2454.xml"/><Relationship Id="rId2662" Type="http://schemas.openxmlformats.org/officeDocument/2006/relationships/slide" Target="slides/slide2661.xml"/><Relationship Id="rId3506" Type="http://schemas.openxmlformats.org/officeDocument/2006/relationships/slide" Target="slides/slide3505.xml"/><Relationship Id="rId3713" Type="http://schemas.openxmlformats.org/officeDocument/2006/relationships/slide" Target="slides/slide3712.xml"/><Relationship Id="rId3920" Type="http://schemas.openxmlformats.org/officeDocument/2006/relationships/slide" Target="slides/slide3919.xml"/><Relationship Id="rId427" Type="http://schemas.openxmlformats.org/officeDocument/2006/relationships/slide" Target="slides/slide426.xml"/><Relationship Id="rId634" Type="http://schemas.openxmlformats.org/officeDocument/2006/relationships/slide" Target="slides/slide633.xml"/><Relationship Id="rId841" Type="http://schemas.openxmlformats.org/officeDocument/2006/relationships/slide" Target="slides/slide840.xml"/><Relationship Id="rId1264" Type="http://schemas.openxmlformats.org/officeDocument/2006/relationships/slide" Target="slides/slide1263.xml"/><Relationship Id="rId1471" Type="http://schemas.openxmlformats.org/officeDocument/2006/relationships/slide" Target="slides/slide1470.xml"/><Relationship Id="rId2108" Type="http://schemas.openxmlformats.org/officeDocument/2006/relationships/slide" Target="slides/slide2107.xml"/><Relationship Id="rId2315" Type="http://schemas.openxmlformats.org/officeDocument/2006/relationships/slide" Target="slides/slide2314.xml"/><Relationship Id="rId2522" Type="http://schemas.openxmlformats.org/officeDocument/2006/relationships/slide" Target="slides/slide2521.xml"/><Relationship Id="rId701" Type="http://schemas.openxmlformats.org/officeDocument/2006/relationships/slide" Target="slides/slide700.xml"/><Relationship Id="rId1124" Type="http://schemas.openxmlformats.org/officeDocument/2006/relationships/slide" Target="slides/slide1123.xml"/><Relationship Id="rId1331" Type="http://schemas.openxmlformats.org/officeDocument/2006/relationships/slide" Target="slides/slide1330.xml"/><Relationship Id="rId3089" Type="http://schemas.openxmlformats.org/officeDocument/2006/relationships/slide" Target="slides/slide3088.xml"/><Relationship Id="rId3296" Type="http://schemas.openxmlformats.org/officeDocument/2006/relationships/slide" Target="slides/slide3295.xml"/><Relationship Id="rId3156" Type="http://schemas.openxmlformats.org/officeDocument/2006/relationships/slide" Target="slides/slide3155.xml"/><Relationship Id="rId3363" Type="http://schemas.openxmlformats.org/officeDocument/2006/relationships/slide" Target="slides/slide3362.xml"/><Relationship Id="rId284" Type="http://schemas.openxmlformats.org/officeDocument/2006/relationships/slide" Target="slides/slide283.xml"/><Relationship Id="rId491" Type="http://schemas.openxmlformats.org/officeDocument/2006/relationships/slide" Target="slides/slide490.xml"/><Relationship Id="rId2172" Type="http://schemas.openxmlformats.org/officeDocument/2006/relationships/slide" Target="slides/slide2171.xml"/><Relationship Id="rId3016" Type="http://schemas.openxmlformats.org/officeDocument/2006/relationships/slide" Target="slides/slide3015.xml"/><Relationship Id="rId3223" Type="http://schemas.openxmlformats.org/officeDocument/2006/relationships/slide" Target="slides/slide3222.xml"/><Relationship Id="rId3570" Type="http://schemas.openxmlformats.org/officeDocument/2006/relationships/slide" Target="slides/slide3569.xml"/><Relationship Id="rId144" Type="http://schemas.openxmlformats.org/officeDocument/2006/relationships/slide" Target="slides/slide143.xml"/><Relationship Id="rId3430" Type="http://schemas.openxmlformats.org/officeDocument/2006/relationships/slide" Target="slides/slide3429.xml"/><Relationship Id="rId351" Type="http://schemas.openxmlformats.org/officeDocument/2006/relationships/slide" Target="slides/slide350.xml"/><Relationship Id="rId2032" Type="http://schemas.openxmlformats.org/officeDocument/2006/relationships/slide" Target="slides/slide2031.xml"/><Relationship Id="rId2989" Type="http://schemas.openxmlformats.org/officeDocument/2006/relationships/slide" Target="slides/slide2988.xml"/><Relationship Id="rId211" Type="http://schemas.openxmlformats.org/officeDocument/2006/relationships/slide" Target="slides/slide210.xml"/><Relationship Id="rId1798" Type="http://schemas.openxmlformats.org/officeDocument/2006/relationships/slide" Target="slides/slide1797.xml"/><Relationship Id="rId2849" Type="http://schemas.openxmlformats.org/officeDocument/2006/relationships/slide" Target="slides/slide2848.xml"/><Relationship Id="rId1658" Type="http://schemas.openxmlformats.org/officeDocument/2006/relationships/slide" Target="slides/slide1657.xml"/><Relationship Id="rId1865" Type="http://schemas.openxmlformats.org/officeDocument/2006/relationships/slide" Target="slides/slide1864.xml"/><Relationship Id="rId2709" Type="http://schemas.openxmlformats.org/officeDocument/2006/relationships/slide" Target="slides/slide2708.xml"/><Relationship Id="rId4064" Type="http://schemas.openxmlformats.org/officeDocument/2006/relationships/slide" Target="slides/slide4063.xml"/><Relationship Id="rId1518" Type="http://schemas.openxmlformats.org/officeDocument/2006/relationships/slide" Target="slides/slide1517.xml"/><Relationship Id="rId2916" Type="http://schemas.openxmlformats.org/officeDocument/2006/relationships/slide" Target="slides/slide2915.xml"/><Relationship Id="rId3080" Type="http://schemas.openxmlformats.org/officeDocument/2006/relationships/slide" Target="slides/slide3079.xml"/><Relationship Id="rId4131" Type="http://schemas.openxmlformats.org/officeDocument/2006/relationships/slide" Target="slides/slide4130.xml"/><Relationship Id="rId1725" Type="http://schemas.openxmlformats.org/officeDocument/2006/relationships/slide" Target="slides/slide1724.xml"/><Relationship Id="rId1932" Type="http://schemas.openxmlformats.org/officeDocument/2006/relationships/slide" Target="slides/slide1931.xml"/><Relationship Id="rId17" Type="http://schemas.openxmlformats.org/officeDocument/2006/relationships/slide" Target="slides/slide16.xml"/><Relationship Id="rId3897" Type="http://schemas.openxmlformats.org/officeDocument/2006/relationships/slide" Target="slides/slide3896.xml"/><Relationship Id="rId2499" Type="http://schemas.openxmlformats.org/officeDocument/2006/relationships/slide" Target="slides/slide2498.xml"/><Relationship Id="rId3757" Type="http://schemas.openxmlformats.org/officeDocument/2006/relationships/slide" Target="slides/slide3756.xml"/><Relationship Id="rId3964" Type="http://schemas.openxmlformats.org/officeDocument/2006/relationships/slide" Target="slides/slide3963.xml"/><Relationship Id="rId1" Type="http://schemas.openxmlformats.org/officeDocument/2006/relationships/slideMaster" Target="slideMasters/slideMaster1.xml"/><Relationship Id="rId678" Type="http://schemas.openxmlformats.org/officeDocument/2006/relationships/slide" Target="slides/slide677.xml"/><Relationship Id="rId885" Type="http://schemas.openxmlformats.org/officeDocument/2006/relationships/slide" Target="slides/slide884.xml"/><Relationship Id="rId2359" Type="http://schemas.openxmlformats.org/officeDocument/2006/relationships/slide" Target="slides/slide2358.xml"/><Relationship Id="rId2566" Type="http://schemas.openxmlformats.org/officeDocument/2006/relationships/slide" Target="slides/slide2565.xml"/><Relationship Id="rId2773" Type="http://schemas.openxmlformats.org/officeDocument/2006/relationships/slide" Target="slides/slide2772.xml"/><Relationship Id="rId2980" Type="http://schemas.openxmlformats.org/officeDocument/2006/relationships/slide" Target="slides/slide2979.xml"/><Relationship Id="rId3617" Type="http://schemas.openxmlformats.org/officeDocument/2006/relationships/slide" Target="slides/slide3616.xml"/><Relationship Id="rId3824" Type="http://schemas.openxmlformats.org/officeDocument/2006/relationships/slide" Target="slides/slide3823.xml"/><Relationship Id="rId538" Type="http://schemas.openxmlformats.org/officeDocument/2006/relationships/slide" Target="slides/slide537.xml"/><Relationship Id="rId745" Type="http://schemas.openxmlformats.org/officeDocument/2006/relationships/slide" Target="slides/slide744.xml"/><Relationship Id="rId952" Type="http://schemas.openxmlformats.org/officeDocument/2006/relationships/slide" Target="slides/slide951.xml"/><Relationship Id="rId1168" Type="http://schemas.openxmlformats.org/officeDocument/2006/relationships/slide" Target="slides/slide1167.xml"/><Relationship Id="rId1375" Type="http://schemas.openxmlformats.org/officeDocument/2006/relationships/slide" Target="slides/slide1374.xml"/><Relationship Id="rId1582" Type="http://schemas.openxmlformats.org/officeDocument/2006/relationships/slide" Target="slides/slide1581.xml"/><Relationship Id="rId2219" Type="http://schemas.openxmlformats.org/officeDocument/2006/relationships/slide" Target="slides/slide2218.xml"/><Relationship Id="rId2426" Type="http://schemas.openxmlformats.org/officeDocument/2006/relationships/slide" Target="slides/slide2425.xml"/><Relationship Id="rId2633" Type="http://schemas.openxmlformats.org/officeDocument/2006/relationships/slide" Target="slides/slide2632.xml"/><Relationship Id="rId81" Type="http://schemas.openxmlformats.org/officeDocument/2006/relationships/slide" Target="slides/slide80.xml"/><Relationship Id="rId605" Type="http://schemas.openxmlformats.org/officeDocument/2006/relationships/slide" Target="slides/slide604.xml"/><Relationship Id="rId812" Type="http://schemas.openxmlformats.org/officeDocument/2006/relationships/slide" Target="slides/slide811.xml"/><Relationship Id="rId1028" Type="http://schemas.openxmlformats.org/officeDocument/2006/relationships/slide" Target="slides/slide1027.xml"/><Relationship Id="rId1235" Type="http://schemas.openxmlformats.org/officeDocument/2006/relationships/slide" Target="slides/slide1234.xml"/><Relationship Id="rId1442" Type="http://schemas.openxmlformats.org/officeDocument/2006/relationships/slide" Target="slides/slide1441.xml"/><Relationship Id="rId2840" Type="http://schemas.openxmlformats.org/officeDocument/2006/relationships/slide" Target="slides/slide2839.xml"/><Relationship Id="rId1302" Type="http://schemas.openxmlformats.org/officeDocument/2006/relationships/slide" Target="slides/slide1301.xml"/><Relationship Id="rId2700" Type="http://schemas.openxmlformats.org/officeDocument/2006/relationships/slide" Target="slides/slide2699.xml"/><Relationship Id="rId3267" Type="http://schemas.openxmlformats.org/officeDocument/2006/relationships/slide" Target="slides/slide3266.xml"/><Relationship Id="rId188" Type="http://schemas.openxmlformats.org/officeDocument/2006/relationships/slide" Target="slides/slide187.xml"/><Relationship Id="rId395" Type="http://schemas.openxmlformats.org/officeDocument/2006/relationships/slide" Target="slides/slide394.xml"/><Relationship Id="rId2076" Type="http://schemas.openxmlformats.org/officeDocument/2006/relationships/slide" Target="slides/slide2075.xml"/><Relationship Id="rId3474" Type="http://schemas.openxmlformats.org/officeDocument/2006/relationships/slide" Target="slides/slide3473.xml"/><Relationship Id="rId3681" Type="http://schemas.openxmlformats.org/officeDocument/2006/relationships/slide" Target="slides/slide3680.xml"/><Relationship Id="rId2283" Type="http://schemas.openxmlformats.org/officeDocument/2006/relationships/slide" Target="slides/slide2282.xml"/><Relationship Id="rId2490" Type="http://schemas.openxmlformats.org/officeDocument/2006/relationships/slide" Target="slides/slide2489.xml"/><Relationship Id="rId3127" Type="http://schemas.openxmlformats.org/officeDocument/2006/relationships/slide" Target="slides/slide3126.xml"/><Relationship Id="rId3334" Type="http://schemas.openxmlformats.org/officeDocument/2006/relationships/slide" Target="slides/slide3333.xml"/><Relationship Id="rId3541" Type="http://schemas.openxmlformats.org/officeDocument/2006/relationships/slide" Target="slides/slide3540.xml"/><Relationship Id="rId255" Type="http://schemas.openxmlformats.org/officeDocument/2006/relationships/slide" Target="slides/slide254.xml"/><Relationship Id="rId462" Type="http://schemas.openxmlformats.org/officeDocument/2006/relationships/slide" Target="slides/slide461.xml"/><Relationship Id="rId1092" Type="http://schemas.openxmlformats.org/officeDocument/2006/relationships/slide" Target="slides/slide1091.xml"/><Relationship Id="rId2143" Type="http://schemas.openxmlformats.org/officeDocument/2006/relationships/slide" Target="slides/slide2142.xml"/><Relationship Id="rId2350" Type="http://schemas.openxmlformats.org/officeDocument/2006/relationships/slide" Target="slides/slide2349.xml"/><Relationship Id="rId3401" Type="http://schemas.openxmlformats.org/officeDocument/2006/relationships/slide" Target="slides/slide3400.xml"/><Relationship Id="rId115" Type="http://schemas.openxmlformats.org/officeDocument/2006/relationships/slide" Target="slides/slide114.xml"/><Relationship Id="rId322" Type="http://schemas.openxmlformats.org/officeDocument/2006/relationships/slide" Target="slides/slide321.xml"/><Relationship Id="rId2003" Type="http://schemas.openxmlformats.org/officeDocument/2006/relationships/slide" Target="slides/slide2002.xml"/><Relationship Id="rId2210" Type="http://schemas.openxmlformats.org/officeDocument/2006/relationships/slide" Target="slides/slide2209.xml"/><Relationship Id="rId4175" Type="http://schemas.openxmlformats.org/officeDocument/2006/relationships/slide" Target="slides/slide4174.xml"/><Relationship Id="rId1769" Type="http://schemas.openxmlformats.org/officeDocument/2006/relationships/slide" Target="slides/slide1768.xml"/><Relationship Id="rId1976" Type="http://schemas.openxmlformats.org/officeDocument/2006/relationships/slide" Target="slides/slide1975.xml"/><Relationship Id="rId3191" Type="http://schemas.openxmlformats.org/officeDocument/2006/relationships/slide" Target="slides/slide3190.xml"/><Relationship Id="rId4035" Type="http://schemas.openxmlformats.org/officeDocument/2006/relationships/slide" Target="slides/slide4034.xml"/><Relationship Id="rId1629" Type="http://schemas.openxmlformats.org/officeDocument/2006/relationships/slide" Target="slides/slide1628.xml"/><Relationship Id="rId1836" Type="http://schemas.openxmlformats.org/officeDocument/2006/relationships/slide" Target="slides/slide1835.xml"/><Relationship Id="rId1903" Type="http://schemas.openxmlformats.org/officeDocument/2006/relationships/slide" Target="slides/slide1902.xml"/><Relationship Id="rId3051" Type="http://schemas.openxmlformats.org/officeDocument/2006/relationships/slide" Target="slides/slide3050.xml"/><Relationship Id="rId4102" Type="http://schemas.openxmlformats.org/officeDocument/2006/relationships/slide" Target="slides/slide4101.xml"/><Relationship Id="rId3868" Type="http://schemas.openxmlformats.org/officeDocument/2006/relationships/slide" Target="slides/slide3867.xml"/><Relationship Id="rId789" Type="http://schemas.openxmlformats.org/officeDocument/2006/relationships/slide" Target="slides/slide788.xml"/><Relationship Id="rId996" Type="http://schemas.openxmlformats.org/officeDocument/2006/relationships/slide" Target="slides/slide995.xml"/><Relationship Id="rId2677" Type="http://schemas.openxmlformats.org/officeDocument/2006/relationships/slide" Target="slides/slide2676.xml"/><Relationship Id="rId2884" Type="http://schemas.openxmlformats.org/officeDocument/2006/relationships/slide" Target="slides/slide2883.xml"/><Relationship Id="rId3728" Type="http://schemas.openxmlformats.org/officeDocument/2006/relationships/slide" Target="slides/slide3727.xml"/><Relationship Id="rId649" Type="http://schemas.openxmlformats.org/officeDocument/2006/relationships/slide" Target="slides/slide648.xml"/><Relationship Id="rId856" Type="http://schemas.openxmlformats.org/officeDocument/2006/relationships/slide" Target="slides/slide855.xml"/><Relationship Id="rId1279" Type="http://schemas.openxmlformats.org/officeDocument/2006/relationships/slide" Target="slides/slide1278.xml"/><Relationship Id="rId1486" Type="http://schemas.openxmlformats.org/officeDocument/2006/relationships/slide" Target="slides/slide1485.xml"/><Relationship Id="rId2537" Type="http://schemas.openxmlformats.org/officeDocument/2006/relationships/slide" Target="slides/slide2536.xml"/><Relationship Id="rId3935" Type="http://schemas.openxmlformats.org/officeDocument/2006/relationships/slide" Target="slides/slide3934.xml"/><Relationship Id="rId509" Type="http://schemas.openxmlformats.org/officeDocument/2006/relationships/slide" Target="slides/slide508.xml"/><Relationship Id="rId1139" Type="http://schemas.openxmlformats.org/officeDocument/2006/relationships/slide" Target="slides/slide1138.xml"/><Relationship Id="rId1346" Type="http://schemas.openxmlformats.org/officeDocument/2006/relationships/slide" Target="slides/slide1345.xml"/><Relationship Id="rId1693" Type="http://schemas.openxmlformats.org/officeDocument/2006/relationships/slide" Target="slides/slide1692.xml"/><Relationship Id="rId2744" Type="http://schemas.openxmlformats.org/officeDocument/2006/relationships/slide" Target="slides/slide2743.xml"/><Relationship Id="rId2951" Type="http://schemas.openxmlformats.org/officeDocument/2006/relationships/slide" Target="slides/slide2950.xml"/><Relationship Id="rId716" Type="http://schemas.openxmlformats.org/officeDocument/2006/relationships/slide" Target="slides/slide715.xml"/><Relationship Id="rId923" Type="http://schemas.openxmlformats.org/officeDocument/2006/relationships/slide" Target="slides/slide922.xml"/><Relationship Id="rId1553" Type="http://schemas.openxmlformats.org/officeDocument/2006/relationships/slide" Target="slides/slide1552.xml"/><Relationship Id="rId1760" Type="http://schemas.openxmlformats.org/officeDocument/2006/relationships/slide" Target="slides/slide1759.xml"/><Relationship Id="rId2604" Type="http://schemas.openxmlformats.org/officeDocument/2006/relationships/slide" Target="slides/slide2603.xml"/><Relationship Id="rId2811" Type="http://schemas.openxmlformats.org/officeDocument/2006/relationships/slide" Target="slides/slide2810.xml"/><Relationship Id="rId52" Type="http://schemas.openxmlformats.org/officeDocument/2006/relationships/slide" Target="slides/slide51.xml"/><Relationship Id="rId1206" Type="http://schemas.openxmlformats.org/officeDocument/2006/relationships/slide" Target="slides/slide1205.xml"/><Relationship Id="rId1413" Type="http://schemas.openxmlformats.org/officeDocument/2006/relationships/slide" Target="slides/slide1412.xml"/><Relationship Id="rId1620" Type="http://schemas.openxmlformats.org/officeDocument/2006/relationships/slide" Target="slides/slide1619.xml"/><Relationship Id="rId3378" Type="http://schemas.openxmlformats.org/officeDocument/2006/relationships/slide" Target="slides/slide3377.xml"/><Relationship Id="rId3585" Type="http://schemas.openxmlformats.org/officeDocument/2006/relationships/slide" Target="slides/slide3584.xml"/><Relationship Id="rId3792" Type="http://schemas.openxmlformats.org/officeDocument/2006/relationships/slide" Target="slides/slide3791.xml"/><Relationship Id="rId299" Type="http://schemas.openxmlformats.org/officeDocument/2006/relationships/slide" Target="slides/slide298.xml"/><Relationship Id="rId2187" Type="http://schemas.openxmlformats.org/officeDocument/2006/relationships/slide" Target="slides/slide2186.xml"/><Relationship Id="rId2394" Type="http://schemas.openxmlformats.org/officeDocument/2006/relationships/slide" Target="slides/slide2393.xml"/><Relationship Id="rId3238" Type="http://schemas.openxmlformats.org/officeDocument/2006/relationships/slide" Target="slides/slide3237.xml"/><Relationship Id="rId3445" Type="http://schemas.openxmlformats.org/officeDocument/2006/relationships/slide" Target="slides/slide3444.xml"/><Relationship Id="rId3652" Type="http://schemas.openxmlformats.org/officeDocument/2006/relationships/slide" Target="slides/slide3651.xml"/><Relationship Id="rId159" Type="http://schemas.openxmlformats.org/officeDocument/2006/relationships/slide" Target="slides/slide158.xml"/><Relationship Id="rId366" Type="http://schemas.openxmlformats.org/officeDocument/2006/relationships/slide" Target="slides/slide365.xml"/><Relationship Id="rId573" Type="http://schemas.openxmlformats.org/officeDocument/2006/relationships/slide" Target="slides/slide572.xml"/><Relationship Id="rId780" Type="http://schemas.openxmlformats.org/officeDocument/2006/relationships/slide" Target="slides/slide779.xml"/><Relationship Id="rId2047" Type="http://schemas.openxmlformats.org/officeDocument/2006/relationships/slide" Target="slides/slide2046.xml"/><Relationship Id="rId2254" Type="http://schemas.openxmlformats.org/officeDocument/2006/relationships/slide" Target="slides/slide2253.xml"/><Relationship Id="rId2461" Type="http://schemas.openxmlformats.org/officeDocument/2006/relationships/slide" Target="slides/slide2460.xml"/><Relationship Id="rId3305" Type="http://schemas.openxmlformats.org/officeDocument/2006/relationships/slide" Target="slides/slide3304.xml"/><Relationship Id="rId3512" Type="http://schemas.openxmlformats.org/officeDocument/2006/relationships/slide" Target="slides/slide3511.xml"/><Relationship Id="rId226" Type="http://schemas.openxmlformats.org/officeDocument/2006/relationships/slide" Target="slides/slide225.xml"/><Relationship Id="rId433" Type="http://schemas.openxmlformats.org/officeDocument/2006/relationships/slide" Target="slides/slide432.xml"/><Relationship Id="rId1063" Type="http://schemas.openxmlformats.org/officeDocument/2006/relationships/slide" Target="slides/slide1062.xml"/><Relationship Id="rId1270" Type="http://schemas.openxmlformats.org/officeDocument/2006/relationships/slide" Target="slides/slide1269.xml"/><Relationship Id="rId2114" Type="http://schemas.openxmlformats.org/officeDocument/2006/relationships/slide" Target="slides/slide2113.xml"/><Relationship Id="rId640" Type="http://schemas.openxmlformats.org/officeDocument/2006/relationships/slide" Target="slides/slide639.xml"/><Relationship Id="rId2321" Type="http://schemas.openxmlformats.org/officeDocument/2006/relationships/slide" Target="slides/slide2320.xml"/><Relationship Id="rId4079" Type="http://schemas.openxmlformats.org/officeDocument/2006/relationships/slide" Target="slides/slide4078.xml"/><Relationship Id="rId500" Type="http://schemas.openxmlformats.org/officeDocument/2006/relationships/slide" Target="slides/slide499.xml"/><Relationship Id="rId1130" Type="http://schemas.openxmlformats.org/officeDocument/2006/relationships/slide" Target="slides/slide1129.xml"/><Relationship Id="rId1947" Type="http://schemas.openxmlformats.org/officeDocument/2006/relationships/slide" Target="slides/slide1946.xml"/><Relationship Id="rId3095" Type="http://schemas.openxmlformats.org/officeDocument/2006/relationships/slide" Target="slides/slide3094.xml"/><Relationship Id="rId4146" Type="http://schemas.openxmlformats.org/officeDocument/2006/relationships/slide" Target="slides/slide4145.xml"/><Relationship Id="rId1807" Type="http://schemas.openxmlformats.org/officeDocument/2006/relationships/slide" Target="slides/slide1806.xml"/><Relationship Id="rId3162" Type="http://schemas.openxmlformats.org/officeDocument/2006/relationships/slide" Target="slides/slide3161.xml"/><Relationship Id="rId4006" Type="http://schemas.openxmlformats.org/officeDocument/2006/relationships/slide" Target="slides/slide4005.xml"/><Relationship Id="rId290" Type="http://schemas.openxmlformats.org/officeDocument/2006/relationships/slide" Target="slides/slide289.xml"/><Relationship Id="rId3022" Type="http://schemas.openxmlformats.org/officeDocument/2006/relationships/slide" Target="slides/slide3021.xml"/><Relationship Id="rId150" Type="http://schemas.openxmlformats.org/officeDocument/2006/relationships/slide" Target="slides/slide149.xml"/><Relationship Id="rId3979" Type="http://schemas.openxmlformats.org/officeDocument/2006/relationships/slide" Target="slides/slide3978.xml"/><Relationship Id="rId2788" Type="http://schemas.openxmlformats.org/officeDocument/2006/relationships/slide" Target="slides/slide2787.xml"/><Relationship Id="rId2995" Type="http://schemas.openxmlformats.org/officeDocument/2006/relationships/slide" Target="slides/slide2994.xml"/><Relationship Id="rId3839" Type="http://schemas.openxmlformats.org/officeDocument/2006/relationships/slide" Target="slides/slide3838.xml"/><Relationship Id="rId967" Type="http://schemas.openxmlformats.org/officeDocument/2006/relationships/slide" Target="slides/slide966.xml"/><Relationship Id="rId1597" Type="http://schemas.openxmlformats.org/officeDocument/2006/relationships/slide" Target="slides/slide1596.xml"/><Relationship Id="rId2648" Type="http://schemas.openxmlformats.org/officeDocument/2006/relationships/slide" Target="slides/slide2647.xml"/><Relationship Id="rId2855" Type="http://schemas.openxmlformats.org/officeDocument/2006/relationships/slide" Target="slides/slide2854.xml"/><Relationship Id="rId3906" Type="http://schemas.openxmlformats.org/officeDocument/2006/relationships/slide" Target="slides/slide3905.xml"/><Relationship Id="rId96" Type="http://schemas.openxmlformats.org/officeDocument/2006/relationships/slide" Target="slides/slide95.xml"/><Relationship Id="rId827" Type="http://schemas.openxmlformats.org/officeDocument/2006/relationships/slide" Target="slides/slide826.xml"/><Relationship Id="rId1457" Type="http://schemas.openxmlformats.org/officeDocument/2006/relationships/slide" Target="slides/slide1456.xml"/><Relationship Id="rId1664" Type="http://schemas.openxmlformats.org/officeDocument/2006/relationships/slide" Target="slides/slide1663.xml"/><Relationship Id="rId1871" Type="http://schemas.openxmlformats.org/officeDocument/2006/relationships/slide" Target="slides/slide1870.xml"/><Relationship Id="rId2508" Type="http://schemas.openxmlformats.org/officeDocument/2006/relationships/slide" Target="slides/slide2507.xml"/><Relationship Id="rId2715" Type="http://schemas.openxmlformats.org/officeDocument/2006/relationships/slide" Target="slides/slide2714.xml"/><Relationship Id="rId2922" Type="http://schemas.openxmlformats.org/officeDocument/2006/relationships/slide" Target="slides/slide2921.xml"/><Relationship Id="rId4070" Type="http://schemas.openxmlformats.org/officeDocument/2006/relationships/slide" Target="slides/slide4069.xml"/><Relationship Id="rId1317" Type="http://schemas.openxmlformats.org/officeDocument/2006/relationships/slide" Target="slides/slide1316.xml"/><Relationship Id="rId1524" Type="http://schemas.openxmlformats.org/officeDocument/2006/relationships/slide" Target="slides/slide1523.xml"/><Relationship Id="rId1731" Type="http://schemas.openxmlformats.org/officeDocument/2006/relationships/slide" Target="slides/slide1730.xml"/><Relationship Id="rId23" Type="http://schemas.openxmlformats.org/officeDocument/2006/relationships/slide" Target="slides/slide22.xml"/><Relationship Id="rId3489" Type="http://schemas.openxmlformats.org/officeDocument/2006/relationships/slide" Target="slides/slide3488.xml"/><Relationship Id="rId3696" Type="http://schemas.openxmlformats.org/officeDocument/2006/relationships/slide" Target="slides/slide3695.xml"/><Relationship Id="rId2298" Type="http://schemas.openxmlformats.org/officeDocument/2006/relationships/slide" Target="slides/slide2297.xml"/><Relationship Id="rId3349" Type="http://schemas.openxmlformats.org/officeDocument/2006/relationships/slide" Target="slides/slide3348.xml"/><Relationship Id="rId3556" Type="http://schemas.openxmlformats.org/officeDocument/2006/relationships/slide" Target="slides/slide3555.xml"/><Relationship Id="rId477" Type="http://schemas.openxmlformats.org/officeDocument/2006/relationships/slide" Target="slides/slide476.xml"/><Relationship Id="rId684" Type="http://schemas.openxmlformats.org/officeDocument/2006/relationships/slide" Target="slides/slide683.xml"/><Relationship Id="rId2158" Type="http://schemas.openxmlformats.org/officeDocument/2006/relationships/slide" Target="slides/slide2157.xml"/><Relationship Id="rId2365" Type="http://schemas.openxmlformats.org/officeDocument/2006/relationships/slide" Target="slides/slide2364.xml"/><Relationship Id="rId3209" Type="http://schemas.openxmlformats.org/officeDocument/2006/relationships/slide" Target="slides/slide3208.xml"/><Relationship Id="rId3763" Type="http://schemas.openxmlformats.org/officeDocument/2006/relationships/slide" Target="slides/slide3762.xml"/><Relationship Id="rId3970" Type="http://schemas.openxmlformats.org/officeDocument/2006/relationships/slide" Target="slides/slide3969.xml"/><Relationship Id="rId337" Type="http://schemas.openxmlformats.org/officeDocument/2006/relationships/slide" Target="slides/slide336.xml"/><Relationship Id="rId891" Type="http://schemas.openxmlformats.org/officeDocument/2006/relationships/slide" Target="slides/slide890.xml"/><Relationship Id="rId2018" Type="http://schemas.openxmlformats.org/officeDocument/2006/relationships/slide" Target="slides/slide2017.xml"/><Relationship Id="rId2572" Type="http://schemas.openxmlformats.org/officeDocument/2006/relationships/slide" Target="slides/slide2571.xml"/><Relationship Id="rId3416" Type="http://schemas.openxmlformats.org/officeDocument/2006/relationships/slide" Target="slides/slide3415.xml"/><Relationship Id="rId3623" Type="http://schemas.openxmlformats.org/officeDocument/2006/relationships/slide" Target="slides/slide3622.xml"/><Relationship Id="rId3830" Type="http://schemas.openxmlformats.org/officeDocument/2006/relationships/slide" Target="slides/slide3829.xml"/><Relationship Id="rId544" Type="http://schemas.openxmlformats.org/officeDocument/2006/relationships/slide" Target="slides/slide543.xml"/><Relationship Id="rId751" Type="http://schemas.openxmlformats.org/officeDocument/2006/relationships/slide" Target="slides/slide750.xml"/><Relationship Id="rId1174" Type="http://schemas.openxmlformats.org/officeDocument/2006/relationships/slide" Target="slides/slide1173.xml"/><Relationship Id="rId1381" Type="http://schemas.openxmlformats.org/officeDocument/2006/relationships/slide" Target="slides/slide1380.xml"/><Relationship Id="rId2225" Type="http://schemas.openxmlformats.org/officeDocument/2006/relationships/slide" Target="slides/slide2224.xml"/><Relationship Id="rId2432" Type="http://schemas.openxmlformats.org/officeDocument/2006/relationships/slide" Target="slides/slide2431.xml"/><Relationship Id="rId404" Type="http://schemas.openxmlformats.org/officeDocument/2006/relationships/slide" Target="slides/slide403.xml"/><Relationship Id="rId611" Type="http://schemas.openxmlformats.org/officeDocument/2006/relationships/slide" Target="slides/slide610.xml"/><Relationship Id="rId1034" Type="http://schemas.openxmlformats.org/officeDocument/2006/relationships/slide" Target="slides/slide1033.xml"/><Relationship Id="rId1241" Type="http://schemas.openxmlformats.org/officeDocument/2006/relationships/slide" Target="slides/slide1240.xml"/><Relationship Id="rId1101" Type="http://schemas.openxmlformats.org/officeDocument/2006/relationships/slide" Target="slides/slide1100.xml"/><Relationship Id="rId3066" Type="http://schemas.openxmlformats.org/officeDocument/2006/relationships/slide" Target="slides/slide3065.xml"/><Relationship Id="rId3273" Type="http://schemas.openxmlformats.org/officeDocument/2006/relationships/slide" Target="slides/slide3272.xml"/><Relationship Id="rId3480" Type="http://schemas.openxmlformats.org/officeDocument/2006/relationships/slide" Target="slides/slide3479.xml"/><Relationship Id="rId4117" Type="http://schemas.openxmlformats.org/officeDocument/2006/relationships/slide" Target="slides/slide4116.xml"/><Relationship Id="rId194" Type="http://schemas.openxmlformats.org/officeDocument/2006/relationships/slide" Target="slides/slide193.xml"/><Relationship Id="rId1918" Type="http://schemas.openxmlformats.org/officeDocument/2006/relationships/slide" Target="slides/slide1917.xml"/><Relationship Id="rId2082" Type="http://schemas.openxmlformats.org/officeDocument/2006/relationships/slide" Target="slides/slide2081.xml"/><Relationship Id="rId3133" Type="http://schemas.openxmlformats.org/officeDocument/2006/relationships/slide" Target="slides/slide3132.xml"/><Relationship Id="rId261" Type="http://schemas.openxmlformats.org/officeDocument/2006/relationships/slide" Target="slides/slide260.xml"/><Relationship Id="rId3340" Type="http://schemas.openxmlformats.org/officeDocument/2006/relationships/slide" Target="slides/slide3339.xml"/><Relationship Id="rId2899" Type="http://schemas.openxmlformats.org/officeDocument/2006/relationships/slide" Target="slides/slide2898.xml"/><Relationship Id="rId3200" Type="http://schemas.openxmlformats.org/officeDocument/2006/relationships/slide" Target="slides/slide3199.xml"/><Relationship Id="rId121" Type="http://schemas.openxmlformats.org/officeDocument/2006/relationships/slide" Target="slides/slide120.xml"/><Relationship Id="rId2759" Type="http://schemas.openxmlformats.org/officeDocument/2006/relationships/slide" Target="slides/slide2758.xml"/><Relationship Id="rId2966" Type="http://schemas.openxmlformats.org/officeDocument/2006/relationships/slide" Target="slides/slide2965.xml"/><Relationship Id="rId938" Type="http://schemas.openxmlformats.org/officeDocument/2006/relationships/slide" Target="slides/slide937.xml"/><Relationship Id="rId1568" Type="http://schemas.openxmlformats.org/officeDocument/2006/relationships/slide" Target="slides/slide1567.xml"/><Relationship Id="rId1775" Type="http://schemas.openxmlformats.org/officeDocument/2006/relationships/slide" Target="slides/slide1774.xml"/><Relationship Id="rId2619" Type="http://schemas.openxmlformats.org/officeDocument/2006/relationships/slide" Target="slides/slide2618.xml"/><Relationship Id="rId2826" Type="http://schemas.openxmlformats.org/officeDocument/2006/relationships/slide" Target="slides/slide2825.xml"/><Relationship Id="rId4181" Type="http://schemas.openxmlformats.org/officeDocument/2006/relationships/slide" Target="slides/slide4180.xml"/><Relationship Id="rId67" Type="http://schemas.openxmlformats.org/officeDocument/2006/relationships/slide" Target="slides/slide66.xml"/><Relationship Id="rId1428" Type="http://schemas.openxmlformats.org/officeDocument/2006/relationships/slide" Target="slides/slide1427.xml"/><Relationship Id="rId1635" Type="http://schemas.openxmlformats.org/officeDocument/2006/relationships/slide" Target="slides/slide1634.xml"/><Relationship Id="rId1982" Type="http://schemas.openxmlformats.org/officeDocument/2006/relationships/slide" Target="slides/slide1981.xml"/><Relationship Id="rId4041" Type="http://schemas.openxmlformats.org/officeDocument/2006/relationships/slide" Target="slides/slide4040.xml"/><Relationship Id="rId1842" Type="http://schemas.openxmlformats.org/officeDocument/2006/relationships/slide" Target="slides/slide1841.xml"/><Relationship Id="rId1702" Type="http://schemas.openxmlformats.org/officeDocument/2006/relationships/slide" Target="slides/slide1701.xml"/><Relationship Id="rId3667" Type="http://schemas.openxmlformats.org/officeDocument/2006/relationships/slide" Target="slides/slide3666.xml"/><Relationship Id="rId3874" Type="http://schemas.openxmlformats.org/officeDocument/2006/relationships/slide" Target="slides/slide3873.xml"/><Relationship Id="rId588" Type="http://schemas.openxmlformats.org/officeDocument/2006/relationships/slide" Target="slides/slide587.xml"/><Relationship Id="rId795" Type="http://schemas.openxmlformats.org/officeDocument/2006/relationships/slide" Target="slides/slide794.xml"/><Relationship Id="rId2269" Type="http://schemas.openxmlformats.org/officeDocument/2006/relationships/slide" Target="slides/slide2268.xml"/><Relationship Id="rId2476" Type="http://schemas.openxmlformats.org/officeDocument/2006/relationships/slide" Target="slides/slide2475.xml"/><Relationship Id="rId2683" Type="http://schemas.openxmlformats.org/officeDocument/2006/relationships/slide" Target="slides/slide2682.xml"/><Relationship Id="rId2890" Type="http://schemas.openxmlformats.org/officeDocument/2006/relationships/slide" Target="slides/slide2889.xml"/><Relationship Id="rId3527" Type="http://schemas.openxmlformats.org/officeDocument/2006/relationships/slide" Target="slides/slide3526.xml"/><Relationship Id="rId3734" Type="http://schemas.openxmlformats.org/officeDocument/2006/relationships/slide" Target="slides/slide3733.xml"/><Relationship Id="rId3941" Type="http://schemas.openxmlformats.org/officeDocument/2006/relationships/slide" Target="slides/slide3940.xml"/><Relationship Id="rId448" Type="http://schemas.openxmlformats.org/officeDocument/2006/relationships/slide" Target="slides/slide447.xml"/><Relationship Id="rId655" Type="http://schemas.openxmlformats.org/officeDocument/2006/relationships/slide" Target="slides/slide654.xml"/><Relationship Id="rId862" Type="http://schemas.openxmlformats.org/officeDocument/2006/relationships/slide" Target="slides/slide861.xml"/><Relationship Id="rId1078" Type="http://schemas.openxmlformats.org/officeDocument/2006/relationships/slide" Target="slides/slide1077.xml"/><Relationship Id="rId1285" Type="http://schemas.openxmlformats.org/officeDocument/2006/relationships/slide" Target="slides/slide1284.xml"/><Relationship Id="rId1492" Type="http://schemas.openxmlformats.org/officeDocument/2006/relationships/slide" Target="slides/slide1491.xml"/><Relationship Id="rId2129" Type="http://schemas.openxmlformats.org/officeDocument/2006/relationships/slide" Target="slides/slide2128.xml"/><Relationship Id="rId2336" Type="http://schemas.openxmlformats.org/officeDocument/2006/relationships/slide" Target="slides/slide2335.xml"/><Relationship Id="rId2543" Type="http://schemas.openxmlformats.org/officeDocument/2006/relationships/slide" Target="slides/slide2542.xml"/><Relationship Id="rId2750" Type="http://schemas.openxmlformats.org/officeDocument/2006/relationships/slide" Target="slides/slide2749.xml"/><Relationship Id="rId3801" Type="http://schemas.openxmlformats.org/officeDocument/2006/relationships/slide" Target="slides/slide3800.xml"/><Relationship Id="rId308" Type="http://schemas.openxmlformats.org/officeDocument/2006/relationships/slide" Target="slides/slide307.xml"/><Relationship Id="rId515" Type="http://schemas.openxmlformats.org/officeDocument/2006/relationships/slide" Target="slides/slide514.xml"/><Relationship Id="rId722" Type="http://schemas.openxmlformats.org/officeDocument/2006/relationships/slide" Target="slides/slide721.xml"/><Relationship Id="rId1145" Type="http://schemas.openxmlformats.org/officeDocument/2006/relationships/slide" Target="slides/slide1144.xml"/><Relationship Id="rId1352" Type="http://schemas.openxmlformats.org/officeDocument/2006/relationships/slide" Target="slides/slide1351.xml"/><Relationship Id="rId2403" Type="http://schemas.openxmlformats.org/officeDocument/2006/relationships/slide" Target="slides/slide2402.xml"/><Relationship Id="rId1005" Type="http://schemas.openxmlformats.org/officeDocument/2006/relationships/slide" Target="slides/slide1004.xml"/><Relationship Id="rId1212" Type="http://schemas.openxmlformats.org/officeDocument/2006/relationships/slide" Target="slides/slide1211.xml"/><Relationship Id="rId2610" Type="http://schemas.openxmlformats.org/officeDocument/2006/relationships/slide" Target="slides/slide2609.xml"/><Relationship Id="rId3177" Type="http://schemas.openxmlformats.org/officeDocument/2006/relationships/slide" Target="slides/slide3176.xml"/><Relationship Id="rId3037" Type="http://schemas.openxmlformats.org/officeDocument/2006/relationships/slide" Target="slides/slide3036.xml"/><Relationship Id="rId3384" Type="http://schemas.openxmlformats.org/officeDocument/2006/relationships/slide" Target="slides/slide3383.xml"/><Relationship Id="rId3591" Type="http://schemas.openxmlformats.org/officeDocument/2006/relationships/slide" Target="slides/slide3590.xml"/><Relationship Id="rId2193" Type="http://schemas.openxmlformats.org/officeDocument/2006/relationships/slide" Target="slides/slide2192.xml"/><Relationship Id="rId3244" Type="http://schemas.openxmlformats.org/officeDocument/2006/relationships/slide" Target="slides/slide3243.xml"/><Relationship Id="rId3451" Type="http://schemas.openxmlformats.org/officeDocument/2006/relationships/slide" Target="slides/slide3450.xml"/><Relationship Id="rId165" Type="http://schemas.openxmlformats.org/officeDocument/2006/relationships/slide" Target="slides/slide164.xml"/><Relationship Id="rId372" Type="http://schemas.openxmlformats.org/officeDocument/2006/relationships/slide" Target="slides/slide371.xml"/><Relationship Id="rId2053" Type="http://schemas.openxmlformats.org/officeDocument/2006/relationships/slide" Target="slides/slide2052.xml"/><Relationship Id="rId2260" Type="http://schemas.openxmlformats.org/officeDocument/2006/relationships/slide" Target="slides/slide2259.xml"/><Relationship Id="rId3104" Type="http://schemas.openxmlformats.org/officeDocument/2006/relationships/slide" Target="slides/slide3103.xml"/><Relationship Id="rId3311" Type="http://schemas.openxmlformats.org/officeDocument/2006/relationships/slide" Target="slides/slide3310.xml"/><Relationship Id="rId232" Type="http://schemas.openxmlformats.org/officeDocument/2006/relationships/slide" Target="slides/slide231.xml"/><Relationship Id="rId2120" Type="http://schemas.openxmlformats.org/officeDocument/2006/relationships/slide" Target="slides/slide2119.xml"/><Relationship Id="rId1679" Type="http://schemas.openxmlformats.org/officeDocument/2006/relationships/slide" Target="slides/slide1678.xml"/><Relationship Id="rId4085" Type="http://schemas.openxmlformats.org/officeDocument/2006/relationships/slide" Target="slides/slide4084.xml"/><Relationship Id="rId1886" Type="http://schemas.openxmlformats.org/officeDocument/2006/relationships/slide" Target="slides/slide1885.xml"/><Relationship Id="rId2937" Type="http://schemas.openxmlformats.org/officeDocument/2006/relationships/slide" Target="slides/slide2936.xml"/><Relationship Id="rId4152" Type="http://schemas.openxmlformats.org/officeDocument/2006/relationships/slide" Target="slides/slide4151.xml"/><Relationship Id="rId909" Type="http://schemas.openxmlformats.org/officeDocument/2006/relationships/slide" Target="slides/slide908.xml"/><Relationship Id="rId1539" Type="http://schemas.openxmlformats.org/officeDocument/2006/relationships/slide" Target="slides/slide1538.xml"/><Relationship Id="rId1746" Type="http://schemas.openxmlformats.org/officeDocument/2006/relationships/slide" Target="slides/slide1745.xml"/><Relationship Id="rId1953" Type="http://schemas.openxmlformats.org/officeDocument/2006/relationships/slide" Target="slides/slide1952.xml"/><Relationship Id="rId38" Type="http://schemas.openxmlformats.org/officeDocument/2006/relationships/slide" Target="slides/slide37.xml"/><Relationship Id="rId1606" Type="http://schemas.openxmlformats.org/officeDocument/2006/relationships/slide" Target="slides/slide1605.xml"/><Relationship Id="rId1813" Type="http://schemas.openxmlformats.org/officeDocument/2006/relationships/slide" Target="slides/slide1812.xml"/><Relationship Id="rId4012" Type="http://schemas.openxmlformats.org/officeDocument/2006/relationships/slide" Target="slides/slide4011.xml"/><Relationship Id="rId3778" Type="http://schemas.openxmlformats.org/officeDocument/2006/relationships/slide" Target="slides/slide3777.xml"/><Relationship Id="rId3985" Type="http://schemas.openxmlformats.org/officeDocument/2006/relationships/slide" Target="slides/slide3984.xml"/><Relationship Id="rId699" Type="http://schemas.openxmlformats.org/officeDocument/2006/relationships/slide" Target="slides/slide698.xml"/><Relationship Id="rId2587" Type="http://schemas.openxmlformats.org/officeDocument/2006/relationships/slide" Target="slides/slide2586.xml"/><Relationship Id="rId2794" Type="http://schemas.openxmlformats.org/officeDocument/2006/relationships/slide" Target="slides/slide2793.xml"/><Relationship Id="rId3638" Type="http://schemas.openxmlformats.org/officeDocument/2006/relationships/slide" Target="slides/slide3637.xml"/><Relationship Id="rId3845" Type="http://schemas.openxmlformats.org/officeDocument/2006/relationships/slide" Target="slides/slide3844.xml"/><Relationship Id="rId559" Type="http://schemas.openxmlformats.org/officeDocument/2006/relationships/slide" Target="slides/slide558.xml"/><Relationship Id="rId766" Type="http://schemas.openxmlformats.org/officeDocument/2006/relationships/slide" Target="slides/slide765.xml"/><Relationship Id="rId1189" Type="http://schemas.openxmlformats.org/officeDocument/2006/relationships/slide" Target="slides/slide1188.xml"/><Relationship Id="rId1396" Type="http://schemas.openxmlformats.org/officeDocument/2006/relationships/slide" Target="slides/slide1395.xml"/><Relationship Id="rId2447" Type="http://schemas.openxmlformats.org/officeDocument/2006/relationships/slide" Target="slides/slide2446.xml"/><Relationship Id="rId419" Type="http://schemas.openxmlformats.org/officeDocument/2006/relationships/slide" Target="slides/slide418.xml"/><Relationship Id="rId626" Type="http://schemas.openxmlformats.org/officeDocument/2006/relationships/slide" Target="slides/slide625.xml"/><Relationship Id="rId973" Type="http://schemas.openxmlformats.org/officeDocument/2006/relationships/slide" Target="slides/slide972.xml"/><Relationship Id="rId1049" Type="http://schemas.openxmlformats.org/officeDocument/2006/relationships/slide" Target="slides/slide1048.xml"/><Relationship Id="rId1256" Type="http://schemas.openxmlformats.org/officeDocument/2006/relationships/slide" Target="slides/slide1255.xml"/><Relationship Id="rId2307" Type="http://schemas.openxmlformats.org/officeDocument/2006/relationships/slide" Target="slides/slide2306.xml"/><Relationship Id="rId2654" Type="http://schemas.openxmlformats.org/officeDocument/2006/relationships/slide" Target="slides/slide2653.xml"/><Relationship Id="rId2861" Type="http://schemas.openxmlformats.org/officeDocument/2006/relationships/slide" Target="slides/slide2860.xml"/><Relationship Id="rId3705" Type="http://schemas.openxmlformats.org/officeDocument/2006/relationships/slide" Target="slides/slide3704.xml"/><Relationship Id="rId3912" Type="http://schemas.openxmlformats.org/officeDocument/2006/relationships/slide" Target="slides/slide3911.xml"/><Relationship Id="rId833" Type="http://schemas.openxmlformats.org/officeDocument/2006/relationships/slide" Target="slides/slide832.xml"/><Relationship Id="rId1116" Type="http://schemas.openxmlformats.org/officeDocument/2006/relationships/slide" Target="slides/slide1115.xml"/><Relationship Id="rId1463" Type="http://schemas.openxmlformats.org/officeDocument/2006/relationships/slide" Target="slides/slide1462.xml"/><Relationship Id="rId1670" Type="http://schemas.openxmlformats.org/officeDocument/2006/relationships/slide" Target="slides/slide1669.xml"/><Relationship Id="rId2514" Type="http://schemas.openxmlformats.org/officeDocument/2006/relationships/slide" Target="slides/slide2513.xml"/><Relationship Id="rId2721" Type="http://schemas.openxmlformats.org/officeDocument/2006/relationships/slide" Target="slides/slide2720.xml"/><Relationship Id="rId900" Type="http://schemas.openxmlformats.org/officeDocument/2006/relationships/slide" Target="slides/slide899.xml"/><Relationship Id="rId1323" Type="http://schemas.openxmlformats.org/officeDocument/2006/relationships/slide" Target="slides/slide1322.xml"/><Relationship Id="rId1530" Type="http://schemas.openxmlformats.org/officeDocument/2006/relationships/slide" Target="slides/slide1529.xml"/><Relationship Id="rId3288" Type="http://schemas.openxmlformats.org/officeDocument/2006/relationships/slide" Target="slides/slide3287.xml"/><Relationship Id="rId3495" Type="http://schemas.openxmlformats.org/officeDocument/2006/relationships/slide" Target="slides/slide3494.xml"/><Relationship Id="rId2097" Type="http://schemas.openxmlformats.org/officeDocument/2006/relationships/slide" Target="slides/slide2096.xml"/><Relationship Id="rId3148" Type="http://schemas.openxmlformats.org/officeDocument/2006/relationships/slide" Target="slides/slide3147.xml"/><Relationship Id="rId3355" Type="http://schemas.openxmlformats.org/officeDocument/2006/relationships/slide" Target="slides/slide3354.xml"/><Relationship Id="rId3562" Type="http://schemas.openxmlformats.org/officeDocument/2006/relationships/slide" Target="slides/slide3561.xml"/><Relationship Id="rId276" Type="http://schemas.openxmlformats.org/officeDocument/2006/relationships/slide" Target="slides/slide275.xml"/><Relationship Id="rId483" Type="http://schemas.openxmlformats.org/officeDocument/2006/relationships/slide" Target="slides/slide482.xml"/><Relationship Id="rId690" Type="http://schemas.openxmlformats.org/officeDocument/2006/relationships/slide" Target="slides/slide689.xml"/><Relationship Id="rId2164" Type="http://schemas.openxmlformats.org/officeDocument/2006/relationships/slide" Target="slides/slide2163.xml"/><Relationship Id="rId2371" Type="http://schemas.openxmlformats.org/officeDocument/2006/relationships/slide" Target="slides/slide2370.xml"/><Relationship Id="rId3008" Type="http://schemas.openxmlformats.org/officeDocument/2006/relationships/slide" Target="slides/slide3007.xml"/><Relationship Id="rId3215" Type="http://schemas.openxmlformats.org/officeDocument/2006/relationships/slide" Target="slides/slide3214.xml"/><Relationship Id="rId3422" Type="http://schemas.openxmlformats.org/officeDocument/2006/relationships/slide" Target="slides/slide3421.xml"/><Relationship Id="rId136" Type="http://schemas.openxmlformats.org/officeDocument/2006/relationships/slide" Target="slides/slide135.xml"/><Relationship Id="rId343" Type="http://schemas.openxmlformats.org/officeDocument/2006/relationships/slide" Target="slides/slide342.xml"/><Relationship Id="rId550" Type="http://schemas.openxmlformats.org/officeDocument/2006/relationships/slide" Target="slides/slide549.xml"/><Relationship Id="rId1180" Type="http://schemas.openxmlformats.org/officeDocument/2006/relationships/slide" Target="slides/slide1179.xml"/><Relationship Id="rId2024" Type="http://schemas.openxmlformats.org/officeDocument/2006/relationships/slide" Target="slides/slide2023.xml"/><Relationship Id="rId2231" Type="http://schemas.openxmlformats.org/officeDocument/2006/relationships/slide" Target="slides/slide2230.xml"/><Relationship Id="rId203" Type="http://schemas.openxmlformats.org/officeDocument/2006/relationships/slide" Target="slides/slide202.xml"/><Relationship Id="rId1040" Type="http://schemas.openxmlformats.org/officeDocument/2006/relationships/slide" Target="slides/slide1039.xml"/><Relationship Id="rId410" Type="http://schemas.openxmlformats.org/officeDocument/2006/relationships/slide" Target="slides/slide409.xml"/><Relationship Id="rId1997" Type="http://schemas.openxmlformats.org/officeDocument/2006/relationships/slide" Target="slides/slide1996.xml"/><Relationship Id="rId4056" Type="http://schemas.openxmlformats.org/officeDocument/2006/relationships/slide" Target="slides/slide4055.xml"/><Relationship Id="rId1857" Type="http://schemas.openxmlformats.org/officeDocument/2006/relationships/slide" Target="slides/slide1856.xml"/><Relationship Id="rId2908" Type="http://schemas.openxmlformats.org/officeDocument/2006/relationships/slide" Target="slides/slide2907.xml"/><Relationship Id="rId1717" Type="http://schemas.openxmlformats.org/officeDocument/2006/relationships/slide" Target="slides/slide1716.xml"/><Relationship Id="rId1924" Type="http://schemas.openxmlformats.org/officeDocument/2006/relationships/slide" Target="slides/slide1923.xml"/><Relationship Id="rId3072" Type="http://schemas.openxmlformats.org/officeDocument/2006/relationships/slide" Target="slides/slide3071.xml"/><Relationship Id="rId4123" Type="http://schemas.openxmlformats.org/officeDocument/2006/relationships/slide" Target="slides/slide4122.xml"/><Relationship Id="rId3889" Type="http://schemas.openxmlformats.org/officeDocument/2006/relationships/slide" Target="slides/slide3888.xml"/><Relationship Id="rId2698" Type="http://schemas.openxmlformats.org/officeDocument/2006/relationships/slide" Target="slides/slide2697.xml"/><Relationship Id="rId3749" Type="http://schemas.openxmlformats.org/officeDocument/2006/relationships/slide" Target="slides/slide3748.xml"/><Relationship Id="rId3956" Type="http://schemas.openxmlformats.org/officeDocument/2006/relationships/slide" Target="slides/slide3955.xml"/><Relationship Id="rId877" Type="http://schemas.openxmlformats.org/officeDocument/2006/relationships/slide" Target="slides/slide876.xml"/><Relationship Id="rId2558" Type="http://schemas.openxmlformats.org/officeDocument/2006/relationships/slide" Target="slides/slide2557.xml"/><Relationship Id="rId2765" Type="http://schemas.openxmlformats.org/officeDocument/2006/relationships/slide" Target="slides/slide2764.xml"/><Relationship Id="rId2972" Type="http://schemas.openxmlformats.org/officeDocument/2006/relationships/slide" Target="slides/slide2971.xml"/><Relationship Id="rId3609" Type="http://schemas.openxmlformats.org/officeDocument/2006/relationships/slide" Target="slides/slide3608.xml"/><Relationship Id="rId3816" Type="http://schemas.openxmlformats.org/officeDocument/2006/relationships/slide" Target="slides/slide3815.xml"/><Relationship Id="rId737" Type="http://schemas.openxmlformats.org/officeDocument/2006/relationships/slide" Target="slides/slide736.xml"/><Relationship Id="rId944" Type="http://schemas.openxmlformats.org/officeDocument/2006/relationships/slide" Target="slides/slide943.xml"/><Relationship Id="rId1367" Type="http://schemas.openxmlformats.org/officeDocument/2006/relationships/slide" Target="slides/slide1366.xml"/><Relationship Id="rId1574" Type="http://schemas.openxmlformats.org/officeDocument/2006/relationships/slide" Target="slides/slide1573.xml"/><Relationship Id="rId1781" Type="http://schemas.openxmlformats.org/officeDocument/2006/relationships/slide" Target="slides/slide1780.xml"/><Relationship Id="rId2418" Type="http://schemas.openxmlformats.org/officeDocument/2006/relationships/slide" Target="slides/slide2417.xml"/><Relationship Id="rId2625" Type="http://schemas.openxmlformats.org/officeDocument/2006/relationships/slide" Target="slides/slide2624.xml"/><Relationship Id="rId2832" Type="http://schemas.openxmlformats.org/officeDocument/2006/relationships/slide" Target="slides/slide2831.xml"/><Relationship Id="rId73" Type="http://schemas.openxmlformats.org/officeDocument/2006/relationships/slide" Target="slides/slide72.xml"/><Relationship Id="rId804" Type="http://schemas.openxmlformats.org/officeDocument/2006/relationships/slide" Target="slides/slide803.xml"/><Relationship Id="rId1227" Type="http://schemas.openxmlformats.org/officeDocument/2006/relationships/slide" Target="slides/slide1226.xml"/><Relationship Id="rId1434" Type="http://schemas.openxmlformats.org/officeDocument/2006/relationships/slide" Target="slides/slide1433.xml"/><Relationship Id="rId1641" Type="http://schemas.openxmlformats.org/officeDocument/2006/relationships/slide" Target="slides/slide1640.xml"/><Relationship Id="rId1501" Type="http://schemas.openxmlformats.org/officeDocument/2006/relationships/slide" Target="slides/slide1500.xml"/><Relationship Id="rId3399" Type="http://schemas.openxmlformats.org/officeDocument/2006/relationships/slide" Target="slides/slide3398.xml"/><Relationship Id="rId3259" Type="http://schemas.openxmlformats.org/officeDocument/2006/relationships/slide" Target="slides/slide3258.xml"/><Relationship Id="rId3466" Type="http://schemas.openxmlformats.org/officeDocument/2006/relationships/slide" Target="slides/slide3465.xml"/><Relationship Id="rId387" Type="http://schemas.openxmlformats.org/officeDocument/2006/relationships/slide" Target="slides/slide386.xml"/><Relationship Id="rId594" Type="http://schemas.openxmlformats.org/officeDocument/2006/relationships/slide" Target="slides/slide593.xml"/><Relationship Id="rId2068" Type="http://schemas.openxmlformats.org/officeDocument/2006/relationships/slide" Target="slides/slide2067.xml"/><Relationship Id="rId2275" Type="http://schemas.openxmlformats.org/officeDocument/2006/relationships/slide" Target="slides/slide2274.xml"/><Relationship Id="rId3119" Type="http://schemas.openxmlformats.org/officeDocument/2006/relationships/slide" Target="slides/slide3118.xml"/><Relationship Id="rId3326" Type="http://schemas.openxmlformats.org/officeDocument/2006/relationships/slide" Target="slides/slide3325.xml"/><Relationship Id="rId3673" Type="http://schemas.openxmlformats.org/officeDocument/2006/relationships/slide" Target="slides/slide3672.xml"/><Relationship Id="rId3880" Type="http://schemas.openxmlformats.org/officeDocument/2006/relationships/slide" Target="slides/slide3879.xml"/><Relationship Id="rId247" Type="http://schemas.openxmlformats.org/officeDocument/2006/relationships/slide" Target="slides/slide246.xml"/><Relationship Id="rId1084" Type="http://schemas.openxmlformats.org/officeDocument/2006/relationships/slide" Target="slides/slide1083.xml"/><Relationship Id="rId2482" Type="http://schemas.openxmlformats.org/officeDocument/2006/relationships/slide" Target="slides/slide2481.xml"/><Relationship Id="rId3533" Type="http://schemas.openxmlformats.org/officeDocument/2006/relationships/slide" Target="slides/slide3532.xml"/><Relationship Id="rId3740" Type="http://schemas.openxmlformats.org/officeDocument/2006/relationships/slide" Target="slides/slide3739.xml"/><Relationship Id="rId107" Type="http://schemas.openxmlformats.org/officeDocument/2006/relationships/slide" Target="slides/slide106.xml"/><Relationship Id="rId454" Type="http://schemas.openxmlformats.org/officeDocument/2006/relationships/slide" Target="slides/slide453.xml"/><Relationship Id="rId661" Type="http://schemas.openxmlformats.org/officeDocument/2006/relationships/slide" Target="slides/slide660.xml"/><Relationship Id="rId1291" Type="http://schemas.openxmlformats.org/officeDocument/2006/relationships/slide" Target="slides/slide1290.xml"/><Relationship Id="rId2135" Type="http://schemas.openxmlformats.org/officeDocument/2006/relationships/slide" Target="slides/slide2134.xml"/><Relationship Id="rId2342" Type="http://schemas.openxmlformats.org/officeDocument/2006/relationships/slide" Target="slides/slide2341.xml"/><Relationship Id="rId3600" Type="http://schemas.openxmlformats.org/officeDocument/2006/relationships/slide" Target="slides/slide3599.xml"/><Relationship Id="rId314" Type="http://schemas.openxmlformats.org/officeDocument/2006/relationships/slide" Target="slides/slide313.xml"/><Relationship Id="rId521" Type="http://schemas.openxmlformats.org/officeDocument/2006/relationships/slide" Target="slides/slide520.xml"/><Relationship Id="rId1151" Type="http://schemas.openxmlformats.org/officeDocument/2006/relationships/slide" Target="slides/slide1150.xml"/><Relationship Id="rId2202" Type="http://schemas.openxmlformats.org/officeDocument/2006/relationships/slide" Target="slides/slide2201.xml"/><Relationship Id="rId1011" Type="http://schemas.openxmlformats.org/officeDocument/2006/relationships/slide" Target="slides/slide1010.xml"/><Relationship Id="rId1968" Type="http://schemas.openxmlformats.org/officeDocument/2006/relationships/slide" Target="slides/slide1967.xml"/><Relationship Id="rId4167" Type="http://schemas.openxmlformats.org/officeDocument/2006/relationships/slide" Target="slides/slide4166.xml"/><Relationship Id="rId3183" Type="http://schemas.openxmlformats.org/officeDocument/2006/relationships/slide" Target="slides/slide3182.xml"/><Relationship Id="rId3390" Type="http://schemas.openxmlformats.org/officeDocument/2006/relationships/slide" Target="slides/slide3389.xml"/><Relationship Id="rId4027" Type="http://schemas.openxmlformats.org/officeDocument/2006/relationships/slide" Target="slides/slide4026.xml"/><Relationship Id="rId1828" Type="http://schemas.openxmlformats.org/officeDocument/2006/relationships/slide" Target="slides/slide1827.xml"/><Relationship Id="rId3043" Type="http://schemas.openxmlformats.org/officeDocument/2006/relationships/slide" Target="slides/slide3042.xml"/><Relationship Id="rId3250" Type="http://schemas.openxmlformats.org/officeDocument/2006/relationships/slide" Target="slides/slide3249.xml"/><Relationship Id="rId171" Type="http://schemas.openxmlformats.org/officeDocument/2006/relationships/slide" Target="slides/slide170.xml"/><Relationship Id="rId3110" Type="http://schemas.openxmlformats.org/officeDocument/2006/relationships/slide" Target="slides/slide3109.xml"/><Relationship Id="rId988" Type="http://schemas.openxmlformats.org/officeDocument/2006/relationships/slide" Target="slides/slide987.xml"/><Relationship Id="rId2669" Type="http://schemas.openxmlformats.org/officeDocument/2006/relationships/slide" Target="slides/slide2668.xml"/><Relationship Id="rId2876" Type="http://schemas.openxmlformats.org/officeDocument/2006/relationships/slide" Target="slides/slide2875.xml"/><Relationship Id="rId3927" Type="http://schemas.openxmlformats.org/officeDocument/2006/relationships/slide" Target="slides/slide3926.xml"/><Relationship Id="rId848" Type="http://schemas.openxmlformats.org/officeDocument/2006/relationships/slide" Target="slides/slide847.xml"/><Relationship Id="rId1478" Type="http://schemas.openxmlformats.org/officeDocument/2006/relationships/slide" Target="slides/slide1477.xml"/><Relationship Id="rId1685" Type="http://schemas.openxmlformats.org/officeDocument/2006/relationships/slide" Target="slides/slide1684.xml"/><Relationship Id="rId1892" Type="http://schemas.openxmlformats.org/officeDocument/2006/relationships/slide" Target="slides/slide1891.xml"/><Relationship Id="rId2529" Type="http://schemas.openxmlformats.org/officeDocument/2006/relationships/slide" Target="slides/slide2528.xml"/><Relationship Id="rId2736" Type="http://schemas.openxmlformats.org/officeDocument/2006/relationships/slide" Target="slides/slide2735.xml"/><Relationship Id="rId4091" Type="http://schemas.openxmlformats.org/officeDocument/2006/relationships/slide" Target="slides/slide4090.xml"/><Relationship Id="rId708" Type="http://schemas.openxmlformats.org/officeDocument/2006/relationships/slide" Target="slides/slide707.xml"/><Relationship Id="rId915" Type="http://schemas.openxmlformats.org/officeDocument/2006/relationships/slide" Target="slides/slide914.xml"/><Relationship Id="rId1338" Type="http://schemas.openxmlformats.org/officeDocument/2006/relationships/slide" Target="slides/slide1337.xml"/><Relationship Id="rId1545" Type="http://schemas.openxmlformats.org/officeDocument/2006/relationships/slide" Target="slides/slide1544.xml"/><Relationship Id="rId2943" Type="http://schemas.openxmlformats.org/officeDocument/2006/relationships/slide" Target="slides/slide2942.xml"/><Relationship Id="rId1405" Type="http://schemas.openxmlformats.org/officeDocument/2006/relationships/slide" Target="slides/slide1404.xml"/><Relationship Id="rId1752" Type="http://schemas.openxmlformats.org/officeDocument/2006/relationships/slide" Target="slides/slide1751.xml"/><Relationship Id="rId2803" Type="http://schemas.openxmlformats.org/officeDocument/2006/relationships/slide" Target="slides/slide2802.xml"/><Relationship Id="rId44" Type="http://schemas.openxmlformats.org/officeDocument/2006/relationships/slide" Target="slides/slide43.xml"/><Relationship Id="rId1612" Type="http://schemas.openxmlformats.org/officeDocument/2006/relationships/slide" Target="slides/slide1611.xml"/><Relationship Id="rId498" Type="http://schemas.openxmlformats.org/officeDocument/2006/relationships/slide" Target="slides/slide497.xml"/><Relationship Id="rId2179" Type="http://schemas.openxmlformats.org/officeDocument/2006/relationships/slide" Target="slides/slide2178.xml"/><Relationship Id="rId3577" Type="http://schemas.openxmlformats.org/officeDocument/2006/relationships/slide" Target="slides/slide3576.xml"/><Relationship Id="rId3784" Type="http://schemas.openxmlformats.org/officeDocument/2006/relationships/slide" Target="slides/slide3783.xml"/><Relationship Id="rId3991" Type="http://schemas.openxmlformats.org/officeDocument/2006/relationships/slide" Target="slides/slide3990.xml"/><Relationship Id="rId2386" Type="http://schemas.openxmlformats.org/officeDocument/2006/relationships/slide" Target="slides/slide2385.xml"/><Relationship Id="rId2593" Type="http://schemas.openxmlformats.org/officeDocument/2006/relationships/slide" Target="slides/slide2592.xml"/><Relationship Id="rId3437" Type="http://schemas.openxmlformats.org/officeDocument/2006/relationships/slide" Target="slides/slide3436.xml"/><Relationship Id="rId3644" Type="http://schemas.openxmlformats.org/officeDocument/2006/relationships/slide" Target="slides/slide3643.xml"/><Relationship Id="rId3851" Type="http://schemas.openxmlformats.org/officeDocument/2006/relationships/slide" Target="slides/slide3850.xml"/><Relationship Id="rId358" Type="http://schemas.openxmlformats.org/officeDocument/2006/relationships/slide" Target="slides/slide357.xml"/><Relationship Id="rId565" Type="http://schemas.openxmlformats.org/officeDocument/2006/relationships/slide" Target="slides/slide564.xml"/><Relationship Id="rId772" Type="http://schemas.openxmlformats.org/officeDocument/2006/relationships/slide" Target="slides/slide771.xml"/><Relationship Id="rId1195" Type="http://schemas.openxmlformats.org/officeDocument/2006/relationships/slide" Target="slides/slide1194.xml"/><Relationship Id="rId2039" Type="http://schemas.openxmlformats.org/officeDocument/2006/relationships/slide" Target="slides/slide2038.xml"/><Relationship Id="rId2246" Type="http://schemas.openxmlformats.org/officeDocument/2006/relationships/slide" Target="slides/slide2245.xml"/><Relationship Id="rId2453" Type="http://schemas.openxmlformats.org/officeDocument/2006/relationships/slide" Target="slides/slide2452.xml"/><Relationship Id="rId2660" Type="http://schemas.openxmlformats.org/officeDocument/2006/relationships/slide" Target="slides/slide2659.xml"/><Relationship Id="rId3504" Type="http://schemas.openxmlformats.org/officeDocument/2006/relationships/slide" Target="slides/slide3503.xml"/><Relationship Id="rId3711" Type="http://schemas.openxmlformats.org/officeDocument/2006/relationships/slide" Target="slides/slide3710.xml"/><Relationship Id="rId218" Type="http://schemas.openxmlformats.org/officeDocument/2006/relationships/slide" Target="slides/slide217.xml"/><Relationship Id="rId425" Type="http://schemas.openxmlformats.org/officeDocument/2006/relationships/slide" Target="slides/slide424.xml"/><Relationship Id="rId632" Type="http://schemas.openxmlformats.org/officeDocument/2006/relationships/slide" Target="slides/slide631.xml"/><Relationship Id="rId1055" Type="http://schemas.openxmlformats.org/officeDocument/2006/relationships/slide" Target="slides/slide1054.xml"/><Relationship Id="rId1262" Type="http://schemas.openxmlformats.org/officeDocument/2006/relationships/slide" Target="slides/slide1261.xml"/><Relationship Id="rId2106" Type="http://schemas.openxmlformats.org/officeDocument/2006/relationships/slide" Target="slides/slide2105.xml"/><Relationship Id="rId2313" Type="http://schemas.openxmlformats.org/officeDocument/2006/relationships/slide" Target="slides/slide2312.xml"/><Relationship Id="rId2520" Type="http://schemas.openxmlformats.org/officeDocument/2006/relationships/slide" Target="slides/slide2519.xml"/><Relationship Id="rId1122" Type="http://schemas.openxmlformats.org/officeDocument/2006/relationships/slide" Target="slides/slide1121.xml"/><Relationship Id="rId3087" Type="http://schemas.openxmlformats.org/officeDocument/2006/relationships/slide" Target="slides/slide3086.xml"/><Relationship Id="rId3294" Type="http://schemas.openxmlformats.org/officeDocument/2006/relationships/slide" Target="slides/slide3293.xml"/><Relationship Id="rId4138" Type="http://schemas.openxmlformats.org/officeDocument/2006/relationships/slide" Target="slides/slide4137.xml"/><Relationship Id="rId1939" Type="http://schemas.openxmlformats.org/officeDocument/2006/relationships/slide" Target="slides/slide1938.xml"/><Relationship Id="rId3154" Type="http://schemas.openxmlformats.org/officeDocument/2006/relationships/slide" Target="slides/slide3153.xml"/><Relationship Id="rId3361" Type="http://schemas.openxmlformats.org/officeDocument/2006/relationships/slide" Target="slides/slide3360.xml"/><Relationship Id="rId282" Type="http://schemas.openxmlformats.org/officeDocument/2006/relationships/slide" Target="slides/slide281.xml"/><Relationship Id="rId2170" Type="http://schemas.openxmlformats.org/officeDocument/2006/relationships/slide" Target="slides/slide2169.xml"/><Relationship Id="rId3014" Type="http://schemas.openxmlformats.org/officeDocument/2006/relationships/slide" Target="slides/slide3013.xml"/><Relationship Id="rId3221" Type="http://schemas.openxmlformats.org/officeDocument/2006/relationships/slide" Target="slides/slide3220.xml"/><Relationship Id="rId8" Type="http://schemas.openxmlformats.org/officeDocument/2006/relationships/slide" Target="slides/slide7.xml"/><Relationship Id="rId142" Type="http://schemas.openxmlformats.org/officeDocument/2006/relationships/slide" Target="slides/slide141.xml"/><Relationship Id="rId2030" Type="http://schemas.openxmlformats.org/officeDocument/2006/relationships/slide" Target="slides/slide2029.xml"/><Relationship Id="rId2987" Type="http://schemas.openxmlformats.org/officeDocument/2006/relationships/slide" Target="slides/slide2986.xml"/><Relationship Id="rId959" Type="http://schemas.openxmlformats.org/officeDocument/2006/relationships/slide" Target="slides/slide958.xml"/><Relationship Id="rId1589" Type="http://schemas.openxmlformats.org/officeDocument/2006/relationships/slide" Target="slides/slide1588.xml"/><Relationship Id="rId1449" Type="http://schemas.openxmlformats.org/officeDocument/2006/relationships/slide" Target="slides/slide1448.xml"/><Relationship Id="rId1796" Type="http://schemas.openxmlformats.org/officeDocument/2006/relationships/slide" Target="slides/slide1795.xml"/><Relationship Id="rId2847" Type="http://schemas.openxmlformats.org/officeDocument/2006/relationships/slide" Target="slides/slide2846.xml"/><Relationship Id="rId4062" Type="http://schemas.openxmlformats.org/officeDocument/2006/relationships/slide" Target="slides/slide4061.xml"/><Relationship Id="rId88" Type="http://schemas.openxmlformats.org/officeDocument/2006/relationships/slide" Target="slides/slide87.xml"/><Relationship Id="rId819" Type="http://schemas.openxmlformats.org/officeDocument/2006/relationships/slide" Target="slides/slide818.xml"/><Relationship Id="rId1656" Type="http://schemas.openxmlformats.org/officeDocument/2006/relationships/slide" Target="slides/slide1655.xml"/><Relationship Id="rId1863" Type="http://schemas.openxmlformats.org/officeDocument/2006/relationships/slide" Target="slides/slide1862.xml"/><Relationship Id="rId2707" Type="http://schemas.openxmlformats.org/officeDocument/2006/relationships/slide" Target="slides/slide2706.xml"/><Relationship Id="rId2914" Type="http://schemas.openxmlformats.org/officeDocument/2006/relationships/slide" Target="slides/slide2913.xml"/><Relationship Id="rId1309" Type="http://schemas.openxmlformats.org/officeDocument/2006/relationships/slide" Target="slides/slide1308.xml"/><Relationship Id="rId1516" Type="http://schemas.openxmlformats.org/officeDocument/2006/relationships/slide" Target="slides/slide1515.xml"/><Relationship Id="rId1723" Type="http://schemas.openxmlformats.org/officeDocument/2006/relationships/slide" Target="slides/slide1722.xml"/><Relationship Id="rId1930" Type="http://schemas.openxmlformats.org/officeDocument/2006/relationships/slide" Target="slides/slide1929.xml"/><Relationship Id="rId15" Type="http://schemas.openxmlformats.org/officeDocument/2006/relationships/slide" Target="slides/slide14.xml"/><Relationship Id="rId3688" Type="http://schemas.openxmlformats.org/officeDocument/2006/relationships/slide" Target="slides/slide3687.xml"/><Relationship Id="rId3895" Type="http://schemas.openxmlformats.org/officeDocument/2006/relationships/slide" Target="slides/slide3894.xml"/><Relationship Id="rId2497" Type="http://schemas.openxmlformats.org/officeDocument/2006/relationships/slide" Target="slides/slide2496.xml"/><Relationship Id="rId3548" Type="http://schemas.openxmlformats.org/officeDocument/2006/relationships/slide" Target="slides/slide3547.xml"/><Relationship Id="rId3755" Type="http://schemas.openxmlformats.org/officeDocument/2006/relationships/slide" Target="slides/slide3754.xml"/><Relationship Id="rId469" Type="http://schemas.openxmlformats.org/officeDocument/2006/relationships/slide" Target="slides/slide468.xml"/><Relationship Id="rId676" Type="http://schemas.openxmlformats.org/officeDocument/2006/relationships/slide" Target="slides/slide675.xml"/><Relationship Id="rId883" Type="http://schemas.openxmlformats.org/officeDocument/2006/relationships/slide" Target="slides/slide882.xml"/><Relationship Id="rId1099" Type="http://schemas.openxmlformats.org/officeDocument/2006/relationships/slide" Target="slides/slide1098.xml"/><Relationship Id="rId2357" Type="http://schemas.openxmlformats.org/officeDocument/2006/relationships/slide" Target="slides/slide2356.xml"/><Relationship Id="rId2564" Type="http://schemas.openxmlformats.org/officeDocument/2006/relationships/slide" Target="slides/slide2563.xml"/><Relationship Id="rId3408" Type="http://schemas.openxmlformats.org/officeDocument/2006/relationships/slide" Target="slides/slide3407.xml"/><Relationship Id="rId3615" Type="http://schemas.openxmlformats.org/officeDocument/2006/relationships/slide" Target="slides/slide3614.xml"/><Relationship Id="rId3962" Type="http://schemas.openxmlformats.org/officeDocument/2006/relationships/slide" Target="slides/slide3961.xml"/><Relationship Id="rId329" Type="http://schemas.openxmlformats.org/officeDocument/2006/relationships/slide" Target="slides/slide328.xml"/><Relationship Id="rId536" Type="http://schemas.openxmlformats.org/officeDocument/2006/relationships/slide" Target="slides/slide535.xml"/><Relationship Id="rId1166" Type="http://schemas.openxmlformats.org/officeDocument/2006/relationships/slide" Target="slides/slide1165.xml"/><Relationship Id="rId1373" Type="http://schemas.openxmlformats.org/officeDocument/2006/relationships/slide" Target="slides/slide1372.xml"/><Relationship Id="rId2217" Type="http://schemas.openxmlformats.org/officeDocument/2006/relationships/slide" Target="slides/slide2216.xml"/><Relationship Id="rId2771" Type="http://schemas.openxmlformats.org/officeDocument/2006/relationships/slide" Target="slides/slide2770.xml"/><Relationship Id="rId3822" Type="http://schemas.openxmlformats.org/officeDocument/2006/relationships/slide" Target="slides/slide3821.xml"/><Relationship Id="rId743" Type="http://schemas.openxmlformats.org/officeDocument/2006/relationships/slide" Target="slides/slide742.xml"/><Relationship Id="rId950" Type="http://schemas.openxmlformats.org/officeDocument/2006/relationships/slide" Target="slides/slide949.xml"/><Relationship Id="rId1026" Type="http://schemas.openxmlformats.org/officeDocument/2006/relationships/slide" Target="slides/slide1025.xml"/><Relationship Id="rId1580" Type="http://schemas.openxmlformats.org/officeDocument/2006/relationships/slide" Target="slides/slide1579.xml"/><Relationship Id="rId2424" Type="http://schemas.openxmlformats.org/officeDocument/2006/relationships/slide" Target="slides/slide2423.xml"/><Relationship Id="rId2631" Type="http://schemas.openxmlformats.org/officeDocument/2006/relationships/slide" Target="slides/slide2630.xml"/><Relationship Id="rId603" Type="http://schemas.openxmlformats.org/officeDocument/2006/relationships/slide" Target="slides/slide602.xml"/><Relationship Id="rId810" Type="http://schemas.openxmlformats.org/officeDocument/2006/relationships/slide" Target="slides/slide809.xml"/><Relationship Id="rId1233" Type="http://schemas.openxmlformats.org/officeDocument/2006/relationships/slide" Target="slides/slide1232.xml"/><Relationship Id="rId1440" Type="http://schemas.openxmlformats.org/officeDocument/2006/relationships/slide" Target="slides/slide1439.xml"/><Relationship Id="rId1300" Type="http://schemas.openxmlformats.org/officeDocument/2006/relationships/slide" Target="slides/slide1299.xml"/><Relationship Id="rId3198" Type="http://schemas.openxmlformats.org/officeDocument/2006/relationships/slide" Target="slides/slide3197.xml"/><Relationship Id="rId3058" Type="http://schemas.openxmlformats.org/officeDocument/2006/relationships/slide" Target="slides/slide3057.xml"/><Relationship Id="rId3265" Type="http://schemas.openxmlformats.org/officeDocument/2006/relationships/slide" Target="slides/slide3264.xml"/><Relationship Id="rId3472" Type="http://schemas.openxmlformats.org/officeDocument/2006/relationships/slide" Target="slides/slide3471.xml"/><Relationship Id="rId4109" Type="http://schemas.openxmlformats.org/officeDocument/2006/relationships/slide" Target="slides/slide4108.xml"/><Relationship Id="rId186" Type="http://schemas.openxmlformats.org/officeDocument/2006/relationships/slide" Target="slides/slide185.xml"/><Relationship Id="rId393" Type="http://schemas.openxmlformats.org/officeDocument/2006/relationships/slide" Target="slides/slide392.xml"/><Relationship Id="rId2074" Type="http://schemas.openxmlformats.org/officeDocument/2006/relationships/slide" Target="slides/slide2073.xml"/><Relationship Id="rId2281" Type="http://schemas.openxmlformats.org/officeDocument/2006/relationships/slide" Target="slides/slide2280.xml"/><Relationship Id="rId3125" Type="http://schemas.openxmlformats.org/officeDocument/2006/relationships/slide" Target="slides/slide3124.xml"/><Relationship Id="rId3332" Type="http://schemas.openxmlformats.org/officeDocument/2006/relationships/slide" Target="slides/slide3331.xml"/><Relationship Id="rId253" Type="http://schemas.openxmlformats.org/officeDocument/2006/relationships/slide" Target="slides/slide252.xml"/><Relationship Id="rId460" Type="http://schemas.openxmlformats.org/officeDocument/2006/relationships/slide" Target="slides/slide459.xml"/><Relationship Id="rId1090" Type="http://schemas.openxmlformats.org/officeDocument/2006/relationships/slide" Target="slides/slide1089.xml"/><Relationship Id="rId2141" Type="http://schemas.openxmlformats.org/officeDocument/2006/relationships/slide" Target="slides/slide2140.xml"/><Relationship Id="rId113" Type="http://schemas.openxmlformats.org/officeDocument/2006/relationships/slide" Target="slides/slide112.xml"/><Relationship Id="rId320" Type="http://schemas.openxmlformats.org/officeDocument/2006/relationships/slide" Target="slides/slide319.xml"/><Relationship Id="rId2001" Type="http://schemas.openxmlformats.org/officeDocument/2006/relationships/slide" Target="slides/slide2000.xml"/><Relationship Id="rId2958" Type="http://schemas.openxmlformats.org/officeDocument/2006/relationships/slide" Target="slides/slide2957.xml"/><Relationship Id="rId1767" Type="http://schemas.openxmlformats.org/officeDocument/2006/relationships/slide" Target="slides/slide1766.xml"/><Relationship Id="rId1974" Type="http://schemas.openxmlformats.org/officeDocument/2006/relationships/slide" Target="slides/slide1973.xml"/><Relationship Id="rId2818" Type="http://schemas.openxmlformats.org/officeDocument/2006/relationships/slide" Target="slides/slide2817.xml"/><Relationship Id="rId4173" Type="http://schemas.openxmlformats.org/officeDocument/2006/relationships/slide" Target="slides/slide4172.xml"/><Relationship Id="rId59" Type="http://schemas.openxmlformats.org/officeDocument/2006/relationships/slide" Target="slides/slide58.xml"/><Relationship Id="rId1627" Type="http://schemas.openxmlformats.org/officeDocument/2006/relationships/slide" Target="slides/slide1626.xml"/><Relationship Id="rId1834" Type="http://schemas.openxmlformats.org/officeDocument/2006/relationships/slide" Target="slides/slide1833.xml"/><Relationship Id="rId4033" Type="http://schemas.openxmlformats.org/officeDocument/2006/relationships/slide" Target="slides/slide4032.xml"/><Relationship Id="rId3799" Type="http://schemas.openxmlformats.org/officeDocument/2006/relationships/slide" Target="slides/slide3798.xml"/><Relationship Id="rId4100" Type="http://schemas.openxmlformats.org/officeDocument/2006/relationships/slide" Target="slides/slide4099.xml"/><Relationship Id="rId1901" Type="http://schemas.openxmlformats.org/officeDocument/2006/relationships/slide" Target="slides/slide1900.xml"/><Relationship Id="rId3659" Type="http://schemas.openxmlformats.org/officeDocument/2006/relationships/slide" Target="slides/slide3658.xml"/><Relationship Id="rId3866" Type="http://schemas.openxmlformats.org/officeDocument/2006/relationships/slide" Target="slides/slide3865.xml"/><Relationship Id="rId787" Type="http://schemas.openxmlformats.org/officeDocument/2006/relationships/slide" Target="slides/slide786.xml"/><Relationship Id="rId994" Type="http://schemas.openxmlformats.org/officeDocument/2006/relationships/slide" Target="slides/slide993.xml"/><Relationship Id="rId2468" Type="http://schemas.openxmlformats.org/officeDocument/2006/relationships/slide" Target="slides/slide2467.xml"/><Relationship Id="rId2675" Type="http://schemas.openxmlformats.org/officeDocument/2006/relationships/slide" Target="slides/slide2674.xml"/><Relationship Id="rId2882" Type="http://schemas.openxmlformats.org/officeDocument/2006/relationships/slide" Target="slides/slide2881.xml"/><Relationship Id="rId3519" Type="http://schemas.openxmlformats.org/officeDocument/2006/relationships/slide" Target="slides/slide3518.xml"/><Relationship Id="rId3726" Type="http://schemas.openxmlformats.org/officeDocument/2006/relationships/slide" Target="slides/slide3725.xml"/><Relationship Id="rId3933" Type="http://schemas.openxmlformats.org/officeDocument/2006/relationships/slide" Target="slides/slide3932.xml"/><Relationship Id="rId647" Type="http://schemas.openxmlformats.org/officeDocument/2006/relationships/slide" Target="slides/slide646.xml"/><Relationship Id="rId854" Type="http://schemas.openxmlformats.org/officeDocument/2006/relationships/slide" Target="slides/slide853.xml"/><Relationship Id="rId1277" Type="http://schemas.openxmlformats.org/officeDocument/2006/relationships/slide" Target="slides/slide1276.xml"/><Relationship Id="rId1484" Type="http://schemas.openxmlformats.org/officeDocument/2006/relationships/slide" Target="slides/slide1483.xml"/><Relationship Id="rId1691" Type="http://schemas.openxmlformats.org/officeDocument/2006/relationships/slide" Target="slides/slide1690.xml"/><Relationship Id="rId2328" Type="http://schemas.openxmlformats.org/officeDocument/2006/relationships/slide" Target="slides/slide2327.xml"/><Relationship Id="rId2535" Type="http://schemas.openxmlformats.org/officeDocument/2006/relationships/slide" Target="slides/slide2534.xml"/><Relationship Id="rId2742" Type="http://schemas.openxmlformats.org/officeDocument/2006/relationships/slide" Target="slides/slide2741.xml"/><Relationship Id="rId507" Type="http://schemas.openxmlformats.org/officeDocument/2006/relationships/slide" Target="slides/slide506.xml"/><Relationship Id="rId714" Type="http://schemas.openxmlformats.org/officeDocument/2006/relationships/slide" Target="slides/slide713.xml"/><Relationship Id="rId921" Type="http://schemas.openxmlformats.org/officeDocument/2006/relationships/slide" Target="slides/slide920.xml"/><Relationship Id="rId1137" Type="http://schemas.openxmlformats.org/officeDocument/2006/relationships/slide" Target="slides/slide1136.xml"/><Relationship Id="rId1344" Type="http://schemas.openxmlformats.org/officeDocument/2006/relationships/slide" Target="slides/slide1343.xml"/><Relationship Id="rId1551" Type="http://schemas.openxmlformats.org/officeDocument/2006/relationships/slide" Target="slides/slide1550.xml"/><Relationship Id="rId2602" Type="http://schemas.openxmlformats.org/officeDocument/2006/relationships/slide" Target="slides/slide2601.xml"/><Relationship Id="rId50" Type="http://schemas.openxmlformats.org/officeDocument/2006/relationships/slide" Target="slides/slide49.xml"/><Relationship Id="rId1204" Type="http://schemas.openxmlformats.org/officeDocument/2006/relationships/slide" Target="slides/slide1203.xml"/><Relationship Id="rId1411" Type="http://schemas.openxmlformats.org/officeDocument/2006/relationships/slide" Target="slides/slide1410.xml"/><Relationship Id="rId3169" Type="http://schemas.openxmlformats.org/officeDocument/2006/relationships/slide" Target="slides/slide3168.xml"/><Relationship Id="rId3376" Type="http://schemas.openxmlformats.org/officeDocument/2006/relationships/slide" Target="slides/slide3375.xml"/><Relationship Id="rId3583" Type="http://schemas.openxmlformats.org/officeDocument/2006/relationships/slide" Target="slides/slide3582.xml"/><Relationship Id="rId297" Type="http://schemas.openxmlformats.org/officeDocument/2006/relationships/slide" Target="slides/slide296.xml"/><Relationship Id="rId2185" Type="http://schemas.openxmlformats.org/officeDocument/2006/relationships/slide" Target="slides/slide2184.xml"/><Relationship Id="rId2392" Type="http://schemas.openxmlformats.org/officeDocument/2006/relationships/slide" Target="slides/slide2391.xml"/><Relationship Id="rId3029" Type="http://schemas.openxmlformats.org/officeDocument/2006/relationships/slide" Target="slides/slide3028.xml"/><Relationship Id="rId3236" Type="http://schemas.openxmlformats.org/officeDocument/2006/relationships/slide" Target="slides/slide3235.xml"/><Relationship Id="rId3790" Type="http://schemas.openxmlformats.org/officeDocument/2006/relationships/slide" Target="slides/slide3789.xml"/><Relationship Id="rId157" Type="http://schemas.openxmlformats.org/officeDocument/2006/relationships/slide" Target="slides/slide156.xml"/><Relationship Id="rId364" Type="http://schemas.openxmlformats.org/officeDocument/2006/relationships/slide" Target="slides/slide363.xml"/><Relationship Id="rId2045" Type="http://schemas.openxmlformats.org/officeDocument/2006/relationships/slide" Target="slides/slide2044.xml"/><Relationship Id="rId3443" Type="http://schemas.openxmlformats.org/officeDocument/2006/relationships/slide" Target="slides/slide3442.xml"/><Relationship Id="rId3650" Type="http://schemas.openxmlformats.org/officeDocument/2006/relationships/slide" Target="slides/slide3649.xml"/><Relationship Id="rId571" Type="http://schemas.openxmlformats.org/officeDocument/2006/relationships/slide" Target="slides/slide570.xml"/><Relationship Id="rId2252" Type="http://schemas.openxmlformats.org/officeDocument/2006/relationships/slide" Target="slides/slide2251.xml"/><Relationship Id="rId3303" Type="http://schemas.openxmlformats.org/officeDocument/2006/relationships/slide" Target="slides/slide3302.xml"/><Relationship Id="rId3510" Type="http://schemas.openxmlformats.org/officeDocument/2006/relationships/slide" Target="slides/slide3509.xml"/><Relationship Id="rId224" Type="http://schemas.openxmlformats.org/officeDocument/2006/relationships/slide" Target="slides/slide223.xml"/><Relationship Id="rId431" Type="http://schemas.openxmlformats.org/officeDocument/2006/relationships/slide" Target="slides/slide430.xml"/><Relationship Id="rId1061" Type="http://schemas.openxmlformats.org/officeDocument/2006/relationships/slide" Target="slides/slide1060.xml"/><Relationship Id="rId2112" Type="http://schemas.openxmlformats.org/officeDocument/2006/relationships/slide" Target="slides/slide2111.xml"/><Relationship Id="rId1878" Type="http://schemas.openxmlformats.org/officeDocument/2006/relationships/slide" Target="slides/slide1877.xml"/><Relationship Id="rId2929" Type="http://schemas.openxmlformats.org/officeDocument/2006/relationships/slide" Target="slides/slide2928.xml"/><Relationship Id="rId4077" Type="http://schemas.openxmlformats.org/officeDocument/2006/relationships/slide" Target="slides/slide4076.xml"/><Relationship Id="rId1738" Type="http://schemas.openxmlformats.org/officeDocument/2006/relationships/slide" Target="slides/slide1737.xml"/><Relationship Id="rId3093" Type="http://schemas.openxmlformats.org/officeDocument/2006/relationships/slide" Target="slides/slide3092.xml"/><Relationship Id="rId4144" Type="http://schemas.openxmlformats.org/officeDocument/2006/relationships/slide" Target="slides/slide4143.xml"/><Relationship Id="rId1945" Type="http://schemas.openxmlformats.org/officeDocument/2006/relationships/slide" Target="slides/slide1944.xml"/><Relationship Id="rId3160" Type="http://schemas.openxmlformats.org/officeDocument/2006/relationships/slide" Target="slides/slide3159.xml"/><Relationship Id="rId4004" Type="http://schemas.openxmlformats.org/officeDocument/2006/relationships/slide" Target="slides/slide4003.xml"/><Relationship Id="rId1805" Type="http://schemas.openxmlformats.org/officeDocument/2006/relationships/slide" Target="slides/slide1804.xml"/><Relationship Id="rId3020" Type="http://schemas.openxmlformats.org/officeDocument/2006/relationships/slide" Target="slides/slide3019.xml"/><Relationship Id="rId3977" Type="http://schemas.openxmlformats.org/officeDocument/2006/relationships/slide" Target="slides/slide3976.xml"/><Relationship Id="rId898" Type="http://schemas.openxmlformats.org/officeDocument/2006/relationships/slide" Target="slides/slide897.xml"/><Relationship Id="rId2579" Type="http://schemas.openxmlformats.org/officeDocument/2006/relationships/slide" Target="slides/slide2578.xml"/><Relationship Id="rId2786" Type="http://schemas.openxmlformats.org/officeDocument/2006/relationships/slide" Target="slides/slide2785.xml"/><Relationship Id="rId2993" Type="http://schemas.openxmlformats.org/officeDocument/2006/relationships/slide" Target="slides/slide2992.xml"/><Relationship Id="rId3837" Type="http://schemas.openxmlformats.org/officeDocument/2006/relationships/slide" Target="slides/slide3836.xml"/><Relationship Id="rId758" Type="http://schemas.openxmlformats.org/officeDocument/2006/relationships/slide" Target="slides/slide757.xml"/><Relationship Id="rId965" Type="http://schemas.openxmlformats.org/officeDocument/2006/relationships/slide" Target="slides/slide964.xml"/><Relationship Id="rId1388" Type="http://schemas.openxmlformats.org/officeDocument/2006/relationships/slide" Target="slides/slide1387.xml"/><Relationship Id="rId1595" Type="http://schemas.openxmlformats.org/officeDocument/2006/relationships/slide" Target="slides/slide1594.xml"/><Relationship Id="rId2439" Type="http://schemas.openxmlformats.org/officeDocument/2006/relationships/slide" Target="slides/slide2438.xml"/><Relationship Id="rId2646" Type="http://schemas.openxmlformats.org/officeDocument/2006/relationships/slide" Target="slides/slide2645.xml"/><Relationship Id="rId2853" Type="http://schemas.openxmlformats.org/officeDocument/2006/relationships/slide" Target="slides/slide2852.xml"/><Relationship Id="rId3904" Type="http://schemas.openxmlformats.org/officeDocument/2006/relationships/slide" Target="slides/slide3903.xml"/><Relationship Id="rId94" Type="http://schemas.openxmlformats.org/officeDocument/2006/relationships/slide" Target="slides/slide93.xml"/><Relationship Id="rId618" Type="http://schemas.openxmlformats.org/officeDocument/2006/relationships/slide" Target="slides/slide617.xml"/><Relationship Id="rId825" Type="http://schemas.openxmlformats.org/officeDocument/2006/relationships/slide" Target="slides/slide824.xml"/><Relationship Id="rId1248" Type="http://schemas.openxmlformats.org/officeDocument/2006/relationships/slide" Target="slides/slide1247.xml"/><Relationship Id="rId1455" Type="http://schemas.openxmlformats.org/officeDocument/2006/relationships/slide" Target="slides/slide1454.xml"/><Relationship Id="rId1662" Type="http://schemas.openxmlformats.org/officeDocument/2006/relationships/slide" Target="slides/slide1661.xml"/><Relationship Id="rId2506" Type="http://schemas.openxmlformats.org/officeDocument/2006/relationships/slide" Target="slides/slide2505.xml"/><Relationship Id="rId1108" Type="http://schemas.openxmlformats.org/officeDocument/2006/relationships/slide" Target="slides/slide1107.xml"/><Relationship Id="rId1315" Type="http://schemas.openxmlformats.org/officeDocument/2006/relationships/slide" Target="slides/slide1314.xml"/><Relationship Id="rId2713" Type="http://schemas.openxmlformats.org/officeDocument/2006/relationships/slide" Target="slides/slide2712.xml"/><Relationship Id="rId2920" Type="http://schemas.openxmlformats.org/officeDocument/2006/relationships/slide" Target="slides/slide2919.xml"/><Relationship Id="rId1522" Type="http://schemas.openxmlformats.org/officeDocument/2006/relationships/slide" Target="slides/slide1521.xml"/><Relationship Id="rId21" Type="http://schemas.openxmlformats.org/officeDocument/2006/relationships/slide" Target="slides/slide20.xml"/><Relationship Id="rId2089" Type="http://schemas.openxmlformats.org/officeDocument/2006/relationships/slide" Target="slides/slide2088.xml"/><Relationship Id="rId3487" Type="http://schemas.openxmlformats.org/officeDocument/2006/relationships/slide" Target="slides/slide3486.xml"/><Relationship Id="rId3694" Type="http://schemas.openxmlformats.org/officeDocument/2006/relationships/slide" Target="slides/slide3693.xml"/><Relationship Id="rId2296" Type="http://schemas.openxmlformats.org/officeDocument/2006/relationships/slide" Target="slides/slide2295.xml"/><Relationship Id="rId3347" Type="http://schemas.openxmlformats.org/officeDocument/2006/relationships/slide" Target="slides/slide3346.xml"/><Relationship Id="rId3554" Type="http://schemas.openxmlformats.org/officeDocument/2006/relationships/slide" Target="slides/slide3553.xml"/><Relationship Id="rId3761" Type="http://schemas.openxmlformats.org/officeDocument/2006/relationships/slide" Target="slides/slide3760.xml"/><Relationship Id="rId268" Type="http://schemas.openxmlformats.org/officeDocument/2006/relationships/slide" Target="slides/slide267.xml"/><Relationship Id="rId475" Type="http://schemas.openxmlformats.org/officeDocument/2006/relationships/slide" Target="slides/slide474.xml"/><Relationship Id="rId682" Type="http://schemas.openxmlformats.org/officeDocument/2006/relationships/slide" Target="slides/slide681.xml"/><Relationship Id="rId2156" Type="http://schemas.openxmlformats.org/officeDocument/2006/relationships/slide" Target="slides/slide2155.xml"/><Relationship Id="rId2363" Type="http://schemas.openxmlformats.org/officeDocument/2006/relationships/slide" Target="slides/slide2362.xml"/><Relationship Id="rId2570" Type="http://schemas.openxmlformats.org/officeDocument/2006/relationships/slide" Target="slides/slide2569.xml"/><Relationship Id="rId3207" Type="http://schemas.openxmlformats.org/officeDocument/2006/relationships/slide" Target="slides/slide3206.xml"/><Relationship Id="rId3414" Type="http://schemas.openxmlformats.org/officeDocument/2006/relationships/slide" Target="slides/slide3413.xml"/><Relationship Id="rId3621" Type="http://schemas.openxmlformats.org/officeDocument/2006/relationships/slide" Target="slides/slide3620.xml"/><Relationship Id="rId128" Type="http://schemas.openxmlformats.org/officeDocument/2006/relationships/slide" Target="slides/slide127.xml"/><Relationship Id="rId335" Type="http://schemas.openxmlformats.org/officeDocument/2006/relationships/slide" Target="slides/slide334.xml"/><Relationship Id="rId542" Type="http://schemas.openxmlformats.org/officeDocument/2006/relationships/slide" Target="slides/slide541.xml"/><Relationship Id="rId1172" Type="http://schemas.openxmlformats.org/officeDocument/2006/relationships/slide" Target="slides/slide1171.xml"/><Relationship Id="rId2016" Type="http://schemas.openxmlformats.org/officeDocument/2006/relationships/slide" Target="slides/slide2015.xml"/><Relationship Id="rId2223" Type="http://schemas.openxmlformats.org/officeDocument/2006/relationships/slide" Target="slides/slide2222.xml"/><Relationship Id="rId2430" Type="http://schemas.openxmlformats.org/officeDocument/2006/relationships/slide" Target="slides/slide2429.xml"/><Relationship Id="rId402" Type="http://schemas.openxmlformats.org/officeDocument/2006/relationships/slide" Target="slides/slide401.xml"/><Relationship Id="rId1032" Type="http://schemas.openxmlformats.org/officeDocument/2006/relationships/slide" Target="slides/slide1031.xml"/><Relationship Id="rId4188" Type="http://schemas.openxmlformats.org/officeDocument/2006/relationships/tableStyles" Target="tableStyles.xml"/><Relationship Id="rId1989" Type="http://schemas.openxmlformats.org/officeDocument/2006/relationships/slide" Target="slides/slide1988.xml"/><Relationship Id="rId4048" Type="http://schemas.openxmlformats.org/officeDocument/2006/relationships/slide" Target="slides/slide4047.xml"/><Relationship Id="rId1849" Type="http://schemas.openxmlformats.org/officeDocument/2006/relationships/slide" Target="slides/slide1848.xml"/><Relationship Id="rId3064" Type="http://schemas.openxmlformats.org/officeDocument/2006/relationships/slide" Target="slides/slide3063.xml"/><Relationship Id="rId192" Type="http://schemas.openxmlformats.org/officeDocument/2006/relationships/slide" Target="slides/slide191.xml"/><Relationship Id="rId1709" Type="http://schemas.openxmlformats.org/officeDocument/2006/relationships/slide" Target="slides/slide1708.xml"/><Relationship Id="rId1916" Type="http://schemas.openxmlformats.org/officeDocument/2006/relationships/slide" Target="slides/slide1915.xml"/><Relationship Id="rId3271" Type="http://schemas.openxmlformats.org/officeDocument/2006/relationships/slide" Target="slides/slide3270.xml"/><Relationship Id="rId4115" Type="http://schemas.openxmlformats.org/officeDocument/2006/relationships/slide" Target="slides/slide4114.xml"/><Relationship Id="rId2080" Type="http://schemas.openxmlformats.org/officeDocument/2006/relationships/slide" Target="slides/slide2079.xml"/><Relationship Id="rId3131" Type="http://schemas.openxmlformats.org/officeDocument/2006/relationships/slide" Target="slides/slide3130.xml"/><Relationship Id="rId2897" Type="http://schemas.openxmlformats.org/officeDocument/2006/relationships/slide" Target="slides/slide2896.xml"/><Relationship Id="rId3948" Type="http://schemas.openxmlformats.org/officeDocument/2006/relationships/slide" Target="slides/slide3947.xml"/><Relationship Id="rId869" Type="http://schemas.openxmlformats.org/officeDocument/2006/relationships/slide" Target="slides/slide868.xml"/><Relationship Id="rId1499" Type="http://schemas.openxmlformats.org/officeDocument/2006/relationships/slide" Target="slides/slide1498.xml"/><Relationship Id="rId729" Type="http://schemas.openxmlformats.org/officeDocument/2006/relationships/slide" Target="slides/slide728.xml"/><Relationship Id="rId1359" Type="http://schemas.openxmlformats.org/officeDocument/2006/relationships/slide" Target="slides/slide1358.xml"/><Relationship Id="rId2757" Type="http://schemas.openxmlformats.org/officeDocument/2006/relationships/slide" Target="slides/slide2756.xml"/><Relationship Id="rId2964" Type="http://schemas.openxmlformats.org/officeDocument/2006/relationships/slide" Target="slides/slide2963.xml"/><Relationship Id="rId3808" Type="http://schemas.openxmlformats.org/officeDocument/2006/relationships/slide" Target="slides/slide3807.xml"/><Relationship Id="rId936" Type="http://schemas.openxmlformats.org/officeDocument/2006/relationships/slide" Target="slides/slide935.xml"/><Relationship Id="rId1219" Type="http://schemas.openxmlformats.org/officeDocument/2006/relationships/slide" Target="slides/slide1218.xml"/><Relationship Id="rId1566" Type="http://schemas.openxmlformats.org/officeDocument/2006/relationships/slide" Target="slides/slide1565.xml"/><Relationship Id="rId1773" Type="http://schemas.openxmlformats.org/officeDocument/2006/relationships/slide" Target="slides/slide1772.xml"/><Relationship Id="rId1980" Type="http://schemas.openxmlformats.org/officeDocument/2006/relationships/slide" Target="slides/slide1979.xml"/><Relationship Id="rId2617" Type="http://schemas.openxmlformats.org/officeDocument/2006/relationships/slide" Target="slides/slide2616.xml"/><Relationship Id="rId2824" Type="http://schemas.openxmlformats.org/officeDocument/2006/relationships/slide" Target="slides/slide2823.xml"/><Relationship Id="rId65" Type="http://schemas.openxmlformats.org/officeDocument/2006/relationships/slide" Target="slides/slide64.xml"/><Relationship Id="rId1426" Type="http://schemas.openxmlformats.org/officeDocument/2006/relationships/slide" Target="slides/slide1425.xml"/><Relationship Id="rId1633" Type="http://schemas.openxmlformats.org/officeDocument/2006/relationships/slide" Target="slides/slide1632.xml"/><Relationship Id="rId1840" Type="http://schemas.openxmlformats.org/officeDocument/2006/relationships/slide" Target="slides/slide1839.xml"/><Relationship Id="rId1700" Type="http://schemas.openxmlformats.org/officeDocument/2006/relationships/slide" Target="slides/slide1699.xml"/><Relationship Id="rId3598" Type="http://schemas.openxmlformats.org/officeDocument/2006/relationships/slide" Target="slides/slide3597.xml"/><Relationship Id="rId3458" Type="http://schemas.openxmlformats.org/officeDocument/2006/relationships/slide" Target="slides/slide3457.xml"/><Relationship Id="rId3665" Type="http://schemas.openxmlformats.org/officeDocument/2006/relationships/slide" Target="slides/slide3664.xml"/><Relationship Id="rId3872" Type="http://schemas.openxmlformats.org/officeDocument/2006/relationships/slide" Target="slides/slide3871.xml"/><Relationship Id="rId379" Type="http://schemas.openxmlformats.org/officeDocument/2006/relationships/slide" Target="slides/slide378.xml"/><Relationship Id="rId586" Type="http://schemas.openxmlformats.org/officeDocument/2006/relationships/slide" Target="slides/slide585.xml"/><Relationship Id="rId793" Type="http://schemas.openxmlformats.org/officeDocument/2006/relationships/slide" Target="slides/slide792.xml"/><Relationship Id="rId2267" Type="http://schemas.openxmlformats.org/officeDocument/2006/relationships/slide" Target="slides/slide2266.xml"/><Relationship Id="rId2474" Type="http://schemas.openxmlformats.org/officeDocument/2006/relationships/slide" Target="slides/slide2473.xml"/><Relationship Id="rId2681" Type="http://schemas.openxmlformats.org/officeDocument/2006/relationships/slide" Target="slides/slide2680.xml"/><Relationship Id="rId3318" Type="http://schemas.openxmlformats.org/officeDocument/2006/relationships/slide" Target="slides/slide3317.xml"/><Relationship Id="rId3525" Type="http://schemas.openxmlformats.org/officeDocument/2006/relationships/slide" Target="slides/slide3524.xml"/><Relationship Id="rId239" Type="http://schemas.openxmlformats.org/officeDocument/2006/relationships/slide" Target="slides/slide238.xml"/><Relationship Id="rId446" Type="http://schemas.openxmlformats.org/officeDocument/2006/relationships/slide" Target="slides/slide445.xml"/><Relationship Id="rId653" Type="http://schemas.openxmlformats.org/officeDocument/2006/relationships/slide" Target="slides/slide652.xml"/><Relationship Id="rId1076" Type="http://schemas.openxmlformats.org/officeDocument/2006/relationships/slide" Target="slides/slide1075.xml"/><Relationship Id="rId1283" Type="http://schemas.openxmlformats.org/officeDocument/2006/relationships/slide" Target="slides/slide1282.xml"/><Relationship Id="rId1490" Type="http://schemas.openxmlformats.org/officeDocument/2006/relationships/slide" Target="slides/slide1489.xml"/><Relationship Id="rId2127" Type="http://schemas.openxmlformats.org/officeDocument/2006/relationships/slide" Target="slides/slide2126.xml"/><Relationship Id="rId2334" Type="http://schemas.openxmlformats.org/officeDocument/2006/relationships/slide" Target="slides/slide2333.xml"/><Relationship Id="rId3732" Type="http://schemas.openxmlformats.org/officeDocument/2006/relationships/slide" Target="slides/slide3731.xml"/><Relationship Id="rId306" Type="http://schemas.openxmlformats.org/officeDocument/2006/relationships/slide" Target="slides/slide305.xml"/><Relationship Id="rId860" Type="http://schemas.openxmlformats.org/officeDocument/2006/relationships/slide" Target="slides/slide859.xml"/><Relationship Id="rId1143" Type="http://schemas.openxmlformats.org/officeDocument/2006/relationships/slide" Target="slides/slide1142.xml"/><Relationship Id="rId2541" Type="http://schemas.openxmlformats.org/officeDocument/2006/relationships/slide" Target="slides/slide2540.xml"/><Relationship Id="rId513" Type="http://schemas.openxmlformats.org/officeDocument/2006/relationships/slide" Target="slides/slide512.xml"/><Relationship Id="rId720" Type="http://schemas.openxmlformats.org/officeDocument/2006/relationships/slide" Target="slides/slide719.xml"/><Relationship Id="rId1350" Type="http://schemas.openxmlformats.org/officeDocument/2006/relationships/slide" Target="slides/slide1349.xml"/><Relationship Id="rId2401" Type="http://schemas.openxmlformats.org/officeDocument/2006/relationships/slide" Target="slides/slide2400.xml"/><Relationship Id="rId4159" Type="http://schemas.openxmlformats.org/officeDocument/2006/relationships/slide" Target="slides/slide4158.xml"/><Relationship Id="rId1003" Type="http://schemas.openxmlformats.org/officeDocument/2006/relationships/slide" Target="slides/slide1002.xml"/><Relationship Id="rId1210" Type="http://schemas.openxmlformats.org/officeDocument/2006/relationships/slide" Target="slides/slide1209.xml"/><Relationship Id="rId3175" Type="http://schemas.openxmlformats.org/officeDocument/2006/relationships/slide" Target="slides/slide3174.xml"/><Relationship Id="rId3382" Type="http://schemas.openxmlformats.org/officeDocument/2006/relationships/slide" Target="slides/slide3381.xml"/><Relationship Id="rId4019" Type="http://schemas.openxmlformats.org/officeDocument/2006/relationships/slide" Target="slides/slide4018.xml"/><Relationship Id="rId2191" Type="http://schemas.openxmlformats.org/officeDocument/2006/relationships/slide" Target="slides/slide2190.xml"/><Relationship Id="rId3035" Type="http://schemas.openxmlformats.org/officeDocument/2006/relationships/slide" Target="slides/slide3034.xml"/><Relationship Id="rId3242" Type="http://schemas.openxmlformats.org/officeDocument/2006/relationships/slide" Target="slides/slide3241.xml"/><Relationship Id="rId163" Type="http://schemas.openxmlformats.org/officeDocument/2006/relationships/slide" Target="slides/slide162.xml"/><Relationship Id="rId370" Type="http://schemas.openxmlformats.org/officeDocument/2006/relationships/slide" Target="slides/slide369.xml"/><Relationship Id="rId2051" Type="http://schemas.openxmlformats.org/officeDocument/2006/relationships/slide" Target="slides/slide2050.xml"/><Relationship Id="rId3102" Type="http://schemas.openxmlformats.org/officeDocument/2006/relationships/slide" Target="slides/slide3101.xml"/><Relationship Id="rId230" Type="http://schemas.openxmlformats.org/officeDocument/2006/relationships/slide" Target="slides/slide229.xml"/><Relationship Id="rId2868" Type="http://schemas.openxmlformats.org/officeDocument/2006/relationships/slide" Target="slides/slide2867.xml"/><Relationship Id="rId3919" Type="http://schemas.openxmlformats.org/officeDocument/2006/relationships/slide" Target="slides/slide3918.xml"/><Relationship Id="rId4083" Type="http://schemas.openxmlformats.org/officeDocument/2006/relationships/slide" Target="slides/slide4082.xml"/><Relationship Id="rId1677" Type="http://schemas.openxmlformats.org/officeDocument/2006/relationships/slide" Target="slides/slide1676.xml"/><Relationship Id="rId1884" Type="http://schemas.openxmlformats.org/officeDocument/2006/relationships/slide" Target="slides/slide1883.xml"/><Relationship Id="rId2728" Type="http://schemas.openxmlformats.org/officeDocument/2006/relationships/slide" Target="slides/slide2727.xml"/><Relationship Id="rId2935" Type="http://schemas.openxmlformats.org/officeDocument/2006/relationships/slide" Target="slides/slide2934.xml"/><Relationship Id="rId907" Type="http://schemas.openxmlformats.org/officeDocument/2006/relationships/slide" Target="slides/slide906.xml"/><Relationship Id="rId1537" Type="http://schemas.openxmlformats.org/officeDocument/2006/relationships/slide" Target="slides/slide1536.xml"/><Relationship Id="rId1744" Type="http://schemas.openxmlformats.org/officeDocument/2006/relationships/slide" Target="slides/slide1743.xml"/><Relationship Id="rId1951" Type="http://schemas.openxmlformats.org/officeDocument/2006/relationships/slide" Target="slides/slide1950.xml"/><Relationship Id="rId4150" Type="http://schemas.openxmlformats.org/officeDocument/2006/relationships/slide" Target="slides/slide4149.xml"/><Relationship Id="rId36" Type="http://schemas.openxmlformats.org/officeDocument/2006/relationships/slide" Target="slides/slide35.xml"/><Relationship Id="rId1604" Type="http://schemas.openxmlformats.org/officeDocument/2006/relationships/slide" Target="slides/slide1603.xml"/><Relationship Id="rId4010" Type="http://schemas.openxmlformats.org/officeDocument/2006/relationships/slide" Target="slides/slide4009.xml"/><Relationship Id="rId1811" Type="http://schemas.openxmlformats.org/officeDocument/2006/relationships/slide" Target="slides/slide1810.xml"/><Relationship Id="rId3569" Type="http://schemas.openxmlformats.org/officeDocument/2006/relationships/slide" Target="slides/slide3568.xml"/><Relationship Id="rId697" Type="http://schemas.openxmlformats.org/officeDocument/2006/relationships/slide" Target="slides/slide696.xml"/><Relationship Id="rId2378" Type="http://schemas.openxmlformats.org/officeDocument/2006/relationships/slide" Target="slides/slide2377.xml"/><Relationship Id="rId3429" Type="http://schemas.openxmlformats.org/officeDocument/2006/relationships/slide" Target="slides/slide3428.xml"/><Relationship Id="rId3776" Type="http://schemas.openxmlformats.org/officeDocument/2006/relationships/slide" Target="slides/slide3775.xml"/><Relationship Id="rId3983" Type="http://schemas.openxmlformats.org/officeDocument/2006/relationships/slide" Target="slides/slide3982.xml"/><Relationship Id="rId1187" Type="http://schemas.openxmlformats.org/officeDocument/2006/relationships/slide" Target="slides/slide1186.xml"/><Relationship Id="rId2585" Type="http://schemas.openxmlformats.org/officeDocument/2006/relationships/slide" Target="slides/slide2584.xml"/><Relationship Id="rId2792" Type="http://schemas.openxmlformats.org/officeDocument/2006/relationships/slide" Target="slides/slide2791.xml"/><Relationship Id="rId3636" Type="http://schemas.openxmlformats.org/officeDocument/2006/relationships/slide" Target="slides/slide3635.xml"/><Relationship Id="rId3843" Type="http://schemas.openxmlformats.org/officeDocument/2006/relationships/slide" Target="slides/slide3842.xml"/><Relationship Id="rId557" Type="http://schemas.openxmlformats.org/officeDocument/2006/relationships/slide" Target="slides/slide556.xml"/><Relationship Id="rId764" Type="http://schemas.openxmlformats.org/officeDocument/2006/relationships/slide" Target="slides/slide763.xml"/><Relationship Id="rId971" Type="http://schemas.openxmlformats.org/officeDocument/2006/relationships/slide" Target="slides/slide970.xml"/><Relationship Id="rId1394" Type="http://schemas.openxmlformats.org/officeDocument/2006/relationships/slide" Target="slides/slide1393.xml"/><Relationship Id="rId2238" Type="http://schemas.openxmlformats.org/officeDocument/2006/relationships/slide" Target="slides/slide2237.xml"/><Relationship Id="rId2445" Type="http://schemas.openxmlformats.org/officeDocument/2006/relationships/slide" Target="slides/slide2444.xml"/><Relationship Id="rId2652" Type="http://schemas.openxmlformats.org/officeDocument/2006/relationships/slide" Target="slides/slide2651.xml"/><Relationship Id="rId3703" Type="http://schemas.openxmlformats.org/officeDocument/2006/relationships/slide" Target="slides/slide3702.xml"/><Relationship Id="rId3910" Type="http://schemas.openxmlformats.org/officeDocument/2006/relationships/slide" Target="slides/slide3909.xml"/><Relationship Id="rId417" Type="http://schemas.openxmlformats.org/officeDocument/2006/relationships/slide" Target="slides/slide416.xml"/><Relationship Id="rId624" Type="http://schemas.openxmlformats.org/officeDocument/2006/relationships/slide" Target="slides/slide623.xml"/><Relationship Id="rId831" Type="http://schemas.openxmlformats.org/officeDocument/2006/relationships/slide" Target="slides/slide830.xml"/><Relationship Id="rId1047" Type="http://schemas.openxmlformats.org/officeDocument/2006/relationships/slide" Target="slides/slide1046.xml"/><Relationship Id="rId1254" Type="http://schemas.openxmlformats.org/officeDocument/2006/relationships/slide" Target="slides/slide1253.xml"/><Relationship Id="rId1461" Type="http://schemas.openxmlformats.org/officeDocument/2006/relationships/slide" Target="slides/slide1460.xml"/><Relationship Id="rId2305" Type="http://schemas.openxmlformats.org/officeDocument/2006/relationships/slide" Target="slides/slide2304.xml"/><Relationship Id="rId2512" Type="http://schemas.openxmlformats.org/officeDocument/2006/relationships/slide" Target="slides/slide2511.xml"/><Relationship Id="rId1114" Type="http://schemas.openxmlformats.org/officeDocument/2006/relationships/slide" Target="slides/slide1113.xml"/><Relationship Id="rId1321" Type="http://schemas.openxmlformats.org/officeDocument/2006/relationships/slide" Target="slides/slide1320.xml"/><Relationship Id="rId3079" Type="http://schemas.openxmlformats.org/officeDocument/2006/relationships/slide" Target="slides/slide3078.xml"/><Relationship Id="rId3286" Type="http://schemas.openxmlformats.org/officeDocument/2006/relationships/slide" Target="slides/slide3285.xml"/><Relationship Id="rId3493" Type="http://schemas.openxmlformats.org/officeDocument/2006/relationships/slide" Target="slides/slide3492.xml"/><Relationship Id="rId2095" Type="http://schemas.openxmlformats.org/officeDocument/2006/relationships/slide" Target="slides/slide2094.xml"/><Relationship Id="rId3146" Type="http://schemas.openxmlformats.org/officeDocument/2006/relationships/slide" Target="slides/slide3145.xml"/><Relationship Id="rId3353" Type="http://schemas.openxmlformats.org/officeDocument/2006/relationships/slide" Target="slides/slide3352.xml"/><Relationship Id="rId274" Type="http://schemas.openxmlformats.org/officeDocument/2006/relationships/slide" Target="slides/slide273.xml"/><Relationship Id="rId481" Type="http://schemas.openxmlformats.org/officeDocument/2006/relationships/slide" Target="slides/slide480.xml"/><Relationship Id="rId2162" Type="http://schemas.openxmlformats.org/officeDocument/2006/relationships/slide" Target="slides/slide2161.xml"/><Relationship Id="rId3006" Type="http://schemas.openxmlformats.org/officeDocument/2006/relationships/slide" Target="slides/slide3005.xml"/><Relationship Id="rId3560" Type="http://schemas.openxmlformats.org/officeDocument/2006/relationships/slide" Target="slides/slide3559.xml"/><Relationship Id="rId134" Type="http://schemas.openxmlformats.org/officeDocument/2006/relationships/slide" Target="slides/slide133.xml"/><Relationship Id="rId3213" Type="http://schemas.openxmlformats.org/officeDocument/2006/relationships/slide" Target="slides/slide3212.xml"/><Relationship Id="rId3420" Type="http://schemas.openxmlformats.org/officeDocument/2006/relationships/slide" Target="slides/slide3419.xml"/><Relationship Id="rId341" Type="http://schemas.openxmlformats.org/officeDocument/2006/relationships/slide" Target="slides/slide340.xml"/><Relationship Id="rId2022" Type="http://schemas.openxmlformats.org/officeDocument/2006/relationships/slide" Target="slides/slide2021.xml"/><Relationship Id="rId2979" Type="http://schemas.openxmlformats.org/officeDocument/2006/relationships/slide" Target="slides/slide2978.xml"/><Relationship Id="rId201" Type="http://schemas.openxmlformats.org/officeDocument/2006/relationships/slide" Target="slides/slide200.xml"/><Relationship Id="rId1788" Type="http://schemas.openxmlformats.org/officeDocument/2006/relationships/slide" Target="slides/slide1787.xml"/><Relationship Id="rId1995" Type="http://schemas.openxmlformats.org/officeDocument/2006/relationships/slide" Target="slides/slide1994.xml"/><Relationship Id="rId2839" Type="http://schemas.openxmlformats.org/officeDocument/2006/relationships/slide" Target="slides/slide2838.xml"/><Relationship Id="rId1648" Type="http://schemas.openxmlformats.org/officeDocument/2006/relationships/slide" Target="slides/slide1647.xml"/><Relationship Id="rId4054" Type="http://schemas.openxmlformats.org/officeDocument/2006/relationships/slide" Target="slides/slide4053.xml"/><Relationship Id="rId1508" Type="http://schemas.openxmlformats.org/officeDocument/2006/relationships/slide" Target="slides/slide1507.xml"/><Relationship Id="rId1855" Type="http://schemas.openxmlformats.org/officeDocument/2006/relationships/slide" Target="slides/slide1854.xml"/><Relationship Id="rId2906" Type="http://schemas.openxmlformats.org/officeDocument/2006/relationships/slide" Target="slides/slide2905.xml"/><Relationship Id="rId3070" Type="http://schemas.openxmlformats.org/officeDocument/2006/relationships/slide" Target="slides/slide3069.xml"/><Relationship Id="rId4121" Type="http://schemas.openxmlformats.org/officeDocument/2006/relationships/slide" Target="slides/slide4120.xml"/><Relationship Id="rId1715" Type="http://schemas.openxmlformats.org/officeDocument/2006/relationships/slide" Target="slides/slide1714.xml"/><Relationship Id="rId1922" Type="http://schemas.openxmlformats.org/officeDocument/2006/relationships/slide" Target="slides/slide1921.xml"/><Relationship Id="rId3887" Type="http://schemas.openxmlformats.org/officeDocument/2006/relationships/slide" Target="slides/slide3886.xml"/><Relationship Id="rId2489" Type="http://schemas.openxmlformats.org/officeDocument/2006/relationships/slide" Target="slides/slide2488.xml"/><Relationship Id="rId2696" Type="http://schemas.openxmlformats.org/officeDocument/2006/relationships/slide" Target="slides/slide2695.xml"/><Relationship Id="rId3747" Type="http://schemas.openxmlformats.org/officeDocument/2006/relationships/slide" Target="slides/slide3746.xml"/><Relationship Id="rId3954" Type="http://schemas.openxmlformats.org/officeDocument/2006/relationships/slide" Target="slides/slide3953.xml"/><Relationship Id="rId668" Type="http://schemas.openxmlformats.org/officeDocument/2006/relationships/slide" Target="slides/slide667.xml"/><Relationship Id="rId875" Type="http://schemas.openxmlformats.org/officeDocument/2006/relationships/slide" Target="slides/slide874.xml"/><Relationship Id="rId1298" Type="http://schemas.openxmlformats.org/officeDocument/2006/relationships/slide" Target="slides/slide1297.xml"/><Relationship Id="rId2349" Type="http://schemas.openxmlformats.org/officeDocument/2006/relationships/slide" Target="slides/slide2348.xml"/><Relationship Id="rId2556" Type="http://schemas.openxmlformats.org/officeDocument/2006/relationships/slide" Target="slides/slide2555.xml"/><Relationship Id="rId2763" Type="http://schemas.openxmlformats.org/officeDocument/2006/relationships/slide" Target="slides/slide2762.xml"/><Relationship Id="rId2970" Type="http://schemas.openxmlformats.org/officeDocument/2006/relationships/slide" Target="slides/slide2969.xml"/><Relationship Id="rId3607" Type="http://schemas.openxmlformats.org/officeDocument/2006/relationships/slide" Target="slides/slide3606.xml"/><Relationship Id="rId3814" Type="http://schemas.openxmlformats.org/officeDocument/2006/relationships/slide" Target="slides/slide3813.xml"/><Relationship Id="rId528" Type="http://schemas.openxmlformats.org/officeDocument/2006/relationships/slide" Target="slides/slide527.xml"/><Relationship Id="rId735" Type="http://schemas.openxmlformats.org/officeDocument/2006/relationships/slide" Target="slides/slide734.xml"/><Relationship Id="rId942" Type="http://schemas.openxmlformats.org/officeDocument/2006/relationships/slide" Target="slides/slide941.xml"/><Relationship Id="rId1158" Type="http://schemas.openxmlformats.org/officeDocument/2006/relationships/slide" Target="slides/slide1157.xml"/><Relationship Id="rId1365" Type="http://schemas.openxmlformats.org/officeDocument/2006/relationships/slide" Target="slides/slide1364.xml"/><Relationship Id="rId1572" Type="http://schemas.openxmlformats.org/officeDocument/2006/relationships/slide" Target="slides/slide1571.xml"/><Relationship Id="rId2209" Type="http://schemas.openxmlformats.org/officeDocument/2006/relationships/slide" Target="slides/slide2208.xml"/><Relationship Id="rId2416" Type="http://schemas.openxmlformats.org/officeDocument/2006/relationships/slide" Target="slides/slide2415.xml"/><Relationship Id="rId2623" Type="http://schemas.openxmlformats.org/officeDocument/2006/relationships/slide" Target="slides/slide2622.xml"/><Relationship Id="rId1018" Type="http://schemas.openxmlformats.org/officeDocument/2006/relationships/slide" Target="slides/slide1017.xml"/><Relationship Id="rId1225" Type="http://schemas.openxmlformats.org/officeDocument/2006/relationships/slide" Target="slides/slide1224.xml"/><Relationship Id="rId1432" Type="http://schemas.openxmlformats.org/officeDocument/2006/relationships/slide" Target="slides/slide1431.xml"/><Relationship Id="rId2830" Type="http://schemas.openxmlformats.org/officeDocument/2006/relationships/slide" Target="slides/slide2829.xml"/><Relationship Id="rId71" Type="http://schemas.openxmlformats.org/officeDocument/2006/relationships/slide" Target="slides/slide70.xml"/><Relationship Id="rId802" Type="http://schemas.openxmlformats.org/officeDocument/2006/relationships/slide" Target="slides/slide801.xml"/><Relationship Id="rId3397" Type="http://schemas.openxmlformats.org/officeDocument/2006/relationships/slide" Target="slides/slide3396.xml"/><Relationship Id="rId178" Type="http://schemas.openxmlformats.org/officeDocument/2006/relationships/slide" Target="slides/slide177.xml"/><Relationship Id="rId3257" Type="http://schemas.openxmlformats.org/officeDocument/2006/relationships/slide" Target="slides/slide3256.xml"/><Relationship Id="rId3464" Type="http://schemas.openxmlformats.org/officeDocument/2006/relationships/slide" Target="slides/slide3463.xml"/><Relationship Id="rId3671" Type="http://schemas.openxmlformats.org/officeDocument/2006/relationships/slide" Target="slides/slide3670.xml"/><Relationship Id="rId385" Type="http://schemas.openxmlformats.org/officeDocument/2006/relationships/slide" Target="slides/slide384.xml"/><Relationship Id="rId592" Type="http://schemas.openxmlformats.org/officeDocument/2006/relationships/slide" Target="slides/slide591.xml"/><Relationship Id="rId2066" Type="http://schemas.openxmlformats.org/officeDocument/2006/relationships/slide" Target="slides/slide2065.xml"/><Relationship Id="rId2273" Type="http://schemas.openxmlformats.org/officeDocument/2006/relationships/slide" Target="slides/slide2272.xml"/><Relationship Id="rId2480" Type="http://schemas.openxmlformats.org/officeDocument/2006/relationships/slide" Target="slides/slide2479.xml"/><Relationship Id="rId3117" Type="http://schemas.openxmlformats.org/officeDocument/2006/relationships/slide" Target="slides/slide3116.xml"/><Relationship Id="rId3324" Type="http://schemas.openxmlformats.org/officeDocument/2006/relationships/slide" Target="slides/slide3323.xml"/><Relationship Id="rId3531" Type="http://schemas.openxmlformats.org/officeDocument/2006/relationships/slide" Target="slides/slide3530.xml"/><Relationship Id="rId245" Type="http://schemas.openxmlformats.org/officeDocument/2006/relationships/slide" Target="slides/slide244.xml"/><Relationship Id="rId452" Type="http://schemas.openxmlformats.org/officeDocument/2006/relationships/slide" Target="slides/slide451.xml"/><Relationship Id="rId1082" Type="http://schemas.openxmlformats.org/officeDocument/2006/relationships/slide" Target="slides/slide1081.xml"/><Relationship Id="rId2133" Type="http://schemas.openxmlformats.org/officeDocument/2006/relationships/slide" Target="slides/slide2132.xml"/><Relationship Id="rId2340" Type="http://schemas.openxmlformats.org/officeDocument/2006/relationships/slide" Target="slides/slide2339.xml"/><Relationship Id="rId105" Type="http://schemas.openxmlformats.org/officeDocument/2006/relationships/slide" Target="slides/slide104.xml"/><Relationship Id="rId312" Type="http://schemas.openxmlformats.org/officeDocument/2006/relationships/slide" Target="slides/slide311.xml"/><Relationship Id="rId2200" Type="http://schemas.openxmlformats.org/officeDocument/2006/relationships/slide" Target="slides/slide2199.xml"/><Relationship Id="rId4098" Type="http://schemas.openxmlformats.org/officeDocument/2006/relationships/slide" Target="slides/slide4097.xml"/><Relationship Id="rId1899" Type="http://schemas.openxmlformats.org/officeDocument/2006/relationships/slide" Target="slides/slide1898.xml"/><Relationship Id="rId4165" Type="http://schemas.openxmlformats.org/officeDocument/2006/relationships/slide" Target="slides/slide4164.xml"/><Relationship Id="rId1759" Type="http://schemas.openxmlformats.org/officeDocument/2006/relationships/slide" Target="slides/slide1758.xml"/><Relationship Id="rId1966" Type="http://schemas.openxmlformats.org/officeDocument/2006/relationships/slide" Target="slides/slide1965.xml"/><Relationship Id="rId3181" Type="http://schemas.openxmlformats.org/officeDocument/2006/relationships/slide" Target="slides/slide3180.xml"/><Relationship Id="rId4025" Type="http://schemas.openxmlformats.org/officeDocument/2006/relationships/slide" Target="slides/slide4024.xml"/><Relationship Id="rId1619" Type="http://schemas.openxmlformats.org/officeDocument/2006/relationships/slide" Target="slides/slide1618.xml"/><Relationship Id="rId1826" Type="http://schemas.openxmlformats.org/officeDocument/2006/relationships/slide" Target="slides/slide1825.xml"/><Relationship Id="rId3041" Type="http://schemas.openxmlformats.org/officeDocument/2006/relationships/slide" Target="slides/slide3040.xml"/><Relationship Id="rId3998" Type="http://schemas.openxmlformats.org/officeDocument/2006/relationships/slide" Target="slides/slide3997.xml"/><Relationship Id="rId3858" Type="http://schemas.openxmlformats.org/officeDocument/2006/relationships/slide" Target="slides/slide3857.xml"/><Relationship Id="rId779" Type="http://schemas.openxmlformats.org/officeDocument/2006/relationships/slide" Target="slides/slide778.xml"/><Relationship Id="rId986" Type="http://schemas.openxmlformats.org/officeDocument/2006/relationships/slide" Target="slides/slide985.xml"/><Relationship Id="rId2667" Type="http://schemas.openxmlformats.org/officeDocument/2006/relationships/slide" Target="slides/slide2666.xml"/><Relationship Id="rId3718" Type="http://schemas.openxmlformats.org/officeDocument/2006/relationships/slide" Target="slides/slide3717.xml"/><Relationship Id="rId639" Type="http://schemas.openxmlformats.org/officeDocument/2006/relationships/slide" Target="slides/slide638.xml"/><Relationship Id="rId1269" Type="http://schemas.openxmlformats.org/officeDocument/2006/relationships/slide" Target="slides/slide1268.xml"/><Relationship Id="rId1476" Type="http://schemas.openxmlformats.org/officeDocument/2006/relationships/slide" Target="slides/slide1475.xml"/><Relationship Id="rId2874" Type="http://schemas.openxmlformats.org/officeDocument/2006/relationships/slide" Target="slides/slide2873.xml"/><Relationship Id="rId3925" Type="http://schemas.openxmlformats.org/officeDocument/2006/relationships/slide" Target="slides/slide3924.xml"/><Relationship Id="rId846" Type="http://schemas.openxmlformats.org/officeDocument/2006/relationships/slide" Target="slides/slide845.xml"/><Relationship Id="rId1129" Type="http://schemas.openxmlformats.org/officeDocument/2006/relationships/slide" Target="slides/slide1128.xml"/><Relationship Id="rId1683" Type="http://schemas.openxmlformats.org/officeDocument/2006/relationships/slide" Target="slides/slide1682.xml"/><Relationship Id="rId1890" Type="http://schemas.openxmlformats.org/officeDocument/2006/relationships/slide" Target="slides/slide1889.xml"/><Relationship Id="rId2527" Type="http://schemas.openxmlformats.org/officeDocument/2006/relationships/slide" Target="slides/slide2526.xml"/><Relationship Id="rId2734" Type="http://schemas.openxmlformats.org/officeDocument/2006/relationships/slide" Target="slides/slide2733.xml"/><Relationship Id="rId2941" Type="http://schemas.openxmlformats.org/officeDocument/2006/relationships/slide" Target="slides/slide2940.xml"/><Relationship Id="rId706" Type="http://schemas.openxmlformats.org/officeDocument/2006/relationships/slide" Target="slides/slide705.xml"/><Relationship Id="rId913" Type="http://schemas.openxmlformats.org/officeDocument/2006/relationships/slide" Target="slides/slide912.xml"/><Relationship Id="rId1336" Type="http://schemas.openxmlformats.org/officeDocument/2006/relationships/slide" Target="slides/slide1335.xml"/><Relationship Id="rId1543" Type="http://schemas.openxmlformats.org/officeDocument/2006/relationships/slide" Target="slides/slide1542.xml"/><Relationship Id="rId1750" Type="http://schemas.openxmlformats.org/officeDocument/2006/relationships/slide" Target="slides/slide1749.xml"/><Relationship Id="rId2801" Type="http://schemas.openxmlformats.org/officeDocument/2006/relationships/slide" Target="slides/slide2800.xml"/><Relationship Id="rId42" Type="http://schemas.openxmlformats.org/officeDocument/2006/relationships/slide" Target="slides/slide41.xml"/><Relationship Id="rId1403" Type="http://schemas.openxmlformats.org/officeDocument/2006/relationships/slide" Target="slides/slide1402.xml"/><Relationship Id="rId1610" Type="http://schemas.openxmlformats.org/officeDocument/2006/relationships/slide" Target="slides/slide1609.xml"/><Relationship Id="rId3368" Type="http://schemas.openxmlformats.org/officeDocument/2006/relationships/slide" Target="slides/slide3367.xml"/><Relationship Id="rId3575" Type="http://schemas.openxmlformats.org/officeDocument/2006/relationships/slide" Target="slides/slide3574.xml"/><Relationship Id="rId3782" Type="http://schemas.openxmlformats.org/officeDocument/2006/relationships/slide" Target="slides/slide3781.xml"/><Relationship Id="rId289" Type="http://schemas.openxmlformats.org/officeDocument/2006/relationships/slide" Target="slides/slide288.xml"/><Relationship Id="rId496" Type="http://schemas.openxmlformats.org/officeDocument/2006/relationships/slide" Target="slides/slide495.xml"/><Relationship Id="rId2177" Type="http://schemas.openxmlformats.org/officeDocument/2006/relationships/slide" Target="slides/slide2176.xml"/><Relationship Id="rId2384" Type="http://schemas.openxmlformats.org/officeDocument/2006/relationships/slide" Target="slides/slide2383.xml"/><Relationship Id="rId2591" Type="http://schemas.openxmlformats.org/officeDocument/2006/relationships/slide" Target="slides/slide2590.xml"/><Relationship Id="rId3228" Type="http://schemas.openxmlformats.org/officeDocument/2006/relationships/slide" Target="slides/slide3227.xml"/><Relationship Id="rId3435" Type="http://schemas.openxmlformats.org/officeDocument/2006/relationships/slide" Target="slides/slide3434.xml"/><Relationship Id="rId3642" Type="http://schemas.openxmlformats.org/officeDocument/2006/relationships/slide" Target="slides/slide3641.xml"/><Relationship Id="rId149" Type="http://schemas.openxmlformats.org/officeDocument/2006/relationships/slide" Target="slides/slide148.xml"/><Relationship Id="rId356" Type="http://schemas.openxmlformats.org/officeDocument/2006/relationships/slide" Target="slides/slide355.xml"/><Relationship Id="rId563" Type="http://schemas.openxmlformats.org/officeDocument/2006/relationships/slide" Target="slides/slide562.xml"/><Relationship Id="rId770" Type="http://schemas.openxmlformats.org/officeDocument/2006/relationships/slide" Target="slides/slide769.xml"/><Relationship Id="rId1193" Type="http://schemas.openxmlformats.org/officeDocument/2006/relationships/slide" Target="slides/slide1192.xml"/><Relationship Id="rId2037" Type="http://schemas.openxmlformats.org/officeDocument/2006/relationships/slide" Target="slides/slide2036.xml"/><Relationship Id="rId2244" Type="http://schemas.openxmlformats.org/officeDocument/2006/relationships/slide" Target="slides/slide2243.xml"/><Relationship Id="rId2451" Type="http://schemas.openxmlformats.org/officeDocument/2006/relationships/slide" Target="slides/slide2450.xml"/><Relationship Id="rId216" Type="http://schemas.openxmlformats.org/officeDocument/2006/relationships/slide" Target="slides/slide215.xml"/><Relationship Id="rId423" Type="http://schemas.openxmlformats.org/officeDocument/2006/relationships/slide" Target="slides/slide422.xml"/><Relationship Id="rId1053" Type="http://schemas.openxmlformats.org/officeDocument/2006/relationships/slide" Target="slides/slide1052.xml"/><Relationship Id="rId1260" Type="http://schemas.openxmlformats.org/officeDocument/2006/relationships/slide" Target="slides/slide1259.xml"/><Relationship Id="rId2104" Type="http://schemas.openxmlformats.org/officeDocument/2006/relationships/slide" Target="slides/slide2103.xml"/><Relationship Id="rId3502" Type="http://schemas.openxmlformats.org/officeDocument/2006/relationships/slide" Target="slides/slide3501.xml"/><Relationship Id="rId630" Type="http://schemas.openxmlformats.org/officeDocument/2006/relationships/slide" Target="slides/slide629.xml"/><Relationship Id="rId2311" Type="http://schemas.openxmlformats.org/officeDocument/2006/relationships/slide" Target="slides/slide2310.xml"/><Relationship Id="rId4069" Type="http://schemas.openxmlformats.org/officeDocument/2006/relationships/slide" Target="slides/slide4068.xml"/><Relationship Id="rId1120" Type="http://schemas.openxmlformats.org/officeDocument/2006/relationships/slide" Target="slides/slide1119.xml"/><Relationship Id="rId1937" Type="http://schemas.openxmlformats.org/officeDocument/2006/relationships/slide" Target="slides/slide1936.xml"/><Relationship Id="rId3085" Type="http://schemas.openxmlformats.org/officeDocument/2006/relationships/slide" Target="slides/slide3084.xml"/><Relationship Id="rId3292" Type="http://schemas.openxmlformats.org/officeDocument/2006/relationships/slide" Target="slides/slide3291.xml"/><Relationship Id="rId4136" Type="http://schemas.openxmlformats.org/officeDocument/2006/relationships/slide" Target="slides/slide4135.xml"/><Relationship Id="rId3152" Type="http://schemas.openxmlformats.org/officeDocument/2006/relationships/slide" Target="slides/slide3151.xml"/><Relationship Id="rId280" Type="http://schemas.openxmlformats.org/officeDocument/2006/relationships/slide" Target="slides/slide279.xml"/><Relationship Id="rId3012" Type="http://schemas.openxmlformats.org/officeDocument/2006/relationships/slide" Target="slides/slide3011.xml"/><Relationship Id="rId140" Type="http://schemas.openxmlformats.org/officeDocument/2006/relationships/slide" Target="slides/slide139.xml"/><Relationship Id="rId3969" Type="http://schemas.openxmlformats.org/officeDocument/2006/relationships/slide" Target="slides/slide3968.xml"/><Relationship Id="rId6" Type="http://schemas.openxmlformats.org/officeDocument/2006/relationships/slide" Target="slides/slide5.xml"/><Relationship Id="rId2778" Type="http://schemas.openxmlformats.org/officeDocument/2006/relationships/slide" Target="slides/slide2777.xml"/><Relationship Id="rId2985" Type="http://schemas.openxmlformats.org/officeDocument/2006/relationships/slide" Target="slides/slide2984.xml"/><Relationship Id="rId3829" Type="http://schemas.openxmlformats.org/officeDocument/2006/relationships/slide" Target="slides/slide3828.xml"/><Relationship Id="rId957" Type="http://schemas.openxmlformats.org/officeDocument/2006/relationships/slide" Target="slides/slide956.xml"/><Relationship Id="rId1587" Type="http://schemas.openxmlformats.org/officeDocument/2006/relationships/slide" Target="slides/slide1586.xml"/><Relationship Id="rId1794" Type="http://schemas.openxmlformats.org/officeDocument/2006/relationships/slide" Target="slides/slide1793.xml"/><Relationship Id="rId2638" Type="http://schemas.openxmlformats.org/officeDocument/2006/relationships/slide" Target="slides/slide2637.xml"/><Relationship Id="rId2845" Type="http://schemas.openxmlformats.org/officeDocument/2006/relationships/slide" Target="slides/slide2844.xml"/><Relationship Id="rId86" Type="http://schemas.openxmlformats.org/officeDocument/2006/relationships/slide" Target="slides/slide85.xml"/><Relationship Id="rId817" Type="http://schemas.openxmlformats.org/officeDocument/2006/relationships/slide" Target="slides/slide816.xml"/><Relationship Id="rId1447" Type="http://schemas.openxmlformats.org/officeDocument/2006/relationships/slide" Target="slides/slide1446.xml"/><Relationship Id="rId1654" Type="http://schemas.openxmlformats.org/officeDocument/2006/relationships/slide" Target="slides/slide1653.xml"/><Relationship Id="rId1861" Type="http://schemas.openxmlformats.org/officeDocument/2006/relationships/slide" Target="slides/slide1860.xml"/><Relationship Id="rId2705" Type="http://schemas.openxmlformats.org/officeDocument/2006/relationships/slide" Target="slides/slide2704.xml"/><Relationship Id="rId2912" Type="http://schemas.openxmlformats.org/officeDocument/2006/relationships/slide" Target="slides/slide2911.xml"/><Relationship Id="rId4060" Type="http://schemas.openxmlformats.org/officeDocument/2006/relationships/slide" Target="slides/slide4059.xml"/><Relationship Id="rId1307" Type="http://schemas.openxmlformats.org/officeDocument/2006/relationships/slide" Target="slides/slide1306.xml"/><Relationship Id="rId1514" Type="http://schemas.openxmlformats.org/officeDocument/2006/relationships/slide" Target="slides/slide1513.xml"/><Relationship Id="rId1721" Type="http://schemas.openxmlformats.org/officeDocument/2006/relationships/slide" Target="slides/slide1720.xml"/><Relationship Id="rId13" Type="http://schemas.openxmlformats.org/officeDocument/2006/relationships/slide" Target="slides/slide12.xml"/><Relationship Id="rId3479" Type="http://schemas.openxmlformats.org/officeDocument/2006/relationships/slide" Target="slides/slide3478.xml"/><Relationship Id="rId3686" Type="http://schemas.openxmlformats.org/officeDocument/2006/relationships/slide" Target="slides/slide3685.xml"/><Relationship Id="rId2288" Type="http://schemas.openxmlformats.org/officeDocument/2006/relationships/slide" Target="slides/slide2287.xml"/><Relationship Id="rId2495" Type="http://schemas.openxmlformats.org/officeDocument/2006/relationships/slide" Target="slides/slide2494.xml"/><Relationship Id="rId3339" Type="http://schemas.openxmlformats.org/officeDocument/2006/relationships/slide" Target="slides/slide3338.xml"/><Relationship Id="rId3893" Type="http://schemas.openxmlformats.org/officeDocument/2006/relationships/slide" Target="slides/slide3892.xml"/><Relationship Id="rId467" Type="http://schemas.openxmlformats.org/officeDocument/2006/relationships/slide" Target="slides/slide466.xml"/><Relationship Id="rId1097" Type="http://schemas.openxmlformats.org/officeDocument/2006/relationships/slide" Target="slides/slide1096.xml"/><Relationship Id="rId2148" Type="http://schemas.openxmlformats.org/officeDocument/2006/relationships/slide" Target="slides/slide2147.xml"/><Relationship Id="rId3546" Type="http://schemas.openxmlformats.org/officeDocument/2006/relationships/slide" Target="slides/slide3545.xml"/><Relationship Id="rId3753" Type="http://schemas.openxmlformats.org/officeDocument/2006/relationships/slide" Target="slides/slide3752.xml"/><Relationship Id="rId3960" Type="http://schemas.openxmlformats.org/officeDocument/2006/relationships/slide" Target="slides/slide3959.xml"/><Relationship Id="rId674" Type="http://schemas.openxmlformats.org/officeDocument/2006/relationships/slide" Target="slides/slide673.xml"/><Relationship Id="rId881" Type="http://schemas.openxmlformats.org/officeDocument/2006/relationships/slide" Target="slides/slide880.xml"/><Relationship Id="rId2355" Type="http://schemas.openxmlformats.org/officeDocument/2006/relationships/slide" Target="slides/slide2354.xml"/><Relationship Id="rId2562" Type="http://schemas.openxmlformats.org/officeDocument/2006/relationships/slide" Target="slides/slide2561.xml"/><Relationship Id="rId3406" Type="http://schemas.openxmlformats.org/officeDocument/2006/relationships/slide" Target="slides/slide3405.xml"/><Relationship Id="rId3613" Type="http://schemas.openxmlformats.org/officeDocument/2006/relationships/slide" Target="slides/slide3612.xml"/><Relationship Id="rId3820" Type="http://schemas.openxmlformats.org/officeDocument/2006/relationships/slide" Target="slides/slide3819.xml"/><Relationship Id="rId327" Type="http://schemas.openxmlformats.org/officeDocument/2006/relationships/slide" Target="slides/slide326.xml"/><Relationship Id="rId534" Type="http://schemas.openxmlformats.org/officeDocument/2006/relationships/slide" Target="slides/slide533.xml"/><Relationship Id="rId741" Type="http://schemas.openxmlformats.org/officeDocument/2006/relationships/slide" Target="slides/slide740.xml"/><Relationship Id="rId1164" Type="http://schemas.openxmlformats.org/officeDocument/2006/relationships/slide" Target="slides/slide1163.xml"/><Relationship Id="rId1371" Type="http://schemas.openxmlformats.org/officeDocument/2006/relationships/slide" Target="slides/slide1370.xml"/><Relationship Id="rId2008" Type="http://schemas.openxmlformats.org/officeDocument/2006/relationships/slide" Target="slides/slide2007.xml"/><Relationship Id="rId2215" Type="http://schemas.openxmlformats.org/officeDocument/2006/relationships/slide" Target="slides/slide2214.xml"/><Relationship Id="rId2422" Type="http://schemas.openxmlformats.org/officeDocument/2006/relationships/slide" Target="slides/slide2421.xml"/><Relationship Id="rId601" Type="http://schemas.openxmlformats.org/officeDocument/2006/relationships/slide" Target="slides/slide600.xml"/><Relationship Id="rId1024" Type="http://schemas.openxmlformats.org/officeDocument/2006/relationships/slide" Target="slides/slide1023.xml"/><Relationship Id="rId1231" Type="http://schemas.openxmlformats.org/officeDocument/2006/relationships/slide" Target="slides/slide1230.xml"/><Relationship Id="rId3196" Type="http://schemas.openxmlformats.org/officeDocument/2006/relationships/slide" Target="slides/slide3195.xml"/><Relationship Id="rId3056" Type="http://schemas.openxmlformats.org/officeDocument/2006/relationships/slide" Target="slides/slide3055.xml"/><Relationship Id="rId3263" Type="http://schemas.openxmlformats.org/officeDocument/2006/relationships/slide" Target="slides/slide3262.xml"/><Relationship Id="rId3470" Type="http://schemas.openxmlformats.org/officeDocument/2006/relationships/slide" Target="slides/slide3469.xml"/><Relationship Id="rId4107" Type="http://schemas.openxmlformats.org/officeDocument/2006/relationships/slide" Target="slides/slide4106.xml"/><Relationship Id="rId184" Type="http://schemas.openxmlformats.org/officeDocument/2006/relationships/slide" Target="slides/slide183.xml"/><Relationship Id="rId391" Type="http://schemas.openxmlformats.org/officeDocument/2006/relationships/slide" Target="slides/slide390.xml"/><Relationship Id="rId1908" Type="http://schemas.openxmlformats.org/officeDocument/2006/relationships/slide" Target="slides/slide1907.xml"/><Relationship Id="rId2072" Type="http://schemas.openxmlformats.org/officeDocument/2006/relationships/slide" Target="slides/slide2071.xml"/><Relationship Id="rId3123" Type="http://schemas.openxmlformats.org/officeDocument/2006/relationships/slide" Target="slides/slide3122.xml"/><Relationship Id="rId251" Type="http://schemas.openxmlformats.org/officeDocument/2006/relationships/slide" Target="slides/slide250.xml"/><Relationship Id="rId3330" Type="http://schemas.openxmlformats.org/officeDocument/2006/relationships/slide" Target="slides/slide3329.xml"/><Relationship Id="rId2889" Type="http://schemas.openxmlformats.org/officeDocument/2006/relationships/slide" Target="slides/slide2888.xml"/><Relationship Id="rId111" Type="http://schemas.openxmlformats.org/officeDocument/2006/relationships/slide" Target="slides/slide110.xml"/><Relationship Id="rId1698" Type="http://schemas.openxmlformats.org/officeDocument/2006/relationships/slide" Target="slides/slide1697.xml"/><Relationship Id="rId2749" Type="http://schemas.openxmlformats.org/officeDocument/2006/relationships/slide" Target="slides/slide2748.xml"/><Relationship Id="rId2956" Type="http://schemas.openxmlformats.org/officeDocument/2006/relationships/slide" Target="slides/slide2955.xml"/><Relationship Id="rId928" Type="http://schemas.openxmlformats.org/officeDocument/2006/relationships/slide" Target="slides/slide927.xml"/><Relationship Id="rId1558" Type="http://schemas.openxmlformats.org/officeDocument/2006/relationships/slide" Target="slides/slide1557.xml"/><Relationship Id="rId1765" Type="http://schemas.openxmlformats.org/officeDocument/2006/relationships/slide" Target="slides/slide1764.xml"/><Relationship Id="rId2609" Type="http://schemas.openxmlformats.org/officeDocument/2006/relationships/slide" Target="slides/slide2608.xml"/><Relationship Id="rId4171" Type="http://schemas.openxmlformats.org/officeDocument/2006/relationships/slide" Target="slides/slide4170.xml"/><Relationship Id="rId57" Type="http://schemas.openxmlformats.org/officeDocument/2006/relationships/slide" Target="slides/slide56.xml"/><Relationship Id="rId1418" Type="http://schemas.openxmlformats.org/officeDocument/2006/relationships/slide" Target="slides/slide1417.xml"/><Relationship Id="rId1972" Type="http://schemas.openxmlformats.org/officeDocument/2006/relationships/slide" Target="slides/slide1971.xml"/><Relationship Id="rId2816" Type="http://schemas.openxmlformats.org/officeDocument/2006/relationships/slide" Target="slides/slide2815.xml"/><Relationship Id="rId4031" Type="http://schemas.openxmlformats.org/officeDocument/2006/relationships/slide" Target="slides/slide4030.xml"/><Relationship Id="rId1625" Type="http://schemas.openxmlformats.org/officeDocument/2006/relationships/slide" Target="slides/slide1624.xml"/><Relationship Id="rId1832" Type="http://schemas.openxmlformats.org/officeDocument/2006/relationships/slide" Target="slides/slide1831.xml"/><Relationship Id="rId3797" Type="http://schemas.openxmlformats.org/officeDocument/2006/relationships/slide" Target="slides/slide3796.xml"/><Relationship Id="rId2399" Type="http://schemas.openxmlformats.org/officeDocument/2006/relationships/slide" Target="slides/slide2398.xml"/><Relationship Id="rId3657" Type="http://schemas.openxmlformats.org/officeDocument/2006/relationships/slide" Target="slides/slide3656.xml"/><Relationship Id="rId3864" Type="http://schemas.openxmlformats.org/officeDocument/2006/relationships/slide" Target="slides/slide3863.xml"/><Relationship Id="rId578" Type="http://schemas.openxmlformats.org/officeDocument/2006/relationships/slide" Target="slides/slide577.xml"/><Relationship Id="rId785" Type="http://schemas.openxmlformats.org/officeDocument/2006/relationships/slide" Target="slides/slide784.xml"/><Relationship Id="rId992" Type="http://schemas.openxmlformats.org/officeDocument/2006/relationships/slide" Target="slides/slide991.xml"/><Relationship Id="rId2259" Type="http://schemas.openxmlformats.org/officeDocument/2006/relationships/slide" Target="slides/slide2258.xml"/><Relationship Id="rId2466" Type="http://schemas.openxmlformats.org/officeDocument/2006/relationships/slide" Target="slides/slide2465.xml"/><Relationship Id="rId2673" Type="http://schemas.openxmlformats.org/officeDocument/2006/relationships/slide" Target="slides/slide2672.xml"/><Relationship Id="rId2880" Type="http://schemas.openxmlformats.org/officeDocument/2006/relationships/slide" Target="slides/slide2879.xml"/><Relationship Id="rId3517" Type="http://schemas.openxmlformats.org/officeDocument/2006/relationships/slide" Target="slides/slide3516.xml"/><Relationship Id="rId3724" Type="http://schemas.openxmlformats.org/officeDocument/2006/relationships/slide" Target="slides/slide3723.xml"/><Relationship Id="rId3931" Type="http://schemas.openxmlformats.org/officeDocument/2006/relationships/slide" Target="slides/slide3930.xml"/><Relationship Id="rId438" Type="http://schemas.openxmlformats.org/officeDocument/2006/relationships/slide" Target="slides/slide437.xml"/><Relationship Id="rId645" Type="http://schemas.openxmlformats.org/officeDocument/2006/relationships/slide" Target="slides/slide644.xml"/><Relationship Id="rId852" Type="http://schemas.openxmlformats.org/officeDocument/2006/relationships/slide" Target="slides/slide851.xml"/><Relationship Id="rId1068" Type="http://schemas.openxmlformats.org/officeDocument/2006/relationships/slide" Target="slides/slide1067.xml"/><Relationship Id="rId1275" Type="http://schemas.openxmlformats.org/officeDocument/2006/relationships/slide" Target="slides/slide1274.xml"/><Relationship Id="rId1482" Type="http://schemas.openxmlformats.org/officeDocument/2006/relationships/slide" Target="slides/slide1481.xml"/><Relationship Id="rId2119" Type="http://schemas.openxmlformats.org/officeDocument/2006/relationships/slide" Target="slides/slide2118.xml"/><Relationship Id="rId2326" Type="http://schemas.openxmlformats.org/officeDocument/2006/relationships/slide" Target="slides/slide2325.xml"/><Relationship Id="rId2533" Type="http://schemas.openxmlformats.org/officeDocument/2006/relationships/slide" Target="slides/slide2532.xml"/><Relationship Id="rId2740" Type="http://schemas.openxmlformats.org/officeDocument/2006/relationships/slide" Target="slides/slide2739.xml"/><Relationship Id="rId505" Type="http://schemas.openxmlformats.org/officeDocument/2006/relationships/slide" Target="slides/slide504.xml"/><Relationship Id="rId712" Type="http://schemas.openxmlformats.org/officeDocument/2006/relationships/slide" Target="slides/slide711.xml"/><Relationship Id="rId1135" Type="http://schemas.openxmlformats.org/officeDocument/2006/relationships/slide" Target="slides/slide1134.xml"/><Relationship Id="rId1342" Type="http://schemas.openxmlformats.org/officeDocument/2006/relationships/slide" Target="slides/slide1341.xml"/><Relationship Id="rId1202" Type="http://schemas.openxmlformats.org/officeDocument/2006/relationships/slide" Target="slides/slide1201.xml"/><Relationship Id="rId2600" Type="http://schemas.openxmlformats.org/officeDocument/2006/relationships/slide" Target="slides/slide2599.xml"/><Relationship Id="rId3167" Type="http://schemas.openxmlformats.org/officeDocument/2006/relationships/slide" Target="slides/slide3166.xml"/><Relationship Id="rId295" Type="http://schemas.openxmlformats.org/officeDocument/2006/relationships/slide" Target="slides/slide294.xml"/><Relationship Id="rId3374" Type="http://schemas.openxmlformats.org/officeDocument/2006/relationships/slide" Target="slides/slide3373.xml"/><Relationship Id="rId3581" Type="http://schemas.openxmlformats.org/officeDocument/2006/relationships/slide" Target="slides/slide3580.xml"/><Relationship Id="rId2183" Type="http://schemas.openxmlformats.org/officeDocument/2006/relationships/slide" Target="slides/slide2182.xml"/><Relationship Id="rId2390" Type="http://schemas.openxmlformats.org/officeDocument/2006/relationships/slide" Target="slides/slide2389.xml"/><Relationship Id="rId3027" Type="http://schemas.openxmlformats.org/officeDocument/2006/relationships/slide" Target="slides/slide3026.xml"/><Relationship Id="rId3234" Type="http://schemas.openxmlformats.org/officeDocument/2006/relationships/slide" Target="slides/slide3233.xml"/><Relationship Id="rId3441" Type="http://schemas.openxmlformats.org/officeDocument/2006/relationships/slide" Target="slides/slide3440.xml"/><Relationship Id="rId155" Type="http://schemas.openxmlformats.org/officeDocument/2006/relationships/slide" Target="slides/slide154.xml"/><Relationship Id="rId362" Type="http://schemas.openxmlformats.org/officeDocument/2006/relationships/slide" Target="slides/slide361.xml"/><Relationship Id="rId2043" Type="http://schemas.openxmlformats.org/officeDocument/2006/relationships/slide" Target="slides/slide2042.xml"/><Relationship Id="rId2250" Type="http://schemas.openxmlformats.org/officeDocument/2006/relationships/slide" Target="slides/slide2249.xml"/><Relationship Id="rId3301" Type="http://schemas.openxmlformats.org/officeDocument/2006/relationships/slide" Target="slides/slide3300.xml"/><Relationship Id="rId222" Type="http://schemas.openxmlformats.org/officeDocument/2006/relationships/slide" Target="slides/slide221.xml"/><Relationship Id="rId2110" Type="http://schemas.openxmlformats.org/officeDocument/2006/relationships/slide" Target="slides/slide2109.xml"/><Relationship Id="rId4075" Type="http://schemas.openxmlformats.org/officeDocument/2006/relationships/slide" Target="slides/slide4074.xml"/><Relationship Id="rId1669" Type="http://schemas.openxmlformats.org/officeDocument/2006/relationships/slide" Target="slides/slide1668.xml"/><Relationship Id="rId1876" Type="http://schemas.openxmlformats.org/officeDocument/2006/relationships/slide" Target="slides/slide1875.xml"/><Relationship Id="rId2927" Type="http://schemas.openxmlformats.org/officeDocument/2006/relationships/slide" Target="slides/slide2926.xml"/><Relationship Id="rId3091" Type="http://schemas.openxmlformats.org/officeDocument/2006/relationships/slide" Target="slides/slide3090.xml"/><Relationship Id="rId4142" Type="http://schemas.openxmlformats.org/officeDocument/2006/relationships/slide" Target="slides/slide4141.xml"/><Relationship Id="rId1529" Type="http://schemas.openxmlformats.org/officeDocument/2006/relationships/slide" Target="slides/slide1528.xml"/><Relationship Id="rId1736" Type="http://schemas.openxmlformats.org/officeDocument/2006/relationships/slide" Target="slides/slide1735.xml"/><Relationship Id="rId1943" Type="http://schemas.openxmlformats.org/officeDocument/2006/relationships/slide" Target="slides/slide1942.xml"/><Relationship Id="rId28" Type="http://schemas.openxmlformats.org/officeDocument/2006/relationships/slide" Target="slides/slide27.xml"/><Relationship Id="rId1803" Type="http://schemas.openxmlformats.org/officeDocument/2006/relationships/slide" Target="slides/slide1802.xml"/><Relationship Id="rId4002" Type="http://schemas.openxmlformats.org/officeDocument/2006/relationships/slide" Target="slides/slide4001.xml"/><Relationship Id="rId3768" Type="http://schemas.openxmlformats.org/officeDocument/2006/relationships/slide" Target="slides/slide3767.xml"/><Relationship Id="rId3975" Type="http://schemas.openxmlformats.org/officeDocument/2006/relationships/slide" Target="slides/slide3974.xml"/><Relationship Id="rId689" Type="http://schemas.openxmlformats.org/officeDocument/2006/relationships/slide" Target="slides/slide688.xml"/><Relationship Id="rId896" Type="http://schemas.openxmlformats.org/officeDocument/2006/relationships/slide" Target="slides/slide895.xml"/><Relationship Id="rId2577" Type="http://schemas.openxmlformats.org/officeDocument/2006/relationships/slide" Target="slides/slide2576.xml"/><Relationship Id="rId2784" Type="http://schemas.openxmlformats.org/officeDocument/2006/relationships/slide" Target="slides/slide2783.xml"/><Relationship Id="rId3628" Type="http://schemas.openxmlformats.org/officeDocument/2006/relationships/slide" Target="slides/slide3627.xml"/><Relationship Id="rId549" Type="http://schemas.openxmlformats.org/officeDocument/2006/relationships/slide" Target="slides/slide548.xml"/><Relationship Id="rId756" Type="http://schemas.openxmlformats.org/officeDocument/2006/relationships/slide" Target="slides/slide755.xml"/><Relationship Id="rId1179" Type="http://schemas.openxmlformats.org/officeDocument/2006/relationships/slide" Target="slides/slide1178.xml"/><Relationship Id="rId1386" Type="http://schemas.openxmlformats.org/officeDocument/2006/relationships/slide" Target="slides/slide1385.xml"/><Relationship Id="rId1593" Type="http://schemas.openxmlformats.org/officeDocument/2006/relationships/slide" Target="slides/slide1592.xml"/><Relationship Id="rId2437" Type="http://schemas.openxmlformats.org/officeDocument/2006/relationships/slide" Target="slides/slide2436.xml"/><Relationship Id="rId2991" Type="http://schemas.openxmlformats.org/officeDocument/2006/relationships/slide" Target="slides/slide2990.xml"/><Relationship Id="rId3835" Type="http://schemas.openxmlformats.org/officeDocument/2006/relationships/slide" Target="slides/slide3834.xml"/><Relationship Id="rId409" Type="http://schemas.openxmlformats.org/officeDocument/2006/relationships/slide" Target="slides/slide408.xml"/><Relationship Id="rId963" Type="http://schemas.openxmlformats.org/officeDocument/2006/relationships/slide" Target="slides/slide962.xml"/><Relationship Id="rId1039" Type="http://schemas.openxmlformats.org/officeDocument/2006/relationships/slide" Target="slides/slide1038.xml"/><Relationship Id="rId1246" Type="http://schemas.openxmlformats.org/officeDocument/2006/relationships/slide" Target="slides/slide1245.xml"/><Relationship Id="rId2644" Type="http://schemas.openxmlformats.org/officeDocument/2006/relationships/slide" Target="slides/slide2643.xml"/><Relationship Id="rId2851" Type="http://schemas.openxmlformats.org/officeDocument/2006/relationships/slide" Target="slides/slide2850.xml"/><Relationship Id="rId3902" Type="http://schemas.openxmlformats.org/officeDocument/2006/relationships/slide" Target="slides/slide3901.xml"/><Relationship Id="rId92" Type="http://schemas.openxmlformats.org/officeDocument/2006/relationships/slide" Target="slides/slide91.xml"/><Relationship Id="rId616" Type="http://schemas.openxmlformats.org/officeDocument/2006/relationships/slide" Target="slides/slide615.xml"/><Relationship Id="rId823" Type="http://schemas.openxmlformats.org/officeDocument/2006/relationships/slide" Target="slides/slide822.xml"/><Relationship Id="rId1453" Type="http://schemas.openxmlformats.org/officeDocument/2006/relationships/slide" Target="slides/slide1452.xml"/><Relationship Id="rId1660" Type="http://schemas.openxmlformats.org/officeDocument/2006/relationships/slide" Target="slides/slide1659.xml"/><Relationship Id="rId2504" Type="http://schemas.openxmlformats.org/officeDocument/2006/relationships/slide" Target="slides/slide2503.xml"/><Relationship Id="rId2711" Type="http://schemas.openxmlformats.org/officeDocument/2006/relationships/slide" Target="slides/slide2710.xml"/><Relationship Id="rId1106" Type="http://schemas.openxmlformats.org/officeDocument/2006/relationships/slide" Target="slides/slide1105.xml"/><Relationship Id="rId1313" Type="http://schemas.openxmlformats.org/officeDocument/2006/relationships/slide" Target="slides/slide1312.xml"/><Relationship Id="rId1520" Type="http://schemas.openxmlformats.org/officeDocument/2006/relationships/slide" Target="slides/slide1519.xml"/><Relationship Id="rId3278" Type="http://schemas.openxmlformats.org/officeDocument/2006/relationships/slide" Target="slides/slide3277.xml"/><Relationship Id="rId3485" Type="http://schemas.openxmlformats.org/officeDocument/2006/relationships/slide" Target="slides/slide3484.xml"/><Relationship Id="rId3692" Type="http://schemas.openxmlformats.org/officeDocument/2006/relationships/slide" Target="slides/slide3691.xml"/><Relationship Id="rId199" Type="http://schemas.openxmlformats.org/officeDocument/2006/relationships/slide" Target="slides/slide198.xml"/><Relationship Id="rId2087" Type="http://schemas.openxmlformats.org/officeDocument/2006/relationships/slide" Target="slides/slide2086.xml"/><Relationship Id="rId2294" Type="http://schemas.openxmlformats.org/officeDocument/2006/relationships/slide" Target="slides/slide2293.xml"/><Relationship Id="rId3138" Type="http://schemas.openxmlformats.org/officeDocument/2006/relationships/slide" Target="slides/slide3137.xml"/><Relationship Id="rId3345" Type="http://schemas.openxmlformats.org/officeDocument/2006/relationships/slide" Target="slides/slide3344.xml"/><Relationship Id="rId3552" Type="http://schemas.openxmlformats.org/officeDocument/2006/relationships/slide" Target="slides/slide3551.xml"/><Relationship Id="rId266" Type="http://schemas.openxmlformats.org/officeDocument/2006/relationships/slide" Target="slides/slide265.xml"/><Relationship Id="rId473" Type="http://schemas.openxmlformats.org/officeDocument/2006/relationships/slide" Target="slides/slide472.xml"/><Relationship Id="rId680" Type="http://schemas.openxmlformats.org/officeDocument/2006/relationships/slide" Target="slides/slide679.xml"/><Relationship Id="rId2154" Type="http://schemas.openxmlformats.org/officeDocument/2006/relationships/slide" Target="slides/slide2153.xml"/><Relationship Id="rId2361" Type="http://schemas.openxmlformats.org/officeDocument/2006/relationships/slide" Target="slides/slide2360.xml"/><Relationship Id="rId3205" Type="http://schemas.openxmlformats.org/officeDocument/2006/relationships/slide" Target="slides/slide3204.xml"/><Relationship Id="rId3412" Type="http://schemas.openxmlformats.org/officeDocument/2006/relationships/slide" Target="slides/slide3411.xml"/><Relationship Id="rId126" Type="http://schemas.openxmlformats.org/officeDocument/2006/relationships/slide" Target="slides/slide125.xml"/><Relationship Id="rId333" Type="http://schemas.openxmlformats.org/officeDocument/2006/relationships/slide" Target="slides/slide332.xml"/><Relationship Id="rId540" Type="http://schemas.openxmlformats.org/officeDocument/2006/relationships/slide" Target="slides/slide539.xml"/><Relationship Id="rId1170" Type="http://schemas.openxmlformats.org/officeDocument/2006/relationships/slide" Target="slides/slide1169.xml"/><Relationship Id="rId2014" Type="http://schemas.openxmlformats.org/officeDocument/2006/relationships/slide" Target="slides/slide2013.xml"/><Relationship Id="rId2221" Type="http://schemas.openxmlformats.org/officeDocument/2006/relationships/slide" Target="slides/slide2220.xml"/><Relationship Id="rId1030" Type="http://schemas.openxmlformats.org/officeDocument/2006/relationships/slide" Target="slides/slide1029.xml"/><Relationship Id="rId4186" Type="http://schemas.openxmlformats.org/officeDocument/2006/relationships/viewProps" Target="viewProps.xml"/><Relationship Id="rId400" Type="http://schemas.openxmlformats.org/officeDocument/2006/relationships/slide" Target="slides/slide399.xml"/><Relationship Id="rId1987" Type="http://schemas.openxmlformats.org/officeDocument/2006/relationships/slide" Target="slides/slide1986.xml"/><Relationship Id="rId1847" Type="http://schemas.openxmlformats.org/officeDocument/2006/relationships/slide" Target="slides/slide1846.xml"/><Relationship Id="rId4046" Type="http://schemas.openxmlformats.org/officeDocument/2006/relationships/slide" Target="slides/slide4045.xml"/><Relationship Id="rId1707" Type="http://schemas.openxmlformats.org/officeDocument/2006/relationships/slide" Target="slides/slide1706.xml"/><Relationship Id="rId3062" Type="http://schemas.openxmlformats.org/officeDocument/2006/relationships/slide" Target="slides/slide3061.xml"/><Relationship Id="rId4113" Type="http://schemas.openxmlformats.org/officeDocument/2006/relationships/slide" Target="slides/slide4112.xml"/><Relationship Id="rId190" Type="http://schemas.openxmlformats.org/officeDocument/2006/relationships/slide" Target="slides/slide189.xml"/><Relationship Id="rId1914" Type="http://schemas.openxmlformats.org/officeDocument/2006/relationships/slide" Target="slides/slide1913.xml"/><Relationship Id="rId3879" Type="http://schemas.openxmlformats.org/officeDocument/2006/relationships/slide" Target="slides/slide3878.xml"/><Relationship Id="rId2688" Type="http://schemas.openxmlformats.org/officeDocument/2006/relationships/slide" Target="slides/slide2687.xml"/><Relationship Id="rId2895" Type="http://schemas.openxmlformats.org/officeDocument/2006/relationships/slide" Target="slides/slide2894.xml"/><Relationship Id="rId3739" Type="http://schemas.openxmlformats.org/officeDocument/2006/relationships/slide" Target="slides/slide3738.xml"/><Relationship Id="rId3946" Type="http://schemas.openxmlformats.org/officeDocument/2006/relationships/slide" Target="slides/slide3945.xml"/><Relationship Id="rId867" Type="http://schemas.openxmlformats.org/officeDocument/2006/relationships/slide" Target="slides/slide866.xml"/><Relationship Id="rId1497" Type="http://schemas.openxmlformats.org/officeDocument/2006/relationships/slide" Target="slides/slide1496.xml"/><Relationship Id="rId2548" Type="http://schemas.openxmlformats.org/officeDocument/2006/relationships/slide" Target="slides/slide2547.xml"/><Relationship Id="rId2755" Type="http://schemas.openxmlformats.org/officeDocument/2006/relationships/slide" Target="slides/slide2754.xml"/><Relationship Id="rId2962" Type="http://schemas.openxmlformats.org/officeDocument/2006/relationships/slide" Target="slides/slide2961.xml"/><Relationship Id="rId3806" Type="http://schemas.openxmlformats.org/officeDocument/2006/relationships/slide" Target="slides/slide3805.xml"/><Relationship Id="rId727" Type="http://schemas.openxmlformats.org/officeDocument/2006/relationships/slide" Target="slides/slide726.xml"/><Relationship Id="rId934" Type="http://schemas.openxmlformats.org/officeDocument/2006/relationships/slide" Target="slides/slide933.xml"/><Relationship Id="rId1357" Type="http://schemas.openxmlformats.org/officeDocument/2006/relationships/slide" Target="slides/slide1356.xml"/><Relationship Id="rId1564" Type="http://schemas.openxmlformats.org/officeDocument/2006/relationships/slide" Target="slides/slide1563.xml"/><Relationship Id="rId1771" Type="http://schemas.openxmlformats.org/officeDocument/2006/relationships/slide" Target="slides/slide1770.xml"/><Relationship Id="rId2408" Type="http://schemas.openxmlformats.org/officeDocument/2006/relationships/slide" Target="slides/slide2407.xml"/><Relationship Id="rId2615" Type="http://schemas.openxmlformats.org/officeDocument/2006/relationships/slide" Target="slides/slide2614.xml"/><Relationship Id="rId2822" Type="http://schemas.openxmlformats.org/officeDocument/2006/relationships/slide" Target="slides/slide2821.xml"/><Relationship Id="rId63" Type="http://schemas.openxmlformats.org/officeDocument/2006/relationships/slide" Target="slides/slide62.xml"/><Relationship Id="rId1217" Type="http://schemas.openxmlformats.org/officeDocument/2006/relationships/slide" Target="slides/slide1216.xml"/><Relationship Id="rId1424" Type="http://schemas.openxmlformats.org/officeDocument/2006/relationships/slide" Target="slides/slide1423.xml"/><Relationship Id="rId1631" Type="http://schemas.openxmlformats.org/officeDocument/2006/relationships/slide" Target="slides/slide1630.xml"/><Relationship Id="rId3389" Type="http://schemas.openxmlformats.org/officeDocument/2006/relationships/slide" Target="slides/slide3388.xml"/><Relationship Id="rId3596" Type="http://schemas.openxmlformats.org/officeDocument/2006/relationships/slide" Target="slides/slide3595.xml"/><Relationship Id="rId2198" Type="http://schemas.openxmlformats.org/officeDocument/2006/relationships/slide" Target="slides/slide2197.xml"/><Relationship Id="rId3249" Type="http://schemas.openxmlformats.org/officeDocument/2006/relationships/slide" Target="slides/slide3248.xml"/><Relationship Id="rId3456" Type="http://schemas.openxmlformats.org/officeDocument/2006/relationships/slide" Target="slides/slide3455.xml"/><Relationship Id="rId377" Type="http://schemas.openxmlformats.org/officeDocument/2006/relationships/slide" Target="slides/slide376.xml"/><Relationship Id="rId584" Type="http://schemas.openxmlformats.org/officeDocument/2006/relationships/slide" Target="slides/slide583.xml"/><Relationship Id="rId2058" Type="http://schemas.openxmlformats.org/officeDocument/2006/relationships/slide" Target="slides/slide2057.xml"/><Relationship Id="rId2265" Type="http://schemas.openxmlformats.org/officeDocument/2006/relationships/slide" Target="slides/slide2264.xml"/><Relationship Id="rId3109" Type="http://schemas.openxmlformats.org/officeDocument/2006/relationships/slide" Target="slides/slide3108.xml"/><Relationship Id="rId3663" Type="http://schemas.openxmlformats.org/officeDocument/2006/relationships/slide" Target="slides/slide3662.xml"/><Relationship Id="rId3870" Type="http://schemas.openxmlformats.org/officeDocument/2006/relationships/slide" Target="slides/slide3869.xml"/><Relationship Id="rId237" Type="http://schemas.openxmlformats.org/officeDocument/2006/relationships/slide" Target="slides/slide236.xml"/><Relationship Id="rId791" Type="http://schemas.openxmlformats.org/officeDocument/2006/relationships/slide" Target="slides/slide790.xml"/><Relationship Id="rId1074" Type="http://schemas.openxmlformats.org/officeDocument/2006/relationships/slide" Target="slides/slide1073.xml"/><Relationship Id="rId2472" Type="http://schemas.openxmlformats.org/officeDocument/2006/relationships/slide" Target="slides/slide2471.xml"/><Relationship Id="rId3316" Type="http://schemas.openxmlformats.org/officeDocument/2006/relationships/slide" Target="slides/slide3315.xml"/><Relationship Id="rId3523" Type="http://schemas.openxmlformats.org/officeDocument/2006/relationships/slide" Target="slides/slide3522.xml"/><Relationship Id="rId3730" Type="http://schemas.openxmlformats.org/officeDocument/2006/relationships/slide" Target="slides/slide3729.xml"/><Relationship Id="rId444" Type="http://schemas.openxmlformats.org/officeDocument/2006/relationships/slide" Target="slides/slide443.xml"/><Relationship Id="rId651" Type="http://schemas.openxmlformats.org/officeDocument/2006/relationships/slide" Target="slides/slide650.xml"/><Relationship Id="rId1281" Type="http://schemas.openxmlformats.org/officeDocument/2006/relationships/slide" Target="slides/slide1280.xml"/><Relationship Id="rId2125" Type="http://schemas.openxmlformats.org/officeDocument/2006/relationships/slide" Target="slides/slide2124.xml"/><Relationship Id="rId2332" Type="http://schemas.openxmlformats.org/officeDocument/2006/relationships/slide" Target="slides/slide2331.xml"/><Relationship Id="rId304" Type="http://schemas.openxmlformats.org/officeDocument/2006/relationships/slide" Target="slides/slide303.xml"/><Relationship Id="rId511" Type="http://schemas.openxmlformats.org/officeDocument/2006/relationships/slide" Target="slides/slide510.xml"/><Relationship Id="rId1141" Type="http://schemas.openxmlformats.org/officeDocument/2006/relationships/slide" Target="slides/slide1140.xml"/><Relationship Id="rId1001" Type="http://schemas.openxmlformats.org/officeDocument/2006/relationships/slide" Target="slides/slide1000.xml"/><Relationship Id="rId4157" Type="http://schemas.openxmlformats.org/officeDocument/2006/relationships/slide" Target="slides/slide4156.xml"/><Relationship Id="rId1958" Type="http://schemas.openxmlformats.org/officeDocument/2006/relationships/slide" Target="slides/slide1957.xml"/><Relationship Id="rId3173" Type="http://schemas.openxmlformats.org/officeDocument/2006/relationships/slide" Target="slides/slide3172.xml"/><Relationship Id="rId3380" Type="http://schemas.openxmlformats.org/officeDocument/2006/relationships/slide" Target="slides/slide3379.xml"/><Relationship Id="rId4017" Type="http://schemas.openxmlformats.org/officeDocument/2006/relationships/slide" Target="slides/slide4016.xml"/><Relationship Id="rId1818" Type="http://schemas.openxmlformats.org/officeDocument/2006/relationships/slide" Target="slides/slide1817.xml"/><Relationship Id="rId3033" Type="http://schemas.openxmlformats.org/officeDocument/2006/relationships/slide" Target="slides/slide3032.xml"/><Relationship Id="rId3240" Type="http://schemas.openxmlformats.org/officeDocument/2006/relationships/slide" Target="slides/slide3239.xml"/><Relationship Id="rId161" Type="http://schemas.openxmlformats.org/officeDocument/2006/relationships/slide" Target="slides/slide160.xml"/><Relationship Id="rId2799" Type="http://schemas.openxmlformats.org/officeDocument/2006/relationships/slide" Target="slides/slide2798.xml"/><Relationship Id="rId3100" Type="http://schemas.openxmlformats.org/officeDocument/2006/relationships/slide" Target="slides/slide3099.xml"/><Relationship Id="rId978" Type="http://schemas.openxmlformats.org/officeDocument/2006/relationships/slide" Target="slides/slide977.xml"/><Relationship Id="rId2659" Type="http://schemas.openxmlformats.org/officeDocument/2006/relationships/slide" Target="slides/slide2658.xml"/><Relationship Id="rId2866" Type="http://schemas.openxmlformats.org/officeDocument/2006/relationships/slide" Target="slides/slide2865.xml"/><Relationship Id="rId3917" Type="http://schemas.openxmlformats.org/officeDocument/2006/relationships/slide" Target="slides/slide3916.xml"/><Relationship Id="rId838" Type="http://schemas.openxmlformats.org/officeDocument/2006/relationships/slide" Target="slides/slide837.xml"/><Relationship Id="rId1468" Type="http://schemas.openxmlformats.org/officeDocument/2006/relationships/slide" Target="slides/slide1467.xml"/><Relationship Id="rId1675" Type="http://schemas.openxmlformats.org/officeDocument/2006/relationships/slide" Target="slides/slide1674.xml"/><Relationship Id="rId1882" Type="http://schemas.openxmlformats.org/officeDocument/2006/relationships/slide" Target="slides/slide1881.xml"/><Relationship Id="rId2519" Type="http://schemas.openxmlformats.org/officeDocument/2006/relationships/slide" Target="slides/slide2518.xml"/><Relationship Id="rId2726" Type="http://schemas.openxmlformats.org/officeDocument/2006/relationships/slide" Target="slides/slide2725.xml"/><Relationship Id="rId4081" Type="http://schemas.openxmlformats.org/officeDocument/2006/relationships/slide" Target="slides/slide4080.xml"/><Relationship Id="rId1328" Type="http://schemas.openxmlformats.org/officeDocument/2006/relationships/slide" Target="slides/slide1327.xml"/><Relationship Id="rId1535" Type="http://schemas.openxmlformats.org/officeDocument/2006/relationships/slide" Target="slides/slide1534.xml"/><Relationship Id="rId2933" Type="http://schemas.openxmlformats.org/officeDocument/2006/relationships/slide" Target="slides/slide2932.xml"/><Relationship Id="rId905" Type="http://schemas.openxmlformats.org/officeDocument/2006/relationships/slide" Target="slides/slide904.xml"/><Relationship Id="rId1742" Type="http://schemas.openxmlformats.org/officeDocument/2006/relationships/slide" Target="slides/slide1741.xml"/><Relationship Id="rId34" Type="http://schemas.openxmlformats.org/officeDocument/2006/relationships/slide" Target="slides/slide33.xml"/><Relationship Id="rId1602" Type="http://schemas.openxmlformats.org/officeDocument/2006/relationships/slide" Target="slides/slide1601.xml"/><Relationship Id="rId3567" Type="http://schemas.openxmlformats.org/officeDocument/2006/relationships/slide" Target="slides/slide3566.xml"/><Relationship Id="rId3774" Type="http://schemas.openxmlformats.org/officeDocument/2006/relationships/slide" Target="slides/slide3773.xml"/><Relationship Id="rId3981" Type="http://schemas.openxmlformats.org/officeDocument/2006/relationships/slide" Target="slides/slide3980.xml"/><Relationship Id="rId488" Type="http://schemas.openxmlformats.org/officeDocument/2006/relationships/slide" Target="slides/slide487.xml"/><Relationship Id="rId695" Type="http://schemas.openxmlformats.org/officeDocument/2006/relationships/slide" Target="slides/slide694.xml"/><Relationship Id="rId2169" Type="http://schemas.openxmlformats.org/officeDocument/2006/relationships/slide" Target="slides/slide2168.xml"/><Relationship Id="rId2376" Type="http://schemas.openxmlformats.org/officeDocument/2006/relationships/slide" Target="slides/slide2375.xml"/><Relationship Id="rId2583" Type="http://schemas.openxmlformats.org/officeDocument/2006/relationships/slide" Target="slides/slide2582.xml"/><Relationship Id="rId2790" Type="http://schemas.openxmlformats.org/officeDocument/2006/relationships/slide" Target="slides/slide2789.xml"/><Relationship Id="rId3427" Type="http://schemas.openxmlformats.org/officeDocument/2006/relationships/slide" Target="slides/slide3426.xml"/><Relationship Id="rId3634" Type="http://schemas.openxmlformats.org/officeDocument/2006/relationships/slide" Target="slides/slide3633.xml"/><Relationship Id="rId3841" Type="http://schemas.openxmlformats.org/officeDocument/2006/relationships/slide" Target="slides/slide3840.xml"/><Relationship Id="rId348" Type="http://schemas.openxmlformats.org/officeDocument/2006/relationships/slide" Target="slides/slide347.xml"/><Relationship Id="rId555" Type="http://schemas.openxmlformats.org/officeDocument/2006/relationships/slide" Target="slides/slide554.xml"/><Relationship Id="rId762" Type="http://schemas.openxmlformats.org/officeDocument/2006/relationships/slide" Target="slides/slide761.xml"/><Relationship Id="rId1185" Type="http://schemas.openxmlformats.org/officeDocument/2006/relationships/slide" Target="slides/slide1184.xml"/><Relationship Id="rId1392" Type="http://schemas.openxmlformats.org/officeDocument/2006/relationships/slide" Target="slides/slide1391.xml"/><Relationship Id="rId2029" Type="http://schemas.openxmlformats.org/officeDocument/2006/relationships/slide" Target="slides/slide2028.xml"/><Relationship Id="rId2236" Type="http://schemas.openxmlformats.org/officeDocument/2006/relationships/slide" Target="slides/slide2235.xml"/><Relationship Id="rId2443" Type="http://schemas.openxmlformats.org/officeDocument/2006/relationships/slide" Target="slides/slide2442.xml"/><Relationship Id="rId2650" Type="http://schemas.openxmlformats.org/officeDocument/2006/relationships/slide" Target="slides/slide2649.xml"/><Relationship Id="rId3701" Type="http://schemas.openxmlformats.org/officeDocument/2006/relationships/slide" Target="slides/slide3700.xml"/><Relationship Id="rId208" Type="http://schemas.openxmlformats.org/officeDocument/2006/relationships/slide" Target="slides/slide207.xml"/><Relationship Id="rId415" Type="http://schemas.openxmlformats.org/officeDocument/2006/relationships/slide" Target="slides/slide414.xml"/><Relationship Id="rId622" Type="http://schemas.openxmlformats.org/officeDocument/2006/relationships/slide" Target="slides/slide621.xml"/><Relationship Id="rId1045" Type="http://schemas.openxmlformats.org/officeDocument/2006/relationships/slide" Target="slides/slide1044.xml"/><Relationship Id="rId1252" Type="http://schemas.openxmlformats.org/officeDocument/2006/relationships/slide" Target="slides/slide1251.xml"/><Relationship Id="rId2303" Type="http://schemas.openxmlformats.org/officeDocument/2006/relationships/slide" Target="slides/slide2302.xml"/><Relationship Id="rId2510" Type="http://schemas.openxmlformats.org/officeDocument/2006/relationships/slide" Target="slides/slide2509.xml"/><Relationship Id="rId1112" Type="http://schemas.openxmlformats.org/officeDocument/2006/relationships/slide" Target="slides/slide1111.xml"/><Relationship Id="rId3077" Type="http://schemas.openxmlformats.org/officeDocument/2006/relationships/slide" Target="slides/slide3076.xml"/><Relationship Id="rId3284" Type="http://schemas.openxmlformats.org/officeDocument/2006/relationships/slide" Target="slides/slide3283.xml"/><Relationship Id="rId4128" Type="http://schemas.openxmlformats.org/officeDocument/2006/relationships/slide" Target="slides/slide4127.xml"/><Relationship Id="rId1929" Type="http://schemas.openxmlformats.org/officeDocument/2006/relationships/slide" Target="slides/slide1928.xml"/><Relationship Id="rId2093" Type="http://schemas.openxmlformats.org/officeDocument/2006/relationships/slide" Target="slides/slide2092.xml"/><Relationship Id="rId3491" Type="http://schemas.openxmlformats.org/officeDocument/2006/relationships/slide" Target="slides/slide3490.xml"/><Relationship Id="rId3144" Type="http://schemas.openxmlformats.org/officeDocument/2006/relationships/slide" Target="slides/slide3143.xml"/><Relationship Id="rId3351" Type="http://schemas.openxmlformats.org/officeDocument/2006/relationships/slide" Target="slides/slide3350.xml"/><Relationship Id="rId272" Type="http://schemas.openxmlformats.org/officeDocument/2006/relationships/slide" Target="slides/slide271.xml"/><Relationship Id="rId2160" Type="http://schemas.openxmlformats.org/officeDocument/2006/relationships/slide" Target="slides/slide2159.xml"/><Relationship Id="rId3004" Type="http://schemas.openxmlformats.org/officeDocument/2006/relationships/slide" Target="slides/slide3003.xml"/><Relationship Id="rId3211" Type="http://schemas.openxmlformats.org/officeDocument/2006/relationships/slide" Target="slides/slide3210.xml"/><Relationship Id="rId132" Type="http://schemas.openxmlformats.org/officeDocument/2006/relationships/slide" Target="slides/slide131.xml"/><Relationship Id="rId2020" Type="http://schemas.openxmlformats.org/officeDocument/2006/relationships/slide" Target="slides/slide2019.xml"/><Relationship Id="rId1579" Type="http://schemas.openxmlformats.org/officeDocument/2006/relationships/slide" Target="slides/slide1578.xml"/><Relationship Id="rId2977" Type="http://schemas.openxmlformats.org/officeDocument/2006/relationships/slide" Target="slides/slide2976.xml"/><Relationship Id="rId949" Type="http://schemas.openxmlformats.org/officeDocument/2006/relationships/slide" Target="slides/slide948.xml"/><Relationship Id="rId1786" Type="http://schemas.openxmlformats.org/officeDocument/2006/relationships/slide" Target="slides/slide1785.xml"/><Relationship Id="rId1993" Type="http://schemas.openxmlformats.org/officeDocument/2006/relationships/slide" Target="slides/slide1992.xml"/><Relationship Id="rId2837" Type="http://schemas.openxmlformats.org/officeDocument/2006/relationships/slide" Target="slides/slide2836.xml"/><Relationship Id="rId4052" Type="http://schemas.openxmlformats.org/officeDocument/2006/relationships/slide" Target="slides/slide4051.xml"/><Relationship Id="rId78" Type="http://schemas.openxmlformats.org/officeDocument/2006/relationships/slide" Target="slides/slide77.xml"/><Relationship Id="rId809" Type="http://schemas.openxmlformats.org/officeDocument/2006/relationships/slide" Target="slides/slide808.xml"/><Relationship Id="rId1439" Type="http://schemas.openxmlformats.org/officeDocument/2006/relationships/slide" Target="slides/slide1438.xml"/><Relationship Id="rId1646" Type="http://schemas.openxmlformats.org/officeDocument/2006/relationships/slide" Target="slides/slide1645.xml"/><Relationship Id="rId1853" Type="http://schemas.openxmlformats.org/officeDocument/2006/relationships/slide" Target="slides/slide1852.xml"/><Relationship Id="rId2904" Type="http://schemas.openxmlformats.org/officeDocument/2006/relationships/slide" Target="slides/slide2903.xml"/><Relationship Id="rId1506" Type="http://schemas.openxmlformats.org/officeDocument/2006/relationships/slide" Target="slides/slide1505.xml"/><Relationship Id="rId1713" Type="http://schemas.openxmlformats.org/officeDocument/2006/relationships/slide" Target="slides/slide1712.xml"/><Relationship Id="rId1920" Type="http://schemas.openxmlformats.org/officeDocument/2006/relationships/slide" Target="slides/slide1919.xml"/><Relationship Id="rId3678" Type="http://schemas.openxmlformats.org/officeDocument/2006/relationships/slide" Target="slides/slide3677.xml"/><Relationship Id="rId3885" Type="http://schemas.openxmlformats.org/officeDocument/2006/relationships/slide" Target="slides/slide3884.xml"/><Relationship Id="rId599" Type="http://schemas.openxmlformats.org/officeDocument/2006/relationships/slide" Target="slides/slide598.xml"/><Relationship Id="rId2487" Type="http://schemas.openxmlformats.org/officeDocument/2006/relationships/slide" Target="slides/slide2486.xml"/><Relationship Id="rId2694" Type="http://schemas.openxmlformats.org/officeDocument/2006/relationships/slide" Target="slides/slide2693.xml"/><Relationship Id="rId3538" Type="http://schemas.openxmlformats.org/officeDocument/2006/relationships/slide" Target="slides/slide3537.xml"/><Relationship Id="rId3745" Type="http://schemas.openxmlformats.org/officeDocument/2006/relationships/slide" Target="slides/slide3744.xml"/><Relationship Id="rId459" Type="http://schemas.openxmlformats.org/officeDocument/2006/relationships/slide" Target="slides/slide458.xml"/><Relationship Id="rId666" Type="http://schemas.openxmlformats.org/officeDocument/2006/relationships/slide" Target="slides/slide665.xml"/><Relationship Id="rId873" Type="http://schemas.openxmlformats.org/officeDocument/2006/relationships/slide" Target="slides/slide872.xml"/><Relationship Id="rId1089" Type="http://schemas.openxmlformats.org/officeDocument/2006/relationships/slide" Target="slides/slide1088.xml"/><Relationship Id="rId1296" Type="http://schemas.openxmlformats.org/officeDocument/2006/relationships/slide" Target="slides/slide1295.xml"/><Relationship Id="rId2347" Type="http://schemas.openxmlformats.org/officeDocument/2006/relationships/slide" Target="slides/slide2346.xml"/><Relationship Id="rId2554" Type="http://schemas.openxmlformats.org/officeDocument/2006/relationships/slide" Target="slides/slide2553.xml"/><Relationship Id="rId3952" Type="http://schemas.openxmlformats.org/officeDocument/2006/relationships/slide" Target="slides/slide3951.xml"/><Relationship Id="rId319" Type="http://schemas.openxmlformats.org/officeDocument/2006/relationships/slide" Target="slides/slide318.xml"/><Relationship Id="rId526" Type="http://schemas.openxmlformats.org/officeDocument/2006/relationships/slide" Target="slides/slide525.xml"/><Relationship Id="rId1156" Type="http://schemas.openxmlformats.org/officeDocument/2006/relationships/slide" Target="slides/slide1155.xml"/><Relationship Id="rId1363" Type="http://schemas.openxmlformats.org/officeDocument/2006/relationships/slide" Target="slides/slide1362.xml"/><Relationship Id="rId2207" Type="http://schemas.openxmlformats.org/officeDocument/2006/relationships/slide" Target="slides/slide2206.xml"/><Relationship Id="rId2761" Type="http://schemas.openxmlformats.org/officeDocument/2006/relationships/slide" Target="slides/slide2760.xml"/><Relationship Id="rId3605" Type="http://schemas.openxmlformats.org/officeDocument/2006/relationships/slide" Target="slides/slide3604.xml"/><Relationship Id="rId3812" Type="http://schemas.openxmlformats.org/officeDocument/2006/relationships/slide" Target="slides/slide3811.xml"/><Relationship Id="rId733" Type="http://schemas.openxmlformats.org/officeDocument/2006/relationships/slide" Target="slides/slide732.xml"/><Relationship Id="rId940" Type="http://schemas.openxmlformats.org/officeDocument/2006/relationships/slide" Target="slides/slide939.xml"/><Relationship Id="rId1016" Type="http://schemas.openxmlformats.org/officeDocument/2006/relationships/slide" Target="slides/slide1015.xml"/><Relationship Id="rId1570" Type="http://schemas.openxmlformats.org/officeDocument/2006/relationships/slide" Target="slides/slide1569.xml"/><Relationship Id="rId2414" Type="http://schemas.openxmlformats.org/officeDocument/2006/relationships/slide" Target="slides/slide2413.xml"/><Relationship Id="rId2621" Type="http://schemas.openxmlformats.org/officeDocument/2006/relationships/slide" Target="slides/slide2620.xml"/><Relationship Id="rId800" Type="http://schemas.openxmlformats.org/officeDocument/2006/relationships/slide" Target="slides/slide799.xml"/><Relationship Id="rId1223" Type="http://schemas.openxmlformats.org/officeDocument/2006/relationships/slide" Target="slides/slide1222.xml"/><Relationship Id="rId1430" Type="http://schemas.openxmlformats.org/officeDocument/2006/relationships/slide" Target="slides/slide1429.xml"/><Relationship Id="rId3188" Type="http://schemas.openxmlformats.org/officeDocument/2006/relationships/slide" Target="slides/slide3187.xml"/><Relationship Id="rId3395" Type="http://schemas.openxmlformats.org/officeDocument/2006/relationships/slide" Target="slides/slide3394.xml"/><Relationship Id="rId3048" Type="http://schemas.openxmlformats.org/officeDocument/2006/relationships/slide" Target="slides/slide3047.xml"/><Relationship Id="rId3255" Type="http://schemas.openxmlformats.org/officeDocument/2006/relationships/slide" Target="slides/slide3254.xml"/><Relationship Id="rId3462" Type="http://schemas.openxmlformats.org/officeDocument/2006/relationships/slide" Target="slides/slide3461.xml"/><Relationship Id="rId176" Type="http://schemas.openxmlformats.org/officeDocument/2006/relationships/slide" Target="slides/slide175.xml"/><Relationship Id="rId383" Type="http://schemas.openxmlformats.org/officeDocument/2006/relationships/slide" Target="slides/slide382.xml"/><Relationship Id="rId590" Type="http://schemas.openxmlformats.org/officeDocument/2006/relationships/slide" Target="slides/slide589.xml"/><Relationship Id="rId2064" Type="http://schemas.openxmlformats.org/officeDocument/2006/relationships/slide" Target="slides/slide2063.xml"/><Relationship Id="rId2271" Type="http://schemas.openxmlformats.org/officeDocument/2006/relationships/slide" Target="slides/slide2270.xml"/><Relationship Id="rId3115" Type="http://schemas.openxmlformats.org/officeDocument/2006/relationships/slide" Target="slides/slide3114.xml"/><Relationship Id="rId3322" Type="http://schemas.openxmlformats.org/officeDocument/2006/relationships/slide" Target="slides/slide3321.xml"/><Relationship Id="rId243" Type="http://schemas.openxmlformats.org/officeDocument/2006/relationships/slide" Target="slides/slide242.xml"/><Relationship Id="rId450" Type="http://schemas.openxmlformats.org/officeDocument/2006/relationships/slide" Target="slides/slide449.xml"/><Relationship Id="rId1080" Type="http://schemas.openxmlformats.org/officeDocument/2006/relationships/slide" Target="slides/slide1079.xml"/><Relationship Id="rId2131" Type="http://schemas.openxmlformats.org/officeDocument/2006/relationships/slide" Target="slides/slide2130.xml"/><Relationship Id="rId103" Type="http://schemas.openxmlformats.org/officeDocument/2006/relationships/slide" Target="slides/slide102.xml"/><Relationship Id="rId310" Type="http://schemas.openxmlformats.org/officeDocument/2006/relationships/slide" Target="slides/slide309.xml"/><Relationship Id="rId4096" Type="http://schemas.openxmlformats.org/officeDocument/2006/relationships/slide" Target="slides/slide4095.xml"/><Relationship Id="rId1897" Type="http://schemas.openxmlformats.org/officeDocument/2006/relationships/slide" Target="slides/slide1896.xml"/><Relationship Id="rId2948" Type="http://schemas.openxmlformats.org/officeDocument/2006/relationships/slide" Target="slides/slide2947.xml"/><Relationship Id="rId1757" Type="http://schemas.openxmlformats.org/officeDocument/2006/relationships/slide" Target="slides/slide1756.xml"/><Relationship Id="rId1964" Type="http://schemas.openxmlformats.org/officeDocument/2006/relationships/slide" Target="slides/slide1963.xml"/><Relationship Id="rId2808" Type="http://schemas.openxmlformats.org/officeDocument/2006/relationships/slide" Target="slides/slide2807.xml"/><Relationship Id="rId4163" Type="http://schemas.openxmlformats.org/officeDocument/2006/relationships/slide" Target="slides/slide4162.xml"/><Relationship Id="rId49" Type="http://schemas.openxmlformats.org/officeDocument/2006/relationships/slide" Target="slides/slide48.xml"/><Relationship Id="rId1617" Type="http://schemas.openxmlformats.org/officeDocument/2006/relationships/slide" Target="slides/slide1616.xml"/><Relationship Id="rId1824" Type="http://schemas.openxmlformats.org/officeDocument/2006/relationships/slide" Target="slides/slide1823.xml"/><Relationship Id="rId4023" Type="http://schemas.openxmlformats.org/officeDocument/2006/relationships/slide" Target="slides/slide4022.xml"/><Relationship Id="rId3789" Type="http://schemas.openxmlformats.org/officeDocument/2006/relationships/slide" Target="slides/slide3788.xml"/><Relationship Id="rId2598" Type="http://schemas.openxmlformats.org/officeDocument/2006/relationships/slide" Target="slides/slide2597.xml"/><Relationship Id="rId3996" Type="http://schemas.openxmlformats.org/officeDocument/2006/relationships/slide" Target="slides/slide3995.xml"/><Relationship Id="rId3649" Type="http://schemas.openxmlformats.org/officeDocument/2006/relationships/slide" Target="slides/slide3648.xml"/><Relationship Id="rId3856" Type="http://schemas.openxmlformats.org/officeDocument/2006/relationships/slide" Target="slides/slide3855.xml"/><Relationship Id="rId777" Type="http://schemas.openxmlformats.org/officeDocument/2006/relationships/slide" Target="slides/slide776.xml"/><Relationship Id="rId984" Type="http://schemas.openxmlformats.org/officeDocument/2006/relationships/slide" Target="slides/slide983.xml"/><Relationship Id="rId2458" Type="http://schemas.openxmlformats.org/officeDocument/2006/relationships/slide" Target="slides/slide2457.xml"/><Relationship Id="rId2665" Type="http://schemas.openxmlformats.org/officeDocument/2006/relationships/slide" Target="slides/slide2664.xml"/><Relationship Id="rId2872" Type="http://schemas.openxmlformats.org/officeDocument/2006/relationships/slide" Target="slides/slide2871.xml"/><Relationship Id="rId3509" Type="http://schemas.openxmlformats.org/officeDocument/2006/relationships/slide" Target="slides/slide3508.xml"/><Relationship Id="rId3716" Type="http://schemas.openxmlformats.org/officeDocument/2006/relationships/slide" Target="slides/slide3715.xml"/><Relationship Id="rId3923" Type="http://schemas.openxmlformats.org/officeDocument/2006/relationships/slide" Target="slides/slide3922.xml"/><Relationship Id="rId637" Type="http://schemas.openxmlformats.org/officeDocument/2006/relationships/slide" Target="slides/slide636.xml"/><Relationship Id="rId844" Type="http://schemas.openxmlformats.org/officeDocument/2006/relationships/slide" Target="slides/slide843.xml"/><Relationship Id="rId1267" Type="http://schemas.openxmlformats.org/officeDocument/2006/relationships/slide" Target="slides/slide1266.xml"/><Relationship Id="rId1474" Type="http://schemas.openxmlformats.org/officeDocument/2006/relationships/slide" Target="slides/slide1473.xml"/><Relationship Id="rId1681" Type="http://schemas.openxmlformats.org/officeDocument/2006/relationships/slide" Target="slides/slide1680.xml"/><Relationship Id="rId2318" Type="http://schemas.openxmlformats.org/officeDocument/2006/relationships/slide" Target="slides/slide2317.xml"/><Relationship Id="rId2525" Type="http://schemas.openxmlformats.org/officeDocument/2006/relationships/slide" Target="slides/slide2524.xml"/><Relationship Id="rId2732" Type="http://schemas.openxmlformats.org/officeDocument/2006/relationships/slide" Target="slides/slide2731.xml"/><Relationship Id="rId704" Type="http://schemas.openxmlformats.org/officeDocument/2006/relationships/slide" Target="slides/slide703.xml"/><Relationship Id="rId911" Type="http://schemas.openxmlformats.org/officeDocument/2006/relationships/slide" Target="slides/slide910.xml"/><Relationship Id="rId1127" Type="http://schemas.openxmlformats.org/officeDocument/2006/relationships/slide" Target="slides/slide1126.xml"/><Relationship Id="rId1334" Type="http://schemas.openxmlformats.org/officeDocument/2006/relationships/slide" Target="slides/slide1333.xml"/><Relationship Id="rId1541" Type="http://schemas.openxmlformats.org/officeDocument/2006/relationships/slide" Target="slides/slide1540.xml"/><Relationship Id="rId40" Type="http://schemas.openxmlformats.org/officeDocument/2006/relationships/slide" Target="slides/slide39.xml"/><Relationship Id="rId1401" Type="http://schemas.openxmlformats.org/officeDocument/2006/relationships/slide" Target="slides/slide1400.xml"/><Relationship Id="rId3299" Type="http://schemas.openxmlformats.org/officeDocument/2006/relationships/slide" Target="slides/slide3298.xml"/><Relationship Id="rId3159" Type="http://schemas.openxmlformats.org/officeDocument/2006/relationships/slide" Target="slides/slide3158.xml"/><Relationship Id="rId3366" Type="http://schemas.openxmlformats.org/officeDocument/2006/relationships/slide" Target="slides/slide3365.xml"/><Relationship Id="rId3573" Type="http://schemas.openxmlformats.org/officeDocument/2006/relationships/slide" Target="slides/slide3572.xml"/><Relationship Id="rId287" Type="http://schemas.openxmlformats.org/officeDocument/2006/relationships/slide" Target="slides/slide286.xml"/><Relationship Id="rId494" Type="http://schemas.openxmlformats.org/officeDocument/2006/relationships/slide" Target="slides/slide493.xml"/><Relationship Id="rId2175" Type="http://schemas.openxmlformats.org/officeDocument/2006/relationships/slide" Target="slides/slide2174.xml"/><Relationship Id="rId2382" Type="http://schemas.openxmlformats.org/officeDocument/2006/relationships/slide" Target="slides/slide2381.xml"/><Relationship Id="rId3019" Type="http://schemas.openxmlformats.org/officeDocument/2006/relationships/slide" Target="slides/slide3018.xml"/><Relationship Id="rId3226" Type="http://schemas.openxmlformats.org/officeDocument/2006/relationships/slide" Target="slides/slide3225.xml"/><Relationship Id="rId3780" Type="http://schemas.openxmlformats.org/officeDocument/2006/relationships/slide" Target="slides/slide3779.xml"/><Relationship Id="rId147" Type="http://schemas.openxmlformats.org/officeDocument/2006/relationships/slide" Target="slides/slide146.xml"/><Relationship Id="rId354" Type="http://schemas.openxmlformats.org/officeDocument/2006/relationships/slide" Target="slides/slide353.xml"/><Relationship Id="rId1191" Type="http://schemas.openxmlformats.org/officeDocument/2006/relationships/slide" Target="slides/slide1190.xml"/><Relationship Id="rId2035" Type="http://schemas.openxmlformats.org/officeDocument/2006/relationships/slide" Target="slides/slide2034.xml"/><Relationship Id="rId3433" Type="http://schemas.openxmlformats.org/officeDocument/2006/relationships/slide" Target="slides/slide3432.xml"/><Relationship Id="rId3640" Type="http://schemas.openxmlformats.org/officeDocument/2006/relationships/slide" Target="slides/slide3639.xml"/><Relationship Id="rId561" Type="http://schemas.openxmlformats.org/officeDocument/2006/relationships/slide" Target="slides/slide560.xml"/><Relationship Id="rId2242" Type="http://schemas.openxmlformats.org/officeDocument/2006/relationships/slide" Target="slides/slide2241.xml"/><Relationship Id="rId3500" Type="http://schemas.openxmlformats.org/officeDocument/2006/relationships/slide" Target="slides/slide3499.xml"/><Relationship Id="rId214" Type="http://schemas.openxmlformats.org/officeDocument/2006/relationships/slide" Target="slides/slide213.xml"/><Relationship Id="rId421" Type="http://schemas.openxmlformats.org/officeDocument/2006/relationships/slide" Target="slides/slide420.xml"/><Relationship Id="rId1051" Type="http://schemas.openxmlformats.org/officeDocument/2006/relationships/slide" Target="slides/slide1050.xml"/><Relationship Id="rId2102" Type="http://schemas.openxmlformats.org/officeDocument/2006/relationships/slide" Target="slides/slide2101.xml"/><Relationship Id="rId1868" Type="http://schemas.openxmlformats.org/officeDocument/2006/relationships/slide" Target="slides/slide1867.xml"/><Relationship Id="rId4067" Type="http://schemas.openxmlformats.org/officeDocument/2006/relationships/slide" Target="slides/slide4066.xml"/><Relationship Id="rId2919" Type="http://schemas.openxmlformats.org/officeDocument/2006/relationships/slide" Target="slides/slide2918.xml"/><Relationship Id="rId3083" Type="http://schemas.openxmlformats.org/officeDocument/2006/relationships/slide" Target="slides/slide3082.xml"/><Relationship Id="rId3290" Type="http://schemas.openxmlformats.org/officeDocument/2006/relationships/slide" Target="slides/slide3289.xml"/><Relationship Id="rId4134" Type="http://schemas.openxmlformats.org/officeDocument/2006/relationships/slide" Target="slides/slide4133.xml"/><Relationship Id="rId1728" Type="http://schemas.openxmlformats.org/officeDocument/2006/relationships/slide" Target="slides/slide1727.xml"/><Relationship Id="rId1935" Type="http://schemas.openxmlformats.org/officeDocument/2006/relationships/slide" Target="slides/slide1934.xml"/><Relationship Id="rId3150" Type="http://schemas.openxmlformats.org/officeDocument/2006/relationships/slide" Target="slides/slide3149.xml"/><Relationship Id="rId3010" Type="http://schemas.openxmlformats.org/officeDocument/2006/relationships/slide" Target="slides/slide3009.xml"/><Relationship Id="rId3967" Type="http://schemas.openxmlformats.org/officeDocument/2006/relationships/slide" Target="slides/slide3966.xml"/><Relationship Id="rId4" Type="http://schemas.openxmlformats.org/officeDocument/2006/relationships/slide" Target="slides/slide3.xml"/><Relationship Id="rId888" Type="http://schemas.openxmlformats.org/officeDocument/2006/relationships/slide" Target="slides/slide887.xml"/><Relationship Id="rId2569" Type="http://schemas.openxmlformats.org/officeDocument/2006/relationships/slide" Target="slides/slide2568.xml"/><Relationship Id="rId2776" Type="http://schemas.openxmlformats.org/officeDocument/2006/relationships/slide" Target="slides/slide2775.xml"/><Relationship Id="rId2983" Type="http://schemas.openxmlformats.org/officeDocument/2006/relationships/slide" Target="slides/slide2982.xml"/><Relationship Id="rId3827" Type="http://schemas.openxmlformats.org/officeDocument/2006/relationships/slide" Target="slides/slide3826.xml"/><Relationship Id="rId748" Type="http://schemas.openxmlformats.org/officeDocument/2006/relationships/slide" Target="slides/slide747.xml"/><Relationship Id="rId955" Type="http://schemas.openxmlformats.org/officeDocument/2006/relationships/slide" Target="slides/slide954.xml"/><Relationship Id="rId1378" Type="http://schemas.openxmlformats.org/officeDocument/2006/relationships/slide" Target="slides/slide1377.xml"/><Relationship Id="rId1585" Type="http://schemas.openxmlformats.org/officeDocument/2006/relationships/slide" Target="slides/slide1584.xml"/><Relationship Id="rId1792" Type="http://schemas.openxmlformats.org/officeDocument/2006/relationships/slide" Target="slides/slide1791.xml"/><Relationship Id="rId2429" Type="http://schemas.openxmlformats.org/officeDocument/2006/relationships/slide" Target="slides/slide2428.xml"/><Relationship Id="rId2636" Type="http://schemas.openxmlformats.org/officeDocument/2006/relationships/slide" Target="slides/slide2635.xml"/><Relationship Id="rId2843" Type="http://schemas.openxmlformats.org/officeDocument/2006/relationships/slide" Target="slides/slide2842.xml"/><Relationship Id="rId84" Type="http://schemas.openxmlformats.org/officeDocument/2006/relationships/slide" Target="slides/slide83.xml"/><Relationship Id="rId608" Type="http://schemas.openxmlformats.org/officeDocument/2006/relationships/slide" Target="slides/slide607.xml"/><Relationship Id="rId815" Type="http://schemas.openxmlformats.org/officeDocument/2006/relationships/slide" Target="slides/slide814.xml"/><Relationship Id="rId1238" Type="http://schemas.openxmlformats.org/officeDocument/2006/relationships/slide" Target="slides/slide1237.xml"/><Relationship Id="rId1445" Type="http://schemas.openxmlformats.org/officeDocument/2006/relationships/slide" Target="slides/slide1444.xml"/><Relationship Id="rId1652" Type="http://schemas.openxmlformats.org/officeDocument/2006/relationships/slide" Target="slides/slide1651.xml"/><Relationship Id="rId1305" Type="http://schemas.openxmlformats.org/officeDocument/2006/relationships/slide" Target="slides/slide1304.xml"/><Relationship Id="rId2703" Type="http://schemas.openxmlformats.org/officeDocument/2006/relationships/slide" Target="slides/slide2702.xml"/><Relationship Id="rId2910" Type="http://schemas.openxmlformats.org/officeDocument/2006/relationships/slide" Target="slides/slide2909.xml"/><Relationship Id="rId1512" Type="http://schemas.openxmlformats.org/officeDocument/2006/relationships/slide" Target="slides/slide1511.xml"/><Relationship Id="rId11" Type="http://schemas.openxmlformats.org/officeDocument/2006/relationships/slide" Target="slides/slide10.xml"/><Relationship Id="rId398" Type="http://schemas.openxmlformats.org/officeDocument/2006/relationships/slide" Target="slides/slide397.xml"/><Relationship Id="rId2079" Type="http://schemas.openxmlformats.org/officeDocument/2006/relationships/slide" Target="slides/slide2078.xml"/><Relationship Id="rId3477" Type="http://schemas.openxmlformats.org/officeDocument/2006/relationships/slide" Target="slides/slide3476.xml"/><Relationship Id="rId3684" Type="http://schemas.openxmlformats.org/officeDocument/2006/relationships/slide" Target="slides/slide3683.xml"/><Relationship Id="rId3891" Type="http://schemas.openxmlformats.org/officeDocument/2006/relationships/slide" Target="slides/slide3890.xml"/><Relationship Id="rId2286" Type="http://schemas.openxmlformats.org/officeDocument/2006/relationships/slide" Target="slides/slide2285.xml"/><Relationship Id="rId2493" Type="http://schemas.openxmlformats.org/officeDocument/2006/relationships/slide" Target="slides/slide2492.xml"/><Relationship Id="rId3337" Type="http://schemas.openxmlformats.org/officeDocument/2006/relationships/slide" Target="slides/slide3336.xml"/><Relationship Id="rId3544" Type="http://schemas.openxmlformats.org/officeDocument/2006/relationships/slide" Target="slides/slide3543.xml"/><Relationship Id="rId3751" Type="http://schemas.openxmlformats.org/officeDocument/2006/relationships/slide" Target="slides/slide3750.xml"/><Relationship Id="rId258" Type="http://schemas.openxmlformats.org/officeDocument/2006/relationships/slide" Target="slides/slide257.xml"/><Relationship Id="rId465" Type="http://schemas.openxmlformats.org/officeDocument/2006/relationships/slide" Target="slides/slide464.xml"/><Relationship Id="rId672" Type="http://schemas.openxmlformats.org/officeDocument/2006/relationships/slide" Target="slides/slide671.xml"/><Relationship Id="rId1095" Type="http://schemas.openxmlformats.org/officeDocument/2006/relationships/slide" Target="slides/slide1094.xml"/><Relationship Id="rId2146" Type="http://schemas.openxmlformats.org/officeDocument/2006/relationships/slide" Target="slides/slide2145.xml"/><Relationship Id="rId2353" Type="http://schemas.openxmlformats.org/officeDocument/2006/relationships/slide" Target="slides/slide2352.xml"/><Relationship Id="rId2560" Type="http://schemas.openxmlformats.org/officeDocument/2006/relationships/slide" Target="slides/slide2559.xml"/><Relationship Id="rId3404" Type="http://schemas.openxmlformats.org/officeDocument/2006/relationships/slide" Target="slides/slide3403.xml"/><Relationship Id="rId3611" Type="http://schemas.openxmlformats.org/officeDocument/2006/relationships/slide" Target="slides/slide3610.xml"/><Relationship Id="rId118" Type="http://schemas.openxmlformats.org/officeDocument/2006/relationships/slide" Target="slides/slide117.xml"/><Relationship Id="rId325" Type="http://schemas.openxmlformats.org/officeDocument/2006/relationships/slide" Target="slides/slide324.xml"/><Relationship Id="rId532" Type="http://schemas.openxmlformats.org/officeDocument/2006/relationships/slide" Target="slides/slide531.xml"/><Relationship Id="rId1162" Type="http://schemas.openxmlformats.org/officeDocument/2006/relationships/slide" Target="slides/slide1161.xml"/><Relationship Id="rId2006" Type="http://schemas.openxmlformats.org/officeDocument/2006/relationships/slide" Target="slides/slide2005.xml"/><Relationship Id="rId2213" Type="http://schemas.openxmlformats.org/officeDocument/2006/relationships/slide" Target="slides/slide2212.xml"/><Relationship Id="rId2420" Type="http://schemas.openxmlformats.org/officeDocument/2006/relationships/slide" Target="slides/slide2419.xml"/><Relationship Id="rId1022" Type="http://schemas.openxmlformats.org/officeDocument/2006/relationships/slide" Target="slides/slide1021.xml"/><Relationship Id="rId4178" Type="http://schemas.openxmlformats.org/officeDocument/2006/relationships/slide" Target="slides/slide4177.xml"/><Relationship Id="rId1979" Type="http://schemas.openxmlformats.org/officeDocument/2006/relationships/slide" Target="slides/slide1978.xml"/><Relationship Id="rId3194" Type="http://schemas.openxmlformats.org/officeDocument/2006/relationships/slide" Target="slides/slide3193.xml"/><Relationship Id="rId4038" Type="http://schemas.openxmlformats.org/officeDocument/2006/relationships/slide" Target="slides/slide4037.xml"/><Relationship Id="rId1839" Type="http://schemas.openxmlformats.org/officeDocument/2006/relationships/slide" Target="slides/slide1838.xml"/><Relationship Id="rId3054" Type="http://schemas.openxmlformats.org/officeDocument/2006/relationships/slide" Target="slides/slide3053.xml"/><Relationship Id="rId182" Type="http://schemas.openxmlformats.org/officeDocument/2006/relationships/slide" Target="slides/slide181.xml"/><Relationship Id="rId1906" Type="http://schemas.openxmlformats.org/officeDocument/2006/relationships/slide" Target="slides/slide1905.xml"/><Relationship Id="rId3261" Type="http://schemas.openxmlformats.org/officeDocument/2006/relationships/slide" Target="slides/slide3260.xml"/><Relationship Id="rId4105" Type="http://schemas.openxmlformats.org/officeDocument/2006/relationships/slide" Target="slides/slide4104.xml"/><Relationship Id="rId2070" Type="http://schemas.openxmlformats.org/officeDocument/2006/relationships/slide" Target="slides/slide2069.xml"/><Relationship Id="rId3121" Type="http://schemas.openxmlformats.org/officeDocument/2006/relationships/slide" Target="slides/slide3120.xml"/><Relationship Id="rId999" Type="http://schemas.openxmlformats.org/officeDocument/2006/relationships/slide" Target="slides/slide998.xml"/><Relationship Id="rId2887" Type="http://schemas.openxmlformats.org/officeDocument/2006/relationships/slide" Target="slides/slide2886.xml"/><Relationship Id="rId859" Type="http://schemas.openxmlformats.org/officeDocument/2006/relationships/slide" Target="slides/slide858.xml"/><Relationship Id="rId1489" Type="http://schemas.openxmlformats.org/officeDocument/2006/relationships/slide" Target="slides/slide1488.xml"/><Relationship Id="rId1696" Type="http://schemas.openxmlformats.org/officeDocument/2006/relationships/slide" Target="slides/slide1695.xml"/><Relationship Id="rId3938" Type="http://schemas.openxmlformats.org/officeDocument/2006/relationships/slide" Target="slides/slide3937.xml"/><Relationship Id="rId1349" Type="http://schemas.openxmlformats.org/officeDocument/2006/relationships/slide" Target="slides/slide1348.xml"/><Relationship Id="rId2747" Type="http://schemas.openxmlformats.org/officeDocument/2006/relationships/slide" Target="slides/slide2746.xml"/><Relationship Id="rId2954" Type="http://schemas.openxmlformats.org/officeDocument/2006/relationships/slide" Target="slides/slide2953.xml"/><Relationship Id="rId719" Type="http://schemas.openxmlformats.org/officeDocument/2006/relationships/slide" Target="slides/slide718.xml"/><Relationship Id="rId926" Type="http://schemas.openxmlformats.org/officeDocument/2006/relationships/slide" Target="slides/slide925.xml"/><Relationship Id="rId1556" Type="http://schemas.openxmlformats.org/officeDocument/2006/relationships/slide" Target="slides/slide1555.xml"/><Relationship Id="rId1763" Type="http://schemas.openxmlformats.org/officeDocument/2006/relationships/slide" Target="slides/slide1762.xml"/><Relationship Id="rId1970" Type="http://schemas.openxmlformats.org/officeDocument/2006/relationships/slide" Target="slides/slide1969.xml"/><Relationship Id="rId2607" Type="http://schemas.openxmlformats.org/officeDocument/2006/relationships/slide" Target="slides/slide2606.xml"/><Relationship Id="rId2814" Type="http://schemas.openxmlformats.org/officeDocument/2006/relationships/slide" Target="slides/slide2813.xml"/><Relationship Id="rId55" Type="http://schemas.openxmlformats.org/officeDocument/2006/relationships/slide" Target="slides/slide54.xml"/><Relationship Id="rId1209" Type="http://schemas.openxmlformats.org/officeDocument/2006/relationships/slide" Target="slides/slide1208.xml"/><Relationship Id="rId1416" Type="http://schemas.openxmlformats.org/officeDocument/2006/relationships/slide" Target="slides/slide1415.xml"/><Relationship Id="rId1623" Type="http://schemas.openxmlformats.org/officeDocument/2006/relationships/slide" Target="slides/slide1622.xml"/><Relationship Id="rId1830" Type="http://schemas.openxmlformats.org/officeDocument/2006/relationships/slide" Target="slides/slide1829.xml"/><Relationship Id="rId3588" Type="http://schemas.openxmlformats.org/officeDocument/2006/relationships/slide" Target="slides/slide3587.xml"/><Relationship Id="rId3795" Type="http://schemas.openxmlformats.org/officeDocument/2006/relationships/slide" Target="slides/slide3794.xml"/><Relationship Id="rId2397" Type="http://schemas.openxmlformats.org/officeDocument/2006/relationships/slide" Target="slides/slide2396.xml"/><Relationship Id="rId3448" Type="http://schemas.openxmlformats.org/officeDocument/2006/relationships/slide" Target="slides/slide3447.xml"/><Relationship Id="rId3655" Type="http://schemas.openxmlformats.org/officeDocument/2006/relationships/slide" Target="slides/slide3654.xml"/><Relationship Id="rId3862" Type="http://schemas.openxmlformats.org/officeDocument/2006/relationships/slide" Target="slides/slide3861.xml"/><Relationship Id="rId369" Type="http://schemas.openxmlformats.org/officeDocument/2006/relationships/slide" Target="slides/slide368.xml"/><Relationship Id="rId576" Type="http://schemas.openxmlformats.org/officeDocument/2006/relationships/slide" Target="slides/slide575.xml"/><Relationship Id="rId783" Type="http://schemas.openxmlformats.org/officeDocument/2006/relationships/slide" Target="slides/slide782.xml"/><Relationship Id="rId990" Type="http://schemas.openxmlformats.org/officeDocument/2006/relationships/slide" Target="slides/slide989.xml"/><Relationship Id="rId2257" Type="http://schemas.openxmlformats.org/officeDocument/2006/relationships/slide" Target="slides/slide2256.xml"/><Relationship Id="rId2464" Type="http://schemas.openxmlformats.org/officeDocument/2006/relationships/slide" Target="slides/slide2463.xml"/><Relationship Id="rId2671" Type="http://schemas.openxmlformats.org/officeDocument/2006/relationships/slide" Target="slides/slide2670.xml"/><Relationship Id="rId3308" Type="http://schemas.openxmlformats.org/officeDocument/2006/relationships/slide" Target="slides/slide3307.xml"/><Relationship Id="rId3515" Type="http://schemas.openxmlformats.org/officeDocument/2006/relationships/slide" Target="slides/slide3514.xml"/><Relationship Id="rId229" Type="http://schemas.openxmlformats.org/officeDocument/2006/relationships/slide" Target="slides/slide228.xml"/><Relationship Id="rId436" Type="http://schemas.openxmlformats.org/officeDocument/2006/relationships/slide" Target="slides/slide435.xml"/><Relationship Id="rId643" Type="http://schemas.openxmlformats.org/officeDocument/2006/relationships/slide" Target="slides/slide642.xml"/><Relationship Id="rId1066" Type="http://schemas.openxmlformats.org/officeDocument/2006/relationships/slide" Target="slides/slide1065.xml"/><Relationship Id="rId1273" Type="http://schemas.openxmlformats.org/officeDocument/2006/relationships/slide" Target="slides/slide1272.xml"/><Relationship Id="rId1480" Type="http://schemas.openxmlformats.org/officeDocument/2006/relationships/slide" Target="slides/slide1479.xml"/><Relationship Id="rId2117" Type="http://schemas.openxmlformats.org/officeDocument/2006/relationships/slide" Target="slides/slide2116.xml"/><Relationship Id="rId2324" Type="http://schemas.openxmlformats.org/officeDocument/2006/relationships/slide" Target="slides/slide2323.xml"/><Relationship Id="rId3722" Type="http://schemas.openxmlformats.org/officeDocument/2006/relationships/slide" Target="slides/slide3721.xml"/><Relationship Id="rId850" Type="http://schemas.openxmlformats.org/officeDocument/2006/relationships/slide" Target="slides/slide849.xml"/><Relationship Id="rId1133" Type="http://schemas.openxmlformats.org/officeDocument/2006/relationships/slide" Target="slides/slide1132.xml"/><Relationship Id="rId2531" Type="http://schemas.openxmlformats.org/officeDocument/2006/relationships/slide" Target="slides/slide2530.xml"/><Relationship Id="rId503" Type="http://schemas.openxmlformats.org/officeDocument/2006/relationships/slide" Target="slides/slide502.xml"/><Relationship Id="rId710" Type="http://schemas.openxmlformats.org/officeDocument/2006/relationships/slide" Target="slides/slide709.xml"/><Relationship Id="rId1340" Type="http://schemas.openxmlformats.org/officeDocument/2006/relationships/slide" Target="slides/slide1339.xml"/><Relationship Id="rId3098" Type="http://schemas.openxmlformats.org/officeDocument/2006/relationships/slide" Target="slides/slide3097.xml"/><Relationship Id="rId1200" Type="http://schemas.openxmlformats.org/officeDocument/2006/relationships/slide" Target="slides/slide1199.xml"/><Relationship Id="rId4149" Type="http://schemas.openxmlformats.org/officeDocument/2006/relationships/slide" Target="slides/slide4148.xml"/><Relationship Id="rId3165" Type="http://schemas.openxmlformats.org/officeDocument/2006/relationships/slide" Target="slides/slide3164.xml"/><Relationship Id="rId3372" Type="http://schemas.openxmlformats.org/officeDocument/2006/relationships/slide" Target="slides/slide3371.xml"/><Relationship Id="rId4009" Type="http://schemas.openxmlformats.org/officeDocument/2006/relationships/slide" Target="slides/slide4008.xml"/><Relationship Id="rId293" Type="http://schemas.openxmlformats.org/officeDocument/2006/relationships/slide" Target="slides/slide292.xml"/><Relationship Id="rId2181" Type="http://schemas.openxmlformats.org/officeDocument/2006/relationships/slide" Target="slides/slide2180.xml"/><Relationship Id="rId3025" Type="http://schemas.openxmlformats.org/officeDocument/2006/relationships/slide" Target="slides/slide3024.xml"/><Relationship Id="rId3232" Type="http://schemas.openxmlformats.org/officeDocument/2006/relationships/slide" Target="slides/slide3231.xml"/><Relationship Id="rId153" Type="http://schemas.openxmlformats.org/officeDocument/2006/relationships/slide" Target="slides/slide152.xml"/><Relationship Id="rId360" Type="http://schemas.openxmlformats.org/officeDocument/2006/relationships/slide" Target="slides/slide359.xml"/><Relationship Id="rId2041" Type="http://schemas.openxmlformats.org/officeDocument/2006/relationships/slide" Target="slides/slide2040.xml"/><Relationship Id="rId220" Type="http://schemas.openxmlformats.org/officeDocument/2006/relationships/slide" Target="slides/slide219.xml"/><Relationship Id="rId2998" Type="http://schemas.openxmlformats.org/officeDocument/2006/relationships/slide" Target="slides/slide2997.xml"/><Relationship Id="rId2858" Type="http://schemas.openxmlformats.org/officeDocument/2006/relationships/slide" Target="slides/slide2857.xml"/><Relationship Id="rId3909" Type="http://schemas.openxmlformats.org/officeDocument/2006/relationships/slide" Target="slides/slide3908.xml"/><Relationship Id="rId4073" Type="http://schemas.openxmlformats.org/officeDocument/2006/relationships/slide" Target="slides/slide4072.xml"/><Relationship Id="rId99" Type="http://schemas.openxmlformats.org/officeDocument/2006/relationships/slide" Target="slides/slide98.xml"/><Relationship Id="rId1667" Type="http://schemas.openxmlformats.org/officeDocument/2006/relationships/slide" Target="slides/slide1666.xml"/><Relationship Id="rId1874" Type="http://schemas.openxmlformats.org/officeDocument/2006/relationships/slide" Target="slides/slide1873.xml"/><Relationship Id="rId2718" Type="http://schemas.openxmlformats.org/officeDocument/2006/relationships/slide" Target="slides/slide2717.xml"/><Relationship Id="rId2925" Type="http://schemas.openxmlformats.org/officeDocument/2006/relationships/slide" Target="slides/slide2924.xml"/><Relationship Id="rId1527" Type="http://schemas.openxmlformats.org/officeDocument/2006/relationships/slide" Target="slides/slide1526.xml"/><Relationship Id="rId1734" Type="http://schemas.openxmlformats.org/officeDocument/2006/relationships/slide" Target="slides/slide1733.xml"/><Relationship Id="rId1941" Type="http://schemas.openxmlformats.org/officeDocument/2006/relationships/slide" Target="slides/slide1940.xml"/><Relationship Id="rId4140" Type="http://schemas.openxmlformats.org/officeDocument/2006/relationships/slide" Target="slides/slide4139.xml"/><Relationship Id="rId26" Type="http://schemas.openxmlformats.org/officeDocument/2006/relationships/slide" Target="slides/slide25.xml"/><Relationship Id="rId3699" Type="http://schemas.openxmlformats.org/officeDocument/2006/relationships/slide" Target="slides/slide3698.xml"/><Relationship Id="rId4000" Type="http://schemas.openxmlformats.org/officeDocument/2006/relationships/slide" Target="slides/slide3999.xml"/><Relationship Id="rId1801" Type="http://schemas.openxmlformats.org/officeDocument/2006/relationships/slide" Target="slides/slide1800.xml"/><Relationship Id="rId3559" Type="http://schemas.openxmlformats.org/officeDocument/2006/relationships/slide" Target="slides/slide3558.xml"/><Relationship Id="rId687" Type="http://schemas.openxmlformats.org/officeDocument/2006/relationships/slide" Target="slides/slide686.xml"/><Relationship Id="rId2368" Type="http://schemas.openxmlformats.org/officeDocument/2006/relationships/slide" Target="slides/slide2367.xml"/><Relationship Id="rId3766" Type="http://schemas.openxmlformats.org/officeDocument/2006/relationships/slide" Target="slides/slide3765.xml"/><Relationship Id="rId3973" Type="http://schemas.openxmlformats.org/officeDocument/2006/relationships/slide" Target="slides/slide3972.xml"/><Relationship Id="rId894" Type="http://schemas.openxmlformats.org/officeDocument/2006/relationships/slide" Target="slides/slide893.xml"/><Relationship Id="rId1177" Type="http://schemas.openxmlformats.org/officeDocument/2006/relationships/slide" Target="slides/slide1176.xml"/><Relationship Id="rId2575" Type="http://schemas.openxmlformats.org/officeDocument/2006/relationships/slide" Target="slides/slide2574.xml"/><Relationship Id="rId2782" Type="http://schemas.openxmlformats.org/officeDocument/2006/relationships/slide" Target="slides/slide2781.xml"/><Relationship Id="rId3419" Type="http://schemas.openxmlformats.org/officeDocument/2006/relationships/slide" Target="slides/slide3418.xml"/><Relationship Id="rId3626" Type="http://schemas.openxmlformats.org/officeDocument/2006/relationships/slide" Target="slides/slide3625.xml"/><Relationship Id="rId3833" Type="http://schemas.openxmlformats.org/officeDocument/2006/relationships/slide" Target="slides/slide3832.xml"/><Relationship Id="rId547" Type="http://schemas.openxmlformats.org/officeDocument/2006/relationships/slide" Target="slides/slide546.xml"/><Relationship Id="rId754" Type="http://schemas.openxmlformats.org/officeDocument/2006/relationships/slide" Target="slides/slide753.xml"/><Relationship Id="rId961" Type="http://schemas.openxmlformats.org/officeDocument/2006/relationships/slide" Target="slides/slide960.xml"/><Relationship Id="rId1384" Type="http://schemas.openxmlformats.org/officeDocument/2006/relationships/slide" Target="slides/slide1383.xml"/><Relationship Id="rId1591" Type="http://schemas.openxmlformats.org/officeDocument/2006/relationships/slide" Target="slides/slide1590.xml"/><Relationship Id="rId2228" Type="http://schemas.openxmlformats.org/officeDocument/2006/relationships/slide" Target="slides/slide2227.xml"/><Relationship Id="rId2435" Type="http://schemas.openxmlformats.org/officeDocument/2006/relationships/slide" Target="slides/slide2434.xml"/><Relationship Id="rId2642" Type="http://schemas.openxmlformats.org/officeDocument/2006/relationships/slide" Target="slides/slide2641.xml"/><Relationship Id="rId3900" Type="http://schemas.openxmlformats.org/officeDocument/2006/relationships/slide" Target="slides/slide3899.xml"/><Relationship Id="rId90" Type="http://schemas.openxmlformats.org/officeDocument/2006/relationships/slide" Target="slides/slide89.xml"/><Relationship Id="rId407" Type="http://schemas.openxmlformats.org/officeDocument/2006/relationships/slide" Target="slides/slide406.xml"/><Relationship Id="rId614" Type="http://schemas.openxmlformats.org/officeDocument/2006/relationships/slide" Target="slides/slide613.xml"/><Relationship Id="rId821" Type="http://schemas.openxmlformats.org/officeDocument/2006/relationships/slide" Target="slides/slide820.xml"/><Relationship Id="rId1037" Type="http://schemas.openxmlformats.org/officeDocument/2006/relationships/slide" Target="slides/slide1036.xml"/><Relationship Id="rId1244" Type="http://schemas.openxmlformats.org/officeDocument/2006/relationships/slide" Target="slides/slide1243.xml"/><Relationship Id="rId1451" Type="http://schemas.openxmlformats.org/officeDocument/2006/relationships/slide" Target="slides/slide1450.xml"/><Relationship Id="rId2502" Type="http://schemas.openxmlformats.org/officeDocument/2006/relationships/slide" Target="slides/slide2501.xml"/><Relationship Id="rId1104" Type="http://schemas.openxmlformats.org/officeDocument/2006/relationships/slide" Target="slides/slide1103.xml"/><Relationship Id="rId1311" Type="http://schemas.openxmlformats.org/officeDocument/2006/relationships/slide" Target="slides/slide1310.xml"/><Relationship Id="rId3069" Type="http://schemas.openxmlformats.org/officeDocument/2006/relationships/slide" Target="slides/slide3068.xml"/><Relationship Id="rId3276" Type="http://schemas.openxmlformats.org/officeDocument/2006/relationships/slide" Target="slides/slide3275.xml"/><Relationship Id="rId3483" Type="http://schemas.openxmlformats.org/officeDocument/2006/relationships/slide" Target="slides/slide3482.xml"/><Relationship Id="rId3690" Type="http://schemas.openxmlformats.org/officeDocument/2006/relationships/slide" Target="slides/slide3689.xml"/><Relationship Id="rId197" Type="http://schemas.openxmlformats.org/officeDocument/2006/relationships/slide" Target="slides/slide196.xml"/><Relationship Id="rId2085" Type="http://schemas.openxmlformats.org/officeDocument/2006/relationships/slide" Target="slides/slide2084.xml"/><Relationship Id="rId2292" Type="http://schemas.openxmlformats.org/officeDocument/2006/relationships/slide" Target="slides/slide2291.xml"/><Relationship Id="rId3136" Type="http://schemas.openxmlformats.org/officeDocument/2006/relationships/slide" Target="slides/slide3135.xml"/><Relationship Id="rId3343" Type="http://schemas.openxmlformats.org/officeDocument/2006/relationships/slide" Target="slides/slide3342.xml"/><Relationship Id="rId264" Type="http://schemas.openxmlformats.org/officeDocument/2006/relationships/slide" Target="slides/slide263.xml"/><Relationship Id="rId471" Type="http://schemas.openxmlformats.org/officeDocument/2006/relationships/slide" Target="slides/slide470.xml"/><Relationship Id="rId2152" Type="http://schemas.openxmlformats.org/officeDocument/2006/relationships/slide" Target="slides/slide2151.xml"/><Relationship Id="rId3550" Type="http://schemas.openxmlformats.org/officeDocument/2006/relationships/slide" Target="slides/slide3549.xml"/><Relationship Id="rId124" Type="http://schemas.openxmlformats.org/officeDocument/2006/relationships/slide" Target="slides/slide123.xml"/><Relationship Id="rId3203" Type="http://schemas.openxmlformats.org/officeDocument/2006/relationships/slide" Target="slides/slide3202.xml"/><Relationship Id="rId3410" Type="http://schemas.openxmlformats.org/officeDocument/2006/relationships/slide" Target="slides/slide3409.xml"/><Relationship Id="rId331" Type="http://schemas.openxmlformats.org/officeDocument/2006/relationships/slide" Target="slides/slide330.xml"/><Relationship Id="rId2012" Type="http://schemas.openxmlformats.org/officeDocument/2006/relationships/slide" Target="slides/slide2011.xml"/><Relationship Id="rId2969" Type="http://schemas.openxmlformats.org/officeDocument/2006/relationships/slide" Target="slides/slide2968.xml"/><Relationship Id="rId1778" Type="http://schemas.openxmlformats.org/officeDocument/2006/relationships/slide" Target="slides/slide1777.xml"/><Relationship Id="rId1985" Type="http://schemas.openxmlformats.org/officeDocument/2006/relationships/slide" Target="slides/slide1984.xml"/><Relationship Id="rId2829" Type="http://schemas.openxmlformats.org/officeDocument/2006/relationships/slide" Target="slides/slide2828.xml"/><Relationship Id="rId4184" Type="http://schemas.openxmlformats.org/officeDocument/2006/relationships/slide" Target="slides/slide4183.xml"/><Relationship Id="rId1638" Type="http://schemas.openxmlformats.org/officeDocument/2006/relationships/slide" Target="slides/slide1637.xml"/><Relationship Id="rId4044" Type="http://schemas.openxmlformats.org/officeDocument/2006/relationships/slide" Target="slides/slide4043.xml"/><Relationship Id="rId1845" Type="http://schemas.openxmlformats.org/officeDocument/2006/relationships/slide" Target="slides/slide1844.xml"/><Relationship Id="rId3060" Type="http://schemas.openxmlformats.org/officeDocument/2006/relationships/slide" Target="slides/slide3059.xml"/><Relationship Id="rId4111" Type="http://schemas.openxmlformats.org/officeDocument/2006/relationships/slide" Target="slides/slide4110.xml"/><Relationship Id="rId1705" Type="http://schemas.openxmlformats.org/officeDocument/2006/relationships/slide" Target="slides/slide1704.xml"/><Relationship Id="rId1912" Type="http://schemas.openxmlformats.org/officeDocument/2006/relationships/slide" Target="slides/slide1911.xml"/><Relationship Id="rId3877" Type="http://schemas.openxmlformats.org/officeDocument/2006/relationships/slide" Target="slides/slide3876.xml"/><Relationship Id="rId798" Type="http://schemas.openxmlformats.org/officeDocument/2006/relationships/slide" Target="slides/slide797.xml"/><Relationship Id="rId2479" Type="http://schemas.openxmlformats.org/officeDocument/2006/relationships/slide" Target="slides/slide2478.xml"/><Relationship Id="rId2686" Type="http://schemas.openxmlformats.org/officeDocument/2006/relationships/slide" Target="slides/slide2685.xml"/><Relationship Id="rId2893" Type="http://schemas.openxmlformats.org/officeDocument/2006/relationships/slide" Target="slides/slide2892.xml"/><Relationship Id="rId3737" Type="http://schemas.openxmlformats.org/officeDocument/2006/relationships/slide" Target="slides/slide3736.xml"/><Relationship Id="rId3944" Type="http://schemas.openxmlformats.org/officeDocument/2006/relationships/slide" Target="slides/slide3943.xml"/><Relationship Id="rId658" Type="http://schemas.openxmlformats.org/officeDocument/2006/relationships/slide" Target="slides/slide657.xml"/><Relationship Id="rId865" Type="http://schemas.openxmlformats.org/officeDocument/2006/relationships/slide" Target="slides/slide864.xml"/><Relationship Id="rId1288" Type="http://schemas.openxmlformats.org/officeDocument/2006/relationships/slide" Target="slides/slide1287.xml"/><Relationship Id="rId1495" Type="http://schemas.openxmlformats.org/officeDocument/2006/relationships/slide" Target="slides/slide1494.xml"/><Relationship Id="rId2339" Type="http://schemas.openxmlformats.org/officeDocument/2006/relationships/slide" Target="slides/slide2338.xml"/><Relationship Id="rId2546" Type="http://schemas.openxmlformats.org/officeDocument/2006/relationships/slide" Target="slides/slide2545.xml"/><Relationship Id="rId2753" Type="http://schemas.openxmlformats.org/officeDocument/2006/relationships/slide" Target="slides/slide2752.xml"/><Relationship Id="rId2960" Type="http://schemas.openxmlformats.org/officeDocument/2006/relationships/slide" Target="slides/slide2959.xml"/><Relationship Id="rId3804" Type="http://schemas.openxmlformats.org/officeDocument/2006/relationships/slide" Target="slides/slide3803.xml"/><Relationship Id="rId518" Type="http://schemas.openxmlformats.org/officeDocument/2006/relationships/slide" Target="slides/slide517.xml"/><Relationship Id="rId725" Type="http://schemas.openxmlformats.org/officeDocument/2006/relationships/slide" Target="slides/slide724.xml"/><Relationship Id="rId932" Type="http://schemas.openxmlformats.org/officeDocument/2006/relationships/slide" Target="slides/slide931.xml"/><Relationship Id="rId1148" Type="http://schemas.openxmlformats.org/officeDocument/2006/relationships/slide" Target="slides/slide1147.xml"/><Relationship Id="rId1355" Type="http://schemas.openxmlformats.org/officeDocument/2006/relationships/slide" Target="slides/slide1354.xml"/><Relationship Id="rId1562" Type="http://schemas.openxmlformats.org/officeDocument/2006/relationships/slide" Target="slides/slide1561.xml"/><Relationship Id="rId2406" Type="http://schemas.openxmlformats.org/officeDocument/2006/relationships/slide" Target="slides/slide2405.xml"/><Relationship Id="rId2613" Type="http://schemas.openxmlformats.org/officeDocument/2006/relationships/slide" Target="slides/slide2612.xml"/><Relationship Id="rId1008" Type="http://schemas.openxmlformats.org/officeDocument/2006/relationships/slide" Target="slides/slide1007.xml"/><Relationship Id="rId1215" Type="http://schemas.openxmlformats.org/officeDocument/2006/relationships/slide" Target="slides/slide1214.xml"/><Relationship Id="rId1422" Type="http://schemas.openxmlformats.org/officeDocument/2006/relationships/slide" Target="slides/slide1421.xml"/><Relationship Id="rId2820" Type="http://schemas.openxmlformats.org/officeDocument/2006/relationships/slide" Target="slides/slide2819.xml"/><Relationship Id="rId61" Type="http://schemas.openxmlformats.org/officeDocument/2006/relationships/slide" Target="slides/slide60.xml"/><Relationship Id="rId3387" Type="http://schemas.openxmlformats.org/officeDocument/2006/relationships/slide" Target="slides/slide3386.xml"/><Relationship Id="rId2196" Type="http://schemas.openxmlformats.org/officeDocument/2006/relationships/slide" Target="slides/slide2195.xml"/><Relationship Id="rId3594" Type="http://schemas.openxmlformats.org/officeDocument/2006/relationships/slide" Target="slides/slide3593.xml"/><Relationship Id="rId168" Type="http://schemas.openxmlformats.org/officeDocument/2006/relationships/slide" Target="slides/slide167.xml"/><Relationship Id="rId3247" Type="http://schemas.openxmlformats.org/officeDocument/2006/relationships/slide" Target="slides/slide3246.xml"/><Relationship Id="rId3454" Type="http://schemas.openxmlformats.org/officeDocument/2006/relationships/slide" Target="slides/slide3453.xml"/><Relationship Id="rId3661" Type="http://schemas.openxmlformats.org/officeDocument/2006/relationships/slide" Target="slides/slide3660.xml"/><Relationship Id="rId375" Type="http://schemas.openxmlformats.org/officeDocument/2006/relationships/slide" Target="slides/slide374.xml"/><Relationship Id="rId582" Type="http://schemas.openxmlformats.org/officeDocument/2006/relationships/slide" Target="slides/slide581.xml"/><Relationship Id="rId2056" Type="http://schemas.openxmlformats.org/officeDocument/2006/relationships/slide" Target="slides/slide2055.xml"/><Relationship Id="rId2263" Type="http://schemas.openxmlformats.org/officeDocument/2006/relationships/slide" Target="slides/slide2262.xml"/><Relationship Id="rId2470" Type="http://schemas.openxmlformats.org/officeDocument/2006/relationships/slide" Target="slides/slide2469.xml"/><Relationship Id="rId3107" Type="http://schemas.openxmlformats.org/officeDocument/2006/relationships/slide" Target="slides/slide3106.xml"/><Relationship Id="rId3314" Type="http://schemas.openxmlformats.org/officeDocument/2006/relationships/slide" Target="slides/slide3313.xml"/><Relationship Id="rId3521" Type="http://schemas.openxmlformats.org/officeDocument/2006/relationships/slide" Target="slides/slide3520.xml"/><Relationship Id="rId235" Type="http://schemas.openxmlformats.org/officeDocument/2006/relationships/slide" Target="slides/slide234.xml"/><Relationship Id="rId442" Type="http://schemas.openxmlformats.org/officeDocument/2006/relationships/slide" Target="slides/slide441.xml"/><Relationship Id="rId1072" Type="http://schemas.openxmlformats.org/officeDocument/2006/relationships/slide" Target="slides/slide1071.xml"/><Relationship Id="rId2123" Type="http://schemas.openxmlformats.org/officeDocument/2006/relationships/slide" Target="slides/slide2122.xml"/><Relationship Id="rId2330" Type="http://schemas.openxmlformats.org/officeDocument/2006/relationships/slide" Target="slides/slide2329.xml"/><Relationship Id="rId302" Type="http://schemas.openxmlformats.org/officeDocument/2006/relationships/slide" Target="slides/slide301.xml"/><Relationship Id="rId4088" Type="http://schemas.openxmlformats.org/officeDocument/2006/relationships/slide" Target="slides/slide4087.xml"/><Relationship Id="rId1889" Type="http://schemas.openxmlformats.org/officeDocument/2006/relationships/slide" Target="slides/slide1888.xml"/><Relationship Id="rId4155" Type="http://schemas.openxmlformats.org/officeDocument/2006/relationships/slide" Target="slides/slide4154.xml"/><Relationship Id="rId1749" Type="http://schemas.openxmlformats.org/officeDocument/2006/relationships/slide" Target="slides/slide1748.xml"/><Relationship Id="rId1956" Type="http://schemas.openxmlformats.org/officeDocument/2006/relationships/slide" Target="slides/slide1955.xml"/><Relationship Id="rId3171" Type="http://schemas.openxmlformats.org/officeDocument/2006/relationships/slide" Target="slides/slide3170.xml"/><Relationship Id="rId4015" Type="http://schemas.openxmlformats.org/officeDocument/2006/relationships/slide" Target="slides/slide4014.xml"/><Relationship Id="rId1609" Type="http://schemas.openxmlformats.org/officeDocument/2006/relationships/slide" Target="slides/slide1608.xml"/><Relationship Id="rId1816" Type="http://schemas.openxmlformats.org/officeDocument/2006/relationships/slide" Target="slides/slide1815.xml"/><Relationship Id="rId3031" Type="http://schemas.openxmlformats.org/officeDocument/2006/relationships/slide" Target="slides/slide3030.xml"/><Relationship Id="rId3988" Type="http://schemas.openxmlformats.org/officeDocument/2006/relationships/slide" Target="slides/slide3987.xml"/><Relationship Id="rId2797" Type="http://schemas.openxmlformats.org/officeDocument/2006/relationships/slide" Target="slides/slide2796.xml"/><Relationship Id="rId3848" Type="http://schemas.openxmlformats.org/officeDocument/2006/relationships/slide" Target="slides/slide3847.xml"/><Relationship Id="rId769" Type="http://schemas.openxmlformats.org/officeDocument/2006/relationships/slide" Target="slides/slide768.xml"/><Relationship Id="rId976" Type="http://schemas.openxmlformats.org/officeDocument/2006/relationships/slide" Target="slides/slide975.xml"/><Relationship Id="rId1399" Type="http://schemas.openxmlformats.org/officeDocument/2006/relationships/slide" Target="slides/slide1398.xml"/><Relationship Id="rId2657" Type="http://schemas.openxmlformats.org/officeDocument/2006/relationships/slide" Target="slides/slide2656.xml"/><Relationship Id="rId629" Type="http://schemas.openxmlformats.org/officeDocument/2006/relationships/slide" Target="slides/slide628.xml"/><Relationship Id="rId1259" Type="http://schemas.openxmlformats.org/officeDocument/2006/relationships/slide" Target="slides/slide1258.xml"/><Relationship Id="rId1466" Type="http://schemas.openxmlformats.org/officeDocument/2006/relationships/slide" Target="slides/slide1465.xml"/><Relationship Id="rId2864" Type="http://schemas.openxmlformats.org/officeDocument/2006/relationships/slide" Target="slides/slide2863.xml"/><Relationship Id="rId3708" Type="http://schemas.openxmlformats.org/officeDocument/2006/relationships/slide" Target="slides/slide3707.xml"/><Relationship Id="rId3915" Type="http://schemas.openxmlformats.org/officeDocument/2006/relationships/slide" Target="slides/slide3914.xml"/><Relationship Id="rId836" Type="http://schemas.openxmlformats.org/officeDocument/2006/relationships/slide" Target="slides/slide835.xml"/><Relationship Id="rId1119" Type="http://schemas.openxmlformats.org/officeDocument/2006/relationships/slide" Target="slides/slide1118.xml"/><Relationship Id="rId1673" Type="http://schemas.openxmlformats.org/officeDocument/2006/relationships/slide" Target="slides/slide1672.xml"/><Relationship Id="rId1880" Type="http://schemas.openxmlformats.org/officeDocument/2006/relationships/slide" Target="slides/slide1879.xml"/><Relationship Id="rId2517" Type="http://schemas.openxmlformats.org/officeDocument/2006/relationships/slide" Target="slides/slide2516.xml"/><Relationship Id="rId2724" Type="http://schemas.openxmlformats.org/officeDocument/2006/relationships/slide" Target="slides/slide2723.xml"/><Relationship Id="rId2931" Type="http://schemas.openxmlformats.org/officeDocument/2006/relationships/slide" Target="slides/slide2930.xml"/><Relationship Id="rId903" Type="http://schemas.openxmlformats.org/officeDocument/2006/relationships/slide" Target="slides/slide902.xml"/><Relationship Id="rId1326" Type="http://schemas.openxmlformats.org/officeDocument/2006/relationships/slide" Target="slides/slide1325.xml"/><Relationship Id="rId1533" Type="http://schemas.openxmlformats.org/officeDocument/2006/relationships/slide" Target="slides/slide1532.xml"/><Relationship Id="rId1740" Type="http://schemas.openxmlformats.org/officeDocument/2006/relationships/slide" Target="slides/slide1739.xml"/><Relationship Id="rId32" Type="http://schemas.openxmlformats.org/officeDocument/2006/relationships/slide" Target="slides/slide31.xml"/><Relationship Id="rId1600" Type="http://schemas.openxmlformats.org/officeDocument/2006/relationships/slide" Target="slides/slide1599.xml"/><Relationship Id="rId3498" Type="http://schemas.openxmlformats.org/officeDocument/2006/relationships/slide" Target="slides/slide3497.xml"/><Relationship Id="rId3358" Type="http://schemas.openxmlformats.org/officeDocument/2006/relationships/slide" Target="slides/slide3357.xml"/><Relationship Id="rId3565" Type="http://schemas.openxmlformats.org/officeDocument/2006/relationships/slide" Target="slides/slide3564.xml"/><Relationship Id="rId3772" Type="http://schemas.openxmlformats.org/officeDocument/2006/relationships/slide" Target="slides/slide3771.xml"/><Relationship Id="rId279" Type="http://schemas.openxmlformats.org/officeDocument/2006/relationships/slide" Target="slides/slide278.xml"/><Relationship Id="rId486" Type="http://schemas.openxmlformats.org/officeDocument/2006/relationships/slide" Target="slides/slide485.xml"/><Relationship Id="rId693" Type="http://schemas.openxmlformats.org/officeDocument/2006/relationships/slide" Target="slides/slide692.xml"/><Relationship Id="rId2167" Type="http://schemas.openxmlformats.org/officeDocument/2006/relationships/slide" Target="slides/slide2166.xml"/><Relationship Id="rId2374" Type="http://schemas.openxmlformats.org/officeDocument/2006/relationships/slide" Target="slides/slide2373.xml"/><Relationship Id="rId2581" Type="http://schemas.openxmlformats.org/officeDocument/2006/relationships/slide" Target="slides/slide2580.xml"/><Relationship Id="rId3218" Type="http://schemas.openxmlformats.org/officeDocument/2006/relationships/slide" Target="slides/slide3217.xml"/><Relationship Id="rId3425" Type="http://schemas.openxmlformats.org/officeDocument/2006/relationships/slide" Target="slides/slide3424.xml"/><Relationship Id="rId3632" Type="http://schemas.openxmlformats.org/officeDocument/2006/relationships/slide" Target="slides/slide3631.xml"/><Relationship Id="rId139" Type="http://schemas.openxmlformats.org/officeDocument/2006/relationships/slide" Target="slides/slide138.xml"/><Relationship Id="rId346" Type="http://schemas.openxmlformats.org/officeDocument/2006/relationships/slide" Target="slides/slide345.xml"/><Relationship Id="rId553" Type="http://schemas.openxmlformats.org/officeDocument/2006/relationships/slide" Target="slides/slide552.xml"/><Relationship Id="rId760" Type="http://schemas.openxmlformats.org/officeDocument/2006/relationships/slide" Target="slides/slide759.xml"/><Relationship Id="rId1183" Type="http://schemas.openxmlformats.org/officeDocument/2006/relationships/slide" Target="slides/slide1182.xml"/><Relationship Id="rId1390" Type="http://schemas.openxmlformats.org/officeDocument/2006/relationships/slide" Target="slides/slide1389.xml"/><Relationship Id="rId2027" Type="http://schemas.openxmlformats.org/officeDocument/2006/relationships/slide" Target="slides/slide2026.xml"/><Relationship Id="rId2234" Type="http://schemas.openxmlformats.org/officeDocument/2006/relationships/slide" Target="slides/slide2233.xml"/><Relationship Id="rId2441" Type="http://schemas.openxmlformats.org/officeDocument/2006/relationships/slide" Target="slides/slide2440.xml"/><Relationship Id="rId206" Type="http://schemas.openxmlformats.org/officeDocument/2006/relationships/slide" Target="slides/slide205.xml"/><Relationship Id="rId413" Type="http://schemas.openxmlformats.org/officeDocument/2006/relationships/slide" Target="slides/slide412.xml"/><Relationship Id="rId1043" Type="http://schemas.openxmlformats.org/officeDocument/2006/relationships/slide" Target="slides/slide1042.xml"/><Relationship Id="rId620" Type="http://schemas.openxmlformats.org/officeDocument/2006/relationships/slide" Target="slides/slide619.xml"/><Relationship Id="rId1250" Type="http://schemas.openxmlformats.org/officeDocument/2006/relationships/slide" Target="slides/slide1249.xml"/><Relationship Id="rId2301" Type="http://schemas.openxmlformats.org/officeDocument/2006/relationships/slide" Target="slides/slide2300.xml"/><Relationship Id="rId4059" Type="http://schemas.openxmlformats.org/officeDocument/2006/relationships/slide" Target="slides/slide4058.xml"/><Relationship Id="rId1110" Type="http://schemas.openxmlformats.org/officeDocument/2006/relationships/slide" Target="slides/slide1109.xml"/><Relationship Id="rId1927" Type="http://schemas.openxmlformats.org/officeDocument/2006/relationships/slide" Target="slides/slide1926.xml"/><Relationship Id="rId3075" Type="http://schemas.openxmlformats.org/officeDocument/2006/relationships/slide" Target="slides/slide3074.xml"/><Relationship Id="rId3282" Type="http://schemas.openxmlformats.org/officeDocument/2006/relationships/slide" Target="slides/slide3281.xml"/><Relationship Id="rId4126" Type="http://schemas.openxmlformats.org/officeDocument/2006/relationships/slide" Target="slides/slide4125.xml"/><Relationship Id="rId2091" Type="http://schemas.openxmlformats.org/officeDocument/2006/relationships/slide" Target="slides/slide2090.xml"/><Relationship Id="rId3142" Type="http://schemas.openxmlformats.org/officeDocument/2006/relationships/slide" Target="slides/slide3141.xml"/><Relationship Id="rId270" Type="http://schemas.openxmlformats.org/officeDocument/2006/relationships/slide" Target="slides/slide269.xml"/><Relationship Id="rId3002" Type="http://schemas.openxmlformats.org/officeDocument/2006/relationships/slide" Target="slides/slide3001.xml"/><Relationship Id="rId130" Type="http://schemas.openxmlformats.org/officeDocument/2006/relationships/slide" Target="slides/slide129.xml"/><Relationship Id="rId3959" Type="http://schemas.openxmlformats.org/officeDocument/2006/relationships/slide" Target="slides/slide3958.xml"/><Relationship Id="rId2768" Type="http://schemas.openxmlformats.org/officeDocument/2006/relationships/slide" Target="slides/slide2767.xml"/><Relationship Id="rId2975" Type="http://schemas.openxmlformats.org/officeDocument/2006/relationships/slide" Target="slides/slide2974.xml"/><Relationship Id="rId3819" Type="http://schemas.openxmlformats.org/officeDocument/2006/relationships/slide" Target="slides/slide3818.xml"/><Relationship Id="rId947" Type="http://schemas.openxmlformats.org/officeDocument/2006/relationships/slide" Target="slides/slide946.xml"/><Relationship Id="rId1577" Type="http://schemas.openxmlformats.org/officeDocument/2006/relationships/slide" Target="slides/slide1576.xml"/><Relationship Id="rId1784" Type="http://schemas.openxmlformats.org/officeDocument/2006/relationships/slide" Target="slides/slide1783.xml"/><Relationship Id="rId1991" Type="http://schemas.openxmlformats.org/officeDocument/2006/relationships/slide" Target="slides/slide1990.xml"/><Relationship Id="rId2628" Type="http://schemas.openxmlformats.org/officeDocument/2006/relationships/slide" Target="slides/slide2627.xml"/><Relationship Id="rId2835" Type="http://schemas.openxmlformats.org/officeDocument/2006/relationships/slide" Target="slides/slide2834.xml"/><Relationship Id="rId76" Type="http://schemas.openxmlformats.org/officeDocument/2006/relationships/slide" Target="slides/slide75.xml"/><Relationship Id="rId807" Type="http://schemas.openxmlformats.org/officeDocument/2006/relationships/slide" Target="slides/slide806.xml"/><Relationship Id="rId1437" Type="http://schemas.openxmlformats.org/officeDocument/2006/relationships/slide" Target="slides/slide1436.xml"/><Relationship Id="rId1644" Type="http://schemas.openxmlformats.org/officeDocument/2006/relationships/slide" Target="slides/slide1643.xml"/><Relationship Id="rId1851" Type="http://schemas.openxmlformats.org/officeDocument/2006/relationships/slide" Target="slides/slide1850.xml"/><Relationship Id="rId2902" Type="http://schemas.openxmlformats.org/officeDocument/2006/relationships/slide" Target="slides/slide2901.xml"/><Relationship Id="rId4050" Type="http://schemas.openxmlformats.org/officeDocument/2006/relationships/slide" Target="slides/slide4049.xml"/><Relationship Id="rId1504" Type="http://schemas.openxmlformats.org/officeDocument/2006/relationships/slide" Target="slides/slide1503.xml"/><Relationship Id="rId1711" Type="http://schemas.openxmlformats.org/officeDocument/2006/relationships/slide" Target="slides/slide1710.xml"/><Relationship Id="rId3469" Type="http://schemas.openxmlformats.org/officeDocument/2006/relationships/slide" Target="slides/slide3468.xml"/><Relationship Id="rId3676" Type="http://schemas.openxmlformats.org/officeDocument/2006/relationships/slide" Target="slides/slide3675.xml"/><Relationship Id="rId597" Type="http://schemas.openxmlformats.org/officeDocument/2006/relationships/slide" Target="slides/slide596.xml"/><Relationship Id="rId2278" Type="http://schemas.openxmlformats.org/officeDocument/2006/relationships/slide" Target="slides/slide2277.xml"/><Relationship Id="rId2485" Type="http://schemas.openxmlformats.org/officeDocument/2006/relationships/slide" Target="slides/slide2484.xml"/><Relationship Id="rId3329" Type="http://schemas.openxmlformats.org/officeDocument/2006/relationships/slide" Target="slides/slide3328.xml"/><Relationship Id="rId3883" Type="http://schemas.openxmlformats.org/officeDocument/2006/relationships/slide" Target="slides/slide3882.xml"/><Relationship Id="rId457" Type="http://schemas.openxmlformats.org/officeDocument/2006/relationships/slide" Target="slides/slide456.xml"/><Relationship Id="rId1087" Type="http://schemas.openxmlformats.org/officeDocument/2006/relationships/slide" Target="slides/slide1086.xml"/><Relationship Id="rId1294" Type="http://schemas.openxmlformats.org/officeDocument/2006/relationships/slide" Target="slides/slide1293.xml"/><Relationship Id="rId2138" Type="http://schemas.openxmlformats.org/officeDocument/2006/relationships/slide" Target="slides/slide2137.xml"/><Relationship Id="rId2692" Type="http://schemas.openxmlformats.org/officeDocument/2006/relationships/slide" Target="slides/slide2691.xml"/><Relationship Id="rId3536" Type="http://schemas.openxmlformats.org/officeDocument/2006/relationships/slide" Target="slides/slide3535.xml"/><Relationship Id="rId3743" Type="http://schemas.openxmlformats.org/officeDocument/2006/relationships/slide" Target="slides/slide3742.xml"/><Relationship Id="rId3950" Type="http://schemas.openxmlformats.org/officeDocument/2006/relationships/slide" Target="slides/slide3949.xml"/><Relationship Id="rId664" Type="http://schemas.openxmlformats.org/officeDocument/2006/relationships/slide" Target="slides/slide663.xml"/><Relationship Id="rId871" Type="http://schemas.openxmlformats.org/officeDocument/2006/relationships/slide" Target="slides/slide870.xml"/><Relationship Id="rId2345" Type="http://schemas.openxmlformats.org/officeDocument/2006/relationships/slide" Target="slides/slide2344.xml"/><Relationship Id="rId2552" Type="http://schemas.openxmlformats.org/officeDocument/2006/relationships/slide" Target="slides/slide2551.xml"/><Relationship Id="rId3603" Type="http://schemas.openxmlformats.org/officeDocument/2006/relationships/slide" Target="slides/slide3602.xml"/><Relationship Id="rId3810" Type="http://schemas.openxmlformats.org/officeDocument/2006/relationships/slide" Target="slides/slide3809.xml"/><Relationship Id="rId317" Type="http://schemas.openxmlformats.org/officeDocument/2006/relationships/slide" Target="slides/slide316.xml"/><Relationship Id="rId524" Type="http://schemas.openxmlformats.org/officeDocument/2006/relationships/slide" Target="slides/slide523.xml"/><Relationship Id="rId731" Type="http://schemas.openxmlformats.org/officeDocument/2006/relationships/slide" Target="slides/slide730.xml"/><Relationship Id="rId1154" Type="http://schemas.openxmlformats.org/officeDocument/2006/relationships/slide" Target="slides/slide1153.xml"/><Relationship Id="rId1361" Type="http://schemas.openxmlformats.org/officeDocument/2006/relationships/slide" Target="slides/slide1360.xml"/><Relationship Id="rId2205" Type="http://schemas.openxmlformats.org/officeDocument/2006/relationships/slide" Target="slides/slide2204.xml"/><Relationship Id="rId2412" Type="http://schemas.openxmlformats.org/officeDocument/2006/relationships/slide" Target="slides/slide2411.xml"/><Relationship Id="rId1014" Type="http://schemas.openxmlformats.org/officeDocument/2006/relationships/slide" Target="slides/slide1013.xml"/><Relationship Id="rId1221" Type="http://schemas.openxmlformats.org/officeDocument/2006/relationships/slide" Target="slides/slide1220.xml"/><Relationship Id="rId3186" Type="http://schemas.openxmlformats.org/officeDocument/2006/relationships/slide" Target="slides/slide3185.xml"/><Relationship Id="rId3393" Type="http://schemas.openxmlformats.org/officeDocument/2006/relationships/slide" Target="slides/slide3392.xml"/><Relationship Id="rId3046" Type="http://schemas.openxmlformats.org/officeDocument/2006/relationships/slide" Target="slides/slide3045.xml"/><Relationship Id="rId3253" Type="http://schemas.openxmlformats.org/officeDocument/2006/relationships/slide" Target="slides/slide3252.xml"/><Relationship Id="rId3460" Type="http://schemas.openxmlformats.org/officeDocument/2006/relationships/slide" Target="slides/slide3459.xml"/><Relationship Id="rId174" Type="http://schemas.openxmlformats.org/officeDocument/2006/relationships/slide" Target="slides/slide173.xml"/><Relationship Id="rId381" Type="http://schemas.openxmlformats.org/officeDocument/2006/relationships/slide" Target="slides/slide380.xml"/><Relationship Id="rId2062" Type="http://schemas.openxmlformats.org/officeDocument/2006/relationships/slide" Target="slides/slide2061.xml"/><Relationship Id="rId3113" Type="http://schemas.openxmlformats.org/officeDocument/2006/relationships/slide" Target="slides/slide3112.xml"/><Relationship Id="rId241" Type="http://schemas.openxmlformats.org/officeDocument/2006/relationships/slide" Target="slides/slide240.xml"/><Relationship Id="rId3320" Type="http://schemas.openxmlformats.org/officeDocument/2006/relationships/slide" Target="slides/slide3319.xml"/><Relationship Id="rId2879" Type="http://schemas.openxmlformats.org/officeDocument/2006/relationships/slide" Target="slides/slide2878.xml"/><Relationship Id="rId101" Type="http://schemas.openxmlformats.org/officeDocument/2006/relationships/slide" Target="slides/slide100.xml"/><Relationship Id="rId1688" Type="http://schemas.openxmlformats.org/officeDocument/2006/relationships/slide" Target="slides/slide1687.xml"/><Relationship Id="rId1895" Type="http://schemas.openxmlformats.org/officeDocument/2006/relationships/slide" Target="slides/slide1894.xml"/><Relationship Id="rId2739" Type="http://schemas.openxmlformats.org/officeDocument/2006/relationships/slide" Target="slides/slide2738.xml"/><Relationship Id="rId2946" Type="http://schemas.openxmlformats.org/officeDocument/2006/relationships/slide" Target="slides/slide2945.xml"/><Relationship Id="rId4094" Type="http://schemas.openxmlformats.org/officeDocument/2006/relationships/slide" Target="slides/slide4093.xml"/><Relationship Id="rId918" Type="http://schemas.openxmlformats.org/officeDocument/2006/relationships/slide" Target="slides/slide917.xml"/><Relationship Id="rId1548" Type="http://schemas.openxmlformats.org/officeDocument/2006/relationships/slide" Target="slides/slide1547.xml"/><Relationship Id="rId1755" Type="http://schemas.openxmlformats.org/officeDocument/2006/relationships/slide" Target="slides/slide1754.xml"/><Relationship Id="rId4161" Type="http://schemas.openxmlformats.org/officeDocument/2006/relationships/slide" Target="slides/slide4160.xml"/><Relationship Id="rId1408" Type="http://schemas.openxmlformats.org/officeDocument/2006/relationships/slide" Target="slides/slide1407.xml"/><Relationship Id="rId1962" Type="http://schemas.openxmlformats.org/officeDocument/2006/relationships/slide" Target="slides/slide1961.xml"/><Relationship Id="rId2806" Type="http://schemas.openxmlformats.org/officeDocument/2006/relationships/slide" Target="slides/slide2805.xml"/><Relationship Id="rId4021" Type="http://schemas.openxmlformats.org/officeDocument/2006/relationships/slide" Target="slides/slide4020.xml"/><Relationship Id="rId47" Type="http://schemas.openxmlformats.org/officeDocument/2006/relationships/slide" Target="slides/slide46.xml"/><Relationship Id="rId1615" Type="http://schemas.openxmlformats.org/officeDocument/2006/relationships/slide" Target="slides/slide1614.xml"/><Relationship Id="rId1822" Type="http://schemas.openxmlformats.org/officeDocument/2006/relationships/slide" Target="slides/slide1821.xml"/><Relationship Id="rId3787" Type="http://schemas.openxmlformats.org/officeDocument/2006/relationships/slide" Target="slides/slide3786.xml"/><Relationship Id="rId3994" Type="http://schemas.openxmlformats.org/officeDocument/2006/relationships/slide" Target="slides/slide3993.xml"/><Relationship Id="rId2389" Type="http://schemas.openxmlformats.org/officeDocument/2006/relationships/slide" Target="slides/slide2388.xml"/><Relationship Id="rId2596" Type="http://schemas.openxmlformats.org/officeDocument/2006/relationships/slide" Target="slides/slide2595.xml"/><Relationship Id="rId3647" Type="http://schemas.openxmlformats.org/officeDocument/2006/relationships/slide" Target="slides/slide3646.xml"/><Relationship Id="rId3854" Type="http://schemas.openxmlformats.org/officeDocument/2006/relationships/slide" Target="slides/slide3853.xml"/><Relationship Id="rId568" Type="http://schemas.openxmlformats.org/officeDocument/2006/relationships/slide" Target="slides/slide567.xml"/><Relationship Id="rId775" Type="http://schemas.openxmlformats.org/officeDocument/2006/relationships/slide" Target="slides/slide774.xml"/><Relationship Id="rId982" Type="http://schemas.openxmlformats.org/officeDocument/2006/relationships/slide" Target="slides/slide981.xml"/><Relationship Id="rId1198" Type="http://schemas.openxmlformats.org/officeDocument/2006/relationships/slide" Target="slides/slide1197.xml"/><Relationship Id="rId2249" Type="http://schemas.openxmlformats.org/officeDocument/2006/relationships/slide" Target="slides/slide2248.xml"/><Relationship Id="rId2456" Type="http://schemas.openxmlformats.org/officeDocument/2006/relationships/slide" Target="slides/slide2455.xml"/><Relationship Id="rId2663" Type="http://schemas.openxmlformats.org/officeDocument/2006/relationships/slide" Target="slides/slide2662.xml"/><Relationship Id="rId2870" Type="http://schemas.openxmlformats.org/officeDocument/2006/relationships/slide" Target="slides/slide2869.xml"/><Relationship Id="rId3507" Type="http://schemas.openxmlformats.org/officeDocument/2006/relationships/slide" Target="slides/slide3506.xml"/><Relationship Id="rId3714" Type="http://schemas.openxmlformats.org/officeDocument/2006/relationships/slide" Target="slides/slide3713.xml"/><Relationship Id="rId3921" Type="http://schemas.openxmlformats.org/officeDocument/2006/relationships/slide" Target="slides/slide3920.xml"/><Relationship Id="rId428" Type="http://schemas.openxmlformats.org/officeDocument/2006/relationships/slide" Target="slides/slide427.xml"/><Relationship Id="rId635" Type="http://schemas.openxmlformats.org/officeDocument/2006/relationships/slide" Target="slides/slide634.xml"/><Relationship Id="rId842" Type="http://schemas.openxmlformats.org/officeDocument/2006/relationships/slide" Target="slides/slide841.xml"/><Relationship Id="rId1058" Type="http://schemas.openxmlformats.org/officeDocument/2006/relationships/slide" Target="slides/slide1057.xml"/><Relationship Id="rId1265" Type="http://schemas.openxmlformats.org/officeDocument/2006/relationships/slide" Target="slides/slide1264.xml"/><Relationship Id="rId1472" Type="http://schemas.openxmlformats.org/officeDocument/2006/relationships/slide" Target="slides/slide1471.xml"/><Relationship Id="rId2109" Type="http://schemas.openxmlformats.org/officeDocument/2006/relationships/slide" Target="slides/slide2108.xml"/><Relationship Id="rId2316" Type="http://schemas.openxmlformats.org/officeDocument/2006/relationships/slide" Target="slides/slide2315.xml"/><Relationship Id="rId2523" Type="http://schemas.openxmlformats.org/officeDocument/2006/relationships/slide" Target="slides/slide2522.xml"/><Relationship Id="rId2730" Type="http://schemas.openxmlformats.org/officeDocument/2006/relationships/slide" Target="slides/slide2729.xml"/><Relationship Id="rId702" Type="http://schemas.openxmlformats.org/officeDocument/2006/relationships/slide" Target="slides/slide701.xml"/><Relationship Id="rId1125" Type="http://schemas.openxmlformats.org/officeDocument/2006/relationships/slide" Target="slides/slide1124.xml"/><Relationship Id="rId1332" Type="http://schemas.openxmlformats.org/officeDocument/2006/relationships/slide" Target="slides/slide1331.xml"/><Relationship Id="rId3297" Type="http://schemas.openxmlformats.org/officeDocument/2006/relationships/slide" Target="slides/slide3296.xml"/><Relationship Id="rId3157" Type="http://schemas.openxmlformats.org/officeDocument/2006/relationships/slide" Target="slides/slide3156.xml"/><Relationship Id="rId285" Type="http://schemas.openxmlformats.org/officeDocument/2006/relationships/slide" Target="slides/slide284.xml"/><Relationship Id="rId3364" Type="http://schemas.openxmlformats.org/officeDocument/2006/relationships/slide" Target="slides/slide3363.xml"/><Relationship Id="rId3571" Type="http://schemas.openxmlformats.org/officeDocument/2006/relationships/slide" Target="slides/slide3570.xml"/><Relationship Id="rId492" Type="http://schemas.openxmlformats.org/officeDocument/2006/relationships/slide" Target="slides/slide491.xml"/><Relationship Id="rId2173" Type="http://schemas.openxmlformats.org/officeDocument/2006/relationships/slide" Target="slides/slide2172.xml"/><Relationship Id="rId2380" Type="http://schemas.openxmlformats.org/officeDocument/2006/relationships/slide" Target="slides/slide2379.xml"/><Relationship Id="rId3017" Type="http://schemas.openxmlformats.org/officeDocument/2006/relationships/slide" Target="slides/slide3016.xml"/><Relationship Id="rId3224" Type="http://schemas.openxmlformats.org/officeDocument/2006/relationships/slide" Target="slides/slide3223.xml"/><Relationship Id="rId3431" Type="http://schemas.openxmlformats.org/officeDocument/2006/relationships/slide" Target="slides/slide3430.xml"/><Relationship Id="rId145" Type="http://schemas.openxmlformats.org/officeDocument/2006/relationships/slide" Target="slides/slide144.xml"/><Relationship Id="rId352" Type="http://schemas.openxmlformats.org/officeDocument/2006/relationships/slide" Target="slides/slide351.xml"/><Relationship Id="rId2033" Type="http://schemas.openxmlformats.org/officeDocument/2006/relationships/slide" Target="slides/slide2032.xml"/><Relationship Id="rId2240" Type="http://schemas.openxmlformats.org/officeDocument/2006/relationships/slide" Target="slides/slide2239.xml"/><Relationship Id="rId212" Type="http://schemas.openxmlformats.org/officeDocument/2006/relationships/slide" Target="slides/slide211.xml"/><Relationship Id="rId1799" Type="http://schemas.openxmlformats.org/officeDocument/2006/relationships/slide" Target="slides/slide1798.xml"/><Relationship Id="rId2100" Type="http://schemas.openxmlformats.org/officeDocument/2006/relationships/slide" Target="slides/slide2099.xml"/><Relationship Id="rId4065" Type="http://schemas.openxmlformats.org/officeDocument/2006/relationships/slide" Target="slides/slide4064.xml"/><Relationship Id="rId1659" Type="http://schemas.openxmlformats.org/officeDocument/2006/relationships/slide" Target="slides/slide1658.xml"/><Relationship Id="rId1866" Type="http://schemas.openxmlformats.org/officeDocument/2006/relationships/slide" Target="slides/slide1865.xml"/><Relationship Id="rId2917" Type="http://schemas.openxmlformats.org/officeDocument/2006/relationships/slide" Target="slides/slide2916.xml"/><Relationship Id="rId3081" Type="http://schemas.openxmlformats.org/officeDocument/2006/relationships/slide" Target="slides/slide3080.xml"/><Relationship Id="rId4132" Type="http://schemas.openxmlformats.org/officeDocument/2006/relationships/slide" Target="slides/slide4131.xml"/><Relationship Id="rId1519" Type="http://schemas.openxmlformats.org/officeDocument/2006/relationships/slide" Target="slides/slide1518.xml"/><Relationship Id="rId1726" Type="http://schemas.openxmlformats.org/officeDocument/2006/relationships/slide" Target="slides/slide1725.xml"/><Relationship Id="rId1933" Type="http://schemas.openxmlformats.org/officeDocument/2006/relationships/slide" Target="slides/slide1932.xml"/><Relationship Id="rId18" Type="http://schemas.openxmlformats.org/officeDocument/2006/relationships/slide" Target="slides/slide17.xml"/><Relationship Id="rId3898" Type="http://schemas.openxmlformats.org/officeDocument/2006/relationships/slide" Target="slides/slide3897.xml"/><Relationship Id="rId3758" Type="http://schemas.openxmlformats.org/officeDocument/2006/relationships/slide" Target="slides/slide3757.xml"/><Relationship Id="rId3965" Type="http://schemas.openxmlformats.org/officeDocument/2006/relationships/slide" Target="slides/slide3964.xml"/><Relationship Id="rId679" Type="http://schemas.openxmlformats.org/officeDocument/2006/relationships/slide" Target="slides/slide678.xml"/><Relationship Id="rId886" Type="http://schemas.openxmlformats.org/officeDocument/2006/relationships/slide" Target="slides/slide885.xml"/><Relationship Id="rId2567" Type="http://schemas.openxmlformats.org/officeDocument/2006/relationships/slide" Target="slides/slide2566.xml"/><Relationship Id="rId2774" Type="http://schemas.openxmlformats.org/officeDocument/2006/relationships/slide" Target="slides/slide2773.xml"/><Relationship Id="rId3618" Type="http://schemas.openxmlformats.org/officeDocument/2006/relationships/slide" Target="slides/slide3617.xml"/><Relationship Id="rId2" Type="http://schemas.openxmlformats.org/officeDocument/2006/relationships/slide" Target="slides/slide1.xml"/><Relationship Id="rId539" Type="http://schemas.openxmlformats.org/officeDocument/2006/relationships/slide" Target="slides/slide538.xml"/><Relationship Id="rId746" Type="http://schemas.openxmlformats.org/officeDocument/2006/relationships/slide" Target="slides/slide745.xml"/><Relationship Id="rId1169" Type="http://schemas.openxmlformats.org/officeDocument/2006/relationships/slide" Target="slides/slide1168.xml"/><Relationship Id="rId1376" Type="http://schemas.openxmlformats.org/officeDocument/2006/relationships/slide" Target="slides/slide1375.xml"/><Relationship Id="rId1583" Type="http://schemas.openxmlformats.org/officeDocument/2006/relationships/slide" Target="slides/slide1582.xml"/><Relationship Id="rId2427" Type="http://schemas.openxmlformats.org/officeDocument/2006/relationships/slide" Target="slides/slide2426.xml"/><Relationship Id="rId2981" Type="http://schemas.openxmlformats.org/officeDocument/2006/relationships/slide" Target="slides/slide2980.xml"/><Relationship Id="rId3825" Type="http://schemas.openxmlformats.org/officeDocument/2006/relationships/slide" Target="slides/slide3824.xml"/><Relationship Id="rId953" Type="http://schemas.openxmlformats.org/officeDocument/2006/relationships/slide" Target="slides/slide952.xml"/><Relationship Id="rId1029" Type="http://schemas.openxmlformats.org/officeDocument/2006/relationships/slide" Target="slides/slide1028.xml"/><Relationship Id="rId1236" Type="http://schemas.openxmlformats.org/officeDocument/2006/relationships/slide" Target="slides/slide1235.xml"/><Relationship Id="rId1790" Type="http://schemas.openxmlformats.org/officeDocument/2006/relationships/slide" Target="slides/slide1789.xml"/><Relationship Id="rId2634" Type="http://schemas.openxmlformats.org/officeDocument/2006/relationships/slide" Target="slides/slide2633.xml"/><Relationship Id="rId2841" Type="http://schemas.openxmlformats.org/officeDocument/2006/relationships/slide" Target="slides/slide2840.xml"/><Relationship Id="rId82" Type="http://schemas.openxmlformats.org/officeDocument/2006/relationships/slide" Target="slides/slide81.xml"/><Relationship Id="rId606" Type="http://schemas.openxmlformats.org/officeDocument/2006/relationships/slide" Target="slides/slide605.xml"/><Relationship Id="rId813" Type="http://schemas.openxmlformats.org/officeDocument/2006/relationships/slide" Target="slides/slide812.xml"/><Relationship Id="rId1443" Type="http://schemas.openxmlformats.org/officeDocument/2006/relationships/slide" Target="slides/slide1442.xml"/><Relationship Id="rId1650" Type="http://schemas.openxmlformats.org/officeDocument/2006/relationships/slide" Target="slides/slide1649.xml"/><Relationship Id="rId2701" Type="http://schemas.openxmlformats.org/officeDocument/2006/relationships/slide" Target="slides/slide2700.xml"/><Relationship Id="rId1303" Type="http://schemas.openxmlformats.org/officeDocument/2006/relationships/slide" Target="slides/slide1302.xml"/><Relationship Id="rId1510" Type="http://schemas.openxmlformats.org/officeDocument/2006/relationships/slide" Target="slides/slide1509.xml"/><Relationship Id="rId3268" Type="http://schemas.openxmlformats.org/officeDocument/2006/relationships/slide" Target="slides/slide3267.xml"/><Relationship Id="rId3475" Type="http://schemas.openxmlformats.org/officeDocument/2006/relationships/slide" Target="slides/slide3474.xml"/><Relationship Id="rId3682" Type="http://schemas.openxmlformats.org/officeDocument/2006/relationships/slide" Target="slides/slide3681.xml"/><Relationship Id="rId189" Type="http://schemas.openxmlformats.org/officeDocument/2006/relationships/slide" Target="slides/slide188.xml"/><Relationship Id="rId396" Type="http://schemas.openxmlformats.org/officeDocument/2006/relationships/slide" Target="slides/slide395.xml"/><Relationship Id="rId2077" Type="http://schemas.openxmlformats.org/officeDocument/2006/relationships/slide" Target="slides/slide2076.xml"/><Relationship Id="rId2284" Type="http://schemas.openxmlformats.org/officeDocument/2006/relationships/slide" Target="slides/slide2283.xml"/><Relationship Id="rId2491" Type="http://schemas.openxmlformats.org/officeDocument/2006/relationships/slide" Target="slides/slide2490.xml"/><Relationship Id="rId3128" Type="http://schemas.openxmlformats.org/officeDocument/2006/relationships/slide" Target="slides/slide3127.xml"/><Relationship Id="rId3335" Type="http://schemas.openxmlformats.org/officeDocument/2006/relationships/slide" Target="slides/slide3334.xml"/><Relationship Id="rId3542" Type="http://schemas.openxmlformats.org/officeDocument/2006/relationships/slide" Target="slides/slide3541.xml"/><Relationship Id="rId256" Type="http://schemas.openxmlformats.org/officeDocument/2006/relationships/slide" Target="slides/slide255.xml"/><Relationship Id="rId463" Type="http://schemas.openxmlformats.org/officeDocument/2006/relationships/slide" Target="slides/slide462.xml"/><Relationship Id="rId670" Type="http://schemas.openxmlformats.org/officeDocument/2006/relationships/slide" Target="slides/slide669.xml"/><Relationship Id="rId1093" Type="http://schemas.openxmlformats.org/officeDocument/2006/relationships/slide" Target="slides/slide1092.xml"/><Relationship Id="rId2144" Type="http://schemas.openxmlformats.org/officeDocument/2006/relationships/slide" Target="slides/slide2143.xml"/><Relationship Id="rId2351" Type="http://schemas.openxmlformats.org/officeDocument/2006/relationships/slide" Target="slides/slide2350.xml"/><Relationship Id="rId3402" Type="http://schemas.openxmlformats.org/officeDocument/2006/relationships/slide" Target="slides/slide3401.xml"/><Relationship Id="rId116" Type="http://schemas.openxmlformats.org/officeDocument/2006/relationships/slide" Target="slides/slide115.xml"/><Relationship Id="rId323" Type="http://schemas.openxmlformats.org/officeDocument/2006/relationships/slide" Target="slides/slide322.xml"/><Relationship Id="rId530" Type="http://schemas.openxmlformats.org/officeDocument/2006/relationships/slide" Target="slides/slide529.xml"/><Relationship Id="rId1160" Type="http://schemas.openxmlformats.org/officeDocument/2006/relationships/slide" Target="slides/slide1159.xml"/><Relationship Id="rId2004" Type="http://schemas.openxmlformats.org/officeDocument/2006/relationships/slide" Target="slides/slide2003.xml"/><Relationship Id="rId2211" Type="http://schemas.openxmlformats.org/officeDocument/2006/relationships/slide" Target="slides/slide2210.xml"/><Relationship Id="rId4176" Type="http://schemas.openxmlformats.org/officeDocument/2006/relationships/slide" Target="slides/slide4175.xml"/><Relationship Id="rId1020" Type="http://schemas.openxmlformats.org/officeDocument/2006/relationships/slide" Target="slides/slide1019.xml"/><Relationship Id="rId1977" Type="http://schemas.openxmlformats.org/officeDocument/2006/relationships/slide" Target="slides/slide1976.xml"/><Relationship Id="rId1837" Type="http://schemas.openxmlformats.org/officeDocument/2006/relationships/slide" Target="slides/slide1836.xml"/><Relationship Id="rId3192" Type="http://schemas.openxmlformats.org/officeDocument/2006/relationships/slide" Target="slides/slide3191.xml"/><Relationship Id="rId4036" Type="http://schemas.openxmlformats.org/officeDocument/2006/relationships/slide" Target="slides/slide4035.xml"/><Relationship Id="rId3052" Type="http://schemas.openxmlformats.org/officeDocument/2006/relationships/slide" Target="slides/slide3051.xml"/><Relationship Id="rId4103" Type="http://schemas.openxmlformats.org/officeDocument/2006/relationships/slide" Target="slides/slide4102.xml"/><Relationship Id="rId180" Type="http://schemas.openxmlformats.org/officeDocument/2006/relationships/slide" Target="slides/slide179.xml"/><Relationship Id="rId1904" Type="http://schemas.openxmlformats.org/officeDocument/2006/relationships/slide" Target="slides/slide1903.xml"/><Relationship Id="rId3869" Type="http://schemas.openxmlformats.org/officeDocument/2006/relationships/slide" Target="slides/slide3868.xml"/><Relationship Id="rId997" Type="http://schemas.openxmlformats.org/officeDocument/2006/relationships/slide" Target="slides/slide996.xml"/><Relationship Id="rId2678" Type="http://schemas.openxmlformats.org/officeDocument/2006/relationships/slide" Target="slides/slide2677.xml"/><Relationship Id="rId2885" Type="http://schemas.openxmlformats.org/officeDocument/2006/relationships/slide" Target="slides/slide2884.xml"/><Relationship Id="rId3729" Type="http://schemas.openxmlformats.org/officeDocument/2006/relationships/slide" Target="slides/slide3728.xml"/><Relationship Id="rId3936" Type="http://schemas.openxmlformats.org/officeDocument/2006/relationships/slide" Target="slides/slide3935.xml"/><Relationship Id="rId857" Type="http://schemas.openxmlformats.org/officeDocument/2006/relationships/slide" Target="slides/slide856.xml"/><Relationship Id="rId1487" Type="http://schemas.openxmlformats.org/officeDocument/2006/relationships/slide" Target="slides/slide1486.xml"/><Relationship Id="rId1694" Type="http://schemas.openxmlformats.org/officeDocument/2006/relationships/slide" Target="slides/slide1693.xml"/><Relationship Id="rId2538" Type="http://schemas.openxmlformats.org/officeDocument/2006/relationships/slide" Target="slides/slide2537.xml"/><Relationship Id="rId2745" Type="http://schemas.openxmlformats.org/officeDocument/2006/relationships/slide" Target="slides/slide2744.xml"/><Relationship Id="rId2952" Type="http://schemas.openxmlformats.org/officeDocument/2006/relationships/slide" Target="slides/slide2951.xml"/><Relationship Id="rId717" Type="http://schemas.openxmlformats.org/officeDocument/2006/relationships/slide" Target="slides/slide716.xml"/><Relationship Id="rId924" Type="http://schemas.openxmlformats.org/officeDocument/2006/relationships/slide" Target="slides/slide923.xml"/><Relationship Id="rId1347" Type="http://schemas.openxmlformats.org/officeDocument/2006/relationships/slide" Target="slides/slide1346.xml"/><Relationship Id="rId1554" Type="http://schemas.openxmlformats.org/officeDocument/2006/relationships/slide" Target="slides/slide1553.xml"/><Relationship Id="rId1761" Type="http://schemas.openxmlformats.org/officeDocument/2006/relationships/slide" Target="slides/slide1760.xml"/><Relationship Id="rId2605" Type="http://schemas.openxmlformats.org/officeDocument/2006/relationships/slide" Target="slides/slide2604.xml"/><Relationship Id="rId2812" Type="http://schemas.openxmlformats.org/officeDocument/2006/relationships/slide" Target="slides/slide2811.xml"/><Relationship Id="rId53" Type="http://schemas.openxmlformats.org/officeDocument/2006/relationships/slide" Target="slides/slide52.xml"/><Relationship Id="rId1207" Type="http://schemas.openxmlformats.org/officeDocument/2006/relationships/slide" Target="slides/slide1206.xml"/><Relationship Id="rId1414" Type="http://schemas.openxmlformats.org/officeDocument/2006/relationships/slide" Target="slides/slide1413.xml"/><Relationship Id="rId1621" Type="http://schemas.openxmlformats.org/officeDocument/2006/relationships/slide" Target="slides/slide1620.xml"/><Relationship Id="rId3379" Type="http://schemas.openxmlformats.org/officeDocument/2006/relationships/slide" Target="slides/slide3378.xml"/><Relationship Id="rId3586" Type="http://schemas.openxmlformats.org/officeDocument/2006/relationships/slide" Target="slides/slide3585.xml"/><Relationship Id="rId3793" Type="http://schemas.openxmlformats.org/officeDocument/2006/relationships/slide" Target="slides/slide3792.xml"/><Relationship Id="rId2188" Type="http://schemas.openxmlformats.org/officeDocument/2006/relationships/slide" Target="slides/slide2187.xml"/><Relationship Id="rId2395" Type="http://schemas.openxmlformats.org/officeDocument/2006/relationships/slide" Target="slides/slide2394.xml"/><Relationship Id="rId3239" Type="http://schemas.openxmlformats.org/officeDocument/2006/relationships/slide" Target="slides/slide3238.xml"/><Relationship Id="rId3446" Type="http://schemas.openxmlformats.org/officeDocument/2006/relationships/slide" Target="slides/slide3445.xml"/><Relationship Id="rId367" Type="http://schemas.openxmlformats.org/officeDocument/2006/relationships/slide" Target="slides/slide366.xml"/><Relationship Id="rId574" Type="http://schemas.openxmlformats.org/officeDocument/2006/relationships/slide" Target="slides/slide573.xml"/><Relationship Id="rId2048" Type="http://schemas.openxmlformats.org/officeDocument/2006/relationships/slide" Target="slides/slide2047.xml"/><Relationship Id="rId2255" Type="http://schemas.openxmlformats.org/officeDocument/2006/relationships/slide" Target="slides/slide2254.xml"/><Relationship Id="rId3653" Type="http://schemas.openxmlformats.org/officeDocument/2006/relationships/slide" Target="slides/slide3652.xml"/><Relationship Id="rId3860" Type="http://schemas.openxmlformats.org/officeDocument/2006/relationships/slide" Target="slides/slide3859.xml"/><Relationship Id="rId227" Type="http://schemas.openxmlformats.org/officeDocument/2006/relationships/slide" Target="slides/slide226.xml"/><Relationship Id="rId781" Type="http://schemas.openxmlformats.org/officeDocument/2006/relationships/slide" Target="slides/slide780.xml"/><Relationship Id="rId2462" Type="http://schemas.openxmlformats.org/officeDocument/2006/relationships/slide" Target="slides/slide2461.xml"/><Relationship Id="rId3306" Type="http://schemas.openxmlformats.org/officeDocument/2006/relationships/slide" Target="slides/slide3305.xml"/><Relationship Id="rId3513" Type="http://schemas.openxmlformats.org/officeDocument/2006/relationships/slide" Target="slides/slide3512.xml"/><Relationship Id="rId3720" Type="http://schemas.openxmlformats.org/officeDocument/2006/relationships/slide" Target="slides/slide3719.xml"/><Relationship Id="rId434" Type="http://schemas.openxmlformats.org/officeDocument/2006/relationships/slide" Target="slides/slide433.xml"/><Relationship Id="rId641" Type="http://schemas.openxmlformats.org/officeDocument/2006/relationships/slide" Target="slides/slide640.xml"/><Relationship Id="rId1064" Type="http://schemas.openxmlformats.org/officeDocument/2006/relationships/slide" Target="slides/slide1063.xml"/><Relationship Id="rId1271" Type="http://schemas.openxmlformats.org/officeDocument/2006/relationships/slide" Target="slides/slide1270.xml"/><Relationship Id="rId2115" Type="http://schemas.openxmlformats.org/officeDocument/2006/relationships/slide" Target="slides/slide2114.xml"/><Relationship Id="rId2322" Type="http://schemas.openxmlformats.org/officeDocument/2006/relationships/slide" Target="slides/slide2321.xml"/><Relationship Id="rId501" Type="http://schemas.openxmlformats.org/officeDocument/2006/relationships/slide" Target="slides/slide500.xml"/><Relationship Id="rId1131" Type="http://schemas.openxmlformats.org/officeDocument/2006/relationships/slide" Target="slides/slide1130.xml"/><Relationship Id="rId3096" Type="http://schemas.openxmlformats.org/officeDocument/2006/relationships/slide" Target="slides/slide3095.xml"/><Relationship Id="rId4147" Type="http://schemas.openxmlformats.org/officeDocument/2006/relationships/slide" Target="slides/slide4146.xml"/><Relationship Id="rId1948" Type="http://schemas.openxmlformats.org/officeDocument/2006/relationships/slide" Target="slides/slide1947.xml"/><Relationship Id="rId3163" Type="http://schemas.openxmlformats.org/officeDocument/2006/relationships/slide" Target="slides/slide3162.xml"/><Relationship Id="rId3370" Type="http://schemas.openxmlformats.org/officeDocument/2006/relationships/slide" Target="slides/slide3369.xml"/><Relationship Id="rId4007" Type="http://schemas.openxmlformats.org/officeDocument/2006/relationships/slide" Target="slides/slide4006.xml"/><Relationship Id="rId291" Type="http://schemas.openxmlformats.org/officeDocument/2006/relationships/slide" Target="slides/slide290.xml"/><Relationship Id="rId1808" Type="http://schemas.openxmlformats.org/officeDocument/2006/relationships/slide" Target="slides/slide1807.xml"/><Relationship Id="rId3023" Type="http://schemas.openxmlformats.org/officeDocument/2006/relationships/slide" Target="slides/slide3022.xml"/><Relationship Id="rId151" Type="http://schemas.openxmlformats.org/officeDocument/2006/relationships/slide" Target="slides/slide150.xml"/><Relationship Id="rId3230" Type="http://schemas.openxmlformats.org/officeDocument/2006/relationships/slide" Target="slides/slide3229.xml"/><Relationship Id="rId2789" Type="http://schemas.openxmlformats.org/officeDocument/2006/relationships/slide" Target="slides/slide2788.xml"/><Relationship Id="rId2996" Type="http://schemas.openxmlformats.org/officeDocument/2006/relationships/slide" Target="slides/slide2995.xml"/><Relationship Id="rId968" Type="http://schemas.openxmlformats.org/officeDocument/2006/relationships/slide" Target="slides/slide967.xml"/><Relationship Id="rId1598" Type="http://schemas.openxmlformats.org/officeDocument/2006/relationships/slide" Target="slides/slide1597.xml"/><Relationship Id="rId2649" Type="http://schemas.openxmlformats.org/officeDocument/2006/relationships/slide" Target="slides/slide2648.xml"/><Relationship Id="rId2856" Type="http://schemas.openxmlformats.org/officeDocument/2006/relationships/slide" Target="slides/slide2855.xml"/><Relationship Id="rId3907" Type="http://schemas.openxmlformats.org/officeDocument/2006/relationships/slide" Target="slides/slide3906.xml"/><Relationship Id="rId97" Type="http://schemas.openxmlformats.org/officeDocument/2006/relationships/slide" Target="slides/slide96.xml"/><Relationship Id="rId828" Type="http://schemas.openxmlformats.org/officeDocument/2006/relationships/slide" Target="slides/slide827.xml"/><Relationship Id="rId1458" Type="http://schemas.openxmlformats.org/officeDocument/2006/relationships/slide" Target="slides/slide1457.xml"/><Relationship Id="rId1665" Type="http://schemas.openxmlformats.org/officeDocument/2006/relationships/slide" Target="slides/slide1664.xml"/><Relationship Id="rId1872" Type="http://schemas.openxmlformats.org/officeDocument/2006/relationships/slide" Target="slides/slide1871.xml"/><Relationship Id="rId2509" Type="http://schemas.openxmlformats.org/officeDocument/2006/relationships/slide" Target="slides/slide2508.xml"/><Relationship Id="rId2716" Type="http://schemas.openxmlformats.org/officeDocument/2006/relationships/slide" Target="slides/slide2715.xml"/><Relationship Id="rId4071" Type="http://schemas.openxmlformats.org/officeDocument/2006/relationships/slide" Target="slides/slide4070.xml"/><Relationship Id="rId1318" Type="http://schemas.openxmlformats.org/officeDocument/2006/relationships/slide" Target="slides/slide1317.xml"/><Relationship Id="rId1525" Type="http://schemas.openxmlformats.org/officeDocument/2006/relationships/slide" Target="slides/slide1524.xml"/><Relationship Id="rId2923" Type="http://schemas.openxmlformats.org/officeDocument/2006/relationships/slide" Target="slides/slide2922.xml"/><Relationship Id="rId1732" Type="http://schemas.openxmlformats.org/officeDocument/2006/relationships/slide" Target="slides/slide1731.xml"/><Relationship Id="rId24" Type="http://schemas.openxmlformats.org/officeDocument/2006/relationships/slide" Target="slides/slide23.xml"/><Relationship Id="rId2299" Type="http://schemas.openxmlformats.org/officeDocument/2006/relationships/slide" Target="slides/slide2298.xml"/><Relationship Id="rId3697" Type="http://schemas.openxmlformats.org/officeDocument/2006/relationships/slide" Target="slides/slide3696.xml"/><Relationship Id="rId3557" Type="http://schemas.openxmlformats.org/officeDocument/2006/relationships/slide" Target="slides/slide3556.xml"/><Relationship Id="rId3764" Type="http://schemas.openxmlformats.org/officeDocument/2006/relationships/slide" Target="slides/slide3763.xml"/><Relationship Id="rId3971" Type="http://schemas.openxmlformats.org/officeDocument/2006/relationships/slide" Target="slides/slide3970.xml"/><Relationship Id="rId478" Type="http://schemas.openxmlformats.org/officeDocument/2006/relationships/slide" Target="slides/slide477.xml"/><Relationship Id="rId685" Type="http://schemas.openxmlformats.org/officeDocument/2006/relationships/slide" Target="slides/slide684.xml"/><Relationship Id="rId892" Type="http://schemas.openxmlformats.org/officeDocument/2006/relationships/slide" Target="slides/slide891.xml"/><Relationship Id="rId2159" Type="http://schemas.openxmlformats.org/officeDocument/2006/relationships/slide" Target="slides/slide2158.xml"/><Relationship Id="rId2366" Type="http://schemas.openxmlformats.org/officeDocument/2006/relationships/slide" Target="slides/slide2365.xml"/><Relationship Id="rId2573" Type="http://schemas.openxmlformats.org/officeDocument/2006/relationships/slide" Target="slides/slide2572.xml"/><Relationship Id="rId2780" Type="http://schemas.openxmlformats.org/officeDocument/2006/relationships/slide" Target="slides/slide2779.xml"/><Relationship Id="rId3417" Type="http://schemas.openxmlformats.org/officeDocument/2006/relationships/slide" Target="slides/slide3416.xml"/><Relationship Id="rId3624" Type="http://schemas.openxmlformats.org/officeDocument/2006/relationships/slide" Target="slides/slide3623.xml"/><Relationship Id="rId3831" Type="http://schemas.openxmlformats.org/officeDocument/2006/relationships/slide" Target="slides/slide3830.xml"/><Relationship Id="rId338" Type="http://schemas.openxmlformats.org/officeDocument/2006/relationships/slide" Target="slides/slide337.xml"/><Relationship Id="rId545" Type="http://schemas.openxmlformats.org/officeDocument/2006/relationships/slide" Target="slides/slide544.xml"/><Relationship Id="rId752" Type="http://schemas.openxmlformats.org/officeDocument/2006/relationships/slide" Target="slides/slide751.xml"/><Relationship Id="rId1175" Type="http://schemas.openxmlformats.org/officeDocument/2006/relationships/slide" Target="slides/slide1174.xml"/><Relationship Id="rId1382" Type="http://schemas.openxmlformats.org/officeDocument/2006/relationships/slide" Target="slides/slide1381.xml"/><Relationship Id="rId2019" Type="http://schemas.openxmlformats.org/officeDocument/2006/relationships/slide" Target="slides/slide2018.xml"/><Relationship Id="rId2226" Type="http://schemas.openxmlformats.org/officeDocument/2006/relationships/slide" Target="slides/slide2225.xml"/><Relationship Id="rId2433" Type="http://schemas.openxmlformats.org/officeDocument/2006/relationships/slide" Target="slides/slide2432.xml"/><Relationship Id="rId2640" Type="http://schemas.openxmlformats.org/officeDocument/2006/relationships/slide" Target="slides/slide2639.xml"/><Relationship Id="rId405" Type="http://schemas.openxmlformats.org/officeDocument/2006/relationships/slide" Target="slides/slide404.xml"/><Relationship Id="rId612" Type="http://schemas.openxmlformats.org/officeDocument/2006/relationships/slide" Target="slides/slide611.xml"/><Relationship Id="rId1035" Type="http://schemas.openxmlformats.org/officeDocument/2006/relationships/slide" Target="slides/slide1034.xml"/><Relationship Id="rId1242" Type="http://schemas.openxmlformats.org/officeDocument/2006/relationships/slide" Target="slides/slide1241.xml"/><Relationship Id="rId2500" Type="http://schemas.openxmlformats.org/officeDocument/2006/relationships/slide" Target="slides/slide2499.xml"/><Relationship Id="rId1102" Type="http://schemas.openxmlformats.org/officeDocument/2006/relationships/slide" Target="slides/slide1101.xml"/><Relationship Id="rId3067" Type="http://schemas.openxmlformats.org/officeDocument/2006/relationships/slide" Target="slides/slide3066.xml"/><Relationship Id="rId3274" Type="http://schemas.openxmlformats.org/officeDocument/2006/relationships/slide" Target="slides/slide3273.xml"/><Relationship Id="rId4118" Type="http://schemas.openxmlformats.org/officeDocument/2006/relationships/slide" Target="slides/slide4117.xml"/><Relationship Id="rId195" Type="http://schemas.openxmlformats.org/officeDocument/2006/relationships/slide" Target="slides/slide194.xml"/><Relationship Id="rId1919" Type="http://schemas.openxmlformats.org/officeDocument/2006/relationships/slide" Target="slides/slide1918.xml"/><Relationship Id="rId3481" Type="http://schemas.openxmlformats.org/officeDocument/2006/relationships/slide" Target="slides/slide3480.xml"/><Relationship Id="rId2083" Type="http://schemas.openxmlformats.org/officeDocument/2006/relationships/slide" Target="slides/slide2082.xml"/><Relationship Id="rId2290" Type="http://schemas.openxmlformats.org/officeDocument/2006/relationships/slide" Target="slides/slide2289.xml"/><Relationship Id="rId3134" Type="http://schemas.openxmlformats.org/officeDocument/2006/relationships/slide" Target="slides/slide3133.xml"/><Relationship Id="rId3341" Type="http://schemas.openxmlformats.org/officeDocument/2006/relationships/slide" Target="slides/slide3340.xml"/><Relationship Id="rId262" Type="http://schemas.openxmlformats.org/officeDocument/2006/relationships/slide" Target="slides/slide261.xml"/><Relationship Id="rId2150" Type="http://schemas.openxmlformats.org/officeDocument/2006/relationships/slide" Target="slides/slide2149.xml"/><Relationship Id="rId3201" Type="http://schemas.openxmlformats.org/officeDocument/2006/relationships/slide" Target="slides/slide3200.xml"/><Relationship Id="rId122" Type="http://schemas.openxmlformats.org/officeDocument/2006/relationships/slide" Target="slides/slide121.xml"/><Relationship Id="rId2010" Type="http://schemas.openxmlformats.org/officeDocument/2006/relationships/slide" Target="slides/slide2009.xml"/><Relationship Id="rId1569" Type="http://schemas.openxmlformats.org/officeDocument/2006/relationships/slide" Target="slides/slide1568.xml"/><Relationship Id="rId2967" Type="http://schemas.openxmlformats.org/officeDocument/2006/relationships/slide" Target="slides/slide2966.xml"/><Relationship Id="rId4182" Type="http://schemas.openxmlformats.org/officeDocument/2006/relationships/slide" Target="slides/slide4181.xml"/><Relationship Id="rId939" Type="http://schemas.openxmlformats.org/officeDocument/2006/relationships/slide" Target="slides/slide938.xml"/><Relationship Id="rId1776" Type="http://schemas.openxmlformats.org/officeDocument/2006/relationships/slide" Target="slides/slide1775.xml"/><Relationship Id="rId1983" Type="http://schemas.openxmlformats.org/officeDocument/2006/relationships/slide" Target="slides/slide1982.xml"/><Relationship Id="rId2827" Type="http://schemas.openxmlformats.org/officeDocument/2006/relationships/slide" Target="slides/slide2826.xml"/><Relationship Id="rId4042" Type="http://schemas.openxmlformats.org/officeDocument/2006/relationships/slide" Target="slides/slide4041.xml"/><Relationship Id="rId68" Type="http://schemas.openxmlformats.org/officeDocument/2006/relationships/slide" Target="slides/slide67.xml"/><Relationship Id="rId1429" Type="http://schemas.openxmlformats.org/officeDocument/2006/relationships/slide" Target="slides/slide1428.xml"/><Relationship Id="rId1636" Type="http://schemas.openxmlformats.org/officeDocument/2006/relationships/slide" Target="slides/slide1635.xml"/><Relationship Id="rId1843" Type="http://schemas.openxmlformats.org/officeDocument/2006/relationships/slide" Target="slides/slide1842.xml"/><Relationship Id="rId1703" Type="http://schemas.openxmlformats.org/officeDocument/2006/relationships/slide" Target="slides/slide1702.xml"/><Relationship Id="rId1910" Type="http://schemas.openxmlformats.org/officeDocument/2006/relationships/slide" Target="slides/slide1909.xml"/><Relationship Id="rId3668" Type="http://schemas.openxmlformats.org/officeDocument/2006/relationships/slide" Target="slides/slide3667.xml"/><Relationship Id="rId3875" Type="http://schemas.openxmlformats.org/officeDocument/2006/relationships/slide" Target="slides/slide3874.xml"/><Relationship Id="rId589" Type="http://schemas.openxmlformats.org/officeDocument/2006/relationships/slide" Target="slides/slide588.xml"/><Relationship Id="rId796" Type="http://schemas.openxmlformats.org/officeDocument/2006/relationships/slide" Target="slides/slide795.xml"/><Relationship Id="rId2477" Type="http://schemas.openxmlformats.org/officeDocument/2006/relationships/slide" Target="slides/slide2476.xml"/><Relationship Id="rId2684" Type="http://schemas.openxmlformats.org/officeDocument/2006/relationships/slide" Target="slides/slide2683.xml"/><Relationship Id="rId3528" Type="http://schemas.openxmlformats.org/officeDocument/2006/relationships/slide" Target="slides/slide3527.xml"/><Relationship Id="rId3735" Type="http://schemas.openxmlformats.org/officeDocument/2006/relationships/slide" Target="slides/slide3734.xml"/><Relationship Id="rId449" Type="http://schemas.openxmlformats.org/officeDocument/2006/relationships/slide" Target="slides/slide448.xml"/><Relationship Id="rId656" Type="http://schemas.openxmlformats.org/officeDocument/2006/relationships/slide" Target="slides/slide655.xml"/><Relationship Id="rId863" Type="http://schemas.openxmlformats.org/officeDocument/2006/relationships/slide" Target="slides/slide862.xml"/><Relationship Id="rId1079" Type="http://schemas.openxmlformats.org/officeDocument/2006/relationships/slide" Target="slides/slide1078.xml"/><Relationship Id="rId1286" Type="http://schemas.openxmlformats.org/officeDocument/2006/relationships/slide" Target="slides/slide1285.xml"/><Relationship Id="rId1493" Type="http://schemas.openxmlformats.org/officeDocument/2006/relationships/slide" Target="slides/slide1492.xml"/><Relationship Id="rId2337" Type="http://schemas.openxmlformats.org/officeDocument/2006/relationships/slide" Target="slides/slide2336.xml"/><Relationship Id="rId2544" Type="http://schemas.openxmlformats.org/officeDocument/2006/relationships/slide" Target="slides/slide2543.xml"/><Relationship Id="rId2891" Type="http://schemas.openxmlformats.org/officeDocument/2006/relationships/slide" Target="slides/slide2890.xml"/><Relationship Id="rId3942" Type="http://schemas.openxmlformats.org/officeDocument/2006/relationships/slide" Target="slides/slide3941.xml"/><Relationship Id="rId309" Type="http://schemas.openxmlformats.org/officeDocument/2006/relationships/slide" Target="slides/slide308.xml"/><Relationship Id="rId516" Type="http://schemas.openxmlformats.org/officeDocument/2006/relationships/slide" Target="slides/slide515.xml"/><Relationship Id="rId1146" Type="http://schemas.openxmlformats.org/officeDocument/2006/relationships/slide" Target="slides/slide1145.xml"/><Relationship Id="rId2751" Type="http://schemas.openxmlformats.org/officeDocument/2006/relationships/slide" Target="slides/slide2750.xml"/><Relationship Id="rId3802" Type="http://schemas.openxmlformats.org/officeDocument/2006/relationships/slide" Target="slides/slide3801.xml"/><Relationship Id="rId723" Type="http://schemas.openxmlformats.org/officeDocument/2006/relationships/slide" Target="slides/slide722.xml"/><Relationship Id="rId930" Type="http://schemas.openxmlformats.org/officeDocument/2006/relationships/slide" Target="slides/slide929.xml"/><Relationship Id="rId1006" Type="http://schemas.openxmlformats.org/officeDocument/2006/relationships/slide" Target="slides/slide1005.xml"/><Relationship Id="rId1353" Type="http://schemas.openxmlformats.org/officeDocument/2006/relationships/slide" Target="slides/slide1352.xml"/><Relationship Id="rId1560" Type="http://schemas.openxmlformats.org/officeDocument/2006/relationships/slide" Target="slides/slide1559.xml"/><Relationship Id="rId2404" Type="http://schemas.openxmlformats.org/officeDocument/2006/relationships/slide" Target="slides/slide2403.xml"/><Relationship Id="rId2611" Type="http://schemas.openxmlformats.org/officeDocument/2006/relationships/slide" Target="slides/slide2610.xml"/><Relationship Id="rId1213" Type="http://schemas.openxmlformats.org/officeDocument/2006/relationships/slide" Target="slides/slide1212.xml"/><Relationship Id="rId1420" Type="http://schemas.openxmlformats.org/officeDocument/2006/relationships/slide" Target="slides/slide1419.xml"/><Relationship Id="rId3178" Type="http://schemas.openxmlformats.org/officeDocument/2006/relationships/slide" Target="slides/slide3177.xml"/><Relationship Id="rId3385" Type="http://schemas.openxmlformats.org/officeDocument/2006/relationships/slide" Target="slides/slide3384.xml"/><Relationship Id="rId3592" Type="http://schemas.openxmlformats.org/officeDocument/2006/relationships/slide" Target="slides/slide3591.xml"/><Relationship Id="rId2194" Type="http://schemas.openxmlformats.org/officeDocument/2006/relationships/slide" Target="slides/slide2193.xml"/><Relationship Id="rId3038" Type="http://schemas.openxmlformats.org/officeDocument/2006/relationships/slide" Target="slides/slide3037.xml"/><Relationship Id="rId3245" Type="http://schemas.openxmlformats.org/officeDocument/2006/relationships/slide" Target="slides/slide3244.xml"/><Relationship Id="rId3452" Type="http://schemas.openxmlformats.org/officeDocument/2006/relationships/slide" Target="slides/slide3451.xml"/><Relationship Id="rId166" Type="http://schemas.openxmlformats.org/officeDocument/2006/relationships/slide" Target="slides/slide165.xml"/><Relationship Id="rId373" Type="http://schemas.openxmlformats.org/officeDocument/2006/relationships/slide" Target="slides/slide372.xml"/><Relationship Id="rId580" Type="http://schemas.openxmlformats.org/officeDocument/2006/relationships/slide" Target="slides/slide579.xml"/><Relationship Id="rId2054" Type="http://schemas.openxmlformats.org/officeDocument/2006/relationships/slide" Target="slides/slide2053.xml"/><Relationship Id="rId2261" Type="http://schemas.openxmlformats.org/officeDocument/2006/relationships/slide" Target="slides/slide2260.xml"/><Relationship Id="rId3105" Type="http://schemas.openxmlformats.org/officeDocument/2006/relationships/slide" Target="slides/slide3104.xml"/><Relationship Id="rId3312" Type="http://schemas.openxmlformats.org/officeDocument/2006/relationships/slide" Target="slides/slide3311.xml"/><Relationship Id="rId233" Type="http://schemas.openxmlformats.org/officeDocument/2006/relationships/slide" Target="slides/slide232.xml"/><Relationship Id="rId440" Type="http://schemas.openxmlformats.org/officeDocument/2006/relationships/slide" Target="slides/slide439.xml"/><Relationship Id="rId1070" Type="http://schemas.openxmlformats.org/officeDocument/2006/relationships/slide" Target="slides/slide1069.xml"/><Relationship Id="rId2121" Type="http://schemas.openxmlformats.org/officeDocument/2006/relationships/slide" Target="slides/slide2120.xml"/><Relationship Id="rId300" Type="http://schemas.openxmlformats.org/officeDocument/2006/relationships/slide" Target="slides/slide299.xml"/><Relationship Id="rId4086" Type="http://schemas.openxmlformats.org/officeDocument/2006/relationships/slide" Target="slides/slide4085.xml"/><Relationship Id="rId1887" Type="http://schemas.openxmlformats.org/officeDocument/2006/relationships/slide" Target="slides/slide1886.xml"/><Relationship Id="rId2938" Type="http://schemas.openxmlformats.org/officeDocument/2006/relationships/slide" Target="slides/slide2937.xml"/><Relationship Id="rId1747" Type="http://schemas.openxmlformats.org/officeDocument/2006/relationships/slide" Target="slides/slide1746.xml"/><Relationship Id="rId1954" Type="http://schemas.openxmlformats.org/officeDocument/2006/relationships/slide" Target="slides/slide1953.xml"/><Relationship Id="rId4153" Type="http://schemas.openxmlformats.org/officeDocument/2006/relationships/slide" Target="slides/slide4152.xml"/><Relationship Id="rId39" Type="http://schemas.openxmlformats.org/officeDocument/2006/relationships/slide" Target="slides/slide38.xml"/><Relationship Id="rId1607" Type="http://schemas.openxmlformats.org/officeDocument/2006/relationships/slide" Target="slides/slide1606.xml"/><Relationship Id="rId1814" Type="http://schemas.openxmlformats.org/officeDocument/2006/relationships/slide" Target="slides/slide1813.xml"/><Relationship Id="rId4013" Type="http://schemas.openxmlformats.org/officeDocument/2006/relationships/slide" Target="slides/slide4012.xml"/><Relationship Id="rId3779" Type="http://schemas.openxmlformats.org/officeDocument/2006/relationships/slide" Target="slides/slide3778.xml"/><Relationship Id="rId2588" Type="http://schemas.openxmlformats.org/officeDocument/2006/relationships/slide" Target="slides/slide2587.xml"/><Relationship Id="rId3986" Type="http://schemas.openxmlformats.org/officeDocument/2006/relationships/slide" Target="slides/slide3985.xml"/><Relationship Id="rId1397" Type="http://schemas.openxmlformats.org/officeDocument/2006/relationships/slide" Target="slides/slide1396.xml"/><Relationship Id="rId2795" Type="http://schemas.openxmlformats.org/officeDocument/2006/relationships/slide" Target="slides/slide2794.xml"/><Relationship Id="rId3639" Type="http://schemas.openxmlformats.org/officeDocument/2006/relationships/slide" Target="slides/slide3638.xml"/><Relationship Id="rId3846" Type="http://schemas.openxmlformats.org/officeDocument/2006/relationships/slide" Target="slides/slide3845.xml"/><Relationship Id="rId767" Type="http://schemas.openxmlformats.org/officeDocument/2006/relationships/slide" Target="slides/slide766.xml"/><Relationship Id="rId974" Type="http://schemas.openxmlformats.org/officeDocument/2006/relationships/slide" Target="slides/slide973.xml"/><Relationship Id="rId2448" Type="http://schemas.openxmlformats.org/officeDocument/2006/relationships/slide" Target="slides/slide2447.xml"/><Relationship Id="rId2655" Type="http://schemas.openxmlformats.org/officeDocument/2006/relationships/slide" Target="slides/slide2654.xml"/><Relationship Id="rId2862" Type="http://schemas.openxmlformats.org/officeDocument/2006/relationships/slide" Target="slides/slide2861.xml"/><Relationship Id="rId3706" Type="http://schemas.openxmlformats.org/officeDocument/2006/relationships/slide" Target="slides/slide3705.xml"/><Relationship Id="rId3913" Type="http://schemas.openxmlformats.org/officeDocument/2006/relationships/slide" Target="slides/slide3912.xml"/><Relationship Id="rId627" Type="http://schemas.openxmlformats.org/officeDocument/2006/relationships/slide" Target="slides/slide626.xml"/><Relationship Id="rId834" Type="http://schemas.openxmlformats.org/officeDocument/2006/relationships/slide" Target="slides/slide833.xml"/><Relationship Id="rId1257" Type="http://schemas.openxmlformats.org/officeDocument/2006/relationships/slide" Target="slides/slide1256.xml"/><Relationship Id="rId1464" Type="http://schemas.openxmlformats.org/officeDocument/2006/relationships/slide" Target="slides/slide1463.xml"/><Relationship Id="rId1671" Type="http://schemas.openxmlformats.org/officeDocument/2006/relationships/slide" Target="slides/slide1670.xml"/><Relationship Id="rId2308" Type="http://schemas.openxmlformats.org/officeDocument/2006/relationships/slide" Target="slides/slide2307.xml"/><Relationship Id="rId2515" Type="http://schemas.openxmlformats.org/officeDocument/2006/relationships/slide" Target="slides/slide2514.xml"/><Relationship Id="rId2722" Type="http://schemas.openxmlformats.org/officeDocument/2006/relationships/slide" Target="slides/slide2721.xml"/><Relationship Id="rId901" Type="http://schemas.openxmlformats.org/officeDocument/2006/relationships/slide" Target="slides/slide900.xml"/><Relationship Id="rId1117" Type="http://schemas.openxmlformats.org/officeDocument/2006/relationships/slide" Target="slides/slide1116.xml"/><Relationship Id="rId1324" Type="http://schemas.openxmlformats.org/officeDocument/2006/relationships/slide" Target="slides/slide1323.xml"/><Relationship Id="rId1531" Type="http://schemas.openxmlformats.org/officeDocument/2006/relationships/slide" Target="slides/slide1530.xml"/><Relationship Id="rId30" Type="http://schemas.openxmlformats.org/officeDocument/2006/relationships/slide" Target="slides/slide29.xml"/><Relationship Id="rId3289" Type="http://schemas.openxmlformats.org/officeDocument/2006/relationships/slide" Target="slides/slide3288.xml"/><Relationship Id="rId3496" Type="http://schemas.openxmlformats.org/officeDocument/2006/relationships/slide" Target="slides/slide3495.xml"/><Relationship Id="rId2098" Type="http://schemas.openxmlformats.org/officeDocument/2006/relationships/slide" Target="slides/slide2097.xml"/><Relationship Id="rId3149" Type="http://schemas.openxmlformats.org/officeDocument/2006/relationships/slide" Target="slides/slide3148.xml"/><Relationship Id="rId3356" Type="http://schemas.openxmlformats.org/officeDocument/2006/relationships/slide" Target="slides/slide3355.xml"/><Relationship Id="rId3563" Type="http://schemas.openxmlformats.org/officeDocument/2006/relationships/slide" Target="slides/slide3562.xml"/><Relationship Id="rId277" Type="http://schemas.openxmlformats.org/officeDocument/2006/relationships/slide" Target="slides/slide276.xml"/><Relationship Id="rId484" Type="http://schemas.openxmlformats.org/officeDocument/2006/relationships/slide" Target="slides/slide483.xml"/><Relationship Id="rId2165" Type="http://schemas.openxmlformats.org/officeDocument/2006/relationships/slide" Target="slides/slide2164.xml"/><Relationship Id="rId3009" Type="http://schemas.openxmlformats.org/officeDocument/2006/relationships/slide" Target="slides/slide3008.xml"/><Relationship Id="rId3216" Type="http://schemas.openxmlformats.org/officeDocument/2006/relationships/slide" Target="slides/slide3215.xml"/><Relationship Id="rId3770" Type="http://schemas.openxmlformats.org/officeDocument/2006/relationships/slide" Target="slides/slide3769.xml"/><Relationship Id="rId137" Type="http://schemas.openxmlformats.org/officeDocument/2006/relationships/slide" Target="slides/slide136.xml"/><Relationship Id="rId344" Type="http://schemas.openxmlformats.org/officeDocument/2006/relationships/slide" Target="slides/slide343.xml"/><Relationship Id="rId691" Type="http://schemas.openxmlformats.org/officeDocument/2006/relationships/slide" Target="slides/slide690.xml"/><Relationship Id="rId2025" Type="http://schemas.openxmlformats.org/officeDocument/2006/relationships/slide" Target="slides/slide2024.xml"/><Relationship Id="rId2372" Type="http://schemas.openxmlformats.org/officeDocument/2006/relationships/slide" Target="slides/slide2371.xml"/><Relationship Id="rId3423" Type="http://schemas.openxmlformats.org/officeDocument/2006/relationships/slide" Target="slides/slide3422.xml"/><Relationship Id="rId3630" Type="http://schemas.openxmlformats.org/officeDocument/2006/relationships/slide" Target="slides/slide3629.xml"/><Relationship Id="rId551" Type="http://schemas.openxmlformats.org/officeDocument/2006/relationships/slide" Target="slides/slide550.xml"/><Relationship Id="rId1181" Type="http://schemas.openxmlformats.org/officeDocument/2006/relationships/slide" Target="slides/slide1180.xml"/><Relationship Id="rId2232" Type="http://schemas.openxmlformats.org/officeDocument/2006/relationships/slide" Target="slides/slide2231.xml"/><Relationship Id="rId204" Type="http://schemas.openxmlformats.org/officeDocument/2006/relationships/slide" Target="slides/slide203.xml"/><Relationship Id="rId411" Type="http://schemas.openxmlformats.org/officeDocument/2006/relationships/slide" Target="slides/slide410.xml"/><Relationship Id="rId1041" Type="http://schemas.openxmlformats.org/officeDocument/2006/relationships/slide" Target="slides/slide1040.xml"/><Relationship Id="rId1998" Type="http://schemas.openxmlformats.org/officeDocument/2006/relationships/slide" Target="slides/slide1997.xml"/><Relationship Id="rId1858" Type="http://schemas.openxmlformats.org/officeDocument/2006/relationships/slide" Target="slides/slide1857.xml"/><Relationship Id="rId4057" Type="http://schemas.openxmlformats.org/officeDocument/2006/relationships/slide" Target="slides/slide4056.xml"/><Relationship Id="rId2909" Type="http://schemas.openxmlformats.org/officeDocument/2006/relationships/slide" Target="slides/slide2908.xml"/><Relationship Id="rId3073" Type="http://schemas.openxmlformats.org/officeDocument/2006/relationships/slide" Target="slides/slide3072.xml"/><Relationship Id="rId3280" Type="http://schemas.openxmlformats.org/officeDocument/2006/relationships/slide" Target="slides/slide3279.xml"/><Relationship Id="rId4124" Type="http://schemas.openxmlformats.org/officeDocument/2006/relationships/slide" Target="slides/slide4123.xml"/><Relationship Id="rId1718" Type="http://schemas.openxmlformats.org/officeDocument/2006/relationships/slide" Target="slides/slide1717.xml"/><Relationship Id="rId1925" Type="http://schemas.openxmlformats.org/officeDocument/2006/relationships/slide" Target="slides/slide1924.xml"/><Relationship Id="rId3140" Type="http://schemas.openxmlformats.org/officeDocument/2006/relationships/slide" Target="slides/slide3139.xml"/><Relationship Id="rId2699" Type="http://schemas.openxmlformats.org/officeDocument/2006/relationships/slide" Target="slides/slide2698.xml"/><Relationship Id="rId3000" Type="http://schemas.openxmlformats.org/officeDocument/2006/relationships/slide" Target="slides/slide2999.xml"/><Relationship Id="rId3957" Type="http://schemas.openxmlformats.org/officeDocument/2006/relationships/slide" Target="slides/slide3956.xml"/><Relationship Id="rId878" Type="http://schemas.openxmlformats.org/officeDocument/2006/relationships/slide" Target="slides/slide877.xml"/><Relationship Id="rId2559" Type="http://schemas.openxmlformats.org/officeDocument/2006/relationships/slide" Target="slides/slide2558.xml"/><Relationship Id="rId2766" Type="http://schemas.openxmlformats.org/officeDocument/2006/relationships/slide" Target="slides/slide2765.xml"/><Relationship Id="rId2973" Type="http://schemas.openxmlformats.org/officeDocument/2006/relationships/slide" Target="slides/slide2972.xml"/><Relationship Id="rId3817" Type="http://schemas.openxmlformats.org/officeDocument/2006/relationships/slide" Target="slides/slide3816.xml"/><Relationship Id="rId738" Type="http://schemas.openxmlformats.org/officeDocument/2006/relationships/slide" Target="slides/slide737.xml"/><Relationship Id="rId945" Type="http://schemas.openxmlformats.org/officeDocument/2006/relationships/slide" Target="slides/slide944.xml"/><Relationship Id="rId1368" Type="http://schemas.openxmlformats.org/officeDocument/2006/relationships/slide" Target="slides/slide1367.xml"/><Relationship Id="rId1575" Type="http://schemas.openxmlformats.org/officeDocument/2006/relationships/slide" Target="slides/slide1574.xml"/><Relationship Id="rId1782" Type="http://schemas.openxmlformats.org/officeDocument/2006/relationships/slide" Target="slides/slide1781.xml"/><Relationship Id="rId2419" Type="http://schemas.openxmlformats.org/officeDocument/2006/relationships/slide" Target="slides/slide2418.xml"/><Relationship Id="rId2626" Type="http://schemas.openxmlformats.org/officeDocument/2006/relationships/slide" Target="slides/slide2625.xml"/><Relationship Id="rId2833" Type="http://schemas.openxmlformats.org/officeDocument/2006/relationships/slide" Target="slides/slide2832.xml"/><Relationship Id="rId74" Type="http://schemas.openxmlformats.org/officeDocument/2006/relationships/slide" Target="slides/slide73.xml"/><Relationship Id="rId805" Type="http://schemas.openxmlformats.org/officeDocument/2006/relationships/slide" Target="slides/slide804.xml"/><Relationship Id="rId1228" Type="http://schemas.openxmlformats.org/officeDocument/2006/relationships/slide" Target="slides/slide1227.xml"/><Relationship Id="rId1435" Type="http://schemas.openxmlformats.org/officeDocument/2006/relationships/slide" Target="slides/slide1434.xml"/><Relationship Id="rId1642" Type="http://schemas.openxmlformats.org/officeDocument/2006/relationships/slide" Target="slides/slide1641.xml"/><Relationship Id="rId2900" Type="http://schemas.openxmlformats.org/officeDocument/2006/relationships/slide" Target="slides/slide2899.xml"/><Relationship Id="rId1502" Type="http://schemas.openxmlformats.org/officeDocument/2006/relationships/slide" Target="slides/slide1501.xml"/><Relationship Id="rId388" Type="http://schemas.openxmlformats.org/officeDocument/2006/relationships/slide" Target="slides/slide387.xml"/><Relationship Id="rId2069" Type="http://schemas.openxmlformats.org/officeDocument/2006/relationships/slide" Target="slides/slide2068.xml"/><Relationship Id="rId3467" Type="http://schemas.openxmlformats.org/officeDocument/2006/relationships/slide" Target="slides/slide3466.xml"/><Relationship Id="rId3674" Type="http://schemas.openxmlformats.org/officeDocument/2006/relationships/slide" Target="slides/slide3673.xml"/><Relationship Id="rId3881" Type="http://schemas.openxmlformats.org/officeDocument/2006/relationships/slide" Target="slides/slide3880.xml"/><Relationship Id="rId595" Type="http://schemas.openxmlformats.org/officeDocument/2006/relationships/slide" Target="slides/slide594.xml"/><Relationship Id="rId2276" Type="http://schemas.openxmlformats.org/officeDocument/2006/relationships/slide" Target="slides/slide2275.xml"/><Relationship Id="rId2483" Type="http://schemas.openxmlformats.org/officeDocument/2006/relationships/slide" Target="slides/slide2482.xml"/><Relationship Id="rId2690" Type="http://schemas.openxmlformats.org/officeDocument/2006/relationships/slide" Target="slides/slide2689.xml"/><Relationship Id="rId3327" Type="http://schemas.openxmlformats.org/officeDocument/2006/relationships/slide" Target="slides/slide3326.xml"/><Relationship Id="rId3534" Type="http://schemas.openxmlformats.org/officeDocument/2006/relationships/slide" Target="slides/slide3533.xml"/><Relationship Id="rId3741" Type="http://schemas.openxmlformats.org/officeDocument/2006/relationships/slide" Target="slides/slide3740.xml"/><Relationship Id="rId248" Type="http://schemas.openxmlformats.org/officeDocument/2006/relationships/slide" Target="slides/slide247.xml"/><Relationship Id="rId455" Type="http://schemas.openxmlformats.org/officeDocument/2006/relationships/slide" Target="slides/slide454.xml"/><Relationship Id="rId662" Type="http://schemas.openxmlformats.org/officeDocument/2006/relationships/slide" Target="slides/slide661.xml"/><Relationship Id="rId1085" Type="http://schemas.openxmlformats.org/officeDocument/2006/relationships/slide" Target="slides/slide1084.xml"/><Relationship Id="rId1292" Type="http://schemas.openxmlformats.org/officeDocument/2006/relationships/slide" Target="slides/slide1291.xml"/><Relationship Id="rId2136" Type="http://schemas.openxmlformats.org/officeDocument/2006/relationships/slide" Target="slides/slide2135.xml"/><Relationship Id="rId2343" Type="http://schemas.openxmlformats.org/officeDocument/2006/relationships/slide" Target="slides/slide2342.xml"/><Relationship Id="rId2550" Type="http://schemas.openxmlformats.org/officeDocument/2006/relationships/slide" Target="slides/slide2549.xml"/><Relationship Id="rId3601" Type="http://schemas.openxmlformats.org/officeDocument/2006/relationships/slide" Target="slides/slide3600.xml"/><Relationship Id="rId108" Type="http://schemas.openxmlformats.org/officeDocument/2006/relationships/slide" Target="slides/slide107.xml"/><Relationship Id="rId315" Type="http://schemas.openxmlformats.org/officeDocument/2006/relationships/slide" Target="slides/slide314.xml"/><Relationship Id="rId522" Type="http://schemas.openxmlformats.org/officeDocument/2006/relationships/slide" Target="slides/slide521.xml"/><Relationship Id="rId1152" Type="http://schemas.openxmlformats.org/officeDocument/2006/relationships/slide" Target="slides/slide1151.xml"/><Relationship Id="rId2203" Type="http://schemas.openxmlformats.org/officeDocument/2006/relationships/slide" Target="slides/slide2202.xml"/><Relationship Id="rId2410" Type="http://schemas.openxmlformats.org/officeDocument/2006/relationships/slide" Target="slides/slide2409.xml"/><Relationship Id="rId1012" Type="http://schemas.openxmlformats.org/officeDocument/2006/relationships/slide" Target="slides/slide1011.xml"/><Relationship Id="rId4168" Type="http://schemas.openxmlformats.org/officeDocument/2006/relationships/slide" Target="slides/slide4167.xml"/><Relationship Id="rId1969" Type="http://schemas.openxmlformats.org/officeDocument/2006/relationships/slide" Target="slides/slide1968.xml"/><Relationship Id="rId3184" Type="http://schemas.openxmlformats.org/officeDocument/2006/relationships/slide" Target="slides/slide3183.xml"/><Relationship Id="rId4028" Type="http://schemas.openxmlformats.org/officeDocument/2006/relationships/slide" Target="slides/slide4027.xml"/><Relationship Id="rId1829" Type="http://schemas.openxmlformats.org/officeDocument/2006/relationships/slide" Target="slides/slide1828.xml"/><Relationship Id="rId3391" Type="http://schemas.openxmlformats.org/officeDocument/2006/relationships/slide" Target="slides/slide3390.xml"/><Relationship Id="rId3044" Type="http://schemas.openxmlformats.org/officeDocument/2006/relationships/slide" Target="slides/slide3043.xml"/><Relationship Id="rId3251" Type="http://schemas.openxmlformats.org/officeDocument/2006/relationships/slide" Target="slides/slide3250.xml"/><Relationship Id="rId172" Type="http://schemas.openxmlformats.org/officeDocument/2006/relationships/slide" Target="slides/slide171.xml"/><Relationship Id="rId2060" Type="http://schemas.openxmlformats.org/officeDocument/2006/relationships/slide" Target="slides/slide2059.xml"/><Relationship Id="rId3111" Type="http://schemas.openxmlformats.org/officeDocument/2006/relationships/slide" Target="slides/slide3110.xml"/><Relationship Id="rId989" Type="http://schemas.openxmlformats.org/officeDocument/2006/relationships/slide" Target="slides/slide988.xml"/><Relationship Id="rId2877" Type="http://schemas.openxmlformats.org/officeDocument/2006/relationships/slide" Target="slides/slide2876.xml"/><Relationship Id="rId849" Type="http://schemas.openxmlformats.org/officeDocument/2006/relationships/slide" Target="slides/slide848.xml"/><Relationship Id="rId1479" Type="http://schemas.openxmlformats.org/officeDocument/2006/relationships/slide" Target="slides/slide1478.xml"/><Relationship Id="rId1686" Type="http://schemas.openxmlformats.org/officeDocument/2006/relationships/slide" Target="slides/slide1685.xml"/><Relationship Id="rId3928" Type="http://schemas.openxmlformats.org/officeDocument/2006/relationships/slide" Target="slides/slide3927.xml"/><Relationship Id="rId4092" Type="http://schemas.openxmlformats.org/officeDocument/2006/relationships/slide" Target="slides/slide4091.xml"/><Relationship Id="rId1339" Type="http://schemas.openxmlformats.org/officeDocument/2006/relationships/slide" Target="slides/slide1338.xml"/><Relationship Id="rId1893" Type="http://schemas.openxmlformats.org/officeDocument/2006/relationships/slide" Target="slides/slide1892.xml"/><Relationship Id="rId2737" Type="http://schemas.openxmlformats.org/officeDocument/2006/relationships/slide" Target="slides/slide2736.xml"/><Relationship Id="rId2944" Type="http://schemas.openxmlformats.org/officeDocument/2006/relationships/slide" Target="slides/slide2943.xml"/><Relationship Id="rId709" Type="http://schemas.openxmlformats.org/officeDocument/2006/relationships/slide" Target="slides/slide708.xml"/><Relationship Id="rId916" Type="http://schemas.openxmlformats.org/officeDocument/2006/relationships/slide" Target="slides/slide915.xml"/><Relationship Id="rId1546" Type="http://schemas.openxmlformats.org/officeDocument/2006/relationships/slide" Target="slides/slide1545.xml"/><Relationship Id="rId1753" Type="http://schemas.openxmlformats.org/officeDocument/2006/relationships/slide" Target="slides/slide1752.xml"/><Relationship Id="rId1960" Type="http://schemas.openxmlformats.org/officeDocument/2006/relationships/slide" Target="slides/slide1959.xml"/><Relationship Id="rId2804" Type="http://schemas.openxmlformats.org/officeDocument/2006/relationships/slide" Target="slides/slide2803.xml"/><Relationship Id="rId45" Type="http://schemas.openxmlformats.org/officeDocument/2006/relationships/slide" Target="slides/slide44.xml"/><Relationship Id="rId1406" Type="http://schemas.openxmlformats.org/officeDocument/2006/relationships/slide" Target="slides/slide1405.xml"/><Relationship Id="rId1613" Type="http://schemas.openxmlformats.org/officeDocument/2006/relationships/slide" Target="slides/slide1612.xml"/><Relationship Id="rId1820" Type="http://schemas.openxmlformats.org/officeDocument/2006/relationships/slide" Target="slides/slide1819.xml"/><Relationship Id="rId3578" Type="http://schemas.openxmlformats.org/officeDocument/2006/relationships/slide" Target="slides/slide3577.xml"/><Relationship Id="rId3785" Type="http://schemas.openxmlformats.org/officeDocument/2006/relationships/slide" Target="slides/slide3784.xml"/><Relationship Id="rId3992" Type="http://schemas.openxmlformats.org/officeDocument/2006/relationships/slide" Target="slides/slide3991.xml"/><Relationship Id="rId499" Type="http://schemas.openxmlformats.org/officeDocument/2006/relationships/slide" Target="slides/slide498.xml"/><Relationship Id="rId2387" Type="http://schemas.openxmlformats.org/officeDocument/2006/relationships/slide" Target="slides/slide2386.xml"/><Relationship Id="rId2594" Type="http://schemas.openxmlformats.org/officeDocument/2006/relationships/slide" Target="slides/slide2593.xml"/><Relationship Id="rId3438" Type="http://schemas.openxmlformats.org/officeDocument/2006/relationships/slide" Target="slides/slide3437.xml"/><Relationship Id="rId3645" Type="http://schemas.openxmlformats.org/officeDocument/2006/relationships/slide" Target="slides/slide3644.xml"/><Relationship Id="rId3852" Type="http://schemas.openxmlformats.org/officeDocument/2006/relationships/slide" Target="slides/slide3851.xml"/><Relationship Id="rId359" Type="http://schemas.openxmlformats.org/officeDocument/2006/relationships/slide" Target="slides/slide358.xml"/><Relationship Id="rId566" Type="http://schemas.openxmlformats.org/officeDocument/2006/relationships/slide" Target="slides/slide565.xml"/><Relationship Id="rId773" Type="http://schemas.openxmlformats.org/officeDocument/2006/relationships/slide" Target="slides/slide772.xml"/><Relationship Id="rId1196" Type="http://schemas.openxmlformats.org/officeDocument/2006/relationships/slide" Target="slides/slide1195.xml"/><Relationship Id="rId2247" Type="http://schemas.openxmlformats.org/officeDocument/2006/relationships/slide" Target="slides/slide2246.xml"/><Relationship Id="rId2454" Type="http://schemas.openxmlformats.org/officeDocument/2006/relationships/slide" Target="slides/slide2453.xml"/><Relationship Id="rId3505" Type="http://schemas.openxmlformats.org/officeDocument/2006/relationships/slide" Target="slides/slide3504.xml"/><Relationship Id="rId219" Type="http://schemas.openxmlformats.org/officeDocument/2006/relationships/slide" Target="slides/slide218.xml"/><Relationship Id="rId426" Type="http://schemas.openxmlformats.org/officeDocument/2006/relationships/slide" Target="slides/slide425.xml"/><Relationship Id="rId633" Type="http://schemas.openxmlformats.org/officeDocument/2006/relationships/slide" Target="slides/slide632.xml"/><Relationship Id="rId980" Type="http://schemas.openxmlformats.org/officeDocument/2006/relationships/slide" Target="slides/slide979.xml"/><Relationship Id="rId1056" Type="http://schemas.openxmlformats.org/officeDocument/2006/relationships/slide" Target="slides/slide1055.xml"/><Relationship Id="rId1263" Type="http://schemas.openxmlformats.org/officeDocument/2006/relationships/slide" Target="slides/slide1262.xml"/><Relationship Id="rId2107" Type="http://schemas.openxmlformats.org/officeDocument/2006/relationships/slide" Target="slides/slide2106.xml"/><Relationship Id="rId2314" Type="http://schemas.openxmlformats.org/officeDocument/2006/relationships/slide" Target="slides/slide2313.xml"/><Relationship Id="rId2661" Type="http://schemas.openxmlformats.org/officeDocument/2006/relationships/slide" Target="slides/slide2660.xml"/><Relationship Id="rId3712" Type="http://schemas.openxmlformats.org/officeDocument/2006/relationships/slide" Target="slides/slide3711.xml"/><Relationship Id="rId840" Type="http://schemas.openxmlformats.org/officeDocument/2006/relationships/slide" Target="slides/slide839.xml"/><Relationship Id="rId1470" Type="http://schemas.openxmlformats.org/officeDocument/2006/relationships/slide" Target="slides/slide1469.xml"/><Relationship Id="rId2521" Type="http://schemas.openxmlformats.org/officeDocument/2006/relationships/slide" Target="slides/slide2520.xml"/><Relationship Id="rId700" Type="http://schemas.openxmlformats.org/officeDocument/2006/relationships/slide" Target="slides/slide699.xml"/><Relationship Id="rId1123" Type="http://schemas.openxmlformats.org/officeDocument/2006/relationships/slide" Target="slides/slide1122.xml"/><Relationship Id="rId1330" Type="http://schemas.openxmlformats.org/officeDocument/2006/relationships/slide" Target="slides/slide1329.xml"/><Relationship Id="rId3088" Type="http://schemas.openxmlformats.org/officeDocument/2006/relationships/slide" Target="slides/slide3087.xml"/><Relationship Id="rId3295" Type="http://schemas.openxmlformats.org/officeDocument/2006/relationships/slide" Target="slides/slide3294.xml"/><Relationship Id="rId4139" Type="http://schemas.openxmlformats.org/officeDocument/2006/relationships/slide" Target="slides/slide4138.xml"/><Relationship Id="rId3155" Type="http://schemas.openxmlformats.org/officeDocument/2006/relationships/slide" Target="slides/slide3154.xml"/><Relationship Id="rId3362" Type="http://schemas.openxmlformats.org/officeDocument/2006/relationships/slide" Target="slides/slide3361.xml"/><Relationship Id="rId283" Type="http://schemas.openxmlformats.org/officeDocument/2006/relationships/slide" Target="slides/slide282.xml"/><Relationship Id="rId490" Type="http://schemas.openxmlformats.org/officeDocument/2006/relationships/slide" Target="slides/slide489.xml"/><Relationship Id="rId2171" Type="http://schemas.openxmlformats.org/officeDocument/2006/relationships/slide" Target="slides/slide2170.xml"/><Relationship Id="rId3015" Type="http://schemas.openxmlformats.org/officeDocument/2006/relationships/slide" Target="slides/slide3014.xml"/><Relationship Id="rId3222" Type="http://schemas.openxmlformats.org/officeDocument/2006/relationships/slide" Target="slides/slide3221.xml"/><Relationship Id="rId143" Type="http://schemas.openxmlformats.org/officeDocument/2006/relationships/slide" Target="slides/slide142.xml"/><Relationship Id="rId350" Type="http://schemas.openxmlformats.org/officeDocument/2006/relationships/slide" Target="slides/slide349.xml"/><Relationship Id="rId2031" Type="http://schemas.openxmlformats.org/officeDocument/2006/relationships/slide" Target="slides/slide2030.xml"/><Relationship Id="rId9" Type="http://schemas.openxmlformats.org/officeDocument/2006/relationships/slide" Target="slides/slide8.xml"/><Relationship Id="rId210" Type="http://schemas.openxmlformats.org/officeDocument/2006/relationships/slide" Target="slides/slide209.xml"/><Relationship Id="rId2988" Type="http://schemas.openxmlformats.org/officeDocument/2006/relationships/slide" Target="slides/slide2987.xml"/><Relationship Id="rId1797" Type="http://schemas.openxmlformats.org/officeDocument/2006/relationships/slide" Target="slides/slide1796.xml"/><Relationship Id="rId2848" Type="http://schemas.openxmlformats.org/officeDocument/2006/relationships/slide" Target="slides/slide2847.xml"/><Relationship Id="rId89" Type="http://schemas.openxmlformats.org/officeDocument/2006/relationships/slide" Target="slides/slide88.xml"/><Relationship Id="rId1657" Type="http://schemas.openxmlformats.org/officeDocument/2006/relationships/slide" Target="slides/slide1656.xml"/><Relationship Id="rId1864" Type="http://schemas.openxmlformats.org/officeDocument/2006/relationships/slide" Target="slides/slide1863.xml"/><Relationship Id="rId2708" Type="http://schemas.openxmlformats.org/officeDocument/2006/relationships/slide" Target="slides/slide2707.xml"/><Relationship Id="rId2915" Type="http://schemas.openxmlformats.org/officeDocument/2006/relationships/slide" Target="slides/slide2914.xml"/><Relationship Id="rId4063" Type="http://schemas.openxmlformats.org/officeDocument/2006/relationships/slide" Target="slides/slide4062.xml"/><Relationship Id="rId1517" Type="http://schemas.openxmlformats.org/officeDocument/2006/relationships/slide" Target="slides/slide1516.xml"/><Relationship Id="rId1724" Type="http://schemas.openxmlformats.org/officeDocument/2006/relationships/slide" Target="slides/slide1723.xml"/><Relationship Id="rId4130" Type="http://schemas.openxmlformats.org/officeDocument/2006/relationships/slide" Target="slides/slide4129.xml"/><Relationship Id="rId16" Type="http://schemas.openxmlformats.org/officeDocument/2006/relationships/slide" Target="slides/slide15.xml"/><Relationship Id="rId1931" Type="http://schemas.openxmlformats.org/officeDocument/2006/relationships/slide" Target="slides/slide1930.xml"/><Relationship Id="rId3689" Type="http://schemas.openxmlformats.org/officeDocument/2006/relationships/slide" Target="slides/slide3688.xml"/><Relationship Id="rId3896" Type="http://schemas.openxmlformats.org/officeDocument/2006/relationships/slide" Target="slides/slide3895.xml"/><Relationship Id="rId2498" Type="http://schemas.openxmlformats.org/officeDocument/2006/relationships/slide" Target="slides/slide2497.xml"/><Relationship Id="rId3549" Type="http://schemas.openxmlformats.org/officeDocument/2006/relationships/slide" Target="slides/slide3548.xml"/><Relationship Id="rId677" Type="http://schemas.openxmlformats.org/officeDocument/2006/relationships/slide" Target="slides/slide676.xml"/><Relationship Id="rId2358" Type="http://schemas.openxmlformats.org/officeDocument/2006/relationships/slide" Target="slides/slide2357.xml"/><Relationship Id="rId3756" Type="http://schemas.openxmlformats.org/officeDocument/2006/relationships/slide" Target="slides/slide3755.xml"/><Relationship Id="rId3963" Type="http://schemas.openxmlformats.org/officeDocument/2006/relationships/slide" Target="slides/slide3962.xml"/><Relationship Id="rId884" Type="http://schemas.openxmlformats.org/officeDocument/2006/relationships/slide" Target="slides/slide883.xml"/><Relationship Id="rId2565" Type="http://schemas.openxmlformats.org/officeDocument/2006/relationships/slide" Target="slides/slide2564.xml"/><Relationship Id="rId2772" Type="http://schemas.openxmlformats.org/officeDocument/2006/relationships/slide" Target="slides/slide2771.xml"/><Relationship Id="rId3409" Type="http://schemas.openxmlformats.org/officeDocument/2006/relationships/slide" Target="slides/slide3408.xml"/><Relationship Id="rId3616" Type="http://schemas.openxmlformats.org/officeDocument/2006/relationships/slide" Target="slides/slide3615.xml"/><Relationship Id="rId3823" Type="http://schemas.openxmlformats.org/officeDocument/2006/relationships/slide" Target="slides/slide3822.xml"/><Relationship Id="rId537" Type="http://schemas.openxmlformats.org/officeDocument/2006/relationships/slide" Target="slides/slide536.xml"/><Relationship Id="rId744" Type="http://schemas.openxmlformats.org/officeDocument/2006/relationships/slide" Target="slides/slide743.xml"/><Relationship Id="rId951" Type="http://schemas.openxmlformats.org/officeDocument/2006/relationships/slide" Target="slides/slide950.xml"/><Relationship Id="rId1167" Type="http://schemas.openxmlformats.org/officeDocument/2006/relationships/slide" Target="slides/slide1166.xml"/><Relationship Id="rId1374" Type="http://schemas.openxmlformats.org/officeDocument/2006/relationships/slide" Target="slides/slide1373.xml"/><Relationship Id="rId1581" Type="http://schemas.openxmlformats.org/officeDocument/2006/relationships/slide" Target="slides/slide1580.xml"/><Relationship Id="rId2218" Type="http://schemas.openxmlformats.org/officeDocument/2006/relationships/slide" Target="slides/slide2217.xml"/><Relationship Id="rId2425" Type="http://schemas.openxmlformats.org/officeDocument/2006/relationships/slide" Target="slides/slide2424.xml"/><Relationship Id="rId2632" Type="http://schemas.openxmlformats.org/officeDocument/2006/relationships/slide" Target="slides/slide2631.xml"/><Relationship Id="rId80" Type="http://schemas.openxmlformats.org/officeDocument/2006/relationships/slide" Target="slides/slide79.xml"/><Relationship Id="rId604" Type="http://schemas.openxmlformats.org/officeDocument/2006/relationships/slide" Target="slides/slide603.xml"/><Relationship Id="rId811" Type="http://schemas.openxmlformats.org/officeDocument/2006/relationships/slide" Target="slides/slide810.xml"/><Relationship Id="rId1027" Type="http://schemas.openxmlformats.org/officeDocument/2006/relationships/slide" Target="slides/slide1026.xml"/><Relationship Id="rId1234" Type="http://schemas.openxmlformats.org/officeDocument/2006/relationships/slide" Target="slides/slide1233.xml"/><Relationship Id="rId1441" Type="http://schemas.openxmlformats.org/officeDocument/2006/relationships/slide" Target="slides/slide1440.xml"/><Relationship Id="rId1301" Type="http://schemas.openxmlformats.org/officeDocument/2006/relationships/slide" Target="slides/slide1300.xml"/><Relationship Id="rId3199" Type="http://schemas.openxmlformats.org/officeDocument/2006/relationships/slide" Target="slides/slide3198.xml"/><Relationship Id="rId3059" Type="http://schemas.openxmlformats.org/officeDocument/2006/relationships/slide" Target="slides/slide3058.xml"/><Relationship Id="rId3266" Type="http://schemas.openxmlformats.org/officeDocument/2006/relationships/slide" Target="slides/slide3265.xml"/><Relationship Id="rId3473" Type="http://schemas.openxmlformats.org/officeDocument/2006/relationships/slide" Target="slides/slide3472.xml"/><Relationship Id="rId187" Type="http://schemas.openxmlformats.org/officeDocument/2006/relationships/slide" Target="slides/slide186.xml"/><Relationship Id="rId394" Type="http://schemas.openxmlformats.org/officeDocument/2006/relationships/slide" Target="slides/slide393.xml"/><Relationship Id="rId2075" Type="http://schemas.openxmlformats.org/officeDocument/2006/relationships/slide" Target="slides/slide2074.xml"/><Relationship Id="rId2282" Type="http://schemas.openxmlformats.org/officeDocument/2006/relationships/slide" Target="slides/slide2281.xml"/><Relationship Id="rId3126" Type="http://schemas.openxmlformats.org/officeDocument/2006/relationships/slide" Target="slides/slide3125.xml"/><Relationship Id="rId3680" Type="http://schemas.openxmlformats.org/officeDocument/2006/relationships/slide" Target="slides/slide3679.xml"/><Relationship Id="rId254" Type="http://schemas.openxmlformats.org/officeDocument/2006/relationships/slide" Target="slides/slide253.xml"/><Relationship Id="rId1091" Type="http://schemas.openxmlformats.org/officeDocument/2006/relationships/slide" Target="slides/slide1090.xml"/><Relationship Id="rId3333" Type="http://schemas.openxmlformats.org/officeDocument/2006/relationships/slide" Target="slides/slide3332.xml"/><Relationship Id="rId3540" Type="http://schemas.openxmlformats.org/officeDocument/2006/relationships/slide" Target="slides/slide3539.xml"/><Relationship Id="rId114" Type="http://schemas.openxmlformats.org/officeDocument/2006/relationships/slide" Target="slides/slide113.xml"/><Relationship Id="rId461" Type="http://schemas.openxmlformats.org/officeDocument/2006/relationships/slide" Target="slides/slide460.xml"/><Relationship Id="rId2142" Type="http://schemas.openxmlformats.org/officeDocument/2006/relationships/slide" Target="slides/slide2141.xml"/><Relationship Id="rId3400" Type="http://schemas.openxmlformats.org/officeDocument/2006/relationships/slide" Target="slides/slide3399.xml"/><Relationship Id="rId321" Type="http://schemas.openxmlformats.org/officeDocument/2006/relationships/slide" Target="slides/slide320.xml"/><Relationship Id="rId2002" Type="http://schemas.openxmlformats.org/officeDocument/2006/relationships/slide" Target="slides/slide2001.xml"/><Relationship Id="rId2959" Type="http://schemas.openxmlformats.org/officeDocument/2006/relationships/slide" Target="slides/slide2958.xml"/><Relationship Id="rId1768" Type="http://schemas.openxmlformats.org/officeDocument/2006/relationships/slide" Target="slides/slide1767.xml"/><Relationship Id="rId2819" Type="http://schemas.openxmlformats.org/officeDocument/2006/relationships/slide" Target="slides/slide2818.xml"/><Relationship Id="rId4174" Type="http://schemas.openxmlformats.org/officeDocument/2006/relationships/slide" Target="slides/slide4173.xml"/><Relationship Id="rId1628" Type="http://schemas.openxmlformats.org/officeDocument/2006/relationships/slide" Target="slides/slide1627.xml"/><Relationship Id="rId1975" Type="http://schemas.openxmlformats.org/officeDocument/2006/relationships/slide" Target="slides/slide1974.xml"/><Relationship Id="rId3190" Type="http://schemas.openxmlformats.org/officeDocument/2006/relationships/slide" Target="slides/slide3189.xml"/><Relationship Id="rId4034" Type="http://schemas.openxmlformats.org/officeDocument/2006/relationships/slide" Target="slides/slide4033.xml"/><Relationship Id="rId1835" Type="http://schemas.openxmlformats.org/officeDocument/2006/relationships/slide" Target="slides/slide1834.xml"/><Relationship Id="rId3050" Type="http://schemas.openxmlformats.org/officeDocument/2006/relationships/slide" Target="slides/slide3049.xml"/><Relationship Id="rId4101" Type="http://schemas.openxmlformats.org/officeDocument/2006/relationships/slide" Target="slides/slide4100.xml"/><Relationship Id="rId1902" Type="http://schemas.openxmlformats.org/officeDocument/2006/relationships/slide" Target="slides/slide1901.xml"/><Relationship Id="rId3867" Type="http://schemas.openxmlformats.org/officeDocument/2006/relationships/slide" Target="slides/slide3866.xml"/><Relationship Id="rId788" Type="http://schemas.openxmlformats.org/officeDocument/2006/relationships/slide" Target="slides/slide787.xml"/><Relationship Id="rId995" Type="http://schemas.openxmlformats.org/officeDocument/2006/relationships/slide" Target="slides/slide994.xml"/><Relationship Id="rId2469" Type="http://schemas.openxmlformats.org/officeDocument/2006/relationships/slide" Target="slides/slide2468.xml"/><Relationship Id="rId2676" Type="http://schemas.openxmlformats.org/officeDocument/2006/relationships/slide" Target="slides/slide2675.xml"/><Relationship Id="rId2883" Type="http://schemas.openxmlformats.org/officeDocument/2006/relationships/slide" Target="slides/slide2882.xml"/><Relationship Id="rId3727" Type="http://schemas.openxmlformats.org/officeDocument/2006/relationships/slide" Target="slides/slide3726.xml"/><Relationship Id="rId3934" Type="http://schemas.openxmlformats.org/officeDocument/2006/relationships/slide" Target="slides/slide3933.xml"/><Relationship Id="rId648" Type="http://schemas.openxmlformats.org/officeDocument/2006/relationships/slide" Target="slides/slide647.xml"/><Relationship Id="rId855" Type="http://schemas.openxmlformats.org/officeDocument/2006/relationships/slide" Target="slides/slide854.xml"/><Relationship Id="rId1278" Type="http://schemas.openxmlformats.org/officeDocument/2006/relationships/slide" Target="slides/slide1277.xml"/><Relationship Id="rId1485" Type="http://schemas.openxmlformats.org/officeDocument/2006/relationships/slide" Target="slides/slide1484.xml"/><Relationship Id="rId1692" Type="http://schemas.openxmlformats.org/officeDocument/2006/relationships/slide" Target="slides/slide1691.xml"/><Relationship Id="rId2329" Type="http://schemas.openxmlformats.org/officeDocument/2006/relationships/slide" Target="slides/slide2328.xml"/><Relationship Id="rId2536" Type="http://schemas.openxmlformats.org/officeDocument/2006/relationships/slide" Target="slides/slide2535.xml"/><Relationship Id="rId2743" Type="http://schemas.openxmlformats.org/officeDocument/2006/relationships/slide" Target="slides/slide2742.xml"/><Relationship Id="rId508" Type="http://schemas.openxmlformats.org/officeDocument/2006/relationships/slide" Target="slides/slide507.xml"/><Relationship Id="rId715" Type="http://schemas.openxmlformats.org/officeDocument/2006/relationships/slide" Target="slides/slide714.xml"/><Relationship Id="rId922" Type="http://schemas.openxmlformats.org/officeDocument/2006/relationships/slide" Target="slides/slide921.xml"/><Relationship Id="rId1138" Type="http://schemas.openxmlformats.org/officeDocument/2006/relationships/slide" Target="slides/slide1137.xml"/><Relationship Id="rId1345" Type="http://schemas.openxmlformats.org/officeDocument/2006/relationships/slide" Target="slides/slide1344.xml"/><Relationship Id="rId1552" Type="http://schemas.openxmlformats.org/officeDocument/2006/relationships/slide" Target="slides/slide1551.xml"/><Relationship Id="rId2603" Type="http://schemas.openxmlformats.org/officeDocument/2006/relationships/slide" Target="slides/slide2602.xml"/><Relationship Id="rId2950" Type="http://schemas.openxmlformats.org/officeDocument/2006/relationships/slide" Target="slides/slide2949.xml"/><Relationship Id="rId1205" Type="http://schemas.openxmlformats.org/officeDocument/2006/relationships/slide" Target="slides/slide1204.xml"/><Relationship Id="rId2810" Type="http://schemas.openxmlformats.org/officeDocument/2006/relationships/slide" Target="slides/slide2809.xml"/><Relationship Id="rId51" Type="http://schemas.openxmlformats.org/officeDocument/2006/relationships/slide" Target="slides/slide50.xml"/><Relationship Id="rId1412" Type="http://schemas.openxmlformats.org/officeDocument/2006/relationships/slide" Target="slides/slide1411.xml"/><Relationship Id="rId3377" Type="http://schemas.openxmlformats.org/officeDocument/2006/relationships/slide" Target="slides/slide3376.xml"/><Relationship Id="rId298" Type="http://schemas.openxmlformats.org/officeDocument/2006/relationships/slide" Target="slides/slide297.xml"/><Relationship Id="rId3584" Type="http://schemas.openxmlformats.org/officeDocument/2006/relationships/slide" Target="slides/slide3583.xml"/><Relationship Id="rId3791" Type="http://schemas.openxmlformats.org/officeDocument/2006/relationships/slide" Target="slides/slide3790.xml"/><Relationship Id="rId158" Type="http://schemas.openxmlformats.org/officeDocument/2006/relationships/slide" Target="slides/slide157.xml"/><Relationship Id="rId2186" Type="http://schemas.openxmlformats.org/officeDocument/2006/relationships/slide" Target="slides/slide2185.xml"/><Relationship Id="rId2393" Type="http://schemas.openxmlformats.org/officeDocument/2006/relationships/slide" Target="slides/slide2392.xml"/><Relationship Id="rId3237" Type="http://schemas.openxmlformats.org/officeDocument/2006/relationships/slide" Target="slides/slide3236.xml"/><Relationship Id="rId3444" Type="http://schemas.openxmlformats.org/officeDocument/2006/relationships/slide" Target="slides/slide3443.xml"/><Relationship Id="rId3651" Type="http://schemas.openxmlformats.org/officeDocument/2006/relationships/slide" Target="slides/slide3650.xml"/><Relationship Id="rId365" Type="http://schemas.openxmlformats.org/officeDocument/2006/relationships/slide" Target="slides/slide364.xml"/><Relationship Id="rId572" Type="http://schemas.openxmlformats.org/officeDocument/2006/relationships/slide" Target="slides/slide571.xml"/><Relationship Id="rId2046" Type="http://schemas.openxmlformats.org/officeDocument/2006/relationships/slide" Target="slides/slide2045.xml"/><Relationship Id="rId2253" Type="http://schemas.openxmlformats.org/officeDocument/2006/relationships/slide" Target="slides/slide2252.xml"/><Relationship Id="rId2460" Type="http://schemas.openxmlformats.org/officeDocument/2006/relationships/slide" Target="slides/slide2459.xml"/><Relationship Id="rId3304" Type="http://schemas.openxmlformats.org/officeDocument/2006/relationships/slide" Target="slides/slide3303.xml"/><Relationship Id="rId3511" Type="http://schemas.openxmlformats.org/officeDocument/2006/relationships/slide" Target="slides/slide3510.xml"/><Relationship Id="rId225" Type="http://schemas.openxmlformats.org/officeDocument/2006/relationships/slide" Target="slides/slide224.xml"/><Relationship Id="rId432" Type="http://schemas.openxmlformats.org/officeDocument/2006/relationships/slide" Target="slides/slide431.xml"/><Relationship Id="rId1062" Type="http://schemas.openxmlformats.org/officeDocument/2006/relationships/slide" Target="slides/slide1061.xml"/><Relationship Id="rId2113" Type="http://schemas.openxmlformats.org/officeDocument/2006/relationships/slide" Target="slides/slide2112.xml"/><Relationship Id="rId2320" Type="http://schemas.openxmlformats.org/officeDocument/2006/relationships/slide" Target="slides/slide2319.xml"/><Relationship Id="rId4078" Type="http://schemas.openxmlformats.org/officeDocument/2006/relationships/slide" Target="slides/slide4077.xml"/><Relationship Id="rId1879" Type="http://schemas.openxmlformats.org/officeDocument/2006/relationships/slide" Target="slides/slide1878.xml"/><Relationship Id="rId3094" Type="http://schemas.openxmlformats.org/officeDocument/2006/relationships/slide" Target="slides/slide3093.xml"/><Relationship Id="rId4145" Type="http://schemas.openxmlformats.org/officeDocument/2006/relationships/slide" Target="slides/slide4144.xml"/><Relationship Id="rId1739" Type="http://schemas.openxmlformats.org/officeDocument/2006/relationships/slide" Target="slides/slide1738.xml"/><Relationship Id="rId1946" Type="http://schemas.openxmlformats.org/officeDocument/2006/relationships/slide" Target="slides/slide1945.xml"/><Relationship Id="rId4005" Type="http://schemas.openxmlformats.org/officeDocument/2006/relationships/slide" Target="slides/slide4004.xml"/><Relationship Id="rId1806" Type="http://schemas.openxmlformats.org/officeDocument/2006/relationships/slide" Target="slides/slide1805.xml"/><Relationship Id="rId3161" Type="http://schemas.openxmlformats.org/officeDocument/2006/relationships/slide" Target="slides/slide3160.xml"/><Relationship Id="rId3021" Type="http://schemas.openxmlformats.org/officeDocument/2006/relationships/slide" Target="slides/slide3020.xml"/><Relationship Id="rId3978" Type="http://schemas.openxmlformats.org/officeDocument/2006/relationships/slide" Target="slides/slide3977.xml"/><Relationship Id="rId899" Type="http://schemas.openxmlformats.org/officeDocument/2006/relationships/slide" Target="slides/slide898.xml"/><Relationship Id="rId2787" Type="http://schemas.openxmlformats.org/officeDocument/2006/relationships/slide" Target="slides/slide2786.xml"/><Relationship Id="rId3838" Type="http://schemas.openxmlformats.org/officeDocument/2006/relationships/slide" Target="slides/slide3837.xml"/><Relationship Id="rId759" Type="http://schemas.openxmlformats.org/officeDocument/2006/relationships/slide" Target="slides/slide758.xml"/><Relationship Id="rId966" Type="http://schemas.openxmlformats.org/officeDocument/2006/relationships/slide" Target="slides/slide965.xml"/><Relationship Id="rId1389" Type="http://schemas.openxmlformats.org/officeDocument/2006/relationships/slide" Target="slides/slide1388.xml"/><Relationship Id="rId1596" Type="http://schemas.openxmlformats.org/officeDocument/2006/relationships/slide" Target="slides/slide1595.xml"/><Relationship Id="rId2647" Type="http://schemas.openxmlformats.org/officeDocument/2006/relationships/slide" Target="slides/slide2646.xml"/><Relationship Id="rId2994" Type="http://schemas.openxmlformats.org/officeDocument/2006/relationships/slide" Target="slides/slide2993.xml"/><Relationship Id="rId619" Type="http://schemas.openxmlformats.org/officeDocument/2006/relationships/slide" Target="slides/slide618.xml"/><Relationship Id="rId1249" Type="http://schemas.openxmlformats.org/officeDocument/2006/relationships/slide" Target="slides/slide1248.xml"/><Relationship Id="rId2854" Type="http://schemas.openxmlformats.org/officeDocument/2006/relationships/slide" Target="slides/slide2853.xml"/><Relationship Id="rId3905" Type="http://schemas.openxmlformats.org/officeDocument/2006/relationships/slide" Target="slides/slide3904.xml"/><Relationship Id="rId95" Type="http://schemas.openxmlformats.org/officeDocument/2006/relationships/slide" Target="slides/slide94.xml"/><Relationship Id="rId826" Type="http://schemas.openxmlformats.org/officeDocument/2006/relationships/slide" Target="slides/slide825.xml"/><Relationship Id="rId1109" Type="http://schemas.openxmlformats.org/officeDocument/2006/relationships/slide" Target="slides/slide1108.xml"/><Relationship Id="rId1456" Type="http://schemas.openxmlformats.org/officeDocument/2006/relationships/slide" Target="slides/slide1455.xml"/><Relationship Id="rId1663" Type="http://schemas.openxmlformats.org/officeDocument/2006/relationships/slide" Target="slides/slide1662.xml"/><Relationship Id="rId1870" Type="http://schemas.openxmlformats.org/officeDocument/2006/relationships/slide" Target="slides/slide1869.xml"/><Relationship Id="rId2507" Type="http://schemas.openxmlformats.org/officeDocument/2006/relationships/slide" Target="slides/slide2506.xml"/><Relationship Id="rId2714" Type="http://schemas.openxmlformats.org/officeDocument/2006/relationships/slide" Target="slides/slide2713.xml"/><Relationship Id="rId2921" Type="http://schemas.openxmlformats.org/officeDocument/2006/relationships/slide" Target="slides/slide2920.xml"/><Relationship Id="rId1316" Type="http://schemas.openxmlformats.org/officeDocument/2006/relationships/slide" Target="slides/slide1315.xml"/><Relationship Id="rId1523" Type="http://schemas.openxmlformats.org/officeDocument/2006/relationships/slide" Target="slides/slide1522.xml"/><Relationship Id="rId1730" Type="http://schemas.openxmlformats.org/officeDocument/2006/relationships/slide" Target="slides/slide1729.xml"/><Relationship Id="rId22" Type="http://schemas.openxmlformats.org/officeDocument/2006/relationships/slide" Target="slides/slide21.xml"/><Relationship Id="rId3488" Type="http://schemas.openxmlformats.org/officeDocument/2006/relationships/slide" Target="slides/slide3487.xml"/><Relationship Id="rId3695" Type="http://schemas.openxmlformats.org/officeDocument/2006/relationships/slide" Target="slides/slide3694.xml"/><Relationship Id="rId2297" Type="http://schemas.openxmlformats.org/officeDocument/2006/relationships/slide" Target="slides/slide2296.xml"/><Relationship Id="rId3348" Type="http://schemas.openxmlformats.org/officeDocument/2006/relationships/slide" Target="slides/slide3347.xml"/><Relationship Id="rId3555" Type="http://schemas.openxmlformats.org/officeDocument/2006/relationships/slide" Target="slides/slide3554.xml"/><Relationship Id="rId3762" Type="http://schemas.openxmlformats.org/officeDocument/2006/relationships/slide" Target="slides/slide3761.xml"/><Relationship Id="rId269" Type="http://schemas.openxmlformats.org/officeDocument/2006/relationships/slide" Target="slides/slide268.xml"/><Relationship Id="rId476" Type="http://schemas.openxmlformats.org/officeDocument/2006/relationships/slide" Target="slides/slide475.xml"/><Relationship Id="rId683" Type="http://schemas.openxmlformats.org/officeDocument/2006/relationships/slide" Target="slides/slide682.xml"/><Relationship Id="rId890" Type="http://schemas.openxmlformats.org/officeDocument/2006/relationships/slide" Target="slides/slide889.xml"/><Relationship Id="rId2157" Type="http://schemas.openxmlformats.org/officeDocument/2006/relationships/slide" Target="slides/slide2156.xml"/><Relationship Id="rId2364" Type="http://schemas.openxmlformats.org/officeDocument/2006/relationships/slide" Target="slides/slide2363.xml"/><Relationship Id="rId2571" Type="http://schemas.openxmlformats.org/officeDocument/2006/relationships/slide" Target="slides/slide2570.xml"/><Relationship Id="rId3208" Type="http://schemas.openxmlformats.org/officeDocument/2006/relationships/slide" Target="slides/slide3207.xml"/><Relationship Id="rId3415" Type="http://schemas.openxmlformats.org/officeDocument/2006/relationships/slide" Target="slides/slide3414.xml"/><Relationship Id="rId129" Type="http://schemas.openxmlformats.org/officeDocument/2006/relationships/slide" Target="slides/slide128.xml"/><Relationship Id="rId336" Type="http://schemas.openxmlformats.org/officeDocument/2006/relationships/slide" Target="slides/slide335.xml"/><Relationship Id="rId543" Type="http://schemas.openxmlformats.org/officeDocument/2006/relationships/slide" Target="slides/slide542.xml"/><Relationship Id="rId1173" Type="http://schemas.openxmlformats.org/officeDocument/2006/relationships/slide" Target="slides/slide1172.xml"/><Relationship Id="rId1380" Type="http://schemas.openxmlformats.org/officeDocument/2006/relationships/slide" Target="slides/slide1379.xml"/><Relationship Id="rId2017" Type="http://schemas.openxmlformats.org/officeDocument/2006/relationships/slide" Target="slides/slide2016.xml"/><Relationship Id="rId2224" Type="http://schemas.openxmlformats.org/officeDocument/2006/relationships/slide" Target="slides/slide2223.xml"/><Relationship Id="rId3622" Type="http://schemas.openxmlformats.org/officeDocument/2006/relationships/slide" Target="slides/slide3621.xml"/><Relationship Id="rId403" Type="http://schemas.openxmlformats.org/officeDocument/2006/relationships/slide" Target="slides/slide402.xml"/><Relationship Id="rId750" Type="http://schemas.openxmlformats.org/officeDocument/2006/relationships/slide" Target="slides/slide749.xml"/><Relationship Id="rId1033" Type="http://schemas.openxmlformats.org/officeDocument/2006/relationships/slide" Target="slides/slide1032.xml"/><Relationship Id="rId2431" Type="http://schemas.openxmlformats.org/officeDocument/2006/relationships/slide" Target="slides/slide2430.xml"/><Relationship Id="rId4189" Type="http://schemas.microsoft.com/office/2006/relationships/vbaProject" Target="vbaProject.bin"/><Relationship Id="rId610" Type="http://schemas.openxmlformats.org/officeDocument/2006/relationships/slide" Target="slides/slide609.xml"/><Relationship Id="rId1240" Type="http://schemas.openxmlformats.org/officeDocument/2006/relationships/slide" Target="slides/slide1239.xml"/><Relationship Id="rId4049" Type="http://schemas.openxmlformats.org/officeDocument/2006/relationships/slide" Target="slides/slide4048.xml"/><Relationship Id="rId1100" Type="http://schemas.openxmlformats.org/officeDocument/2006/relationships/slide" Target="slides/slide1099.xml"/><Relationship Id="rId1917" Type="http://schemas.openxmlformats.org/officeDocument/2006/relationships/slide" Target="slides/slide1916.xml"/><Relationship Id="rId3065" Type="http://schemas.openxmlformats.org/officeDocument/2006/relationships/slide" Target="slides/slide3064.xml"/><Relationship Id="rId3272" Type="http://schemas.openxmlformats.org/officeDocument/2006/relationships/slide" Target="slides/slide3271.xml"/><Relationship Id="rId4116" Type="http://schemas.openxmlformats.org/officeDocument/2006/relationships/slide" Target="slides/slide4115.xml"/><Relationship Id="rId193" Type="http://schemas.openxmlformats.org/officeDocument/2006/relationships/slide" Target="slides/slide192.xml"/><Relationship Id="rId2081" Type="http://schemas.openxmlformats.org/officeDocument/2006/relationships/slide" Target="slides/slide2080.xml"/><Relationship Id="rId3132" Type="http://schemas.openxmlformats.org/officeDocument/2006/relationships/slide" Target="slides/slide3131.xml"/><Relationship Id="rId260" Type="http://schemas.openxmlformats.org/officeDocument/2006/relationships/slide" Target="slides/slide259.xml"/><Relationship Id="rId120" Type="http://schemas.openxmlformats.org/officeDocument/2006/relationships/slide" Target="slides/slide119.xml"/><Relationship Id="rId2898" Type="http://schemas.openxmlformats.org/officeDocument/2006/relationships/slide" Target="slides/slide2897.xml"/><Relationship Id="rId3949" Type="http://schemas.openxmlformats.org/officeDocument/2006/relationships/slide" Target="slides/slide3948.xml"/><Relationship Id="rId2758" Type="http://schemas.openxmlformats.org/officeDocument/2006/relationships/slide" Target="slides/slide2757.xml"/><Relationship Id="rId2965" Type="http://schemas.openxmlformats.org/officeDocument/2006/relationships/slide" Target="slides/slide2964.xml"/><Relationship Id="rId3809" Type="http://schemas.openxmlformats.org/officeDocument/2006/relationships/slide" Target="slides/slide3808.xml"/><Relationship Id="rId937" Type="http://schemas.openxmlformats.org/officeDocument/2006/relationships/slide" Target="slides/slide936.xml"/><Relationship Id="rId1567" Type="http://schemas.openxmlformats.org/officeDocument/2006/relationships/slide" Target="slides/slide1566.xml"/><Relationship Id="rId1774" Type="http://schemas.openxmlformats.org/officeDocument/2006/relationships/slide" Target="slides/slide1773.xml"/><Relationship Id="rId1981" Type="http://schemas.openxmlformats.org/officeDocument/2006/relationships/slide" Target="slides/slide1980.xml"/><Relationship Id="rId2618" Type="http://schemas.openxmlformats.org/officeDocument/2006/relationships/slide" Target="slides/slide2617.xml"/><Relationship Id="rId2825" Type="http://schemas.openxmlformats.org/officeDocument/2006/relationships/slide" Target="slides/slide2824.xml"/><Relationship Id="rId4180" Type="http://schemas.openxmlformats.org/officeDocument/2006/relationships/slide" Target="slides/slide4179.xml"/><Relationship Id="rId66" Type="http://schemas.openxmlformats.org/officeDocument/2006/relationships/slide" Target="slides/slide65.xml"/><Relationship Id="rId1427" Type="http://schemas.openxmlformats.org/officeDocument/2006/relationships/slide" Target="slides/slide1426.xml"/><Relationship Id="rId1634" Type="http://schemas.openxmlformats.org/officeDocument/2006/relationships/slide" Target="slides/slide1633.xml"/><Relationship Id="rId1841" Type="http://schemas.openxmlformats.org/officeDocument/2006/relationships/slide" Target="slides/slide1840.xml"/><Relationship Id="rId4040" Type="http://schemas.openxmlformats.org/officeDocument/2006/relationships/slide" Target="slides/slide4039.xml"/><Relationship Id="rId3599" Type="http://schemas.openxmlformats.org/officeDocument/2006/relationships/slide" Target="slides/slide3598.xml"/><Relationship Id="rId1701" Type="http://schemas.openxmlformats.org/officeDocument/2006/relationships/slide" Target="slides/slide1700.xml"/><Relationship Id="rId3459" Type="http://schemas.openxmlformats.org/officeDocument/2006/relationships/slide" Target="slides/slide3458.xml"/><Relationship Id="rId3666" Type="http://schemas.openxmlformats.org/officeDocument/2006/relationships/slide" Target="slides/slide3665.xml"/><Relationship Id="rId587" Type="http://schemas.openxmlformats.org/officeDocument/2006/relationships/slide" Target="slides/slide586.xml"/><Relationship Id="rId2268" Type="http://schemas.openxmlformats.org/officeDocument/2006/relationships/slide" Target="slides/slide2267.xml"/><Relationship Id="rId3319" Type="http://schemas.openxmlformats.org/officeDocument/2006/relationships/slide" Target="slides/slide3318.xml"/><Relationship Id="rId3873" Type="http://schemas.openxmlformats.org/officeDocument/2006/relationships/slide" Target="slides/slide3872.xml"/><Relationship Id="rId447" Type="http://schemas.openxmlformats.org/officeDocument/2006/relationships/slide" Target="slides/slide446.xml"/><Relationship Id="rId794" Type="http://schemas.openxmlformats.org/officeDocument/2006/relationships/slide" Target="slides/slide793.xml"/><Relationship Id="rId1077" Type="http://schemas.openxmlformats.org/officeDocument/2006/relationships/slide" Target="slides/slide1076.xml"/><Relationship Id="rId2128" Type="http://schemas.openxmlformats.org/officeDocument/2006/relationships/slide" Target="slides/slide2127.xml"/><Relationship Id="rId2475" Type="http://schemas.openxmlformats.org/officeDocument/2006/relationships/slide" Target="slides/slide2474.xml"/><Relationship Id="rId2682" Type="http://schemas.openxmlformats.org/officeDocument/2006/relationships/slide" Target="slides/slide2681.xml"/><Relationship Id="rId3526" Type="http://schemas.openxmlformats.org/officeDocument/2006/relationships/slide" Target="slides/slide3525.xml"/><Relationship Id="rId3733" Type="http://schemas.openxmlformats.org/officeDocument/2006/relationships/slide" Target="slides/slide3732.xml"/><Relationship Id="rId3940" Type="http://schemas.openxmlformats.org/officeDocument/2006/relationships/slide" Target="slides/slide3939.xml"/><Relationship Id="rId654" Type="http://schemas.openxmlformats.org/officeDocument/2006/relationships/slide" Target="slides/slide653.xml"/><Relationship Id="rId861" Type="http://schemas.openxmlformats.org/officeDocument/2006/relationships/slide" Target="slides/slide860.xml"/><Relationship Id="rId1284" Type="http://schemas.openxmlformats.org/officeDocument/2006/relationships/slide" Target="slides/slide1283.xml"/><Relationship Id="rId1491" Type="http://schemas.openxmlformats.org/officeDocument/2006/relationships/slide" Target="slides/slide1490.xml"/><Relationship Id="rId2335" Type="http://schemas.openxmlformats.org/officeDocument/2006/relationships/slide" Target="slides/slide2334.xml"/><Relationship Id="rId2542" Type="http://schemas.openxmlformats.org/officeDocument/2006/relationships/slide" Target="slides/slide2541.xml"/><Relationship Id="rId3800" Type="http://schemas.openxmlformats.org/officeDocument/2006/relationships/slide" Target="slides/slide3799.xml"/><Relationship Id="rId307" Type="http://schemas.openxmlformats.org/officeDocument/2006/relationships/slide" Target="slides/slide306.xml"/><Relationship Id="rId514" Type="http://schemas.openxmlformats.org/officeDocument/2006/relationships/slide" Target="slides/slide513.xml"/><Relationship Id="rId721" Type="http://schemas.openxmlformats.org/officeDocument/2006/relationships/slide" Target="slides/slide720.xml"/><Relationship Id="rId1144" Type="http://schemas.openxmlformats.org/officeDocument/2006/relationships/slide" Target="slides/slide1143.xml"/><Relationship Id="rId1351" Type="http://schemas.openxmlformats.org/officeDocument/2006/relationships/slide" Target="slides/slide1350.xml"/><Relationship Id="rId2402" Type="http://schemas.openxmlformats.org/officeDocument/2006/relationships/slide" Target="slides/slide2401.xml"/><Relationship Id="rId1004" Type="http://schemas.openxmlformats.org/officeDocument/2006/relationships/slide" Target="slides/slide1003.xml"/><Relationship Id="rId1211" Type="http://schemas.openxmlformats.org/officeDocument/2006/relationships/slide" Target="slides/slide1210.xml"/><Relationship Id="rId3176" Type="http://schemas.openxmlformats.org/officeDocument/2006/relationships/slide" Target="slides/slide3175.xml"/><Relationship Id="rId3383" Type="http://schemas.openxmlformats.org/officeDocument/2006/relationships/slide" Target="slides/slide3382.xml"/><Relationship Id="rId3590" Type="http://schemas.openxmlformats.org/officeDocument/2006/relationships/slide" Target="slides/slide3589.xml"/><Relationship Id="rId2192" Type="http://schemas.openxmlformats.org/officeDocument/2006/relationships/slide" Target="slides/slide2191.xml"/><Relationship Id="rId3036" Type="http://schemas.openxmlformats.org/officeDocument/2006/relationships/slide" Target="slides/slide3035.xml"/><Relationship Id="rId3243" Type="http://schemas.openxmlformats.org/officeDocument/2006/relationships/slide" Target="slides/slide3242.xml"/><Relationship Id="rId164" Type="http://schemas.openxmlformats.org/officeDocument/2006/relationships/slide" Target="slides/slide163.xml"/><Relationship Id="rId371" Type="http://schemas.openxmlformats.org/officeDocument/2006/relationships/slide" Target="slides/slide370.xml"/><Relationship Id="rId2052" Type="http://schemas.openxmlformats.org/officeDocument/2006/relationships/slide" Target="slides/slide2051.xml"/><Relationship Id="rId3450" Type="http://schemas.openxmlformats.org/officeDocument/2006/relationships/slide" Target="slides/slide3449.xml"/><Relationship Id="rId3103" Type="http://schemas.openxmlformats.org/officeDocument/2006/relationships/slide" Target="slides/slide3102.xml"/><Relationship Id="rId3310" Type="http://schemas.openxmlformats.org/officeDocument/2006/relationships/slide" Target="slides/slide3309.xml"/><Relationship Id="rId231" Type="http://schemas.openxmlformats.org/officeDocument/2006/relationships/slide" Target="slides/slide230.xml"/><Relationship Id="rId2869" Type="http://schemas.openxmlformats.org/officeDocument/2006/relationships/slide" Target="slides/slide2868.xml"/><Relationship Id="rId1678" Type="http://schemas.openxmlformats.org/officeDocument/2006/relationships/slide" Target="slides/slide1677.xml"/><Relationship Id="rId1885" Type="http://schemas.openxmlformats.org/officeDocument/2006/relationships/slide" Target="slides/slide1884.xml"/><Relationship Id="rId2729" Type="http://schemas.openxmlformats.org/officeDocument/2006/relationships/slide" Target="slides/slide2728.xml"/><Relationship Id="rId2936" Type="http://schemas.openxmlformats.org/officeDocument/2006/relationships/slide" Target="slides/slide2935.xml"/><Relationship Id="rId4084" Type="http://schemas.openxmlformats.org/officeDocument/2006/relationships/slide" Target="slides/slide4083.xml"/><Relationship Id="rId908" Type="http://schemas.openxmlformats.org/officeDocument/2006/relationships/slide" Target="slides/slide907.xml"/><Relationship Id="rId1538" Type="http://schemas.openxmlformats.org/officeDocument/2006/relationships/slide" Target="slides/slide1537.xml"/><Relationship Id="rId4151" Type="http://schemas.openxmlformats.org/officeDocument/2006/relationships/slide" Target="slides/slide4150.xml"/><Relationship Id="rId1745" Type="http://schemas.openxmlformats.org/officeDocument/2006/relationships/slide" Target="slides/slide1744.xml"/><Relationship Id="rId1952" Type="http://schemas.openxmlformats.org/officeDocument/2006/relationships/slide" Target="slides/slide1951.xml"/><Relationship Id="rId4011" Type="http://schemas.openxmlformats.org/officeDocument/2006/relationships/slide" Target="slides/slide4010.xml"/><Relationship Id="rId37" Type="http://schemas.openxmlformats.org/officeDocument/2006/relationships/slide" Target="slides/slide36.xml"/><Relationship Id="rId1605" Type="http://schemas.openxmlformats.org/officeDocument/2006/relationships/slide" Target="slides/slide1604.xml"/><Relationship Id="rId1812" Type="http://schemas.openxmlformats.org/officeDocument/2006/relationships/slide" Target="slides/slide1811.xml"/><Relationship Id="rId3777" Type="http://schemas.openxmlformats.org/officeDocument/2006/relationships/slide" Target="slides/slide3776.xml"/><Relationship Id="rId3984" Type="http://schemas.openxmlformats.org/officeDocument/2006/relationships/slide" Target="slides/slide3983.xml"/><Relationship Id="rId698" Type="http://schemas.openxmlformats.org/officeDocument/2006/relationships/slide" Target="slides/slide697.xml"/><Relationship Id="rId2379" Type="http://schemas.openxmlformats.org/officeDocument/2006/relationships/slide" Target="slides/slide2378.xml"/><Relationship Id="rId2586" Type="http://schemas.openxmlformats.org/officeDocument/2006/relationships/slide" Target="slides/slide2585.xml"/><Relationship Id="rId2793" Type="http://schemas.openxmlformats.org/officeDocument/2006/relationships/slide" Target="slides/slide2792.xml"/><Relationship Id="rId3637" Type="http://schemas.openxmlformats.org/officeDocument/2006/relationships/slide" Target="slides/slide3636.xml"/><Relationship Id="rId3844" Type="http://schemas.openxmlformats.org/officeDocument/2006/relationships/slide" Target="slides/slide3843.xml"/><Relationship Id="rId558" Type="http://schemas.openxmlformats.org/officeDocument/2006/relationships/slide" Target="slides/slide557.xml"/><Relationship Id="rId765" Type="http://schemas.openxmlformats.org/officeDocument/2006/relationships/slide" Target="slides/slide764.xml"/><Relationship Id="rId972" Type="http://schemas.openxmlformats.org/officeDocument/2006/relationships/slide" Target="slides/slide971.xml"/><Relationship Id="rId1188" Type="http://schemas.openxmlformats.org/officeDocument/2006/relationships/slide" Target="slides/slide1187.xml"/><Relationship Id="rId1395" Type="http://schemas.openxmlformats.org/officeDocument/2006/relationships/slide" Target="slides/slide1394.xml"/><Relationship Id="rId2239" Type="http://schemas.openxmlformats.org/officeDocument/2006/relationships/slide" Target="slides/slide2238.xml"/><Relationship Id="rId2446" Type="http://schemas.openxmlformats.org/officeDocument/2006/relationships/slide" Target="slides/slide2445.xml"/><Relationship Id="rId2653" Type="http://schemas.openxmlformats.org/officeDocument/2006/relationships/slide" Target="slides/slide2652.xml"/><Relationship Id="rId2860" Type="http://schemas.openxmlformats.org/officeDocument/2006/relationships/slide" Target="slides/slide2859.xml"/><Relationship Id="rId3704" Type="http://schemas.openxmlformats.org/officeDocument/2006/relationships/slide" Target="slides/slide3703.xml"/><Relationship Id="rId418" Type="http://schemas.openxmlformats.org/officeDocument/2006/relationships/slide" Target="slides/slide417.xml"/><Relationship Id="rId625" Type="http://schemas.openxmlformats.org/officeDocument/2006/relationships/slide" Target="slides/slide624.xml"/><Relationship Id="rId832" Type="http://schemas.openxmlformats.org/officeDocument/2006/relationships/slide" Target="slides/slide831.xml"/><Relationship Id="rId1048" Type="http://schemas.openxmlformats.org/officeDocument/2006/relationships/slide" Target="slides/slide1047.xml"/><Relationship Id="rId1255" Type="http://schemas.openxmlformats.org/officeDocument/2006/relationships/slide" Target="slides/slide1254.xml"/><Relationship Id="rId1462" Type="http://schemas.openxmlformats.org/officeDocument/2006/relationships/slide" Target="slides/slide1461.xml"/><Relationship Id="rId2306" Type="http://schemas.openxmlformats.org/officeDocument/2006/relationships/slide" Target="slides/slide2305.xml"/><Relationship Id="rId2513" Type="http://schemas.openxmlformats.org/officeDocument/2006/relationships/slide" Target="slides/slide2512.xml"/><Relationship Id="rId3911" Type="http://schemas.openxmlformats.org/officeDocument/2006/relationships/slide" Target="slides/slide3910.xml"/><Relationship Id="rId1115" Type="http://schemas.openxmlformats.org/officeDocument/2006/relationships/slide" Target="slides/slide1114.xml"/><Relationship Id="rId1322" Type="http://schemas.openxmlformats.org/officeDocument/2006/relationships/slide" Target="slides/slide1321.xml"/><Relationship Id="rId2720" Type="http://schemas.openxmlformats.org/officeDocument/2006/relationships/slide" Target="slides/slide2719.xml"/><Relationship Id="rId3287" Type="http://schemas.openxmlformats.org/officeDocument/2006/relationships/slide" Target="slides/slide3286.xml"/><Relationship Id="rId2096" Type="http://schemas.openxmlformats.org/officeDocument/2006/relationships/slide" Target="slides/slide2095.xml"/><Relationship Id="rId3494" Type="http://schemas.openxmlformats.org/officeDocument/2006/relationships/slide" Target="slides/slide3493.xml"/><Relationship Id="rId3147" Type="http://schemas.openxmlformats.org/officeDocument/2006/relationships/slide" Target="slides/slide3146.xml"/><Relationship Id="rId3354" Type="http://schemas.openxmlformats.org/officeDocument/2006/relationships/slide" Target="slides/slide3353.xml"/><Relationship Id="rId3561" Type="http://schemas.openxmlformats.org/officeDocument/2006/relationships/slide" Target="slides/slide3560.xml"/><Relationship Id="rId275" Type="http://schemas.openxmlformats.org/officeDocument/2006/relationships/slide" Target="slides/slide274.xml"/><Relationship Id="rId482" Type="http://schemas.openxmlformats.org/officeDocument/2006/relationships/slide" Target="slides/slide481.xml"/><Relationship Id="rId2163" Type="http://schemas.openxmlformats.org/officeDocument/2006/relationships/slide" Target="slides/slide2162.xml"/><Relationship Id="rId2370" Type="http://schemas.openxmlformats.org/officeDocument/2006/relationships/slide" Target="slides/slide2369.xml"/><Relationship Id="rId3007" Type="http://schemas.openxmlformats.org/officeDocument/2006/relationships/slide" Target="slides/slide3006.xml"/><Relationship Id="rId3214" Type="http://schemas.openxmlformats.org/officeDocument/2006/relationships/slide" Target="slides/slide3213.xml"/><Relationship Id="rId3421" Type="http://schemas.openxmlformats.org/officeDocument/2006/relationships/slide" Target="slides/slide3420.xml"/><Relationship Id="rId135" Type="http://schemas.openxmlformats.org/officeDocument/2006/relationships/slide" Target="slides/slide134.xml"/><Relationship Id="rId342" Type="http://schemas.openxmlformats.org/officeDocument/2006/relationships/slide" Target="slides/slide341.xml"/><Relationship Id="rId2023" Type="http://schemas.openxmlformats.org/officeDocument/2006/relationships/slide" Target="slides/slide2022.xml"/><Relationship Id="rId2230" Type="http://schemas.openxmlformats.org/officeDocument/2006/relationships/slide" Target="slides/slide2229.xml"/><Relationship Id="rId202" Type="http://schemas.openxmlformats.org/officeDocument/2006/relationships/slide" Target="slides/slide201.xml"/><Relationship Id="rId1789" Type="http://schemas.openxmlformats.org/officeDocument/2006/relationships/slide" Target="slides/slide1788.xml"/><Relationship Id="rId1996" Type="http://schemas.openxmlformats.org/officeDocument/2006/relationships/slide" Target="slides/slide1995.xml"/><Relationship Id="rId4055" Type="http://schemas.openxmlformats.org/officeDocument/2006/relationships/slide" Target="slides/slide4054.xml"/><Relationship Id="rId1649" Type="http://schemas.openxmlformats.org/officeDocument/2006/relationships/slide" Target="slides/slide1648.xml"/><Relationship Id="rId1856" Type="http://schemas.openxmlformats.org/officeDocument/2006/relationships/slide" Target="slides/slide1855.xml"/><Relationship Id="rId2907" Type="http://schemas.openxmlformats.org/officeDocument/2006/relationships/slide" Target="slides/slide2906.xml"/><Relationship Id="rId3071" Type="http://schemas.openxmlformats.org/officeDocument/2006/relationships/slide" Target="slides/slide3070.xml"/><Relationship Id="rId1509" Type="http://schemas.openxmlformats.org/officeDocument/2006/relationships/slide" Target="slides/slide1508.xml"/><Relationship Id="rId1716" Type="http://schemas.openxmlformats.org/officeDocument/2006/relationships/slide" Target="slides/slide1715.xml"/><Relationship Id="rId1923" Type="http://schemas.openxmlformats.org/officeDocument/2006/relationships/slide" Target="slides/slide1922.xml"/><Relationship Id="rId4122" Type="http://schemas.openxmlformats.org/officeDocument/2006/relationships/slide" Target="slides/slide4121.xml"/><Relationship Id="rId3888" Type="http://schemas.openxmlformats.org/officeDocument/2006/relationships/slide" Target="slides/slide3887.xml"/><Relationship Id="rId2697" Type="http://schemas.openxmlformats.org/officeDocument/2006/relationships/slide" Target="slides/slide2696.xml"/><Relationship Id="rId3748" Type="http://schemas.openxmlformats.org/officeDocument/2006/relationships/slide" Target="slides/slide3747.xml"/><Relationship Id="rId669" Type="http://schemas.openxmlformats.org/officeDocument/2006/relationships/slide" Target="slides/slide668.xml"/><Relationship Id="rId876" Type="http://schemas.openxmlformats.org/officeDocument/2006/relationships/slide" Target="slides/slide875.xml"/><Relationship Id="rId1299" Type="http://schemas.openxmlformats.org/officeDocument/2006/relationships/slide" Target="slides/slide1298.xml"/><Relationship Id="rId2557" Type="http://schemas.openxmlformats.org/officeDocument/2006/relationships/slide" Target="slides/slide2556.xml"/><Relationship Id="rId3608" Type="http://schemas.openxmlformats.org/officeDocument/2006/relationships/slide" Target="slides/slide3607.xml"/><Relationship Id="rId3955" Type="http://schemas.openxmlformats.org/officeDocument/2006/relationships/slide" Target="slides/slide3954.xml"/><Relationship Id="rId529" Type="http://schemas.openxmlformats.org/officeDocument/2006/relationships/slide" Target="slides/slide528.xml"/><Relationship Id="rId736" Type="http://schemas.openxmlformats.org/officeDocument/2006/relationships/slide" Target="slides/slide735.xml"/><Relationship Id="rId1159" Type="http://schemas.openxmlformats.org/officeDocument/2006/relationships/slide" Target="slides/slide1158.xml"/><Relationship Id="rId1366" Type="http://schemas.openxmlformats.org/officeDocument/2006/relationships/slide" Target="slides/slide1365.xml"/><Relationship Id="rId2417" Type="http://schemas.openxmlformats.org/officeDocument/2006/relationships/slide" Target="slides/slide2416.xml"/><Relationship Id="rId2764" Type="http://schemas.openxmlformats.org/officeDocument/2006/relationships/slide" Target="slides/slide2763.xml"/><Relationship Id="rId2971" Type="http://schemas.openxmlformats.org/officeDocument/2006/relationships/slide" Target="slides/slide2970.xml"/><Relationship Id="rId3815" Type="http://schemas.openxmlformats.org/officeDocument/2006/relationships/slide" Target="slides/slide3814.xml"/><Relationship Id="rId943" Type="http://schemas.openxmlformats.org/officeDocument/2006/relationships/slide" Target="slides/slide942.xml"/><Relationship Id="rId1019" Type="http://schemas.openxmlformats.org/officeDocument/2006/relationships/slide" Target="slides/slide1018.xml"/><Relationship Id="rId1573" Type="http://schemas.openxmlformats.org/officeDocument/2006/relationships/slide" Target="slides/slide1572.xml"/><Relationship Id="rId1780" Type="http://schemas.openxmlformats.org/officeDocument/2006/relationships/slide" Target="slides/slide1779.xml"/><Relationship Id="rId2624" Type="http://schemas.openxmlformats.org/officeDocument/2006/relationships/slide" Target="slides/slide2623.xml"/><Relationship Id="rId2831" Type="http://schemas.openxmlformats.org/officeDocument/2006/relationships/slide" Target="slides/slide2830.xml"/><Relationship Id="rId72" Type="http://schemas.openxmlformats.org/officeDocument/2006/relationships/slide" Target="slides/slide71.xml"/><Relationship Id="rId803" Type="http://schemas.openxmlformats.org/officeDocument/2006/relationships/slide" Target="slides/slide802.xml"/><Relationship Id="rId1226" Type="http://schemas.openxmlformats.org/officeDocument/2006/relationships/slide" Target="slides/slide1225.xml"/><Relationship Id="rId1433" Type="http://schemas.openxmlformats.org/officeDocument/2006/relationships/slide" Target="slides/slide1432.xml"/><Relationship Id="rId1640" Type="http://schemas.openxmlformats.org/officeDocument/2006/relationships/slide" Target="slides/slide1639.xml"/><Relationship Id="rId1500" Type="http://schemas.openxmlformats.org/officeDocument/2006/relationships/slide" Target="slides/slide1499.xml"/><Relationship Id="rId3398" Type="http://schemas.openxmlformats.org/officeDocument/2006/relationships/slide" Target="slides/slide3397.xml"/><Relationship Id="rId3258" Type="http://schemas.openxmlformats.org/officeDocument/2006/relationships/slide" Target="slides/slide3257.xml"/><Relationship Id="rId3465" Type="http://schemas.openxmlformats.org/officeDocument/2006/relationships/slide" Target="slides/slide3464.xml"/><Relationship Id="rId3672" Type="http://schemas.openxmlformats.org/officeDocument/2006/relationships/slide" Target="slides/slide3671.xml"/><Relationship Id="rId179" Type="http://schemas.openxmlformats.org/officeDocument/2006/relationships/slide" Target="slides/slide178.xml"/><Relationship Id="rId386" Type="http://schemas.openxmlformats.org/officeDocument/2006/relationships/slide" Target="slides/slide385.xml"/><Relationship Id="rId593" Type="http://schemas.openxmlformats.org/officeDocument/2006/relationships/slide" Target="slides/slide592.xml"/><Relationship Id="rId2067" Type="http://schemas.openxmlformats.org/officeDocument/2006/relationships/slide" Target="slides/slide2066.xml"/><Relationship Id="rId2274" Type="http://schemas.openxmlformats.org/officeDocument/2006/relationships/slide" Target="slides/slide2273.xml"/><Relationship Id="rId2481" Type="http://schemas.openxmlformats.org/officeDocument/2006/relationships/slide" Target="slides/slide2480.xml"/><Relationship Id="rId3118" Type="http://schemas.openxmlformats.org/officeDocument/2006/relationships/slide" Target="slides/slide3117.xml"/><Relationship Id="rId3325" Type="http://schemas.openxmlformats.org/officeDocument/2006/relationships/slide" Target="slides/slide3324.xml"/><Relationship Id="rId3532" Type="http://schemas.openxmlformats.org/officeDocument/2006/relationships/slide" Target="slides/slide3531.xml"/><Relationship Id="rId246" Type="http://schemas.openxmlformats.org/officeDocument/2006/relationships/slide" Target="slides/slide245.xml"/><Relationship Id="rId453" Type="http://schemas.openxmlformats.org/officeDocument/2006/relationships/slide" Target="slides/slide452.xml"/><Relationship Id="rId660" Type="http://schemas.openxmlformats.org/officeDocument/2006/relationships/slide" Target="slides/slide659.xml"/><Relationship Id="rId1083" Type="http://schemas.openxmlformats.org/officeDocument/2006/relationships/slide" Target="slides/slide1082.xml"/><Relationship Id="rId1290" Type="http://schemas.openxmlformats.org/officeDocument/2006/relationships/slide" Target="slides/slide1289.xml"/><Relationship Id="rId2134" Type="http://schemas.openxmlformats.org/officeDocument/2006/relationships/slide" Target="slides/slide2133.xml"/><Relationship Id="rId2341" Type="http://schemas.openxmlformats.org/officeDocument/2006/relationships/slide" Target="slides/slide2340.xml"/><Relationship Id="rId106" Type="http://schemas.openxmlformats.org/officeDocument/2006/relationships/slide" Target="slides/slide105.xml"/><Relationship Id="rId313" Type="http://schemas.openxmlformats.org/officeDocument/2006/relationships/slide" Target="slides/slide312.xml"/><Relationship Id="rId1150" Type="http://schemas.openxmlformats.org/officeDocument/2006/relationships/slide" Target="slides/slide1149.xml"/><Relationship Id="rId4099" Type="http://schemas.openxmlformats.org/officeDocument/2006/relationships/slide" Target="slides/slide4098.xml"/><Relationship Id="rId520" Type="http://schemas.openxmlformats.org/officeDocument/2006/relationships/slide" Target="slides/slide519.xml"/><Relationship Id="rId2201" Type="http://schemas.openxmlformats.org/officeDocument/2006/relationships/slide" Target="slides/slide2200.xml"/><Relationship Id="rId1010" Type="http://schemas.openxmlformats.org/officeDocument/2006/relationships/slide" Target="slides/slide1009.xml"/><Relationship Id="rId1967" Type="http://schemas.openxmlformats.org/officeDocument/2006/relationships/slide" Target="slides/slide1966.xml"/><Relationship Id="rId4166" Type="http://schemas.openxmlformats.org/officeDocument/2006/relationships/slide" Target="slides/slide4165.xml"/><Relationship Id="rId4026" Type="http://schemas.openxmlformats.org/officeDocument/2006/relationships/slide" Target="slides/slide4025.xml"/><Relationship Id="rId3042" Type="http://schemas.openxmlformats.org/officeDocument/2006/relationships/slide" Target="slides/slide3041.xml"/><Relationship Id="rId3859" Type="http://schemas.openxmlformats.org/officeDocument/2006/relationships/slide" Target="slides/slide3858.xml"/><Relationship Id="rId2875" Type="http://schemas.openxmlformats.org/officeDocument/2006/relationships/slide" Target="slides/slide2874.xml"/><Relationship Id="rId3926" Type="http://schemas.openxmlformats.org/officeDocument/2006/relationships/slide" Target="slides/slide3925.xml"/><Relationship Id="rId847" Type="http://schemas.openxmlformats.org/officeDocument/2006/relationships/slide" Target="slides/slide846.xml"/><Relationship Id="rId1477" Type="http://schemas.openxmlformats.org/officeDocument/2006/relationships/slide" Target="slides/slide1476.xml"/><Relationship Id="rId1891" Type="http://schemas.openxmlformats.org/officeDocument/2006/relationships/slide" Target="slides/slide1890.xml"/><Relationship Id="rId2528" Type="http://schemas.openxmlformats.org/officeDocument/2006/relationships/slide" Target="slides/slide2527.xml"/><Relationship Id="rId2942" Type="http://schemas.openxmlformats.org/officeDocument/2006/relationships/slide" Target="slides/slide2941.xml"/><Relationship Id="rId914" Type="http://schemas.openxmlformats.org/officeDocument/2006/relationships/slide" Target="slides/slide913.xml"/><Relationship Id="rId1544" Type="http://schemas.openxmlformats.org/officeDocument/2006/relationships/slide" Target="slides/slide1543.xml"/><Relationship Id="rId1611" Type="http://schemas.openxmlformats.org/officeDocument/2006/relationships/slide" Target="slides/slide1610.xml"/><Relationship Id="rId3369" Type="http://schemas.openxmlformats.org/officeDocument/2006/relationships/slide" Target="slides/slide3368.xml"/><Relationship Id="rId2385" Type="http://schemas.openxmlformats.org/officeDocument/2006/relationships/slide" Target="slides/slide2384.xml"/><Relationship Id="rId3783" Type="http://schemas.openxmlformats.org/officeDocument/2006/relationships/slide" Target="slides/slide3782.xml"/><Relationship Id="rId357" Type="http://schemas.openxmlformats.org/officeDocument/2006/relationships/slide" Target="slides/slide356.xml"/><Relationship Id="rId2038" Type="http://schemas.openxmlformats.org/officeDocument/2006/relationships/slide" Target="slides/slide2037.xml"/><Relationship Id="rId3436" Type="http://schemas.openxmlformats.org/officeDocument/2006/relationships/slide" Target="slides/slide3435.xml"/><Relationship Id="rId3850" Type="http://schemas.openxmlformats.org/officeDocument/2006/relationships/slide" Target="slides/slide3849.xml"/><Relationship Id="rId771" Type="http://schemas.openxmlformats.org/officeDocument/2006/relationships/slide" Target="slides/slide770.xml"/><Relationship Id="rId2452" Type="http://schemas.openxmlformats.org/officeDocument/2006/relationships/slide" Target="slides/slide2451.xml"/><Relationship Id="rId3503" Type="http://schemas.openxmlformats.org/officeDocument/2006/relationships/slide" Target="slides/slide3502.xml"/><Relationship Id="rId424" Type="http://schemas.openxmlformats.org/officeDocument/2006/relationships/slide" Target="slides/slide423.xml"/><Relationship Id="rId1054" Type="http://schemas.openxmlformats.org/officeDocument/2006/relationships/slide" Target="slides/slide1053.xml"/><Relationship Id="rId2105" Type="http://schemas.openxmlformats.org/officeDocument/2006/relationships/slide" Target="slides/slide2104.xml"/><Relationship Id="rId1121" Type="http://schemas.openxmlformats.org/officeDocument/2006/relationships/slide" Target="slides/slide1120.xml"/><Relationship Id="rId3293" Type="http://schemas.openxmlformats.org/officeDocument/2006/relationships/slide" Target="slides/slide3292.xml"/><Relationship Id="rId1938" Type="http://schemas.openxmlformats.org/officeDocument/2006/relationships/slide" Target="slides/slide1937.xml"/><Relationship Id="rId3360" Type="http://schemas.openxmlformats.org/officeDocument/2006/relationships/slide" Target="slides/slide3359.xml"/><Relationship Id="rId281" Type="http://schemas.openxmlformats.org/officeDocument/2006/relationships/slide" Target="slides/slide280.xml"/><Relationship Id="rId3013" Type="http://schemas.openxmlformats.org/officeDocument/2006/relationships/slide" Target="slides/slide3012.xml"/><Relationship Id="rId2779" Type="http://schemas.openxmlformats.org/officeDocument/2006/relationships/slide" Target="slides/slide2778.xml"/><Relationship Id="rId1795" Type="http://schemas.openxmlformats.org/officeDocument/2006/relationships/slide" Target="slides/slide1794.xml"/><Relationship Id="rId2846" Type="http://schemas.openxmlformats.org/officeDocument/2006/relationships/slide" Target="slides/slide2845.xml"/><Relationship Id="rId87" Type="http://schemas.openxmlformats.org/officeDocument/2006/relationships/slide" Target="slides/slide86.xml"/><Relationship Id="rId818" Type="http://schemas.openxmlformats.org/officeDocument/2006/relationships/slide" Target="slides/slide817.xml"/><Relationship Id="rId1448" Type="http://schemas.openxmlformats.org/officeDocument/2006/relationships/slide" Target="slides/slide1447.xml"/><Relationship Id="rId1862" Type="http://schemas.openxmlformats.org/officeDocument/2006/relationships/slide" Target="slides/slide1861.xml"/><Relationship Id="rId2913" Type="http://schemas.openxmlformats.org/officeDocument/2006/relationships/slide" Target="slides/slide2912.xml"/><Relationship Id="rId1515" Type="http://schemas.openxmlformats.org/officeDocument/2006/relationships/slide" Target="slides/slide1514.xml"/><Relationship Id="rId3687" Type="http://schemas.openxmlformats.org/officeDocument/2006/relationships/slide" Target="slides/slide368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5029200"/>
            <a:ext cx="9144000" cy="1143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8991600" y="2286"/>
            <a:ext cx="152400" cy="51435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51435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88595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46304" y="4793743"/>
            <a:ext cx="8833104" cy="23217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371600" y="2114550"/>
            <a:ext cx="6400800" cy="131445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3DFE68-C629-45D5-BE9B-5C2FE300A1F2}" type="datetimeFigureOut">
              <a:rPr lang="en-US" smtClean="0"/>
              <a:pPr/>
              <a:t>10/27/2024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155448" y="1815084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152400" y="114300"/>
            <a:ext cx="8833104" cy="4910328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Oval 12"/>
          <p:cNvSpPr/>
          <p:nvPr/>
        </p:nvSpPr>
        <p:spPr>
          <a:xfrm>
            <a:off x="4267200" y="1586484"/>
            <a:ext cx="609600" cy="4572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4361688" y="1657350"/>
            <a:ext cx="420624" cy="315468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4343400" y="1649588"/>
            <a:ext cx="457200" cy="330994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0D89D932-2FEE-4C73-9614-2DC53A68819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685800" y="285750"/>
            <a:ext cx="7772400" cy="131445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3DFE68-C629-45D5-BE9B-5C2FE300A1F2}" type="datetimeFigureOut">
              <a:rPr lang="en-US" smtClean="0"/>
              <a:pPr/>
              <a:t>10/27/2024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361688" y="769779"/>
            <a:ext cx="457200" cy="330994"/>
          </a:xfrm>
        </p:spPr>
        <p:txBody>
          <a:bodyPr/>
          <a:lstStyle/>
          <a:p>
            <a:fld id="{0D89D932-2FEE-4C73-9614-2DC53A68819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301752" y="1145286"/>
            <a:ext cx="8503920" cy="34290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152400" cy="51435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5029200"/>
            <a:ext cx="9144000" cy="1143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143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8991600" y="14287"/>
            <a:ext cx="152400" cy="51435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152400" y="1714500"/>
            <a:ext cx="8833104" cy="228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55448" y="106764"/>
            <a:ext cx="8833104" cy="1604772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8426" y="2057400"/>
            <a:ext cx="6480174" cy="1254919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146304" y="4793743"/>
            <a:ext cx="8833104" cy="23217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Rectangle 13"/>
          <p:cNvSpPr>
            <a:spLocks noChangeArrowheads="1"/>
          </p:cNvSpPr>
          <p:nvPr/>
        </p:nvSpPr>
        <p:spPr bwMode="auto">
          <a:xfrm>
            <a:off x="152400" y="114300"/>
            <a:ext cx="8833104" cy="4910328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3DFE68-C629-45D5-BE9B-5C2FE300A1F2}" type="datetimeFigureOut">
              <a:rPr lang="en-US" smtClean="0"/>
              <a:pPr/>
              <a:t>10/27/2024</a:t>
            </a:fld>
            <a:endParaRPr lang="en-US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152400" y="18288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val 9"/>
          <p:cNvSpPr/>
          <p:nvPr/>
        </p:nvSpPr>
        <p:spPr>
          <a:xfrm>
            <a:off x="4267200" y="1586484"/>
            <a:ext cx="609600" cy="4572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al 10"/>
          <p:cNvSpPr/>
          <p:nvPr/>
        </p:nvSpPr>
        <p:spPr>
          <a:xfrm>
            <a:off x="4361688" y="1657350"/>
            <a:ext cx="420624" cy="315468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343400" y="1649588"/>
            <a:ext cx="457200" cy="330994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0D89D932-2FEE-4C73-9614-2DC53A68819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00050"/>
            <a:ext cx="7772400" cy="1143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171450"/>
            <a:ext cx="8534400" cy="569214"/>
          </a:xfrm>
        </p:spPr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791200" y="4807458"/>
            <a:ext cx="3044952" cy="274320"/>
          </a:xfrm>
        </p:spPr>
        <p:txBody>
          <a:bodyPr/>
          <a:lstStyle/>
          <a:p>
            <a:fld id="{B43DFE68-C629-45D5-BE9B-5C2FE300A1F2}" type="datetimeFigureOut">
              <a:rPr lang="en-US" smtClean="0"/>
              <a:pPr/>
              <a:t>10/27/2024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89D932-2FEE-4C73-9614-2DC53A68819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 flipV="1">
            <a:off x="4563081" y="1181739"/>
            <a:ext cx="8921" cy="3614668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Content Placeholder 9"/>
          <p:cNvSpPr>
            <a:spLocks noGrp="1"/>
          </p:cNvSpPr>
          <p:nvPr>
            <p:ph sz="half" idx="1"/>
          </p:nvPr>
        </p:nvSpPr>
        <p:spPr>
          <a:xfrm>
            <a:off x="301752" y="1028700"/>
            <a:ext cx="4038600" cy="3511296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2" name="Content Placeholder 11"/>
          <p:cNvSpPr>
            <a:spLocks noGrp="1"/>
          </p:cNvSpPr>
          <p:nvPr>
            <p:ph sz="half" idx="2"/>
          </p:nvPr>
        </p:nvSpPr>
        <p:spPr>
          <a:xfrm>
            <a:off x="4800600" y="1028700"/>
            <a:ext cx="4038600" cy="3511296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traight Connector 9"/>
          <p:cNvSpPr>
            <a:spLocks noChangeShapeType="1"/>
          </p:cNvSpPr>
          <p:nvPr/>
        </p:nvSpPr>
        <p:spPr bwMode="auto">
          <a:xfrm flipV="1">
            <a:off x="4572000" y="1650206"/>
            <a:ext cx="0" cy="3140964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Rectangle 19"/>
          <p:cNvSpPr>
            <a:spLocks noChangeArrowheads="1"/>
          </p:cNvSpPr>
          <p:nvPr/>
        </p:nvSpPr>
        <p:spPr bwMode="white">
          <a:xfrm>
            <a:off x="0" y="0"/>
            <a:ext cx="9144000" cy="108585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0" y="5029200"/>
            <a:ext cx="9144000" cy="1143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white">
          <a:xfrm>
            <a:off x="0" y="0"/>
            <a:ext cx="152400" cy="51435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white">
          <a:xfrm>
            <a:off x="8991600" y="0"/>
            <a:ext cx="152400" cy="51435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152400" y="1028700"/>
            <a:ext cx="8833104" cy="6858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145923" y="4793742"/>
            <a:ext cx="8833104" cy="23317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1752" y="1143000"/>
            <a:ext cx="4040188" cy="549731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91331" y="1143000"/>
            <a:ext cx="4041775" cy="54864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3DFE68-C629-45D5-BE9B-5C2FE300A1F2}" type="datetimeFigureOut">
              <a:rPr lang="en-US" smtClean="0"/>
              <a:pPr/>
              <a:t>10/27/2024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04800" y="4807458"/>
            <a:ext cx="3581400" cy="274320"/>
          </a:xfrm>
        </p:spPr>
        <p:txBody>
          <a:bodyPr/>
          <a:lstStyle/>
          <a:p>
            <a:endParaRPr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152400" y="96012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auto">
          <a:xfrm>
            <a:off x="152400" y="116586"/>
            <a:ext cx="8833104" cy="4910328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Content Placeholder 23"/>
          <p:cNvSpPr>
            <a:spLocks noGrp="1"/>
          </p:cNvSpPr>
          <p:nvPr>
            <p:ph sz="quarter" idx="2"/>
          </p:nvPr>
        </p:nvSpPr>
        <p:spPr>
          <a:xfrm>
            <a:off x="301752" y="1853537"/>
            <a:ext cx="4041648" cy="2863803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6" name="Content Placeholder 25"/>
          <p:cNvSpPr>
            <a:spLocks noGrp="1"/>
          </p:cNvSpPr>
          <p:nvPr>
            <p:ph sz="quarter" idx="4"/>
          </p:nvPr>
        </p:nvSpPr>
        <p:spPr>
          <a:xfrm>
            <a:off x="4800600" y="1853537"/>
            <a:ext cx="4038600" cy="2866644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5" name="Oval 24"/>
          <p:cNvSpPr/>
          <p:nvPr/>
        </p:nvSpPr>
        <p:spPr>
          <a:xfrm>
            <a:off x="4267200" y="717027"/>
            <a:ext cx="609600" cy="4572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Oval 26"/>
          <p:cNvSpPr/>
          <p:nvPr/>
        </p:nvSpPr>
        <p:spPr>
          <a:xfrm>
            <a:off x="4361688" y="787893"/>
            <a:ext cx="420624" cy="315468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4343400" y="781812"/>
            <a:ext cx="457200" cy="330994"/>
          </a:xfrm>
        </p:spPr>
        <p:txBody>
          <a:bodyPr/>
          <a:lstStyle>
            <a:lvl1pPr algn="ctr">
              <a:defRPr/>
            </a:lvl1pPr>
          </a:lstStyle>
          <a:p>
            <a:fld id="{0D89D932-2FEE-4C73-9614-2DC53A68819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en-US"/>
              <a:t>Click to edit Master title style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3DFE68-C629-45D5-BE9B-5C2FE300A1F2}" type="datetimeFigureOut">
              <a:rPr lang="en-US" smtClean="0"/>
              <a:pPr/>
              <a:t>10/27/2024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4343400" y="777015"/>
            <a:ext cx="457200" cy="330994"/>
          </a:xfrm>
        </p:spPr>
        <p:txBody>
          <a:bodyPr/>
          <a:lstStyle/>
          <a:p>
            <a:fld id="{0D89D932-2FEE-4C73-9614-2DC53A6881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/>
        </p:nvSpPr>
        <p:spPr bwMode="white">
          <a:xfrm>
            <a:off x="0" y="5029200"/>
            <a:ext cx="9144000" cy="1143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white">
          <a:xfrm>
            <a:off x="0" y="0"/>
            <a:ext cx="9144000" cy="116586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white">
          <a:xfrm>
            <a:off x="8991600" y="0"/>
            <a:ext cx="152400" cy="51435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white">
          <a:xfrm>
            <a:off x="0" y="0"/>
            <a:ext cx="152400" cy="51435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146304" y="4793743"/>
            <a:ext cx="8833104" cy="23217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152400" y="118872"/>
            <a:ext cx="8833104" cy="4910328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3DFE68-C629-45D5-BE9B-5C2FE300A1F2}" type="datetimeFigureOut">
              <a:rPr lang="en-US" smtClean="0"/>
              <a:pPr/>
              <a:t>10/27/2024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4267200" y="4743450"/>
            <a:ext cx="609600" cy="330993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0D89D932-2FEE-4C73-9614-2DC53A6881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>
            <a:spLocks noChangeArrowheads="1"/>
          </p:cNvSpPr>
          <p:nvPr/>
        </p:nvSpPr>
        <p:spPr bwMode="auto">
          <a:xfrm>
            <a:off x="152400" y="114300"/>
            <a:ext cx="8833104" cy="2286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5029200"/>
            <a:ext cx="9144000" cy="1143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8991600" y="0"/>
            <a:ext cx="152400" cy="51435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89154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152400" cy="51435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152400" y="457200"/>
            <a:ext cx="2743200" cy="440055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685800"/>
            <a:ext cx="2362200" cy="74295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381000" y="1485901"/>
            <a:ext cx="2362200" cy="3108722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52400" y="114300"/>
            <a:ext cx="8833104" cy="4910328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152400" y="40005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Content Placeholder 19"/>
          <p:cNvSpPr>
            <a:spLocks noGrp="1"/>
          </p:cNvSpPr>
          <p:nvPr>
            <p:ph sz="quarter" idx="1"/>
          </p:nvPr>
        </p:nvSpPr>
        <p:spPr>
          <a:xfrm>
            <a:off x="3124200" y="514350"/>
            <a:ext cx="5638800" cy="405765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0" name="Oval 9"/>
          <p:cNvSpPr/>
          <p:nvPr/>
        </p:nvSpPr>
        <p:spPr>
          <a:xfrm>
            <a:off x="1295400" y="171450"/>
            <a:ext cx="609600" cy="4572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al 10"/>
          <p:cNvSpPr/>
          <p:nvPr/>
        </p:nvSpPr>
        <p:spPr>
          <a:xfrm>
            <a:off x="1389888" y="242316"/>
            <a:ext cx="420624" cy="315468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371600" y="234554"/>
            <a:ext cx="457200" cy="330994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0D89D932-2FEE-4C73-9614-2DC53A68819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auto">
          <a:xfrm>
            <a:off x="149352" y="4791289"/>
            <a:ext cx="8833104" cy="23217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3DFE68-C629-45D5-BE9B-5C2FE300A1F2}" type="datetimeFigureOut">
              <a:rPr lang="en-US" smtClean="0"/>
              <a:pPr/>
              <a:t>10/27/2024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1752" y="4808136"/>
            <a:ext cx="3383280" cy="274320"/>
          </a:xfrm>
        </p:spPr>
        <p:txBody>
          <a:bodyPr/>
          <a:lstStyle/>
          <a:p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Straight Connector 20"/>
          <p:cNvSpPr>
            <a:spLocks noChangeShapeType="1"/>
          </p:cNvSpPr>
          <p:nvPr/>
        </p:nvSpPr>
        <p:spPr bwMode="auto">
          <a:xfrm>
            <a:off x="152400" y="40005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0" y="5029200"/>
            <a:ext cx="9144000" cy="1143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8991600" y="0"/>
            <a:ext cx="152400" cy="51435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9144000" cy="1143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51435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Rectangle 19"/>
          <p:cNvSpPr>
            <a:spLocks noChangeArrowheads="1"/>
          </p:cNvSpPr>
          <p:nvPr/>
        </p:nvSpPr>
        <p:spPr bwMode="auto">
          <a:xfrm>
            <a:off x="152400" y="114300"/>
            <a:ext cx="8833104" cy="226314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152400" y="457200"/>
            <a:ext cx="2743200" cy="440055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auto">
          <a:xfrm>
            <a:off x="152400" y="116586"/>
            <a:ext cx="8833104" cy="4910328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Oval 11"/>
          <p:cNvSpPr/>
          <p:nvPr/>
        </p:nvSpPr>
        <p:spPr>
          <a:xfrm>
            <a:off x="1295400" y="171450"/>
            <a:ext cx="609600" cy="4572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val 12"/>
          <p:cNvSpPr/>
          <p:nvPr/>
        </p:nvSpPr>
        <p:spPr>
          <a:xfrm>
            <a:off x="1389888" y="242316"/>
            <a:ext cx="420624" cy="315468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371600" y="234554"/>
            <a:ext cx="457200" cy="330994"/>
          </a:xfrm>
        </p:spPr>
        <p:txBody>
          <a:bodyPr/>
          <a:lstStyle/>
          <a:p>
            <a:fld id="{0D89D932-2FEE-4C73-9614-2DC53A68819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00375" y="3771900"/>
            <a:ext cx="5867400" cy="9144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000375" y="457200"/>
            <a:ext cx="5867400" cy="32004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81000" y="742950"/>
            <a:ext cx="2438400" cy="394335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auto">
          <a:xfrm>
            <a:off x="149352" y="4791289"/>
            <a:ext cx="8833104" cy="23217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788152" y="4803738"/>
            <a:ext cx="3044952" cy="274320"/>
          </a:xfrm>
        </p:spPr>
        <p:txBody>
          <a:bodyPr/>
          <a:lstStyle/>
          <a:p>
            <a:fld id="{B43DFE68-C629-45D5-BE9B-5C2FE300A1F2}" type="datetimeFigureOut">
              <a:rPr lang="en-US" smtClean="0"/>
              <a:pPr/>
              <a:t>10/27/2024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1752" y="4808136"/>
            <a:ext cx="3584448" cy="274320"/>
          </a:xfrm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3DFE68-C629-45D5-BE9B-5C2FE300A1F2}" type="datetimeFigureOut">
              <a:rPr lang="en-US" smtClean="0"/>
              <a:pPr/>
              <a:t>10/27/2024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89D932-2FEE-4C73-9614-2DC53A6881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/>
        </p:nvSpPr>
        <p:spPr bwMode="white">
          <a:xfrm>
            <a:off x="0" y="5029200"/>
            <a:ext cx="9144000" cy="1143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white">
          <a:xfrm>
            <a:off x="7010400" y="0"/>
            <a:ext cx="2133600" cy="51435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white">
          <a:xfrm>
            <a:off x="0" y="0"/>
            <a:ext cx="9144000" cy="116586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white">
          <a:xfrm>
            <a:off x="0" y="0"/>
            <a:ext cx="152400" cy="51435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146304" y="4793743"/>
            <a:ext cx="8833104" cy="23217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52400" y="116586"/>
            <a:ext cx="8833104" cy="4910328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 rot="5400000">
            <a:off x="4802505" y="2458593"/>
            <a:ext cx="468401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6839712" y="2194322"/>
            <a:ext cx="609600" cy="4572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al 14"/>
          <p:cNvSpPr/>
          <p:nvPr/>
        </p:nvSpPr>
        <p:spPr>
          <a:xfrm>
            <a:off x="6934200" y="2265188"/>
            <a:ext cx="420624" cy="315468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915912" y="2257426"/>
            <a:ext cx="457200" cy="330994"/>
          </a:xfrm>
        </p:spPr>
        <p:txBody>
          <a:bodyPr/>
          <a:lstStyle/>
          <a:p>
            <a:fld id="{0D89D932-2FEE-4C73-9614-2DC53A68819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4800" y="228600"/>
            <a:ext cx="6553200" cy="4366025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3DFE68-C629-45D5-BE9B-5C2FE300A1F2}" type="datetimeFigureOut">
              <a:rPr lang="en-US" smtClean="0"/>
              <a:pPr/>
              <a:t>10/27/2024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91400" y="228601"/>
            <a:ext cx="1447800" cy="4388644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5029200"/>
            <a:ext cx="9144000" cy="1143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1"/>
            <a:ext cx="9144000" cy="104502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51435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8991600" y="0"/>
            <a:ext cx="152400" cy="51435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149352" y="4791289"/>
            <a:ext cx="8833104" cy="23217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5791200" y="4803738"/>
            <a:ext cx="3044952" cy="27432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B43DFE68-C629-45D5-BE9B-5C2FE300A1F2}" type="datetimeFigureOut">
              <a:rPr lang="en-US" smtClean="0"/>
              <a:pPr/>
              <a:t>10/27/2024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304800" y="4808136"/>
            <a:ext cx="3581400" cy="27432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52400" y="116586"/>
            <a:ext cx="8833104" cy="4910328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152400" y="957557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val 11"/>
          <p:cNvSpPr/>
          <p:nvPr/>
        </p:nvSpPr>
        <p:spPr>
          <a:xfrm>
            <a:off x="4267200" y="717027"/>
            <a:ext cx="609600" cy="4572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al 14"/>
          <p:cNvSpPr/>
          <p:nvPr/>
        </p:nvSpPr>
        <p:spPr>
          <a:xfrm>
            <a:off x="4361688" y="787893"/>
            <a:ext cx="420624" cy="315468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4343400" y="780131"/>
            <a:ext cx="457200" cy="330994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0D89D932-2FEE-4C73-9614-2DC53A68819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301752" y="171450"/>
            <a:ext cx="8534400" cy="569214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301752" y="1143000"/>
            <a:ext cx="8534400" cy="3449574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8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9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9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9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9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9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9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9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9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9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9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0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0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0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0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0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0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0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0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0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0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8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9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9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9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9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9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9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9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9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9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9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0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0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0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0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0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0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0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0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0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0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8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9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9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9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9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9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9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9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9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9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9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0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0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0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0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0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0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0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0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0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0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8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9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9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9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9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9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9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9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9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9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9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0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0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0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0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0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0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0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0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0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0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8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9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9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9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9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9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9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9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9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9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9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0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0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0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0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0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0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0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0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0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0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8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9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9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9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9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9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9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9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9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9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9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0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0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0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0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0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0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0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0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0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0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8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9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9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9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9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9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9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9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9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9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9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0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0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0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0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0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0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0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0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0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0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8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9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9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9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9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9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9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9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9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9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9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0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0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0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0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0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0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0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0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0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0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8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9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9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9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9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9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9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9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9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9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9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0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0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0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0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0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0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0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0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0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0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8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9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9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9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9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9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9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9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9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9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9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0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0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0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0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0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0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0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0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0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0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8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9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9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9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9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9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9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9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9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9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9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0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0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0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0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0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0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0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0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0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0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8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9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9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9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9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9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9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9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9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9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9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0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0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0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0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0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0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0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0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0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0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8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9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9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9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9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9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9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9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9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9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9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0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0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0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0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0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0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0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0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0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0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8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9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9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9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9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9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9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9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9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9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9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0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0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0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0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0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0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0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0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0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0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8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9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9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9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9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9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9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9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9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9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9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0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0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0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0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0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0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0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0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0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0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8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9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9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9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9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9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9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9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9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9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9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0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0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0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0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0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0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0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0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0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0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8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9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9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9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9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9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9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9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9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9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9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0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0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0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0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0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0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0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0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0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0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8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9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9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9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9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9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9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9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9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9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9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0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0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0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0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0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0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0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0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0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0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8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9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9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9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9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9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9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9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9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9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9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0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0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0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0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0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0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0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0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0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0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8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9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9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9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9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9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9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9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9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9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9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0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0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0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0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0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0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0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0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0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0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8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9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9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9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9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9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9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9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9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9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9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0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0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0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0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0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0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0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0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0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0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8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9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9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9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9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9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9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9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9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9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9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0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0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0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0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0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0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0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0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0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0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8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9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9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9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9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9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9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9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9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9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9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0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0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0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0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0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0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0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0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0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0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8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9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9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9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9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9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9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9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9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9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9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0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0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0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0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0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0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0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0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0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0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8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9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9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9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9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9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9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9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9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9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9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0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0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0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0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0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0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0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0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0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0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8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9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9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9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9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9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9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9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9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9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9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0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0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0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0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0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0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0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0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0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0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8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9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9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9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9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9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9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9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9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9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9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0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0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0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0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0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0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0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0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0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0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8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9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9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9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9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9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9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9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9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9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9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0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0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0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0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0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0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0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0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0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0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8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9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9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9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9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9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9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9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9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9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9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0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0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0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0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0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0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0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0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0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0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8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9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9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9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9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9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9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9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9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9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9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0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0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0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0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0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0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0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0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0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0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8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9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9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9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9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9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9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9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9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9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9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0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0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0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0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0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0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0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0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0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0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8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9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9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9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9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9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9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9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9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9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9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0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0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0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0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0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0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0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0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0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0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8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9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9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9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9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9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9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9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9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9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9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0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0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0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0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0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0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0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0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0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0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8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9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9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9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9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9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9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9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9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9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9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0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0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0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0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0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0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0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0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0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0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8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9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9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9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9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9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9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9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9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9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9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0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0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0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0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0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0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0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0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0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0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8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9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9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9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9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9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9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9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9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9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9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0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0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0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0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0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0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0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0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0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0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8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9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9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9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9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9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9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9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9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9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9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0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0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0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0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0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0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0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0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0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0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5" name="Rectangle 4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01. PATHIAN CU THANGTHAT SI KO SEH</a:t>
            </a:r>
          </a:p>
          <a:p>
            <a:r>
              <a:rPr lang="en-US" sz="3900" dirty="0" err="1"/>
              <a:t>Doh</a:t>
            </a:r>
            <a:r>
              <a:rPr lang="en-US" sz="3900" dirty="0"/>
              <a:t> is Ab.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Zeizong</a:t>
            </a:r>
            <a:r>
              <a:rPr lang="en-US" sz="3900" dirty="0"/>
              <a:t> </a:t>
            </a:r>
            <a:r>
              <a:rPr lang="en-US" sz="3900" dirty="0" err="1"/>
              <a:t>sertu</a:t>
            </a:r>
            <a:r>
              <a:rPr lang="en-US" sz="3900" dirty="0"/>
              <a:t> </a:t>
            </a:r>
            <a:r>
              <a:rPr lang="en-US" sz="3900" dirty="0" err="1"/>
              <a:t>Pathian</a:t>
            </a:r>
            <a:r>
              <a:rPr lang="en-US" sz="3900" dirty="0"/>
              <a:t>, </a:t>
            </a:r>
            <a:r>
              <a:rPr lang="en-US" sz="3900" dirty="0" err="1"/>
              <a:t>thangthat</a:t>
            </a:r>
            <a:r>
              <a:rPr lang="en-US" sz="3900" dirty="0"/>
              <a:t>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, </a:t>
            </a:r>
            <a:r>
              <a:rPr lang="en-US" sz="3900" dirty="0" err="1"/>
              <a:t>Vawlei</a:t>
            </a:r>
            <a:r>
              <a:rPr lang="en-US" sz="3900" dirty="0"/>
              <a:t> a </a:t>
            </a:r>
            <a:r>
              <a:rPr lang="en-US" sz="3900" dirty="0" err="1"/>
              <a:t>dawt</a:t>
            </a:r>
            <a:r>
              <a:rPr lang="en-US" sz="3900" dirty="0"/>
              <a:t> </a:t>
            </a:r>
            <a:r>
              <a:rPr lang="en-US" sz="3900" dirty="0" err="1"/>
              <a:t>ca'h</a:t>
            </a:r>
            <a:r>
              <a:rPr lang="en-US" sz="3900" dirty="0"/>
              <a:t> a </a:t>
            </a:r>
            <a:r>
              <a:rPr lang="en-US" sz="3900" dirty="0" err="1"/>
              <a:t>Fa</a:t>
            </a:r>
            <a:r>
              <a:rPr lang="en-US" sz="3900" dirty="0"/>
              <a:t>-pa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pek</a:t>
            </a:r>
            <a:r>
              <a:rPr lang="en-US" sz="3900" dirty="0"/>
              <a:t>; </a:t>
            </a:r>
            <a:r>
              <a:rPr lang="en-US" sz="3900" dirty="0" err="1"/>
              <a:t>Sual</a:t>
            </a:r>
            <a:r>
              <a:rPr lang="en-US" sz="3900" dirty="0"/>
              <a:t> </a:t>
            </a:r>
            <a:r>
              <a:rPr lang="en-US" sz="3900" dirty="0" err="1"/>
              <a:t>ngaihthiam-nak</a:t>
            </a:r>
            <a:r>
              <a:rPr lang="en-US" sz="3900" dirty="0"/>
              <a:t> ca a </a:t>
            </a:r>
            <a:r>
              <a:rPr lang="en-US" sz="3900" dirty="0" err="1"/>
              <a:t>nunnak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</a:t>
            </a:r>
            <a:r>
              <a:rPr lang="en-US" sz="3900" dirty="0" err="1"/>
              <a:t>sian</a:t>
            </a:r>
            <a:r>
              <a:rPr lang="en-US" sz="3900" dirty="0"/>
              <a:t>, Mi kip </a:t>
            </a:r>
            <a:r>
              <a:rPr lang="en-US" sz="3900" dirty="0" err="1"/>
              <a:t>ca'h</a:t>
            </a:r>
            <a:r>
              <a:rPr lang="en-US" sz="3900" dirty="0"/>
              <a:t> a </a:t>
            </a:r>
            <a:r>
              <a:rPr lang="en-US" sz="3900" dirty="0" err="1"/>
              <a:t>nunnak</a:t>
            </a:r>
            <a:r>
              <a:rPr lang="en-US" sz="3900" dirty="0"/>
              <a:t> </a:t>
            </a:r>
            <a:r>
              <a:rPr lang="en-US" sz="3900" dirty="0" err="1"/>
              <a:t>kutka</a:t>
            </a:r>
            <a:r>
              <a:rPr lang="en-US" sz="3900" dirty="0"/>
              <a:t> a </a:t>
            </a:r>
            <a:r>
              <a:rPr lang="en-US" sz="3900" dirty="0" err="1"/>
              <a:t>hun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Bawipa</a:t>
            </a:r>
            <a:r>
              <a:rPr lang="en-US" sz="3900" dirty="0"/>
              <a:t> cu, </a:t>
            </a:r>
            <a:r>
              <a:rPr lang="en-US" sz="3900" dirty="0" err="1"/>
              <a:t>thangthat</a:t>
            </a:r>
            <a:r>
              <a:rPr lang="en-US" sz="3900" dirty="0"/>
              <a:t> u, </a:t>
            </a:r>
            <a:r>
              <a:rPr lang="en-US" sz="3900" dirty="0" err="1"/>
              <a:t>Khua</a:t>
            </a:r>
            <a:r>
              <a:rPr lang="en-US" sz="3900" dirty="0"/>
              <a:t> </a:t>
            </a:r>
            <a:r>
              <a:rPr lang="en-US" sz="3900" dirty="0" err="1"/>
              <a:t>zakip</a:t>
            </a:r>
            <a:r>
              <a:rPr lang="en-US" sz="3900" dirty="0"/>
              <a:t> </a:t>
            </a:r>
            <a:r>
              <a:rPr lang="en-US" sz="3900" dirty="0" err="1"/>
              <a:t>cul</a:t>
            </a:r>
            <a:r>
              <a:rPr lang="en-US" sz="3900" dirty="0"/>
              <a:t> </a:t>
            </a:r>
            <a:r>
              <a:rPr lang="en-US" sz="3900" dirty="0" err="1"/>
              <a:t>dih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, </a:t>
            </a:r>
            <a:r>
              <a:rPr lang="en-US" sz="3900" dirty="0" err="1"/>
              <a:t>Bawipa</a:t>
            </a:r>
            <a:r>
              <a:rPr lang="en-US" sz="3900" dirty="0"/>
              <a:t> cu, </a:t>
            </a:r>
            <a:r>
              <a:rPr lang="en-US" sz="3900" dirty="0" err="1"/>
              <a:t>thangthat</a:t>
            </a:r>
            <a:r>
              <a:rPr lang="en-US" sz="3900" dirty="0"/>
              <a:t> u, Mi kip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lawm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, </a:t>
            </a:r>
            <a:r>
              <a:rPr lang="en-US" sz="3900" dirty="0" err="1"/>
              <a:t>Fapa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thawngin</a:t>
            </a:r>
            <a:r>
              <a:rPr lang="en-US" sz="3900" dirty="0"/>
              <a:t> </a:t>
            </a:r>
            <a:r>
              <a:rPr lang="en-US" sz="3900" dirty="0" err="1"/>
              <a:t>Pathian</a:t>
            </a:r>
            <a:r>
              <a:rPr lang="en-US" sz="3900" dirty="0"/>
              <a:t> cu </a:t>
            </a:r>
            <a:r>
              <a:rPr lang="en-US" sz="3900" dirty="0" err="1"/>
              <a:t>panh</a:t>
            </a:r>
            <a:r>
              <a:rPr lang="en-US" sz="3900" dirty="0"/>
              <a:t> u. </a:t>
            </a:r>
            <a:r>
              <a:rPr lang="en-US" sz="3900" dirty="0" err="1"/>
              <a:t>Zeizong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 </a:t>
            </a:r>
            <a:r>
              <a:rPr lang="en-US" sz="3900" dirty="0" err="1"/>
              <a:t>sertu</a:t>
            </a:r>
            <a:r>
              <a:rPr lang="en-US" sz="3900" dirty="0"/>
              <a:t>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thangthat</a:t>
            </a:r>
            <a:r>
              <a:rPr lang="en-US" sz="3900" dirty="0"/>
              <a:t> u.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Maw </a:t>
            </a:r>
            <a:r>
              <a:rPr lang="en-US" sz="3900" dirty="0" err="1"/>
              <a:t>Khamhnak</a:t>
            </a:r>
            <a:r>
              <a:rPr lang="en-US" sz="3900" dirty="0"/>
              <a:t> </a:t>
            </a:r>
            <a:r>
              <a:rPr lang="en-US" sz="3900" dirty="0" err="1"/>
              <a:t>tling</a:t>
            </a:r>
            <a:r>
              <a:rPr lang="en-US" sz="3900" dirty="0"/>
              <a:t> </a:t>
            </a:r>
            <a:r>
              <a:rPr lang="en-US" sz="3900" dirty="0" err="1"/>
              <a:t>thisen</a:t>
            </a:r>
            <a:r>
              <a:rPr lang="en-US" sz="3900" dirty="0"/>
              <a:t> in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tlanhnak</a:t>
            </a:r>
            <a:r>
              <a:rPr lang="en-US" sz="3900" dirty="0"/>
              <a:t>, A </a:t>
            </a:r>
            <a:r>
              <a:rPr lang="en-US" sz="3900" dirty="0" err="1"/>
              <a:t>zummi</a:t>
            </a:r>
            <a:r>
              <a:rPr lang="en-US" sz="3900" dirty="0"/>
              <a:t> kip sin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biakamnak</a:t>
            </a:r>
            <a:r>
              <a:rPr lang="en-US" sz="3900" dirty="0"/>
              <a:t>; </a:t>
            </a:r>
            <a:r>
              <a:rPr lang="en-US" sz="3900" dirty="0" err="1"/>
              <a:t>Lungtak</a:t>
            </a:r>
            <a:r>
              <a:rPr lang="en-US" sz="3900" dirty="0"/>
              <a:t> in a </a:t>
            </a:r>
            <a:r>
              <a:rPr lang="en-US" sz="3900" dirty="0" err="1"/>
              <a:t>zummi</a:t>
            </a:r>
            <a:r>
              <a:rPr lang="en-US" sz="3900" dirty="0"/>
              <a:t> </a:t>
            </a:r>
            <a:r>
              <a:rPr lang="en-US" sz="3900" dirty="0" err="1"/>
              <a:t>misual</a:t>
            </a:r>
            <a:r>
              <a:rPr lang="en-US" sz="3900" dirty="0"/>
              <a:t> </a:t>
            </a:r>
            <a:r>
              <a:rPr lang="en-US" sz="3900" dirty="0" err="1"/>
              <a:t>bik</a:t>
            </a:r>
            <a:r>
              <a:rPr lang="en-US" sz="3900" dirty="0"/>
              <a:t> </a:t>
            </a:r>
            <a:r>
              <a:rPr lang="en-US" sz="3900" dirty="0" err="1"/>
              <a:t>hmanh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sinin</a:t>
            </a:r>
            <a:r>
              <a:rPr lang="en-US" sz="3900" dirty="0"/>
              <a:t> </a:t>
            </a:r>
            <a:r>
              <a:rPr lang="en-US" sz="3900" dirty="0" err="1"/>
              <a:t>sual</a:t>
            </a:r>
            <a:r>
              <a:rPr lang="en-US" sz="3900" dirty="0"/>
              <a:t> </a:t>
            </a:r>
            <a:r>
              <a:rPr lang="en-US" sz="3900" dirty="0" err="1"/>
              <a:t>ngaihthiamnak</a:t>
            </a:r>
            <a:r>
              <a:rPr lang="en-US" sz="3900" dirty="0"/>
              <a:t> a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colh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Bawipa</a:t>
            </a:r>
            <a:r>
              <a:rPr lang="en-US" sz="3900" dirty="0"/>
              <a:t> cu, </a:t>
            </a:r>
            <a:r>
              <a:rPr lang="en-US" sz="3900" dirty="0" err="1"/>
              <a:t>thangthat</a:t>
            </a:r>
            <a:r>
              <a:rPr lang="en-US" sz="3900" dirty="0"/>
              <a:t> u, </a:t>
            </a:r>
            <a:r>
              <a:rPr lang="en-US" sz="3900" dirty="0" err="1"/>
              <a:t>Khua</a:t>
            </a:r>
            <a:r>
              <a:rPr lang="en-US" sz="3900" dirty="0"/>
              <a:t> </a:t>
            </a:r>
            <a:r>
              <a:rPr lang="en-US" sz="3900" dirty="0" err="1"/>
              <a:t>zakip</a:t>
            </a:r>
            <a:r>
              <a:rPr lang="en-US" sz="3900" dirty="0"/>
              <a:t> </a:t>
            </a:r>
            <a:r>
              <a:rPr lang="en-US" sz="3900" dirty="0" err="1"/>
              <a:t>cul</a:t>
            </a:r>
            <a:r>
              <a:rPr lang="en-US" sz="3900" dirty="0"/>
              <a:t> </a:t>
            </a:r>
            <a:r>
              <a:rPr lang="en-US" sz="3900" dirty="0" err="1"/>
              <a:t>dih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, </a:t>
            </a:r>
            <a:r>
              <a:rPr lang="en-US" sz="3900" dirty="0" err="1"/>
              <a:t>Bawipa</a:t>
            </a:r>
            <a:r>
              <a:rPr lang="en-US" sz="3900" dirty="0"/>
              <a:t> cu, </a:t>
            </a:r>
            <a:r>
              <a:rPr lang="en-US" sz="3900" dirty="0" err="1"/>
              <a:t>thangthat</a:t>
            </a:r>
            <a:r>
              <a:rPr lang="en-US" sz="3900" dirty="0"/>
              <a:t> u, Mi kip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lawm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, </a:t>
            </a:r>
            <a:r>
              <a:rPr lang="en-US" sz="3900" dirty="0" err="1"/>
              <a:t>Fapa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thawngin</a:t>
            </a:r>
            <a:r>
              <a:rPr lang="en-US" sz="3900" dirty="0"/>
              <a:t> </a:t>
            </a:r>
            <a:r>
              <a:rPr lang="en-US" sz="3900" dirty="0" err="1"/>
              <a:t>Pathian</a:t>
            </a:r>
            <a:r>
              <a:rPr lang="en-US" sz="3900" dirty="0"/>
              <a:t> cu </a:t>
            </a:r>
            <a:r>
              <a:rPr lang="en-US" sz="3900" dirty="0" err="1"/>
              <a:t>panh</a:t>
            </a:r>
            <a:r>
              <a:rPr lang="en-US" sz="3900" dirty="0"/>
              <a:t> u. </a:t>
            </a:r>
            <a:r>
              <a:rPr lang="en-US" sz="3900" dirty="0" err="1"/>
              <a:t>Zeizong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 </a:t>
            </a:r>
            <a:r>
              <a:rPr lang="en-US" sz="3900" dirty="0" err="1"/>
              <a:t>sertu</a:t>
            </a:r>
            <a:r>
              <a:rPr lang="en-US" sz="3900" dirty="0"/>
              <a:t>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thangthat</a:t>
            </a:r>
            <a:r>
              <a:rPr lang="en-US" sz="3900" dirty="0"/>
              <a:t> u.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A </a:t>
            </a:r>
            <a:r>
              <a:rPr lang="en-US" sz="3900" dirty="0" err="1"/>
              <a:t>sermi</a:t>
            </a:r>
            <a:r>
              <a:rPr lang="en-US" sz="3900" dirty="0"/>
              <a:t> </a:t>
            </a:r>
            <a:r>
              <a:rPr lang="en-US" sz="3900" dirty="0" err="1"/>
              <a:t>thil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 </a:t>
            </a:r>
            <a:r>
              <a:rPr lang="en-US" sz="3900" dirty="0" err="1"/>
              <a:t>kong</a:t>
            </a:r>
            <a:r>
              <a:rPr lang="en-US" sz="3900" dirty="0"/>
              <a:t>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cawnpiak</a:t>
            </a:r>
            <a:r>
              <a:rPr lang="en-US" sz="3900" dirty="0"/>
              <a:t>, </a:t>
            </a:r>
            <a:r>
              <a:rPr lang="en-US" sz="3900" dirty="0" err="1"/>
              <a:t>Fapa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thawngin</a:t>
            </a:r>
            <a:r>
              <a:rPr lang="en-US" sz="3900" dirty="0"/>
              <a:t> </a:t>
            </a:r>
            <a:r>
              <a:rPr lang="en-US" sz="3900" dirty="0" err="1"/>
              <a:t>lawmhnak</a:t>
            </a:r>
            <a:r>
              <a:rPr lang="en-US" sz="3900" dirty="0"/>
              <a:t> a sang chin; </a:t>
            </a:r>
            <a:r>
              <a:rPr lang="en-US" sz="3900" dirty="0" err="1"/>
              <a:t>Sihmanhseh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te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 </a:t>
            </a:r>
            <a:r>
              <a:rPr lang="en-US" sz="3900" dirty="0" err="1"/>
              <a:t>cun</a:t>
            </a:r>
            <a:r>
              <a:rPr lang="en-US" sz="3900" dirty="0"/>
              <a:t>, </a:t>
            </a:r>
            <a:r>
              <a:rPr lang="en-US" sz="3900" dirty="0" err="1"/>
              <a:t>Khuaruahhar</a:t>
            </a:r>
            <a:r>
              <a:rPr lang="en-US" sz="3900" dirty="0"/>
              <a:t> in </a:t>
            </a:r>
            <a:r>
              <a:rPr lang="en-US" sz="3900" dirty="0" err="1"/>
              <a:t>lawmhnak</a:t>
            </a:r>
            <a:r>
              <a:rPr lang="en-US" sz="3900" dirty="0"/>
              <a:t> a sang </a:t>
            </a:r>
            <a:r>
              <a:rPr lang="en-US" sz="3900" dirty="0" err="1"/>
              <a:t>chinchin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Bawipa</a:t>
            </a:r>
            <a:r>
              <a:rPr lang="en-US" sz="3900" dirty="0"/>
              <a:t> cu, </a:t>
            </a:r>
            <a:r>
              <a:rPr lang="en-US" sz="3900" dirty="0" err="1"/>
              <a:t>thangthat</a:t>
            </a:r>
            <a:r>
              <a:rPr lang="en-US" sz="3900" dirty="0"/>
              <a:t> u, </a:t>
            </a:r>
            <a:r>
              <a:rPr lang="en-US" sz="3900" dirty="0" err="1"/>
              <a:t>Khua</a:t>
            </a:r>
            <a:r>
              <a:rPr lang="en-US" sz="3900" dirty="0"/>
              <a:t> </a:t>
            </a:r>
            <a:r>
              <a:rPr lang="en-US" sz="3900" dirty="0" err="1"/>
              <a:t>zakip</a:t>
            </a:r>
            <a:r>
              <a:rPr lang="en-US" sz="3900" dirty="0"/>
              <a:t> </a:t>
            </a:r>
            <a:r>
              <a:rPr lang="en-US" sz="3900" dirty="0" err="1"/>
              <a:t>cul</a:t>
            </a:r>
            <a:r>
              <a:rPr lang="en-US" sz="3900" dirty="0"/>
              <a:t> </a:t>
            </a:r>
            <a:r>
              <a:rPr lang="en-US" sz="3900" dirty="0" err="1"/>
              <a:t>dih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, </a:t>
            </a:r>
            <a:r>
              <a:rPr lang="en-US" sz="3900" dirty="0" err="1"/>
              <a:t>Bawipa</a:t>
            </a:r>
            <a:r>
              <a:rPr lang="en-US" sz="3900" dirty="0"/>
              <a:t> cu, </a:t>
            </a:r>
            <a:r>
              <a:rPr lang="en-US" sz="3900" dirty="0" err="1"/>
              <a:t>thangthat</a:t>
            </a:r>
            <a:r>
              <a:rPr lang="en-US" sz="3900" dirty="0"/>
              <a:t> u, Mi kip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lawm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, </a:t>
            </a:r>
            <a:r>
              <a:rPr lang="en-US" sz="3900" dirty="0" err="1"/>
              <a:t>Fapa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thawngin</a:t>
            </a:r>
            <a:r>
              <a:rPr lang="en-US" sz="3900" dirty="0"/>
              <a:t> </a:t>
            </a:r>
            <a:r>
              <a:rPr lang="en-US" sz="3900" dirty="0" err="1"/>
              <a:t>Pathian</a:t>
            </a:r>
            <a:r>
              <a:rPr lang="en-US" sz="3900" dirty="0"/>
              <a:t> cu </a:t>
            </a:r>
            <a:r>
              <a:rPr lang="en-US" sz="3900" dirty="0" err="1"/>
              <a:t>panh</a:t>
            </a:r>
            <a:r>
              <a:rPr lang="en-US" sz="3900" dirty="0"/>
              <a:t> u. </a:t>
            </a:r>
            <a:r>
              <a:rPr lang="en-US" sz="3900" dirty="0" err="1"/>
              <a:t>Zeizong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 </a:t>
            </a:r>
            <a:r>
              <a:rPr lang="en-US" sz="3900" dirty="0" err="1"/>
              <a:t>sertu</a:t>
            </a:r>
            <a:r>
              <a:rPr lang="en-US" sz="3900" dirty="0"/>
              <a:t>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thangthat</a:t>
            </a:r>
            <a:r>
              <a:rPr lang="en-US" sz="3900" dirty="0"/>
              <a:t> u.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02. DAWTNAK BAWI KA TUUKHAL A SI</a:t>
            </a:r>
          </a:p>
          <a:p>
            <a:r>
              <a:rPr lang="en-US" sz="3900" dirty="0" err="1"/>
              <a:t>Doh</a:t>
            </a:r>
            <a:r>
              <a:rPr lang="en-US" sz="3900" dirty="0"/>
              <a:t> is G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Dawtnak</a:t>
            </a:r>
            <a:r>
              <a:rPr lang="en-US" sz="3900" dirty="0"/>
              <a:t> </a:t>
            </a:r>
            <a:r>
              <a:rPr lang="en-US" sz="3900" dirty="0" err="1"/>
              <a:t>Bawi</a:t>
            </a:r>
            <a:r>
              <a:rPr lang="en-US" sz="3900" dirty="0"/>
              <a:t> ka </a:t>
            </a:r>
            <a:r>
              <a:rPr lang="en-US" sz="3900" dirty="0" err="1"/>
              <a:t>Tuukhal</a:t>
            </a:r>
            <a:r>
              <a:rPr lang="en-US" sz="3900" dirty="0"/>
              <a:t> </a:t>
            </a:r>
            <a:r>
              <a:rPr lang="en-US" sz="3900" dirty="0" err="1"/>
              <a:t>asi</a:t>
            </a:r>
            <a:r>
              <a:rPr lang="en-US" sz="3900" dirty="0"/>
              <a:t>, A </a:t>
            </a:r>
            <a:r>
              <a:rPr lang="en-US" sz="3900" dirty="0" err="1"/>
              <a:t>thatnak</a:t>
            </a:r>
            <a:r>
              <a:rPr lang="en-US" sz="3900" dirty="0"/>
              <a:t> a dong bal lo, A mi ka </a:t>
            </a:r>
            <a:r>
              <a:rPr lang="en-US" sz="3900" dirty="0" err="1"/>
              <a:t>si</a:t>
            </a:r>
            <a:r>
              <a:rPr lang="en-US" sz="3900" dirty="0"/>
              <a:t>, </a:t>
            </a:r>
            <a:r>
              <a:rPr lang="en-US" sz="3900" dirty="0" err="1"/>
              <a:t>zei</a:t>
            </a:r>
            <a:r>
              <a:rPr lang="en-US" sz="3900" dirty="0"/>
              <a:t> ka </a:t>
            </a:r>
            <a:r>
              <a:rPr lang="en-US" sz="3900" dirty="0" err="1"/>
              <a:t>bau</a:t>
            </a:r>
            <a:r>
              <a:rPr lang="en-US" sz="3900" dirty="0"/>
              <a:t> lo, Ka </a:t>
            </a:r>
            <a:r>
              <a:rPr lang="en-US" sz="3900" dirty="0" err="1"/>
              <a:t>Bawi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Nunnak</a:t>
            </a:r>
            <a:r>
              <a:rPr lang="en-US" sz="3900" dirty="0"/>
              <a:t> </a:t>
            </a:r>
            <a:r>
              <a:rPr lang="en-US" sz="3900" dirty="0" err="1"/>
              <a:t>tiva</a:t>
            </a:r>
            <a:r>
              <a:rPr lang="en-US" sz="3900" dirty="0"/>
              <a:t> a </a:t>
            </a:r>
            <a:r>
              <a:rPr lang="en-US" sz="3900" dirty="0" err="1"/>
              <a:t>luan</a:t>
            </a:r>
            <a:r>
              <a:rPr lang="en-US" sz="3900" dirty="0"/>
              <a:t> </a:t>
            </a:r>
            <a:r>
              <a:rPr lang="en-US" sz="3900" dirty="0" err="1"/>
              <a:t>nak</a:t>
            </a:r>
            <a:r>
              <a:rPr lang="en-US" sz="3900" dirty="0"/>
              <a:t> ah, </a:t>
            </a:r>
            <a:r>
              <a:rPr lang="en-US" sz="3900" dirty="0" err="1"/>
              <a:t>Tlanh</a:t>
            </a:r>
            <a:r>
              <a:rPr lang="en-US" sz="3900" dirty="0"/>
              <a:t> </a:t>
            </a:r>
            <a:r>
              <a:rPr lang="en-US" sz="3900" dirty="0" err="1"/>
              <a:t>cia</a:t>
            </a:r>
            <a:r>
              <a:rPr lang="en-US" sz="3900" dirty="0"/>
              <a:t> ka </a:t>
            </a:r>
            <a:r>
              <a:rPr lang="en-US" sz="3900" dirty="0" err="1"/>
              <a:t>thlarau</a:t>
            </a:r>
            <a:r>
              <a:rPr lang="en-US" sz="3900" dirty="0"/>
              <a:t> a </a:t>
            </a:r>
            <a:r>
              <a:rPr lang="en-US" sz="3900" dirty="0" err="1"/>
              <a:t>hruai</a:t>
            </a:r>
            <a:r>
              <a:rPr lang="en-US" sz="3900" dirty="0"/>
              <a:t>, </a:t>
            </a:r>
            <a:r>
              <a:rPr lang="en-US" sz="3900" dirty="0" err="1"/>
              <a:t>Tlim</a:t>
            </a:r>
            <a:r>
              <a:rPr lang="en-US" sz="3900" dirty="0"/>
              <a:t>-no ram-</a:t>
            </a:r>
            <a:r>
              <a:rPr lang="en-US" sz="3900" dirty="0" err="1"/>
              <a:t>hring</a:t>
            </a:r>
            <a:r>
              <a:rPr lang="en-US" sz="3900" dirty="0"/>
              <a:t> </a:t>
            </a:r>
            <a:r>
              <a:rPr lang="en-US" sz="3900" dirty="0" err="1"/>
              <a:t>dawh</a:t>
            </a:r>
            <a:r>
              <a:rPr lang="en-US" sz="3900" dirty="0"/>
              <a:t> </a:t>
            </a:r>
            <a:r>
              <a:rPr lang="en-US" sz="3900" dirty="0" err="1"/>
              <a:t>khohnak</a:t>
            </a:r>
            <a:r>
              <a:rPr lang="en-US" sz="3900" dirty="0"/>
              <a:t> ah, </a:t>
            </a:r>
            <a:r>
              <a:rPr lang="en-US" sz="3900" dirty="0" err="1"/>
              <a:t>Vancung</a:t>
            </a:r>
            <a:r>
              <a:rPr lang="en-US" sz="3900" dirty="0"/>
              <a:t> </a:t>
            </a:r>
            <a:r>
              <a:rPr lang="en-US" sz="3900" dirty="0" err="1"/>
              <a:t>rawl</a:t>
            </a:r>
            <a:r>
              <a:rPr lang="en-US" sz="3900" dirty="0"/>
              <a:t> a ka </a:t>
            </a:r>
            <a:r>
              <a:rPr lang="en-US" sz="3900" dirty="0" err="1"/>
              <a:t>pek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Misual</a:t>
            </a:r>
            <a:r>
              <a:rPr lang="en-US" sz="3900" dirty="0"/>
              <a:t> </a:t>
            </a:r>
            <a:r>
              <a:rPr lang="en-US" sz="3900" dirty="0" err="1"/>
              <a:t>lampalh</a:t>
            </a:r>
            <a:r>
              <a:rPr lang="en-US" sz="3900" dirty="0"/>
              <a:t> ka </a:t>
            </a:r>
            <a:r>
              <a:rPr lang="en-US" sz="3900" dirty="0" err="1"/>
              <a:t>tlau</a:t>
            </a:r>
            <a:r>
              <a:rPr lang="en-US" sz="3900" dirty="0"/>
              <a:t> </a:t>
            </a:r>
            <a:r>
              <a:rPr lang="en-US" sz="3900" dirty="0" err="1"/>
              <a:t>sual</a:t>
            </a:r>
            <a:r>
              <a:rPr lang="en-US" sz="3900" dirty="0"/>
              <a:t> </a:t>
            </a:r>
            <a:r>
              <a:rPr lang="en-US" sz="3900" dirty="0" err="1"/>
              <a:t>tawn</a:t>
            </a:r>
            <a:r>
              <a:rPr lang="en-US" sz="3900" dirty="0"/>
              <a:t>, </a:t>
            </a:r>
            <a:r>
              <a:rPr lang="en-US" sz="3900" dirty="0" err="1"/>
              <a:t>Sihmanhseh</a:t>
            </a:r>
            <a:r>
              <a:rPr lang="en-US" sz="3900" dirty="0"/>
              <a:t> law </a:t>
            </a:r>
            <a:r>
              <a:rPr lang="en-US" sz="3900" dirty="0" err="1"/>
              <a:t>dawtnak</a:t>
            </a:r>
            <a:r>
              <a:rPr lang="en-US" sz="3900" dirty="0"/>
              <a:t> in, A ka </a:t>
            </a:r>
            <a:r>
              <a:rPr lang="en-US" sz="3900" dirty="0" err="1"/>
              <a:t>kawl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a ka </a:t>
            </a:r>
            <a:r>
              <a:rPr lang="en-US" sz="3900" dirty="0" err="1"/>
              <a:t>phawrh</a:t>
            </a:r>
            <a:r>
              <a:rPr lang="en-US" sz="3900" dirty="0"/>
              <a:t> than, </a:t>
            </a:r>
            <a:r>
              <a:rPr lang="en-US" sz="3900" dirty="0" err="1"/>
              <a:t>Lunglawm</a:t>
            </a:r>
            <a:r>
              <a:rPr lang="en-US" sz="3900" dirty="0"/>
              <a:t> in a ka </a:t>
            </a:r>
            <a:r>
              <a:rPr lang="en-US" sz="3900" dirty="0" err="1"/>
              <a:t>tlunter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</a:t>
            </a:r>
            <a:r>
              <a:rPr lang="en-US" sz="3900" dirty="0" err="1"/>
              <a:t>Thihnak</a:t>
            </a:r>
            <a:r>
              <a:rPr lang="en-US" sz="3900" dirty="0"/>
              <a:t> </a:t>
            </a:r>
            <a:r>
              <a:rPr lang="en-US" sz="3900" dirty="0" err="1"/>
              <a:t>khor</a:t>
            </a:r>
            <a:r>
              <a:rPr lang="en-US" sz="3900" dirty="0"/>
              <a:t> </a:t>
            </a:r>
            <a:r>
              <a:rPr lang="en-US" sz="3900" dirty="0" err="1"/>
              <a:t>fahnak</a:t>
            </a:r>
            <a:r>
              <a:rPr lang="en-US" sz="3900" dirty="0"/>
              <a:t> ka </a:t>
            </a:r>
            <a:r>
              <a:rPr lang="en-US" sz="3900" dirty="0" err="1"/>
              <a:t>tih</a:t>
            </a:r>
            <a:r>
              <a:rPr lang="en-US" sz="3900" dirty="0"/>
              <a:t> lo, Nang ka sin </a:t>
            </a:r>
            <a:r>
              <a:rPr lang="en-US" sz="3900" dirty="0" err="1"/>
              <a:t>na</a:t>
            </a:r>
            <a:r>
              <a:rPr lang="en-US" sz="3900" dirty="0"/>
              <a:t> um </a:t>
            </a:r>
            <a:r>
              <a:rPr lang="en-US" sz="3900" dirty="0" err="1"/>
              <a:t>ahcun</a:t>
            </a:r>
            <a:r>
              <a:rPr lang="en-US" sz="3900" dirty="0"/>
              <a:t>,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thiangthunh</a:t>
            </a:r>
            <a:r>
              <a:rPr lang="en-US" sz="3900" dirty="0"/>
              <a:t> ka </a:t>
            </a:r>
            <a:r>
              <a:rPr lang="en-US" sz="3900" dirty="0" err="1"/>
              <a:t>hnangamnak</a:t>
            </a:r>
            <a:r>
              <a:rPr lang="en-US" sz="3900" dirty="0"/>
              <a:t>, Na </a:t>
            </a:r>
            <a:r>
              <a:rPr lang="en-US" sz="3900" dirty="0" err="1"/>
              <a:t>vailam</a:t>
            </a:r>
            <a:r>
              <a:rPr lang="en-US" sz="3900" dirty="0"/>
              <a:t> ka lam </a:t>
            </a:r>
            <a:r>
              <a:rPr lang="en-US" sz="3900" dirty="0" err="1"/>
              <a:t>hruaitu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5. Ka </a:t>
            </a:r>
            <a:r>
              <a:rPr lang="en-US" sz="3900" dirty="0" err="1"/>
              <a:t>hmaiah</a:t>
            </a:r>
            <a:r>
              <a:rPr lang="en-US" sz="3900" dirty="0"/>
              <a:t> </a:t>
            </a:r>
            <a:r>
              <a:rPr lang="en-US" sz="3900" dirty="0" err="1"/>
              <a:t>cabuai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hun</a:t>
            </a:r>
            <a:r>
              <a:rPr lang="en-US" sz="3900" dirty="0"/>
              <a:t>, </a:t>
            </a:r>
            <a:r>
              <a:rPr lang="en-US" sz="3900" dirty="0" err="1"/>
              <a:t>Thluachuah</a:t>
            </a:r>
            <a:r>
              <a:rPr lang="en-US" sz="3900" dirty="0"/>
              <a:t> </a:t>
            </a:r>
            <a:r>
              <a:rPr lang="en-US" sz="3900" dirty="0" err="1"/>
              <a:t>ngandam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ka </a:t>
            </a:r>
            <a:r>
              <a:rPr lang="en-US" sz="3900" dirty="0" err="1"/>
              <a:t>pek</a:t>
            </a:r>
            <a:r>
              <a:rPr lang="en-US" sz="3900" dirty="0"/>
              <a:t>, Maw </a:t>
            </a:r>
            <a:r>
              <a:rPr lang="en-US" sz="3900" dirty="0" err="1"/>
              <a:t>zeitluk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lunglawmhnak</a:t>
            </a:r>
            <a:r>
              <a:rPr lang="en-US" sz="3900" dirty="0"/>
              <a:t> </a:t>
            </a:r>
            <a:r>
              <a:rPr lang="en-US" sz="3900" dirty="0" err="1"/>
              <a:t>dah</a:t>
            </a:r>
            <a:r>
              <a:rPr lang="en-US" sz="3900" dirty="0"/>
              <a:t>, Na </a:t>
            </a:r>
            <a:r>
              <a:rPr lang="en-US" sz="3900" dirty="0" err="1"/>
              <a:t>hrai</a:t>
            </a:r>
            <a:r>
              <a:rPr lang="en-US" sz="3900" dirty="0"/>
              <a:t> </a:t>
            </a:r>
            <a:r>
              <a:rPr lang="en-US" sz="3900" dirty="0" err="1"/>
              <a:t>thiang</a:t>
            </a:r>
            <a:r>
              <a:rPr lang="en-US" sz="3900" dirty="0"/>
              <a:t> in a rung </a:t>
            </a:r>
            <a:r>
              <a:rPr lang="en-US" sz="3900" dirty="0" err="1"/>
              <a:t>luang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03. SIANGPAHRANG BIA TUAH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A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Vancung</a:t>
            </a:r>
            <a:r>
              <a:rPr lang="en-US" sz="3900" dirty="0"/>
              <a:t> </a:t>
            </a:r>
            <a:r>
              <a:rPr lang="en-US" sz="3900" dirty="0" err="1"/>
              <a:t>Siangpahrang</a:t>
            </a:r>
            <a:r>
              <a:rPr lang="en-US" sz="3900" dirty="0"/>
              <a:t> </a:t>
            </a:r>
            <a:r>
              <a:rPr lang="en-US" sz="3900" dirty="0" err="1"/>
              <a:t>hmaizahnak</a:t>
            </a:r>
            <a:r>
              <a:rPr lang="en-US" sz="3900" dirty="0"/>
              <a:t> </a:t>
            </a:r>
            <a:r>
              <a:rPr lang="en-US" sz="3900" dirty="0" err="1"/>
              <a:t>pe</a:t>
            </a:r>
            <a:r>
              <a:rPr lang="en-US" sz="3900" dirty="0"/>
              <a:t> u, A </a:t>
            </a:r>
            <a:r>
              <a:rPr lang="en-US" sz="3900" dirty="0" err="1"/>
              <a:t>sunparnak</a:t>
            </a:r>
            <a:r>
              <a:rPr lang="en-US" sz="3900" dirty="0"/>
              <a:t> cu </a:t>
            </a:r>
            <a:r>
              <a:rPr lang="en-US" sz="3900" dirty="0" err="1"/>
              <a:t>hla</a:t>
            </a:r>
            <a:r>
              <a:rPr lang="en-US" sz="3900" dirty="0"/>
              <a:t> in </a:t>
            </a:r>
            <a:r>
              <a:rPr lang="en-US" sz="3900" dirty="0" err="1"/>
              <a:t>thangthat</a:t>
            </a:r>
            <a:r>
              <a:rPr lang="en-US" sz="3900" dirty="0"/>
              <a:t> u; Amah cu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phaw</a:t>
            </a:r>
            <a:r>
              <a:rPr lang="en-US" sz="3900" dirty="0"/>
              <a:t> le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himnak</a:t>
            </a:r>
            <a:r>
              <a:rPr lang="en-US" sz="3900" dirty="0"/>
              <a:t> </a:t>
            </a:r>
            <a:r>
              <a:rPr lang="en-US" sz="3900" dirty="0" err="1"/>
              <a:t>asi</a:t>
            </a:r>
            <a:r>
              <a:rPr lang="en-US" sz="3900" dirty="0"/>
              <a:t>,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hmunmi</a:t>
            </a:r>
            <a:r>
              <a:rPr lang="en-US" sz="3900" dirty="0"/>
              <a:t> </a:t>
            </a:r>
            <a:r>
              <a:rPr lang="en-US" sz="3900" dirty="0" err="1"/>
              <a:t>sunparnak</a:t>
            </a:r>
            <a:r>
              <a:rPr lang="en-US" sz="3900" dirty="0"/>
              <a:t> </a:t>
            </a:r>
            <a:r>
              <a:rPr lang="en-US" sz="3900" dirty="0" err="1"/>
              <a:t>Pathian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A </a:t>
            </a:r>
            <a:r>
              <a:rPr lang="en-US" sz="3900" dirty="0" err="1"/>
              <a:t>thawnnak</a:t>
            </a:r>
            <a:r>
              <a:rPr lang="en-US" sz="3900" dirty="0"/>
              <a:t> </a:t>
            </a:r>
            <a:r>
              <a:rPr lang="en-US" sz="3900" dirty="0" err="1"/>
              <a:t>chim</a:t>
            </a:r>
            <a:r>
              <a:rPr lang="en-US" sz="3900" dirty="0"/>
              <a:t> u, A </a:t>
            </a:r>
            <a:r>
              <a:rPr lang="en-US" sz="3900" dirty="0" err="1"/>
              <a:t>velngeihnak</a:t>
            </a:r>
            <a:r>
              <a:rPr lang="en-US" sz="3900" dirty="0"/>
              <a:t> </a:t>
            </a:r>
            <a:r>
              <a:rPr lang="en-US" sz="3900" dirty="0" err="1"/>
              <a:t>zong</a:t>
            </a:r>
            <a:r>
              <a:rPr lang="en-US" sz="3900" dirty="0"/>
              <a:t>, A </a:t>
            </a:r>
            <a:r>
              <a:rPr lang="en-US" sz="3900" dirty="0" err="1"/>
              <a:t>puan</a:t>
            </a:r>
            <a:r>
              <a:rPr lang="en-US" sz="3900" dirty="0"/>
              <a:t> </a:t>
            </a:r>
            <a:r>
              <a:rPr lang="en-US" sz="3900" dirty="0" err="1"/>
              <a:t>ceunak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zeizong</a:t>
            </a:r>
            <a:r>
              <a:rPr lang="en-US" sz="3900" dirty="0"/>
              <a:t> a </a:t>
            </a:r>
            <a:r>
              <a:rPr lang="en-US" sz="3900" dirty="0" err="1"/>
              <a:t>khuh</a:t>
            </a:r>
            <a:r>
              <a:rPr lang="en-US" sz="3900" dirty="0"/>
              <a:t> </a:t>
            </a:r>
            <a:r>
              <a:rPr lang="en-US" sz="3900" dirty="0" err="1"/>
              <a:t>dih</a:t>
            </a:r>
            <a:r>
              <a:rPr lang="en-US" sz="3900" dirty="0"/>
              <a:t>. </a:t>
            </a:r>
            <a:r>
              <a:rPr lang="en-US" sz="3900" dirty="0" err="1"/>
              <a:t>Vanrang</a:t>
            </a:r>
            <a:r>
              <a:rPr lang="en-US" sz="3900" dirty="0"/>
              <a:t> le </a:t>
            </a:r>
            <a:r>
              <a:rPr lang="en-US" sz="3900" dirty="0" err="1"/>
              <a:t>khuadawm</a:t>
            </a:r>
            <a:r>
              <a:rPr lang="en-US" sz="3900" dirty="0"/>
              <a:t> cit in a </a:t>
            </a:r>
            <a:r>
              <a:rPr lang="en-US" sz="3900" dirty="0" err="1"/>
              <a:t>ra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, </a:t>
            </a:r>
            <a:r>
              <a:rPr lang="en-US" sz="3900" dirty="0" err="1"/>
              <a:t>Vawleicung</a:t>
            </a:r>
            <a:r>
              <a:rPr lang="en-US" sz="3900" dirty="0"/>
              <a:t> mi </a:t>
            </a:r>
            <a:r>
              <a:rPr lang="en-US" sz="3900" dirty="0" err="1"/>
              <a:t>vialte</a:t>
            </a:r>
            <a:r>
              <a:rPr lang="en-US" sz="3900" dirty="0"/>
              <a:t> </a:t>
            </a:r>
            <a:r>
              <a:rPr lang="en-US" sz="3900" dirty="0" err="1"/>
              <a:t>bia</a:t>
            </a:r>
            <a:r>
              <a:rPr lang="en-US" sz="3900" dirty="0"/>
              <a:t> a </a:t>
            </a:r>
            <a:r>
              <a:rPr lang="en-US" sz="3900" dirty="0" err="1"/>
              <a:t>ceih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Na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zohkhenhnak</a:t>
            </a:r>
            <a:r>
              <a:rPr lang="en-US" sz="3900" dirty="0"/>
              <a:t> </a:t>
            </a:r>
            <a:r>
              <a:rPr lang="en-US" sz="3900" dirty="0" err="1"/>
              <a:t>holh</a:t>
            </a:r>
            <a:r>
              <a:rPr lang="en-US" sz="3900" dirty="0"/>
              <a:t> in </a:t>
            </a:r>
            <a:r>
              <a:rPr lang="en-US" sz="3900" dirty="0" err="1"/>
              <a:t>chim</a:t>
            </a:r>
            <a:r>
              <a:rPr lang="en-US" sz="3900" dirty="0"/>
              <a:t> </a:t>
            </a:r>
            <a:r>
              <a:rPr lang="en-US" sz="3900" dirty="0" err="1"/>
              <a:t>khawh</a:t>
            </a:r>
            <a:r>
              <a:rPr lang="en-US" sz="3900" dirty="0"/>
              <a:t> lo, </a:t>
            </a:r>
            <a:r>
              <a:rPr lang="en-US" sz="3900" dirty="0" err="1"/>
              <a:t>Thli</a:t>
            </a:r>
            <a:r>
              <a:rPr lang="en-US" sz="3900" dirty="0"/>
              <a:t> </a:t>
            </a:r>
            <a:r>
              <a:rPr lang="en-US" sz="3900" dirty="0" err="1"/>
              <a:t>chungah</a:t>
            </a:r>
            <a:r>
              <a:rPr lang="en-US" sz="3900" dirty="0"/>
              <a:t> a </a:t>
            </a:r>
            <a:r>
              <a:rPr lang="en-US" sz="3900" dirty="0" err="1"/>
              <a:t>khat</a:t>
            </a:r>
            <a:r>
              <a:rPr lang="en-US" sz="3900" dirty="0"/>
              <a:t>, </a:t>
            </a:r>
            <a:r>
              <a:rPr lang="en-US" sz="3900" dirty="0" err="1"/>
              <a:t>ceunak</a:t>
            </a:r>
            <a:r>
              <a:rPr lang="en-US" sz="3900" dirty="0"/>
              <a:t> </a:t>
            </a:r>
            <a:r>
              <a:rPr lang="en-US" sz="3900" dirty="0" err="1"/>
              <a:t>chung</a:t>
            </a:r>
            <a:r>
              <a:rPr lang="en-US" sz="3900" dirty="0"/>
              <a:t> </a:t>
            </a:r>
            <a:r>
              <a:rPr lang="en-US" sz="3900" dirty="0" err="1"/>
              <a:t>zongah</a:t>
            </a:r>
            <a:r>
              <a:rPr lang="en-US" sz="3900" dirty="0"/>
              <a:t> </a:t>
            </a:r>
            <a:r>
              <a:rPr lang="en-US" sz="3900" dirty="0" err="1"/>
              <a:t>Tlangcung</a:t>
            </a:r>
            <a:r>
              <a:rPr lang="en-US" sz="3900" dirty="0"/>
              <a:t> in a rung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tiva</a:t>
            </a:r>
            <a:r>
              <a:rPr lang="en-US" sz="3900" dirty="0"/>
              <a:t> </a:t>
            </a:r>
            <a:r>
              <a:rPr lang="en-US" sz="3900" dirty="0" err="1"/>
              <a:t>nelrawn</a:t>
            </a:r>
            <a:r>
              <a:rPr lang="en-US" sz="3900" dirty="0"/>
              <a:t> </a:t>
            </a:r>
            <a:r>
              <a:rPr lang="en-US" sz="3900" dirty="0" err="1"/>
              <a:t>tiang</a:t>
            </a:r>
            <a:r>
              <a:rPr lang="en-US" sz="3900" dirty="0"/>
              <a:t>, </a:t>
            </a:r>
            <a:r>
              <a:rPr lang="en-US" sz="3900" dirty="0" err="1"/>
              <a:t>Vanruah</a:t>
            </a:r>
            <a:r>
              <a:rPr lang="en-US" sz="3900" dirty="0"/>
              <a:t> le </a:t>
            </a:r>
            <a:r>
              <a:rPr lang="en-US" sz="3900" dirty="0" err="1"/>
              <a:t>dapti</a:t>
            </a:r>
            <a:r>
              <a:rPr lang="en-US" sz="3900" dirty="0"/>
              <a:t> in </a:t>
            </a:r>
            <a:r>
              <a:rPr lang="en-US" sz="3900" dirty="0" err="1"/>
              <a:t>dai</a:t>
            </a:r>
            <a:r>
              <a:rPr lang="en-US" sz="3900" dirty="0"/>
              <a:t> </a:t>
            </a:r>
            <a:r>
              <a:rPr lang="en-US" sz="3900" dirty="0" err="1"/>
              <a:t>tein</a:t>
            </a:r>
            <a:r>
              <a:rPr lang="en-US" sz="3900" dirty="0"/>
              <a:t> an sur.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</a:t>
            </a:r>
            <a:r>
              <a:rPr lang="en-US" sz="3900" dirty="0" err="1"/>
              <a:t>Ngakchia</a:t>
            </a:r>
            <a:r>
              <a:rPr lang="en-US" sz="3900" dirty="0"/>
              <a:t> </a:t>
            </a:r>
            <a:r>
              <a:rPr lang="en-US" sz="3900" dirty="0" err="1"/>
              <a:t>bantukin</a:t>
            </a:r>
            <a:r>
              <a:rPr lang="en-US" sz="3900" dirty="0"/>
              <a:t> </a:t>
            </a:r>
            <a:r>
              <a:rPr lang="en-US" sz="3900" dirty="0" err="1"/>
              <a:t>vawleicung</a:t>
            </a:r>
            <a:r>
              <a:rPr lang="en-US" sz="3900" dirty="0"/>
              <a:t> mi </a:t>
            </a:r>
            <a:r>
              <a:rPr lang="en-US" sz="3900" dirty="0" err="1"/>
              <a:t>nih</a:t>
            </a:r>
            <a:r>
              <a:rPr lang="en-US" sz="3900" dirty="0"/>
              <a:t>,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in </a:t>
            </a:r>
            <a:r>
              <a:rPr lang="en-US" sz="3900" dirty="0" err="1"/>
              <a:t>zumh</a:t>
            </a:r>
            <a:r>
              <a:rPr lang="en-US" sz="3900" dirty="0"/>
              <a:t>,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hleng</a:t>
            </a:r>
            <a:r>
              <a:rPr lang="en-US" sz="3900" dirty="0"/>
              <a:t> bal lo, Na </a:t>
            </a:r>
            <a:r>
              <a:rPr lang="en-US" sz="3900" dirty="0" err="1"/>
              <a:t>velngeihnak</a:t>
            </a:r>
            <a:r>
              <a:rPr lang="en-US" sz="3900" dirty="0"/>
              <a:t> cu </a:t>
            </a:r>
            <a:r>
              <a:rPr lang="en-US" sz="3900" dirty="0" err="1"/>
              <a:t>zungzal</a:t>
            </a:r>
            <a:r>
              <a:rPr lang="en-US" sz="3900" dirty="0"/>
              <a:t> in a </a:t>
            </a:r>
            <a:r>
              <a:rPr lang="en-US" sz="3900" dirty="0" err="1"/>
              <a:t>hmun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Sertu</a:t>
            </a:r>
            <a:r>
              <a:rPr lang="en-US" sz="3900" dirty="0"/>
              <a:t>, </a:t>
            </a:r>
            <a:r>
              <a:rPr lang="en-US" sz="3900" dirty="0" err="1"/>
              <a:t>Khamtu</a:t>
            </a:r>
            <a:r>
              <a:rPr lang="en-US" sz="3900" dirty="0"/>
              <a:t> le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Hawi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si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04. KAN SIANGPAHRANG CU HLORH U</a:t>
            </a:r>
          </a:p>
          <a:p>
            <a:r>
              <a:rPr lang="en-US" sz="3900" dirty="0" err="1"/>
              <a:t>Doh</a:t>
            </a:r>
            <a:r>
              <a:rPr lang="en-US" sz="3900" dirty="0"/>
              <a:t> is C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Zeizong</a:t>
            </a:r>
            <a:r>
              <a:rPr lang="en-US" sz="3900" dirty="0"/>
              <a:t> vial-</a:t>
            </a:r>
            <a:r>
              <a:rPr lang="en-US" sz="3900" dirty="0" err="1"/>
              <a:t>te</a:t>
            </a:r>
            <a:r>
              <a:rPr lang="en-US" sz="3900" dirty="0"/>
              <a:t> </a:t>
            </a:r>
            <a:r>
              <a:rPr lang="en-US" sz="3900" dirty="0" err="1"/>
              <a:t>sertu</a:t>
            </a:r>
            <a:r>
              <a:rPr lang="en-US" sz="3900" dirty="0"/>
              <a:t> </a:t>
            </a:r>
            <a:r>
              <a:rPr lang="en-US" sz="3900" dirty="0" err="1"/>
              <a:t>Bawipa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, </a:t>
            </a:r>
            <a:r>
              <a:rPr lang="en-US" sz="3900" dirty="0" err="1"/>
              <a:t>Tho</a:t>
            </a:r>
            <a:r>
              <a:rPr lang="en-US" sz="3900" dirty="0"/>
              <a:t> law </a:t>
            </a:r>
            <a:r>
              <a:rPr lang="en-US" sz="3900" dirty="0" err="1"/>
              <a:t>hla</a:t>
            </a:r>
            <a:r>
              <a:rPr lang="en-US" sz="3900" dirty="0"/>
              <a:t> </a:t>
            </a:r>
            <a:r>
              <a:rPr lang="en-US" sz="3900" dirty="0" err="1"/>
              <a:t>sa</a:t>
            </a:r>
            <a:r>
              <a:rPr lang="en-US" sz="3900" dirty="0"/>
              <a:t>, </a:t>
            </a:r>
            <a:r>
              <a:rPr lang="en-US" sz="3900" dirty="0" err="1"/>
              <a:t>Tho</a:t>
            </a:r>
            <a:r>
              <a:rPr lang="en-US" sz="3900" dirty="0"/>
              <a:t> law </a:t>
            </a:r>
            <a:r>
              <a:rPr lang="en-US" sz="3900" dirty="0" err="1"/>
              <a:t>hla</a:t>
            </a:r>
            <a:r>
              <a:rPr lang="en-US" sz="3900" dirty="0"/>
              <a:t> </a:t>
            </a:r>
            <a:r>
              <a:rPr lang="en-US" sz="3900" dirty="0" err="1"/>
              <a:t>sa</a:t>
            </a:r>
            <a:r>
              <a:rPr lang="en-US" sz="3900" dirty="0"/>
              <a:t>, A </a:t>
            </a:r>
            <a:r>
              <a:rPr lang="en-US" sz="3900" dirty="0" err="1"/>
              <a:t>kehram</a:t>
            </a:r>
            <a:r>
              <a:rPr lang="en-US" sz="3900" dirty="0"/>
              <a:t> ah kun in </a:t>
            </a:r>
            <a:r>
              <a:rPr lang="en-US" sz="3900" dirty="0" err="1"/>
              <a:t>bia</a:t>
            </a:r>
            <a:r>
              <a:rPr lang="en-US" sz="3900" dirty="0"/>
              <a:t> </a:t>
            </a:r>
            <a:r>
              <a:rPr lang="en-US" sz="3900" dirty="0" err="1"/>
              <a:t>cio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u, Kan </a:t>
            </a:r>
            <a:r>
              <a:rPr lang="en-US" sz="3900" dirty="0" err="1"/>
              <a:t>Siangpahrang</a:t>
            </a:r>
            <a:r>
              <a:rPr lang="en-US" sz="3900" dirty="0"/>
              <a:t> cu </a:t>
            </a:r>
            <a:r>
              <a:rPr lang="en-US" sz="3900" dirty="0" err="1"/>
              <a:t>hlorh</a:t>
            </a:r>
            <a:r>
              <a:rPr lang="en-US" sz="3900" dirty="0"/>
              <a:t> u.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Cunglei</a:t>
            </a:r>
            <a:r>
              <a:rPr lang="en-US" sz="3900" dirty="0"/>
              <a:t> </a:t>
            </a:r>
            <a:r>
              <a:rPr lang="en-US" sz="3900" dirty="0" err="1"/>
              <a:t>tlanhnak</a:t>
            </a:r>
            <a:r>
              <a:rPr lang="en-US" sz="3900" dirty="0"/>
              <a:t> </a:t>
            </a:r>
            <a:r>
              <a:rPr lang="en-US" sz="3900" dirty="0" err="1"/>
              <a:t>thawng</a:t>
            </a:r>
            <a:r>
              <a:rPr lang="en-US" sz="3900" dirty="0"/>
              <a:t> le a </a:t>
            </a:r>
            <a:r>
              <a:rPr lang="en-US" sz="3900" dirty="0" err="1"/>
              <a:t>dawtnak</a:t>
            </a:r>
            <a:r>
              <a:rPr lang="en-US" sz="3900" dirty="0"/>
              <a:t> </a:t>
            </a:r>
            <a:r>
              <a:rPr lang="en-US" sz="3900" dirty="0" err="1"/>
              <a:t>thanh</a:t>
            </a:r>
            <a:r>
              <a:rPr lang="en-US" sz="3900" dirty="0"/>
              <a:t> </a:t>
            </a:r>
            <a:r>
              <a:rPr lang="en-US" sz="3900" dirty="0" err="1"/>
              <a:t>cio</a:t>
            </a:r>
            <a:r>
              <a:rPr lang="en-US" sz="3900" dirty="0"/>
              <a:t> u, </a:t>
            </a:r>
            <a:r>
              <a:rPr lang="en-US" sz="3900" dirty="0" err="1"/>
              <a:t>Lian</a:t>
            </a:r>
            <a:r>
              <a:rPr lang="en-US" sz="3900" dirty="0"/>
              <a:t> </a:t>
            </a:r>
            <a:r>
              <a:rPr lang="en-US" sz="3900" dirty="0" err="1"/>
              <a:t>ngan</a:t>
            </a:r>
            <a:r>
              <a:rPr lang="en-US" sz="3900" dirty="0"/>
              <a:t> </a:t>
            </a:r>
            <a:r>
              <a:rPr lang="en-US" sz="3900" dirty="0" err="1"/>
              <a:t>bik</a:t>
            </a:r>
            <a:r>
              <a:rPr lang="en-US" sz="3900" dirty="0"/>
              <a:t> </a:t>
            </a:r>
            <a:r>
              <a:rPr lang="en-US" sz="3900" dirty="0" err="1"/>
              <a:t>Bawipa</a:t>
            </a:r>
            <a:r>
              <a:rPr lang="en-US" sz="3900" dirty="0"/>
              <a:t>, Sang in </a:t>
            </a:r>
            <a:r>
              <a:rPr lang="en-US" sz="3900" dirty="0" err="1"/>
              <a:t>hlorh</a:t>
            </a:r>
            <a:r>
              <a:rPr lang="en-US" sz="3900" dirty="0"/>
              <a:t> chin u, </a:t>
            </a:r>
            <a:r>
              <a:rPr lang="en-US" sz="3900" dirty="0" err="1"/>
              <a:t>Khuaruahhar</a:t>
            </a:r>
            <a:r>
              <a:rPr lang="en-US" sz="3900" dirty="0"/>
              <a:t> </a:t>
            </a:r>
            <a:r>
              <a:rPr lang="en-US" sz="3900" dirty="0" err="1"/>
              <a:t>sunparnak</a:t>
            </a:r>
            <a:r>
              <a:rPr lang="en-US" sz="3900" dirty="0"/>
              <a:t> Nan an-sang in </a:t>
            </a:r>
            <a:r>
              <a:rPr lang="en-US" sz="3900" dirty="0" err="1"/>
              <a:t>hlorh</a:t>
            </a:r>
            <a:r>
              <a:rPr lang="en-US" sz="3900" dirty="0"/>
              <a:t> u, Kan </a:t>
            </a:r>
            <a:r>
              <a:rPr lang="en-US" sz="3900" dirty="0" err="1"/>
              <a:t>Siangpahrang</a:t>
            </a:r>
            <a:r>
              <a:rPr lang="en-US" sz="3900" dirty="0"/>
              <a:t> cu </a:t>
            </a:r>
            <a:r>
              <a:rPr lang="en-US" sz="3900" dirty="0" err="1"/>
              <a:t>hlorh</a:t>
            </a:r>
            <a:r>
              <a:rPr lang="en-US" sz="3900" dirty="0"/>
              <a:t> u.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A </a:t>
            </a:r>
            <a:r>
              <a:rPr lang="en-US" sz="3900" dirty="0" err="1"/>
              <a:t>bia</a:t>
            </a:r>
            <a:r>
              <a:rPr lang="en-US" sz="3900" dirty="0"/>
              <a:t> </a:t>
            </a:r>
            <a:r>
              <a:rPr lang="en-US" sz="3900" dirty="0" err="1"/>
              <a:t>thawngin</a:t>
            </a:r>
            <a:r>
              <a:rPr lang="en-US" sz="3900" dirty="0"/>
              <a:t> </a:t>
            </a:r>
            <a:r>
              <a:rPr lang="en-US" sz="3900" dirty="0" err="1"/>
              <a:t>zeizong</a:t>
            </a:r>
            <a:r>
              <a:rPr lang="en-US" sz="3900" dirty="0"/>
              <a:t> </a:t>
            </a:r>
            <a:r>
              <a:rPr lang="en-US" sz="3900" dirty="0" err="1"/>
              <a:t>te</a:t>
            </a:r>
            <a:r>
              <a:rPr lang="en-US" sz="3900" dirty="0"/>
              <a:t> </a:t>
            </a:r>
            <a:r>
              <a:rPr lang="en-US" sz="3900" dirty="0" err="1"/>
              <a:t>aa</a:t>
            </a:r>
            <a:r>
              <a:rPr lang="en-US" sz="3900" dirty="0"/>
              <a:t> hung </a:t>
            </a:r>
            <a:r>
              <a:rPr lang="en-US" sz="3900" dirty="0" err="1"/>
              <a:t>cang</a:t>
            </a:r>
            <a:r>
              <a:rPr lang="en-US" sz="3900" dirty="0"/>
              <a:t>, </a:t>
            </a:r>
            <a:r>
              <a:rPr lang="en-US" sz="3900" dirty="0" err="1"/>
              <a:t>Tho</a:t>
            </a:r>
            <a:r>
              <a:rPr lang="en-US" sz="3900" dirty="0"/>
              <a:t> law </a:t>
            </a:r>
            <a:r>
              <a:rPr lang="en-US" sz="3900" dirty="0" err="1"/>
              <a:t>hla</a:t>
            </a:r>
            <a:r>
              <a:rPr lang="en-US" sz="3900" dirty="0"/>
              <a:t> </a:t>
            </a:r>
            <a:r>
              <a:rPr lang="en-US" sz="3900" dirty="0" err="1"/>
              <a:t>sa</a:t>
            </a:r>
            <a:r>
              <a:rPr lang="en-US" sz="3900" dirty="0"/>
              <a:t>, </a:t>
            </a:r>
            <a:r>
              <a:rPr lang="en-US" sz="3900" dirty="0" err="1"/>
              <a:t>Tho</a:t>
            </a:r>
            <a:r>
              <a:rPr lang="en-US" sz="3900" dirty="0"/>
              <a:t> law </a:t>
            </a:r>
            <a:r>
              <a:rPr lang="en-US" sz="3900" dirty="0" err="1"/>
              <a:t>hla</a:t>
            </a:r>
            <a:r>
              <a:rPr lang="en-US" sz="3900" dirty="0"/>
              <a:t> </a:t>
            </a:r>
            <a:r>
              <a:rPr lang="en-US" sz="3900" dirty="0" err="1"/>
              <a:t>sa</a:t>
            </a:r>
            <a:r>
              <a:rPr lang="en-US" sz="3900" dirty="0"/>
              <a:t>, </a:t>
            </a:r>
            <a:r>
              <a:rPr lang="en-US" sz="3900" dirty="0" err="1"/>
              <a:t>Zeizong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 </a:t>
            </a:r>
            <a:r>
              <a:rPr lang="en-US" sz="3900" dirty="0" err="1"/>
              <a:t>cungah</a:t>
            </a:r>
            <a:r>
              <a:rPr lang="en-US" sz="3900" dirty="0"/>
              <a:t> </a:t>
            </a:r>
            <a:r>
              <a:rPr lang="en-US" sz="3900" dirty="0" err="1"/>
              <a:t>nawl</a:t>
            </a:r>
            <a:r>
              <a:rPr lang="en-US" sz="3900" dirty="0"/>
              <a:t> </a:t>
            </a:r>
            <a:r>
              <a:rPr lang="en-US" sz="3900" dirty="0" err="1"/>
              <a:t>ngeitu</a:t>
            </a:r>
            <a:r>
              <a:rPr lang="en-US" sz="3900" dirty="0"/>
              <a:t> </a:t>
            </a:r>
            <a:r>
              <a:rPr lang="en-US" sz="3900" dirty="0" err="1"/>
              <a:t>Bawi</a:t>
            </a:r>
            <a:r>
              <a:rPr lang="en-US" sz="3900" dirty="0"/>
              <a:t>, Kan </a:t>
            </a:r>
            <a:r>
              <a:rPr lang="en-US" sz="3900" dirty="0" err="1"/>
              <a:t>Siangpahrang</a:t>
            </a:r>
            <a:r>
              <a:rPr lang="en-US" sz="3900" dirty="0"/>
              <a:t> cu </a:t>
            </a:r>
            <a:r>
              <a:rPr lang="en-US" sz="3900" dirty="0" err="1"/>
              <a:t>hlorh</a:t>
            </a:r>
            <a:r>
              <a:rPr lang="en-US" sz="3900" dirty="0"/>
              <a:t> u.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Cunglei</a:t>
            </a:r>
            <a:r>
              <a:rPr lang="en-US" sz="3900" dirty="0"/>
              <a:t> </a:t>
            </a:r>
            <a:r>
              <a:rPr lang="en-US" sz="3900" dirty="0" err="1"/>
              <a:t>tlanhnak</a:t>
            </a:r>
            <a:r>
              <a:rPr lang="en-US" sz="3900" dirty="0"/>
              <a:t> </a:t>
            </a:r>
            <a:r>
              <a:rPr lang="en-US" sz="3900" dirty="0" err="1"/>
              <a:t>thawng</a:t>
            </a:r>
            <a:r>
              <a:rPr lang="en-US" sz="3900" dirty="0"/>
              <a:t> le a </a:t>
            </a:r>
            <a:r>
              <a:rPr lang="en-US" sz="3900" dirty="0" err="1"/>
              <a:t>dawtnak</a:t>
            </a:r>
            <a:r>
              <a:rPr lang="en-US" sz="3900" dirty="0"/>
              <a:t> </a:t>
            </a:r>
            <a:r>
              <a:rPr lang="en-US" sz="3900" dirty="0" err="1"/>
              <a:t>thanh</a:t>
            </a:r>
            <a:r>
              <a:rPr lang="en-US" sz="3900" dirty="0"/>
              <a:t> </a:t>
            </a:r>
            <a:r>
              <a:rPr lang="en-US" sz="3900" dirty="0" err="1"/>
              <a:t>cio</a:t>
            </a:r>
            <a:r>
              <a:rPr lang="en-US" sz="3900" dirty="0"/>
              <a:t> u, </a:t>
            </a:r>
            <a:r>
              <a:rPr lang="en-US" sz="3900" dirty="0" err="1"/>
              <a:t>Lian</a:t>
            </a:r>
            <a:r>
              <a:rPr lang="en-US" sz="3900" dirty="0"/>
              <a:t> </a:t>
            </a:r>
            <a:r>
              <a:rPr lang="en-US" sz="3900" dirty="0" err="1"/>
              <a:t>ngan</a:t>
            </a:r>
            <a:r>
              <a:rPr lang="en-US" sz="3900" dirty="0"/>
              <a:t> </a:t>
            </a:r>
            <a:r>
              <a:rPr lang="en-US" sz="3900" dirty="0" err="1"/>
              <a:t>bik</a:t>
            </a:r>
            <a:r>
              <a:rPr lang="en-US" sz="3900" dirty="0"/>
              <a:t> </a:t>
            </a:r>
            <a:r>
              <a:rPr lang="en-US" sz="3900" dirty="0" err="1"/>
              <a:t>Bawipa</a:t>
            </a:r>
            <a:r>
              <a:rPr lang="en-US" sz="3900" dirty="0"/>
              <a:t>, Sang in </a:t>
            </a:r>
            <a:r>
              <a:rPr lang="en-US" sz="3900" dirty="0" err="1"/>
              <a:t>hlorh</a:t>
            </a:r>
            <a:r>
              <a:rPr lang="en-US" sz="3900" dirty="0"/>
              <a:t> chin u, </a:t>
            </a:r>
            <a:r>
              <a:rPr lang="en-US" sz="3900" dirty="0" err="1"/>
              <a:t>Khuaruahhar</a:t>
            </a:r>
            <a:r>
              <a:rPr lang="en-US" sz="3900" dirty="0"/>
              <a:t> </a:t>
            </a:r>
            <a:r>
              <a:rPr lang="en-US" sz="3900" dirty="0" err="1"/>
              <a:t>sunparnak</a:t>
            </a:r>
            <a:r>
              <a:rPr lang="en-US" sz="3900" dirty="0"/>
              <a:t> Nan an-sang in </a:t>
            </a:r>
            <a:r>
              <a:rPr lang="en-US" sz="3900" dirty="0" err="1"/>
              <a:t>hlorh</a:t>
            </a:r>
            <a:r>
              <a:rPr lang="en-US" sz="3900" dirty="0"/>
              <a:t> u, Kan </a:t>
            </a:r>
            <a:r>
              <a:rPr lang="en-US" sz="3900" dirty="0" err="1"/>
              <a:t>Siangpahrang</a:t>
            </a:r>
            <a:r>
              <a:rPr lang="en-US" sz="3900" dirty="0"/>
              <a:t> cu </a:t>
            </a:r>
            <a:r>
              <a:rPr lang="en-US" sz="3900" dirty="0" err="1"/>
              <a:t>hlorh</a:t>
            </a:r>
            <a:r>
              <a:rPr lang="en-US" sz="3900" dirty="0"/>
              <a:t> u.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Lianngan</a:t>
            </a:r>
            <a:r>
              <a:rPr lang="en-US" sz="3900" dirty="0"/>
              <a:t>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sinah</a:t>
            </a:r>
            <a:r>
              <a:rPr lang="en-US" sz="3900" dirty="0"/>
              <a:t> </a:t>
            </a:r>
            <a:r>
              <a:rPr lang="en-US" sz="3900" dirty="0" err="1"/>
              <a:t>thanuam</a:t>
            </a:r>
            <a:r>
              <a:rPr lang="en-US" sz="3900" dirty="0"/>
              <a:t> in </a:t>
            </a:r>
            <a:r>
              <a:rPr lang="en-US" sz="3900" dirty="0" err="1"/>
              <a:t>ra</a:t>
            </a:r>
            <a:r>
              <a:rPr lang="en-US" sz="3900" dirty="0"/>
              <a:t>, </a:t>
            </a:r>
            <a:r>
              <a:rPr lang="en-US" sz="3900" dirty="0" err="1"/>
              <a:t>Tho</a:t>
            </a:r>
            <a:r>
              <a:rPr lang="en-US" sz="3900" dirty="0"/>
              <a:t> law </a:t>
            </a:r>
            <a:r>
              <a:rPr lang="en-US" sz="3900" dirty="0" err="1"/>
              <a:t>hla</a:t>
            </a:r>
            <a:r>
              <a:rPr lang="en-US" sz="3900" dirty="0"/>
              <a:t> </a:t>
            </a:r>
            <a:r>
              <a:rPr lang="en-US" sz="3900" dirty="0" err="1"/>
              <a:t>sa</a:t>
            </a:r>
            <a:r>
              <a:rPr lang="en-US" sz="3900" dirty="0"/>
              <a:t>, </a:t>
            </a:r>
            <a:r>
              <a:rPr lang="en-US" sz="3900" dirty="0" err="1"/>
              <a:t>Tho</a:t>
            </a:r>
            <a:r>
              <a:rPr lang="en-US" sz="3900" dirty="0"/>
              <a:t> law </a:t>
            </a:r>
            <a:r>
              <a:rPr lang="en-US" sz="3900" dirty="0" err="1"/>
              <a:t>hla</a:t>
            </a:r>
            <a:r>
              <a:rPr lang="en-US" sz="3900" dirty="0"/>
              <a:t> </a:t>
            </a:r>
            <a:r>
              <a:rPr lang="en-US" sz="3900" dirty="0" err="1"/>
              <a:t>sa</a:t>
            </a:r>
            <a:r>
              <a:rPr lang="en-US" sz="3900" dirty="0"/>
              <a:t>, </a:t>
            </a:r>
            <a:r>
              <a:rPr lang="en-US" sz="3900" dirty="0" err="1"/>
              <a:t>Miphun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 </a:t>
            </a:r>
            <a:r>
              <a:rPr lang="en-US" sz="3900" dirty="0" err="1"/>
              <a:t>lunglawm</a:t>
            </a:r>
            <a:r>
              <a:rPr lang="en-US" sz="3900" dirty="0"/>
              <a:t> </a:t>
            </a:r>
            <a:r>
              <a:rPr lang="en-US" sz="3900" dirty="0" err="1"/>
              <a:t>tein</a:t>
            </a:r>
            <a:r>
              <a:rPr lang="en-US" sz="3900" dirty="0"/>
              <a:t> </a:t>
            </a:r>
            <a:r>
              <a:rPr lang="en-US" sz="3900" dirty="0" err="1"/>
              <a:t>ra</a:t>
            </a:r>
            <a:r>
              <a:rPr lang="en-US" sz="3900" dirty="0"/>
              <a:t> u, Kan </a:t>
            </a:r>
            <a:r>
              <a:rPr lang="en-US" sz="3900" dirty="0" err="1"/>
              <a:t>Siangpahrang</a:t>
            </a:r>
            <a:r>
              <a:rPr lang="en-US" sz="3900" dirty="0"/>
              <a:t> cu </a:t>
            </a:r>
            <a:r>
              <a:rPr lang="en-US" sz="3900" dirty="0" err="1"/>
              <a:t>hlorh</a:t>
            </a:r>
            <a:r>
              <a:rPr lang="en-US" sz="3900" dirty="0"/>
              <a:t> u.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Cunglei</a:t>
            </a:r>
            <a:r>
              <a:rPr lang="en-US" sz="3900" dirty="0"/>
              <a:t> </a:t>
            </a:r>
            <a:r>
              <a:rPr lang="en-US" sz="3900" dirty="0" err="1"/>
              <a:t>tlanhnak</a:t>
            </a:r>
            <a:r>
              <a:rPr lang="en-US" sz="3900" dirty="0"/>
              <a:t> </a:t>
            </a:r>
            <a:r>
              <a:rPr lang="en-US" sz="3900" dirty="0" err="1"/>
              <a:t>thawng</a:t>
            </a:r>
            <a:r>
              <a:rPr lang="en-US" sz="3900" dirty="0"/>
              <a:t> le a </a:t>
            </a:r>
            <a:r>
              <a:rPr lang="en-US" sz="3900" dirty="0" err="1"/>
              <a:t>dawtnak</a:t>
            </a:r>
            <a:r>
              <a:rPr lang="en-US" sz="3900" dirty="0"/>
              <a:t> </a:t>
            </a:r>
            <a:r>
              <a:rPr lang="en-US" sz="3900" dirty="0" err="1"/>
              <a:t>thanh</a:t>
            </a:r>
            <a:r>
              <a:rPr lang="en-US" sz="3900" dirty="0"/>
              <a:t> </a:t>
            </a:r>
            <a:r>
              <a:rPr lang="en-US" sz="3900" dirty="0" err="1"/>
              <a:t>cio</a:t>
            </a:r>
            <a:r>
              <a:rPr lang="en-US" sz="3900" dirty="0"/>
              <a:t> u, </a:t>
            </a:r>
            <a:r>
              <a:rPr lang="en-US" sz="3900" dirty="0" err="1"/>
              <a:t>Lian</a:t>
            </a:r>
            <a:r>
              <a:rPr lang="en-US" sz="3900" dirty="0"/>
              <a:t> </a:t>
            </a:r>
            <a:r>
              <a:rPr lang="en-US" sz="3900" dirty="0" err="1"/>
              <a:t>ngan</a:t>
            </a:r>
            <a:r>
              <a:rPr lang="en-US" sz="3900" dirty="0"/>
              <a:t> </a:t>
            </a:r>
            <a:r>
              <a:rPr lang="en-US" sz="3900" dirty="0" err="1"/>
              <a:t>bik</a:t>
            </a:r>
            <a:r>
              <a:rPr lang="en-US" sz="3900" dirty="0"/>
              <a:t> </a:t>
            </a:r>
            <a:r>
              <a:rPr lang="en-US" sz="3900" dirty="0" err="1"/>
              <a:t>Bawipa</a:t>
            </a:r>
            <a:r>
              <a:rPr lang="en-US" sz="3900" dirty="0"/>
              <a:t>, Sang in </a:t>
            </a:r>
            <a:r>
              <a:rPr lang="en-US" sz="3900" dirty="0" err="1"/>
              <a:t>hlorh</a:t>
            </a:r>
            <a:r>
              <a:rPr lang="en-US" sz="3900" dirty="0"/>
              <a:t> chin u, </a:t>
            </a:r>
            <a:r>
              <a:rPr lang="en-US" sz="3900" dirty="0" err="1"/>
              <a:t>Khuaruahhar</a:t>
            </a:r>
            <a:r>
              <a:rPr lang="en-US" sz="3900" dirty="0"/>
              <a:t> </a:t>
            </a:r>
            <a:r>
              <a:rPr lang="en-US" sz="3900" dirty="0" err="1"/>
              <a:t>sunparnak</a:t>
            </a:r>
            <a:r>
              <a:rPr lang="en-US" sz="3900" dirty="0"/>
              <a:t> Nan an-sang in </a:t>
            </a:r>
            <a:r>
              <a:rPr lang="en-US" sz="3900" dirty="0" err="1"/>
              <a:t>hlorh</a:t>
            </a:r>
            <a:r>
              <a:rPr lang="en-US" sz="3900" dirty="0"/>
              <a:t> u, Kan </a:t>
            </a:r>
            <a:r>
              <a:rPr lang="en-US" sz="3900" dirty="0" err="1"/>
              <a:t>Siangpahrang</a:t>
            </a:r>
            <a:r>
              <a:rPr lang="en-US" sz="3900" dirty="0"/>
              <a:t> cu </a:t>
            </a:r>
            <a:r>
              <a:rPr lang="en-US" sz="3900" dirty="0" err="1"/>
              <a:t>hlorh</a:t>
            </a:r>
            <a:r>
              <a:rPr lang="en-US" sz="3900" dirty="0"/>
              <a:t> u.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</a:t>
            </a:r>
            <a:r>
              <a:rPr lang="en-US" sz="3900" dirty="0" err="1"/>
              <a:t>Lianngan</a:t>
            </a:r>
            <a:r>
              <a:rPr lang="en-US" sz="3900" dirty="0"/>
              <a:t> </a:t>
            </a:r>
            <a:r>
              <a:rPr lang="en-US" sz="3900" dirty="0" err="1"/>
              <a:t>Bawipa</a:t>
            </a:r>
            <a:r>
              <a:rPr lang="en-US" sz="3900" dirty="0"/>
              <a:t> a min </a:t>
            </a:r>
            <a:r>
              <a:rPr lang="en-US" sz="3900" dirty="0" err="1"/>
              <a:t>thiang</a:t>
            </a:r>
            <a:r>
              <a:rPr lang="en-US" sz="3900" dirty="0"/>
              <a:t> cu </a:t>
            </a:r>
            <a:r>
              <a:rPr lang="en-US" sz="3900" dirty="0" err="1"/>
              <a:t>hlorh</a:t>
            </a:r>
            <a:r>
              <a:rPr lang="en-US" sz="3900" dirty="0"/>
              <a:t> u, </a:t>
            </a:r>
            <a:r>
              <a:rPr lang="en-US" sz="3900" dirty="0" err="1"/>
              <a:t>Tho</a:t>
            </a:r>
            <a:r>
              <a:rPr lang="en-US" sz="3900" dirty="0"/>
              <a:t> law </a:t>
            </a:r>
            <a:r>
              <a:rPr lang="en-US" sz="3900" dirty="0" err="1"/>
              <a:t>hla</a:t>
            </a:r>
            <a:r>
              <a:rPr lang="en-US" sz="3900" dirty="0"/>
              <a:t> </a:t>
            </a:r>
            <a:r>
              <a:rPr lang="en-US" sz="3900" dirty="0" err="1"/>
              <a:t>sa</a:t>
            </a:r>
            <a:r>
              <a:rPr lang="en-US" sz="3900" dirty="0"/>
              <a:t>, </a:t>
            </a:r>
            <a:r>
              <a:rPr lang="en-US" sz="3900" dirty="0" err="1"/>
              <a:t>Tho</a:t>
            </a:r>
            <a:r>
              <a:rPr lang="en-US" sz="3900" dirty="0"/>
              <a:t> law </a:t>
            </a:r>
            <a:r>
              <a:rPr lang="en-US" sz="3900" dirty="0" err="1"/>
              <a:t>hla</a:t>
            </a:r>
            <a:r>
              <a:rPr lang="en-US" sz="3900" dirty="0"/>
              <a:t> </a:t>
            </a:r>
            <a:r>
              <a:rPr lang="en-US" sz="3900" dirty="0" err="1"/>
              <a:t>sa</a:t>
            </a:r>
            <a:r>
              <a:rPr lang="en-US" sz="3900" dirty="0"/>
              <a:t> </a:t>
            </a:r>
            <a:r>
              <a:rPr lang="en-US" sz="3900" dirty="0" err="1"/>
              <a:t>Vanmi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he a </a:t>
            </a:r>
            <a:r>
              <a:rPr lang="en-US" sz="3900" dirty="0" err="1"/>
              <a:t>sining</a:t>
            </a:r>
            <a:r>
              <a:rPr lang="en-US" sz="3900" dirty="0"/>
              <a:t> cu </a:t>
            </a:r>
            <a:r>
              <a:rPr lang="en-US" sz="3900" dirty="0" err="1"/>
              <a:t>hlorh</a:t>
            </a:r>
            <a:r>
              <a:rPr lang="en-US" sz="3900" dirty="0"/>
              <a:t> u, Kan </a:t>
            </a:r>
            <a:r>
              <a:rPr lang="en-US" sz="3900" dirty="0" err="1"/>
              <a:t>Siangpahrang</a:t>
            </a:r>
            <a:r>
              <a:rPr lang="en-US" sz="3900" dirty="0"/>
              <a:t> cu </a:t>
            </a:r>
            <a:r>
              <a:rPr lang="en-US" sz="3900" dirty="0" err="1"/>
              <a:t>hlorh</a:t>
            </a:r>
            <a:r>
              <a:rPr lang="en-US" sz="3900" dirty="0"/>
              <a:t> u.</a:t>
            </a: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Cunglei</a:t>
            </a:r>
            <a:r>
              <a:rPr lang="en-US" sz="3900" dirty="0"/>
              <a:t> </a:t>
            </a:r>
            <a:r>
              <a:rPr lang="en-US" sz="3900" dirty="0" err="1"/>
              <a:t>tlanhnak</a:t>
            </a:r>
            <a:r>
              <a:rPr lang="en-US" sz="3900" dirty="0"/>
              <a:t> </a:t>
            </a:r>
            <a:r>
              <a:rPr lang="en-US" sz="3900" dirty="0" err="1"/>
              <a:t>thawng</a:t>
            </a:r>
            <a:r>
              <a:rPr lang="en-US" sz="3900" dirty="0"/>
              <a:t> le a </a:t>
            </a:r>
            <a:r>
              <a:rPr lang="en-US" sz="3900" dirty="0" err="1"/>
              <a:t>dawtnak</a:t>
            </a:r>
            <a:r>
              <a:rPr lang="en-US" sz="3900" dirty="0"/>
              <a:t> </a:t>
            </a:r>
            <a:r>
              <a:rPr lang="en-US" sz="3900" dirty="0" err="1"/>
              <a:t>thanh</a:t>
            </a:r>
            <a:r>
              <a:rPr lang="en-US" sz="3900" dirty="0"/>
              <a:t> </a:t>
            </a:r>
            <a:r>
              <a:rPr lang="en-US" sz="3900" dirty="0" err="1"/>
              <a:t>cio</a:t>
            </a:r>
            <a:r>
              <a:rPr lang="en-US" sz="3900" dirty="0"/>
              <a:t> u, </a:t>
            </a:r>
            <a:r>
              <a:rPr lang="en-US" sz="3900" dirty="0" err="1"/>
              <a:t>Lian</a:t>
            </a:r>
            <a:r>
              <a:rPr lang="en-US" sz="3900" dirty="0"/>
              <a:t> </a:t>
            </a:r>
            <a:r>
              <a:rPr lang="en-US" sz="3900" dirty="0" err="1"/>
              <a:t>ngan</a:t>
            </a:r>
            <a:r>
              <a:rPr lang="en-US" sz="3900" dirty="0"/>
              <a:t> </a:t>
            </a:r>
            <a:r>
              <a:rPr lang="en-US" sz="3900" dirty="0" err="1"/>
              <a:t>bik</a:t>
            </a:r>
            <a:r>
              <a:rPr lang="en-US" sz="3900" dirty="0"/>
              <a:t> </a:t>
            </a:r>
            <a:r>
              <a:rPr lang="en-US" sz="3900" dirty="0" err="1"/>
              <a:t>Bawipa</a:t>
            </a:r>
            <a:r>
              <a:rPr lang="en-US" sz="3900" dirty="0"/>
              <a:t>, Sang in </a:t>
            </a:r>
            <a:r>
              <a:rPr lang="en-US" sz="3900" dirty="0" err="1"/>
              <a:t>hlorh</a:t>
            </a:r>
            <a:r>
              <a:rPr lang="en-US" sz="3900" dirty="0"/>
              <a:t> chin u, </a:t>
            </a:r>
            <a:r>
              <a:rPr lang="en-US" sz="3900" dirty="0" err="1"/>
              <a:t>Khuaruahhar</a:t>
            </a:r>
            <a:r>
              <a:rPr lang="en-US" sz="3900" dirty="0"/>
              <a:t> </a:t>
            </a:r>
            <a:r>
              <a:rPr lang="en-US" sz="3900" dirty="0" err="1"/>
              <a:t>sunparnak</a:t>
            </a:r>
            <a:r>
              <a:rPr lang="en-US" sz="3900" dirty="0"/>
              <a:t> Nan an-sang in </a:t>
            </a:r>
            <a:r>
              <a:rPr lang="en-US" sz="3900" dirty="0" err="1"/>
              <a:t>hlorh</a:t>
            </a:r>
            <a:r>
              <a:rPr lang="en-US" sz="3900" dirty="0"/>
              <a:t> u, Kan </a:t>
            </a:r>
            <a:r>
              <a:rPr lang="en-US" sz="3900" dirty="0" err="1"/>
              <a:t>Siangpahrang</a:t>
            </a:r>
            <a:r>
              <a:rPr lang="en-US" sz="3900" dirty="0"/>
              <a:t> cu </a:t>
            </a:r>
            <a:r>
              <a:rPr lang="en-US" sz="3900" dirty="0" err="1"/>
              <a:t>hlorh</a:t>
            </a:r>
            <a:r>
              <a:rPr lang="en-US" sz="3900" dirty="0"/>
              <a:t> u.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05. KAN IN THANGTHAT KAN PATHIAN</a:t>
            </a:r>
          </a:p>
          <a:p>
            <a:r>
              <a:rPr lang="en-US" sz="3900" dirty="0" err="1"/>
              <a:t>Doh</a:t>
            </a:r>
            <a:r>
              <a:rPr lang="en-US" sz="3900" dirty="0"/>
              <a:t> is F</a:t>
            </a: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Kan in </a:t>
            </a:r>
            <a:r>
              <a:rPr lang="en-US" sz="3900" dirty="0" err="1"/>
              <a:t>thangthat</a:t>
            </a:r>
            <a:r>
              <a:rPr lang="en-US" sz="3900" dirty="0"/>
              <a:t>, </a:t>
            </a:r>
            <a:r>
              <a:rPr lang="en-US" sz="3900" dirty="0" err="1"/>
              <a:t>Pathian</a:t>
            </a:r>
            <a:r>
              <a:rPr lang="en-US" sz="3900" dirty="0"/>
              <a:t> Kan </a:t>
            </a:r>
            <a:r>
              <a:rPr lang="en-US" sz="3900" dirty="0" err="1"/>
              <a:t>lungthin</a:t>
            </a:r>
            <a:r>
              <a:rPr lang="en-US" sz="3900" dirty="0"/>
              <a:t> le </a:t>
            </a:r>
            <a:r>
              <a:rPr lang="en-US" sz="3900" dirty="0" err="1"/>
              <a:t>kan</a:t>
            </a:r>
            <a:r>
              <a:rPr lang="en-US" sz="3900" dirty="0"/>
              <a:t> aw in, </a:t>
            </a:r>
            <a:r>
              <a:rPr lang="en-US" sz="3900" dirty="0" err="1"/>
              <a:t>Khuaruahhar</a:t>
            </a:r>
            <a:r>
              <a:rPr lang="en-US" sz="3900" dirty="0"/>
              <a:t> </a:t>
            </a:r>
            <a:r>
              <a:rPr lang="en-US" sz="3900" dirty="0" err="1"/>
              <a:t>thil</a:t>
            </a:r>
            <a:r>
              <a:rPr lang="en-US" sz="3900" dirty="0"/>
              <a:t> </a:t>
            </a:r>
            <a:r>
              <a:rPr lang="en-US" sz="3900" dirty="0" err="1"/>
              <a:t>tuahtu</a:t>
            </a:r>
            <a:r>
              <a:rPr lang="en-US" sz="3900" dirty="0"/>
              <a:t>, </a:t>
            </a:r>
            <a:r>
              <a:rPr lang="en-US" sz="3900" dirty="0" err="1"/>
              <a:t>Vawlei</a:t>
            </a:r>
            <a:r>
              <a:rPr lang="en-US" sz="3900" dirty="0"/>
              <a:t> mi </a:t>
            </a:r>
            <a:r>
              <a:rPr lang="en-US" sz="3900" dirty="0" err="1"/>
              <a:t>nih</a:t>
            </a:r>
            <a:r>
              <a:rPr lang="en-US" sz="3900" dirty="0"/>
              <a:t> an </a:t>
            </a:r>
            <a:r>
              <a:rPr lang="en-US" sz="3900" dirty="0" err="1"/>
              <a:t>thangthat</a:t>
            </a:r>
            <a:r>
              <a:rPr lang="en-US" sz="3900" dirty="0"/>
              <a:t>; </a:t>
            </a:r>
            <a:r>
              <a:rPr lang="en-US" sz="3900" dirty="0" err="1"/>
              <a:t>Leicung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chuahka</a:t>
            </a:r>
            <a:r>
              <a:rPr lang="en-US" sz="3900" dirty="0"/>
              <a:t> in </a:t>
            </a:r>
            <a:r>
              <a:rPr lang="en-US" sz="3900" dirty="0" err="1"/>
              <a:t>thluachuah</a:t>
            </a:r>
            <a:r>
              <a:rPr lang="en-US" sz="3900" dirty="0"/>
              <a:t>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petu</a:t>
            </a:r>
            <a:r>
              <a:rPr lang="en-US" sz="3900" dirty="0"/>
              <a:t>, </a:t>
            </a:r>
            <a:r>
              <a:rPr lang="en-US" sz="3900" dirty="0" err="1"/>
              <a:t>Rel</a:t>
            </a:r>
            <a:r>
              <a:rPr lang="en-US" sz="3900" dirty="0"/>
              <a:t> </a:t>
            </a:r>
            <a:r>
              <a:rPr lang="en-US" sz="3900" dirty="0" err="1"/>
              <a:t>cawk</a:t>
            </a:r>
            <a:r>
              <a:rPr lang="en-US" sz="3900" dirty="0"/>
              <a:t> lo </a:t>
            </a:r>
            <a:r>
              <a:rPr lang="en-US" sz="3900" dirty="0" err="1"/>
              <a:t>dawtnak</a:t>
            </a:r>
            <a:r>
              <a:rPr lang="en-US" sz="3900" dirty="0"/>
              <a:t> he </a:t>
            </a:r>
            <a:r>
              <a:rPr lang="en-US" sz="3900" dirty="0" err="1"/>
              <a:t>Nihin</a:t>
            </a:r>
            <a:r>
              <a:rPr lang="en-US" sz="3900" dirty="0"/>
              <a:t> </a:t>
            </a:r>
            <a:r>
              <a:rPr lang="en-US" sz="3900" dirty="0" err="1"/>
              <a:t>ni</a:t>
            </a:r>
            <a:r>
              <a:rPr lang="en-US" sz="3900" dirty="0"/>
              <a:t> </a:t>
            </a:r>
            <a:r>
              <a:rPr lang="en-US" sz="3900" dirty="0" err="1"/>
              <a:t>tiang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Pa.</a:t>
            </a: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Zeizong</a:t>
            </a:r>
            <a:r>
              <a:rPr lang="en-US" sz="3900" dirty="0"/>
              <a:t> </a:t>
            </a:r>
            <a:r>
              <a:rPr lang="en-US" sz="3900" dirty="0" err="1"/>
              <a:t>tlingmi</a:t>
            </a:r>
            <a:r>
              <a:rPr lang="en-US" sz="3900" dirty="0"/>
              <a:t> </a:t>
            </a:r>
            <a:r>
              <a:rPr lang="en-US" sz="3900" dirty="0" err="1"/>
              <a:t>Pathian</a:t>
            </a:r>
            <a:r>
              <a:rPr lang="en-US" sz="3900" dirty="0"/>
              <a:t>, Kan </a:t>
            </a:r>
            <a:r>
              <a:rPr lang="en-US" sz="3900" dirty="0" err="1"/>
              <a:t>sinah</a:t>
            </a:r>
            <a:r>
              <a:rPr lang="en-US" sz="3900" dirty="0"/>
              <a:t> um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Donglo</a:t>
            </a:r>
            <a:r>
              <a:rPr lang="en-US" sz="3900" dirty="0"/>
              <a:t> </a:t>
            </a:r>
            <a:r>
              <a:rPr lang="en-US" sz="3900" dirty="0" err="1"/>
              <a:t>lawmhnak</a:t>
            </a:r>
            <a:r>
              <a:rPr lang="en-US" sz="3900" dirty="0"/>
              <a:t> </a:t>
            </a:r>
            <a:r>
              <a:rPr lang="en-US" sz="3900" dirty="0" err="1"/>
              <a:t>thinlung</a:t>
            </a:r>
            <a:r>
              <a:rPr lang="en-US" sz="3900" dirty="0"/>
              <a:t>, </a:t>
            </a:r>
            <a:r>
              <a:rPr lang="en-US" sz="3900" dirty="0" err="1"/>
              <a:t>Daihnak</a:t>
            </a:r>
            <a:r>
              <a:rPr lang="en-US" sz="3900" dirty="0"/>
              <a:t> he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hnem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Kan </a:t>
            </a:r>
            <a:r>
              <a:rPr lang="en-US" sz="3900" dirty="0" err="1"/>
              <a:t>huppheng</a:t>
            </a:r>
            <a:r>
              <a:rPr lang="en-US" sz="3900" dirty="0"/>
              <a:t> </a:t>
            </a:r>
            <a:r>
              <a:rPr lang="en-US" sz="3900" dirty="0" err="1"/>
              <a:t>zungzal</a:t>
            </a:r>
            <a:r>
              <a:rPr lang="en-US" sz="3900" dirty="0"/>
              <a:t> law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hruai</a:t>
            </a:r>
            <a:r>
              <a:rPr lang="en-US" sz="3900" dirty="0"/>
              <a:t> lam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tlau</a:t>
            </a:r>
            <a:r>
              <a:rPr lang="en-US" sz="3900" dirty="0"/>
              <a:t> ah, Lei le </a:t>
            </a:r>
            <a:r>
              <a:rPr lang="en-US" sz="3900" dirty="0" err="1"/>
              <a:t>vancung</a:t>
            </a:r>
            <a:r>
              <a:rPr lang="en-US" sz="3900" dirty="0"/>
              <a:t> </a:t>
            </a:r>
            <a:r>
              <a:rPr lang="en-US" sz="3900" dirty="0" err="1"/>
              <a:t>zongah</a:t>
            </a:r>
            <a:r>
              <a:rPr lang="en-US" sz="3900" dirty="0"/>
              <a:t>, </a:t>
            </a:r>
            <a:r>
              <a:rPr lang="en-US" sz="3900" dirty="0" err="1"/>
              <a:t>Temhnak</a:t>
            </a:r>
            <a:r>
              <a:rPr lang="en-US" sz="3900" dirty="0"/>
              <a:t> in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luat-ter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Thangthat</a:t>
            </a:r>
            <a:r>
              <a:rPr lang="en-US" sz="3900" dirty="0"/>
              <a:t> </a:t>
            </a:r>
            <a:r>
              <a:rPr lang="en-US" sz="3900" dirty="0" err="1"/>
              <a:t>lawmhnak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, Kan Pa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pe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u, Amah sin a </a:t>
            </a:r>
            <a:r>
              <a:rPr lang="en-US" sz="3900" dirty="0" err="1"/>
              <a:t>ummi</a:t>
            </a:r>
            <a:r>
              <a:rPr lang="en-US" sz="3900" dirty="0"/>
              <a:t> </a:t>
            </a:r>
            <a:r>
              <a:rPr lang="en-US" sz="3900" dirty="0" err="1"/>
              <a:t>Fapa</a:t>
            </a:r>
            <a:r>
              <a:rPr lang="en-US" sz="3900" dirty="0"/>
              <a:t> le </a:t>
            </a:r>
            <a:r>
              <a:rPr lang="en-US" sz="3900" dirty="0" err="1"/>
              <a:t>Thiangthlarau</a:t>
            </a:r>
            <a:r>
              <a:rPr lang="en-US" sz="3900" dirty="0"/>
              <a:t> he,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hmunmi</a:t>
            </a:r>
            <a:r>
              <a:rPr lang="en-US" sz="3900" dirty="0"/>
              <a:t> </a:t>
            </a:r>
            <a:r>
              <a:rPr lang="en-US" sz="3900" dirty="0" err="1"/>
              <a:t>Pathian</a:t>
            </a:r>
            <a:r>
              <a:rPr lang="en-US" sz="3900" dirty="0"/>
              <a:t> lei le van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biakmi</a:t>
            </a:r>
            <a:r>
              <a:rPr lang="en-US" sz="3900" dirty="0"/>
              <a:t>, </a:t>
            </a:r>
            <a:r>
              <a:rPr lang="en-US" sz="3900" dirty="0" err="1"/>
              <a:t>Zungzal</a:t>
            </a:r>
            <a:r>
              <a:rPr lang="en-US" sz="3900" dirty="0"/>
              <a:t> in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tiang</a:t>
            </a:r>
            <a:r>
              <a:rPr lang="en-US" sz="3900" dirty="0"/>
              <a:t> A </a:t>
            </a:r>
            <a:r>
              <a:rPr lang="en-US" sz="3900" dirty="0" err="1"/>
              <a:t>hmun</a:t>
            </a:r>
            <a:r>
              <a:rPr lang="en-US" sz="3900" dirty="0"/>
              <a:t>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06. KHAMHBAWI KHA THANGTHAT KA DUH</a:t>
            </a:r>
          </a:p>
          <a:p>
            <a:r>
              <a:rPr lang="en-US" sz="3900" dirty="0" err="1"/>
              <a:t>Doh</a:t>
            </a:r>
            <a:r>
              <a:rPr lang="en-US" sz="3900" dirty="0"/>
              <a:t> is </a:t>
            </a:r>
            <a:r>
              <a:rPr lang="en-US" sz="3900" dirty="0" err="1"/>
              <a:t>Eb</a:t>
            </a:r>
            <a:endParaRPr lang="en-US" sz="3900" dirty="0"/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Khamhbawi</a:t>
            </a:r>
            <a:r>
              <a:rPr lang="en-US" sz="3900" dirty="0"/>
              <a:t> </a:t>
            </a:r>
            <a:r>
              <a:rPr lang="en-US" sz="3900" dirty="0" err="1"/>
              <a:t>chungin</a:t>
            </a:r>
            <a:r>
              <a:rPr lang="en-US" sz="3900" dirty="0"/>
              <a:t> a </a:t>
            </a:r>
            <a:r>
              <a:rPr lang="en-US" sz="3900" dirty="0" err="1"/>
              <a:t>ceu</a:t>
            </a:r>
            <a:r>
              <a:rPr lang="en-US" sz="3900" dirty="0"/>
              <a:t> A </a:t>
            </a:r>
            <a:r>
              <a:rPr lang="en-US" sz="3900" dirty="0" err="1"/>
              <a:t>ngan</a:t>
            </a:r>
            <a:r>
              <a:rPr lang="en-US" sz="3900" dirty="0"/>
              <a:t> </a:t>
            </a:r>
            <a:r>
              <a:rPr lang="en-US" sz="3900" dirty="0" err="1"/>
              <a:t>zung</a:t>
            </a:r>
            <a:r>
              <a:rPr lang="en-US" sz="3900" dirty="0"/>
              <a:t> </a:t>
            </a:r>
            <a:r>
              <a:rPr lang="en-US" sz="3900" dirty="0" err="1"/>
              <a:t>zal</a:t>
            </a:r>
            <a:r>
              <a:rPr lang="en-US" sz="3900" dirty="0"/>
              <a:t> a </a:t>
            </a:r>
            <a:r>
              <a:rPr lang="en-US" sz="3900" dirty="0" err="1"/>
              <a:t>sunparnak</a:t>
            </a:r>
            <a:r>
              <a:rPr lang="en-US" sz="3900" dirty="0"/>
              <a:t>, A min </a:t>
            </a:r>
            <a:r>
              <a:rPr lang="en-US" sz="3900" dirty="0" err="1"/>
              <a:t>thangthat</a:t>
            </a:r>
            <a:r>
              <a:rPr lang="en-US" sz="3900" dirty="0"/>
              <a:t> </a:t>
            </a:r>
            <a:r>
              <a:rPr lang="en-US" sz="3900" dirty="0" err="1"/>
              <a:t>awkah</a:t>
            </a:r>
            <a:r>
              <a:rPr lang="en-US" sz="3900" dirty="0"/>
              <a:t>, </a:t>
            </a:r>
            <a:r>
              <a:rPr lang="en-US" sz="3900" dirty="0" err="1"/>
              <a:t>Vancungah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zun</a:t>
            </a:r>
            <a:r>
              <a:rPr lang="en-US" sz="3900" dirty="0"/>
              <a:t> </a:t>
            </a:r>
            <a:r>
              <a:rPr lang="en-US" sz="3900" dirty="0" err="1"/>
              <a:t>khawh</a:t>
            </a:r>
            <a:r>
              <a:rPr lang="en-US" sz="3900" dirty="0"/>
              <a:t> </a:t>
            </a:r>
            <a:r>
              <a:rPr lang="en-US" sz="3900" dirty="0" err="1"/>
              <a:t>ahcun</a:t>
            </a:r>
            <a:r>
              <a:rPr lang="en-US" sz="3900" dirty="0"/>
              <a:t>, </a:t>
            </a:r>
            <a:r>
              <a:rPr lang="en-US" sz="3900" dirty="0" err="1"/>
              <a:t>Khuaruahharnak</a:t>
            </a:r>
            <a:r>
              <a:rPr lang="en-US" sz="3900" dirty="0"/>
              <a:t> </a:t>
            </a:r>
            <a:r>
              <a:rPr lang="en-US" sz="3900" dirty="0" err="1"/>
              <a:t>hla</a:t>
            </a:r>
            <a:r>
              <a:rPr lang="en-US" sz="3900" dirty="0"/>
              <a:t> ka </a:t>
            </a:r>
            <a:r>
              <a:rPr lang="en-US" sz="3900" dirty="0" err="1"/>
              <a:t>sa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Khamhbawi</a:t>
            </a:r>
            <a:r>
              <a:rPr lang="en-US" sz="3900" dirty="0"/>
              <a:t> </a:t>
            </a:r>
            <a:r>
              <a:rPr lang="en-US" sz="3900" dirty="0" err="1"/>
              <a:t>hmaiah</a:t>
            </a:r>
            <a:r>
              <a:rPr lang="en-US" sz="3900" dirty="0"/>
              <a:t>, </a:t>
            </a:r>
            <a:r>
              <a:rPr lang="en-US" sz="3900" dirty="0" err="1"/>
              <a:t>Akan</a:t>
            </a:r>
            <a:r>
              <a:rPr lang="en-US" sz="3900" dirty="0"/>
              <a:t> </a:t>
            </a:r>
            <a:r>
              <a:rPr lang="en-US" sz="3900" dirty="0" err="1"/>
              <a:t>Khamhbawi</a:t>
            </a:r>
            <a:r>
              <a:rPr lang="en-US" sz="3900" dirty="0"/>
              <a:t> </a:t>
            </a:r>
            <a:r>
              <a:rPr lang="en-US" sz="3900" dirty="0" err="1"/>
              <a:t>hmaiah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Sualnak</a:t>
            </a:r>
            <a:r>
              <a:rPr lang="en-US" sz="3900" dirty="0"/>
              <a:t> </a:t>
            </a:r>
            <a:r>
              <a:rPr lang="en-US" sz="3900" dirty="0" err="1"/>
              <a:t>chungin</a:t>
            </a:r>
            <a:r>
              <a:rPr lang="en-US" sz="3900" dirty="0"/>
              <a:t> </a:t>
            </a:r>
            <a:r>
              <a:rPr lang="en-US" sz="3900" dirty="0" err="1"/>
              <a:t>kannih</a:t>
            </a:r>
            <a:r>
              <a:rPr lang="en-US" sz="3900" dirty="0"/>
              <a:t> </a:t>
            </a:r>
            <a:r>
              <a:rPr lang="en-US" sz="3900" dirty="0" err="1"/>
              <a:t>tlanh</a:t>
            </a:r>
            <a:r>
              <a:rPr lang="en-US" sz="3900" dirty="0"/>
              <a:t> </a:t>
            </a:r>
            <a:r>
              <a:rPr lang="en-US" sz="3900" dirty="0" err="1"/>
              <a:t>awk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a </a:t>
            </a:r>
            <a:r>
              <a:rPr lang="en-US" sz="3900" dirty="0" err="1"/>
              <a:t>thi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</a:t>
            </a:r>
            <a:r>
              <a:rPr lang="en-US" sz="3900" dirty="0" err="1"/>
              <a:t>luanter</a:t>
            </a:r>
            <a:r>
              <a:rPr lang="en-US" sz="3900" dirty="0"/>
              <a:t>,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lunglawmhnak</a:t>
            </a:r>
            <a:r>
              <a:rPr lang="en-US" sz="3900" dirty="0"/>
              <a:t> </a:t>
            </a:r>
            <a:r>
              <a:rPr lang="en-US" sz="3900" dirty="0" err="1"/>
              <a:t>ca'h</a:t>
            </a:r>
            <a:r>
              <a:rPr lang="en-US" sz="3900" dirty="0"/>
              <a:t> A </a:t>
            </a:r>
            <a:r>
              <a:rPr lang="en-US" sz="3900" dirty="0" err="1"/>
              <a:t>mah</a:t>
            </a:r>
            <a:r>
              <a:rPr lang="en-US" sz="3900" dirty="0"/>
              <a:t> </a:t>
            </a:r>
            <a:r>
              <a:rPr lang="en-US" sz="3900" dirty="0" err="1"/>
              <a:t>thiannak</a:t>
            </a:r>
            <a:r>
              <a:rPr lang="en-US" sz="3900" dirty="0"/>
              <a:t> le </a:t>
            </a:r>
            <a:r>
              <a:rPr lang="en-US" sz="3900" dirty="0" err="1"/>
              <a:t>sunparnak</a:t>
            </a:r>
            <a:r>
              <a:rPr lang="en-US" sz="3900" dirty="0"/>
              <a:t>, A </a:t>
            </a:r>
            <a:r>
              <a:rPr lang="en-US" sz="3900" dirty="0" err="1"/>
              <a:t>thiannak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an </a:t>
            </a:r>
            <a:r>
              <a:rPr lang="en-US" sz="3900" dirty="0" err="1"/>
              <a:t>tei</a:t>
            </a:r>
            <a:r>
              <a:rPr lang="en-US" sz="3900" dirty="0"/>
              <a:t> </a:t>
            </a:r>
            <a:r>
              <a:rPr lang="en-US" sz="3900" dirty="0" err="1"/>
              <a:t>kho</a:t>
            </a:r>
            <a:r>
              <a:rPr lang="en-US" sz="3900" dirty="0"/>
              <a:t> lo, </a:t>
            </a:r>
            <a:r>
              <a:rPr lang="en-US" sz="3900" dirty="0" err="1"/>
              <a:t>Thangthat</a:t>
            </a:r>
            <a:r>
              <a:rPr lang="en-US" sz="3900" dirty="0"/>
              <a:t> </a:t>
            </a:r>
            <a:r>
              <a:rPr lang="en-US" sz="3900" dirty="0" err="1"/>
              <a:t>zungzal</a:t>
            </a:r>
            <a:r>
              <a:rPr lang="en-US" sz="3900" dirty="0"/>
              <a:t> u </a:t>
            </a:r>
            <a:r>
              <a:rPr lang="en-US" sz="3900" dirty="0" err="1"/>
              <a:t>si</a:t>
            </a:r>
            <a:r>
              <a:rPr lang="en-US" sz="3900" dirty="0"/>
              <a:t>, </a:t>
            </a:r>
            <a:r>
              <a:rPr lang="en-US" sz="3900" dirty="0" err="1"/>
              <a:t>Thangthat</a:t>
            </a:r>
            <a:r>
              <a:rPr lang="en-US" sz="3900" dirty="0"/>
              <a:t> </a:t>
            </a:r>
            <a:r>
              <a:rPr lang="en-US" sz="3900" dirty="0" err="1"/>
              <a:t>zungzal</a:t>
            </a:r>
            <a:r>
              <a:rPr lang="en-US" sz="3900" dirty="0"/>
              <a:t> u </a:t>
            </a:r>
            <a:r>
              <a:rPr lang="en-US" sz="3900" dirty="0" err="1"/>
              <a:t>si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A sung </a:t>
            </a:r>
            <a:r>
              <a:rPr lang="en-US" sz="3900" dirty="0" err="1"/>
              <a:t>vancung</a:t>
            </a:r>
            <a:r>
              <a:rPr lang="en-US" sz="3900" dirty="0"/>
              <a:t> </a:t>
            </a:r>
            <a:r>
              <a:rPr lang="en-US" sz="3900" dirty="0" err="1"/>
              <a:t>thutdan</a:t>
            </a:r>
            <a:r>
              <a:rPr lang="en-US" sz="3900" dirty="0"/>
              <a:t> </a:t>
            </a:r>
            <a:r>
              <a:rPr lang="en-US" sz="3900" dirty="0" err="1"/>
              <a:t>cungah</a:t>
            </a:r>
            <a:r>
              <a:rPr lang="en-US" sz="3900" dirty="0"/>
              <a:t>, </a:t>
            </a:r>
            <a:r>
              <a:rPr lang="en-US" sz="3900" dirty="0" err="1"/>
              <a:t>Atu</a:t>
            </a:r>
            <a:r>
              <a:rPr lang="en-US" sz="3900" dirty="0"/>
              <a:t>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Pengtu</a:t>
            </a:r>
            <a:r>
              <a:rPr lang="en-US" sz="3900" dirty="0"/>
              <a:t> </a:t>
            </a:r>
            <a:r>
              <a:rPr lang="en-US" sz="3900" dirty="0" err="1"/>
              <a:t>Bawipa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dawtnak</a:t>
            </a:r>
            <a:r>
              <a:rPr lang="en-US" sz="3900" dirty="0"/>
              <a:t>, A </a:t>
            </a:r>
            <a:r>
              <a:rPr lang="en-US" sz="3900" dirty="0" err="1"/>
              <a:t>tha</a:t>
            </a:r>
            <a:r>
              <a:rPr lang="en-US" sz="3900" dirty="0"/>
              <a:t> </a:t>
            </a:r>
            <a:r>
              <a:rPr lang="en-US" sz="3900" dirty="0" err="1"/>
              <a:t>ngaingai</a:t>
            </a:r>
            <a:r>
              <a:rPr lang="en-US" sz="3900" dirty="0"/>
              <a:t> </a:t>
            </a:r>
            <a:r>
              <a:rPr lang="en-US" sz="3900" dirty="0" err="1"/>
              <a:t>hlasak</a:t>
            </a:r>
            <a:r>
              <a:rPr lang="en-US" sz="3900" dirty="0"/>
              <a:t> </a:t>
            </a:r>
            <a:r>
              <a:rPr lang="en-US" sz="3900" dirty="0" err="1"/>
              <a:t>nak</a:t>
            </a:r>
            <a:r>
              <a:rPr lang="en-US" sz="3900" dirty="0"/>
              <a:t> he, A </a:t>
            </a:r>
            <a:r>
              <a:rPr lang="en-US" sz="3900" dirty="0" err="1"/>
              <a:t>sunparnak</a:t>
            </a:r>
            <a:r>
              <a:rPr lang="en-US" sz="3900" dirty="0"/>
              <a:t> </a:t>
            </a:r>
            <a:r>
              <a:rPr lang="en-US" sz="3900" dirty="0" err="1"/>
              <a:t>hla</a:t>
            </a:r>
            <a:r>
              <a:rPr lang="en-US" sz="3900" dirty="0"/>
              <a:t> </a:t>
            </a:r>
            <a:r>
              <a:rPr lang="en-US" sz="3900" dirty="0" err="1"/>
              <a:t>saknak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, </a:t>
            </a:r>
            <a:r>
              <a:rPr lang="en-US" sz="3900" dirty="0" err="1"/>
              <a:t>Keimah</a:t>
            </a:r>
            <a:r>
              <a:rPr lang="en-US" sz="3900" dirty="0"/>
              <a:t> ka </a:t>
            </a:r>
            <a:r>
              <a:rPr lang="en-US" sz="3900" dirty="0" err="1"/>
              <a:t>sa</a:t>
            </a:r>
            <a:r>
              <a:rPr lang="en-US" sz="3900" dirty="0"/>
              <a:t> </a:t>
            </a:r>
            <a:r>
              <a:rPr lang="en-US" sz="3900" dirty="0" err="1"/>
              <a:t>te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Keimah</a:t>
            </a:r>
            <a:r>
              <a:rPr lang="en-US" sz="3900" dirty="0"/>
              <a:t> ka </a:t>
            </a:r>
            <a:r>
              <a:rPr lang="en-US" sz="3900" dirty="0" err="1"/>
              <a:t>sa</a:t>
            </a:r>
            <a:r>
              <a:rPr lang="en-US" sz="3900" dirty="0"/>
              <a:t> </a:t>
            </a:r>
            <a:r>
              <a:rPr lang="en-US" sz="3900" dirty="0" err="1"/>
              <a:t>te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A </a:t>
            </a:r>
            <a:r>
              <a:rPr lang="en-US" sz="3900" dirty="0" err="1"/>
              <a:t>hmai</a:t>
            </a:r>
            <a:r>
              <a:rPr lang="en-US" sz="3900" dirty="0"/>
              <a:t> a </a:t>
            </a:r>
            <a:r>
              <a:rPr lang="en-US" sz="3900" dirty="0" err="1"/>
              <a:t>ceu</a:t>
            </a:r>
            <a:r>
              <a:rPr lang="en-US" sz="3900" dirty="0"/>
              <a:t> </a:t>
            </a:r>
            <a:r>
              <a:rPr lang="en-US" sz="3900" dirty="0" err="1"/>
              <a:t>lunglawmhnak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,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awk</a:t>
            </a:r>
            <a:r>
              <a:rPr lang="en-US" sz="3900" dirty="0"/>
              <a:t> </a:t>
            </a:r>
            <a:r>
              <a:rPr lang="en-US" sz="3900" dirty="0" err="1"/>
              <a:t>caah</a:t>
            </a:r>
            <a:r>
              <a:rPr lang="en-US" sz="3900" dirty="0"/>
              <a:t>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auh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A </a:t>
            </a:r>
            <a:r>
              <a:rPr lang="en-US" sz="3900" dirty="0" err="1"/>
              <a:t>sinah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tlung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dawt</a:t>
            </a:r>
            <a:r>
              <a:rPr lang="en-US" sz="3900" dirty="0"/>
              <a:t> </a:t>
            </a:r>
            <a:r>
              <a:rPr lang="en-US" sz="3900" dirty="0" err="1"/>
              <a:t>ca'h</a:t>
            </a:r>
            <a:r>
              <a:rPr lang="en-US" sz="3900" dirty="0"/>
              <a:t> </a:t>
            </a:r>
            <a:r>
              <a:rPr lang="en-US" sz="3900" dirty="0" err="1"/>
              <a:t>teinak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hmuh</a:t>
            </a:r>
            <a:r>
              <a:rPr lang="en-US" sz="3900" dirty="0"/>
              <a:t>,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Khamhbawi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sinah</a:t>
            </a:r>
            <a:r>
              <a:rPr lang="en-US" sz="3900" dirty="0"/>
              <a:t>, A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um </a:t>
            </a:r>
            <a:r>
              <a:rPr lang="en-US" sz="3900" dirty="0" err="1"/>
              <a:t>lai</a:t>
            </a:r>
            <a:r>
              <a:rPr lang="en-US" sz="3900" dirty="0"/>
              <a:t>, A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um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pl-PL" sz="3900" dirty="0"/>
              <a:t>07. BAWIPA BIA TUAH U</a:t>
            </a:r>
          </a:p>
          <a:p>
            <a:endParaRPr lang="en-US" sz="3900" dirty="0"/>
          </a:p>
          <a:p>
            <a:r>
              <a:rPr lang="pl-PL" sz="3900" dirty="0"/>
              <a:t>Doh is Bb</a:t>
            </a:r>
            <a:endParaRPr lang="en-US" sz="3900" dirty="0"/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Iang</a:t>
            </a:r>
            <a:r>
              <a:rPr lang="en-US" sz="3900" dirty="0"/>
              <a:t> </a:t>
            </a:r>
            <a:r>
              <a:rPr lang="en-US" sz="3900" dirty="0" err="1"/>
              <a:t>ngei</a:t>
            </a:r>
            <a:r>
              <a:rPr lang="en-US" sz="3900" dirty="0"/>
              <a:t> </a:t>
            </a:r>
            <a:r>
              <a:rPr lang="en-US" sz="3900" dirty="0" err="1"/>
              <a:t>thiannak</a:t>
            </a:r>
            <a:r>
              <a:rPr lang="en-US" sz="3900" dirty="0"/>
              <a:t> he </a:t>
            </a:r>
            <a:r>
              <a:rPr lang="en-US" sz="3900" dirty="0" err="1"/>
              <a:t>Bawipa</a:t>
            </a:r>
            <a:r>
              <a:rPr lang="en-US" sz="3900" dirty="0"/>
              <a:t> cu </a:t>
            </a:r>
            <a:r>
              <a:rPr lang="en-US" sz="3900" dirty="0" err="1"/>
              <a:t>bia</a:t>
            </a:r>
            <a:r>
              <a:rPr lang="en-US" sz="3900" dirty="0"/>
              <a:t> </a:t>
            </a:r>
            <a:r>
              <a:rPr lang="en-US" sz="3900" dirty="0" err="1"/>
              <a:t>cio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u, A </a:t>
            </a:r>
            <a:r>
              <a:rPr lang="en-US" sz="3900" dirty="0" err="1"/>
              <a:t>hmaiah</a:t>
            </a:r>
            <a:r>
              <a:rPr lang="en-US" sz="3900" dirty="0"/>
              <a:t> kun in a </a:t>
            </a:r>
            <a:r>
              <a:rPr lang="en-US" sz="3900" dirty="0" err="1"/>
              <a:t>sunparnak</a:t>
            </a:r>
            <a:r>
              <a:rPr lang="en-US" sz="3900" dirty="0"/>
              <a:t> </a:t>
            </a:r>
            <a:r>
              <a:rPr lang="en-US" sz="3900" dirty="0" err="1"/>
              <a:t>thanh</a:t>
            </a:r>
            <a:r>
              <a:rPr lang="en-US" sz="3900" dirty="0"/>
              <a:t>, </a:t>
            </a:r>
            <a:r>
              <a:rPr lang="en-US" sz="3900" dirty="0" err="1"/>
              <a:t>Toidornak</a:t>
            </a:r>
            <a:r>
              <a:rPr lang="en-US" sz="3900" dirty="0"/>
              <a:t> le </a:t>
            </a:r>
            <a:r>
              <a:rPr lang="en-US" sz="3900" dirty="0" err="1"/>
              <a:t>nawlngaihnak</a:t>
            </a:r>
            <a:r>
              <a:rPr lang="en-US" sz="3900" dirty="0"/>
              <a:t> </a:t>
            </a:r>
            <a:r>
              <a:rPr lang="en-US" sz="3900" dirty="0" err="1"/>
              <a:t>rimhmui</a:t>
            </a:r>
            <a:r>
              <a:rPr lang="en-US" sz="3900" dirty="0"/>
              <a:t> thaw he </a:t>
            </a:r>
            <a:r>
              <a:rPr lang="en-US" sz="3900" dirty="0" err="1"/>
              <a:t>cun</a:t>
            </a:r>
            <a:r>
              <a:rPr lang="en-US" sz="3900" dirty="0"/>
              <a:t>, Ra u law </a:t>
            </a:r>
            <a:r>
              <a:rPr lang="en-US" sz="3900" dirty="0" err="1"/>
              <a:t>Bawipa</a:t>
            </a:r>
            <a:r>
              <a:rPr lang="en-US" sz="3900" dirty="0"/>
              <a:t> cu </a:t>
            </a:r>
            <a:r>
              <a:rPr lang="en-US" sz="3900" dirty="0" err="1"/>
              <a:t>bia</a:t>
            </a:r>
            <a:r>
              <a:rPr lang="en-US" sz="3900" dirty="0"/>
              <a:t> </a:t>
            </a:r>
            <a:r>
              <a:rPr lang="en-US" sz="3900" dirty="0" err="1"/>
              <a:t>cio</a:t>
            </a:r>
            <a:r>
              <a:rPr lang="en-US" sz="3900" dirty="0"/>
              <a:t> u </a:t>
            </a:r>
            <a:r>
              <a:rPr lang="en-US" sz="3900" dirty="0" err="1"/>
              <a:t>si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A </a:t>
            </a:r>
            <a:r>
              <a:rPr lang="en-US" sz="3900" dirty="0" err="1"/>
              <a:t>kehram</a:t>
            </a:r>
            <a:r>
              <a:rPr lang="en-US" sz="3900" dirty="0"/>
              <a:t> ah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thilrit</a:t>
            </a:r>
            <a:r>
              <a:rPr lang="en-US" sz="3900" dirty="0"/>
              <a:t> cu </a:t>
            </a:r>
            <a:r>
              <a:rPr lang="en-US" sz="3900" dirty="0" err="1"/>
              <a:t>rak</a:t>
            </a:r>
            <a:r>
              <a:rPr lang="en-US" sz="3900" dirty="0"/>
              <a:t> </a:t>
            </a:r>
            <a:r>
              <a:rPr lang="en-US" sz="3900" dirty="0" err="1"/>
              <a:t>thum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law, A </a:t>
            </a:r>
            <a:r>
              <a:rPr lang="en-US" sz="3900" dirty="0" err="1"/>
              <a:t>zawnruahnak</a:t>
            </a:r>
            <a:r>
              <a:rPr lang="en-US" sz="3900" dirty="0"/>
              <a:t> </a:t>
            </a:r>
            <a:r>
              <a:rPr lang="en-US" sz="3900" dirty="0" err="1"/>
              <a:t>lungthin</a:t>
            </a:r>
            <a:r>
              <a:rPr lang="en-US" sz="3900" dirty="0"/>
              <a:t> in an </a:t>
            </a:r>
            <a:r>
              <a:rPr lang="en-US" sz="3900" dirty="0" err="1"/>
              <a:t>chan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Na </a:t>
            </a:r>
            <a:r>
              <a:rPr lang="en-US" sz="3900" dirty="0" err="1"/>
              <a:t>ngaihchiatnak</a:t>
            </a:r>
            <a:r>
              <a:rPr lang="en-US" sz="3900" dirty="0"/>
              <a:t> </a:t>
            </a:r>
            <a:r>
              <a:rPr lang="en-US" sz="3900" dirty="0" err="1"/>
              <a:t>hnemh</a:t>
            </a:r>
            <a:r>
              <a:rPr lang="en-US" sz="3900" dirty="0"/>
              <a:t> in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thlacam</a:t>
            </a:r>
            <a:r>
              <a:rPr lang="en-US" sz="3900" dirty="0"/>
              <a:t> an </a:t>
            </a:r>
            <a:r>
              <a:rPr lang="en-US" sz="3900" dirty="0" err="1"/>
              <a:t>leh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Na ca a </a:t>
            </a:r>
            <a:r>
              <a:rPr lang="en-US" sz="3900" dirty="0" err="1"/>
              <a:t>thabik</a:t>
            </a:r>
            <a:r>
              <a:rPr lang="en-US" sz="3900" dirty="0"/>
              <a:t> lam ah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hruai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A </a:t>
            </a:r>
            <a:r>
              <a:rPr lang="en-US" sz="3900" dirty="0" err="1"/>
              <a:t>hmai</a:t>
            </a:r>
            <a:r>
              <a:rPr lang="en-US" sz="3900" dirty="0"/>
              <a:t> ka hung </a:t>
            </a:r>
            <a:r>
              <a:rPr lang="en-US" sz="3900" dirty="0" err="1"/>
              <a:t>panh</a:t>
            </a:r>
            <a:r>
              <a:rPr lang="en-US" sz="3900" dirty="0"/>
              <a:t> </a:t>
            </a:r>
            <a:r>
              <a:rPr lang="en-US" sz="3900" dirty="0" err="1"/>
              <a:t>awkah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zakzum</a:t>
            </a:r>
            <a:r>
              <a:rPr lang="en-US" sz="3900" dirty="0"/>
              <a:t> </a:t>
            </a:r>
            <a:r>
              <a:rPr lang="en-US" sz="3900" dirty="0" err="1"/>
              <a:t>hlah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, Na </a:t>
            </a:r>
            <a:r>
              <a:rPr lang="en-US" sz="3900" dirty="0" err="1"/>
              <a:t>tenpamnak</a:t>
            </a:r>
            <a:r>
              <a:rPr lang="en-US" sz="3900" dirty="0"/>
              <a:t> </a:t>
            </a:r>
            <a:r>
              <a:rPr lang="en-US" sz="3900" dirty="0" err="1"/>
              <a:t>ruangah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lung </a:t>
            </a:r>
            <a:r>
              <a:rPr lang="en-US" sz="3900" dirty="0" err="1"/>
              <a:t>der</a:t>
            </a:r>
            <a:r>
              <a:rPr lang="en-US" sz="3900" dirty="0"/>
              <a:t> </a:t>
            </a:r>
            <a:r>
              <a:rPr lang="en-US" sz="3900" dirty="0" err="1"/>
              <a:t>hlah</a:t>
            </a:r>
            <a:r>
              <a:rPr lang="en-US" sz="3900" dirty="0"/>
              <a:t>, A </a:t>
            </a:r>
            <a:r>
              <a:rPr lang="en-US" sz="3900" dirty="0" err="1"/>
              <a:t>biatak</a:t>
            </a:r>
            <a:r>
              <a:rPr lang="en-US" sz="3900" dirty="0"/>
              <a:t> le </a:t>
            </a:r>
            <a:r>
              <a:rPr lang="en-US" sz="3900" dirty="0" err="1"/>
              <a:t>velngeih</a:t>
            </a:r>
            <a:r>
              <a:rPr lang="en-US" sz="3900" dirty="0"/>
              <a:t> </a:t>
            </a:r>
            <a:r>
              <a:rPr lang="en-US" sz="3900" dirty="0" err="1"/>
              <a:t>zawnruah</a:t>
            </a:r>
            <a:r>
              <a:rPr lang="en-US" sz="3900" dirty="0"/>
              <a:t> </a:t>
            </a:r>
            <a:r>
              <a:rPr lang="en-US" sz="3900" dirty="0" err="1"/>
              <a:t>dawtnak</a:t>
            </a:r>
            <a:r>
              <a:rPr lang="en-US" sz="3900" dirty="0"/>
              <a:t> </a:t>
            </a:r>
            <a:r>
              <a:rPr lang="en-US" sz="3900" dirty="0" err="1"/>
              <a:t>ruangah</a:t>
            </a:r>
            <a:r>
              <a:rPr lang="en-US" sz="3900" dirty="0"/>
              <a:t>, A </a:t>
            </a:r>
            <a:r>
              <a:rPr lang="en-US" sz="3900" dirty="0" err="1"/>
              <a:t>hmunthiang</a:t>
            </a:r>
            <a:r>
              <a:rPr lang="en-US" sz="3900" dirty="0"/>
              <a:t> ah </a:t>
            </a:r>
            <a:r>
              <a:rPr lang="en-US" sz="3900" dirty="0" err="1"/>
              <a:t>umnak</a:t>
            </a:r>
            <a:r>
              <a:rPr lang="en-US" sz="3900" dirty="0"/>
              <a:t> </a:t>
            </a:r>
            <a:r>
              <a:rPr lang="en-US" sz="3900" dirty="0" err="1"/>
              <a:t>nawl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ngei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08. NA CERHTI PUTTER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</a:t>
            </a:r>
            <a:r>
              <a:rPr lang="en-US" sz="3900" dirty="0" err="1"/>
              <a:t>Eb</a:t>
            </a:r>
            <a:endParaRPr lang="en-US" sz="3900" dirty="0"/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vel</a:t>
            </a:r>
            <a:r>
              <a:rPr lang="en-US" sz="3900" dirty="0"/>
              <a:t> cu </a:t>
            </a:r>
            <a:r>
              <a:rPr lang="en-US" sz="3900" dirty="0" err="1"/>
              <a:t>cerhti</a:t>
            </a:r>
            <a:r>
              <a:rPr lang="en-US" sz="3900" dirty="0"/>
              <a:t> </a:t>
            </a:r>
            <a:r>
              <a:rPr lang="en-US" sz="3900" dirty="0" err="1"/>
              <a:t>chuak</a:t>
            </a:r>
            <a:r>
              <a:rPr lang="en-US" sz="3900" dirty="0"/>
              <a:t> bang, Ka lung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hla</a:t>
            </a:r>
            <a:r>
              <a:rPr lang="en-US" sz="3900" dirty="0"/>
              <a:t> </a:t>
            </a:r>
            <a:r>
              <a:rPr lang="en-US" sz="3900" dirty="0" err="1"/>
              <a:t>phuah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, A </a:t>
            </a:r>
            <a:r>
              <a:rPr lang="en-US" sz="3900" dirty="0" err="1"/>
              <a:t>zaangfah</a:t>
            </a:r>
            <a:r>
              <a:rPr lang="en-US" sz="3900" dirty="0"/>
              <a:t> </a:t>
            </a:r>
            <a:r>
              <a:rPr lang="en-US" sz="3900" dirty="0" err="1"/>
              <a:t>tiva</a:t>
            </a:r>
            <a:r>
              <a:rPr lang="en-US" sz="3900" dirty="0"/>
              <a:t> bang a </a:t>
            </a:r>
            <a:r>
              <a:rPr lang="en-US" sz="3900" dirty="0" err="1"/>
              <a:t>luang</a:t>
            </a:r>
            <a:r>
              <a:rPr lang="en-US" sz="3900" dirty="0"/>
              <a:t>, </a:t>
            </a:r>
            <a:r>
              <a:rPr lang="en-US" sz="3900" dirty="0" err="1"/>
              <a:t>Thangthatnak</a:t>
            </a:r>
            <a:r>
              <a:rPr lang="en-US" sz="3900" dirty="0"/>
              <a:t> </a:t>
            </a:r>
            <a:r>
              <a:rPr lang="en-US" sz="3900" dirty="0" err="1"/>
              <a:t>hla</a:t>
            </a:r>
            <a:r>
              <a:rPr lang="en-US" sz="3900" dirty="0"/>
              <a:t> </a:t>
            </a:r>
            <a:r>
              <a:rPr lang="en-US" sz="3900" dirty="0" err="1"/>
              <a:t>sa</a:t>
            </a:r>
            <a:r>
              <a:rPr lang="en-US" sz="3900" dirty="0"/>
              <a:t> u </a:t>
            </a:r>
            <a:r>
              <a:rPr lang="en-US" sz="3900" dirty="0" err="1"/>
              <a:t>si</a:t>
            </a:r>
            <a:r>
              <a:rPr lang="en-US" sz="3900" dirty="0"/>
              <a:t>, </a:t>
            </a:r>
            <a:r>
              <a:rPr lang="en-US" sz="3900" dirty="0" err="1"/>
              <a:t>Hla</a:t>
            </a:r>
            <a:r>
              <a:rPr lang="en-US" sz="3900" dirty="0"/>
              <a:t> </a:t>
            </a:r>
            <a:r>
              <a:rPr lang="en-US" sz="3900" dirty="0" err="1"/>
              <a:t>tha</a:t>
            </a:r>
            <a:r>
              <a:rPr lang="en-US" sz="3900" dirty="0"/>
              <a:t> </a:t>
            </a:r>
            <a:r>
              <a:rPr lang="en-US" sz="3900" dirty="0" err="1"/>
              <a:t>bik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sakter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Vancung</a:t>
            </a:r>
            <a:r>
              <a:rPr lang="en-US" sz="3900" dirty="0"/>
              <a:t> mi </a:t>
            </a:r>
            <a:r>
              <a:rPr lang="en-US" sz="3900" dirty="0" err="1"/>
              <a:t>nih</a:t>
            </a:r>
            <a:r>
              <a:rPr lang="en-US" sz="3900" dirty="0"/>
              <a:t> an </a:t>
            </a:r>
            <a:r>
              <a:rPr lang="en-US" sz="3900" dirty="0" err="1"/>
              <a:t>sakmi</a:t>
            </a:r>
            <a:r>
              <a:rPr lang="en-US" sz="3900" dirty="0"/>
              <a:t>, Na </a:t>
            </a:r>
            <a:r>
              <a:rPr lang="en-US" sz="3900" dirty="0" err="1"/>
              <a:t>dawtnak</a:t>
            </a:r>
            <a:r>
              <a:rPr lang="en-US" sz="3900" dirty="0"/>
              <a:t> cu </a:t>
            </a:r>
            <a:r>
              <a:rPr lang="en-US" sz="3900" dirty="0" err="1"/>
              <a:t>tlang</a:t>
            </a:r>
            <a:r>
              <a:rPr lang="en-US" sz="3900" dirty="0"/>
              <a:t> bang a sang, Na </a:t>
            </a:r>
            <a:r>
              <a:rPr lang="en-US" sz="3900" dirty="0" err="1"/>
              <a:t>thangthat</a:t>
            </a:r>
            <a:r>
              <a:rPr lang="en-US" sz="3900" dirty="0"/>
              <a:t> </a:t>
            </a:r>
            <a:r>
              <a:rPr lang="en-US" sz="3900" dirty="0" err="1"/>
              <a:t>hla</a:t>
            </a:r>
            <a:r>
              <a:rPr lang="en-US" sz="3900" dirty="0"/>
              <a:t> ka </a:t>
            </a:r>
            <a:r>
              <a:rPr lang="en-US" sz="3900" dirty="0" err="1"/>
              <a:t>sa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444185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600" dirty="0"/>
              <a:t>2. </a:t>
            </a:r>
            <a:r>
              <a:rPr lang="en-US" sz="3600" dirty="0" err="1"/>
              <a:t>Bawmh</a:t>
            </a:r>
            <a:r>
              <a:rPr lang="en-US" sz="3600" dirty="0"/>
              <a:t> </a:t>
            </a:r>
            <a:r>
              <a:rPr lang="en-US" sz="3600" dirty="0" err="1"/>
              <a:t>duhnak</a:t>
            </a:r>
            <a:r>
              <a:rPr lang="en-US" sz="3600" dirty="0"/>
              <a:t> lung </a:t>
            </a:r>
            <a:r>
              <a:rPr lang="en-US" sz="3600" dirty="0" err="1"/>
              <a:t>na</a:t>
            </a:r>
            <a:r>
              <a:rPr lang="en-US" sz="3600" dirty="0"/>
              <a:t> ka </a:t>
            </a:r>
            <a:r>
              <a:rPr lang="en-US" sz="3600" dirty="0" err="1"/>
              <a:t>hmuhter</a:t>
            </a:r>
            <a:r>
              <a:rPr lang="en-US" sz="3600" dirty="0"/>
              <a:t>, Na </a:t>
            </a:r>
            <a:r>
              <a:rPr lang="en-US" sz="3600" dirty="0" err="1"/>
              <a:t>bawmhnak</a:t>
            </a:r>
            <a:r>
              <a:rPr lang="en-US" sz="3600" dirty="0"/>
              <a:t> </a:t>
            </a:r>
            <a:r>
              <a:rPr lang="en-US" sz="3600" dirty="0" err="1"/>
              <a:t>kha</a:t>
            </a:r>
            <a:r>
              <a:rPr lang="en-US" sz="3600" dirty="0"/>
              <a:t> ka </a:t>
            </a:r>
            <a:r>
              <a:rPr lang="en-US" sz="3600" dirty="0" err="1"/>
              <a:t>hmuh</a:t>
            </a:r>
            <a:r>
              <a:rPr lang="en-US" sz="3600" dirty="0"/>
              <a:t> </a:t>
            </a:r>
            <a:r>
              <a:rPr lang="en-US" sz="3600" dirty="0" err="1"/>
              <a:t>cang</a:t>
            </a:r>
            <a:r>
              <a:rPr lang="en-US" sz="3600" dirty="0"/>
              <a:t>, Na </a:t>
            </a:r>
            <a:r>
              <a:rPr lang="en-US" sz="3600" dirty="0" err="1"/>
              <a:t>vel</a:t>
            </a:r>
            <a:r>
              <a:rPr lang="en-US" sz="3600" dirty="0"/>
              <a:t> </a:t>
            </a:r>
            <a:r>
              <a:rPr lang="en-US" sz="3600" dirty="0" err="1"/>
              <a:t>ngeih</a:t>
            </a:r>
            <a:r>
              <a:rPr lang="en-US" sz="3600" dirty="0"/>
              <a:t> </a:t>
            </a:r>
            <a:r>
              <a:rPr lang="en-US" sz="3600" dirty="0" err="1"/>
              <a:t>ca'h</a:t>
            </a:r>
            <a:r>
              <a:rPr lang="en-US" sz="3600" dirty="0"/>
              <a:t> </a:t>
            </a:r>
            <a:r>
              <a:rPr lang="en-US" sz="3600" dirty="0" err="1"/>
              <a:t>vancung</a:t>
            </a:r>
            <a:r>
              <a:rPr lang="en-US" sz="3600" dirty="0"/>
              <a:t> </a:t>
            </a:r>
            <a:r>
              <a:rPr lang="en-US" sz="3600" dirty="0" err="1"/>
              <a:t>khua</a:t>
            </a:r>
            <a:r>
              <a:rPr lang="en-US" sz="3600" dirty="0"/>
              <a:t> </a:t>
            </a:r>
            <a:r>
              <a:rPr lang="en-US" sz="3600" dirty="0" err="1"/>
              <a:t>kha</a:t>
            </a:r>
            <a:r>
              <a:rPr lang="en-US" sz="3600" dirty="0"/>
              <a:t>, Him </a:t>
            </a:r>
            <a:r>
              <a:rPr lang="en-US" sz="3600" dirty="0" err="1"/>
              <a:t>tein</a:t>
            </a:r>
            <a:r>
              <a:rPr lang="en-US" sz="3600" dirty="0"/>
              <a:t> ka </a:t>
            </a:r>
            <a:r>
              <a:rPr lang="en-US" sz="3600" dirty="0" err="1"/>
              <a:t>phak</a:t>
            </a:r>
            <a:r>
              <a:rPr lang="en-US" sz="3600" dirty="0"/>
              <a:t> </a:t>
            </a:r>
            <a:r>
              <a:rPr lang="en-US" sz="3600" dirty="0" err="1"/>
              <a:t>sawk</a:t>
            </a:r>
            <a:r>
              <a:rPr lang="en-US" sz="3600" dirty="0"/>
              <a:t> </a:t>
            </a:r>
            <a:r>
              <a:rPr lang="en-US" sz="3600" dirty="0" err="1"/>
              <a:t>lai</a:t>
            </a:r>
            <a:r>
              <a:rPr lang="en-US" sz="3600" dirty="0"/>
              <a:t>, Lam </a:t>
            </a:r>
            <a:r>
              <a:rPr lang="en-US" sz="3600" dirty="0" err="1"/>
              <a:t>palhmi</a:t>
            </a:r>
            <a:r>
              <a:rPr lang="en-US" sz="3600" dirty="0"/>
              <a:t> </a:t>
            </a:r>
            <a:r>
              <a:rPr lang="en-US" sz="3600" dirty="0" err="1"/>
              <a:t>keimah</a:t>
            </a:r>
            <a:r>
              <a:rPr lang="en-US" sz="3600" dirty="0"/>
              <a:t> </a:t>
            </a:r>
            <a:r>
              <a:rPr lang="en-US" sz="3600" dirty="0" err="1"/>
              <a:t>si</a:t>
            </a:r>
            <a:r>
              <a:rPr lang="en-US" sz="3600" dirty="0"/>
              <a:t> </a:t>
            </a:r>
            <a:r>
              <a:rPr lang="en-US" sz="3600" dirty="0" err="1"/>
              <a:t>tikah</a:t>
            </a:r>
            <a:r>
              <a:rPr lang="en-US" sz="3600" dirty="0"/>
              <a:t>, </a:t>
            </a:r>
            <a:r>
              <a:rPr lang="en-US" sz="3600" dirty="0" err="1"/>
              <a:t>Jesuh</a:t>
            </a:r>
            <a:r>
              <a:rPr lang="en-US" sz="3600" dirty="0"/>
              <a:t> </a:t>
            </a:r>
            <a:r>
              <a:rPr lang="en-US" sz="3600" dirty="0" err="1"/>
              <a:t>nih</a:t>
            </a:r>
            <a:r>
              <a:rPr lang="en-US" sz="3600" dirty="0"/>
              <a:t> a ka </a:t>
            </a:r>
            <a:r>
              <a:rPr lang="en-US" sz="3600" dirty="0" err="1"/>
              <a:t>kawl</a:t>
            </a:r>
            <a:r>
              <a:rPr lang="en-US" sz="3600" dirty="0"/>
              <a:t> </a:t>
            </a:r>
            <a:r>
              <a:rPr lang="en-US" sz="3600" dirty="0" err="1"/>
              <a:t>ko</a:t>
            </a:r>
            <a:r>
              <a:rPr lang="en-US" sz="3600" dirty="0"/>
              <a:t>, </a:t>
            </a:r>
            <a:r>
              <a:rPr lang="en-US" sz="3600" dirty="0" err="1"/>
              <a:t>Thihnak</a:t>
            </a:r>
            <a:r>
              <a:rPr lang="en-US" sz="3600" dirty="0"/>
              <a:t> in </a:t>
            </a:r>
            <a:r>
              <a:rPr lang="en-US" sz="3600" dirty="0" err="1"/>
              <a:t>keimah</a:t>
            </a:r>
            <a:r>
              <a:rPr lang="en-US" sz="3600" dirty="0"/>
              <a:t> </a:t>
            </a:r>
            <a:r>
              <a:rPr lang="en-US" sz="3600" dirty="0" err="1"/>
              <a:t>tlanh</a:t>
            </a:r>
            <a:r>
              <a:rPr lang="en-US" sz="3600" dirty="0"/>
              <a:t> </a:t>
            </a:r>
            <a:r>
              <a:rPr lang="en-US" sz="3600" dirty="0" err="1"/>
              <a:t>awkah</a:t>
            </a:r>
            <a:r>
              <a:rPr lang="en-US" sz="3600" dirty="0"/>
              <a:t>, A sung </a:t>
            </a:r>
            <a:r>
              <a:rPr lang="en-US" sz="3600" dirty="0" err="1"/>
              <a:t>bik</a:t>
            </a:r>
            <a:r>
              <a:rPr lang="en-US" sz="3600" dirty="0"/>
              <a:t> </a:t>
            </a:r>
            <a:r>
              <a:rPr lang="en-US" sz="3600" dirty="0" err="1"/>
              <a:t>thi</a:t>
            </a:r>
            <a:r>
              <a:rPr lang="en-US" sz="3600" dirty="0"/>
              <a:t> a </a:t>
            </a:r>
            <a:r>
              <a:rPr lang="en-US" sz="3600" dirty="0" err="1"/>
              <a:t>thlet</a:t>
            </a:r>
            <a:r>
              <a:rPr lang="en-US" sz="3600" dirty="0"/>
              <a:t> </a:t>
            </a:r>
            <a:r>
              <a:rPr lang="en-US" sz="3600" dirty="0" err="1"/>
              <a:t>ko</a:t>
            </a:r>
            <a:r>
              <a:rPr lang="en-US" sz="3600" dirty="0"/>
              <a:t>.</a:t>
            </a:r>
          </a:p>
        </p:txBody>
      </p:sp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62885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800" dirty="0"/>
              <a:t>3. A </a:t>
            </a:r>
            <a:r>
              <a:rPr lang="en-US" sz="3800" dirty="0" err="1"/>
              <a:t>zaangfahnak</a:t>
            </a:r>
            <a:r>
              <a:rPr lang="en-US" sz="3800" dirty="0"/>
              <a:t> a </a:t>
            </a:r>
            <a:r>
              <a:rPr lang="en-US" sz="3800" dirty="0" err="1"/>
              <a:t>kan</a:t>
            </a:r>
            <a:r>
              <a:rPr lang="en-US" sz="3800" dirty="0"/>
              <a:t> </a:t>
            </a:r>
            <a:r>
              <a:rPr lang="en-US" sz="3800" dirty="0" err="1"/>
              <a:t>pek</a:t>
            </a:r>
            <a:r>
              <a:rPr lang="en-US" sz="3800" dirty="0"/>
              <a:t> ca, </a:t>
            </a:r>
            <a:r>
              <a:rPr lang="en-US" sz="3800" dirty="0" err="1"/>
              <a:t>Nifate</a:t>
            </a:r>
            <a:r>
              <a:rPr lang="en-US" sz="3800" dirty="0"/>
              <a:t> lei ka bat bang, A </a:t>
            </a:r>
            <a:r>
              <a:rPr lang="en-US" sz="3800" dirty="0" err="1"/>
              <a:t>zaangfahnak</a:t>
            </a:r>
            <a:r>
              <a:rPr lang="en-US" sz="3800" dirty="0"/>
              <a:t> </a:t>
            </a:r>
            <a:r>
              <a:rPr lang="en-US" sz="3800" dirty="0" err="1"/>
              <a:t>keimah</a:t>
            </a:r>
            <a:r>
              <a:rPr lang="en-US" sz="3800" dirty="0"/>
              <a:t> lung </a:t>
            </a:r>
            <a:r>
              <a:rPr lang="en-US" sz="3800" dirty="0" err="1"/>
              <a:t>kha</a:t>
            </a:r>
            <a:r>
              <a:rPr lang="en-US" sz="3800" dirty="0"/>
              <a:t>, Amah he ka lung a </a:t>
            </a:r>
            <a:r>
              <a:rPr lang="en-US" sz="3800" dirty="0" err="1"/>
              <a:t>khat</a:t>
            </a:r>
            <a:r>
              <a:rPr lang="en-US" sz="3800" dirty="0"/>
              <a:t>, Lam </a:t>
            </a:r>
            <a:r>
              <a:rPr lang="en-US" sz="3800" dirty="0" err="1"/>
              <a:t>palh</a:t>
            </a:r>
            <a:r>
              <a:rPr lang="en-US" sz="3800" dirty="0"/>
              <a:t> </a:t>
            </a:r>
            <a:r>
              <a:rPr lang="en-US" sz="3800" dirty="0" err="1"/>
              <a:t>hmangmi</a:t>
            </a:r>
            <a:r>
              <a:rPr lang="en-US" sz="3800" dirty="0"/>
              <a:t> ka </a:t>
            </a:r>
            <a:r>
              <a:rPr lang="en-US" sz="3800" dirty="0" err="1"/>
              <a:t>si</a:t>
            </a:r>
            <a:r>
              <a:rPr lang="en-US" sz="3800" dirty="0"/>
              <a:t> </a:t>
            </a:r>
            <a:r>
              <a:rPr lang="en-US" sz="3800" dirty="0" err="1"/>
              <a:t>ngai</a:t>
            </a:r>
            <a:r>
              <a:rPr lang="en-US" sz="3800" dirty="0"/>
              <a:t> </a:t>
            </a:r>
            <a:r>
              <a:rPr lang="en-US" sz="3800" dirty="0" err="1"/>
              <a:t>te</a:t>
            </a:r>
            <a:r>
              <a:rPr lang="en-US" sz="3800" dirty="0"/>
              <a:t>, Ka </a:t>
            </a:r>
            <a:r>
              <a:rPr lang="en-US" sz="3800" dirty="0" err="1"/>
              <a:t>dawt</a:t>
            </a:r>
            <a:r>
              <a:rPr lang="en-US" sz="3800" dirty="0"/>
              <a:t> </a:t>
            </a:r>
            <a:r>
              <a:rPr lang="en-US" sz="3800" dirty="0" err="1"/>
              <a:t>Pathian</a:t>
            </a:r>
            <a:r>
              <a:rPr lang="en-US" sz="3800" dirty="0"/>
              <a:t> ka </a:t>
            </a:r>
            <a:r>
              <a:rPr lang="en-US" sz="3800" dirty="0" err="1"/>
              <a:t>hlawt</a:t>
            </a:r>
            <a:r>
              <a:rPr lang="en-US" sz="3800" dirty="0"/>
              <a:t> </a:t>
            </a:r>
            <a:r>
              <a:rPr lang="en-US" sz="3800" dirty="0" err="1"/>
              <a:t>tawn</a:t>
            </a:r>
            <a:r>
              <a:rPr lang="en-US" sz="3800" dirty="0"/>
              <a:t>, Ka lung ah </a:t>
            </a:r>
            <a:r>
              <a:rPr lang="en-US" sz="3800" dirty="0" err="1"/>
              <a:t>hmelchunhnak</a:t>
            </a:r>
            <a:r>
              <a:rPr lang="en-US" sz="3800" dirty="0"/>
              <a:t> ka </a:t>
            </a:r>
            <a:r>
              <a:rPr lang="en-US" sz="3800" dirty="0" err="1"/>
              <a:t>pe</a:t>
            </a:r>
            <a:r>
              <a:rPr lang="en-US" sz="3800" dirty="0"/>
              <a:t>, </a:t>
            </a:r>
            <a:r>
              <a:rPr lang="en-US" sz="3800" dirty="0" err="1"/>
              <a:t>Vancung</a:t>
            </a:r>
            <a:r>
              <a:rPr lang="en-US" sz="3800" dirty="0"/>
              <a:t> ca him in </a:t>
            </a:r>
            <a:r>
              <a:rPr lang="en-US" sz="3800" dirty="0" err="1"/>
              <a:t>chia</a:t>
            </a:r>
            <a:r>
              <a:rPr lang="en-US" sz="3800" dirty="0"/>
              <a:t> fawn.</a:t>
            </a:r>
          </a:p>
        </p:txBody>
      </p:sp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09. PATHIAN FA HNA THO U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Bb</a:t>
            </a:r>
          </a:p>
        </p:txBody>
      </p:sp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fa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tho</a:t>
            </a:r>
            <a:r>
              <a:rPr lang="en-US" sz="3900" dirty="0"/>
              <a:t> u! </a:t>
            </a:r>
            <a:r>
              <a:rPr lang="en-US" sz="3900" dirty="0" err="1"/>
              <a:t>temtawntu</a:t>
            </a:r>
            <a:r>
              <a:rPr lang="en-US" sz="3900" dirty="0"/>
              <a:t> </a:t>
            </a:r>
            <a:r>
              <a:rPr lang="en-US" sz="3900" dirty="0" err="1"/>
              <a:t>ngeiloin</a:t>
            </a:r>
            <a:r>
              <a:rPr lang="en-US" sz="3900" dirty="0"/>
              <a:t>, Kan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bik</a:t>
            </a:r>
            <a:r>
              <a:rPr lang="en-US" sz="3900" dirty="0"/>
              <a:t> cu </a:t>
            </a:r>
            <a:r>
              <a:rPr lang="en-US" sz="3900" dirty="0" err="1"/>
              <a:t>lungthin</a:t>
            </a:r>
            <a:r>
              <a:rPr lang="en-US" sz="3900" dirty="0"/>
              <a:t> </a:t>
            </a:r>
            <a:r>
              <a:rPr lang="en-US" sz="3900" dirty="0" err="1"/>
              <a:t>nunnak</a:t>
            </a:r>
            <a:r>
              <a:rPr lang="en-US" sz="3900" dirty="0"/>
              <a:t> </a:t>
            </a:r>
            <a:r>
              <a:rPr lang="en-US" sz="3900" dirty="0" err="1"/>
              <a:t>thazang</a:t>
            </a:r>
            <a:r>
              <a:rPr lang="en-US" sz="3900" dirty="0"/>
              <a:t> </a:t>
            </a:r>
            <a:r>
              <a:rPr lang="en-US" sz="3900" dirty="0" err="1"/>
              <a:t>dihlak</a:t>
            </a:r>
            <a:r>
              <a:rPr lang="en-US" sz="3900" dirty="0"/>
              <a:t> </a:t>
            </a:r>
            <a:r>
              <a:rPr lang="en-US" sz="3900" dirty="0" err="1"/>
              <a:t>pe</a:t>
            </a:r>
            <a:r>
              <a:rPr lang="en-US" sz="3900" dirty="0"/>
              <a:t> u.</a:t>
            </a:r>
          </a:p>
        </p:txBody>
      </p:sp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fa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tho</a:t>
            </a:r>
            <a:r>
              <a:rPr lang="en-US" sz="3900" dirty="0"/>
              <a:t> u! A </a:t>
            </a:r>
            <a:r>
              <a:rPr lang="en-US" sz="3900" dirty="0" err="1"/>
              <a:t>pennak</a:t>
            </a:r>
            <a:r>
              <a:rPr lang="en-US" sz="3900" dirty="0"/>
              <a:t> </a:t>
            </a:r>
            <a:r>
              <a:rPr lang="en-US" sz="3900" dirty="0" err="1"/>
              <a:t>rau</a:t>
            </a:r>
            <a:r>
              <a:rPr lang="en-US" sz="3900" dirty="0"/>
              <a:t> </a:t>
            </a:r>
            <a:r>
              <a:rPr lang="en-US" sz="3900" dirty="0" err="1"/>
              <a:t>hmanh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, Nan </a:t>
            </a:r>
            <a:r>
              <a:rPr lang="en-US" sz="3900" dirty="0" err="1"/>
              <a:t>palhnak</a:t>
            </a:r>
            <a:r>
              <a:rPr lang="en-US" sz="3900" dirty="0"/>
              <a:t> </a:t>
            </a:r>
            <a:r>
              <a:rPr lang="en-US" sz="3900" dirty="0" err="1"/>
              <a:t>kaltak</a:t>
            </a:r>
            <a:r>
              <a:rPr lang="en-US" sz="3900" dirty="0"/>
              <a:t> in u-</a:t>
            </a:r>
            <a:r>
              <a:rPr lang="en-US" sz="3900" dirty="0" err="1"/>
              <a:t>nau</a:t>
            </a:r>
            <a:r>
              <a:rPr lang="en-US" sz="3900" dirty="0"/>
              <a:t> </a:t>
            </a:r>
            <a:r>
              <a:rPr lang="en-US" sz="3900" dirty="0" err="1"/>
              <a:t>dawtnak</a:t>
            </a:r>
            <a:r>
              <a:rPr lang="en-US" sz="3900" dirty="0"/>
              <a:t> </a:t>
            </a:r>
            <a:r>
              <a:rPr lang="en-US" sz="3900" dirty="0" err="1"/>
              <a:t>lungthin</a:t>
            </a:r>
            <a:r>
              <a:rPr lang="en-US" sz="3900" dirty="0"/>
              <a:t> </a:t>
            </a:r>
            <a:r>
              <a:rPr lang="en-US" sz="3900" dirty="0" err="1"/>
              <a:t>ngei</a:t>
            </a:r>
            <a:r>
              <a:rPr lang="en-US" sz="3900" dirty="0"/>
              <a:t> u.</a:t>
            </a:r>
          </a:p>
        </p:txBody>
      </p:sp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fa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tho</a:t>
            </a:r>
            <a:r>
              <a:rPr lang="en-US" sz="3900" dirty="0"/>
              <a:t> u! Nan </a:t>
            </a:r>
            <a:r>
              <a:rPr lang="en-US" sz="3900" dirty="0" err="1"/>
              <a:t>Khrihfabu</a:t>
            </a:r>
            <a:r>
              <a:rPr lang="en-US" sz="3900" dirty="0"/>
              <a:t> ca-ah, Nan </a:t>
            </a:r>
            <a:r>
              <a:rPr lang="en-US" sz="3900" dirty="0" err="1"/>
              <a:t>Khrihfabu</a:t>
            </a:r>
            <a:r>
              <a:rPr lang="en-US" sz="3900" dirty="0"/>
              <a:t> </a:t>
            </a:r>
            <a:r>
              <a:rPr lang="en-US" sz="3900" dirty="0" err="1"/>
              <a:t>rian</a:t>
            </a:r>
            <a:r>
              <a:rPr lang="en-US" sz="3900" dirty="0"/>
              <a:t> </a:t>
            </a:r>
            <a:r>
              <a:rPr lang="en-US" sz="3900" dirty="0" err="1"/>
              <a:t>hlawhtlin</a:t>
            </a:r>
            <a:r>
              <a:rPr lang="en-US" sz="3900" dirty="0"/>
              <a:t> </a:t>
            </a:r>
            <a:r>
              <a:rPr lang="en-US" sz="3900" dirty="0" err="1"/>
              <a:t>awkah</a:t>
            </a:r>
            <a:r>
              <a:rPr lang="en-US" sz="3900" dirty="0"/>
              <a:t> </a:t>
            </a:r>
            <a:r>
              <a:rPr lang="en-US" sz="3900" dirty="0" err="1"/>
              <a:t>tho</a:t>
            </a:r>
            <a:r>
              <a:rPr lang="en-US" sz="3900" dirty="0"/>
              <a:t> u law </a:t>
            </a:r>
            <a:r>
              <a:rPr lang="en-US" sz="3900" dirty="0" err="1"/>
              <a:t>tuan</a:t>
            </a:r>
            <a:r>
              <a:rPr lang="en-US" sz="3900" dirty="0"/>
              <a:t> u.</a:t>
            </a:r>
          </a:p>
        </p:txBody>
      </p:sp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</a:t>
            </a:r>
            <a:r>
              <a:rPr lang="en-US" sz="3900" dirty="0" err="1"/>
              <a:t>Khrih</a:t>
            </a:r>
            <a:r>
              <a:rPr lang="en-US" sz="3900" dirty="0"/>
              <a:t> </a:t>
            </a:r>
            <a:r>
              <a:rPr lang="en-US" sz="3900" dirty="0" err="1"/>
              <a:t>vailam</a:t>
            </a:r>
            <a:r>
              <a:rPr lang="en-US" sz="3900" dirty="0"/>
              <a:t> cu put in, A </a:t>
            </a:r>
            <a:r>
              <a:rPr lang="en-US" sz="3900" dirty="0" err="1"/>
              <a:t>keneh</a:t>
            </a:r>
            <a:r>
              <a:rPr lang="en-US" sz="3900" dirty="0"/>
              <a:t> cu </a:t>
            </a:r>
            <a:r>
              <a:rPr lang="en-US" sz="3900" dirty="0" err="1"/>
              <a:t>zul</a:t>
            </a:r>
            <a:r>
              <a:rPr lang="en-US" sz="3900" dirty="0"/>
              <a:t> u, </a:t>
            </a:r>
            <a:r>
              <a:rPr lang="en-US" sz="3900" dirty="0" err="1"/>
              <a:t>Khrih</a:t>
            </a:r>
            <a:r>
              <a:rPr lang="en-US" sz="3900" dirty="0"/>
              <a:t> </a:t>
            </a:r>
            <a:r>
              <a:rPr lang="en-US" sz="3900" dirty="0" err="1"/>
              <a:t>unau</a:t>
            </a:r>
            <a:r>
              <a:rPr lang="en-US" sz="3900" dirty="0"/>
              <a:t> </a:t>
            </a:r>
            <a:r>
              <a:rPr lang="en-US" sz="3900" dirty="0" err="1"/>
              <a:t>chuakkhat</a:t>
            </a:r>
            <a:r>
              <a:rPr lang="en-US" sz="3900" dirty="0"/>
              <a:t> </a:t>
            </a:r>
            <a:r>
              <a:rPr lang="en-US" sz="3900" dirty="0" err="1"/>
              <a:t>lungthin</a:t>
            </a:r>
            <a:r>
              <a:rPr lang="en-US" sz="3900" dirty="0"/>
              <a:t> he </a:t>
            </a:r>
            <a:r>
              <a:rPr lang="en-US" sz="3900" dirty="0" err="1"/>
              <a:t>tho</a:t>
            </a:r>
            <a:r>
              <a:rPr lang="en-US" sz="3900" dirty="0"/>
              <a:t> u,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fa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de-DE" sz="3900" dirty="0"/>
              <a:t>10. KEIMAH KHAMHTU</a:t>
            </a:r>
          </a:p>
          <a:p>
            <a:endParaRPr lang="de-DE" sz="3900" dirty="0"/>
          </a:p>
          <a:p>
            <a:r>
              <a:rPr lang="de-DE" sz="3900" dirty="0"/>
              <a:t>Doh is Ab</a:t>
            </a:r>
            <a:endParaRPr lang="en-US" sz="3900" dirty="0"/>
          </a:p>
        </p:txBody>
      </p:sp>
    </p:spTree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Khamhbawi</a:t>
            </a:r>
            <a:r>
              <a:rPr lang="en-US" sz="3900" dirty="0"/>
              <a:t> </a:t>
            </a:r>
            <a:r>
              <a:rPr lang="en-US" sz="3900" dirty="0" err="1"/>
              <a:t>dawtnak</a:t>
            </a:r>
            <a:r>
              <a:rPr lang="en-US" sz="3900" dirty="0"/>
              <a:t> a </a:t>
            </a:r>
            <a:r>
              <a:rPr lang="en-US" sz="3900" dirty="0" err="1"/>
              <a:t>ngan</a:t>
            </a:r>
            <a:r>
              <a:rPr lang="en-US" sz="3900" dirty="0"/>
              <a:t> </a:t>
            </a:r>
            <a:r>
              <a:rPr lang="en-US" sz="3900" dirty="0" err="1"/>
              <a:t>ngaingai</a:t>
            </a:r>
            <a:r>
              <a:rPr lang="en-US" sz="3900" dirty="0"/>
              <a:t>, </a:t>
            </a:r>
            <a:r>
              <a:rPr lang="en-US" sz="3900" dirty="0" err="1"/>
              <a:t>Lunglawmhnak</a:t>
            </a:r>
            <a:r>
              <a:rPr lang="en-US" sz="3900" dirty="0"/>
              <a:t> </a:t>
            </a:r>
            <a:r>
              <a:rPr lang="en-US" sz="3900" dirty="0" err="1"/>
              <a:t>hla</a:t>
            </a:r>
            <a:r>
              <a:rPr lang="en-US" sz="3900" dirty="0"/>
              <a:t> ka </a:t>
            </a:r>
            <a:r>
              <a:rPr lang="en-US" sz="3900" dirty="0" err="1"/>
              <a:t>sa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Sualnak</a:t>
            </a:r>
            <a:r>
              <a:rPr lang="en-US" sz="3900" dirty="0"/>
              <a:t> in </a:t>
            </a:r>
            <a:r>
              <a:rPr lang="en-US" sz="3900" dirty="0" err="1"/>
              <a:t>keimah</a:t>
            </a:r>
            <a:r>
              <a:rPr lang="en-US" sz="3900" dirty="0"/>
              <a:t> </a:t>
            </a:r>
            <a:r>
              <a:rPr lang="en-US" sz="3900" dirty="0" err="1"/>
              <a:t>tlanh</a:t>
            </a:r>
            <a:r>
              <a:rPr lang="en-US" sz="3900" dirty="0"/>
              <a:t> </a:t>
            </a:r>
            <a:r>
              <a:rPr lang="en-US" sz="3900" dirty="0" err="1"/>
              <a:t>awkah</a:t>
            </a:r>
            <a:r>
              <a:rPr lang="en-US" sz="3900" dirty="0"/>
              <a:t>, </a:t>
            </a:r>
            <a:r>
              <a:rPr lang="en-US" sz="3900" dirty="0" err="1"/>
              <a:t>Vai-lamtahnak</a:t>
            </a:r>
            <a:r>
              <a:rPr lang="en-US" sz="3900" dirty="0"/>
              <a:t> ah </a:t>
            </a:r>
            <a:r>
              <a:rPr lang="en-US" sz="3900" dirty="0" err="1"/>
              <a:t>thi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thangthatnak</a:t>
            </a:r>
            <a:r>
              <a:rPr lang="en-US" sz="3900" dirty="0"/>
              <a:t> </a:t>
            </a:r>
            <a:r>
              <a:rPr lang="en-US" sz="3900" dirty="0" err="1"/>
              <a:t>hlaka</a:t>
            </a:r>
            <a:r>
              <a:rPr lang="en-US" sz="3900" dirty="0"/>
              <a:t> </a:t>
            </a:r>
            <a:r>
              <a:rPr lang="en-US" sz="3900" dirty="0" err="1"/>
              <a:t>sa</a:t>
            </a:r>
            <a:r>
              <a:rPr lang="en-US" sz="3900" dirty="0"/>
              <a:t>, A </a:t>
            </a:r>
            <a:r>
              <a:rPr lang="en-US" sz="3900" dirty="0" err="1"/>
              <a:t>thi</a:t>
            </a:r>
            <a:r>
              <a:rPr lang="en-US" sz="3900" dirty="0"/>
              <a:t> in a ka </a:t>
            </a:r>
            <a:r>
              <a:rPr lang="en-US" sz="3900" dirty="0" err="1"/>
              <a:t>tawl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; </a:t>
            </a:r>
            <a:r>
              <a:rPr lang="en-US" sz="3900" dirty="0" err="1"/>
              <a:t>Vailamtah</a:t>
            </a:r>
            <a:r>
              <a:rPr lang="en-US" sz="3900" dirty="0"/>
              <a:t> </a:t>
            </a:r>
            <a:r>
              <a:rPr lang="en-US" sz="3900" dirty="0" err="1"/>
              <a:t>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in </a:t>
            </a:r>
            <a:r>
              <a:rPr lang="en-US" sz="3900" dirty="0" err="1"/>
              <a:t>i</a:t>
            </a:r>
            <a:r>
              <a:rPr lang="en-US" sz="3900" dirty="0"/>
              <a:t>, Ka </a:t>
            </a:r>
            <a:r>
              <a:rPr lang="en-US" sz="3900" dirty="0" err="1"/>
              <a:t>sualnak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</a:t>
            </a:r>
            <a:r>
              <a:rPr lang="en-US" sz="3900" dirty="0" err="1"/>
              <a:t>thlah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Vancung</a:t>
            </a:r>
            <a:r>
              <a:rPr lang="en-US" sz="3900" dirty="0"/>
              <a:t> </a:t>
            </a:r>
            <a:r>
              <a:rPr lang="en-US" sz="3900" dirty="0" err="1"/>
              <a:t>ro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co </a:t>
            </a:r>
            <a:r>
              <a:rPr lang="en-US" sz="3900" dirty="0" err="1"/>
              <a:t>awk</a:t>
            </a:r>
            <a:r>
              <a:rPr lang="en-US" sz="3900" dirty="0"/>
              <a:t> ca-ah, A </a:t>
            </a:r>
            <a:r>
              <a:rPr lang="en-US" sz="3900" dirty="0" err="1"/>
              <a:t>tha</a:t>
            </a:r>
            <a:r>
              <a:rPr lang="en-US" sz="3900" dirty="0"/>
              <a:t> </a:t>
            </a:r>
            <a:r>
              <a:rPr lang="en-US" sz="3900" dirty="0" err="1"/>
              <a:t>bik</a:t>
            </a:r>
            <a:r>
              <a:rPr lang="en-US" sz="3900" dirty="0"/>
              <a:t> </a:t>
            </a:r>
            <a:r>
              <a:rPr lang="en-US" sz="3900" dirty="0" err="1"/>
              <a:t>bia</a:t>
            </a:r>
            <a:r>
              <a:rPr lang="en-US" sz="3900" dirty="0"/>
              <a:t>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chimh</a:t>
            </a:r>
            <a:r>
              <a:rPr lang="en-US" sz="3900" dirty="0"/>
              <a:t>,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dawtnak</a:t>
            </a:r>
            <a:r>
              <a:rPr lang="en-US" sz="3900" dirty="0"/>
              <a:t> a </a:t>
            </a:r>
            <a:r>
              <a:rPr lang="en-US" sz="3900" dirty="0" err="1"/>
              <a:t>ngan</a:t>
            </a:r>
            <a:r>
              <a:rPr lang="en-US" sz="3900" dirty="0"/>
              <a:t> ca-ah, Kan </a:t>
            </a:r>
            <a:r>
              <a:rPr lang="en-US" sz="3900" dirty="0" err="1"/>
              <a:t>sualnak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</a:t>
            </a:r>
            <a:r>
              <a:rPr lang="en-US" sz="3900" dirty="0" err="1"/>
              <a:t>thlah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thangthatnak</a:t>
            </a:r>
            <a:r>
              <a:rPr lang="en-US" sz="3900" dirty="0"/>
              <a:t> </a:t>
            </a:r>
            <a:r>
              <a:rPr lang="en-US" sz="3900" dirty="0" err="1"/>
              <a:t>hlaka</a:t>
            </a:r>
            <a:r>
              <a:rPr lang="en-US" sz="3900" dirty="0"/>
              <a:t> </a:t>
            </a:r>
            <a:r>
              <a:rPr lang="en-US" sz="3900" dirty="0" err="1"/>
              <a:t>sa</a:t>
            </a:r>
            <a:r>
              <a:rPr lang="en-US" sz="3900" dirty="0"/>
              <a:t>, A </a:t>
            </a:r>
            <a:r>
              <a:rPr lang="en-US" sz="3900" dirty="0" err="1"/>
              <a:t>thi</a:t>
            </a:r>
            <a:r>
              <a:rPr lang="en-US" sz="3900" dirty="0"/>
              <a:t> in a ka </a:t>
            </a:r>
            <a:r>
              <a:rPr lang="en-US" sz="3900" dirty="0" err="1"/>
              <a:t>tawl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; </a:t>
            </a:r>
            <a:r>
              <a:rPr lang="en-US" sz="3900" dirty="0" err="1"/>
              <a:t>Vailamtah</a:t>
            </a:r>
            <a:r>
              <a:rPr lang="en-US" sz="3900" dirty="0"/>
              <a:t> </a:t>
            </a:r>
            <a:r>
              <a:rPr lang="en-US" sz="3900" dirty="0" err="1"/>
              <a:t>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in </a:t>
            </a:r>
            <a:r>
              <a:rPr lang="en-US" sz="3900" dirty="0" err="1"/>
              <a:t>i</a:t>
            </a:r>
            <a:r>
              <a:rPr lang="en-US" sz="3900" dirty="0"/>
              <a:t>, Ka </a:t>
            </a:r>
            <a:r>
              <a:rPr lang="en-US" sz="3900" dirty="0" err="1"/>
              <a:t>sualnak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</a:t>
            </a:r>
            <a:r>
              <a:rPr lang="en-US" sz="3900" dirty="0" err="1"/>
              <a:t>thlah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Khamhbawi</a:t>
            </a:r>
            <a:r>
              <a:rPr lang="en-US" sz="3900" dirty="0"/>
              <a:t> a min a </a:t>
            </a:r>
            <a:r>
              <a:rPr lang="en-US" sz="3900" dirty="0" err="1"/>
              <a:t>thang</a:t>
            </a:r>
            <a:r>
              <a:rPr lang="en-US" sz="3900" dirty="0"/>
              <a:t>, </a:t>
            </a:r>
            <a:r>
              <a:rPr lang="en-US" sz="3900" dirty="0" err="1"/>
              <a:t>Nifate</a:t>
            </a:r>
            <a:r>
              <a:rPr lang="en-US" sz="3900" dirty="0"/>
              <a:t> ka </a:t>
            </a:r>
            <a:r>
              <a:rPr lang="en-US" sz="3900" dirty="0" err="1"/>
              <a:t>thangthat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Ka </a:t>
            </a:r>
            <a:r>
              <a:rPr lang="en-US" sz="3900" dirty="0" err="1"/>
              <a:t>thih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 hell </a:t>
            </a:r>
            <a:r>
              <a:rPr lang="en-US" sz="3900" dirty="0" err="1"/>
              <a:t>chung</a:t>
            </a:r>
            <a:r>
              <a:rPr lang="en-US" sz="3900" dirty="0"/>
              <a:t> </a:t>
            </a:r>
            <a:r>
              <a:rPr lang="en-US" sz="3900" dirty="0" err="1"/>
              <a:t>biaceih</a:t>
            </a:r>
            <a:r>
              <a:rPr lang="en-US" sz="3900" dirty="0"/>
              <a:t>, </a:t>
            </a:r>
            <a:r>
              <a:rPr lang="en-US" sz="3900" dirty="0" err="1"/>
              <a:t>Phakter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ka duh lo.</a:t>
            </a:r>
          </a:p>
        </p:txBody>
      </p:sp>
    </p:spTree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thangthatnak</a:t>
            </a:r>
            <a:r>
              <a:rPr lang="en-US" sz="3900" dirty="0"/>
              <a:t> </a:t>
            </a:r>
            <a:r>
              <a:rPr lang="en-US" sz="3900" dirty="0" err="1"/>
              <a:t>hlaka</a:t>
            </a:r>
            <a:r>
              <a:rPr lang="en-US" sz="3900" dirty="0"/>
              <a:t> </a:t>
            </a:r>
            <a:r>
              <a:rPr lang="en-US" sz="3900" dirty="0" err="1"/>
              <a:t>sa</a:t>
            </a:r>
            <a:r>
              <a:rPr lang="en-US" sz="3900" dirty="0"/>
              <a:t>, A </a:t>
            </a:r>
            <a:r>
              <a:rPr lang="en-US" sz="3900" dirty="0" err="1"/>
              <a:t>thi</a:t>
            </a:r>
            <a:r>
              <a:rPr lang="en-US" sz="3900" dirty="0"/>
              <a:t> in a ka </a:t>
            </a:r>
            <a:r>
              <a:rPr lang="en-US" sz="3900" dirty="0" err="1"/>
              <a:t>tawl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; </a:t>
            </a:r>
            <a:r>
              <a:rPr lang="en-US" sz="3900" dirty="0" err="1"/>
              <a:t>Vailamtah</a:t>
            </a:r>
            <a:r>
              <a:rPr lang="en-US" sz="3900" dirty="0"/>
              <a:t> </a:t>
            </a:r>
            <a:r>
              <a:rPr lang="en-US" sz="3900" dirty="0" err="1"/>
              <a:t>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in </a:t>
            </a:r>
            <a:r>
              <a:rPr lang="en-US" sz="3900" dirty="0" err="1"/>
              <a:t>i</a:t>
            </a:r>
            <a:r>
              <a:rPr lang="en-US" sz="3900" dirty="0"/>
              <a:t>, Ka </a:t>
            </a:r>
            <a:r>
              <a:rPr lang="en-US" sz="3900" dirty="0" err="1"/>
              <a:t>sualnak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</a:t>
            </a:r>
            <a:r>
              <a:rPr lang="en-US" sz="3900" dirty="0" err="1"/>
              <a:t>thlah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Khamhbawi</a:t>
            </a:r>
            <a:r>
              <a:rPr lang="en-US" sz="3900" dirty="0"/>
              <a:t> </a:t>
            </a:r>
            <a:r>
              <a:rPr lang="en-US" sz="3900" dirty="0" err="1"/>
              <a:t>dawtnak</a:t>
            </a:r>
            <a:r>
              <a:rPr lang="en-US" sz="3900" dirty="0"/>
              <a:t> a </a:t>
            </a:r>
            <a:r>
              <a:rPr lang="en-US" sz="3900" dirty="0" err="1"/>
              <a:t>ngan</a:t>
            </a:r>
            <a:r>
              <a:rPr lang="en-US" sz="3900" dirty="0"/>
              <a:t>, </a:t>
            </a:r>
            <a:r>
              <a:rPr lang="en-US" sz="3900" dirty="0" err="1"/>
              <a:t>Hla</a:t>
            </a:r>
            <a:r>
              <a:rPr lang="en-US" sz="3900" dirty="0"/>
              <a:t> </a:t>
            </a:r>
            <a:r>
              <a:rPr lang="en-US" sz="3900" dirty="0" err="1"/>
              <a:t>tha</a:t>
            </a:r>
            <a:r>
              <a:rPr lang="en-US" sz="3900" dirty="0"/>
              <a:t> in ka </a:t>
            </a:r>
            <a:r>
              <a:rPr lang="en-US" sz="3900" dirty="0" err="1"/>
              <a:t>thangthat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nunnak</a:t>
            </a:r>
            <a:r>
              <a:rPr lang="en-US" sz="3900" dirty="0"/>
              <a:t> ram </a:t>
            </a:r>
            <a:r>
              <a:rPr lang="en-US" sz="3900" dirty="0" err="1"/>
              <a:t>chungah</a:t>
            </a:r>
            <a:r>
              <a:rPr lang="en-US" sz="3900" dirty="0"/>
              <a:t> </a:t>
            </a:r>
            <a:r>
              <a:rPr lang="en-US" sz="3900" dirty="0" err="1"/>
              <a:t>khin</a:t>
            </a:r>
            <a:r>
              <a:rPr lang="en-US" sz="3900" dirty="0"/>
              <a:t>, Amah he </a:t>
            </a:r>
            <a:r>
              <a:rPr lang="en-US" sz="3900" dirty="0" err="1"/>
              <a:t>kan</a:t>
            </a:r>
            <a:r>
              <a:rPr lang="en-US" sz="3900" dirty="0"/>
              <a:t> um </a:t>
            </a:r>
            <a:r>
              <a:rPr lang="en-US" sz="3900" dirty="0" err="1"/>
              <a:t>lai</a:t>
            </a:r>
            <a:r>
              <a:rPr lang="en-US" sz="3900" dirty="0"/>
              <a:t> </a:t>
            </a:r>
            <a:r>
              <a:rPr lang="en-US" sz="3900" dirty="0" err="1"/>
              <a:t>ta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thangthatnak</a:t>
            </a:r>
            <a:r>
              <a:rPr lang="en-US" sz="3900" dirty="0"/>
              <a:t> </a:t>
            </a:r>
            <a:r>
              <a:rPr lang="en-US" sz="3900" dirty="0" err="1"/>
              <a:t>hlaka</a:t>
            </a:r>
            <a:r>
              <a:rPr lang="en-US" sz="3900" dirty="0"/>
              <a:t> </a:t>
            </a:r>
            <a:r>
              <a:rPr lang="en-US" sz="3900" dirty="0" err="1"/>
              <a:t>sa</a:t>
            </a:r>
            <a:r>
              <a:rPr lang="en-US" sz="3900" dirty="0"/>
              <a:t>, A </a:t>
            </a:r>
            <a:r>
              <a:rPr lang="en-US" sz="3900" dirty="0" err="1"/>
              <a:t>thi</a:t>
            </a:r>
            <a:r>
              <a:rPr lang="en-US" sz="3900" dirty="0"/>
              <a:t> in a ka </a:t>
            </a:r>
            <a:r>
              <a:rPr lang="en-US" sz="3900" dirty="0" err="1"/>
              <a:t>tawl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; </a:t>
            </a:r>
            <a:r>
              <a:rPr lang="en-US" sz="3900" dirty="0" err="1"/>
              <a:t>Vailamtah</a:t>
            </a:r>
            <a:r>
              <a:rPr lang="en-US" sz="3900" dirty="0"/>
              <a:t> </a:t>
            </a:r>
            <a:r>
              <a:rPr lang="en-US" sz="3900" dirty="0" err="1"/>
              <a:t>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in </a:t>
            </a:r>
            <a:r>
              <a:rPr lang="en-US" sz="3900" dirty="0" err="1"/>
              <a:t>i</a:t>
            </a:r>
            <a:r>
              <a:rPr lang="en-US" sz="3900" dirty="0"/>
              <a:t>, Ka </a:t>
            </a:r>
            <a:r>
              <a:rPr lang="en-US" sz="3900" dirty="0" err="1"/>
              <a:t>sualnak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</a:t>
            </a:r>
            <a:r>
              <a:rPr lang="en-US" sz="3900" dirty="0" err="1"/>
              <a:t>thlah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11. A THIANG, A THIANG, A THIANG!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</a:t>
            </a:r>
            <a:r>
              <a:rPr lang="en-US" sz="3900" dirty="0" err="1"/>
              <a:t>Eb</a:t>
            </a:r>
            <a:endParaRPr lang="en-US" sz="3900" dirty="0"/>
          </a:p>
        </p:txBody>
      </p:sp>
    </p:spTree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A </a:t>
            </a:r>
            <a:r>
              <a:rPr lang="en-US" sz="3900" dirty="0" err="1"/>
              <a:t>Thiang</a:t>
            </a:r>
            <a:r>
              <a:rPr lang="en-US" sz="3900" dirty="0"/>
              <a:t>, A </a:t>
            </a:r>
            <a:r>
              <a:rPr lang="en-US" sz="3900" dirty="0" err="1"/>
              <a:t>Thiang</a:t>
            </a:r>
            <a:r>
              <a:rPr lang="en-US" sz="3900" dirty="0"/>
              <a:t>, A </a:t>
            </a:r>
            <a:r>
              <a:rPr lang="en-US" sz="3900" dirty="0" err="1"/>
              <a:t>Thiang</a:t>
            </a:r>
            <a:r>
              <a:rPr lang="en-US" sz="3900" dirty="0"/>
              <a:t>, A </a:t>
            </a:r>
            <a:r>
              <a:rPr lang="en-US" sz="3900" dirty="0" err="1"/>
              <a:t>Lianngan</a:t>
            </a:r>
            <a:r>
              <a:rPr lang="en-US" sz="3900" dirty="0"/>
              <a:t> </a:t>
            </a:r>
            <a:r>
              <a:rPr lang="en-US" sz="3900" dirty="0" err="1"/>
              <a:t>bik</a:t>
            </a:r>
            <a:r>
              <a:rPr lang="en-US" sz="3900" dirty="0"/>
              <a:t> </a:t>
            </a:r>
            <a:r>
              <a:rPr lang="en-US" sz="3900" dirty="0" err="1"/>
              <a:t>Bawipa</a:t>
            </a:r>
            <a:r>
              <a:rPr lang="en-US" sz="3900" dirty="0"/>
              <a:t>! </a:t>
            </a:r>
            <a:r>
              <a:rPr lang="en-US" sz="3900" dirty="0" err="1"/>
              <a:t>Zingka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in </a:t>
            </a:r>
            <a:r>
              <a:rPr lang="en-US" sz="3900" dirty="0" err="1"/>
              <a:t>thangthatnak</a:t>
            </a:r>
            <a:r>
              <a:rPr lang="en-US" sz="3900" dirty="0"/>
              <a:t> cu Na sin a </a:t>
            </a:r>
            <a:r>
              <a:rPr lang="en-US" sz="3900" dirty="0" err="1"/>
              <a:t>kai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A </a:t>
            </a:r>
            <a:r>
              <a:rPr lang="en-US" sz="3900" dirty="0" err="1"/>
              <a:t>Thiang</a:t>
            </a:r>
            <a:r>
              <a:rPr lang="en-US" sz="3900" dirty="0"/>
              <a:t>, A </a:t>
            </a:r>
            <a:r>
              <a:rPr lang="en-US" sz="3900" dirty="0" err="1"/>
              <a:t>Thiang</a:t>
            </a:r>
            <a:r>
              <a:rPr lang="en-US" sz="3900" dirty="0"/>
              <a:t>, A </a:t>
            </a:r>
            <a:r>
              <a:rPr lang="en-US" sz="3900" dirty="0" err="1"/>
              <a:t>Thiang</a:t>
            </a:r>
            <a:r>
              <a:rPr lang="en-US" sz="3900" dirty="0"/>
              <a:t>, </a:t>
            </a:r>
            <a:r>
              <a:rPr lang="en-US" sz="3900" dirty="0" err="1"/>
              <a:t>Zaangfah</a:t>
            </a:r>
            <a:r>
              <a:rPr lang="en-US" sz="3900" dirty="0"/>
              <a:t> </a:t>
            </a:r>
            <a:r>
              <a:rPr lang="en-US" sz="3900" dirty="0" err="1"/>
              <a:t>thiam</a:t>
            </a:r>
            <a:r>
              <a:rPr lang="en-US" sz="3900" dirty="0"/>
              <a:t> le A </a:t>
            </a:r>
            <a:r>
              <a:rPr lang="en-US" sz="3900" dirty="0" err="1"/>
              <a:t>thawng</a:t>
            </a:r>
            <a:r>
              <a:rPr lang="en-US" sz="3900" dirty="0"/>
              <a:t>, </a:t>
            </a:r>
            <a:r>
              <a:rPr lang="en-US" sz="3900" dirty="0" err="1"/>
              <a:t>Pum</a:t>
            </a:r>
            <a:r>
              <a:rPr lang="en-US" sz="3900" dirty="0"/>
              <a:t> </a:t>
            </a:r>
            <a:r>
              <a:rPr lang="en-US" sz="3900" dirty="0" err="1"/>
              <a:t>khat</a:t>
            </a:r>
            <a:r>
              <a:rPr lang="en-US" sz="3900" dirty="0"/>
              <a:t> </a:t>
            </a:r>
            <a:r>
              <a:rPr lang="en-US" sz="3900" dirty="0" err="1"/>
              <a:t>Pathian</a:t>
            </a:r>
            <a:r>
              <a:rPr lang="en-US" sz="3900" dirty="0"/>
              <a:t> Pa, </a:t>
            </a:r>
            <a:r>
              <a:rPr lang="en-US" sz="3900" dirty="0" err="1"/>
              <a:t>Fapa</a:t>
            </a:r>
            <a:r>
              <a:rPr lang="en-US" sz="3900" dirty="0"/>
              <a:t>, </a:t>
            </a:r>
            <a:r>
              <a:rPr lang="en-US" sz="3900" dirty="0" err="1"/>
              <a:t>Thiang</a:t>
            </a:r>
            <a:r>
              <a:rPr lang="en-US" sz="3900" dirty="0"/>
              <a:t> </a:t>
            </a:r>
            <a:r>
              <a:rPr lang="en-US" sz="3900" dirty="0" err="1"/>
              <a:t>Thlarau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A </a:t>
            </a:r>
            <a:r>
              <a:rPr lang="en-US" sz="3900" dirty="0" err="1"/>
              <a:t>Thiang</a:t>
            </a:r>
            <a:r>
              <a:rPr lang="en-US" sz="3900" dirty="0"/>
              <a:t>, A </a:t>
            </a:r>
            <a:r>
              <a:rPr lang="en-US" sz="3900" dirty="0" err="1"/>
              <a:t>Thiang</a:t>
            </a:r>
            <a:r>
              <a:rPr lang="en-US" sz="3900" dirty="0"/>
              <a:t>, A </a:t>
            </a:r>
            <a:r>
              <a:rPr lang="en-US" sz="3900" dirty="0" err="1"/>
              <a:t>Thiang</a:t>
            </a:r>
            <a:r>
              <a:rPr lang="en-US" sz="3900" dirty="0"/>
              <a:t>, Mi </a:t>
            </a:r>
            <a:r>
              <a:rPr lang="en-US" sz="3900" dirty="0" err="1"/>
              <a:t>thiang</a:t>
            </a:r>
            <a:r>
              <a:rPr lang="en-US" sz="3900" dirty="0"/>
              <a:t> an </a:t>
            </a:r>
            <a:r>
              <a:rPr lang="en-US" sz="3900" dirty="0" err="1"/>
              <a:t>upatmi</a:t>
            </a:r>
            <a:r>
              <a:rPr lang="en-US" sz="3900" dirty="0"/>
              <a:t>, Na </a:t>
            </a:r>
            <a:r>
              <a:rPr lang="en-US" sz="3900" dirty="0" err="1"/>
              <a:t>bawithutdan</a:t>
            </a:r>
            <a:r>
              <a:rPr lang="en-US" sz="3900" dirty="0"/>
              <a:t> </a:t>
            </a:r>
            <a:r>
              <a:rPr lang="en-US" sz="3900" dirty="0" err="1"/>
              <a:t>hmaiah</a:t>
            </a:r>
            <a:r>
              <a:rPr lang="en-US" sz="3900" dirty="0"/>
              <a:t> an sui </a:t>
            </a:r>
            <a:r>
              <a:rPr lang="en-US" sz="3900" dirty="0" err="1"/>
              <a:t>luchin</a:t>
            </a:r>
            <a:r>
              <a:rPr lang="en-US" sz="3900" dirty="0"/>
              <a:t> cu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chiah</a:t>
            </a:r>
            <a:r>
              <a:rPr lang="en-US" sz="3900" dirty="0"/>
              <a:t>, </a:t>
            </a:r>
            <a:r>
              <a:rPr lang="en-US" sz="3900" dirty="0" err="1"/>
              <a:t>Che-ru-bim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, Na </a:t>
            </a:r>
            <a:r>
              <a:rPr lang="en-US" sz="3900" dirty="0" err="1"/>
              <a:t>kehram</a:t>
            </a:r>
            <a:r>
              <a:rPr lang="en-US" sz="3900" dirty="0"/>
              <a:t> ah kun in, Se-</a:t>
            </a:r>
            <a:r>
              <a:rPr lang="en-US" sz="3900" dirty="0" err="1"/>
              <a:t>ra</a:t>
            </a:r>
            <a:r>
              <a:rPr lang="en-US" sz="3900" dirty="0"/>
              <a:t> </a:t>
            </a:r>
            <a:r>
              <a:rPr lang="en-US" sz="3900" dirty="0" err="1"/>
              <a:t>fim</a:t>
            </a:r>
            <a:r>
              <a:rPr lang="en-US" sz="3900" dirty="0"/>
              <a:t> he,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Bawi</a:t>
            </a:r>
            <a:r>
              <a:rPr lang="en-US" sz="3900" dirty="0"/>
              <a:t> an </a:t>
            </a:r>
            <a:r>
              <a:rPr lang="en-US" sz="3900" dirty="0" err="1"/>
              <a:t>thangthat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A </a:t>
            </a:r>
            <a:r>
              <a:rPr lang="en-US" sz="3900" dirty="0" err="1"/>
              <a:t>Thiang</a:t>
            </a:r>
            <a:r>
              <a:rPr lang="en-US" sz="3900" dirty="0"/>
              <a:t>, A </a:t>
            </a:r>
            <a:r>
              <a:rPr lang="en-US" sz="3900" dirty="0" err="1"/>
              <a:t>Thiang</a:t>
            </a:r>
            <a:r>
              <a:rPr lang="en-US" sz="3900" dirty="0"/>
              <a:t>, A </a:t>
            </a:r>
            <a:r>
              <a:rPr lang="en-US" sz="3900" dirty="0" err="1"/>
              <a:t>Thiang</a:t>
            </a:r>
            <a:r>
              <a:rPr lang="en-US" sz="3900" dirty="0"/>
              <a:t>, </a:t>
            </a:r>
            <a:r>
              <a:rPr lang="en-US" sz="3900" dirty="0" err="1"/>
              <a:t>Mui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in </a:t>
            </a:r>
            <a:r>
              <a:rPr lang="en-US" sz="3900" dirty="0" err="1"/>
              <a:t>phen</a:t>
            </a:r>
            <a:r>
              <a:rPr lang="en-US" sz="3900" dirty="0"/>
              <a:t> </a:t>
            </a:r>
            <a:r>
              <a:rPr lang="en-US" sz="3900" dirty="0" err="1"/>
              <a:t>hmanh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, </a:t>
            </a:r>
            <a:r>
              <a:rPr lang="en-US" sz="3900" dirty="0" err="1"/>
              <a:t>Misual</a:t>
            </a:r>
            <a:r>
              <a:rPr lang="en-US" sz="3900" dirty="0"/>
              <a:t> mi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lianhngannak</a:t>
            </a:r>
            <a:r>
              <a:rPr lang="en-US" sz="3900" dirty="0"/>
              <a:t> </a:t>
            </a:r>
            <a:r>
              <a:rPr lang="en-US" sz="3900" dirty="0" err="1"/>
              <a:t>hmu</a:t>
            </a:r>
            <a:r>
              <a:rPr lang="en-US" sz="3900" dirty="0"/>
              <a:t> </a:t>
            </a:r>
            <a:r>
              <a:rPr lang="en-US" sz="3900" dirty="0" err="1"/>
              <a:t>hmanh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hlah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,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lawng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thiang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</a:t>
            </a:r>
            <a:r>
              <a:rPr lang="en-US" sz="3900" dirty="0" err="1"/>
              <a:t>Mithiang</a:t>
            </a:r>
            <a:r>
              <a:rPr lang="en-US" sz="3900" dirty="0"/>
              <a:t> dang an um lo, </a:t>
            </a:r>
            <a:r>
              <a:rPr lang="en-US" sz="3900" dirty="0" err="1"/>
              <a:t>Thawnnak</a:t>
            </a:r>
            <a:r>
              <a:rPr lang="en-US" sz="3900" dirty="0"/>
              <a:t>, </a:t>
            </a:r>
            <a:r>
              <a:rPr lang="en-US" sz="3900" dirty="0" err="1"/>
              <a:t>dawtnak</a:t>
            </a:r>
            <a:r>
              <a:rPr lang="en-US" sz="3900" dirty="0"/>
              <a:t>, </a:t>
            </a:r>
            <a:r>
              <a:rPr lang="en-US" sz="3900" dirty="0" err="1"/>
              <a:t>Thiannak</a:t>
            </a:r>
            <a:r>
              <a:rPr lang="en-US" sz="3900" dirty="0"/>
              <a:t> </a:t>
            </a:r>
            <a:r>
              <a:rPr lang="en-US" sz="3900" dirty="0" err="1"/>
              <a:t>tling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Pathian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A </a:t>
            </a:r>
            <a:r>
              <a:rPr lang="en-US" sz="3900" dirty="0" err="1"/>
              <a:t>Thiang</a:t>
            </a:r>
            <a:r>
              <a:rPr lang="en-US" sz="3900" dirty="0"/>
              <a:t>, A </a:t>
            </a:r>
            <a:r>
              <a:rPr lang="en-US" sz="3900" dirty="0" err="1"/>
              <a:t>Thiang</a:t>
            </a:r>
            <a:r>
              <a:rPr lang="en-US" sz="3900" dirty="0"/>
              <a:t>, A </a:t>
            </a:r>
            <a:r>
              <a:rPr lang="en-US" sz="3900" dirty="0" err="1"/>
              <a:t>Thiang</a:t>
            </a:r>
            <a:r>
              <a:rPr lang="en-US" sz="3900" dirty="0"/>
              <a:t>, A </a:t>
            </a:r>
            <a:r>
              <a:rPr lang="en-US" sz="3900" dirty="0" err="1"/>
              <a:t>Lianngan</a:t>
            </a:r>
            <a:r>
              <a:rPr lang="en-US" sz="3900" dirty="0"/>
              <a:t> </a:t>
            </a:r>
            <a:r>
              <a:rPr lang="en-US" sz="3900" dirty="0" err="1"/>
              <a:t>bik</a:t>
            </a:r>
            <a:r>
              <a:rPr lang="en-US" sz="3900" dirty="0"/>
              <a:t> </a:t>
            </a:r>
            <a:r>
              <a:rPr lang="en-US" sz="3900" dirty="0" err="1"/>
              <a:t>Bawipa</a:t>
            </a:r>
            <a:r>
              <a:rPr lang="en-US" sz="3900" dirty="0"/>
              <a:t>, Lei le van le </a:t>
            </a:r>
            <a:r>
              <a:rPr lang="en-US" sz="3900" dirty="0" err="1"/>
              <a:t>rili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min an in </a:t>
            </a:r>
            <a:r>
              <a:rPr lang="en-US" sz="3900" dirty="0" err="1"/>
              <a:t>thangthat</a:t>
            </a:r>
            <a:r>
              <a:rPr lang="en-US" sz="3900" dirty="0"/>
              <a:t>, A </a:t>
            </a:r>
            <a:r>
              <a:rPr lang="en-US" sz="3900" dirty="0" err="1"/>
              <a:t>Thiang</a:t>
            </a:r>
            <a:r>
              <a:rPr lang="en-US" sz="3900" dirty="0"/>
              <a:t>, A </a:t>
            </a:r>
            <a:r>
              <a:rPr lang="en-US" sz="3900" dirty="0" err="1"/>
              <a:t>Thiang</a:t>
            </a:r>
            <a:r>
              <a:rPr lang="en-US" sz="3900" dirty="0"/>
              <a:t>, A </a:t>
            </a:r>
            <a:r>
              <a:rPr lang="en-US" sz="3900" dirty="0" err="1"/>
              <a:t>Thiang</a:t>
            </a:r>
            <a:r>
              <a:rPr lang="en-US" sz="3900" dirty="0"/>
              <a:t>, </a:t>
            </a:r>
            <a:r>
              <a:rPr lang="en-US" sz="3900" dirty="0" err="1"/>
              <a:t>Zaangfah</a:t>
            </a:r>
            <a:r>
              <a:rPr lang="en-US" sz="3900" dirty="0"/>
              <a:t> </a:t>
            </a:r>
            <a:r>
              <a:rPr lang="en-US" sz="3900" dirty="0" err="1"/>
              <a:t>thiam</a:t>
            </a:r>
            <a:r>
              <a:rPr lang="en-US" sz="3900" dirty="0"/>
              <a:t> le a </a:t>
            </a:r>
            <a:r>
              <a:rPr lang="en-US" sz="3900" dirty="0" err="1"/>
              <a:t>thawng</a:t>
            </a:r>
            <a:r>
              <a:rPr lang="en-US" sz="3900" dirty="0"/>
              <a:t>, </a:t>
            </a:r>
            <a:r>
              <a:rPr lang="en-US" sz="3900" dirty="0" err="1"/>
              <a:t>Pum</a:t>
            </a:r>
            <a:r>
              <a:rPr lang="en-US" sz="3900" dirty="0"/>
              <a:t> </a:t>
            </a:r>
            <a:r>
              <a:rPr lang="en-US" sz="3900" dirty="0" err="1"/>
              <a:t>khat</a:t>
            </a:r>
            <a:r>
              <a:rPr lang="en-US" sz="3900" dirty="0"/>
              <a:t> </a:t>
            </a:r>
            <a:r>
              <a:rPr lang="en-US" sz="3900" dirty="0" err="1"/>
              <a:t>Pathian</a:t>
            </a:r>
            <a:r>
              <a:rPr lang="en-US" sz="3900" dirty="0"/>
              <a:t>; Pa, </a:t>
            </a:r>
            <a:r>
              <a:rPr lang="en-US" sz="3900" dirty="0" err="1"/>
              <a:t>Fapa</a:t>
            </a:r>
            <a:r>
              <a:rPr lang="en-US" sz="3900" dirty="0"/>
              <a:t>, </a:t>
            </a:r>
            <a:r>
              <a:rPr lang="en-US" sz="3900" dirty="0" err="1"/>
              <a:t>Thiang</a:t>
            </a:r>
            <a:r>
              <a:rPr lang="en-US" sz="3900" dirty="0"/>
              <a:t> </a:t>
            </a:r>
            <a:r>
              <a:rPr lang="en-US" sz="3900" dirty="0" err="1"/>
              <a:t>Thlarau</a:t>
            </a:r>
            <a:r>
              <a:rPr lang="en-US" sz="3900" dirty="0"/>
              <a:t>. Amen.</a:t>
            </a:r>
          </a:p>
        </p:txBody>
      </p:sp>
    </p:spTree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12. KA THLARAU NGAI TUAH!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D</a:t>
            </a:r>
          </a:p>
        </p:txBody>
      </p:sp>
    </p:spTree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Ka </a:t>
            </a:r>
            <a:r>
              <a:rPr lang="en-US" sz="3900" dirty="0" err="1"/>
              <a:t>thlarau</a:t>
            </a:r>
            <a:r>
              <a:rPr lang="en-US" sz="3900" dirty="0"/>
              <a:t> </a:t>
            </a:r>
            <a:r>
              <a:rPr lang="en-US" sz="3900" dirty="0" err="1"/>
              <a:t>ngai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vancungmi</a:t>
            </a:r>
            <a:r>
              <a:rPr lang="en-US" sz="3900" dirty="0"/>
              <a:t> </a:t>
            </a:r>
            <a:r>
              <a:rPr lang="en-US" sz="3900" dirty="0" err="1"/>
              <a:t>hlasaknak</a:t>
            </a:r>
            <a:r>
              <a:rPr lang="en-US" sz="3900" dirty="0"/>
              <a:t>, </a:t>
            </a:r>
            <a:r>
              <a:rPr lang="en-US" sz="3900" dirty="0" err="1"/>
              <a:t>Vaw</a:t>
            </a:r>
            <a:r>
              <a:rPr lang="en-US" sz="3900" dirty="0"/>
              <a:t> lei </a:t>
            </a:r>
            <a:r>
              <a:rPr lang="en-US" sz="3900" dirty="0" err="1"/>
              <a:t>lawmhnak</a:t>
            </a:r>
            <a:r>
              <a:rPr lang="en-US" sz="3900" dirty="0"/>
              <a:t> </a:t>
            </a:r>
            <a:r>
              <a:rPr lang="en-US" sz="3900" dirty="0" err="1"/>
              <a:t>rili</a:t>
            </a:r>
            <a:r>
              <a:rPr lang="en-US" sz="3900" dirty="0"/>
              <a:t> </a:t>
            </a:r>
            <a:r>
              <a:rPr lang="en-US" sz="3900" dirty="0" err="1"/>
              <a:t>cung</a:t>
            </a:r>
            <a:r>
              <a:rPr lang="en-US" sz="3900" dirty="0"/>
              <a:t> </a:t>
            </a:r>
            <a:r>
              <a:rPr lang="en-US" sz="3900" dirty="0" err="1"/>
              <a:t>tiang</a:t>
            </a:r>
            <a:r>
              <a:rPr lang="en-US" sz="3900" dirty="0"/>
              <a:t> a </a:t>
            </a:r>
            <a:r>
              <a:rPr lang="en-US" sz="3900" dirty="0" err="1"/>
              <a:t>thang</a:t>
            </a:r>
            <a:r>
              <a:rPr lang="en-US" sz="3900" dirty="0"/>
              <a:t>, </a:t>
            </a:r>
            <a:r>
              <a:rPr lang="en-US" sz="3900" dirty="0" err="1"/>
              <a:t>Hlasaknak</a:t>
            </a:r>
            <a:r>
              <a:rPr lang="en-US" sz="3900" dirty="0"/>
              <a:t> </a:t>
            </a:r>
            <a:r>
              <a:rPr lang="en-US" sz="3900" dirty="0" err="1"/>
              <a:t>thawng</a:t>
            </a:r>
            <a:r>
              <a:rPr lang="en-US" sz="3900" dirty="0"/>
              <a:t> </a:t>
            </a:r>
            <a:r>
              <a:rPr lang="en-US" sz="3900" dirty="0" err="1"/>
              <a:t>tha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theih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 </a:t>
            </a:r>
            <a:r>
              <a:rPr lang="en-US" sz="3900" dirty="0" err="1"/>
              <a:t>cun</a:t>
            </a:r>
            <a:r>
              <a:rPr lang="en-US" sz="3900" dirty="0"/>
              <a:t>, </a:t>
            </a:r>
            <a:r>
              <a:rPr lang="en-US" sz="3900" dirty="0" err="1"/>
              <a:t>Lungthlennak</a:t>
            </a:r>
            <a:r>
              <a:rPr lang="en-US" sz="3900" dirty="0"/>
              <a:t> le </a:t>
            </a:r>
            <a:r>
              <a:rPr lang="en-US" sz="3900" dirty="0" err="1"/>
              <a:t>sual</a:t>
            </a:r>
            <a:r>
              <a:rPr lang="en-US" sz="3900" dirty="0"/>
              <a:t> </a:t>
            </a:r>
            <a:r>
              <a:rPr lang="en-US" sz="3900" dirty="0" err="1"/>
              <a:t>thlahnak</a:t>
            </a:r>
            <a:r>
              <a:rPr lang="en-US" sz="3900" dirty="0"/>
              <a:t> </a:t>
            </a:r>
            <a:r>
              <a:rPr lang="en-US" sz="3900" dirty="0" err="1"/>
              <a:t>bia</a:t>
            </a:r>
            <a:r>
              <a:rPr lang="en-US" sz="3900" dirty="0"/>
              <a:t> a </a:t>
            </a:r>
            <a:r>
              <a:rPr lang="en-US" sz="3900" dirty="0" err="1"/>
              <a:t>chim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Biakam</a:t>
            </a:r>
            <a:r>
              <a:rPr lang="en-US" sz="3900" dirty="0"/>
              <a:t> a </a:t>
            </a:r>
            <a:r>
              <a:rPr lang="en-US" sz="3900" dirty="0" err="1"/>
              <a:t>tling</a:t>
            </a:r>
            <a:r>
              <a:rPr lang="en-US" sz="3900" dirty="0"/>
              <a:t>, </a:t>
            </a:r>
            <a:r>
              <a:rPr lang="en-US" sz="3900" dirty="0" err="1"/>
              <a:t>Vancung</a:t>
            </a:r>
            <a:r>
              <a:rPr lang="en-US" sz="3900" dirty="0"/>
              <a:t> mi </a:t>
            </a:r>
            <a:r>
              <a:rPr lang="en-US" sz="3900" dirty="0" err="1"/>
              <a:t>vialte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khan, An aw </a:t>
            </a:r>
            <a:r>
              <a:rPr lang="en-US" sz="3900" dirty="0" err="1"/>
              <a:t>ngaih</a:t>
            </a:r>
            <a:r>
              <a:rPr lang="en-US" sz="3900" dirty="0"/>
              <a:t> </a:t>
            </a:r>
            <a:r>
              <a:rPr lang="en-US" sz="3900" dirty="0" err="1"/>
              <a:t>awk</a:t>
            </a:r>
            <a:r>
              <a:rPr lang="en-US" sz="3900" dirty="0"/>
              <a:t> </a:t>
            </a:r>
            <a:r>
              <a:rPr lang="en-US" sz="3900" dirty="0" err="1"/>
              <a:t>tlak</a:t>
            </a:r>
            <a:r>
              <a:rPr lang="en-US" sz="3900" dirty="0"/>
              <a:t> in </a:t>
            </a:r>
            <a:r>
              <a:rPr lang="en-US" sz="3900" dirty="0" err="1"/>
              <a:t>hla</a:t>
            </a:r>
            <a:r>
              <a:rPr lang="en-US" sz="3900" dirty="0"/>
              <a:t> an </a:t>
            </a:r>
            <a:r>
              <a:rPr lang="en-US" sz="3900" dirty="0" err="1"/>
              <a:t>sa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, </a:t>
            </a:r>
            <a:r>
              <a:rPr lang="en-US" sz="3900" dirty="0" err="1"/>
              <a:t>Zanlei</a:t>
            </a:r>
            <a:r>
              <a:rPr lang="en-US" sz="3900" dirty="0"/>
              <a:t> </a:t>
            </a:r>
            <a:r>
              <a:rPr lang="en-US" sz="3900" dirty="0" err="1"/>
              <a:t>tahnak</a:t>
            </a:r>
            <a:r>
              <a:rPr lang="en-US" sz="3900" dirty="0"/>
              <a:t> </a:t>
            </a:r>
            <a:r>
              <a:rPr lang="en-US" sz="3900" dirty="0" err="1"/>
              <a:t>zinglei</a:t>
            </a:r>
            <a:r>
              <a:rPr lang="en-US" sz="3900" dirty="0"/>
              <a:t> </a:t>
            </a:r>
            <a:r>
              <a:rPr lang="en-US" sz="3900" dirty="0" err="1"/>
              <a:t>lunglawmhnak</a:t>
            </a:r>
            <a:r>
              <a:rPr lang="en-US" sz="3900" dirty="0"/>
              <a:t> </a:t>
            </a:r>
            <a:r>
              <a:rPr lang="en-US" sz="3900" dirty="0" err="1"/>
              <a:t>tha</a:t>
            </a:r>
            <a:r>
              <a:rPr lang="en-US" sz="3900" dirty="0"/>
              <a:t> </a:t>
            </a:r>
            <a:r>
              <a:rPr lang="en-US" sz="3900" dirty="0" err="1"/>
              <a:t>bik</a:t>
            </a:r>
            <a:r>
              <a:rPr lang="en-US" sz="3900" dirty="0"/>
              <a:t>, </a:t>
            </a:r>
            <a:r>
              <a:rPr lang="en-US" sz="3900" dirty="0" err="1"/>
              <a:t>Khuamuihnak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dawtnak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 </a:t>
            </a:r>
            <a:r>
              <a:rPr lang="en-US" sz="3900" dirty="0" err="1"/>
              <a:t>ceuter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Hla</a:t>
            </a:r>
            <a:r>
              <a:rPr lang="en-US" sz="3900" dirty="0"/>
              <a:t> aw </a:t>
            </a:r>
            <a:r>
              <a:rPr lang="en-US" sz="3900" dirty="0" err="1"/>
              <a:t>nan</a:t>
            </a:r>
            <a:r>
              <a:rPr lang="en-US" sz="3900" dirty="0"/>
              <a:t> </a:t>
            </a:r>
            <a:r>
              <a:rPr lang="en-US" sz="3900" dirty="0" err="1"/>
              <a:t>theih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 </a:t>
            </a:r>
            <a:r>
              <a:rPr lang="en-US" sz="3900" dirty="0" err="1"/>
              <a:t>hmailei</a:t>
            </a:r>
            <a:r>
              <a:rPr lang="en-US" sz="3900" dirty="0"/>
              <a:t> ah </a:t>
            </a:r>
            <a:r>
              <a:rPr lang="en-US" sz="3900" dirty="0" err="1"/>
              <a:t>kal</a:t>
            </a:r>
            <a:r>
              <a:rPr lang="en-US" sz="3900" dirty="0"/>
              <a:t> u, "Re </a:t>
            </a:r>
            <a:r>
              <a:rPr lang="en-US" sz="3900" dirty="0" err="1"/>
              <a:t>theimi</a:t>
            </a:r>
            <a:r>
              <a:rPr lang="en-US" sz="3900" dirty="0"/>
              <a:t> le </a:t>
            </a:r>
            <a:r>
              <a:rPr lang="en-US" sz="3900" dirty="0" err="1"/>
              <a:t>sifak</a:t>
            </a:r>
            <a:r>
              <a:rPr lang="en-US" sz="3900" dirty="0"/>
              <a:t> </a:t>
            </a:r>
            <a:r>
              <a:rPr lang="en-US" sz="3900" dirty="0" err="1"/>
              <a:t>ra</a:t>
            </a:r>
            <a:r>
              <a:rPr lang="en-US" sz="3900" dirty="0"/>
              <a:t> u," a </a:t>
            </a:r>
            <a:r>
              <a:rPr lang="en-US" sz="3900" dirty="0" err="1"/>
              <a:t>ti</a:t>
            </a:r>
            <a:r>
              <a:rPr lang="en-US" sz="3900" dirty="0"/>
              <a:t>, </a:t>
            </a:r>
            <a:r>
              <a:rPr lang="en-US" sz="3900" dirty="0" err="1"/>
              <a:t>Khuamui</a:t>
            </a:r>
            <a:r>
              <a:rPr lang="en-US" sz="3900" dirty="0"/>
              <a:t> </a:t>
            </a:r>
            <a:r>
              <a:rPr lang="en-US" sz="3900" dirty="0" err="1"/>
              <a:t>chungah</a:t>
            </a:r>
            <a:r>
              <a:rPr lang="en-US" sz="3900" dirty="0"/>
              <a:t>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an </a:t>
            </a:r>
            <a:r>
              <a:rPr lang="en-US" sz="3900" dirty="0" err="1"/>
              <a:t>auh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</a:t>
            </a:r>
            <a:r>
              <a:rPr lang="en-US" sz="3900" dirty="0" err="1"/>
              <a:t>Vancung</a:t>
            </a:r>
            <a:r>
              <a:rPr lang="en-US" sz="3900" dirty="0"/>
              <a:t> lam </a:t>
            </a:r>
            <a:r>
              <a:rPr lang="en-US" sz="3900" dirty="0" err="1"/>
              <a:t>tha</a:t>
            </a:r>
            <a:r>
              <a:rPr lang="en-US" sz="3900" dirty="0"/>
              <a:t> </a:t>
            </a:r>
            <a:r>
              <a:rPr lang="en-US" sz="3900" dirty="0" err="1"/>
              <a:t>hmuhsaktu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Biakam</a:t>
            </a:r>
            <a:r>
              <a:rPr lang="en-US" sz="3900" dirty="0"/>
              <a:t> a </a:t>
            </a:r>
            <a:r>
              <a:rPr lang="en-US" sz="3900" dirty="0" err="1"/>
              <a:t>tling</a:t>
            </a:r>
            <a:r>
              <a:rPr lang="en-US" sz="3900" dirty="0"/>
              <a:t>, </a:t>
            </a:r>
            <a:r>
              <a:rPr lang="en-US" sz="3900" dirty="0" err="1"/>
              <a:t>Vancung</a:t>
            </a:r>
            <a:r>
              <a:rPr lang="en-US" sz="3900" dirty="0"/>
              <a:t> mi </a:t>
            </a:r>
            <a:r>
              <a:rPr lang="en-US" sz="3900" dirty="0" err="1"/>
              <a:t>vialte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khan, An aw </a:t>
            </a:r>
            <a:r>
              <a:rPr lang="en-US" sz="3900" dirty="0" err="1"/>
              <a:t>ngaih</a:t>
            </a:r>
            <a:r>
              <a:rPr lang="en-US" sz="3900" dirty="0"/>
              <a:t> </a:t>
            </a:r>
            <a:r>
              <a:rPr lang="en-US" sz="3900" dirty="0" err="1"/>
              <a:t>awk</a:t>
            </a:r>
            <a:r>
              <a:rPr lang="en-US" sz="3900" dirty="0"/>
              <a:t> </a:t>
            </a:r>
            <a:r>
              <a:rPr lang="en-US" sz="3900" dirty="0" err="1"/>
              <a:t>tlak</a:t>
            </a:r>
            <a:r>
              <a:rPr lang="en-US" sz="3900" dirty="0"/>
              <a:t> in </a:t>
            </a:r>
            <a:r>
              <a:rPr lang="en-US" sz="3900" dirty="0" err="1"/>
              <a:t>hla</a:t>
            </a:r>
            <a:r>
              <a:rPr lang="en-US" sz="3900" dirty="0"/>
              <a:t> an </a:t>
            </a:r>
            <a:r>
              <a:rPr lang="en-US" sz="3900" dirty="0" err="1"/>
              <a:t>sa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, </a:t>
            </a:r>
            <a:r>
              <a:rPr lang="en-US" sz="3900" dirty="0" err="1"/>
              <a:t>Zanlei</a:t>
            </a:r>
            <a:r>
              <a:rPr lang="en-US" sz="3900" dirty="0"/>
              <a:t> </a:t>
            </a:r>
            <a:r>
              <a:rPr lang="en-US" sz="3900" dirty="0" err="1"/>
              <a:t>tahnak</a:t>
            </a:r>
            <a:r>
              <a:rPr lang="en-US" sz="3900" dirty="0"/>
              <a:t> </a:t>
            </a:r>
            <a:r>
              <a:rPr lang="en-US" sz="3900" dirty="0" err="1"/>
              <a:t>zinglei</a:t>
            </a:r>
            <a:r>
              <a:rPr lang="en-US" sz="3900" dirty="0"/>
              <a:t> </a:t>
            </a:r>
            <a:r>
              <a:rPr lang="en-US" sz="3900" dirty="0" err="1"/>
              <a:t>lunglawmhnak</a:t>
            </a:r>
            <a:r>
              <a:rPr lang="en-US" sz="3900" dirty="0"/>
              <a:t> </a:t>
            </a:r>
            <a:r>
              <a:rPr lang="en-US" sz="3900" dirty="0" err="1"/>
              <a:t>tha</a:t>
            </a:r>
            <a:r>
              <a:rPr lang="en-US" sz="3900" dirty="0"/>
              <a:t> </a:t>
            </a:r>
            <a:r>
              <a:rPr lang="en-US" sz="3900" dirty="0" err="1"/>
              <a:t>bik</a:t>
            </a:r>
            <a:r>
              <a:rPr lang="en-US" sz="3900" dirty="0"/>
              <a:t>, </a:t>
            </a:r>
            <a:r>
              <a:rPr lang="en-US" sz="3900" dirty="0" err="1"/>
              <a:t>Khuamuihnak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dawtnak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 </a:t>
            </a:r>
            <a:r>
              <a:rPr lang="en-US" sz="3900" dirty="0" err="1"/>
              <a:t>ceuter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Lamhlapi</a:t>
            </a:r>
            <a:r>
              <a:rPr lang="en-US" sz="3900" dirty="0"/>
              <a:t> ah </a:t>
            </a:r>
            <a:r>
              <a:rPr lang="en-US" sz="3900" dirty="0" err="1"/>
              <a:t>zanlei</a:t>
            </a:r>
            <a:r>
              <a:rPr lang="en-US" sz="3900" dirty="0"/>
              <a:t> </a:t>
            </a:r>
            <a:r>
              <a:rPr lang="en-US" sz="3900" dirty="0" err="1"/>
              <a:t>darkhing</a:t>
            </a:r>
            <a:r>
              <a:rPr lang="en-US" sz="3900" dirty="0"/>
              <a:t> </a:t>
            </a:r>
            <a:r>
              <a:rPr lang="en-US" sz="3900" dirty="0" err="1"/>
              <a:t>thawng</a:t>
            </a:r>
            <a:r>
              <a:rPr lang="en-US" sz="3900" dirty="0"/>
              <a:t> </a:t>
            </a:r>
            <a:r>
              <a:rPr lang="en-US" sz="3900" dirty="0" err="1"/>
              <a:t>bangin</a:t>
            </a:r>
            <a:r>
              <a:rPr lang="en-US" sz="3900" dirty="0"/>
              <a:t>, </a:t>
            </a:r>
            <a:r>
              <a:rPr lang="en-US" sz="3900" dirty="0" err="1"/>
              <a:t>Vawlei</a:t>
            </a:r>
            <a:r>
              <a:rPr lang="en-US" sz="3900" dirty="0"/>
              <a:t> </a:t>
            </a:r>
            <a:r>
              <a:rPr lang="en-US" sz="3900" dirty="0" err="1"/>
              <a:t>cungah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thawng</a:t>
            </a:r>
            <a:r>
              <a:rPr lang="en-US" sz="3900" dirty="0"/>
              <a:t> a </a:t>
            </a:r>
            <a:r>
              <a:rPr lang="en-US" sz="3900" dirty="0" err="1"/>
              <a:t>thang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Thong </a:t>
            </a:r>
            <a:r>
              <a:rPr lang="en-US" sz="3900" dirty="0" err="1"/>
              <a:t>tampi</a:t>
            </a:r>
            <a:r>
              <a:rPr lang="en-US" sz="3900" dirty="0"/>
              <a:t> </a:t>
            </a:r>
            <a:r>
              <a:rPr lang="en-US" sz="3900" dirty="0" err="1"/>
              <a:t>thilrit</a:t>
            </a:r>
            <a:r>
              <a:rPr lang="en-US" sz="3900" dirty="0"/>
              <a:t> a </a:t>
            </a:r>
            <a:r>
              <a:rPr lang="en-US" sz="3900" dirty="0" err="1"/>
              <a:t>phormi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, </a:t>
            </a:r>
            <a:r>
              <a:rPr lang="en-US" sz="3900" dirty="0" err="1"/>
              <a:t>Tuukhal</a:t>
            </a:r>
            <a:r>
              <a:rPr lang="en-US" sz="3900" dirty="0"/>
              <a:t>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sinah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ra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Biakam</a:t>
            </a:r>
            <a:r>
              <a:rPr lang="en-US" sz="3900" dirty="0"/>
              <a:t> a </a:t>
            </a:r>
            <a:r>
              <a:rPr lang="en-US" sz="3900" dirty="0" err="1"/>
              <a:t>tling</a:t>
            </a:r>
            <a:r>
              <a:rPr lang="en-US" sz="3900" dirty="0"/>
              <a:t>, </a:t>
            </a:r>
            <a:r>
              <a:rPr lang="en-US" sz="3900" dirty="0" err="1"/>
              <a:t>Vancung</a:t>
            </a:r>
            <a:r>
              <a:rPr lang="en-US" sz="3900" dirty="0"/>
              <a:t> mi </a:t>
            </a:r>
            <a:r>
              <a:rPr lang="en-US" sz="3900" dirty="0" err="1"/>
              <a:t>vialte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khan, An aw </a:t>
            </a:r>
            <a:r>
              <a:rPr lang="en-US" sz="3900" dirty="0" err="1"/>
              <a:t>ngaih</a:t>
            </a:r>
            <a:r>
              <a:rPr lang="en-US" sz="3900" dirty="0"/>
              <a:t> </a:t>
            </a:r>
            <a:r>
              <a:rPr lang="en-US" sz="3900" dirty="0" err="1"/>
              <a:t>awk</a:t>
            </a:r>
            <a:r>
              <a:rPr lang="en-US" sz="3900" dirty="0"/>
              <a:t> </a:t>
            </a:r>
            <a:r>
              <a:rPr lang="en-US" sz="3900" dirty="0" err="1"/>
              <a:t>tlak</a:t>
            </a:r>
            <a:r>
              <a:rPr lang="en-US" sz="3900" dirty="0"/>
              <a:t> in </a:t>
            </a:r>
            <a:r>
              <a:rPr lang="en-US" sz="3900" dirty="0" err="1"/>
              <a:t>hla</a:t>
            </a:r>
            <a:r>
              <a:rPr lang="en-US" sz="3900" dirty="0"/>
              <a:t> an </a:t>
            </a:r>
            <a:r>
              <a:rPr lang="en-US" sz="3900" dirty="0" err="1"/>
              <a:t>sa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, </a:t>
            </a:r>
            <a:r>
              <a:rPr lang="en-US" sz="3900" dirty="0" err="1"/>
              <a:t>Zanlei</a:t>
            </a:r>
            <a:r>
              <a:rPr lang="en-US" sz="3900" dirty="0"/>
              <a:t> </a:t>
            </a:r>
            <a:r>
              <a:rPr lang="en-US" sz="3900" dirty="0" err="1"/>
              <a:t>tahnak</a:t>
            </a:r>
            <a:r>
              <a:rPr lang="en-US" sz="3900" dirty="0"/>
              <a:t> </a:t>
            </a:r>
            <a:r>
              <a:rPr lang="en-US" sz="3900" dirty="0" err="1"/>
              <a:t>zinglei</a:t>
            </a:r>
            <a:r>
              <a:rPr lang="en-US" sz="3900" dirty="0"/>
              <a:t> </a:t>
            </a:r>
            <a:r>
              <a:rPr lang="en-US" sz="3900" dirty="0" err="1"/>
              <a:t>lunglawmhnak</a:t>
            </a:r>
            <a:r>
              <a:rPr lang="en-US" sz="3900" dirty="0"/>
              <a:t> </a:t>
            </a:r>
            <a:r>
              <a:rPr lang="en-US" sz="3900" dirty="0" err="1"/>
              <a:t>tha</a:t>
            </a:r>
            <a:r>
              <a:rPr lang="en-US" sz="3900" dirty="0"/>
              <a:t> </a:t>
            </a:r>
            <a:r>
              <a:rPr lang="en-US" sz="3900" dirty="0" err="1"/>
              <a:t>bik</a:t>
            </a:r>
            <a:r>
              <a:rPr lang="en-US" sz="3900" dirty="0"/>
              <a:t>, </a:t>
            </a:r>
            <a:r>
              <a:rPr lang="en-US" sz="3900" dirty="0" err="1"/>
              <a:t>Khuamuihnak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dawtnak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 </a:t>
            </a:r>
            <a:r>
              <a:rPr lang="en-US" sz="3900" dirty="0" err="1"/>
              <a:t>ceuter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</a:t>
            </a:r>
            <a:r>
              <a:rPr lang="en-US" sz="3900" dirty="0" err="1"/>
              <a:t>Ngaihchiatnak</a:t>
            </a:r>
            <a:r>
              <a:rPr lang="en-US" sz="3900" dirty="0"/>
              <a:t> </a:t>
            </a:r>
            <a:r>
              <a:rPr lang="en-US" sz="3900" dirty="0" err="1"/>
              <a:t>caan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atu</a:t>
            </a:r>
            <a:r>
              <a:rPr lang="en-US" sz="3900" dirty="0"/>
              <a:t> </a:t>
            </a:r>
            <a:r>
              <a:rPr lang="en-US" sz="3900" dirty="0" err="1"/>
              <a:t>sau</a:t>
            </a:r>
            <a:r>
              <a:rPr lang="en-US" sz="3900" dirty="0"/>
              <a:t> </a:t>
            </a:r>
            <a:r>
              <a:rPr lang="en-US" sz="3900" dirty="0" err="1"/>
              <a:t>hmanhsehlaw</a:t>
            </a:r>
            <a:r>
              <a:rPr lang="en-US" sz="3900" dirty="0"/>
              <a:t>, </a:t>
            </a:r>
            <a:r>
              <a:rPr lang="en-US" sz="3900" dirty="0" err="1"/>
              <a:t>Khuamui</a:t>
            </a:r>
            <a:r>
              <a:rPr lang="en-US" sz="3900" dirty="0"/>
              <a:t> </a:t>
            </a:r>
            <a:r>
              <a:rPr lang="en-US" sz="3900" dirty="0" err="1"/>
              <a:t>hlawt</a:t>
            </a:r>
            <a:r>
              <a:rPr lang="en-US" sz="3900" dirty="0"/>
              <a:t> in </a:t>
            </a:r>
            <a:r>
              <a:rPr lang="en-US" sz="3900" dirty="0" err="1"/>
              <a:t>lawmhnak</a:t>
            </a:r>
            <a:r>
              <a:rPr lang="en-US" sz="3900" dirty="0"/>
              <a:t> </a:t>
            </a:r>
            <a:r>
              <a:rPr lang="en-US" sz="3900" dirty="0" err="1"/>
              <a:t>khua</a:t>
            </a:r>
            <a:r>
              <a:rPr lang="en-US" sz="3900" dirty="0"/>
              <a:t> a </a:t>
            </a:r>
            <a:r>
              <a:rPr lang="en-US" sz="3900" dirty="0" err="1"/>
              <a:t>ceu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</a:t>
            </a:r>
            <a:r>
              <a:rPr lang="en-US" sz="3900" dirty="0" err="1"/>
              <a:t>Retheimi</a:t>
            </a:r>
            <a:r>
              <a:rPr lang="en-US" sz="3900" dirty="0"/>
              <a:t> </a:t>
            </a:r>
            <a:r>
              <a:rPr lang="en-US" sz="3900" dirty="0" err="1"/>
              <a:t>kalnak</a:t>
            </a:r>
            <a:r>
              <a:rPr lang="en-US" sz="3900" dirty="0"/>
              <a:t> lam </a:t>
            </a:r>
            <a:r>
              <a:rPr lang="en-US" sz="3900" dirty="0" err="1"/>
              <a:t>kha</a:t>
            </a:r>
            <a:r>
              <a:rPr lang="en-US" sz="3900" dirty="0"/>
              <a:t> a </a:t>
            </a:r>
            <a:r>
              <a:rPr lang="en-US" sz="3900" dirty="0" err="1"/>
              <a:t>dih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, </a:t>
            </a:r>
            <a:r>
              <a:rPr lang="en-US" sz="3900" dirty="0" err="1"/>
              <a:t>Thlarau</a:t>
            </a:r>
            <a:r>
              <a:rPr lang="en-US" sz="3900" dirty="0"/>
              <a:t> </a:t>
            </a:r>
            <a:r>
              <a:rPr lang="en-US" sz="3900" dirty="0" err="1"/>
              <a:t>hnangamnak</a:t>
            </a:r>
            <a:r>
              <a:rPr lang="en-US" sz="3900" dirty="0"/>
              <a:t> </a:t>
            </a:r>
            <a:r>
              <a:rPr lang="en-US" sz="3900" dirty="0" err="1"/>
              <a:t>suikhua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phak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Biakam</a:t>
            </a:r>
            <a:r>
              <a:rPr lang="en-US" sz="3900" dirty="0"/>
              <a:t> a </a:t>
            </a:r>
            <a:r>
              <a:rPr lang="en-US" sz="3900" dirty="0" err="1"/>
              <a:t>tling</a:t>
            </a:r>
            <a:r>
              <a:rPr lang="en-US" sz="3900" dirty="0"/>
              <a:t>, </a:t>
            </a:r>
            <a:r>
              <a:rPr lang="en-US" sz="3900" dirty="0" err="1"/>
              <a:t>Vancung</a:t>
            </a:r>
            <a:r>
              <a:rPr lang="en-US" sz="3900" dirty="0"/>
              <a:t> mi </a:t>
            </a:r>
            <a:r>
              <a:rPr lang="en-US" sz="3900" dirty="0" err="1"/>
              <a:t>vialte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khan, An aw </a:t>
            </a:r>
            <a:r>
              <a:rPr lang="en-US" sz="3900" dirty="0" err="1"/>
              <a:t>ngaih</a:t>
            </a:r>
            <a:r>
              <a:rPr lang="en-US" sz="3900" dirty="0"/>
              <a:t> </a:t>
            </a:r>
            <a:r>
              <a:rPr lang="en-US" sz="3900" dirty="0" err="1"/>
              <a:t>awk</a:t>
            </a:r>
            <a:r>
              <a:rPr lang="en-US" sz="3900" dirty="0"/>
              <a:t> </a:t>
            </a:r>
            <a:r>
              <a:rPr lang="en-US" sz="3900" dirty="0" err="1"/>
              <a:t>tlak</a:t>
            </a:r>
            <a:r>
              <a:rPr lang="en-US" sz="3900" dirty="0"/>
              <a:t> in </a:t>
            </a:r>
            <a:r>
              <a:rPr lang="en-US" sz="3900" dirty="0" err="1"/>
              <a:t>hla</a:t>
            </a:r>
            <a:r>
              <a:rPr lang="en-US" sz="3900" dirty="0"/>
              <a:t> an </a:t>
            </a:r>
            <a:r>
              <a:rPr lang="en-US" sz="3900" dirty="0" err="1"/>
              <a:t>sa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, </a:t>
            </a:r>
            <a:r>
              <a:rPr lang="en-US" sz="3900" dirty="0" err="1"/>
              <a:t>Zanlei</a:t>
            </a:r>
            <a:r>
              <a:rPr lang="en-US" sz="3900" dirty="0"/>
              <a:t> </a:t>
            </a:r>
            <a:r>
              <a:rPr lang="en-US" sz="3900" dirty="0" err="1"/>
              <a:t>tahnak</a:t>
            </a:r>
            <a:r>
              <a:rPr lang="en-US" sz="3900" dirty="0"/>
              <a:t> </a:t>
            </a:r>
            <a:r>
              <a:rPr lang="en-US" sz="3900" dirty="0" err="1"/>
              <a:t>zinglei</a:t>
            </a:r>
            <a:r>
              <a:rPr lang="en-US" sz="3900" dirty="0"/>
              <a:t> </a:t>
            </a:r>
            <a:r>
              <a:rPr lang="en-US" sz="3900" dirty="0" err="1"/>
              <a:t>lunglawmhnak</a:t>
            </a:r>
            <a:r>
              <a:rPr lang="en-US" sz="3900" dirty="0"/>
              <a:t> </a:t>
            </a:r>
            <a:r>
              <a:rPr lang="en-US" sz="3900" dirty="0" err="1"/>
              <a:t>tha</a:t>
            </a:r>
            <a:r>
              <a:rPr lang="en-US" sz="3900" dirty="0"/>
              <a:t> </a:t>
            </a:r>
            <a:r>
              <a:rPr lang="en-US" sz="3900" dirty="0" err="1"/>
              <a:t>bik</a:t>
            </a:r>
            <a:r>
              <a:rPr lang="en-US" sz="3900" dirty="0"/>
              <a:t>, </a:t>
            </a:r>
            <a:r>
              <a:rPr lang="en-US" sz="3900" dirty="0" err="1"/>
              <a:t>Khuamuihnak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dawtnak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 </a:t>
            </a:r>
            <a:r>
              <a:rPr lang="en-US" sz="3900" dirty="0" err="1"/>
              <a:t>ceuter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13. SUNPAR LUCHIN CHINH U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F</a:t>
            </a:r>
          </a:p>
        </p:txBody>
      </p:sp>
    </p:spTree>
  </p:cSld>
  <p:clrMapOvr>
    <a:masterClrMapping/>
  </p:clrMapOvr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Vawlei</a:t>
            </a:r>
            <a:r>
              <a:rPr lang="en-US" sz="3900" dirty="0"/>
              <a:t> mi </a:t>
            </a:r>
            <a:r>
              <a:rPr lang="en-US" sz="3900" dirty="0" err="1"/>
              <a:t>vialte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zoh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Ngaihchiatnak</a:t>
            </a:r>
            <a:r>
              <a:rPr lang="en-US" sz="3900" dirty="0"/>
              <a:t> a </a:t>
            </a:r>
            <a:r>
              <a:rPr lang="en-US" sz="3900" dirty="0" err="1"/>
              <a:t>ing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, A </a:t>
            </a:r>
            <a:r>
              <a:rPr lang="en-US" sz="3900" dirty="0" err="1"/>
              <a:t>ral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 a </a:t>
            </a:r>
            <a:r>
              <a:rPr lang="en-US" sz="3900" dirty="0" err="1"/>
              <a:t>tei</a:t>
            </a:r>
            <a:r>
              <a:rPr lang="en-US" sz="3900" dirty="0"/>
              <a:t> </a:t>
            </a:r>
            <a:r>
              <a:rPr lang="en-US" sz="3900" dirty="0" err="1"/>
              <a:t>dih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Mi </a:t>
            </a:r>
            <a:r>
              <a:rPr lang="en-US" sz="3900" dirty="0" err="1"/>
              <a:t>vialte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khan an </a:t>
            </a:r>
            <a:r>
              <a:rPr lang="en-US" sz="3900" dirty="0" err="1"/>
              <a:t>biak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Sun-par </a:t>
            </a:r>
            <a:r>
              <a:rPr lang="en-US" sz="3900" dirty="0" err="1"/>
              <a:t>luchin</a:t>
            </a:r>
            <a:r>
              <a:rPr lang="en-US" sz="3900" dirty="0"/>
              <a:t> sun-par </a:t>
            </a:r>
            <a:r>
              <a:rPr lang="en-US" sz="3900" dirty="0" err="1"/>
              <a:t>luchin</a:t>
            </a:r>
            <a:r>
              <a:rPr lang="en-US" sz="3900" dirty="0"/>
              <a:t>,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chinhter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. A </a:t>
            </a:r>
            <a:r>
              <a:rPr lang="en-US" sz="3900" dirty="0" err="1"/>
              <a:t>lianngan</a:t>
            </a:r>
            <a:r>
              <a:rPr lang="en-US" sz="3900" dirty="0"/>
              <a:t> </a:t>
            </a:r>
            <a:r>
              <a:rPr lang="en-US" sz="3900" dirty="0" err="1"/>
              <a:t>bik</a:t>
            </a:r>
            <a:r>
              <a:rPr lang="en-US" sz="3900" dirty="0"/>
              <a:t>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Siangpahrang</a:t>
            </a:r>
            <a:r>
              <a:rPr lang="en-US" sz="3900" dirty="0"/>
              <a:t>, </a:t>
            </a:r>
            <a:r>
              <a:rPr lang="en-US" sz="3900" dirty="0" err="1"/>
              <a:t>siangpahrang</a:t>
            </a:r>
            <a:r>
              <a:rPr lang="en-US" sz="3900" dirty="0"/>
              <a:t> chin.</a:t>
            </a:r>
          </a:p>
        </p:txBody>
      </p:sp>
    </p:spTree>
  </p:cSld>
  <p:clrMapOvr>
    <a:masterClrMapping/>
  </p:clrMapOvr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Vancung</a:t>
            </a:r>
            <a:r>
              <a:rPr lang="en-US" sz="3900" dirty="0"/>
              <a:t> </a:t>
            </a:r>
            <a:r>
              <a:rPr lang="en-US" sz="3900" dirty="0" err="1"/>
              <a:t>khua</a:t>
            </a:r>
            <a:r>
              <a:rPr lang="en-US" sz="3900" dirty="0"/>
              <a:t> </a:t>
            </a:r>
            <a:r>
              <a:rPr lang="en-US" sz="3900" dirty="0" err="1"/>
              <a:t>ummi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,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a </a:t>
            </a:r>
            <a:r>
              <a:rPr lang="en-US" sz="3900" dirty="0" err="1"/>
              <a:t>thang</a:t>
            </a:r>
            <a:r>
              <a:rPr lang="en-US" sz="3900" dirty="0"/>
              <a:t> an that, </a:t>
            </a:r>
            <a:r>
              <a:rPr lang="en-US" sz="3900" dirty="0" err="1"/>
              <a:t>Biaceih</a:t>
            </a:r>
            <a:r>
              <a:rPr lang="en-US" sz="3900" dirty="0"/>
              <a:t> </a:t>
            </a:r>
            <a:r>
              <a:rPr lang="en-US" sz="3900" dirty="0" err="1"/>
              <a:t>thutdan</a:t>
            </a:r>
            <a:r>
              <a:rPr lang="en-US" sz="3900" dirty="0"/>
              <a:t> </a:t>
            </a:r>
            <a:r>
              <a:rPr lang="en-US" sz="3900" dirty="0" err="1"/>
              <a:t>cung</a:t>
            </a:r>
            <a:r>
              <a:rPr lang="en-US" sz="3900" dirty="0"/>
              <a:t> an </a:t>
            </a:r>
            <a:r>
              <a:rPr lang="en-US" sz="3900" dirty="0" err="1"/>
              <a:t>thutter</a:t>
            </a:r>
            <a:r>
              <a:rPr lang="en-US" sz="3900" dirty="0"/>
              <a:t>, </a:t>
            </a:r>
            <a:r>
              <a:rPr lang="en-US" sz="3900" dirty="0" err="1"/>
              <a:t>Vancung</a:t>
            </a:r>
            <a:r>
              <a:rPr lang="en-US" sz="3900" dirty="0"/>
              <a:t> mi </a:t>
            </a:r>
            <a:r>
              <a:rPr lang="en-US" sz="3900" dirty="0" err="1"/>
              <a:t>nih</a:t>
            </a:r>
            <a:r>
              <a:rPr lang="en-US" sz="3900" dirty="0"/>
              <a:t> an </a:t>
            </a:r>
            <a:r>
              <a:rPr lang="en-US" sz="3900" dirty="0" err="1"/>
              <a:t>lawmh</a:t>
            </a:r>
            <a:r>
              <a:rPr lang="en-US" sz="3900" dirty="0"/>
              <a:t> </a:t>
            </a:r>
            <a:r>
              <a:rPr lang="en-US" sz="3900" dirty="0" err="1"/>
              <a:t>tawn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Sun-par </a:t>
            </a:r>
            <a:r>
              <a:rPr lang="en-US" sz="3900" dirty="0" err="1"/>
              <a:t>luchin</a:t>
            </a:r>
            <a:r>
              <a:rPr lang="en-US" sz="3900" dirty="0"/>
              <a:t> sun-par </a:t>
            </a:r>
            <a:r>
              <a:rPr lang="en-US" sz="3900" dirty="0" err="1"/>
              <a:t>luchin</a:t>
            </a:r>
            <a:r>
              <a:rPr lang="en-US" sz="3900" dirty="0"/>
              <a:t>,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chinhter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. A </a:t>
            </a:r>
            <a:r>
              <a:rPr lang="en-US" sz="3900" dirty="0" err="1"/>
              <a:t>lianngan</a:t>
            </a:r>
            <a:r>
              <a:rPr lang="en-US" sz="3900" dirty="0"/>
              <a:t> </a:t>
            </a:r>
            <a:r>
              <a:rPr lang="en-US" sz="3900" dirty="0" err="1"/>
              <a:t>bik</a:t>
            </a:r>
            <a:r>
              <a:rPr lang="en-US" sz="3900" dirty="0"/>
              <a:t>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Siangpahrang</a:t>
            </a:r>
            <a:r>
              <a:rPr lang="en-US" sz="3900" dirty="0"/>
              <a:t>, </a:t>
            </a:r>
            <a:r>
              <a:rPr lang="en-US" sz="3900" dirty="0" err="1"/>
              <a:t>siangpahrang</a:t>
            </a:r>
            <a:r>
              <a:rPr lang="en-US" sz="3900" dirty="0"/>
              <a:t> chin.</a:t>
            </a:r>
          </a:p>
        </p:txBody>
      </p:sp>
    </p:spTree>
  </p:cSld>
  <p:clrMapOvr>
    <a:masterClrMapping/>
  </p:clrMapOvr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Hling</a:t>
            </a:r>
            <a:r>
              <a:rPr lang="en-US" sz="3900" dirty="0"/>
              <a:t> </a:t>
            </a:r>
            <a:r>
              <a:rPr lang="en-US" sz="3900" dirty="0" err="1"/>
              <a:t>luchin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misual</a:t>
            </a:r>
            <a:r>
              <a:rPr lang="en-US" sz="3900" dirty="0"/>
              <a:t> mi </a:t>
            </a:r>
            <a:r>
              <a:rPr lang="en-US" sz="3900" dirty="0" err="1"/>
              <a:t>nih</a:t>
            </a:r>
            <a:r>
              <a:rPr lang="en-US" sz="3900" dirty="0"/>
              <a:t>,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an </a:t>
            </a:r>
            <a:r>
              <a:rPr lang="en-US" sz="3900" dirty="0" err="1"/>
              <a:t>chinhter</a:t>
            </a:r>
            <a:r>
              <a:rPr lang="en-US" sz="3900" dirty="0"/>
              <a:t>, </a:t>
            </a:r>
            <a:r>
              <a:rPr lang="en-US" sz="3900" dirty="0" err="1"/>
              <a:t>Mithiang</a:t>
            </a:r>
            <a:r>
              <a:rPr lang="en-US" sz="3900" dirty="0"/>
              <a:t> mi le </a:t>
            </a:r>
            <a:r>
              <a:rPr lang="en-US" sz="3900" dirty="0" err="1"/>
              <a:t>vancung</a:t>
            </a:r>
            <a:r>
              <a:rPr lang="en-US" sz="3900" dirty="0"/>
              <a:t> mi </a:t>
            </a:r>
            <a:r>
              <a:rPr lang="en-US" sz="3900" dirty="0" err="1"/>
              <a:t>nih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min </a:t>
            </a:r>
            <a:r>
              <a:rPr lang="en-US" sz="3900" dirty="0" err="1"/>
              <a:t>kha</a:t>
            </a:r>
            <a:r>
              <a:rPr lang="en-US" sz="3900" dirty="0"/>
              <a:t> an </a:t>
            </a:r>
            <a:r>
              <a:rPr lang="en-US" sz="3900" dirty="0" err="1"/>
              <a:t>thangthat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Sun-par </a:t>
            </a:r>
            <a:r>
              <a:rPr lang="en-US" sz="3900" dirty="0" err="1"/>
              <a:t>luchin</a:t>
            </a:r>
            <a:r>
              <a:rPr lang="en-US" sz="3900" dirty="0"/>
              <a:t> sun-par </a:t>
            </a:r>
            <a:r>
              <a:rPr lang="en-US" sz="3900" dirty="0" err="1"/>
              <a:t>luchin</a:t>
            </a:r>
            <a:r>
              <a:rPr lang="en-US" sz="3900" dirty="0"/>
              <a:t>,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chinhter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. A </a:t>
            </a:r>
            <a:r>
              <a:rPr lang="en-US" sz="3900" dirty="0" err="1"/>
              <a:t>lianngan</a:t>
            </a:r>
            <a:r>
              <a:rPr lang="en-US" sz="3900" dirty="0"/>
              <a:t> </a:t>
            </a:r>
            <a:r>
              <a:rPr lang="en-US" sz="3900" dirty="0" err="1"/>
              <a:t>bik</a:t>
            </a:r>
            <a:r>
              <a:rPr lang="en-US" sz="3900" dirty="0"/>
              <a:t>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Siangpahrang</a:t>
            </a:r>
            <a:r>
              <a:rPr lang="en-US" sz="3900" dirty="0"/>
              <a:t>, </a:t>
            </a:r>
            <a:r>
              <a:rPr lang="en-US" sz="3900" dirty="0" err="1"/>
              <a:t>siangpahrang</a:t>
            </a:r>
            <a:r>
              <a:rPr lang="en-US" sz="3900" dirty="0"/>
              <a:t> chin.</a:t>
            </a:r>
          </a:p>
        </p:txBody>
      </p:sp>
    </p:spTree>
  </p:cSld>
  <p:clrMapOvr>
    <a:masterClrMapping/>
  </p:clrMapOvr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Amah </a:t>
            </a:r>
            <a:r>
              <a:rPr lang="en-US" sz="3900" dirty="0" err="1"/>
              <a:t>hlorh</a:t>
            </a:r>
            <a:r>
              <a:rPr lang="en-US" sz="3900" dirty="0"/>
              <a:t> in au </a:t>
            </a:r>
            <a:r>
              <a:rPr lang="en-US" sz="3900" dirty="0" err="1"/>
              <a:t>cio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u! </a:t>
            </a:r>
            <a:r>
              <a:rPr lang="en-US" sz="3900" dirty="0" err="1"/>
              <a:t>Ral</a:t>
            </a:r>
            <a:r>
              <a:rPr lang="en-US" sz="3900" dirty="0"/>
              <a:t> </a:t>
            </a:r>
            <a:r>
              <a:rPr lang="en-US" sz="3900" dirty="0" err="1"/>
              <a:t>tei</a:t>
            </a:r>
            <a:r>
              <a:rPr lang="en-US" sz="3900" dirty="0"/>
              <a:t> </a:t>
            </a:r>
            <a:r>
              <a:rPr lang="en-US" sz="3900" dirty="0" err="1"/>
              <a:t>lawmhnak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an </a:t>
            </a:r>
            <a:r>
              <a:rPr lang="en-US" sz="3900" dirty="0" err="1"/>
              <a:t>tuah</a:t>
            </a:r>
            <a:r>
              <a:rPr lang="en-US" sz="3900" dirty="0"/>
              <a:t>. </a:t>
            </a:r>
            <a:r>
              <a:rPr lang="en-US" sz="3900" dirty="0" err="1"/>
              <a:t>Sunparnak</a:t>
            </a:r>
            <a:r>
              <a:rPr lang="en-US" sz="3900" dirty="0"/>
              <a:t> </a:t>
            </a:r>
            <a:r>
              <a:rPr lang="en-US" sz="3900" dirty="0" err="1"/>
              <a:t>ngan</a:t>
            </a:r>
            <a:r>
              <a:rPr lang="en-US" sz="3900" dirty="0"/>
              <a:t> </a:t>
            </a:r>
            <a:r>
              <a:rPr lang="en-US" sz="3900" dirty="0" err="1"/>
              <a:t>bik</a:t>
            </a:r>
            <a:r>
              <a:rPr lang="en-US" sz="3900" dirty="0"/>
              <a:t> a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. </a:t>
            </a:r>
            <a:r>
              <a:rPr lang="en-US" sz="3900" dirty="0" err="1"/>
              <a:t>Zohtuah</a:t>
            </a:r>
            <a:r>
              <a:rPr lang="en-US" sz="3900" dirty="0"/>
              <a:t>!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Sun-par </a:t>
            </a:r>
            <a:r>
              <a:rPr lang="en-US" sz="3900" dirty="0" err="1"/>
              <a:t>luchin</a:t>
            </a:r>
            <a:r>
              <a:rPr lang="en-US" sz="3900" dirty="0"/>
              <a:t> sun-par </a:t>
            </a:r>
            <a:r>
              <a:rPr lang="en-US" sz="3900" dirty="0" err="1"/>
              <a:t>luchin</a:t>
            </a:r>
            <a:r>
              <a:rPr lang="en-US" sz="3900" dirty="0"/>
              <a:t>,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chinhter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. A </a:t>
            </a:r>
            <a:r>
              <a:rPr lang="en-US" sz="3900" dirty="0" err="1"/>
              <a:t>lianngan</a:t>
            </a:r>
            <a:r>
              <a:rPr lang="en-US" sz="3900" dirty="0"/>
              <a:t> </a:t>
            </a:r>
            <a:r>
              <a:rPr lang="en-US" sz="3900" dirty="0" err="1"/>
              <a:t>bik</a:t>
            </a:r>
            <a:r>
              <a:rPr lang="en-US" sz="3900" dirty="0"/>
              <a:t>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Siangpahrang</a:t>
            </a:r>
            <a:r>
              <a:rPr lang="en-US" sz="3900" dirty="0"/>
              <a:t>, </a:t>
            </a:r>
            <a:r>
              <a:rPr lang="en-US" sz="3900" dirty="0" err="1"/>
              <a:t>siangpahrang</a:t>
            </a:r>
            <a:r>
              <a:rPr lang="en-US" sz="3900" dirty="0"/>
              <a:t> chin.</a:t>
            </a:r>
          </a:p>
        </p:txBody>
      </p:sp>
    </p:spTree>
  </p:cSld>
  <p:clrMapOvr>
    <a:masterClrMapping/>
  </p:clrMapOvr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nl-NL" sz="3900" dirty="0"/>
              <a:t>14. SIANGPAHRANG LUCHIN CHINH U</a:t>
            </a:r>
          </a:p>
          <a:p>
            <a:r>
              <a:rPr lang="nl-NL" sz="3900" dirty="0"/>
              <a:t>Doh is G</a:t>
            </a:r>
            <a:endParaRPr lang="en-US" sz="3900" dirty="0"/>
          </a:p>
        </p:txBody>
      </p:sp>
    </p:spTree>
  </p:cSld>
  <p:clrMapOvr>
    <a:masterClrMapping/>
  </p:clrMapOvr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Khrih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Bawipa</a:t>
            </a:r>
            <a:r>
              <a:rPr lang="en-US" sz="3900" dirty="0"/>
              <a:t>, Sui </a:t>
            </a:r>
            <a:r>
              <a:rPr lang="en-US" sz="3900" dirty="0" err="1"/>
              <a:t>luchin</a:t>
            </a:r>
            <a:r>
              <a:rPr lang="en-US" sz="3900" dirty="0"/>
              <a:t> </a:t>
            </a:r>
            <a:r>
              <a:rPr lang="en-US" sz="3900" dirty="0" err="1"/>
              <a:t>chinh</a:t>
            </a:r>
            <a:r>
              <a:rPr lang="en-US" sz="3900" dirty="0"/>
              <a:t> u, Dong </a:t>
            </a:r>
            <a:r>
              <a:rPr lang="en-US" sz="3900" dirty="0" err="1"/>
              <a:t>hin</a:t>
            </a:r>
            <a:r>
              <a:rPr lang="en-US" sz="3900" dirty="0"/>
              <a:t> loin </a:t>
            </a:r>
            <a:r>
              <a:rPr lang="en-US" sz="3900" dirty="0" err="1"/>
              <a:t>thangthat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u </a:t>
            </a:r>
            <a:r>
              <a:rPr lang="en-US" sz="3900" dirty="0" err="1"/>
              <a:t>si</a:t>
            </a:r>
            <a:r>
              <a:rPr lang="en-US" sz="3900" dirty="0"/>
              <a:t>; A min </a:t>
            </a:r>
            <a:r>
              <a:rPr lang="en-US" sz="3900" dirty="0" err="1"/>
              <a:t>upat</a:t>
            </a:r>
            <a:r>
              <a:rPr lang="en-US" sz="3900" dirty="0"/>
              <a:t> </a:t>
            </a:r>
            <a:r>
              <a:rPr lang="en-US" sz="3900" dirty="0" err="1"/>
              <a:t>sunh-lawihnak</a:t>
            </a:r>
            <a:r>
              <a:rPr lang="en-US" sz="3900" dirty="0"/>
              <a:t> um </a:t>
            </a:r>
            <a:r>
              <a:rPr lang="en-US" sz="3900" dirty="0" err="1"/>
              <a:t>seh</a:t>
            </a:r>
            <a:r>
              <a:rPr lang="en-US" sz="3900" dirty="0"/>
              <a:t>, </a:t>
            </a:r>
            <a:r>
              <a:rPr lang="en-US" sz="3900" dirty="0" err="1"/>
              <a:t>Atu</a:t>
            </a:r>
            <a:r>
              <a:rPr lang="en-US" sz="3900" dirty="0"/>
              <a:t> in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tiang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Chinhter</a:t>
            </a:r>
            <a:r>
              <a:rPr lang="en-US" sz="3900" dirty="0"/>
              <a:t> u </a:t>
            </a:r>
            <a:r>
              <a:rPr lang="en-US" sz="3900" dirty="0" err="1"/>
              <a:t>si</a:t>
            </a:r>
            <a:r>
              <a:rPr lang="en-US" sz="3900" dirty="0"/>
              <a:t>, (</a:t>
            </a:r>
            <a:r>
              <a:rPr lang="en-US" sz="3900" dirty="0" err="1"/>
              <a:t>Chinhter</a:t>
            </a:r>
            <a:r>
              <a:rPr lang="en-US" sz="3900" dirty="0"/>
              <a:t> u </a:t>
            </a:r>
            <a:r>
              <a:rPr lang="en-US" sz="3900" dirty="0" err="1"/>
              <a:t>si</a:t>
            </a:r>
            <a:r>
              <a:rPr lang="en-US" sz="3900" dirty="0"/>
              <a:t>), </a:t>
            </a:r>
            <a:r>
              <a:rPr lang="en-US" sz="3900" dirty="0" err="1"/>
              <a:t>Chinhter</a:t>
            </a:r>
            <a:r>
              <a:rPr lang="en-US" sz="3900" dirty="0"/>
              <a:t> u </a:t>
            </a:r>
            <a:r>
              <a:rPr lang="en-US" sz="3900" dirty="0" err="1"/>
              <a:t>si</a:t>
            </a:r>
            <a:r>
              <a:rPr lang="en-US" sz="3900" dirty="0"/>
              <a:t>, (</a:t>
            </a:r>
            <a:r>
              <a:rPr lang="en-US" sz="3900" dirty="0" err="1"/>
              <a:t>Chinhter</a:t>
            </a:r>
            <a:r>
              <a:rPr lang="en-US" sz="3900" dirty="0"/>
              <a:t> u </a:t>
            </a:r>
            <a:r>
              <a:rPr lang="en-US" sz="3900" dirty="0" err="1"/>
              <a:t>si</a:t>
            </a:r>
            <a:r>
              <a:rPr lang="en-US" sz="3900" dirty="0"/>
              <a:t>), </a:t>
            </a:r>
            <a:r>
              <a:rPr lang="en-US" sz="3900" dirty="0" err="1"/>
              <a:t>Sunparnak</a:t>
            </a:r>
            <a:r>
              <a:rPr lang="en-US" sz="3900" dirty="0"/>
              <a:t> ram ah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Siangpahrang</a:t>
            </a:r>
            <a:r>
              <a:rPr lang="en-US" sz="3900" dirty="0"/>
              <a:t>, </a:t>
            </a:r>
            <a:r>
              <a:rPr lang="en-US" sz="3900" dirty="0" err="1"/>
              <a:t>Chinhter</a:t>
            </a:r>
            <a:r>
              <a:rPr lang="en-US" sz="3900" dirty="0"/>
              <a:t>, </a:t>
            </a:r>
            <a:r>
              <a:rPr lang="en-US" sz="3900" dirty="0" err="1"/>
              <a:t>Chinhter</a:t>
            </a:r>
            <a:r>
              <a:rPr lang="en-US" sz="3900" dirty="0"/>
              <a:t> u </a:t>
            </a:r>
            <a:r>
              <a:rPr lang="en-US" sz="3900" dirty="0" err="1"/>
              <a:t>si</a:t>
            </a:r>
            <a:r>
              <a:rPr lang="en-US" sz="3900" dirty="0"/>
              <a:t>, </a:t>
            </a:r>
            <a:r>
              <a:rPr lang="en-US" sz="3900" dirty="0" err="1"/>
              <a:t>Thang-thatnak</a:t>
            </a:r>
            <a:r>
              <a:rPr lang="en-US" sz="3900" dirty="0"/>
              <a:t> dong lo in.</a:t>
            </a:r>
          </a:p>
        </p:txBody>
      </p:sp>
    </p:spTree>
  </p:cSld>
  <p:clrMapOvr>
    <a:masterClrMapping/>
  </p:clrMapOvr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Vanmi</a:t>
            </a:r>
            <a:r>
              <a:rPr lang="en-US" sz="3900" dirty="0"/>
              <a:t> run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sangin</a:t>
            </a:r>
            <a:r>
              <a:rPr lang="en-US" sz="3900" dirty="0"/>
              <a:t> an </a:t>
            </a:r>
            <a:r>
              <a:rPr lang="en-US" sz="3900" dirty="0" err="1"/>
              <a:t>thangthat</a:t>
            </a:r>
            <a:r>
              <a:rPr lang="en-US" sz="3900" dirty="0"/>
              <a:t>, A </a:t>
            </a:r>
            <a:r>
              <a:rPr lang="en-US" sz="3900" dirty="0" err="1"/>
              <a:t>bawithutdan</a:t>
            </a:r>
            <a:r>
              <a:rPr lang="en-US" sz="3900" dirty="0"/>
              <a:t> </a:t>
            </a:r>
            <a:r>
              <a:rPr lang="en-US" sz="3900" dirty="0" err="1"/>
              <a:t>hmaiah</a:t>
            </a:r>
            <a:r>
              <a:rPr lang="en-US" sz="3900" dirty="0"/>
              <a:t> an </a:t>
            </a:r>
            <a:r>
              <a:rPr lang="en-US" sz="3900" dirty="0" err="1"/>
              <a:t>thangthat</a:t>
            </a:r>
            <a:r>
              <a:rPr lang="en-US" sz="3900" dirty="0"/>
              <a:t>; </a:t>
            </a:r>
            <a:r>
              <a:rPr lang="en-US" sz="3900" dirty="0" err="1"/>
              <a:t>Miphun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 </a:t>
            </a:r>
            <a:r>
              <a:rPr lang="en-US" sz="3900" dirty="0" err="1"/>
              <a:t>zong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thangthat</a:t>
            </a:r>
            <a:r>
              <a:rPr lang="en-US" sz="3900" dirty="0"/>
              <a:t> u, </a:t>
            </a:r>
            <a:r>
              <a:rPr lang="en-US" sz="3900" dirty="0" err="1"/>
              <a:t>Bawibik</a:t>
            </a:r>
            <a:r>
              <a:rPr lang="en-US" sz="3900" dirty="0"/>
              <a:t> cu </a:t>
            </a:r>
            <a:r>
              <a:rPr lang="en-US" sz="3900" dirty="0" err="1"/>
              <a:t>thangthat</a:t>
            </a:r>
            <a:r>
              <a:rPr lang="en-US" sz="3900" dirty="0"/>
              <a:t> u.</a:t>
            </a:r>
          </a:p>
        </p:txBody>
      </p:sp>
    </p:spTree>
  </p:cSld>
  <p:clrMapOvr>
    <a:masterClrMapping/>
  </p:clrMapOvr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Chinhter</a:t>
            </a:r>
            <a:r>
              <a:rPr lang="en-US" sz="3900" dirty="0"/>
              <a:t> u </a:t>
            </a:r>
            <a:r>
              <a:rPr lang="en-US" sz="3900" dirty="0" err="1"/>
              <a:t>si</a:t>
            </a:r>
            <a:r>
              <a:rPr lang="en-US" sz="3900" dirty="0"/>
              <a:t>, (</a:t>
            </a:r>
            <a:r>
              <a:rPr lang="en-US" sz="3900" dirty="0" err="1"/>
              <a:t>Chinhter</a:t>
            </a:r>
            <a:r>
              <a:rPr lang="en-US" sz="3900" dirty="0"/>
              <a:t> u </a:t>
            </a:r>
            <a:r>
              <a:rPr lang="en-US" sz="3900" dirty="0" err="1"/>
              <a:t>si</a:t>
            </a:r>
            <a:r>
              <a:rPr lang="en-US" sz="3900" dirty="0"/>
              <a:t>), </a:t>
            </a:r>
            <a:r>
              <a:rPr lang="en-US" sz="3900" dirty="0" err="1"/>
              <a:t>Chinhter</a:t>
            </a:r>
            <a:r>
              <a:rPr lang="en-US" sz="3900" dirty="0"/>
              <a:t> u </a:t>
            </a:r>
            <a:r>
              <a:rPr lang="en-US" sz="3900" dirty="0" err="1"/>
              <a:t>si</a:t>
            </a:r>
            <a:r>
              <a:rPr lang="en-US" sz="3900" dirty="0"/>
              <a:t>, (</a:t>
            </a:r>
            <a:r>
              <a:rPr lang="en-US" sz="3900" dirty="0" err="1"/>
              <a:t>Chinhter</a:t>
            </a:r>
            <a:r>
              <a:rPr lang="en-US" sz="3900" dirty="0"/>
              <a:t> u </a:t>
            </a:r>
            <a:r>
              <a:rPr lang="en-US" sz="3900" dirty="0" err="1"/>
              <a:t>si</a:t>
            </a:r>
            <a:r>
              <a:rPr lang="en-US" sz="3900" dirty="0"/>
              <a:t>), </a:t>
            </a:r>
            <a:r>
              <a:rPr lang="en-US" sz="3900" dirty="0" err="1"/>
              <a:t>Sunparnak</a:t>
            </a:r>
            <a:r>
              <a:rPr lang="en-US" sz="3900" dirty="0"/>
              <a:t> ram ah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Siangpahrang</a:t>
            </a:r>
            <a:r>
              <a:rPr lang="en-US" sz="3900" dirty="0"/>
              <a:t>, </a:t>
            </a:r>
            <a:r>
              <a:rPr lang="en-US" sz="3900" dirty="0" err="1"/>
              <a:t>Chinhter</a:t>
            </a:r>
            <a:r>
              <a:rPr lang="en-US" sz="3900" dirty="0"/>
              <a:t>, </a:t>
            </a:r>
            <a:r>
              <a:rPr lang="en-US" sz="3900" dirty="0" err="1"/>
              <a:t>Chinhter</a:t>
            </a:r>
            <a:r>
              <a:rPr lang="en-US" sz="3900" dirty="0"/>
              <a:t> u </a:t>
            </a:r>
            <a:r>
              <a:rPr lang="en-US" sz="3900" dirty="0" err="1"/>
              <a:t>si</a:t>
            </a:r>
            <a:r>
              <a:rPr lang="en-US" sz="3900" dirty="0"/>
              <a:t>, </a:t>
            </a:r>
            <a:r>
              <a:rPr lang="en-US" sz="3900" dirty="0" err="1"/>
              <a:t>Thang-thatnak</a:t>
            </a:r>
            <a:r>
              <a:rPr lang="en-US" sz="3900" dirty="0"/>
              <a:t> dong lo in.</a:t>
            </a:r>
          </a:p>
        </p:txBody>
      </p:sp>
    </p:spTree>
  </p:cSld>
  <p:clrMapOvr>
    <a:masterClrMapping/>
  </p:clrMapOvr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de-DE" sz="3900" dirty="0"/>
              <a:t>3. Sualnak vialte teitu Bawi a si, A Thlarau in kan lungthin peng seh. Amah min in teitu kan si lai, Zungzal in chinhter u.</a:t>
            </a:r>
            <a:endParaRPr lang="en-US" sz="3900" dirty="0"/>
          </a:p>
        </p:txBody>
      </p:sp>
    </p:spTree>
  </p:cSld>
  <p:clrMapOvr>
    <a:masterClrMapping/>
  </p:clrMapOvr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Chinhter</a:t>
            </a:r>
            <a:r>
              <a:rPr lang="en-US" sz="3900" dirty="0"/>
              <a:t> u </a:t>
            </a:r>
            <a:r>
              <a:rPr lang="en-US" sz="3900" dirty="0" err="1"/>
              <a:t>si</a:t>
            </a:r>
            <a:r>
              <a:rPr lang="en-US" sz="3900" dirty="0"/>
              <a:t>, (</a:t>
            </a:r>
            <a:r>
              <a:rPr lang="en-US" sz="3900" dirty="0" err="1"/>
              <a:t>Chinhter</a:t>
            </a:r>
            <a:r>
              <a:rPr lang="en-US" sz="3900" dirty="0"/>
              <a:t> u </a:t>
            </a:r>
            <a:r>
              <a:rPr lang="en-US" sz="3900" dirty="0" err="1"/>
              <a:t>si</a:t>
            </a:r>
            <a:r>
              <a:rPr lang="en-US" sz="3900" dirty="0"/>
              <a:t>), </a:t>
            </a:r>
            <a:r>
              <a:rPr lang="en-US" sz="3900" dirty="0" err="1"/>
              <a:t>Chinhter</a:t>
            </a:r>
            <a:r>
              <a:rPr lang="en-US" sz="3900" dirty="0"/>
              <a:t> u </a:t>
            </a:r>
            <a:r>
              <a:rPr lang="en-US" sz="3900" dirty="0" err="1"/>
              <a:t>si</a:t>
            </a:r>
            <a:r>
              <a:rPr lang="en-US" sz="3900" dirty="0"/>
              <a:t>, (</a:t>
            </a:r>
            <a:r>
              <a:rPr lang="en-US" sz="3900" dirty="0" err="1"/>
              <a:t>Chinhter</a:t>
            </a:r>
            <a:r>
              <a:rPr lang="en-US" sz="3900" dirty="0"/>
              <a:t> u </a:t>
            </a:r>
            <a:r>
              <a:rPr lang="en-US" sz="3900" dirty="0" err="1"/>
              <a:t>si</a:t>
            </a:r>
            <a:r>
              <a:rPr lang="en-US" sz="3900" dirty="0"/>
              <a:t>), </a:t>
            </a:r>
            <a:r>
              <a:rPr lang="en-US" sz="3900" dirty="0" err="1"/>
              <a:t>Sunparnak</a:t>
            </a:r>
            <a:r>
              <a:rPr lang="en-US" sz="3900" dirty="0"/>
              <a:t> ram ah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Siangpahrang</a:t>
            </a:r>
            <a:r>
              <a:rPr lang="en-US" sz="3900" dirty="0"/>
              <a:t>, </a:t>
            </a:r>
            <a:r>
              <a:rPr lang="en-US" sz="3900" dirty="0" err="1"/>
              <a:t>Chinhter</a:t>
            </a:r>
            <a:r>
              <a:rPr lang="en-US" sz="3900" dirty="0"/>
              <a:t>, </a:t>
            </a:r>
            <a:r>
              <a:rPr lang="en-US" sz="3900" dirty="0" err="1"/>
              <a:t>Chinhter</a:t>
            </a:r>
            <a:r>
              <a:rPr lang="en-US" sz="3900" dirty="0"/>
              <a:t> u </a:t>
            </a:r>
            <a:r>
              <a:rPr lang="en-US" sz="3900" dirty="0" err="1"/>
              <a:t>si</a:t>
            </a:r>
            <a:r>
              <a:rPr lang="en-US" sz="3900" dirty="0"/>
              <a:t>, </a:t>
            </a:r>
            <a:r>
              <a:rPr lang="en-US" sz="3900" dirty="0" err="1"/>
              <a:t>Thang-thatnak</a:t>
            </a:r>
            <a:r>
              <a:rPr lang="en-US" sz="3900" dirty="0"/>
              <a:t> dong lo in.</a:t>
            </a:r>
          </a:p>
        </p:txBody>
      </p:sp>
    </p:spTree>
  </p:cSld>
  <p:clrMapOvr>
    <a:masterClrMapping/>
  </p:clrMapOvr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15. BAWI CUNGNUNG BIK THANGTHAT U</a:t>
            </a:r>
          </a:p>
          <a:p>
            <a:r>
              <a:rPr lang="en-US" sz="3900" dirty="0" err="1"/>
              <a:t>Doh</a:t>
            </a:r>
            <a:r>
              <a:rPr lang="en-US" sz="3900" dirty="0"/>
              <a:t> is G</a:t>
            </a:r>
          </a:p>
        </p:txBody>
      </p:sp>
    </p:spTree>
  </p:cSld>
  <p:clrMapOvr>
    <a:masterClrMapping/>
  </p:clrMapOvr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Thangthat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u, Lei le van </a:t>
            </a:r>
            <a:r>
              <a:rPr lang="en-US" sz="3900" dirty="0" err="1"/>
              <a:t>sertu</a:t>
            </a:r>
            <a:r>
              <a:rPr lang="en-US" sz="3900" dirty="0"/>
              <a:t>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Siang pa </a:t>
            </a:r>
            <a:r>
              <a:rPr lang="en-US" sz="3900" dirty="0" err="1"/>
              <a:t>hrang</a:t>
            </a:r>
            <a:r>
              <a:rPr lang="en-US" sz="3900" dirty="0"/>
              <a:t>, Ka </a:t>
            </a:r>
            <a:r>
              <a:rPr lang="en-US" sz="3900" dirty="0" err="1"/>
              <a:t>thlarau</a:t>
            </a:r>
            <a:r>
              <a:rPr lang="en-US" sz="3900" dirty="0"/>
              <a:t> </a:t>
            </a:r>
            <a:r>
              <a:rPr lang="en-US" sz="3900" dirty="0" err="1"/>
              <a:t>thangthat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damnak</a:t>
            </a:r>
            <a:r>
              <a:rPr lang="en-US" sz="3900" dirty="0"/>
              <a:t> le </a:t>
            </a:r>
            <a:r>
              <a:rPr lang="en-US" sz="3900" dirty="0" err="1"/>
              <a:t>tlannak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, A </a:t>
            </a:r>
            <a:r>
              <a:rPr lang="en-US" sz="3900" dirty="0" err="1"/>
              <a:t>theimi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 </a:t>
            </a:r>
            <a:r>
              <a:rPr lang="en-US" sz="3900" dirty="0" err="1"/>
              <a:t>biakinn</a:t>
            </a:r>
            <a:r>
              <a:rPr lang="en-US" sz="3900" dirty="0"/>
              <a:t> </a:t>
            </a:r>
            <a:r>
              <a:rPr lang="en-US" sz="3900" dirty="0" err="1"/>
              <a:t>naih</a:t>
            </a:r>
            <a:r>
              <a:rPr lang="en-US" sz="3900" dirty="0"/>
              <a:t> chin </a:t>
            </a:r>
            <a:r>
              <a:rPr lang="en-US" sz="3900" dirty="0" err="1"/>
              <a:t>ko</a:t>
            </a:r>
            <a:r>
              <a:rPr lang="en-US" sz="3900" dirty="0"/>
              <a:t> u, </a:t>
            </a:r>
            <a:r>
              <a:rPr lang="en-US" sz="3900" dirty="0" err="1"/>
              <a:t>Hmun</a:t>
            </a:r>
            <a:r>
              <a:rPr lang="en-US" sz="3900" dirty="0"/>
              <a:t> </a:t>
            </a:r>
            <a:r>
              <a:rPr lang="en-US" sz="3900" dirty="0" err="1"/>
              <a:t>khat</a:t>
            </a:r>
            <a:r>
              <a:rPr lang="en-US" sz="3900" dirty="0"/>
              <a:t> ah </a:t>
            </a:r>
            <a:r>
              <a:rPr lang="en-US" sz="3900" dirty="0" err="1"/>
              <a:t>thangthat</a:t>
            </a:r>
            <a:r>
              <a:rPr lang="en-US" sz="3900" dirty="0"/>
              <a:t> </a:t>
            </a:r>
            <a:r>
              <a:rPr lang="en-US" sz="3900" dirty="0" err="1"/>
              <a:t>ti</a:t>
            </a:r>
            <a:r>
              <a:rPr lang="en-US" sz="3900" dirty="0"/>
              <a:t> u </a:t>
            </a:r>
            <a:r>
              <a:rPr lang="en-US" sz="3900" dirty="0" err="1"/>
              <a:t>si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Thangthat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u, </a:t>
            </a:r>
            <a:r>
              <a:rPr lang="en-US" sz="3900" dirty="0" err="1"/>
              <a:t>Zeizong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 </a:t>
            </a:r>
            <a:r>
              <a:rPr lang="en-US" sz="3900" dirty="0" err="1"/>
              <a:t>uktu</a:t>
            </a:r>
            <a:r>
              <a:rPr lang="en-US" sz="3900" dirty="0"/>
              <a:t> </a:t>
            </a:r>
            <a:r>
              <a:rPr lang="en-US" sz="3900" dirty="0" err="1"/>
              <a:t>Bawipa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! A </a:t>
            </a:r>
            <a:r>
              <a:rPr lang="en-US" sz="3900" dirty="0" err="1"/>
              <a:t>thla</a:t>
            </a:r>
            <a:r>
              <a:rPr lang="en-US" sz="3900" dirty="0"/>
              <a:t> </a:t>
            </a:r>
            <a:r>
              <a:rPr lang="en-US" sz="3900" dirty="0" err="1"/>
              <a:t>tangah</a:t>
            </a:r>
            <a:r>
              <a:rPr lang="en-US" sz="3900" dirty="0"/>
              <a:t> him </a:t>
            </a:r>
            <a:r>
              <a:rPr lang="en-US" sz="3900" dirty="0" err="1"/>
              <a:t>tein</a:t>
            </a:r>
            <a:r>
              <a:rPr lang="en-US" sz="3900" dirty="0"/>
              <a:t> an huh </a:t>
            </a:r>
            <a:r>
              <a:rPr lang="en-US" sz="3900" dirty="0" err="1"/>
              <a:t>phenh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an </a:t>
            </a:r>
            <a:r>
              <a:rPr lang="en-US" sz="3900" dirty="0" err="1"/>
              <a:t>cawm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Na </a:t>
            </a:r>
            <a:r>
              <a:rPr lang="en-US" sz="3900" dirty="0" err="1"/>
              <a:t>herh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 </a:t>
            </a:r>
            <a:r>
              <a:rPr lang="en-US" sz="3900" dirty="0" err="1"/>
              <a:t>ti</a:t>
            </a:r>
            <a:r>
              <a:rPr lang="en-US" sz="3900" dirty="0"/>
              <a:t> le </a:t>
            </a:r>
            <a:r>
              <a:rPr lang="en-US" sz="3900" dirty="0" err="1"/>
              <a:t>rawl</a:t>
            </a:r>
            <a:r>
              <a:rPr lang="en-US" sz="3900" dirty="0"/>
              <a:t> </a:t>
            </a:r>
            <a:r>
              <a:rPr lang="en-US" sz="3900" dirty="0" err="1"/>
              <a:t>zong</a:t>
            </a:r>
            <a:r>
              <a:rPr lang="en-US" sz="3900" dirty="0"/>
              <a:t>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, An </a:t>
            </a:r>
            <a:r>
              <a:rPr lang="en-US" sz="3900" dirty="0" err="1"/>
              <a:t>pek</a:t>
            </a:r>
            <a:r>
              <a:rPr lang="en-US" sz="3900" dirty="0"/>
              <a:t> </a:t>
            </a:r>
            <a:r>
              <a:rPr lang="en-US" sz="3900" dirty="0" err="1"/>
              <a:t>lengmang</a:t>
            </a:r>
            <a:r>
              <a:rPr lang="en-US" sz="3900" dirty="0"/>
              <a:t>,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hngal</a:t>
            </a:r>
            <a:r>
              <a:rPr lang="en-US" sz="3900" dirty="0"/>
              <a:t> lo maw?</a:t>
            </a:r>
          </a:p>
        </p:txBody>
      </p:sp>
    </p:spTree>
  </p:cSld>
  <p:clrMapOvr>
    <a:masterClrMapping/>
  </p:clrMapOvr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Thangthat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u, </a:t>
            </a:r>
            <a:r>
              <a:rPr lang="en-US" sz="3900" dirty="0" err="1"/>
              <a:t>Nanmah</a:t>
            </a:r>
            <a:r>
              <a:rPr lang="en-US" sz="3900" dirty="0"/>
              <a:t> </a:t>
            </a:r>
            <a:r>
              <a:rPr lang="en-US" sz="3900" dirty="0" err="1"/>
              <a:t>bawmtu</a:t>
            </a:r>
            <a:r>
              <a:rPr lang="en-US" sz="3900" dirty="0"/>
              <a:t> le </a:t>
            </a:r>
            <a:r>
              <a:rPr lang="en-US" sz="3900" dirty="0" err="1"/>
              <a:t>hupphengtu</a:t>
            </a:r>
            <a:r>
              <a:rPr lang="en-US" sz="3900" dirty="0"/>
              <a:t> </a:t>
            </a:r>
            <a:r>
              <a:rPr lang="en-US" sz="3900" dirty="0" err="1"/>
              <a:t>Bawi</a:t>
            </a:r>
            <a:r>
              <a:rPr lang="en-US" sz="3900" dirty="0"/>
              <a:t> cu, A </a:t>
            </a:r>
            <a:r>
              <a:rPr lang="en-US" sz="3900" dirty="0" err="1"/>
              <a:t>zaangfah</a:t>
            </a:r>
            <a:r>
              <a:rPr lang="en-US" sz="3900" dirty="0"/>
              <a:t> le </a:t>
            </a:r>
            <a:r>
              <a:rPr lang="en-US" sz="3900" dirty="0" err="1"/>
              <a:t>velngeihnak</a:t>
            </a:r>
            <a:r>
              <a:rPr lang="en-US" sz="3900" dirty="0"/>
              <a:t> in </a:t>
            </a:r>
            <a:r>
              <a:rPr lang="en-US" sz="3900" dirty="0" err="1"/>
              <a:t>nan</a:t>
            </a:r>
            <a:r>
              <a:rPr lang="en-US" sz="3900" dirty="0"/>
              <a:t> </a:t>
            </a:r>
            <a:r>
              <a:rPr lang="en-US" sz="3900" dirty="0" err="1"/>
              <a:t>mah</a:t>
            </a:r>
            <a:r>
              <a:rPr lang="en-US" sz="3900" dirty="0"/>
              <a:t> an </a:t>
            </a:r>
            <a:r>
              <a:rPr lang="en-US" sz="3900" dirty="0" err="1"/>
              <a:t>zohkhenh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, </a:t>
            </a:r>
            <a:r>
              <a:rPr lang="en-US" sz="3900" dirty="0" err="1"/>
              <a:t>Ruat</a:t>
            </a:r>
            <a:r>
              <a:rPr lang="en-US" sz="3900" dirty="0"/>
              <a:t> than </a:t>
            </a:r>
            <a:r>
              <a:rPr lang="en-US" sz="3900" dirty="0" err="1"/>
              <a:t>tuah</a:t>
            </a:r>
            <a:r>
              <a:rPr lang="en-US" sz="3900" dirty="0"/>
              <a:t> u, </a:t>
            </a:r>
            <a:r>
              <a:rPr lang="en-US" sz="3900" dirty="0" err="1"/>
              <a:t>Pathian</a:t>
            </a:r>
            <a:r>
              <a:rPr lang="en-US" sz="3900" dirty="0"/>
              <a:t> he </a:t>
            </a:r>
            <a:r>
              <a:rPr lang="en-US" sz="3900" dirty="0" err="1"/>
              <a:t>hawikomhnak</a:t>
            </a:r>
            <a:r>
              <a:rPr lang="en-US" sz="3900" dirty="0"/>
              <a:t> cu, </a:t>
            </a:r>
            <a:r>
              <a:rPr lang="en-US" sz="3900" dirty="0" err="1"/>
              <a:t>Zeitluk</a:t>
            </a:r>
            <a:r>
              <a:rPr lang="en-US" sz="3900" dirty="0"/>
              <a:t> a that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nan</a:t>
            </a:r>
            <a:r>
              <a:rPr lang="en-US" sz="3900" dirty="0"/>
              <a:t> </a:t>
            </a:r>
            <a:r>
              <a:rPr lang="en-US" sz="3900" dirty="0" err="1"/>
              <a:t>hngalh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!.</a:t>
            </a:r>
          </a:p>
        </p:txBody>
      </p:sp>
    </p:spTree>
  </p:cSld>
  <p:clrMapOvr>
    <a:masterClrMapping/>
  </p:clrMapOvr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16. HMUNKHAT AH KAN I PUM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D</a:t>
            </a:r>
          </a:p>
        </p:txBody>
      </p:sp>
    </p:spTree>
  </p:cSld>
  <p:clrMapOvr>
    <a:masterClrMapping/>
  </p:clrMapOvr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thluachuah</a:t>
            </a:r>
            <a:r>
              <a:rPr lang="en-US" sz="3900" dirty="0"/>
              <a:t> </a:t>
            </a:r>
            <a:r>
              <a:rPr lang="en-US" sz="3900" dirty="0" err="1"/>
              <a:t>hal</a:t>
            </a:r>
            <a:r>
              <a:rPr lang="en-US" sz="3900" dirty="0"/>
              <a:t> </a:t>
            </a:r>
            <a:r>
              <a:rPr lang="en-US" sz="3900" dirty="0" err="1"/>
              <a:t>awk</a:t>
            </a:r>
            <a:r>
              <a:rPr lang="en-US" sz="3900" dirty="0"/>
              <a:t> ca </a:t>
            </a:r>
            <a:r>
              <a:rPr lang="en-US" sz="3900" dirty="0" err="1"/>
              <a:t>kannih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pum</a:t>
            </a:r>
            <a:r>
              <a:rPr lang="en-US" sz="3900" dirty="0"/>
              <a:t>, A </a:t>
            </a:r>
            <a:r>
              <a:rPr lang="en-US" sz="3900" dirty="0" err="1"/>
              <a:t>nawl</a:t>
            </a:r>
            <a:r>
              <a:rPr lang="en-US" sz="3900" dirty="0"/>
              <a:t> </a:t>
            </a:r>
            <a:r>
              <a:rPr lang="en-US" sz="3900" dirty="0" err="1"/>
              <a:t>theihter</a:t>
            </a:r>
            <a:r>
              <a:rPr lang="en-US" sz="3900" dirty="0"/>
              <a:t> </a:t>
            </a:r>
            <a:r>
              <a:rPr lang="en-US" sz="3900" dirty="0" err="1"/>
              <a:t>awkah</a:t>
            </a:r>
            <a:r>
              <a:rPr lang="en-US" sz="3900" dirty="0"/>
              <a:t>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chimhhrin</a:t>
            </a:r>
            <a:r>
              <a:rPr lang="en-US" sz="3900" dirty="0"/>
              <a:t> </a:t>
            </a:r>
            <a:r>
              <a:rPr lang="en-US" sz="3900" dirty="0" err="1"/>
              <a:t>zau</a:t>
            </a:r>
            <a:r>
              <a:rPr lang="en-US" sz="3900" dirty="0"/>
              <a:t>; </a:t>
            </a:r>
            <a:r>
              <a:rPr lang="en-US" sz="3900" dirty="0" err="1"/>
              <a:t>Lungder</a:t>
            </a:r>
            <a:r>
              <a:rPr lang="en-US" sz="3900" dirty="0"/>
              <a:t> </a:t>
            </a:r>
            <a:r>
              <a:rPr lang="en-US" sz="3900" dirty="0" err="1"/>
              <a:t>zaangchia</a:t>
            </a:r>
            <a:r>
              <a:rPr lang="en-US" sz="3900" dirty="0"/>
              <a:t> mi-</a:t>
            </a:r>
            <a:r>
              <a:rPr lang="en-US" sz="3900" dirty="0" err="1"/>
              <a:t>khuaruahhar</a:t>
            </a:r>
            <a:r>
              <a:rPr lang="en-US" sz="3900" dirty="0"/>
              <a:t> a </a:t>
            </a:r>
            <a:r>
              <a:rPr lang="en-US" sz="3900" dirty="0" err="1"/>
              <a:t>damter</a:t>
            </a:r>
            <a:r>
              <a:rPr lang="en-US" sz="3900" dirty="0"/>
              <a:t>. A min </a:t>
            </a:r>
            <a:r>
              <a:rPr lang="en-US" sz="3900" dirty="0" err="1"/>
              <a:t>thangthat</a:t>
            </a:r>
            <a:r>
              <a:rPr lang="en-US" sz="3900" dirty="0"/>
              <a:t> </a:t>
            </a:r>
            <a:r>
              <a:rPr lang="en-US" sz="3900" dirty="0" err="1"/>
              <a:t>hla</a:t>
            </a:r>
            <a:r>
              <a:rPr lang="en-US" sz="3900" dirty="0"/>
              <a:t> </a:t>
            </a:r>
            <a:r>
              <a:rPr lang="en-US" sz="3900" dirty="0" err="1"/>
              <a:t>sa</a:t>
            </a:r>
            <a:r>
              <a:rPr lang="en-US" sz="3900" dirty="0"/>
              <a:t>, A mi a </a:t>
            </a:r>
            <a:r>
              <a:rPr lang="en-US" sz="3900" dirty="0" err="1"/>
              <a:t>philhlo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Kannih</a:t>
            </a:r>
            <a:r>
              <a:rPr lang="en-US" sz="3900" dirty="0"/>
              <a:t> </a:t>
            </a:r>
            <a:r>
              <a:rPr lang="en-US" sz="3900" dirty="0" err="1"/>
              <a:t>hruai</a:t>
            </a:r>
            <a:r>
              <a:rPr lang="en-US" sz="3900" dirty="0"/>
              <a:t> </a:t>
            </a:r>
            <a:r>
              <a:rPr lang="en-US" sz="3900" dirty="0" err="1"/>
              <a:t>awk</a:t>
            </a:r>
            <a:r>
              <a:rPr lang="en-US" sz="3900" dirty="0"/>
              <a:t> </a:t>
            </a:r>
            <a:r>
              <a:rPr lang="en-US" sz="3900" dirty="0" err="1"/>
              <a:t>ca'h</a:t>
            </a:r>
            <a:r>
              <a:rPr lang="en-US" sz="3900" dirty="0"/>
              <a:t>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sinah</a:t>
            </a:r>
            <a:r>
              <a:rPr lang="en-US" sz="3900" dirty="0"/>
              <a:t> a um, A </a:t>
            </a:r>
            <a:r>
              <a:rPr lang="en-US" sz="3900" dirty="0" err="1"/>
              <a:t>uk</a:t>
            </a:r>
            <a:r>
              <a:rPr lang="en-US" sz="3900" dirty="0"/>
              <a:t>, a </a:t>
            </a:r>
            <a:r>
              <a:rPr lang="en-US" sz="3900" dirty="0" err="1"/>
              <a:t>zohkhenh</a:t>
            </a:r>
            <a:r>
              <a:rPr lang="en-US" sz="3900" dirty="0"/>
              <a:t>, a </a:t>
            </a:r>
            <a:r>
              <a:rPr lang="en-US" sz="3900" dirty="0" err="1"/>
              <a:t>penmi</a:t>
            </a:r>
            <a:r>
              <a:rPr lang="en-US" sz="3900" dirty="0"/>
              <a:t> ram </a:t>
            </a:r>
            <a:r>
              <a:rPr lang="en-US" sz="3900" dirty="0" err="1"/>
              <a:t>thiang</a:t>
            </a:r>
            <a:r>
              <a:rPr lang="en-US" sz="3900" dirty="0"/>
              <a:t> cu; </a:t>
            </a:r>
            <a:r>
              <a:rPr lang="en-US" sz="3900" dirty="0" err="1"/>
              <a:t>Cuca'h</a:t>
            </a:r>
            <a:r>
              <a:rPr lang="en-US" sz="3900" dirty="0"/>
              <a:t> a </a:t>
            </a:r>
            <a:r>
              <a:rPr lang="en-US" sz="3900" dirty="0" err="1"/>
              <a:t>hramthawk</a:t>
            </a:r>
            <a:r>
              <a:rPr lang="en-US" sz="3900" dirty="0"/>
              <a:t> in </a:t>
            </a:r>
            <a:r>
              <a:rPr lang="en-US" sz="3900" dirty="0" err="1"/>
              <a:t>sual</a:t>
            </a:r>
            <a:r>
              <a:rPr lang="en-US" sz="3900" dirty="0"/>
              <a:t> </a:t>
            </a:r>
            <a:r>
              <a:rPr lang="en-US" sz="3900" dirty="0" err="1"/>
              <a:t>ral</a:t>
            </a:r>
            <a:r>
              <a:rPr lang="en-US" sz="3900" dirty="0"/>
              <a:t> cu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tei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 </a:t>
            </a:r>
            <a:r>
              <a:rPr lang="en-US" sz="3900" dirty="0" err="1"/>
              <a:t>Bawipa</a:t>
            </a:r>
            <a:r>
              <a:rPr lang="en-US" sz="3900" dirty="0"/>
              <a:t>, </a:t>
            </a:r>
            <a:r>
              <a:rPr lang="en-US" sz="3900" dirty="0" err="1"/>
              <a:t>kan</a:t>
            </a:r>
            <a:r>
              <a:rPr lang="en-US" sz="3900" dirty="0"/>
              <a:t> sin a um, </a:t>
            </a:r>
            <a:r>
              <a:rPr lang="en-US" sz="3900" dirty="0" err="1"/>
              <a:t>Thangthat</a:t>
            </a:r>
            <a:r>
              <a:rPr lang="en-US" sz="3900" dirty="0"/>
              <a:t> in um </a:t>
            </a:r>
            <a:r>
              <a:rPr lang="en-US" sz="3900" dirty="0" err="1"/>
              <a:t>seh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in </a:t>
            </a:r>
            <a:r>
              <a:rPr lang="en-US" sz="3900" dirty="0" err="1"/>
              <a:t>thangthat</a:t>
            </a:r>
            <a:r>
              <a:rPr lang="en-US" sz="3900" dirty="0"/>
              <a:t>;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hruaitu</a:t>
            </a:r>
            <a:r>
              <a:rPr lang="en-US" sz="3900" dirty="0"/>
              <a:t> </a:t>
            </a:r>
            <a:r>
              <a:rPr lang="en-US" sz="3900" dirty="0" err="1"/>
              <a:t>thawng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si</a:t>
            </a:r>
            <a:r>
              <a:rPr lang="en-US" sz="3900" dirty="0"/>
              <a:t>, </a:t>
            </a:r>
            <a:r>
              <a:rPr lang="en-US" sz="3900" dirty="0" err="1"/>
              <a:t>Kannih</a:t>
            </a:r>
            <a:r>
              <a:rPr lang="en-US" sz="3900" dirty="0"/>
              <a:t> </a:t>
            </a:r>
            <a:r>
              <a:rPr lang="en-US" sz="3900" dirty="0" err="1"/>
              <a:t>hruaitu</a:t>
            </a:r>
            <a:r>
              <a:rPr lang="en-US" sz="3900" dirty="0"/>
              <a:t>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awk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in </a:t>
            </a:r>
            <a:r>
              <a:rPr lang="en-US" sz="3900" dirty="0" err="1"/>
              <a:t>nawl</a:t>
            </a:r>
            <a:r>
              <a:rPr lang="en-US" sz="3900" dirty="0"/>
              <a:t>; Na </a:t>
            </a:r>
            <a:r>
              <a:rPr lang="en-US" sz="3900" dirty="0" err="1"/>
              <a:t>Khrih-fa-bu</a:t>
            </a:r>
            <a:r>
              <a:rPr lang="en-US" sz="3900" dirty="0"/>
              <a:t> </a:t>
            </a:r>
            <a:r>
              <a:rPr lang="en-US" sz="3900" dirty="0" err="1"/>
              <a:t>temh</a:t>
            </a:r>
            <a:r>
              <a:rPr lang="en-US" sz="3900" dirty="0"/>
              <a:t>-in-</a:t>
            </a:r>
            <a:r>
              <a:rPr lang="en-US" sz="3900" dirty="0" err="1"/>
              <a:t>nak</a:t>
            </a:r>
            <a:r>
              <a:rPr lang="en-US" sz="3900" dirty="0"/>
              <a:t> in </a:t>
            </a:r>
            <a:r>
              <a:rPr lang="en-US" sz="3900" dirty="0" err="1"/>
              <a:t>luat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. Na min </a:t>
            </a:r>
            <a:r>
              <a:rPr lang="en-US" sz="3900" dirty="0" err="1"/>
              <a:t>thangthat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, </a:t>
            </a:r>
            <a:r>
              <a:rPr lang="en-US" sz="3900" dirty="0" err="1"/>
              <a:t>Bawipa</a:t>
            </a:r>
            <a:r>
              <a:rPr lang="en-US" sz="3900" dirty="0"/>
              <a:t>,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luatter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1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17. KA KHAMHTU DAWTNAK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</a:t>
            </a:r>
            <a:r>
              <a:rPr lang="en-US" sz="3900" dirty="0" err="1"/>
              <a:t>Ab</a:t>
            </a:r>
            <a:endParaRPr lang="en-US" sz="3900" dirty="0"/>
          </a:p>
        </p:txBody>
      </p:sp>
    </p:spTree>
  </p:cSld>
  <p:clrMapOvr>
    <a:masterClrMapping/>
  </p:clrMapOvr>
</p:sld>
</file>

<file path=ppt/slides/slide1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Na-</a:t>
            </a:r>
            <a:r>
              <a:rPr lang="en-US" sz="3900" dirty="0" err="1"/>
              <a:t>za</a:t>
            </a:r>
            <a:r>
              <a:rPr lang="en-US" sz="3900" dirty="0"/>
              <a:t>-</a:t>
            </a:r>
            <a:r>
              <a:rPr lang="en-US" sz="3900" dirty="0" err="1"/>
              <a:t>reth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hmaiah</a:t>
            </a:r>
            <a:r>
              <a:rPr lang="en-US" sz="3900" dirty="0"/>
              <a:t> </a:t>
            </a:r>
            <a:r>
              <a:rPr lang="en-US" sz="3900" dirty="0" err="1"/>
              <a:t>cun</a:t>
            </a:r>
            <a:r>
              <a:rPr lang="en-US" sz="3900" dirty="0"/>
              <a:t> </a:t>
            </a:r>
            <a:r>
              <a:rPr lang="en-US" sz="3900" dirty="0" err="1"/>
              <a:t>khuaruahhar</a:t>
            </a:r>
            <a:r>
              <a:rPr lang="en-US" sz="3900" dirty="0"/>
              <a:t> </a:t>
            </a:r>
            <a:r>
              <a:rPr lang="en-US" sz="3900" dirty="0" err="1"/>
              <a:t>ngai</a:t>
            </a:r>
            <a:r>
              <a:rPr lang="en-US" sz="3900" dirty="0"/>
              <a:t> in ka dir, </a:t>
            </a:r>
            <a:r>
              <a:rPr lang="en-US" sz="3900" dirty="0" err="1"/>
              <a:t>Sual</a:t>
            </a:r>
            <a:r>
              <a:rPr lang="en-US" sz="3900" dirty="0"/>
              <a:t> </a:t>
            </a:r>
            <a:r>
              <a:rPr lang="en-US" sz="3900" dirty="0" err="1"/>
              <a:t>thurmi</a:t>
            </a:r>
            <a:r>
              <a:rPr lang="en-US" sz="3900" dirty="0"/>
              <a:t> </a:t>
            </a:r>
            <a:r>
              <a:rPr lang="en-US" sz="3900" dirty="0" err="1"/>
              <a:t>kei</a:t>
            </a:r>
            <a:r>
              <a:rPr lang="en-US" sz="3900" dirty="0"/>
              <a:t> </a:t>
            </a:r>
            <a:r>
              <a:rPr lang="en-US" sz="3900" dirty="0" err="1"/>
              <a:t>hmanh</a:t>
            </a:r>
            <a:r>
              <a:rPr lang="en-US" sz="3900" dirty="0"/>
              <a:t> a ka </a:t>
            </a:r>
            <a:r>
              <a:rPr lang="en-US" sz="3900" dirty="0" err="1"/>
              <a:t>dawt</a:t>
            </a:r>
            <a:r>
              <a:rPr lang="en-US" sz="3900" dirty="0"/>
              <a:t>, </a:t>
            </a:r>
            <a:r>
              <a:rPr lang="en-US" sz="3900" dirty="0" err="1"/>
              <a:t>Khuaruahhar</a:t>
            </a:r>
            <a:r>
              <a:rPr lang="en-US" sz="3900" dirty="0"/>
              <a:t> </a:t>
            </a:r>
            <a:r>
              <a:rPr lang="en-US" sz="3900" dirty="0" err="1"/>
              <a:t>ngai</a:t>
            </a:r>
            <a:r>
              <a:rPr lang="en-US" sz="3900" dirty="0"/>
              <a:t> </a:t>
            </a:r>
            <a:r>
              <a:rPr lang="en-US" sz="3900" dirty="0" err="1"/>
              <a:t>ngai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Zei</a:t>
            </a:r>
            <a:r>
              <a:rPr lang="en-US" sz="3900" dirty="0"/>
              <a:t> </a:t>
            </a:r>
            <a:r>
              <a:rPr lang="en-US" sz="3900" dirty="0" err="1"/>
              <a:t>tluk</a:t>
            </a:r>
            <a:r>
              <a:rPr lang="en-US" sz="3900" dirty="0"/>
              <a:t> </a:t>
            </a:r>
            <a:r>
              <a:rPr lang="en-US" sz="3900" dirty="0" err="1"/>
              <a:t>khuaruahhar</a:t>
            </a:r>
            <a:r>
              <a:rPr lang="en-US" sz="3900" dirty="0"/>
              <a:t> </a:t>
            </a:r>
            <a:r>
              <a:rPr lang="en-US" sz="3900" dirty="0" err="1"/>
              <a:t>Khuaruahhar</a:t>
            </a:r>
            <a:r>
              <a:rPr lang="en-US" sz="3900" dirty="0"/>
              <a:t> </a:t>
            </a:r>
            <a:r>
              <a:rPr lang="en-US" sz="3900" dirty="0" err="1"/>
              <a:t>tiin</a:t>
            </a:r>
            <a:r>
              <a:rPr lang="en-US" sz="3900" dirty="0"/>
              <a:t> ka </a:t>
            </a:r>
            <a:r>
              <a:rPr lang="en-US" sz="3900" dirty="0" err="1"/>
              <a:t>sak</a:t>
            </a:r>
            <a:r>
              <a:rPr lang="en-US" sz="3900" dirty="0"/>
              <a:t>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 </a:t>
            </a:r>
            <a:r>
              <a:rPr lang="en-US" sz="3900" dirty="0" err="1"/>
              <a:t>Zeitluk</a:t>
            </a:r>
            <a:r>
              <a:rPr lang="en-US" sz="3900" dirty="0"/>
              <a:t> </a:t>
            </a:r>
            <a:r>
              <a:rPr lang="en-US" sz="3900" dirty="0" err="1"/>
              <a:t>khuaruahhar</a:t>
            </a:r>
            <a:r>
              <a:rPr lang="en-US" sz="3900" dirty="0"/>
              <a:t>, </a:t>
            </a:r>
            <a:r>
              <a:rPr lang="en-US" sz="3900" dirty="0" err="1"/>
              <a:t>Khuaruahhar</a:t>
            </a:r>
            <a:r>
              <a:rPr lang="en-US" sz="3900" dirty="0"/>
              <a:t>, </a:t>
            </a:r>
            <a:r>
              <a:rPr lang="en-US" sz="3900" dirty="0" err="1"/>
              <a:t>Khamhtu</a:t>
            </a:r>
            <a:r>
              <a:rPr lang="en-US" sz="3900" dirty="0"/>
              <a:t> a ka </a:t>
            </a:r>
            <a:r>
              <a:rPr lang="en-US" sz="3900" dirty="0" err="1"/>
              <a:t>dawtnak</a:t>
            </a:r>
            <a:r>
              <a:rPr lang="en-US" sz="3900" dirty="0"/>
              <a:t> cu!</a:t>
            </a:r>
          </a:p>
        </p:txBody>
      </p:sp>
    </p:spTree>
  </p:cSld>
  <p:clrMapOvr>
    <a:masterClrMapping/>
  </p:clrMapOvr>
</p:sld>
</file>

<file path=ppt/slides/slide1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"Na </a:t>
            </a:r>
            <a:r>
              <a:rPr lang="en-US" sz="3900" dirty="0" err="1"/>
              <a:t>duhnak</a:t>
            </a:r>
            <a:r>
              <a:rPr lang="en-US" sz="3900" dirty="0"/>
              <a:t> bang </a:t>
            </a:r>
            <a:r>
              <a:rPr lang="en-US" sz="3900" dirty="0" err="1"/>
              <a:t>siseh</a:t>
            </a:r>
            <a:r>
              <a:rPr lang="en-US" sz="3900" dirty="0"/>
              <a:t>," </a:t>
            </a:r>
            <a:r>
              <a:rPr lang="en-US" sz="3900" dirty="0" err="1"/>
              <a:t>ti'n</a:t>
            </a:r>
            <a:r>
              <a:rPr lang="en-US" sz="3900" dirty="0"/>
              <a:t> </a:t>
            </a:r>
            <a:r>
              <a:rPr lang="en-US" sz="3900" dirty="0" err="1"/>
              <a:t>kei</a:t>
            </a:r>
            <a:r>
              <a:rPr lang="en-US" sz="3900" dirty="0"/>
              <a:t> </a:t>
            </a:r>
            <a:r>
              <a:rPr lang="en-US" sz="3900" dirty="0" err="1"/>
              <a:t>ruangah</a:t>
            </a:r>
            <a:r>
              <a:rPr lang="en-US" sz="3900" dirty="0"/>
              <a:t> </a:t>
            </a:r>
            <a:r>
              <a:rPr lang="en-US" sz="3900" dirty="0" err="1"/>
              <a:t>dum</a:t>
            </a:r>
            <a:r>
              <a:rPr lang="en-US" sz="3900" dirty="0"/>
              <a:t> ah </a:t>
            </a:r>
            <a:r>
              <a:rPr lang="en-US" sz="3900" dirty="0" err="1"/>
              <a:t>thla</a:t>
            </a:r>
            <a:r>
              <a:rPr lang="en-US" sz="3900" dirty="0"/>
              <a:t> a cam, Amah ca a </a:t>
            </a:r>
            <a:r>
              <a:rPr lang="en-US" sz="3900" dirty="0" err="1"/>
              <a:t>tah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 lo, Kei ca </a:t>
            </a:r>
            <a:r>
              <a:rPr lang="en-US" sz="3900" dirty="0" err="1"/>
              <a:t>thlan</a:t>
            </a:r>
            <a:r>
              <a:rPr lang="en-US" sz="3900" dirty="0"/>
              <a:t> </a:t>
            </a:r>
            <a:r>
              <a:rPr lang="en-US" sz="3900" dirty="0" err="1"/>
              <a:t>thi</a:t>
            </a:r>
            <a:r>
              <a:rPr lang="en-US" sz="3900" dirty="0"/>
              <a:t> </a:t>
            </a:r>
            <a:r>
              <a:rPr lang="en-US" sz="3900" dirty="0" err="1"/>
              <a:t>dor</a:t>
            </a:r>
            <a:r>
              <a:rPr lang="en-US" sz="3900" dirty="0"/>
              <a:t> a </a:t>
            </a:r>
            <a:r>
              <a:rPr lang="en-US" sz="3900" dirty="0" err="1"/>
              <a:t>tla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Zei</a:t>
            </a:r>
            <a:r>
              <a:rPr lang="en-US" sz="3900" dirty="0"/>
              <a:t> </a:t>
            </a:r>
            <a:r>
              <a:rPr lang="en-US" sz="3900" dirty="0" err="1"/>
              <a:t>tluk</a:t>
            </a:r>
            <a:r>
              <a:rPr lang="en-US" sz="3900" dirty="0"/>
              <a:t> </a:t>
            </a:r>
            <a:r>
              <a:rPr lang="en-US" sz="3900" dirty="0" err="1"/>
              <a:t>khuaruahhar</a:t>
            </a:r>
            <a:r>
              <a:rPr lang="en-US" sz="3900" dirty="0"/>
              <a:t> </a:t>
            </a:r>
            <a:r>
              <a:rPr lang="en-US" sz="3900" dirty="0" err="1"/>
              <a:t>Khuaruahhar</a:t>
            </a:r>
            <a:r>
              <a:rPr lang="en-US" sz="3900" dirty="0"/>
              <a:t> </a:t>
            </a:r>
            <a:r>
              <a:rPr lang="en-US" sz="3900" dirty="0" err="1"/>
              <a:t>tiin</a:t>
            </a:r>
            <a:r>
              <a:rPr lang="en-US" sz="3900" dirty="0"/>
              <a:t> ka </a:t>
            </a:r>
            <a:r>
              <a:rPr lang="en-US" sz="3900" dirty="0" err="1"/>
              <a:t>sak</a:t>
            </a:r>
            <a:r>
              <a:rPr lang="en-US" sz="3900" dirty="0"/>
              <a:t>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 </a:t>
            </a:r>
            <a:r>
              <a:rPr lang="en-US" sz="3900" dirty="0" err="1"/>
              <a:t>Zeitluk</a:t>
            </a:r>
            <a:r>
              <a:rPr lang="en-US" sz="3900" dirty="0"/>
              <a:t> </a:t>
            </a:r>
            <a:r>
              <a:rPr lang="en-US" sz="3900" dirty="0" err="1"/>
              <a:t>khuaruahhar</a:t>
            </a:r>
            <a:r>
              <a:rPr lang="en-US" sz="3900" dirty="0"/>
              <a:t>, </a:t>
            </a:r>
            <a:r>
              <a:rPr lang="en-US" sz="3900" dirty="0" err="1"/>
              <a:t>Khuaruahhar</a:t>
            </a:r>
            <a:r>
              <a:rPr lang="en-US" sz="3900" dirty="0"/>
              <a:t>, </a:t>
            </a:r>
            <a:r>
              <a:rPr lang="en-US" sz="3900" dirty="0" err="1"/>
              <a:t>Khamhtu</a:t>
            </a:r>
            <a:r>
              <a:rPr lang="en-US" sz="3900" dirty="0"/>
              <a:t> a ka </a:t>
            </a:r>
            <a:r>
              <a:rPr lang="en-US" sz="3900" dirty="0" err="1"/>
              <a:t>dawtnak</a:t>
            </a:r>
            <a:r>
              <a:rPr lang="en-US" sz="3900" dirty="0"/>
              <a:t> cu!</a:t>
            </a:r>
          </a:p>
        </p:txBody>
      </p:sp>
    </p:spTree>
  </p:cSld>
  <p:clrMapOvr>
    <a:masterClrMapping/>
  </p:clrMapOvr>
</p:sld>
</file>

<file path=ppt/slides/slide1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Ka </a:t>
            </a:r>
            <a:r>
              <a:rPr lang="en-US" sz="3900" dirty="0" err="1"/>
              <a:t>sual</a:t>
            </a:r>
            <a:r>
              <a:rPr lang="en-US" sz="3900" dirty="0"/>
              <a:t> </a:t>
            </a:r>
            <a:r>
              <a:rPr lang="en-US" sz="3900" dirty="0" err="1"/>
              <a:t>ngaihchiatnak</a:t>
            </a:r>
            <a:r>
              <a:rPr lang="en-US" sz="3900" dirty="0"/>
              <a:t> a </a:t>
            </a:r>
            <a:r>
              <a:rPr lang="en-US" sz="3900" dirty="0" err="1"/>
              <a:t>kalpi</a:t>
            </a:r>
            <a:r>
              <a:rPr lang="en-US" sz="3900" dirty="0"/>
              <a:t>, Amah </a:t>
            </a:r>
            <a:r>
              <a:rPr lang="en-US" sz="3900" dirty="0" err="1"/>
              <a:t>theng</a:t>
            </a:r>
            <a:r>
              <a:rPr lang="en-US" sz="3900" dirty="0"/>
              <a:t> </a:t>
            </a:r>
            <a:r>
              <a:rPr lang="en-US" sz="3900" dirty="0" err="1"/>
              <a:t>te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aa</a:t>
            </a:r>
            <a:r>
              <a:rPr lang="en-US" sz="3900" dirty="0"/>
              <a:t> </a:t>
            </a:r>
            <a:r>
              <a:rPr lang="en-US" sz="3900" dirty="0" err="1"/>
              <a:t>phorh</a:t>
            </a:r>
            <a:r>
              <a:rPr lang="en-US" sz="3900" dirty="0"/>
              <a:t>, </a:t>
            </a:r>
            <a:r>
              <a:rPr lang="en-US" sz="3900" dirty="0" err="1"/>
              <a:t>Kalvary</a:t>
            </a:r>
            <a:r>
              <a:rPr lang="en-US" sz="3900" dirty="0"/>
              <a:t> lei </a:t>
            </a:r>
            <a:r>
              <a:rPr lang="en-US" sz="3900" dirty="0" err="1"/>
              <a:t>panh</a:t>
            </a:r>
            <a:r>
              <a:rPr lang="en-US" sz="3900" dirty="0"/>
              <a:t> in a </a:t>
            </a:r>
            <a:r>
              <a:rPr lang="en-US" sz="3900" dirty="0" err="1"/>
              <a:t>kal</a:t>
            </a:r>
            <a:r>
              <a:rPr lang="en-US" sz="3900" dirty="0"/>
              <a:t>, </a:t>
            </a:r>
            <a:r>
              <a:rPr lang="en-US" sz="3900" dirty="0" err="1"/>
              <a:t>Temh-innak</a:t>
            </a:r>
            <a:r>
              <a:rPr lang="en-US" sz="3900" dirty="0"/>
              <a:t> he a </a:t>
            </a:r>
            <a:r>
              <a:rPr lang="en-US" sz="3900" dirty="0" err="1"/>
              <a:t>thi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Zei</a:t>
            </a:r>
            <a:r>
              <a:rPr lang="en-US" sz="3900" dirty="0"/>
              <a:t> </a:t>
            </a:r>
            <a:r>
              <a:rPr lang="en-US" sz="3900" dirty="0" err="1"/>
              <a:t>tluk</a:t>
            </a:r>
            <a:r>
              <a:rPr lang="en-US" sz="3900" dirty="0"/>
              <a:t> </a:t>
            </a:r>
            <a:r>
              <a:rPr lang="en-US" sz="3900" dirty="0" err="1"/>
              <a:t>khuaruahhar</a:t>
            </a:r>
            <a:r>
              <a:rPr lang="en-US" sz="3900" dirty="0"/>
              <a:t> </a:t>
            </a:r>
            <a:r>
              <a:rPr lang="en-US" sz="3900" dirty="0" err="1"/>
              <a:t>Khuaruahhar</a:t>
            </a:r>
            <a:r>
              <a:rPr lang="en-US" sz="3900" dirty="0"/>
              <a:t> </a:t>
            </a:r>
            <a:r>
              <a:rPr lang="en-US" sz="3900" dirty="0" err="1"/>
              <a:t>tiin</a:t>
            </a:r>
            <a:r>
              <a:rPr lang="en-US" sz="3900" dirty="0"/>
              <a:t> ka </a:t>
            </a:r>
            <a:r>
              <a:rPr lang="en-US" sz="3900" dirty="0" err="1"/>
              <a:t>sak</a:t>
            </a:r>
            <a:r>
              <a:rPr lang="en-US" sz="3900" dirty="0"/>
              <a:t>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 </a:t>
            </a:r>
            <a:r>
              <a:rPr lang="en-US" sz="3900" dirty="0" err="1"/>
              <a:t>Zeitluk</a:t>
            </a:r>
            <a:r>
              <a:rPr lang="en-US" sz="3900" dirty="0"/>
              <a:t> </a:t>
            </a:r>
            <a:r>
              <a:rPr lang="en-US" sz="3900" dirty="0" err="1"/>
              <a:t>khuaruahhar</a:t>
            </a:r>
            <a:r>
              <a:rPr lang="en-US" sz="3900" dirty="0"/>
              <a:t>, </a:t>
            </a:r>
            <a:r>
              <a:rPr lang="en-US" sz="3900" dirty="0" err="1"/>
              <a:t>Khuaruahhar</a:t>
            </a:r>
            <a:r>
              <a:rPr lang="en-US" sz="3900" dirty="0"/>
              <a:t>, </a:t>
            </a:r>
            <a:r>
              <a:rPr lang="en-US" sz="3900" dirty="0" err="1"/>
              <a:t>Khamhtu</a:t>
            </a:r>
            <a:r>
              <a:rPr lang="en-US" sz="3900" dirty="0"/>
              <a:t> a ka </a:t>
            </a:r>
            <a:r>
              <a:rPr lang="en-US" sz="3900" dirty="0" err="1"/>
              <a:t>dawtnak</a:t>
            </a:r>
            <a:r>
              <a:rPr lang="en-US" sz="3900" dirty="0"/>
              <a:t> cu!</a:t>
            </a:r>
          </a:p>
        </p:txBody>
      </p:sp>
    </p:spTree>
  </p:cSld>
  <p:clrMapOvr>
    <a:masterClrMapping/>
  </p:clrMapOvr>
</p:sld>
</file>

<file path=ppt/slides/slide1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</a:t>
            </a:r>
            <a:r>
              <a:rPr lang="en-US" sz="3900" dirty="0" err="1"/>
              <a:t>Tlanh</a:t>
            </a:r>
            <a:r>
              <a:rPr lang="en-US" sz="3900" dirty="0"/>
              <a:t> </a:t>
            </a:r>
            <a:r>
              <a:rPr lang="en-US" sz="3900" dirty="0" err="1"/>
              <a:t>ciami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he </a:t>
            </a:r>
            <a:r>
              <a:rPr lang="en-US" sz="3900" dirty="0" err="1"/>
              <a:t>sunparnak</a:t>
            </a:r>
            <a:r>
              <a:rPr lang="en-US" sz="3900" dirty="0"/>
              <a:t> in, A </a:t>
            </a:r>
            <a:r>
              <a:rPr lang="en-US" sz="3900" dirty="0" err="1"/>
              <a:t>hmai</a:t>
            </a:r>
            <a:r>
              <a:rPr lang="en-US" sz="3900" dirty="0"/>
              <a:t> ka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, Dong loin </a:t>
            </a:r>
            <a:r>
              <a:rPr lang="en-US" sz="3900" dirty="0" err="1"/>
              <a:t>kaa</a:t>
            </a:r>
            <a:r>
              <a:rPr lang="en-US" sz="3900" dirty="0"/>
              <a:t> </a:t>
            </a:r>
            <a:r>
              <a:rPr lang="en-US" sz="3900" dirty="0" err="1"/>
              <a:t>lawmh</a:t>
            </a:r>
            <a:r>
              <a:rPr lang="en-US" sz="3900" dirty="0"/>
              <a:t> </a:t>
            </a:r>
            <a:r>
              <a:rPr lang="en-US" sz="3900" dirty="0" err="1"/>
              <a:t>laimi</a:t>
            </a:r>
            <a:r>
              <a:rPr lang="en-US" sz="3900" dirty="0"/>
              <a:t> cu, A </a:t>
            </a:r>
            <a:r>
              <a:rPr lang="en-US" sz="3900" dirty="0" err="1"/>
              <a:t>dawtnak</a:t>
            </a:r>
            <a:r>
              <a:rPr lang="en-US" sz="3900" dirty="0"/>
              <a:t> </a:t>
            </a:r>
            <a:r>
              <a:rPr lang="en-US" sz="3900" dirty="0" err="1"/>
              <a:t>kong</a:t>
            </a:r>
            <a:r>
              <a:rPr lang="en-US" sz="3900" dirty="0"/>
              <a:t> </a:t>
            </a:r>
            <a:r>
              <a:rPr lang="en-US" sz="3900" dirty="0" err="1"/>
              <a:t>sak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Zei</a:t>
            </a:r>
            <a:r>
              <a:rPr lang="en-US" sz="3900" dirty="0"/>
              <a:t> </a:t>
            </a:r>
            <a:r>
              <a:rPr lang="en-US" sz="3900" dirty="0" err="1"/>
              <a:t>tluk</a:t>
            </a:r>
            <a:r>
              <a:rPr lang="en-US" sz="3900" dirty="0"/>
              <a:t> </a:t>
            </a:r>
            <a:r>
              <a:rPr lang="en-US" sz="3900" dirty="0" err="1"/>
              <a:t>khuaruahhar</a:t>
            </a:r>
            <a:r>
              <a:rPr lang="en-US" sz="3900" dirty="0"/>
              <a:t> </a:t>
            </a:r>
            <a:r>
              <a:rPr lang="en-US" sz="3900" dirty="0" err="1"/>
              <a:t>Khuaruahhar</a:t>
            </a:r>
            <a:r>
              <a:rPr lang="en-US" sz="3900" dirty="0"/>
              <a:t> </a:t>
            </a:r>
            <a:r>
              <a:rPr lang="en-US" sz="3900" dirty="0" err="1"/>
              <a:t>tiin</a:t>
            </a:r>
            <a:r>
              <a:rPr lang="en-US" sz="3900" dirty="0"/>
              <a:t> ka </a:t>
            </a:r>
            <a:r>
              <a:rPr lang="en-US" sz="3900" dirty="0" err="1"/>
              <a:t>sak</a:t>
            </a:r>
            <a:r>
              <a:rPr lang="en-US" sz="3900" dirty="0"/>
              <a:t>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 </a:t>
            </a:r>
            <a:r>
              <a:rPr lang="en-US" sz="3900" dirty="0" err="1"/>
              <a:t>Zeitluk</a:t>
            </a:r>
            <a:r>
              <a:rPr lang="en-US" sz="3900" dirty="0"/>
              <a:t> </a:t>
            </a:r>
            <a:r>
              <a:rPr lang="en-US" sz="3900" dirty="0" err="1"/>
              <a:t>khuaruahhar</a:t>
            </a:r>
            <a:r>
              <a:rPr lang="en-US" sz="3900" dirty="0"/>
              <a:t>, </a:t>
            </a:r>
            <a:r>
              <a:rPr lang="en-US" sz="3900" dirty="0" err="1"/>
              <a:t>Khuaruahhar</a:t>
            </a:r>
            <a:r>
              <a:rPr lang="en-US" sz="3900" dirty="0"/>
              <a:t>, </a:t>
            </a:r>
            <a:r>
              <a:rPr lang="en-US" sz="3900" dirty="0" err="1"/>
              <a:t>Khamhtu</a:t>
            </a:r>
            <a:r>
              <a:rPr lang="en-US" sz="3900" dirty="0"/>
              <a:t> a ka </a:t>
            </a:r>
            <a:r>
              <a:rPr lang="en-US" sz="3900" dirty="0" err="1"/>
              <a:t>dawtnak</a:t>
            </a:r>
            <a:r>
              <a:rPr lang="en-US" sz="3900" dirty="0"/>
              <a:t> cu!</a:t>
            </a:r>
          </a:p>
        </p:txBody>
      </p:sp>
    </p:spTree>
  </p:cSld>
  <p:clrMapOvr>
    <a:masterClrMapping/>
  </p:clrMapOvr>
</p:sld>
</file>

<file path=ppt/slides/slide1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1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18. KHUADEI VANKAM A CEU TIKAH</a:t>
            </a:r>
          </a:p>
          <a:p>
            <a:r>
              <a:rPr lang="en-US" sz="3900" dirty="0" err="1"/>
              <a:t>Doh</a:t>
            </a:r>
            <a:r>
              <a:rPr lang="en-US" sz="3900" dirty="0"/>
              <a:t> is C</a:t>
            </a:r>
          </a:p>
        </p:txBody>
      </p:sp>
    </p:spTree>
  </p:cSld>
  <p:clrMapOvr>
    <a:masterClrMapping/>
  </p:clrMapOvr>
</p:sld>
</file>

<file path=ppt/slides/slide1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Khuadei</a:t>
            </a:r>
            <a:r>
              <a:rPr lang="en-US" sz="3900" dirty="0"/>
              <a:t> </a:t>
            </a:r>
            <a:r>
              <a:rPr lang="en-US" sz="3900" dirty="0" err="1"/>
              <a:t>vankam</a:t>
            </a:r>
            <a:r>
              <a:rPr lang="en-US" sz="3900" dirty="0"/>
              <a:t> </a:t>
            </a:r>
            <a:r>
              <a:rPr lang="en-US" sz="3900" dirty="0" err="1"/>
              <a:t>ceu</a:t>
            </a:r>
            <a:r>
              <a:rPr lang="en-US" sz="3900" dirty="0"/>
              <a:t> in, Ka lung </a:t>
            </a:r>
            <a:r>
              <a:rPr lang="en-US" sz="3900" dirty="0" err="1"/>
              <a:t>nih</a:t>
            </a:r>
            <a:r>
              <a:rPr lang="en-US" sz="3900" dirty="0"/>
              <a:t> a au </a:t>
            </a:r>
            <a:r>
              <a:rPr lang="en-US" sz="3900" dirty="0" err="1"/>
              <a:t>i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thangthat</a:t>
            </a:r>
            <a:r>
              <a:rPr lang="en-US" sz="3900" dirty="0"/>
              <a:t> </a:t>
            </a:r>
            <a:r>
              <a:rPr lang="en-US" sz="3900" dirty="0" err="1"/>
              <a:t>siseh</a:t>
            </a:r>
            <a:r>
              <a:rPr lang="en-US" sz="3900" dirty="0"/>
              <a:t>, </a:t>
            </a:r>
            <a:r>
              <a:rPr lang="en-US" sz="3900" dirty="0" err="1"/>
              <a:t>Riantuan</a:t>
            </a:r>
            <a:r>
              <a:rPr lang="en-US" sz="3900" dirty="0"/>
              <a:t> </a:t>
            </a:r>
            <a:r>
              <a:rPr lang="en-US" sz="3900" dirty="0" err="1"/>
              <a:t>thlacam</a:t>
            </a:r>
            <a:r>
              <a:rPr lang="en-US" sz="3900" dirty="0"/>
              <a:t> </a:t>
            </a:r>
            <a:r>
              <a:rPr lang="en-US" sz="3900" dirty="0" err="1"/>
              <a:t>zongah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sinah</a:t>
            </a:r>
            <a:r>
              <a:rPr lang="en-US" sz="3900" dirty="0"/>
              <a:t> </a:t>
            </a:r>
            <a:r>
              <a:rPr lang="en-US" sz="3900" dirty="0" err="1"/>
              <a:t>kaa</a:t>
            </a:r>
            <a:r>
              <a:rPr lang="en-US" sz="3900" dirty="0"/>
              <a:t> </a:t>
            </a:r>
            <a:r>
              <a:rPr lang="en-US" sz="3900" dirty="0" err="1"/>
              <a:t>hrim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thangthat</a:t>
            </a:r>
            <a:r>
              <a:rPr lang="en-US" sz="3900" dirty="0"/>
              <a:t> </a:t>
            </a:r>
            <a:r>
              <a:rPr lang="en-US" sz="3900" dirty="0" err="1"/>
              <a:t>siseh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Ka </a:t>
            </a:r>
            <a:r>
              <a:rPr lang="en-US" sz="3900" dirty="0" err="1"/>
              <a:t>ngaih</a:t>
            </a:r>
            <a:r>
              <a:rPr lang="en-US" sz="3900" dirty="0"/>
              <a:t> a </a:t>
            </a:r>
            <a:r>
              <a:rPr lang="en-US" sz="3900" dirty="0" err="1"/>
              <a:t>chiat</a:t>
            </a:r>
            <a:r>
              <a:rPr lang="en-US" sz="3900" dirty="0"/>
              <a:t> </a:t>
            </a:r>
            <a:r>
              <a:rPr lang="en-US" sz="3900" dirty="0" err="1"/>
              <a:t>ahcun</a:t>
            </a:r>
            <a:r>
              <a:rPr lang="en-US" sz="3900" dirty="0"/>
              <a:t>, Ka lung a ka </a:t>
            </a:r>
            <a:r>
              <a:rPr lang="en-US" sz="3900" dirty="0" err="1"/>
              <a:t>hnemh</a:t>
            </a:r>
            <a:r>
              <a:rPr lang="en-US" sz="3900" dirty="0"/>
              <a:t> </a:t>
            </a:r>
            <a:r>
              <a:rPr lang="en-US" sz="3900" dirty="0" err="1"/>
              <a:t>tawn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thangthat</a:t>
            </a:r>
            <a:r>
              <a:rPr lang="en-US" sz="3900" dirty="0"/>
              <a:t> </a:t>
            </a:r>
            <a:r>
              <a:rPr lang="en-US" sz="3900" dirty="0" err="1"/>
              <a:t>siseh</a:t>
            </a:r>
            <a:r>
              <a:rPr lang="en-US" sz="3900" dirty="0"/>
              <a:t>, </a:t>
            </a:r>
            <a:r>
              <a:rPr lang="en-US" sz="3900" dirty="0" err="1"/>
              <a:t>Kaa</a:t>
            </a:r>
            <a:r>
              <a:rPr lang="en-US" sz="3900" dirty="0"/>
              <a:t> </a:t>
            </a:r>
            <a:r>
              <a:rPr lang="en-US" sz="3900" dirty="0" err="1"/>
              <a:t>lawmhnak</a:t>
            </a:r>
            <a:r>
              <a:rPr lang="en-US" sz="3900" dirty="0"/>
              <a:t> </a:t>
            </a:r>
            <a:r>
              <a:rPr lang="en-US" sz="3900" dirty="0" err="1"/>
              <a:t>zor</a:t>
            </a:r>
            <a:r>
              <a:rPr lang="en-US" sz="3900" dirty="0"/>
              <a:t> </a:t>
            </a:r>
            <a:r>
              <a:rPr lang="en-US" sz="3900" dirty="0" err="1"/>
              <a:t>hmanhseh</a:t>
            </a:r>
            <a:r>
              <a:rPr lang="en-US" sz="3900" dirty="0"/>
              <a:t>, Ka </a:t>
            </a:r>
            <a:r>
              <a:rPr lang="en-US" sz="3900" dirty="0" err="1"/>
              <a:t>hnangamnak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thangthat</a:t>
            </a:r>
            <a:r>
              <a:rPr lang="en-US" sz="3900" dirty="0"/>
              <a:t> </a:t>
            </a:r>
            <a:r>
              <a:rPr lang="en-US" sz="3900" dirty="0" err="1"/>
              <a:t>siseh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Vancung</a:t>
            </a:r>
            <a:r>
              <a:rPr lang="en-US" sz="3900" dirty="0"/>
              <a:t>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lawmhnak</a:t>
            </a:r>
            <a:r>
              <a:rPr lang="en-US" sz="3900" dirty="0"/>
              <a:t>, </a:t>
            </a:r>
            <a:r>
              <a:rPr lang="en-US" sz="3900" dirty="0" err="1"/>
              <a:t>Aa</a:t>
            </a:r>
            <a:r>
              <a:rPr lang="en-US" sz="3900" dirty="0"/>
              <a:t> </a:t>
            </a:r>
            <a:r>
              <a:rPr lang="en-US" sz="3900" dirty="0" err="1"/>
              <a:t>dawh</a:t>
            </a:r>
            <a:r>
              <a:rPr lang="en-US" sz="3900" dirty="0"/>
              <a:t> </a:t>
            </a:r>
            <a:r>
              <a:rPr lang="en-US" sz="3900" dirty="0" err="1"/>
              <a:t>bik</a:t>
            </a:r>
            <a:r>
              <a:rPr lang="en-US" sz="3900" dirty="0"/>
              <a:t> </a:t>
            </a:r>
            <a:r>
              <a:rPr lang="en-US" sz="3900" dirty="0" err="1"/>
              <a:t>hla</a:t>
            </a:r>
            <a:r>
              <a:rPr lang="en-US" sz="3900" dirty="0"/>
              <a:t> </a:t>
            </a:r>
            <a:r>
              <a:rPr lang="en-US" sz="3900" dirty="0" err="1"/>
              <a:t>tha</a:t>
            </a:r>
            <a:r>
              <a:rPr lang="en-US" sz="3900" dirty="0"/>
              <a:t> cu,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thangthat</a:t>
            </a:r>
            <a:r>
              <a:rPr lang="en-US" sz="3900" dirty="0"/>
              <a:t> </a:t>
            </a:r>
            <a:r>
              <a:rPr lang="en-US" sz="3900" dirty="0" err="1"/>
              <a:t>siseh</a:t>
            </a:r>
            <a:r>
              <a:rPr lang="en-US" sz="3900" dirty="0"/>
              <a:t>, </a:t>
            </a:r>
            <a:r>
              <a:rPr lang="en-US" sz="3900" dirty="0" err="1"/>
              <a:t>Khuamui</a:t>
            </a:r>
            <a:r>
              <a:rPr lang="en-US" sz="3900" dirty="0"/>
              <a:t> </a:t>
            </a:r>
            <a:r>
              <a:rPr lang="en-US" sz="3900" dirty="0" err="1"/>
              <a:t>tihnak</a:t>
            </a:r>
            <a:r>
              <a:rPr lang="en-US" sz="3900" dirty="0"/>
              <a:t> </a:t>
            </a:r>
            <a:r>
              <a:rPr lang="en-US" sz="3900" dirty="0" err="1"/>
              <a:t>zongah</a:t>
            </a:r>
            <a:r>
              <a:rPr lang="en-US" sz="3900" dirty="0"/>
              <a:t>, A </a:t>
            </a:r>
            <a:r>
              <a:rPr lang="en-US" sz="3900" dirty="0" err="1"/>
              <a:t>thangthat</a:t>
            </a:r>
            <a:r>
              <a:rPr lang="en-US" sz="3900" dirty="0"/>
              <a:t> </a:t>
            </a:r>
            <a:r>
              <a:rPr lang="en-US" sz="3900" dirty="0" err="1"/>
              <a:t>hla</a:t>
            </a:r>
            <a:r>
              <a:rPr lang="en-US" sz="3900" dirty="0"/>
              <a:t> </a:t>
            </a:r>
            <a:r>
              <a:rPr lang="en-US" sz="3900" dirty="0" err="1"/>
              <a:t>thawngin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thangthat</a:t>
            </a:r>
            <a:r>
              <a:rPr lang="en-US" sz="3900" dirty="0"/>
              <a:t> </a:t>
            </a:r>
            <a:r>
              <a:rPr lang="en-US" sz="3900" dirty="0" err="1"/>
              <a:t>siseh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</a:t>
            </a:r>
            <a:r>
              <a:rPr lang="en-US" sz="3900" dirty="0" err="1"/>
              <a:t>Leicung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ka nun </a:t>
            </a:r>
            <a:r>
              <a:rPr lang="en-US" sz="3900" dirty="0" err="1"/>
              <a:t>lio</a:t>
            </a:r>
            <a:r>
              <a:rPr lang="en-US" sz="3900" dirty="0"/>
              <a:t>, Ka </a:t>
            </a:r>
            <a:r>
              <a:rPr lang="en-US" sz="3900" dirty="0" err="1"/>
              <a:t>hla</a:t>
            </a:r>
            <a:r>
              <a:rPr lang="en-US" sz="3900" dirty="0"/>
              <a:t> </a:t>
            </a:r>
            <a:r>
              <a:rPr lang="en-US" sz="3900" dirty="0" err="1"/>
              <a:t>tha</a:t>
            </a:r>
            <a:r>
              <a:rPr lang="en-US" sz="3900" dirty="0"/>
              <a:t> </a:t>
            </a:r>
            <a:r>
              <a:rPr lang="en-US" sz="3900" dirty="0" err="1"/>
              <a:t>bikmi</a:t>
            </a:r>
            <a:r>
              <a:rPr lang="en-US" sz="3900" dirty="0"/>
              <a:t> cu,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thangthat</a:t>
            </a:r>
            <a:r>
              <a:rPr lang="en-US" sz="3900" dirty="0"/>
              <a:t> </a:t>
            </a:r>
            <a:r>
              <a:rPr lang="en-US" sz="3900" dirty="0" err="1"/>
              <a:t>siseh</a:t>
            </a:r>
            <a:r>
              <a:rPr lang="en-US" sz="3900" dirty="0"/>
              <a:t>, Amah </a:t>
            </a:r>
            <a:r>
              <a:rPr lang="en-US" sz="3900" dirty="0" err="1"/>
              <a:t>thangthatnak</a:t>
            </a:r>
            <a:r>
              <a:rPr lang="en-US" sz="3900" dirty="0"/>
              <a:t> </a:t>
            </a:r>
            <a:r>
              <a:rPr lang="en-US" sz="3900" dirty="0" err="1"/>
              <a:t>hla</a:t>
            </a:r>
            <a:r>
              <a:rPr lang="en-US" sz="3900" dirty="0"/>
              <a:t>, </a:t>
            </a:r>
            <a:r>
              <a:rPr lang="en-US" sz="3900" dirty="0" err="1"/>
              <a:t>Zungzal</a:t>
            </a:r>
            <a:r>
              <a:rPr lang="en-US" sz="3900" dirty="0"/>
              <a:t> in </a:t>
            </a:r>
            <a:r>
              <a:rPr lang="en-US" sz="3900" dirty="0" err="1"/>
              <a:t>hmun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thangthat</a:t>
            </a:r>
            <a:r>
              <a:rPr lang="en-US" sz="3900" dirty="0"/>
              <a:t> </a:t>
            </a:r>
            <a:r>
              <a:rPr lang="en-US" sz="3900" dirty="0" err="1"/>
              <a:t>siseh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1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19. BAWIPA NANGMAH NA MIN KA DAWT KO</a:t>
            </a:r>
          </a:p>
          <a:p>
            <a:r>
              <a:rPr lang="en-US" sz="3900" dirty="0" err="1"/>
              <a:t>Doh</a:t>
            </a:r>
            <a:r>
              <a:rPr lang="en-US" sz="3900" dirty="0"/>
              <a:t> is </a:t>
            </a:r>
            <a:r>
              <a:rPr lang="en-US" sz="3900" dirty="0" err="1"/>
              <a:t>Ab</a:t>
            </a:r>
            <a:endParaRPr lang="en-US" sz="3900" dirty="0"/>
          </a:p>
        </p:txBody>
      </p:sp>
    </p:spTree>
  </p:cSld>
  <p:clrMapOvr>
    <a:masterClrMapping/>
  </p:clrMapOvr>
</p:sld>
</file>

<file path=ppt/slides/slide1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A min a </a:t>
            </a:r>
            <a:r>
              <a:rPr lang="en-US" sz="3900" dirty="0" err="1"/>
              <a:t>tha</a:t>
            </a:r>
            <a:r>
              <a:rPr lang="en-US" sz="3900" dirty="0"/>
              <a:t>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ka </a:t>
            </a:r>
            <a:r>
              <a:rPr lang="en-US" sz="3900" dirty="0" err="1"/>
              <a:t>dawt</a:t>
            </a:r>
            <a:r>
              <a:rPr lang="en-US" sz="3900" dirty="0"/>
              <a:t> </a:t>
            </a:r>
            <a:r>
              <a:rPr lang="en-US" sz="3900" dirty="0" err="1"/>
              <a:t>ngaingai</a:t>
            </a:r>
            <a:r>
              <a:rPr lang="en-US" sz="3900" dirty="0"/>
              <a:t> a min. </a:t>
            </a:r>
            <a:r>
              <a:rPr lang="en-US" sz="3900" dirty="0" err="1"/>
              <a:t>Midang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an </a:t>
            </a:r>
            <a:r>
              <a:rPr lang="en-US" sz="3900" dirty="0" err="1"/>
              <a:t>theih</a:t>
            </a:r>
            <a:r>
              <a:rPr lang="en-US" sz="3900" dirty="0"/>
              <a:t> </a:t>
            </a:r>
            <a:r>
              <a:rPr lang="en-US" sz="3900" dirty="0" err="1"/>
              <a:t>khawh</a:t>
            </a:r>
            <a:r>
              <a:rPr lang="en-US" sz="3900" dirty="0"/>
              <a:t> </a:t>
            </a:r>
            <a:r>
              <a:rPr lang="en-US" sz="3900" dirty="0" err="1"/>
              <a:t>nakhnga</a:t>
            </a:r>
            <a:r>
              <a:rPr lang="en-US" sz="3900" dirty="0"/>
              <a:t>, </a:t>
            </a:r>
            <a:r>
              <a:rPr lang="en-US" sz="3900" dirty="0" err="1"/>
              <a:t>Chim</a:t>
            </a:r>
            <a:r>
              <a:rPr lang="en-US" sz="3900" dirty="0"/>
              <a:t> </a:t>
            </a:r>
            <a:r>
              <a:rPr lang="en-US" sz="3900" dirty="0" err="1"/>
              <a:t>awkah</a:t>
            </a:r>
            <a:r>
              <a:rPr lang="en-US" sz="3900" dirty="0"/>
              <a:t> </a:t>
            </a:r>
            <a:r>
              <a:rPr lang="en-US" sz="3900" dirty="0" err="1"/>
              <a:t>kal</a:t>
            </a:r>
            <a:r>
              <a:rPr lang="en-US" sz="3900" dirty="0"/>
              <a:t> ka duh. </a:t>
            </a:r>
            <a:r>
              <a:rPr lang="en-US" sz="3900" dirty="0" err="1"/>
              <a:t>Chim</a:t>
            </a:r>
            <a:r>
              <a:rPr lang="en-US" sz="3900" dirty="0"/>
              <a:t> </a:t>
            </a:r>
            <a:r>
              <a:rPr lang="en-US" sz="3900" dirty="0" err="1"/>
              <a:t>awkah</a:t>
            </a:r>
            <a:r>
              <a:rPr lang="en-US" sz="3900" dirty="0"/>
              <a:t> </a:t>
            </a:r>
            <a:r>
              <a:rPr lang="en-US" sz="3900" dirty="0" err="1"/>
              <a:t>kal</a:t>
            </a:r>
            <a:r>
              <a:rPr lang="en-US" sz="3900" dirty="0"/>
              <a:t> ka duh, </a:t>
            </a:r>
            <a:r>
              <a:rPr lang="en-US" sz="3900" dirty="0" err="1"/>
              <a:t>Midang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an </a:t>
            </a:r>
            <a:r>
              <a:rPr lang="en-US" sz="3900" dirty="0" err="1"/>
              <a:t>theih</a:t>
            </a:r>
            <a:r>
              <a:rPr lang="en-US" sz="3900" dirty="0"/>
              <a:t> </a:t>
            </a:r>
            <a:r>
              <a:rPr lang="en-US" sz="3900" dirty="0" err="1"/>
              <a:t>khawh</a:t>
            </a:r>
            <a:r>
              <a:rPr lang="en-US" sz="3900" dirty="0"/>
              <a:t> </a:t>
            </a:r>
            <a:r>
              <a:rPr lang="en-US" sz="3900" dirty="0" err="1"/>
              <a:t>nakhnga</a:t>
            </a:r>
            <a:r>
              <a:rPr lang="en-US" sz="3900" dirty="0"/>
              <a:t> </a:t>
            </a:r>
            <a:r>
              <a:rPr lang="en-US" sz="3900" dirty="0" err="1"/>
              <a:t>Chim</a:t>
            </a:r>
            <a:r>
              <a:rPr lang="en-US" sz="3900" dirty="0"/>
              <a:t> </a:t>
            </a:r>
            <a:r>
              <a:rPr lang="en-US" sz="3900" dirty="0" err="1"/>
              <a:t>awkah</a:t>
            </a:r>
            <a:r>
              <a:rPr lang="en-US" sz="3900" dirty="0"/>
              <a:t> </a:t>
            </a:r>
            <a:r>
              <a:rPr lang="en-US" sz="3900" dirty="0" err="1"/>
              <a:t>kal</a:t>
            </a:r>
            <a:r>
              <a:rPr lang="en-US" sz="3900" dirty="0"/>
              <a:t> ka duh.</a:t>
            </a:r>
          </a:p>
        </p:txBody>
      </p:sp>
    </p:spTree>
  </p:cSld>
  <p:clrMapOvr>
    <a:masterClrMapping/>
  </p:clrMapOvr>
</p:sld>
</file>

<file path=ppt/slides/slide1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Ka </a:t>
            </a:r>
            <a:r>
              <a:rPr lang="en-US" sz="3900" dirty="0" err="1"/>
              <a:t>thlarau</a:t>
            </a:r>
            <a:r>
              <a:rPr lang="en-US" sz="3900" dirty="0"/>
              <a:t> </a:t>
            </a:r>
            <a:r>
              <a:rPr lang="en-US" sz="3900" dirty="0" err="1"/>
              <a:t>nunnak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zungzal</a:t>
            </a:r>
            <a:r>
              <a:rPr lang="en-US" sz="3900" dirty="0"/>
              <a:t> in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bochan</a:t>
            </a:r>
            <a:r>
              <a:rPr lang="en-US" sz="3900" dirty="0"/>
              <a:t>. </a:t>
            </a:r>
            <a:r>
              <a:rPr lang="en-US" sz="3900" dirty="0" err="1"/>
              <a:t>Thawngtha</a:t>
            </a:r>
            <a:r>
              <a:rPr lang="en-US" sz="3900" dirty="0"/>
              <a:t> dang </a:t>
            </a:r>
            <a:r>
              <a:rPr lang="en-US" sz="3900" dirty="0" err="1"/>
              <a:t>kha</a:t>
            </a:r>
            <a:r>
              <a:rPr lang="en-US" sz="3900" dirty="0"/>
              <a:t> um </a:t>
            </a:r>
            <a:r>
              <a:rPr lang="en-US" sz="3900" dirty="0" err="1"/>
              <a:t>hmanh</a:t>
            </a:r>
            <a:r>
              <a:rPr lang="en-US" sz="3900" dirty="0"/>
              <a:t> </a:t>
            </a:r>
            <a:r>
              <a:rPr lang="en-US" sz="3900" dirty="0" err="1"/>
              <a:t>sehlaw</a:t>
            </a:r>
            <a:r>
              <a:rPr lang="en-US" sz="3900" dirty="0"/>
              <a:t>, </a:t>
            </a:r>
            <a:r>
              <a:rPr lang="en-US" sz="3900" dirty="0" err="1"/>
              <a:t>Keimah</a:t>
            </a:r>
            <a:r>
              <a:rPr lang="en-US" sz="3900" dirty="0"/>
              <a:t> ka duh </a:t>
            </a:r>
            <a:r>
              <a:rPr lang="en-US" sz="3900" dirty="0" err="1"/>
              <a:t>ti</a:t>
            </a:r>
            <a:r>
              <a:rPr lang="en-US" sz="3900" dirty="0"/>
              <a:t> lo. </a:t>
            </a:r>
            <a:r>
              <a:rPr lang="en-US" sz="3900" dirty="0" err="1"/>
              <a:t>Keimah</a:t>
            </a:r>
            <a:r>
              <a:rPr lang="en-US" sz="3900" dirty="0"/>
              <a:t> ka duh </a:t>
            </a:r>
            <a:r>
              <a:rPr lang="en-US" sz="3900" dirty="0" err="1"/>
              <a:t>ti</a:t>
            </a:r>
            <a:r>
              <a:rPr lang="en-US" sz="3900" dirty="0"/>
              <a:t> lo, </a:t>
            </a:r>
            <a:r>
              <a:rPr lang="en-US" sz="3900" dirty="0" err="1"/>
              <a:t>Thawngtha</a:t>
            </a:r>
            <a:r>
              <a:rPr lang="en-US" sz="3900" dirty="0"/>
              <a:t> dang </a:t>
            </a:r>
            <a:r>
              <a:rPr lang="en-US" sz="3900" dirty="0" err="1"/>
              <a:t>kha</a:t>
            </a:r>
            <a:r>
              <a:rPr lang="en-US" sz="3900" dirty="0"/>
              <a:t> um </a:t>
            </a:r>
            <a:r>
              <a:rPr lang="en-US" sz="3900" dirty="0" err="1"/>
              <a:t>hmanhsehlaw</a:t>
            </a:r>
            <a:r>
              <a:rPr lang="en-US" sz="3900" dirty="0"/>
              <a:t> </a:t>
            </a:r>
            <a:r>
              <a:rPr lang="en-US" sz="3900" dirty="0" err="1"/>
              <a:t>Keimah</a:t>
            </a:r>
            <a:r>
              <a:rPr lang="en-US" sz="3900" dirty="0"/>
              <a:t> ka duh </a:t>
            </a:r>
            <a:r>
              <a:rPr lang="en-US" sz="3900" dirty="0" err="1"/>
              <a:t>ti</a:t>
            </a:r>
            <a:r>
              <a:rPr lang="en-US" sz="3900" dirty="0"/>
              <a:t> lo.</a:t>
            </a:r>
          </a:p>
        </p:txBody>
      </p:sp>
    </p:spTree>
  </p:cSld>
  <p:clrMapOvr>
    <a:masterClrMapping/>
  </p:clrMapOvr>
</p:sld>
</file>

<file path=ppt/slides/slide1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Ka duh </a:t>
            </a:r>
            <a:r>
              <a:rPr lang="en-US" sz="3900" dirty="0" err="1"/>
              <a:t>vialte</a:t>
            </a:r>
            <a:r>
              <a:rPr lang="en-US" sz="3900" dirty="0"/>
              <a:t>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sinin</a:t>
            </a:r>
            <a:r>
              <a:rPr lang="en-US" sz="3900" dirty="0"/>
              <a:t> </a:t>
            </a:r>
            <a:r>
              <a:rPr lang="en-US" sz="3900" dirty="0" err="1"/>
              <a:t>keimah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ka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. </a:t>
            </a:r>
            <a:r>
              <a:rPr lang="en-US" sz="3900" dirty="0" err="1"/>
              <a:t>Thawngtha</a:t>
            </a:r>
            <a:r>
              <a:rPr lang="en-US" sz="3900" dirty="0"/>
              <a:t> dang </a:t>
            </a:r>
            <a:r>
              <a:rPr lang="en-US" sz="3900" dirty="0" err="1"/>
              <a:t>kha</a:t>
            </a:r>
            <a:r>
              <a:rPr lang="en-US" sz="3900" dirty="0"/>
              <a:t> um </a:t>
            </a:r>
            <a:r>
              <a:rPr lang="en-US" sz="3900" dirty="0" err="1"/>
              <a:t>hmanh</a:t>
            </a:r>
            <a:r>
              <a:rPr lang="en-US" sz="3900" dirty="0"/>
              <a:t> </a:t>
            </a:r>
            <a:r>
              <a:rPr lang="en-US" sz="3900" dirty="0" err="1"/>
              <a:t>sehlaw</a:t>
            </a:r>
            <a:r>
              <a:rPr lang="en-US" sz="3900" dirty="0"/>
              <a:t>, </a:t>
            </a:r>
            <a:r>
              <a:rPr lang="en-US" sz="3900" dirty="0" err="1"/>
              <a:t>Keimah</a:t>
            </a:r>
            <a:r>
              <a:rPr lang="en-US" sz="3900" dirty="0"/>
              <a:t> ka duh </a:t>
            </a:r>
            <a:r>
              <a:rPr lang="en-US" sz="3900" dirty="0" err="1"/>
              <a:t>ti</a:t>
            </a:r>
            <a:r>
              <a:rPr lang="en-US" sz="3900" dirty="0"/>
              <a:t> lo. </a:t>
            </a:r>
            <a:r>
              <a:rPr lang="en-US" sz="3900" dirty="0" err="1"/>
              <a:t>Keimah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ka duh lo. </a:t>
            </a:r>
            <a:r>
              <a:rPr lang="en-US" sz="3900" dirty="0" err="1"/>
              <a:t>Thawngtha</a:t>
            </a:r>
            <a:r>
              <a:rPr lang="en-US" sz="3900" dirty="0"/>
              <a:t> dang </a:t>
            </a:r>
            <a:r>
              <a:rPr lang="en-US" sz="3900" dirty="0" err="1"/>
              <a:t>kha</a:t>
            </a:r>
            <a:r>
              <a:rPr lang="en-US" sz="3900" dirty="0"/>
              <a:t> um </a:t>
            </a:r>
            <a:r>
              <a:rPr lang="en-US" sz="3900" dirty="0" err="1"/>
              <a:t>hmanhsehlaw</a:t>
            </a:r>
            <a:r>
              <a:rPr lang="en-US" sz="3900" dirty="0"/>
              <a:t> </a:t>
            </a:r>
            <a:r>
              <a:rPr lang="en-US" sz="3900" dirty="0" err="1"/>
              <a:t>Keimah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ka duh lo.</a:t>
            </a:r>
          </a:p>
        </p:txBody>
      </p:sp>
    </p:spTree>
  </p:cSld>
  <p:clrMapOvr>
    <a:masterClrMapping/>
  </p:clrMapOvr>
</p:sld>
</file>

<file path=ppt/slides/slide1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Na </a:t>
            </a:r>
            <a:r>
              <a:rPr lang="en-US" sz="3900" dirty="0" err="1"/>
              <a:t>thawngtha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ka </a:t>
            </a:r>
            <a:r>
              <a:rPr lang="en-US" sz="3900" dirty="0" err="1"/>
              <a:t>thangthat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Keimah</a:t>
            </a:r>
            <a:r>
              <a:rPr lang="en-US" sz="3900" dirty="0"/>
              <a:t> ka </a:t>
            </a:r>
            <a:r>
              <a:rPr lang="en-US" sz="3900" dirty="0" err="1"/>
              <a:t>thih</a:t>
            </a:r>
            <a:r>
              <a:rPr lang="en-US" sz="3900" dirty="0"/>
              <a:t> </a:t>
            </a:r>
            <a:r>
              <a:rPr lang="en-US" sz="3900" dirty="0" err="1"/>
              <a:t>hlan</a:t>
            </a:r>
            <a:r>
              <a:rPr lang="en-US" sz="3900" dirty="0"/>
              <a:t> </a:t>
            </a:r>
            <a:r>
              <a:rPr lang="en-US" sz="3900" dirty="0" err="1"/>
              <a:t>tiang</a:t>
            </a:r>
            <a:r>
              <a:rPr lang="en-US" sz="3900" dirty="0"/>
              <a:t>,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sinah</a:t>
            </a:r>
            <a:r>
              <a:rPr lang="en-US" sz="3900" dirty="0"/>
              <a:t> ka </a:t>
            </a:r>
            <a:r>
              <a:rPr lang="en-US" sz="3900" dirty="0" err="1"/>
              <a:t>phak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,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hla</a:t>
            </a:r>
            <a:r>
              <a:rPr lang="en-US" sz="3900" dirty="0"/>
              <a:t> ka </a:t>
            </a:r>
            <a:r>
              <a:rPr lang="en-US" sz="3900" dirty="0" err="1"/>
              <a:t>sa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hla</a:t>
            </a:r>
            <a:r>
              <a:rPr lang="en-US" sz="3900" dirty="0"/>
              <a:t> ka </a:t>
            </a:r>
            <a:r>
              <a:rPr lang="en-US" sz="3900" dirty="0" err="1"/>
              <a:t>sa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sinah</a:t>
            </a:r>
            <a:r>
              <a:rPr lang="en-US" sz="3900" dirty="0"/>
              <a:t> ka </a:t>
            </a:r>
            <a:r>
              <a:rPr lang="en-US" sz="3900" dirty="0" err="1"/>
              <a:t>phak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,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hla</a:t>
            </a:r>
            <a:r>
              <a:rPr lang="en-US" sz="3900" dirty="0"/>
              <a:t> ka </a:t>
            </a:r>
            <a:r>
              <a:rPr lang="en-US" sz="3900" dirty="0" err="1"/>
              <a:t>sa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1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de-DE" sz="3900" dirty="0"/>
              <a:t>20. ZEITLUK CAAN SUNG DAH!</a:t>
            </a:r>
          </a:p>
          <a:p>
            <a:endParaRPr lang="de-DE" sz="3900" dirty="0"/>
          </a:p>
          <a:p>
            <a:r>
              <a:rPr lang="de-DE" sz="3900" dirty="0"/>
              <a:t>Doh is F</a:t>
            </a:r>
            <a:endParaRPr lang="en-US" sz="3900" dirty="0"/>
          </a:p>
        </p:txBody>
      </p:sp>
    </p:spTree>
  </p:cSld>
  <p:clrMapOvr>
    <a:masterClrMapping/>
  </p:clrMapOvr>
</p:sld>
</file>

<file path=ppt/slides/slide1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442907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500" dirty="0"/>
              <a:t>1. A </a:t>
            </a:r>
            <a:r>
              <a:rPr lang="en-US" sz="3500" dirty="0" err="1"/>
              <a:t>va</a:t>
            </a:r>
            <a:r>
              <a:rPr lang="en-US" sz="3500" dirty="0"/>
              <a:t> sung </a:t>
            </a:r>
            <a:r>
              <a:rPr lang="en-US" sz="3500" dirty="0" err="1"/>
              <a:t>dah</a:t>
            </a:r>
            <a:r>
              <a:rPr lang="en-US" sz="3500" dirty="0"/>
              <a:t> </a:t>
            </a:r>
            <a:r>
              <a:rPr lang="en-US" sz="3500" dirty="0" err="1"/>
              <a:t>thangthatnak</a:t>
            </a:r>
            <a:r>
              <a:rPr lang="en-US" sz="3500" dirty="0"/>
              <a:t> le </a:t>
            </a:r>
            <a:r>
              <a:rPr lang="en-US" sz="3500" dirty="0" err="1"/>
              <a:t>pumpak</a:t>
            </a:r>
            <a:r>
              <a:rPr lang="en-US" sz="3500" dirty="0"/>
              <a:t> </a:t>
            </a:r>
            <a:r>
              <a:rPr lang="en-US" sz="3500" dirty="0" err="1"/>
              <a:t>thlacam</a:t>
            </a:r>
            <a:r>
              <a:rPr lang="en-US" sz="3500" dirty="0"/>
              <a:t> </a:t>
            </a:r>
            <a:r>
              <a:rPr lang="en-US" sz="3500" dirty="0" err="1"/>
              <a:t>caan</a:t>
            </a:r>
            <a:r>
              <a:rPr lang="en-US" sz="3500" dirty="0"/>
              <a:t> hi, </a:t>
            </a:r>
            <a:r>
              <a:rPr lang="en-US" sz="3500" dirty="0" err="1"/>
              <a:t>Zumhnak</a:t>
            </a:r>
            <a:r>
              <a:rPr lang="en-US" sz="3500" dirty="0"/>
              <a:t> </a:t>
            </a:r>
            <a:r>
              <a:rPr lang="en-US" sz="3500" dirty="0" err="1"/>
              <a:t>thiang</a:t>
            </a:r>
            <a:r>
              <a:rPr lang="en-US" sz="3500" dirty="0"/>
              <a:t> le </a:t>
            </a:r>
            <a:r>
              <a:rPr lang="en-US" sz="3500" dirty="0" err="1"/>
              <a:t>kan</a:t>
            </a:r>
            <a:r>
              <a:rPr lang="en-US" sz="3500" dirty="0"/>
              <a:t> </a:t>
            </a:r>
            <a:r>
              <a:rPr lang="en-US" sz="3500" dirty="0" err="1"/>
              <a:t>hlasaknak</a:t>
            </a:r>
            <a:r>
              <a:rPr lang="en-US" sz="3500" dirty="0"/>
              <a:t> </a:t>
            </a:r>
            <a:r>
              <a:rPr lang="en-US" sz="3500" dirty="0" err="1"/>
              <a:t>hmunthiangah</a:t>
            </a:r>
            <a:r>
              <a:rPr lang="en-US" sz="3500" dirty="0"/>
              <a:t> a hung </a:t>
            </a:r>
            <a:r>
              <a:rPr lang="en-US" sz="3500" dirty="0" err="1"/>
              <a:t>phan</a:t>
            </a:r>
            <a:r>
              <a:rPr lang="en-US" sz="3500" dirty="0"/>
              <a:t>; </a:t>
            </a:r>
            <a:r>
              <a:rPr lang="en-US" sz="3500" dirty="0" err="1"/>
              <a:t>Biakam</a:t>
            </a:r>
            <a:r>
              <a:rPr lang="en-US" sz="3500" dirty="0"/>
              <a:t> sung in a </a:t>
            </a:r>
            <a:r>
              <a:rPr lang="en-US" sz="3500" dirty="0" err="1"/>
              <a:t>kan</a:t>
            </a:r>
            <a:r>
              <a:rPr lang="en-US" sz="3500" dirty="0"/>
              <a:t> </a:t>
            </a:r>
            <a:r>
              <a:rPr lang="en-US" sz="3500" dirty="0" err="1"/>
              <a:t>lehnak</a:t>
            </a:r>
            <a:r>
              <a:rPr lang="en-US" sz="3500" dirty="0"/>
              <a:t> a aw </a:t>
            </a:r>
            <a:r>
              <a:rPr lang="en-US" sz="3500" dirty="0" err="1"/>
              <a:t>nem</a:t>
            </a:r>
            <a:r>
              <a:rPr lang="en-US" sz="3500" dirty="0"/>
              <a:t> cu ka </a:t>
            </a:r>
            <a:r>
              <a:rPr lang="en-US" sz="3500" dirty="0" err="1"/>
              <a:t>theih</a:t>
            </a:r>
            <a:r>
              <a:rPr lang="en-US" sz="3500" dirty="0"/>
              <a:t>, </a:t>
            </a:r>
            <a:r>
              <a:rPr lang="en-US" sz="3500" dirty="0" err="1"/>
              <a:t>Vaw</a:t>
            </a:r>
            <a:r>
              <a:rPr lang="en-US" sz="3500" dirty="0"/>
              <a:t> lei ah </a:t>
            </a:r>
            <a:r>
              <a:rPr lang="en-US" sz="3500" dirty="0" err="1"/>
              <a:t>thennak</a:t>
            </a:r>
            <a:r>
              <a:rPr lang="en-US" sz="3500" dirty="0"/>
              <a:t> um </a:t>
            </a:r>
            <a:r>
              <a:rPr lang="en-US" sz="3500" dirty="0" err="1"/>
              <a:t>hmanhseh</a:t>
            </a:r>
            <a:r>
              <a:rPr lang="en-US" sz="3500" dirty="0"/>
              <a:t> van ah </a:t>
            </a:r>
            <a:r>
              <a:rPr lang="en-US" sz="3500" dirty="0" err="1"/>
              <a:t>kan</a:t>
            </a:r>
            <a:r>
              <a:rPr lang="en-US" sz="3500" dirty="0"/>
              <a:t> </a:t>
            </a:r>
            <a:r>
              <a:rPr lang="en-US" sz="3500" dirty="0" err="1"/>
              <a:t>i</a:t>
            </a:r>
            <a:r>
              <a:rPr lang="en-US" sz="3500" dirty="0"/>
              <a:t> tong </a:t>
            </a:r>
            <a:r>
              <a:rPr lang="en-US" sz="3500" dirty="0" err="1"/>
              <a:t>lai</a:t>
            </a:r>
            <a:r>
              <a:rPr lang="en-US" sz="3500" dirty="0"/>
              <a:t>. </a:t>
            </a:r>
            <a:r>
              <a:rPr lang="en-US" sz="3500" dirty="0" err="1"/>
              <a:t>Vancung</a:t>
            </a:r>
            <a:r>
              <a:rPr lang="en-US" sz="3500" dirty="0"/>
              <a:t> ah </a:t>
            </a:r>
            <a:r>
              <a:rPr lang="en-US" sz="3500" dirty="0" err="1"/>
              <a:t>kan</a:t>
            </a:r>
            <a:r>
              <a:rPr lang="en-US" sz="3500" dirty="0"/>
              <a:t> </a:t>
            </a:r>
            <a:r>
              <a:rPr lang="en-US" sz="3500" dirty="0" err="1"/>
              <a:t>i</a:t>
            </a:r>
            <a:r>
              <a:rPr lang="en-US" sz="3500" dirty="0"/>
              <a:t> tong </a:t>
            </a:r>
            <a:r>
              <a:rPr lang="en-US" sz="3500" dirty="0" err="1"/>
              <a:t>hna</a:t>
            </a:r>
            <a:r>
              <a:rPr lang="en-US" sz="3500" dirty="0"/>
              <a:t> </a:t>
            </a:r>
            <a:r>
              <a:rPr lang="en-US" sz="3500" dirty="0" err="1"/>
              <a:t>lai</a:t>
            </a:r>
            <a:r>
              <a:rPr lang="en-US" sz="3500" dirty="0"/>
              <a:t>, ton </a:t>
            </a:r>
            <a:r>
              <a:rPr lang="en-US" sz="3500" dirty="0" err="1"/>
              <a:t>thannak</a:t>
            </a:r>
            <a:r>
              <a:rPr lang="en-US" sz="3500" dirty="0"/>
              <a:t> a um </a:t>
            </a:r>
            <a:r>
              <a:rPr lang="en-US" sz="3500" dirty="0" err="1"/>
              <a:t>lai</a:t>
            </a:r>
            <a:r>
              <a:rPr lang="en-US" sz="3500" dirty="0"/>
              <a:t>, </a:t>
            </a:r>
            <a:r>
              <a:rPr lang="en-US" sz="3500" dirty="0" err="1"/>
              <a:t>Jesuh</a:t>
            </a:r>
            <a:r>
              <a:rPr lang="en-US" sz="3500" dirty="0"/>
              <a:t> </a:t>
            </a:r>
            <a:r>
              <a:rPr lang="en-US" sz="3500" dirty="0" err="1"/>
              <a:t>thisen</a:t>
            </a:r>
            <a:r>
              <a:rPr lang="en-US" sz="3500" dirty="0"/>
              <a:t> </a:t>
            </a:r>
            <a:r>
              <a:rPr lang="en-US" sz="3500" dirty="0" err="1"/>
              <a:t>kan</a:t>
            </a:r>
            <a:r>
              <a:rPr lang="en-US" sz="3500" dirty="0"/>
              <a:t> </a:t>
            </a:r>
            <a:r>
              <a:rPr lang="en-US" sz="3500" dirty="0" err="1"/>
              <a:t>zumh</a:t>
            </a:r>
            <a:r>
              <a:rPr lang="en-US" sz="3500" dirty="0"/>
              <a:t> </a:t>
            </a:r>
            <a:r>
              <a:rPr lang="en-US" sz="3500" dirty="0" err="1"/>
              <a:t>caah</a:t>
            </a:r>
            <a:r>
              <a:rPr lang="en-US" sz="3500" dirty="0"/>
              <a:t> van ah </a:t>
            </a:r>
            <a:r>
              <a:rPr lang="en-US" sz="3500" dirty="0" err="1"/>
              <a:t>kan</a:t>
            </a:r>
            <a:r>
              <a:rPr lang="en-US" sz="3500" dirty="0"/>
              <a:t> </a:t>
            </a:r>
            <a:r>
              <a:rPr lang="en-US" sz="3500" dirty="0" err="1"/>
              <a:t>i</a:t>
            </a:r>
            <a:r>
              <a:rPr lang="en-US" sz="3500" dirty="0"/>
              <a:t> tong </a:t>
            </a:r>
            <a:r>
              <a:rPr lang="en-US" sz="3500" dirty="0" err="1"/>
              <a:t>lai</a:t>
            </a:r>
            <a:r>
              <a:rPr lang="en-US" sz="3500" dirty="0"/>
              <a:t>.</a:t>
            </a:r>
          </a:p>
        </p:txBody>
      </p:sp>
    </p:spTree>
  </p:cSld>
  <p:clrMapOvr>
    <a:masterClrMapping/>
  </p:clrMapOvr>
</p:sld>
</file>

<file path=ppt/slides/slide1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430596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400" dirty="0"/>
              <a:t>2. A </a:t>
            </a:r>
            <a:r>
              <a:rPr lang="en-US" sz="3400" dirty="0" err="1"/>
              <a:t>va</a:t>
            </a:r>
            <a:r>
              <a:rPr lang="en-US" sz="3400" dirty="0"/>
              <a:t> sung </a:t>
            </a:r>
            <a:r>
              <a:rPr lang="en-US" sz="3400" dirty="0" err="1"/>
              <a:t>dah</a:t>
            </a:r>
            <a:r>
              <a:rPr lang="en-US" sz="3400" dirty="0"/>
              <a:t> </a:t>
            </a:r>
            <a:r>
              <a:rPr lang="en-US" sz="3400" dirty="0" err="1"/>
              <a:t>dawtnak</a:t>
            </a:r>
            <a:r>
              <a:rPr lang="en-US" sz="3400" dirty="0"/>
              <a:t> </a:t>
            </a:r>
            <a:r>
              <a:rPr lang="en-US" sz="3400" dirty="0" err="1"/>
              <a:t>thiang</a:t>
            </a:r>
            <a:r>
              <a:rPr lang="en-US" sz="3400" dirty="0"/>
              <a:t> hi </a:t>
            </a:r>
            <a:r>
              <a:rPr lang="en-US" sz="3400" dirty="0" err="1"/>
              <a:t>pum</a:t>
            </a:r>
            <a:r>
              <a:rPr lang="en-US" sz="3400" dirty="0"/>
              <a:t> </a:t>
            </a:r>
            <a:r>
              <a:rPr lang="en-US" sz="3400" dirty="0" err="1"/>
              <a:t>khat</a:t>
            </a:r>
            <a:r>
              <a:rPr lang="en-US" sz="3400" dirty="0"/>
              <a:t> a </a:t>
            </a:r>
            <a:r>
              <a:rPr lang="en-US" sz="3400" dirty="0" err="1"/>
              <a:t>kan</a:t>
            </a:r>
            <a:r>
              <a:rPr lang="en-US" sz="3400" dirty="0"/>
              <a:t> </a:t>
            </a:r>
            <a:r>
              <a:rPr lang="en-US" sz="3400" dirty="0" err="1"/>
              <a:t>siter</a:t>
            </a:r>
            <a:r>
              <a:rPr lang="en-US" sz="3400" dirty="0"/>
              <a:t>, </a:t>
            </a:r>
            <a:r>
              <a:rPr lang="en-US" sz="3400" dirty="0" err="1"/>
              <a:t>Pathian</a:t>
            </a:r>
            <a:r>
              <a:rPr lang="en-US" sz="3400" dirty="0"/>
              <a:t> </a:t>
            </a:r>
            <a:r>
              <a:rPr lang="en-US" sz="3400" dirty="0" err="1"/>
              <a:t>Fapa</a:t>
            </a:r>
            <a:r>
              <a:rPr lang="en-US" sz="3400" dirty="0"/>
              <a:t> </a:t>
            </a:r>
            <a:r>
              <a:rPr lang="en-US" sz="3400" dirty="0" err="1"/>
              <a:t>Jesuh</a:t>
            </a:r>
            <a:r>
              <a:rPr lang="en-US" sz="3400" dirty="0"/>
              <a:t> </a:t>
            </a:r>
            <a:r>
              <a:rPr lang="en-US" sz="3400" dirty="0" err="1"/>
              <a:t>chungah</a:t>
            </a:r>
            <a:r>
              <a:rPr lang="en-US" sz="3400" dirty="0"/>
              <a:t> </a:t>
            </a:r>
            <a:r>
              <a:rPr lang="en-US" sz="3400" dirty="0" err="1"/>
              <a:t>hmun</a:t>
            </a:r>
            <a:r>
              <a:rPr lang="en-US" sz="3400" dirty="0"/>
              <a:t> </a:t>
            </a:r>
            <a:r>
              <a:rPr lang="en-US" sz="3400" dirty="0" err="1"/>
              <a:t>khat</a:t>
            </a:r>
            <a:r>
              <a:rPr lang="en-US" sz="3400" dirty="0"/>
              <a:t> ah a </a:t>
            </a:r>
            <a:r>
              <a:rPr lang="en-US" sz="3400" dirty="0" err="1"/>
              <a:t>kan</a:t>
            </a:r>
            <a:r>
              <a:rPr lang="en-US" sz="3400" dirty="0"/>
              <a:t> </a:t>
            </a:r>
            <a:r>
              <a:rPr lang="en-US" sz="3400" dirty="0" err="1"/>
              <a:t>pumh</a:t>
            </a:r>
            <a:r>
              <a:rPr lang="en-US" sz="3400" dirty="0"/>
              <a:t>; </a:t>
            </a:r>
            <a:r>
              <a:rPr lang="en-US" sz="3400" dirty="0" err="1"/>
              <a:t>Thennak</a:t>
            </a:r>
            <a:r>
              <a:rPr lang="en-US" sz="3400" dirty="0"/>
              <a:t> </a:t>
            </a:r>
            <a:r>
              <a:rPr lang="en-US" sz="3400" dirty="0" err="1"/>
              <a:t>caan</a:t>
            </a:r>
            <a:r>
              <a:rPr lang="en-US" sz="3400" dirty="0"/>
              <a:t> </a:t>
            </a:r>
            <a:r>
              <a:rPr lang="en-US" sz="3400" dirty="0" err="1"/>
              <a:t>phan</a:t>
            </a:r>
            <a:r>
              <a:rPr lang="en-US" sz="3400" dirty="0"/>
              <a:t> </a:t>
            </a:r>
            <a:r>
              <a:rPr lang="en-US" sz="3400" dirty="0" err="1"/>
              <a:t>zau</a:t>
            </a:r>
            <a:r>
              <a:rPr lang="en-US" sz="3400" dirty="0"/>
              <a:t> </a:t>
            </a:r>
            <a:r>
              <a:rPr lang="en-US" sz="3400" dirty="0" err="1"/>
              <a:t>hmanh</a:t>
            </a:r>
            <a:r>
              <a:rPr lang="en-US" sz="3400" dirty="0"/>
              <a:t> </a:t>
            </a:r>
            <a:r>
              <a:rPr lang="en-US" sz="3400" dirty="0" err="1"/>
              <a:t>seh</a:t>
            </a:r>
            <a:r>
              <a:rPr lang="en-US" sz="3400" dirty="0"/>
              <a:t>, a </a:t>
            </a:r>
            <a:r>
              <a:rPr lang="en-US" sz="3400" dirty="0" err="1"/>
              <a:t>bia</a:t>
            </a:r>
            <a:r>
              <a:rPr lang="en-US" sz="3400" dirty="0"/>
              <a:t> </a:t>
            </a:r>
            <a:r>
              <a:rPr lang="en-US" sz="3400" dirty="0" err="1"/>
              <a:t>thiang</a:t>
            </a:r>
            <a:r>
              <a:rPr lang="en-US" sz="3400" dirty="0"/>
              <a:t> a </a:t>
            </a:r>
            <a:r>
              <a:rPr lang="en-US" sz="3400" dirty="0" err="1"/>
              <a:t>kan</a:t>
            </a:r>
            <a:r>
              <a:rPr lang="en-US" sz="3400" dirty="0"/>
              <a:t> </a:t>
            </a:r>
            <a:r>
              <a:rPr lang="en-US" sz="3400" dirty="0" err="1"/>
              <a:t>pek</a:t>
            </a:r>
            <a:r>
              <a:rPr lang="en-US" sz="3400" dirty="0"/>
              <a:t> </a:t>
            </a:r>
            <a:r>
              <a:rPr lang="en-US" sz="3400" dirty="0" err="1"/>
              <a:t>cang</a:t>
            </a:r>
            <a:r>
              <a:rPr lang="en-US" sz="3400" dirty="0"/>
              <a:t>, A </a:t>
            </a:r>
            <a:r>
              <a:rPr lang="en-US" sz="3400" dirty="0" err="1"/>
              <a:t>thluachuahnak</a:t>
            </a:r>
            <a:r>
              <a:rPr lang="en-US" sz="3400" dirty="0"/>
              <a:t> </a:t>
            </a:r>
            <a:r>
              <a:rPr lang="en-US" sz="3400" dirty="0" err="1"/>
              <a:t>kan</a:t>
            </a:r>
            <a:r>
              <a:rPr lang="en-US" sz="3400" dirty="0"/>
              <a:t> </a:t>
            </a:r>
            <a:r>
              <a:rPr lang="en-US" sz="3400" dirty="0" err="1"/>
              <a:t>ruahchan</a:t>
            </a:r>
            <a:r>
              <a:rPr lang="en-US" sz="3400" dirty="0"/>
              <a:t> </a:t>
            </a:r>
            <a:r>
              <a:rPr lang="en-US" sz="3400" dirty="0" err="1"/>
              <a:t>ca'h</a:t>
            </a:r>
            <a:r>
              <a:rPr lang="en-US" sz="3400" dirty="0"/>
              <a:t> van ah </a:t>
            </a:r>
            <a:r>
              <a:rPr lang="en-US" sz="3400" dirty="0" err="1"/>
              <a:t>kan</a:t>
            </a:r>
            <a:r>
              <a:rPr lang="en-US" sz="3400" dirty="0"/>
              <a:t> </a:t>
            </a:r>
            <a:r>
              <a:rPr lang="en-US" sz="3400" dirty="0" err="1"/>
              <a:t>i</a:t>
            </a:r>
            <a:r>
              <a:rPr lang="en-US" sz="3400" dirty="0"/>
              <a:t> tong </a:t>
            </a:r>
            <a:r>
              <a:rPr lang="en-US" sz="3400" dirty="0" err="1"/>
              <a:t>lai</a:t>
            </a:r>
            <a:r>
              <a:rPr lang="en-US" sz="3400" dirty="0"/>
              <a:t>. </a:t>
            </a:r>
            <a:r>
              <a:rPr lang="en-US" sz="3400" dirty="0" err="1"/>
              <a:t>Vancung</a:t>
            </a:r>
            <a:r>
              <a:rPr lang="en-US" sz="3400" dirty="0"/>
              <a:t> ah </a:t>
            </a:r>
            <a:r>
              <a:rPr lang="en-US" sz="3400" dirty="0" err="1"/>
              <a:t>kan</a:t>
            </a:r>
            <a:r>
              <a:rPr lang="en-US" sz="3400" dirty="0"/>
              <a:t> </a:t>
            </a:r>
            <a:r>
              <a:rPr lang="en-US" sz="3400" dirty="0" err="1"/>
              <a:t>i</a:t>
            </a:r>
            <a:r>
              <a:rPr lang="en-US" sz="3400" dirty="0"/>
              <a:t> tong </a:t>
            </a:r>
            <a:r>
              <a:rPr lang="en-US" sz="3400" dirty="0" err="1"/>
              <a:t>hna</a:t>
            </a:r>
            <a:r>
              <a:rPr lang="en-US" sz="3400" dirty="0"/>
              <a:t> </a:t>
            </a:r>
            <a:r>
              <a:rPr lang="en-US" sz="3400" dirty="0" err="1"/>
              <a:t>lai</a:t>
            </a:r>
            <a:r>
              <a:rPr lang="en-US" sz="3400" dirty="0"/>
              <a:t>, ton </a:t>
            </a:r>
            <a:r>
              <a:rPr lang="en-US" sz="3400" dirty="0" err="1"/>
              <a:t>thannak</a:t>
            </a:r>
            <a:r>
              <a:rPr lang="en-US" sz="3400" dirty="0"/>
              <a:t> a um </a:t>
            </a:r>
            <a:r>
              <a:rPr lang="en-US" sz="3400" dirty="0" err="1"/>
              <a:t>lai</a:t>
            </a:r>
            <a:r>
              <a:rPr lang="en-US" sz="3400" dirty="0"/>
              <a:t>, </a:t>
            </a:r>
            <a:r>
              <a:rPr lang="en-US" sz="3400" dirty="0" err="1"/>
              <a:t>Jesuh</a:t>
            </a:r>
            <a:r>
              <a:rPr lang="en-US" sz="3400" dirty="0"/>
              <a:t> </a:t>
            </a:r>
            <a:r>
              <a:rPr lang="en-US" sz="3400" dirty="0" err="1"/>
              <a:t>thisen</a:t>
            </a:r>
            <a:r>
              <a:rPr lang="en-US" sz="3400" dirty="0"/>
              <a:t> </a:t>
            </a:r>
            <a:r>
              <a:rPr lang="en-US" sz="3400" dirty="0" err="1"/>
              <a:t>kan</a:t>
            </a:r>
            <a:r>
              <a:rPr lang="en-US" sz="3400" dirty="0"/>
              <a:t> </a:t>
            </a:r>
            <a:r>
              <a:rPr lang="en-US" sz="3400" dirty="0" err="1"/>
              <a:t>zumh</a:t>
            </a:r>
            <a:r>
              <a:rPr lang="en-US" sz="3400" dirty="0"/>
              <a:t> </a:t>
            </a:r>
            <a:r>
              <a:rPr lang="en-US" sz="3400" dirty="0" err="1"/>
              <a:t>caah</a:t>
            </a:r>
            <a:r>
              <a:rPr lang="en-US" sz="3400" dirty="0"/>
              <a:t> van ah </a:t>
            </a:r>
            <a:r>
              <a:rPr lang="en-US" sz="3400" dirty="0" err="1"/>
              <a:t>kan</a:t>
            </a:r>
            <a:r>
              <a:rPr lang="en-US" sz="3400" dirty="0"/>
              <a:t> </a:t>
            </a:r>
            <a:r>
              <a:rPr lang="en-US" sz="3400" dirty="0" err="1"/>
              <a:t>i</a:t>
            </a:r>
            <a:r>
              <a:rPr lang="en-US" sz="3400" dirty="0"/>
              <a:t> tong </a:t>
            </a:r>
            <a:r>
              <a:rPr lang="en-US" sz="3400" dirty="0" err="1"/>
              <a:t>lai</a:t>
            </a:r>
            <a:r>
              <a:rPr lang="en-US" sz="3400" dirty="0"/>
              <a:t>.</a:t>
            </a:r>
          </a:p>
        </p:txBody>
      </p:sp>
    </p:spTree>
  </p:cSld>
  <p:clrMapOvr>
    <a:masterClrMapping/>
  </p:clrMapOvr>
</p:sld>
</file>

<file path=ppt/slides/slide1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442907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500" dirty="0"/>
              <a:t>3. </a:t>
            </a:r>
            <a:r>
              <a:rPr lang="en-US" sz="3500" dirty="0" err="1"/>
              <a:t>Thadi</a:t>
            </a:r>
            <a:r>
              <a:rPr lang="en-US" sz="3500" dirty="0"/>
              <a:t> </a:t>
            </a:r>
            <a:r>
              <a:rPr lang="en-US" sz="3500" dirty="0" err="1"/>
              <a:t>zaangbang</a:t>
            </a:r>
            <a:r>
              <a:rPr lang="en-US" sz="3500" dirty="0"/>
              <a:t> in um </a:t>
            </a:r>
            <a:r>
              <a:rPr lang="en-US" sz="3500" dirty="0" err="1"/>
              <a:t>hmanh</a:t>
            </a:r>
            <a:r>
              <a:rPr lang="en-US" sz="3500" dirty="0"/>
              <a:t> </a:t>
            </a:r>
            <a:r>
              <a:rPr lang="en-US" sz="3500" dirty="0" err="1"/>
              <a:t>si</a:t>
            </a:r>
            <a:r>
              <a:rPr lang="en-US" sz="3500" dirty="0"/>
              <a:t>, </a:t>
            </a:r>
            <a:r>
              <a:rPr lang="en-US" sz="3500" dirty="0" err="1"/>
              <a:t>tiva</a:t>
            </a:r>
            <a:r>
              <a:rPr lang="en-US" sz="3500" dirty="0"/>
              <a:t> </a:t>
            </a:r>
            <a:r>
              <a:rPr lang="en-US" sz="3500" dirty="0" err="1"/>
              <a:t>dawh</a:t>
            </a:r>
            <a:r>
              <a:rPr lang="en-US" sz="3500" dirty="0"/>
              <a:t> </a:t>
            </a:r>
            <a:r>
              <a:rPr lang="en-US" sz="3500" dirty="0" err="1"/>
              <a:t>kan</a:t>
            </a:r>
            <a:r>
              <a:rPr lang="en-US" sz="3500" dirty="0"/>
              <a:t> </a:t>
            </a:r>
            <a:r>
              <a:rPr lang="en-US" sz="3500" dirty="0" err="1"/>
              <a:t>phan</a:t>
            </a:r>
            <a:r>
              <a:rPr lang="en-US" sz="3500" dirty="0"/>
              <a:t> </a:t>
            </a:r>
            <a:r>
              <a:rPr lang="en-US" sz="3500" dirty="0" err="1"/>
              <a:t>lai</a:t>
            </a:r>
            <a:r>
              <a:rPr lang="en-US" sz="3500" dirty="0"/>
              <a:t>, </a:t>
            </a:r>
            <a:r>
              <a:rPr lang="en-US" sz="3500" dirty="0" err="1"/>
              <a:t>Hawidawt</a:t>
            </a:r>
            <a:r>
              <a:rPr lang="en-US" sz="3500" dirty="0"/>
              <a:t> </a:t>
            </a:r>
            <a:r>
              <a:rPr lang="en-US" sz="3500" dirty="0" err="1"/>
              <a:t>nih</a:t>
            </a:r>
            <a:r>
              <a:rPr lang="en-US" sz="3500" dirty="0"/>
              <a:t> an </a:t>
            </a:r>
            <a:r>
              <a:rPr lang="en-US" sz="3500" dirty="0" err="1"/>
              <a:t>kan</a:t>
            </a:r>
            <a:r>
              <a:rPr lang="en-US" sz="3500" dirty="0"/>
              <a:t> </a:t>
            </a:r>
            <a:r>
              <a:rPr lang="en-US" sz="3500" dirty="0" err="1"/>
              <a:t>hngahnak</a:t>
            </a:r>
            <a:r>
              <a:rPr lang="en-US" sz="3500" dirty="0"/>
              <a:t> </a:t>
            </a:r>
            <a:r>
              <a:rPr lang="en-US" sz="3500" dirty="0" err="1"/>
              <a:t>hmun</a:t>
            </a:r>
            <a:r>
              <a:rPr lang="en-US" sz="3500" dirty="0"/>
              <a:t> a </a:t>
            </a:r>
            <a:r>
              <a:rPr lang="en-US" sz="3500" dirty="0" err="1"/>
              <a:t>nuammi</a:t>
            </a:r>
            <a:r>
              <a:rPr lang="en-US" sz="3500" dirty="0"/>
              <a:t> </a:t>
            </a:r>
            <a:r>
              <a:rPr lang="en-US" sz="3500" dirty="0" err="1"/>
              <a:t>vanram</a:t>
            </a:r>
            <a:r>
              <a:rPr lang="en-US" sz="3500" dirty="0"/>
              <a:t> ah; </a:t>
            </a:r>
            <a:r>
              <a:rPr lang="en-US" sz="3500" dirty="0" err="1"/>
              <a:t>Thlichia</a:t>
            </a:r>
            <a:r>
              <a:rPr lang="en-US" sz="3500" dirty="0"/>
              <a:t> le </a:t>
            </a:r>
            <a:r>
              <a:rPr lang="en-US" sz="3500" dirty="0" err="1"/>
              <a:t>tilet</a:t>
            </a:r>
            <a:r>
              <a:rPr lang="en-US" sz="3500" dirty="0"/>
              <a:t> </a:t>
            </a:r>
            <a:r>
              <a:rPr lang="en-US" sz="3500" dirty="0" err="1"/>
              <a:t>vialte</a:t>
            </a:r>
            <a:r>
              <a:rPr lang="en-US" sz="3500" dirty="0"/>
              <a:t> an </a:t>
            </a:r>
            <a:r>
              <a:rPr lang="en-US" sz="3500" dirty="0" err="1"/>
              <a:t>lohnak</a:t>
            </a:r>
            <a:r>
              <a:rPr lang="en-US" sz="3500" dirty="0"/>
              <a:t> </a:t>
            </a:r>
            <a:r>
              <a:rPr lang="en-US" sz="3500" dirty="0" err="1"/>
              <a:t>caan</a:t>
            </a:r>
            <a:r>
              <a:rPr lang="en-US" sz="3500" dirty="0"/>
              <a:t> a </a:t>
            </a:r>
            <a:r>
              <a:rPr lang="en-US" sz="3500" dirty="0" err="1"/>
              <a:t>nai</a:t>
            </a:r>
            <a:r>
              <a:rPr lang="en-US" sz="3500" dirty="0"/>
              <a:t> </a:t>
            </a:r>
            <a:r>
              <a:rPr lang="en-US" sz="3500" dirty="0" err="1"/>
              <a:t>cang</a:t>
            </a:r>
            <a:r>
              <a:rPr lang="en-US" sz="3500" dirty="0"/>
              <a:t>, </a:t>
            </a:r>
            <a:r>
              <a:rPr lang="en-US" sz="3500" dirty="0" err="1"/>
              <a:t>Lawmhnak</a:t>
            </a:r>
            <a:r>
              <a:rPr lang="en-US" sz="3500" dirty="0"/>
              <a:t> </a:t>
            </a:r>
            <a:r>
              <a:rPr lang="en-US" sz="3500" dirty="0" err="1"/>
              <a:t>hla</a:t>
            </a:r>
            <a:r>
              <a:rPr lang="en-US" sz="3500" dirty="0"/>
              <a:t> </a:t>
            </a:r>
            <a:r>
              <a:rPr lang="en-US" sz="3500" dirty="0" err="1"/>
              <a:t>kan</a:t>
            </a:r>
            <a:r>
              <a:rPr lang="en-US" sz="3500" dirty="0"/>
              <a:t> </a:t>
            </a:r>
            <a:r>
              <a:rPr lang="en-US" sz="3500" dirty="0" err="1"/>
              <a:t>sa</a:t>
            </a:r>
            <a:r>
              <a:rPr lang="en-US" sz="3500" dirty="0"/>
              <a:t> </a:t>
            </a:r>
            <a:r>
              <a:rPr lang="en-US" sz="3500" dirty="0" err="1"/>
              <a:t>zungzal</a:t>
            </a:r>
            <a:r>
              <a:rPr lang="en-US" sz="3500" dirty="0"/>
              <a:t> </a:t>
            </a:r>
            <a:r>
              <a:rPr lang="en-US" sz="3500" dirty="0" err="1"/>
              <a:t>lai</a:t>
            </a:r>
            <a:r>
              <a:rPr lang="en-US" sz="3500" dirty="0"/>
              <a:t>, van ah </a:t>
            </a:r>
            <a:r>
              <a:rPr lang="en-US" sz="3500" dirty="0" err="1"/>
              <a:t>kan</a:t>
            </a:r>
            <a:r>
              <a:rPr lang="en-US" sz="3500" dirty="0"/>
              <a:t> </a:t>
            </a:r>
            <a:r>
              <a:rPr lang="en-US" sz="3500" dirty="0" err="1"/>
              <a:t>i</a:t>
            </a:r>
            <a:r>
              <a:rPr lang="en-US" sz="3500" dirty="0"/>
              <a:t> tong </a:t>
            </a:r>
            <a:r>
              <a:rPr lang="en-US" sz="3500" dirty="0" err="1"/>
              <a:t>lai</a:t>
            </a:r>
            <a:r>
              <a:rPr lang="en-US" sz="3500" dirty="0"/>
              <a:t>. </a:t>
            </a:r>
            <a:r>
              <a:rPr lang="en-US" sz="3500" dirty="0" err="1"/>
              <a:t>Vancung</a:t>
            </a:r>
            <a:r>
              <a:rPr lang="en-US" sz="3500" dirty="0"/>
              <a:t> ah </a:t>
            </a:r>
            <a:r>
              <a:rPr lang="en-US" sz="3500" dirty="0" err="1"/>
              <a:t>kan</a:t>
            </a:r>
            <a:r>
              <a:rPr lang="en-US" sz="3500" dirty="0"/>
              <a:t> </a:t>
            </a:r>
            <a:r>
              <a:rPr lang="en-US" sz="3500" dirty="0" err="1"/>
              <a:t>i</a:t>
            </a:r>
            <a:r>
              <a:rPr lang="en-US" sz="3500" dirty="0"/>
              <a:t> tong </a:t>
            </a:r>
            <a:r>
              <a:rPr lang="en-US" sz="3500" dirty="0" err="1"/>
              <a:t>hna</a:t>
            </a:r>
            <a:r>
              <a:rPr lang="en-US" sz="3500" dirty="0"/>
              <a:t> </a:t>
            </a:r>
            <a:r>
              <a:rPr lang="en-US" sz="3500" dirty="0" err="1"/>
              <a:t>lai</a:t>
            </a:r>
            <a:r>
              <a:rPr lang="en-US" sz="3500" dirty="0"/>
              <a:t>, ton </a:t>
            </a:r>
            <a:r>
              <a:rPr lang="en-US" sz="3500" dirty="0" err="1"/>
              <a:t>thannak</a:t>
            </a:r>
            <a:r>
              <a:rPr lang="en-US" sz="3500" dirty="0"/>
              <a:t> a um </a:t>
            </a:r>
            <a:r>
              <a:rPr lang="en-US" sz="3500" dirty="0" err="1"/>
              <a:t>lai</a:t>
            </a:r>
            <a:r>
              <a:rPr lang="en-US" sz="3500" dirty="0"/>
              <a:t>, </a:t>
            </a:r>
            <a:r>
              <a:rPr lang="en-US" sz="3500" dirty="0" err="1"/>
              <a:t>Jesuh</a:t>
            </a:r>
            <a:r>
              <a:rPr lang="en-US" sz="3500" dirty="0"/>
              <a:t> </a:t>
            </a:r>
            <a:r>
              <a:rPr lang="en-US" sz="3500" dirty="0" err="1"/>
              <a:t>thisen</a:t>
            </a:r>
            <a:r>
              <a:rPr lang="en-US" sz="3500" dirty="0"/>
              <a:t> </a:t>
            </a:r>
            <a:r>
              <a:rPr lang="en-US" sz="3500" dirty="0" err="1"/>
              <a:t>kan</a:t>
            </a:r>
            <a:r>
              <a:rPr lang="en-US" sz="3500" dirty="0"/>
              <a:t> </a:t>
            </a:r>
            <a:r>
              <a:rPr lang="en-US" sz="3500" dirty="0" err="1"/>
              <a:t>zumh</a:t>
            </a:r>
            <a:r>
              <a:rPr lang="en-US" sz="3500" dirty="0"/>
              <a:t> </a:t>
            </a:r>
            <a:r>
              <a:rPr lang="en-US" sz="3500" dirty="0" err="1"/>
              <a:t>caah</a:t>
            </a:r>
            <a:r>
              <a:rPr lang="en-US" sz="3500" dirty="0"/>
              <a:t> van ah </a:t>
            </a:r>
            <a:r>
              <a:rPr lang="en-US" sz="3500" dirty="0" err="1"/>
              <a:t>kan</a:t>
            </a:r>
            <a:r>
              <a:rPr lang="en-US" sz="3500" dirty="0"/>
              <a:t> </a:t>
            </a:r>
            <a:r>
              <a:rPr lang="en-US" sz="3500" dirty="0" err="1"/>
              <a:t>i</a:t>
            </a:r>
            <a:r>
              <a:rPr lang="en-US" sz="3500" dirty="0"/>
              <a:t> tong </a:t>
            </a:r>
            <a:r>
              <a:rPr lang="en-US" sz="3500" dirty="0" err="1"/>
              <a:t>lai</a:t>
            </a:r>
            <a:r>
              <a:rPr lang="en-US" sz="3500" dirty="0"/>
              <a:t>.</a:t>
            </a:r>
          </a:p>
        </p:txBody>
      </p:sp>
    </p:spTree>
  </p:cSld>
  <p:clrMapOvr>
    <a:masterClrMapping/>
  </p:clrMapOvr>
</p:sld>
</file>

<file path=ppt/slides/slide1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1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nl-NL" sz="3900" dirty="0"/>
              <a:t>21. ZAANGFAHNAK HRI TLAI IN</a:t>
            </a:r>
          </a:p>
          <a:p>
            <a:endParaRPr lang="nl-NL" sz="3900" dirty="0"/>
          </a:p>
          <a:p>
            <a:r>
              <a:rPr lang="nl-NL" sz="3900" dirty="0"/>
              <a:t>Doh is F</a:t>
            </a:r>
            <a:endParaRPr lang="en-US" sz="3900" dirty="0"/>
          </a:p>
        </p:txBody>
      </p:sp>
    </p:spTree>
  </p:cSld>
  <p:clrMapOvr>
    <a:masterClrMapping/>
  </p:clrMapOvr>
</p:sld>
</file>

<file path=ppt/slides/slide1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Zaangfahnak</a:t>
            </a:r>
            <a:r>
              <a:rPr lang="en-US" sz="3900" dirty="0"/>
              <a:t> </a:t>
            </a:r>
            <a:r>
              <a:rPr lang="en-US" sz="3900" dirty="0" err="1"/>
              <a:t>hri</a:t>
            </a:r>
            <a:r>
              <a:rPr lang="en-US" sz="3900" dirty="0"/>
              <a:t> </a:t>
            </a:r>
            <a:r>
              <a:rPr lang="en-US" sz="3900" dirty="0" err="1"/>
              <a:t>tlai</a:t>
            </a:r>
            <a:r>
              <a:rPr lang="en-US" sz="3900" dirty="0"/>
              <a:t> in, </a:t>
            </a:r>
            <a:r>
              <a:rPr lang="en-US" sz="3900" dirty="0" err="1"/>
              <a:t>Lungthin</a:t>
            </a:r>
            <a:r>
              <a:rPr lang="en-US" sz="3900" dirty="0"/>
              <a:t> </a:t>
            </a:r>
            <a:r>
              <a:rPr lang="en-US" sz="3900" dirty="0" err="1"/>
              <a:t>hmunkhat</a:t>
            </a:r>
            <a:r>
              <a:rPr lang="en-US" sz="3900" dirty="0"/>
              <a:t> </a:t>
            </a:r>
            <a:r>
              <a:rPr lang="en-US" sz="3900" dirty="0" err="1"/>
              <a:t>tein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thawngin</a:t>
            </a:r>
            <a:r>
              <a:rPr lang="en-US" sz="3900" dirty="0"/>
              <a:t> </a:t>
            </a:r>
            <a:r>
              <a:rPr lang="en-US" sz="3900" dirty="0" err="1"/>
              <a:t>pumkhat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si</a:t>
            </a:r>
            <a:r>
              <a:rPr lang="en-US" sz="3900" dirty="0"/>
              <a:t>, </a:t>
            </a:r>
            <a:r>
              <a:rPr lang="en-US" sz="3900" dirty="0" err="1"/>
              <a:t>Vancung</a:t>
            </a:r>
            <a:r>
              <a:rPr lang="en-US" sz="3900" dirty="0"/>
              <a:t> </a:t>
            </a:r>
            <a:r>
              <a:rPr lang="en-US" sz="3900" dirty="0" err="1"/>
              <a:t>bantuk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Kan Pa </a:t>
            </a:r>
            <a:r>
              <a:rPr lang="en-US" sz="3900" dirty="0" err="1"/>
              <a:t>thutnak</a:t>
            </a:r>
            <a:r>
              <a:rPr lang="en-US" sz="3900" dirty="0"/>
              <a:t> </a:t>
            </a:r>
            <a:r>
              <a:rPr lang="en-US" sz="3900" dirty="0" err="1"/>
              <a:t>hmaiah</a:t>
            </a:r>
            <a:r>
              <a:rPr lang="en-US" sz="3900" dirty="0"/>
              <a:t>, Lung </a:t>
            </a:r>
            <a:r>
              <a:rPr lang="en-US" sz="3900" dirty="0" err="1"/>
              <a:t>khat</a:t>
            </a:r>
            <a:r>
              <a:rPr lang="en-US" sz="3900" dirty="0"/>
              <a:t> in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pum</a:t>
            </a:r>
            <a:r>
              <a:rPr lang="en-US" sz="3900" dirty="0"/>
              <a:t>, Kan </a:t>
            </a:r>
            <a:r>
              <a:rPr lang="en-US" sz="3900" dirty="0" err="1"/>
              <a:t>ruahchannak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aa</a:t>
            </a:r>
            <a:r>
              <a:rPr lang="en-US" sz="3900" dirty="0"/>
              <a:t> </a:t>
            </a:r>
            <a:r>
              <a:rPr lang="en-US" sz="3900" dirty="0" err="1"/>
              <a:t>khat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</a:t>
            </a:r>
            <a:r>
              <a:rPr lang="en-US" sz="3900" dirty="0" err="1"/>
              <a:t>Lunglawmhnak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tam.</a:t>
            </a:r>
          </a:p>
        </p:txBody>
      </p:sp>
    </p:spTree>
  </p:cSld>
  <p:clrMapOvr>
    <a:masterClrMapping/>
  </p:clrMapOvr>
</p:sld>
</file>

<file path=ppt/slides/slide1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Ngaihchiatnak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hrawm</a:t>
            </a:r>
            <a:r>
              <a:rPr lang="en-US" sz="3900" dirty="0"/>
              <a:t>, </a:t>
            </a:r>
            <a:r>
              <a:rPr lang="en-US" sz="3900" dirty="0" err="1"/>
              <a:t>Thilrit</a:t>
            </a:r>
            <a:r>
              <a:rPr lang="en-US" sz="3900" dirty="0"/>
              <a:t> </a:t>
            </a:r>
            <a:r>
              <a:rPr lang="en-US" sz="3900" dirty="0" err="1"/>
              <a:t>zong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hrawm</a:t>
            </a:r>
            <a:r>
              <a:rPr lang="en-US" sz="3900" dirty="0"/>
              <a:t>, </a:t>
            </a:r>
            <a:r>
              <a:rPr lang="en-US" sz="3900" dirty="0" err="1"/>
              <a:t>Khi</a:t>
            </a:r>
            <a:r>
              <a:rPr lang="en-US" sz="3900" dirty="0"/>
              <a:t> </a:t>
            </a:r>
            <a:r>
              <a:rPr lang="en-US" sz="3900" dirty="0" err="1"/>
              <a:t>bantuk</a:t>
            </a:r>
            <a:r>
              <a:rPr lang="en-US" sz="3900" dirty="0"/>
              <a:t>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phung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zulh</a:t>
            </a:r>
            <a:r>
              <a:rPr lang="en-US" sz="3900" dirty="0"/>
              <a:t>, </a:t>
            </a:r>
            <a:r>
              <a:rPr lang="en-US" sz="3900" dirty="0" err="1"/>
              <a:t>Thluachuahnak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cio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Kan </a:t>
            </a:r>
            <a:r>
              <a:rPr lang="en-US" sz="3900" dirty="0" err="1"/>
              <a:t>i</a:t>
            </a:r>
            <a:r>
              <a:rPr lang="en-US" sz="3900" dirty="0"/>
              <a:t> then than </a:t>
            </a:r>
            <a:r>
              <a:rPr lang="en-US" sz="3900" dirty="0" err="1"/>
              <a:t>tikah</a:t>
            </a:r>
            <a:r>
              <a:rPr lang="en-US" sz="3900" dirty="0"/>
              <a:t>, </a:t>
            </a:r>
            <a:r>
              <a:rPr lang="en-US" sz="3900" dirty="0" err="1"/>
              <a:t>Ngaihchiatnak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tam; </a:t>
            </a:r>
            <a:r>
              <a:rPr lang="en-US" sz="3900" dirty="0" err="1"/>
              <a:t>Siseh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ruahchannak</a:t>
            </a:r>
            <a:r>
              <a:rPr lang="en-US" sz="3900" dirty="0"/>
              <a:t> van ah, Ton </a:t>
            </a:r>
            <a:r>
              <a:rPr lang="en-US" sz="3900" dirty="0" err="1"/>
              <a:t>thannak</a:t>
            </a:r>
            <a:r>
              <a:rPr lang="en-US" sz="3900" dirty="0"/>
              <a:t> a um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1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22. BAWIPA NA THLUACHUAH HE KAN THLAH</a:t>
            </a:r>
          </a:p>
          <a:p>
            <a:r>
              <a:rPr lang="en-US" sz="3900" dirty="0" err="1"/>
              <a:t>Doh</a:t>
            </a:r>
            <a:r>
              <a:rPr lang="en-US" sz="3900" dirty="0"/>
              <a:t> is </a:t>
            </a:r>
            <a:r>
              <a:rPr lang="en-US" sz="3900" dirty="0" err="1"/>
              <a:t>Eb</a:t>
            </a:r>
            <a:endParaRPr lang="en-US" sz="3900" dirty="0"/>
          </a:p>
        </p:txBody>
      </p:sp>
    </p:spTree>
  </p:cSld>
  <p:clrMapOvr>
    <a:masterClrMapping/>
  </p:clrMapOvr>
</p:sld>
</file>

<file path=ppt/slides/slide1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thluachuah</a:t>
            </a:r>
            <a:r>
              <a:rPr lang="en-US" sz="3900" dirty="0"/>
              <a:t> he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thlah</a:t>
            </a:r>
            <a:r>
              <a:rPr lang="en-US" sz="3900" dirty="0"/>
              <a:t>, Kan </a:t>
            </a:r>
            <a:r>
              <a:rPr lang="en-US" sz="3900" dirty="0" err="1"/>
              <a:t>lunglawmh</a:t>
            </a:r>
            <a:r>
              <a:rPr lang="en-US" sz="3900" dirty="0"/>
              <a:t> </a:t>
            </a:r>
            <a:r>
              <a:rPr lang="en-US" sz="3900" dirty="0" err="1"/>
              <a:t>daihnak</a:t>
            </a:r>
            <a:r>
              <a:rPr lang="en-US" sz="3900" dirty="0"/>
              <a:t> </a:t>
            </a:r>
            <a:r>
              <a:rPr lang="en-US" sz="3900" dirty="0" err="1"/>
              <a:t>khahter</a:t>
            </a:r>
            <a:r>
              <a:rPr lang="en-US" sz="3900" dirty="0"/>
              <a:t>, Na </a:t>
            </a:r>
            <a:r>
              <a:rPr lang="en-US" sz="3900" dirty="0" err="1"/>
              <a:t>dawtnak</a:t>
            </a:r>
            <a:r>
              <a:rPr lang="en-US" sz="3900" dirty="0"/>
              <a:t> cu </a:t>
            </a:r>
            <a:r>
              <a:rPr lang="en-US" sz="3900" dirty="0" err="1"/>
              <a:t>kan</a:t>
            </a:r>
            <a:r>
              <a:rPr lang="en-US" sz="3900" dirty="0"/>
              <a:t> co </a:t>
            </a:r>
            <a:r>
              <a:rPr lang="en-US" sz="3900" dirty="0" err="1"/>
              <a:t>cio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, Na </a:t>
            </a:r>
            <a:r>
              <a:rPr lang="en-US" sz="3900" dirty="0" err="1"/>
              <a:t>velngeihnak</a:t>
            </a:r>
            <a:r>
              <a:rPr lang="en-US" sz="3900" dirty="0"/>
              <a:t> in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tei</a:t>
            </a:r>
            <a:r>
              <a:rPr lang="en-US" sz="3900" dirty="0"/>
              <a:t>, </a:t>
            </a:r>
            <a:r>
              <a:rPr lang="en-US" sz="3900" dirty="0" err="1"/>
              <a:t>Thazang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pe</a:t>
            </a:r>
            <a:r>
              <a:rPr lang="en-US" sz="3900" dirty="0"/>
              <a:t> </a:t>
            </a:r>
            <a:r>
              <a:rPr lang="en-US" sz="3900" dirty="0" err="1"/>
              <a:t>thazang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pe</a:t>
            </a:r>
            <a:r>
              <a:rPr lang="en-US" sz="3900" dirty="0"/>
              <a:t>, Ram car </a:t>
            </a:r>
            <a:r>
              <a:rPr lang="en-US" sz="3900" dirty="0" err="1"/>
              <a:t>chung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kal</a:t>
            </a:r>
            <a:r>
              <a:rPr lang="en-US" sz="3900" dirty="0"/>
              <a:t> </a:t>
            </a:r>
            <a:r>
              <a:rPr lang="en-US" sz="3900" dirty="0" err="1"/>
              <a:t>lioah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Lawmhnak</a:t>
            </a:r>
            <a:r>
              <a:rPr lang="en-US" sz="3900" dirty="0"/>
              <a:t> le </a:t>
            </a:r>
            <a:r>
              <a:rPr lang="en-US" sz="3900" dirty="0" err="1"/>
              <a:t>upat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in </a:t>
            </a:r>
            <a:r>
              <a:rPr lang="en-US" sz="3900" dirty="0" err="1"/>
              <a:t>pek</a:t>
            </a:r>
            <a:r>
              <a:rPr lang="en-US" sz="3900" dirty="0"/>
              <a:t>, Na </a:t>
            </a:r>
            <a:r>
              <a:rPr lang="en-US" sz="3900" dirty="0" err="1"/>
              <a:t>Thawngtha</a:t>
            </a:r>
            <a:r>
              <a:rPr lang="en-US" sz="3900" dirty="0"/>
              <a:t> </a:t>
            </a:r>
            <a:r>
              <a:rPr lang="en-US" sz="3900" dirty="0" err="1"/>
              <a:t>bia</a:t>
            </a:r>
            <a:r>
              <a:rPr lang="en-US" sz="3900" dirty="0"/>
              <a:t> </a:t>
            </a:r>
            <a:r>
              <a:rPr lang="en-US" sz="3900" dirty="0" err="1"/>
              <a:t>lawmhnak</a:t>
            </a:r>
            <a:r>
              <a:rPr lang="en-US" sz="3900" dirty="0"/>
              <a:t> </a:t>
            </a:r>
            <a:r>
              <a:rPr lang="en-US" sz="3900" dirty="0" err="1"/>
              <a:t>ca'h</a:t>
            </a:r>
            <a:r>
              <a:rPr lang="en-US" sz="3900" dirty="0"/>
              <a:t>, Na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khamhnak</a:t>
            </a:r>
            <a:r>
              <a:rPr lang="en-US" sz="3900" dirty="0"/>
              <a:t> </a:t>
            </a:r>
            <a:r>
              <a:rPr lang="en-US" sz="3900" dirty="0" err="1"/>
              <a:t>theipar</a:t>
            </a:r>
            <a:r>
              <a:rPr lang="en-US" sz="3900" dirty="0"/>
              <a:t> </a:t>
            </a:r>
            <a:r>
              <a:rPr lang="en-US" sz="3900" dirty="0" err="1"/>
              <a:t>tha</a:t>
            </a:r>
            <a:r>
              <a:rPr lang="en-US" sz="3900" dirty="0"/>
              <a:t> cu, Kan lung </a:t>
            </a:r>
            <a:r>
              <a:rPr lang="en-US" sz="3900" dirty="0" err="1"/>
              <a:t>chungah</a:t>
            </a:r>
            <a:r>
              <a:rPr lang="en-US" sz="3900" dirty="0"/>
              <a:t> tam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, </a:t>
            </a:r>
            <a:r>
              <a:rPr lang="en-US" sz="3900" dirty="0" err="1"/>
              <a:t>Zumhawk</a:t>
            </a:r>
            <a:r>
              <a:rPr lang="en-US" sz="3900" dirty="0"/>
              <a:t> </a:t>
            </a:r>
            <a:r>
              <a:rPr lang="en-US" sz="3900" dirty="0" err="1"/>
              <a:t>tlakmi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siter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Biatak</a:t>
            </a:r>
            <a:r>
              <a:rPr lang="en-US" sz="3900" dirty="0"/>
              <a:t> </a:t>
            </a:r>
            <a:r>
              <a:rPr lang="en-US" sz="3900" dirty="0" err="1"/>
              <a:t>chungah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hmunhter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Vawlei</a:t>
            </a:r>
            <a:r>
              <a:rPr lang="en-US" sz="3900" dirty="0"/>
              <a:t> </a:t>
            </a:r>
            <a:r>
              <a:rPr lang="en-US" sz="3900" dirty="0" err="1"/>
              <a:t>cung</a:t>
            </a:r>
            <a:r>
              <a:rPr lang="en-US" sz="3900" dirty="0"/>
              <a:t> </a:t>
            </a:r>
            <a:r>
              <a:rPr lang="en-US" sz="3900" dirty="0" err="1"/>
              <a:t>hin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dawtnak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, </a:t>
            </a:r>
            <a:r>
              <a:rPr lang="en-US" sz="3900" dirty="0" err="1"/>
              <a:t>Kannih</a:t>
            </a:r>
            <a:r>
              <a:rPr lang="en-US" sz="3900" dirty="0"/>
              <a:t>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auh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, </a:t>
            </a:r>
            <a:r>
              <a:rPr lang="en-US" sz="3900" dirty="0" err="1"/>
              <a:t>Thih</a:t>
            </a:r>
            <a:r>
              <a:rPr lang="en-US" sz="3900" dirty="0"/>
              <a:t> </a:t>
            </a:r>
            <a:r>
              <a:rPr lang="en-US" sz="3900" dirty="0" err="1"/>
              <a:t>tihnak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teipiak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Na aw </a:t>
            </a:r>
            <a:r>
              <a:rPr lang="en-US" sz="3900" dirty="0" err="1"/>
              <a:t>thawng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ngaih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A </a:t>
            </a:r>
            <a:r>
              <a:rPr lang="en-US" sz="3900" dirty="0" err="1"/>
              <a:t>zungzal</a:t>
            </a:r>
            <a:r>
              <a:rPr lang="en-US" sz="3900" dirty="0"/>
              <a:t> in a </a:t>
            </a:r>
            <a:r>
              <a:rPr lang="en-US" sz="3900" dirty="0" err="1"/>
              <a:t>zungzal</a:t>
            </a:r>
            <a:r>
              <a:rPr lang="en-US" sz="3900" dirty="0"/>
              <a:t> in, Nang he </a:t>
            </a:r>
            <a:r>
              <a:rPr lang="en-US" sz="3900" dirty="0" err="1"/>
              <a:t>kan</a:t>
            </a:r>
            <a:r>
              <a:rPr lang="en-US" sz="3900" dirty="0"/>
              <a:t> um </a:t>
            </a:r>
            <a:r>
              <a:rPr lang="en-US" sz="3900" dirty="0" err="1"/>
              <a:t>ti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1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23. PATHIAN NIH AN ZOH LAI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Db</a:t>
            </a:r>
          </a:p>
        </p:txBody>
      </p:sp>
    </p:spTree>
  </p:cSld>
  <p:clrMapOvr>
    <a:masterClrMapping/>
  </p:clrMapOvr>
</p:sld>
</file>

<file path=ppt/slides/slide1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an </a:t>
            </a:r>
            <a:r>
              <a:rPr lang="en-US" sz="3900" dirty="0" err="1"/>
              <a:t>zoh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thinphang</a:t>
            </a:r>
            <a:r>
              <a:rPr lang="en-US" sz="3900" dirty="0"/>
              <a:t> </a:t>
            </a:r>
            <a:r>
              <a:rPr lang="en-US" sz="3900" dirty="0" err="1"/>
              <a:t>hlah</a:t>
            </a:r>
            <a:r>
              <a:rPr lang="en-US" sz="3900" dirty="0"/>
              <a:t>, </a:t>
            </a:r>
            <a:r>
              <a:rPr lang="en-US" sz="3900" dirty="0" err="1"/>
              <a:t>Ceu</a:t>
            </a:r>
            <a:r>
              <a:rPr lang="en-US" sz="3900" dirty="0"/>
              <a:t> le </a:t>
            </a:r>
            <a:r>
              <a:rPr lang="en-US" sz="3900" dirty="0" err="1"/>
              <a:t>mui</a:t>
            </a:r>
            <a:r>
              <a:rPr lang="en-US" sz="3900" dirty="0"/>
              <a:t> ah an </a:t>
            </a:r>
            <a:r>
              <a:rPr lang="en-US" sz="3900" dirty="0" err="1"/>
              <a:t>hupphengtu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, A mi </a:t>
            </a:r>
            <a:r>
              <a:rPr lang="en-US" sz="3900" dirty="0" err="1"/>
              <a:t>hna</a:t>
            </a:r>
            <a:r>
              <a:rPr lang="en-US" sz="3900" dirty="0"/>
              <a:t> cu </a:t>
            </a:r>
            <a:r>
              <a:rPr lang="en-US" sz="3900" dirty="0" err="1"/>
              <a:t>zungzal</a:t>
            </a:r>
            <a:r>
              <a:rPr lang="en-US" sz="3900" dirty="0"/>
              <a:t> in a </a:t>
            </a:r>
            <a:r>
              <a:rPr lang="en-US" sz="3900" dirty="0" err="1"/>
              <a:t>ven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, </a:t>
            </a:r>
            <a:r>
              <a:rPr lang="en-US" sz="3900" dirty="0" err="1"/>
              <a:t>Umhar</a:t>
            </a:r>
            <a:r>
              <a:rPr lang="en-US" sz="3900" dirty="0"/>
              <a:t> </a:t>
            </a:r>
            <a:r>
              <a:rPr lang="en-US" sz="3900" dirty="0" err="1"/>
              <a:t>lileng</a:t>
            </a:r>
            <a:r>
              <a:rPr lang="en-US" sz="3900" dirty="0"/>
              <a:t> in an </a:t>
            </a:r>
            <a:r>
              <a:rPr lang="en-US" sz="3900" dirty="0" err="1"/>
              <a:t>chia</a:t>
            </a:r>
            <a:r>
              <a:rPr lang="en-US" sz="3900" dirty="0"/>
              <a:t> </a:t>
            </a:r>
            <a:r>
              <a:rPr lang="en-US" sz="3900" dirty="0" err="1"/>
              <a:t>ta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lo.</a:t>
            </a:r>
          </a:p>
        </p:txBody>
      </p:sp>
    </p:spTree>
  </p:cSld>
  <p:clrMapOvr>
    <a:masterClrMapping/>
  </p:clrMapOvr>
</p:sld>
</file>

<file path=ppt/slides/slide1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an </a:t>
            </a:r>
            <a:r>
              <a:rPr lang="en-US" sz="3900" dirty="0" err="1"/>
              <a:t>zoh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A </a:t>
            </a:r>
            <a:r>
              <a:rPr lang="en-US" sz="3900" dirty="0" err="1"/>
              <a:t>dongh</a:t>
            </a:r>
            <a:r>
              <a:rPr lang="en-US" sz="3900" dirty="0"/>
              <a:t> </a:t>
            </a:r>
            <a:r>
              <a:rPr lang="en-US" sz="3900" dirty="0" err="1"/>
              <a:t>tiangin</a:t>
            </a:r>
            <a:r>
              <a:rPr lang="en-US" sz="3900" dirty="0"/>
              <a:t>, </a:t>
            </a:r>
            <a:r>
              <a:rPr lang="en-US" sz="3900" dirty="0" err="1"/>
              <a:t>Hawikom</a:t>
            </a:r>
            <a:r>
              <a:rPr lang="en-US" sz="3900" dirty="0"/>
              <a:t> </a:t>
            </a:r>
            <a:r>
              <a:rPr lang="en-US" sz="3900" dirty="0" err="1"/>
              <a:t>tha</a:t>
            </a:r>
            <a:r>
              <a:rPr lang="en-US" sz="3900" dirty="0"/>
              <a:t> </a:t>
            </a:r>
            <a:r>
              <a:rPr lang="en-US" sz="3900" dirty="0" err="1"/>
              <a:t>bik</a:t>
            </a:r>
            <a:r>
              <a:rPr lang="en-US" sz="3900" dirty="0"/>
              <a:t>, </a:t>
            </a:r>
            <a:r>
              <a:rPr lang="en-US" sz="3900" dirty="0" err="1"/>
              <a:t>Tlantu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Pa a </a:t>
            </a:r>
            <a:r>
              <a:rPr lang="en-US" sz="3900" dirty="0" err="1"/>
              <a:t>si</a:t>
            </a:r>
            <a:r>
              <a:rPr lang="en-US" sz="3900" dirty="0"/>
              <a:t>, Na </a:t>
            </a:r>
            <a:r>
              <a:rPr lang="en-US" sz="3900" dirty="0" err="1"/>
              <a:t>auh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an </a:t>
            </a:r>
            <a:r>
              <a:rPr lang="en-US" sz="3900" dirty="0" err="1"/>
              <a:t>leh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 </a:t>
            </a:r>
            <a:r>
              <a:rPr lang="en-US" sz="3900" dirty="0" err="1"/>
              <a:t>Va</a:t>
            </a:r>
            <a:r>
              <a:rPr lang="en-US" sz="3900" dirty="0"/>
              <a:t> </a:t>
            </a:r>
            <a:r>
              <a:rPr lang="en-US" sz="3900" dirty="0" err="1"/>
              <a:t>zum</a:t>
            </a:r>
            <a:r>
              <a:rPr lang="en-US" sz="3900" dirty="0"/>
              <a:t> </a:t>
            </a:r>
            <a:r>
              <a:rPr lang="en-US" sz="3900" dirty="0" err="1"/>
              <a:t>zungzal</a:t>
            </a:r>
            <a:r>
              <a:rPr lang="en-US" sz="3900" dirty="0"/>
              <a:t>, Amah </a:t>
            </a:r>
            <a:r>
              <a:rPr lang="en-US" sz="3900" dirty="0" err="1"/>
              <a:t>nih</a:t>
            </a:r>
            <a:r>
              <a:rPr lang="en-US" sz="3900" dirty="0"/>
              <a:t> an </a:t>
            </a:r>
            <a:r>
              <a:rPr lang="en-US" sz="3900" dirty="0" err="1"/>
              <a:t>zoh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an </a:t>
            </a:r>
            <a:r>
              <a:rPr lang="en-US" sz="3900" dirty="0" err="1"/>
              <a:t>zoh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chun</a:t>
            </a:r>
            <a:r>
              <a:rPr lang="en-US" sz="3900" dirty="0"/>
              <a:t> </a:t>
            </a:r>
            <a:r>
              <a:rPr lang="en-US" sz="3900" dirty="0" err="1"/>
              <a:t>nitlak</a:t>
            </a:r>
            <a:r>
              <a:rPr lang="en-US" sz="3900" dirty="0"/>
              <a:t> in, Na </a:t>
            </a:r>
            <a:r>
              <a:rPr lang="en-US" sz="3900" dirty="0" err="1"/>
              <a:t>kehlan</a:t>
            </a:r>
            <a:r>
              <a:rPr lang="en-US" sz="3900" dirty="0"/>
              <a:t> cu lam </a:t>
            </a:r>
            <a:r>
              <a:rPr lang="en-US" sz="3900" dirty="0" err="1"/>
              <a:t>dingah</a:t>
            </a:r>
            <a:r>
              <a:rPr lang="en-US" sz="3900" dirty="0"/>
              <a:t> a </a:t>
            </a:r>
            <a:r>
              <a:rPr lang="en-US" sz="3900" dirty="0" err="1"/>
              <a:t>hruai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Tuukhal</a:t>
            </a:r>
            <a:r>
              <a:rPr lang="en-US" sz="3900" dirty="0"/>
              <a:t> </a:t>
            </a:r>
            <a:r>
              <a:rPr lang="en-US" sz="3900" dirty="0" err="1"/>
              <a:t>bangin</a:t>
            </a:r>
            <a:r>
              <a:rPr lang="en-US" sz="3900" dirty="0"/>
              <a:t> an </a:t>
            </a:r>
            <a:r>
              <a:rPr lang="en-US" sz="3900" dirty="0" err="1"/>
              <a:t>hupphengtu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, </a:t>
            </a:r>
            <a:r>
              <a:rPr lang="en-US" sz="3900" dirty="0" err="1"/>
              <a:t>Cerhti</a:t>
            </a:r>
            <a:r>
              <a:rPr lang="en-US" sz="3900" dirty="0"/>
              <a:t> </a:t>
            </a:r>
            <a:r>
              <a:rPr lang="en-US" sz="3900" dirty="0" err="1"/>
              <a:t>kamah</a:t>
            </a:r>
            <a:r>
              <a:rPr lang="en-US" sz="3900" dirty="0"/>
              <a:t> him in a </a:t>
            </a:r>
            <a:r>
              <a:rPr lang="en-US" sz="3900" dirty="0" err="1"/>
              <a:t>hruai</a:t>
            </a:r>
            <a:r>
              <a:rPr lang="en-US" sz="3900" dirty="0"/>
              <a:t> </a:t>
            </a:r>
            <a:r>
              <a:rPr lang="en-US" sz="3900" dirty="0" err="1"/>
              <a:t>tawn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an </a:t>
            </a:r>
            <a:r>
              <a:rPr lang="en-US" sz="3900" dirty="0" err="1"/>
              <a:t>zoh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A </a:t>
            </a:r>
            <a:r>
              <a:rPr lang="en-US" sz="3900" dirty="0" err="1"/>
              <a:t>dongh</a:t>
            </a:r>
            <a:r>
              <a:rPr lang="en-US" sz="3900" dirty="0"/>
              <a:t> </a:t>
            </a:r>
            <a:r>
              <a:rPr lang="en-US" sz="3900" dirty="0" err="1"/>
              <a:t>tiangin</a:t>
            </a:r>
            <a:r>
              <a:rPr lang="en-US" sz="3900" dirty="0"/>
              <a:t>, </a:t>
            </a:r>
            <a:r>
              <a:rPr lang="en-US" sz="3900" dirty="0" err="1"/>
              <a:t>Hawikom</a:t>
            </a:r>
            <a:r>
              <a:rPr lang="en-US" sz="3900" dirty="0"/>
              <a:t> </a:t>
            </a:r>
            <a:r>
              <a:rPr lang="en-US" sz="3900" dirty="0" err="1"/>
              <a:t>tha</a:t>
            </a:r>
            <a:r>
              <a:rPr lang="en-US" sz="3900" dirty="0"/>
              <a:t> </a:t>
            </a:r>
            <a:r>
              <a:rPr lang="en-US" sz="3900" dirty="0" err="1"/>
              <a:t>bik</a:t>
            </a:r>
            <a:r>
              <a:rPr lang="en-US" sz="3900" dirty="0"/>
              <a:t>, </a:t>
            </a:r>
            <a:r>
              <a:rPr lang="en-US" sz="3900" dirty="0" err="1"/>
              <a:t>Tlantu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Pa a </a:t>
            </a:r>
            <a:r>
              <a:rPr lang="en-US" sz="3900" dirty="0" err="1"/>
              <a:t>si</a:t>
            </a:r>
            <a:r>
              <a:rPr lang="en-US" sz="3900" dirty="0"/>
              <a:t>, Na </a:t>
            </a:r>
            <a:r>
              <a:rPr lang="en-US" sz="3900" dirty="0" err="1"/>
              <a:t>auh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an </a:t>
            </a:r>
            <a:r>
              <a:rPr lang="en-US" sz="3900" dirty="0" err="1"/>
              <a:t>leh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 </a:t>
            </a:r>
            <a:r>
              <a:rPr lang="en-US" sz="3900" dirty="0" err="1"/>
              <a:t>Va</a:t>
            </a:r>
            <a:r>
              <a:rPr lang="en-US" sz="3900" dirty="0"/>
              <a:t> </a:t>
            </a:r>
            <a:r>
              <a:rPr lang="en-US" sz="3900" dirty="0" err="1"/>
              <a:t>zum</a:t>
            </a:r>
            <a:r>
              <a:rPr lang="en-US" sz="3900" dirty="0"/>
              <a:t> </a:t>
            </a:r>
            <a:r>
              <a:rPr lang="en-US" sz="3900" dirty="0" err="1"/>
              <a:t>zungzal</a:t>
            </a:r>
            <a:r>
              <a:rPr lang="en-US" sz="3900" dirty="0"/>
              <a:t>, Amah </a:t>
            </a:r>
            <a:r>
              <a:rPr lang="en-US" sz="3900" dirty="0" err="1"/>
              <a:t>nih</a:t>
            </a:r>
            <a:r>
              <a:rPr lang="en-US" sz="3900" dirty="0"/>
              <a:t> an </a:t>
            </a:r>
            <a:r>
              <a:rPr lang="en-US" sz="3900" dirty="0" err="1"/>
              <a:t>zoh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an </a:t>
            </a:r>
            <a:r>
              <a:rPr lang="en-US" sz="3900" dirty="0" err="1"/>
              <a:t>zoh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chan</a:t>
            </a:r>
            <a:r>
              <a:rPr lang="en-US" sz="3900" dirty="0"/>
              <a:t> </a:t>
            </a:r>
            <a:r>
              <a:rPr lang="en-US" sz="3900" dirty="0" err="1"/>
              <a:t>chung</a:t>
            </a:r>
            <a:r>
              <a:rPr lang="en-US" sz="3900" dirty="0"/>
              <a:t> </a:t>
            </a:r>
            <a:r>
              <a:rPr lang="en-US" sz="3900" dirty="0" err="1"/>
              <a:t>nguh</a:t>
            </a:r>
            <a:r>
              <a:rPr lang="en-US" sz="3900" dirty="0"/>
              <a:t> in, </a:t>
            </a:r>
            <a:r>
              <a:rPr lang="en-US" sz="3900" dirty="0" err="1"/>
              <a:t>Hmuh</a:t>
            </a:r>
            <a:r>
              <a:rPr lang="en-US" sz="3900" dirty="0"/>
              <a:t> bal </a:t>
            </a:r>
            <a:r>
              <a:rPr lang="en-US" sz="3900" dirty="0" err="1"/>
              <a:t>lomi</a:t>
            </a:r>
            <a:r>
              <a:rPr lang="en-US" sz="3900" dirty="0"/>
              <a:t> a </a:t>
            </a:r>
            <a:r>
              <a:rPr lang="en-US" sz="3900" dirty="0" err="1"/>
              <a:t>thluachuah</a:t>
            </a:r>
            <a:r>
              <a:rPr lang="en-US" sz="3900" dirty="0"/>
              <a:t> an </a:t>
            </a:r>
            <a:r>
              <a:rPr lang="en-US" sz="3900" dirty="0" err="1"/>
              <a:t>pek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Caan</a:t>
            </a:r>
            <a:r>
              <a:rPr lang="en-US" sz="3900" dirty="0"/>
              <a:t> dong </a:t>
            </a:r>
            <a:r>
              <a:rPr lang="en-US" sz="3900" dirty="0" err="1"/>
              <a:t>hmanh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 </a:t>
            </a:r>
            <a:r>
              <a:rPr lang="en-US" sz="3900" dirty="0" err="1"/>
              <a:t>zungzal</a:t>
            </a:r>
            <a:r>
              <a:rPr lang="en-US" sz="3900" dirty="0"/>
              <a:t> in an </a:t>
            </a:r>
            <a:r>
              <a:rPr lang="en-US" sz="3900" dirty="0" err="1"/>
              <a:t>zohlai</a:t>
            </a:r>
            <a:r>
              <a:rPr lang="en-US" sz="3900" dirty="0"/>
              <a:t>, </a:t>
            </a:r>
            <a:r>
              <a:rPr lang="en-US" sz="3900" dirty="0" err="1"/>
              <a:t>Hnangam</a:t>
            </a:r>
            <a:r>
              <a:rPr lang="en-US" sz="3900" dirty="0"/>
              <a:t> </a:t>
            </a:r>
            <a:r>
              <a:rPr lang="en-US" sz="3900" dirty="0" err="1"/>
              <a:t>tein</a:t>
            </a:r>
            <a:r>
              <a:rPr lang="en-US" sz="3900" dirty="0"/>
              <a:t> a </a:t>
            </a:r>
            <a:r>
              <a:rPr lang="en-US" sz="3900" dirty="0" err="1"/>
              <a:t>sinah</a:t>
            </a:r>
            <a:r>
              <a:rPr lang="en-US" sz="3900" dirty="0"/>
              <a:t> an </a:t>
            </a:r>
            <a:r>
              <a:rPr lang="en-US" sz="3900" dirty="0" err="1"/>
              <a:t>auhlai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an </a:t>
            </a:r>
            <a:r>
              <a:rPr lang="en-US" sz="3900" dirty="0" err="1"/>
              <a:t>zoh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A </a:t>
            </a:r>
            <a:r>
              <a:rPr lang="en-US" sz="3900" dirty="0" err="1"/>
              <a:t>dongh</a:t>
            </a:r>
            <a:r>
              <a:rPr lang="en-US" sz="3900" dirty="0"/>
              <a:t> </a:t>
            </a:r>
            <a:r>
              <a:rPr lang="en-US" sz="3900" dirty="0" err="1"/>
              <a:t>tiangin</a:t>
            </a:r>
            <a:r>
              <a:rPr lang="en-US" sz="3900" dirty="0"/>
              <a:t>, </a:t>
            </a:r>
            <a:r>
              <a:rPr lang="en-US" sz="3900" dirty="0" err="1"/>
              <a:t>Hawikom</a:t>
            </a:r>
            <a:r>
              <a:rPr lang="en-US" sz="3900" dirty="0"/>
              <a:t> </a:t>
            </a:r>
            <a:r>
              <a:rPr lang="en-US" sz="3900" dirty="0" err="1"/>
              <a:t>tha</a:t>
            </a:r>
            <a:r>
              <a:rPr lang="en-US" sz="3900" dirty="0"/>
              <a:t> </a:t>
            </a:r>
            <a:r>
              <a:rPr lang="en-US" sz="3900" dirty="0" err="1"/>
              <a:t>bik</a:t>
            </a:r>
            <a:r>
              <a:rPr lang="en-US" sz="3900" dirty="0"/>
              <a:t>, </a:t>
            </a:r>
            <a:r>
              <a:rPr lang="en-US" sz="3900" dirty="0" err="1"/>
              <a:t>Tlantu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Pa a </a:t>
            </a:r>
            <a:r>
              <a:rPr lang="en-US" sz="3900" dirty="0" err="1"/>
              <a:t>si</a:t>
            </a:r>
            <a:r>
              <a:rPr lang="en-US" sz="3900" dirty="0"/>
              <a:t>, Na </a:t>
            </a:r>
            <a:r>
              <a:rPr lang="en-US" sz="3900" dirty="0" err="1"/>
              <a:t>auh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an </a:t>
            </a:r>
            <a:r>
              <a:rPr lang="en-US" sz="3900" dirty="0" err="1"/>
              <a:t>leh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 </a:t>
            </a:r>
            <a:r>
              <a:rPr lang="en-US" sz="3900" dirty="0" err="1"/>
              <a:t>Va</a:t>
            </a:r>
            <a:r>
              <a:rPr lang="en-US" sz="3900" dirty="0"/>
              <a:t> </a:t>
            </a:r>
            <a:r>
              <a:rPr lang="en-US" sz="3900" dirty="0" err="1"/>
              <a:t>zum</a:t>
            </a:r>
            <a:r>
              <a:rPr lang="en-US" sz="3900" dirty="0"/>
              <a:t> </a:t>
            </a:r>
            <a:r>
              <a:rPr lang="en-US" sz="3900" dirty="0" err="1"/>
              <a:t>zungzal</a:t>
            </a:r>
            <a:r>
              <a:rPr lang="en-US" sz="3900" dirty="0"/>
              <a:t>, Amah </a:t>
            </a:r>
            <a:r>
              <a:rPr lang="en-US" sz="3900" dirty="0" err="1"/>
              <a:t>nih</a:t>
            </a:r>
            <a:r>
              <a:rPr lang="en-US" sz="3900" dirty="0"/>
              <a:t> an </a:t>
            </a:r>
            <a:r>
              <a:rPr lang="en-US" sz="3900" dirty="0" err="1"/>
              <a:t>zoh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1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24. LIANNGAN JEHOVAH, KA HRUAI TUAH</a:t>
            </a:r>
          </a:p>
          <a:p>
            <a:r>
              <a:rPr lang="en-US" sz="3900" dirty="0" err="1"/>
              <a:t>Doh</a:t>
            </a:r>
            <a:r>
              <a:rPr lang="en-US" sz="3900" dirty="0"/>
              <a:t> is D</a:t>
            </a:r>
          </a:p>
        </p:txBody>
      </p:sp>
    </p:spTree>
  </p:cSld>
  <p:clrMapOvr>
    <a:masterClrMapping/>
  </p:clrMapOvr>
</p:sld>
</file>

<file path=ppt/slides/slide1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Lianngan</a:t>
            </a:r>
            <a:r>
              <a:rPr lang="en-US" sz="3900" dirty="0"/>
              <a:t> Je-ho-</a:t>
            </a:r>
            <a:r>
              <a:rPr lang="en-US" sz="3900" dirty="0" err="1"/>
              <a:t>vah</a:t>
            </a:r>
            <a:r>
              <a:rPr lang="en-US" sz="3900" dirty="0"/>
              <a:t> ka </a:t>
            </a:r>
            <a:r>
              <a:rPr lang="en-US" sz="3900" dirty="0" err="1"/>
              <a:t>hruai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Lamhar</a:t>
            </a:r>
            <a:r>
              <a:rPr lang="en-US" sz="3900" dirty="0"/>
              <a:t> </a:t>
            </a:r>
            <a:r>
              <a:rPr lang="en-US" sz="3900" dirty="0" err="1"/>
              <a:t>chung</a:t>
            </a:r>
            <a:r>
              <a:rPr lang="en-US" sz="3900" dirty="0"/>
              <a:t> ka </a:t>
            </a:r>
            <a:r>
              <a:rPr lang="en-US" sz="3900" dirty="0" err="1"/>
              <a:t>kal</a:t>
            </a:r>
            <a:r>
              <a:rPr lang="en-US" sz="3900" dirty="0"/>
              <a:t> </a:t>
            </a:r>
            <a:r>
              <a:rPr lang="en-US" sz="3900" dirty="0" err="1"/>
              <a:t>lioah</a:t>
            </a:r>
            <a:r>
              <a:rPr lang="en-US" sz="3900" dirty="0"/>
              <a:t>, Kei </a:t>
            </a:r>
            <a:r>
              <a:rPr lang="en-US" sz="3900" dirty="0" err="1"/>
              <a:t>santlai</a:t>
            </a:r>
            <a:r>
              <a:rPr lang="en-US" sz="3900" dirty="0"/>
              <a:t> lo ka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caah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thawnnakkut</a:t>
            </a:r>
            <a:r>
              <a:rPr lang="en-US" sz="3900" dirty="0"/>
              <a:t> in ka </a:t>
            </a:r>
            <a:r>
              <a:rPr lang="en-US" sz="3900" dirty="0" err="1"/>
              <a:t>hruai</a:t>
            </a:r>
            <a:r>
              <a:rPr lang="en-US" sz="3900" dirty="0"/>
              <a:t>. </a:t>
            </a:r>
            <a:r>
              <a:rPr lang="en-US" sz="3900" dirty="0" err="1"/>
              <a:t>Vancung</a:t>
            </a:r>
            <a:r>
              <a:rPr lang="en-US" sz="3900" dirty="0"/>
              <a:t> </a:t>
            </a:r>
            <a:r>
              <a:rPr lang="en-US" sz="3900" dirty="0" err="1"/>
              <a:t>changreu</a:t>
            </a:r>
            <a:r>
              <a:rPr lang="en-US" sz="3900" dirty="0"/>
              <a:t> in ka </a:t>
            </a:r>
            <a:r>
              <a:rPr lang="en-US" sz="3900" dirty="0" err="1"/>
              <a:t>khim</a:t>
            </a:r>
            <a:r>
              <a:rPr lang="en-US" sz="3900" dirty="0"/>
              <a:t> </a:t>
            </a:r>
            <a:r>
              <a:rPr lang="en-US" sz="3900" dirty="0" err="1"/>
              <a:t>tiang</a:t>
            </a:r>
            <a:r>
              <a:rPr lang="en-US" sz="3900" dirty="0"/>
              <a:t> ka </a:t>
            </a:r>
            <a:r>
              <a:rPr lang="en-US" sz="3900" dirty="0" err="1"/>
              <a:t>cawm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</a:t>
            </a:r>
            <a:r>
              <a:rPr lang="en-US" sz="3900" dirty="0" err="1"/>
              <a:t>Vancung</a:t>
            </a:r>
            <a:r>
              <a:rPr lang="en-US" sz="3900" dirty="0"/>
              <a:t> </a:t>
            </a:r>
            <a:r>
              <a:rPr lang="en-US" sz="3900" dirty="0" err="1"/>
              <a:t>changreu</a:t>
            </a:r>
            <a:r>
              <a:rPr lang="en-US" sz="3900" dirty="0"/>
              <a:t> in ka </a:t>
            </a:r>
            <a:r>
              <a:rPr lang="en-US" sz="3900" dirty="0" err="1"/>
              <a:t>khim</a:t>
            </a:r>
            <a:r>
              <a:rPr lang="en-US" sz="3900" dirty="0"/>
              <a:t> </a:t>
            </a:r>
            <a:r>
              <a:rPr lang="en-US" sz="3900" dirty="0" err="1"/>
              <a:t>tiang</a:t>
            </a:r>
            <a:r>
              <a:rPr lang="en-US" sz="3900" dirty="0"/>
              <a:t> ka </a:t>
            </a:r>
            <a:r>
              <a:rPr lang="en-US" sz="3900" dirty="0" err="1"/>
              <a:t>cawmko</a:t>
            </a:r>
            <a:endParaRPr lang="en-US" sz="3900" dirty="0"/>
          </a:p>
        </p:txBody>
      </p:sp>
    </p:spTree>
  </p:cSld>
  <p:clrMapOvr>
    <a:masterClrMapping/>
  </p:clrMapOvr>
</p:sld>
</file>

<file path=ppt/slides/slide1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Cerhti</a:t>
            </a:r>
            <a:r>
              <a:rPr lang="en-US" sz="3900" dirty="0"/>
              <a:t> </a:t>
            </a:r>
            <a:r>
              <a:rPr lang="en-US" sz="3900" dirty="0" err="1"/>
              <a:t>thiangte</a:t>
            </a:r>
            <a:r>
              <a:rPr lang="en-US" sz="3900" dirty="0"/>
              <a:t> run </a:t>
            </a:r>
            <a:r>
              <a:rPr lang="en-US" sz="3900" dirty="0" err="1"/>
              <a:t>luanter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Kan </a:t>
            </a:r>
            <a:r>
              <a:rPr lang="en-US" sz="3900" dirty="0" err="1"/>
              <a:t>damnak</a:t>
            </a:r>
            <a:r>
              <a:rPr lang="en-US" sz="3900" dirty="0"/>
              <a:t> </a:t>
            </a:r>
            <a:r>
              <a:rPr lang="en-US" sz="3900" dirty="0" err="1"/>
              <a:t>cerhti</a:t>
            </a:r>
            <a:r>
              <a:rPr lang="en-US" sz="3900" dirty="0"/>
              <a:t> </a:t>
            </a:r>
            <a:r>
              <a:rPr lang="en-US" sz="3900" dirty="0" err="1"/>
              <a:t>thiang</a:t>
            </a:r>
            <a:r>
              <a:rPr lang="en-US" sz="3900" dirty="0"/>
              <a:t> cu, </a:t>
            </a:r>
            <a:r>
              <a:rPr lang="en-US" sz="3900" dirty="0" err="1"/>
              <a:t>Khuaruahhar</a:t>
            </a:r>
            <a:r>
              <a:rPr lang="en-US" sz="3900" dirty="0"/>
              <a:t> </a:t>
            </a:r>
            <a:r>
              <a:rPr lang="en-US" sz="3900" dirty="0" err="1"/>
              <a:t>ceu</a:t>
            </a:r>
            <a:r>
              <a:rPr lang="en-US" sz="3900" dirty="0"/>
              <a:t> le </a:t>
            </a:r>
            <a:r>
              <a:rPr lang="en-US" sz="3900" dirty="0" err="1"/>
              <a:t>simei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ka lam cu ka </a:t>
            </a:r>
            <a:r>
              <a:rPr lang="en-US" sz="3900" dirty="0" err="1"/>
              <a:t>hruai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. A </a:t>
            </a:r>
            <a:r>
              <a:rPr lang="en-US" sz="3900" dirty="0" err="1"/>
              <a:t>thawng</a:t>
            </a:r>
            <a:r>
              <a:rPr lang="en-US" sz="3900" dirty="0"/>
              <a:t> </a:t>
            </a:r>
            <a:r>
              <a:rPr lang="en-US" sz="3900" dirty="0" err="1"/>
              <a:t>khamhtu</a:t>
            </a:r>
            <a:r>
              <a:rPr lang="en-US" sz="3900" dirty="0"/>
              <a:t>; ka </a:t>
            </a:r>
            <a:r>
              <a:rPr lang="en-US" sz="3900" dirty="0" err="1"/>
              <a:t>thazang</a:t>
            </a:r>
            <a:r>
              <a:rPr lang="en-US" sz="3900" dirty="0"/>
              <a:t> le </a:t>
            </a:r>
            <a:r>
              <a:rPr lang="en-US" sz="3900" dirty="0" err="1"/>
              <a:t>phaw</a:t>
            </a:r>
            <a:r>
              <a:rPr lang="en-US" sz="3900" dirty="0"/>
              <a:t>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A </a:t>
            </a:r>
            <a:r>
              <a:rPr lang="en-US" sz="3900" dirty="0" err="1"/>
              <a:t>thawng</a:t>
            </a:r>
            <a:r>
              <a:rPr lang="en-US" sz="3900" dirty="0"/>
              <a:t> </a:t>
            </a:r>
            <a:r>
              <a:rPr lang="en-US" sz="3900" dirty="0" err="1"/>
              <a:t>khamhtu</a:t>
            </a:r>
            <a:r>
              <a:rPr lang="en-US" sz="3900" dirty="0"/>
              <a:t>; ka </a:t>
            </a:r>
            <a:r>
              <a:rPr lang="en-US" sz="3900" dirty="0" err="1"/>
              <a:t>thazang</a:t>
            </a:r>
            <a:r>
              <a:rPr lang="en-US" sz="3900" dirty="0"/>
              <a:t> le </a:t>
            </a:r>
            <a:r>
              <a:rPr lang="en-US" sz="3900" dirty="0" err="1"/>
              <a:t>phaw</a:t>
            </a:r>
            <a:r>
              <a:rPr lang="en-US" sz="3900" dirty="0"/>
              <a:t>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Jordan </a:t>
            </a:r>
            <a:r>
              <a:rPr lang="en-US" sz="3900" dirty="0" err="1"/>
              <a:t>tilet</a:t>
            </a:r>
            <a:r>
              <a:rPr lang="en-US" sz="3900" dirty="0"/>
              <a:t> ka tan </a:t>
            </a:r>
            <a:r>
              <a:rPr lang="en-US" sz="3900" dirty="0" err="1"/>
              <a:t>lioah</a:t>
            </a:r>
            <a:r>
              <a:rPr lang="en-US" sz="3900" dirty="0"/>
              <a:t> </a:t>
            </a:r>
            <a:r>
              <a:rPr lang="en-US" sz="3900" dirty="0" err="1"/>
              <a:t>phannak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 </a:t>
            </a:r>
            <a:r>
              <a:rPr lang="en-US" sz="3900" dirty="0" err="1"/>
              <a:t>lohter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</a:t>
            </a:r>
            <a:r>
              <a:rPr lang="en-US" sz="3900" dirty="0" err="1"/>
              <a:t>Tilet</a:t>
            </a:r>
            <a:r>
              <a:rPr lang="en-US" sz="3900" dirty="0"/>
              <a:t> </a:t>
            </a:r>
            <a:r>
              <a:rPr lang="en-US" sz="3900" dirty="0" err="1"/>
              <a:t>tho</a:t>
            </a:r>
            <a:r>
              <a:rPr lang="en-US" sz="3900" dirty="0"/>
              <a:t> </a:t>
            </a:r>
            <a:r>
              <a:rPr lang="en-US" sz="3900" dirty="0" err="1"/>
              <a:t>hmanh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, Ka </a:t>
            </a:r>
            <a:r>
              <a:rPr lang="en-US" sz="3900" dirty="0" err="1"/>
              <a:t>hlawm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</a:t>
            </a:r>
            <a:r>
              <a:rPr lang="en-US" sz="3900" dirty="0" err="1"/>
              <a:t>Kanaan</a:t>
            </a:r>
            <a:r>
              <a:rPr lang="en-US" sz="3900" dirty="0"/>
              <a:t> ka </a:t>
            </a:r>
            <a:r>
              <a:rPr lang="en-US" sz="3900" dirty="0" err="1"/>
              <a:t>phanhterhim</a:t>
            </a:r>
            <a:r>
              <a:rPr lang="en-US" sz="3900" dirty="0"/>
              <a:t> in. Na </a:t>
            </a:r>
            <a:r>
              <a:rPr lang="en-US" sz="3900" dirty="0" err="1"/>
              <a:t>thangthatnak</a:t>
            </a:r>
            <a:r>
              <a:rPr lang="en-US" sz="3900" dirty="0"/>
              <a:t>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hla</a:t>
            </a:r>
            <a:r>
              <a:rPr lang="en-US" sz="3900" dirty="0"/>
              <a:t> in ka </a:t>
            </a:r>
            <a:r>
              <a:rPr lang="en-US" sz="3900" dirty="0" err="1"/>
              <a:t>sak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Na </a:t>
            </a:r>
            <a:r>
              <a:rPr lang="en-US" sz="3900" dirty="0" err="1"/>
              <a:t>thangthatnak</a:t>
            </a:r>
            <a:r>
              <a:rPr lang="en-US" sz="3900" dirty="0"/>
              <a:t>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hla</a:t>
            </a:r>
            <a:r>
              <a:rPr lang="en-US" sz="3900" dirty="0"/>
              <a:t> in ka </a:t>
            </a:r>
            <a:r>
              <a:rPr lang="en-US" sz="3900" dirty="0" err="1"/>
              <a:t>sak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1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de-DE" sz="3900" dirty="0"/>
              <a:t>25. NAN SINAH PATHIAN UM KO SEH</a:t>
            </a:r>
          </a:p>
          <a:p>
            <a:r>
              <a:rPr lang="de-DE" sz="3900" dirty="0"/>
              <a:t>Doh is Db</a:t>
            </a:r>
            <a:endParaRPr lang="en-US" sz="3900" dirty="0"/>
          </a:p>
        </p:txBody>
      </p:sp>
    </p:spTree>
  </p:cSld>
  <p:clrMapOvr>
    <a:masterClrMapping/>
  </p:clrMapOvr>
</p:sld>
</file>

<file path=ppt/slides/slide1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Kan </a:t>
            </a:r>
            <a:r>
              <a:rPr lang="en-US" sz="3900" dirty="0" err="1"/>
              <a:t>bu</a:t>
            </a:r>
            <a:r>
              <a:rPr lang="en-US" sz="3900" dirty="0"/>
              <a:t> in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ton than </a:t>
            </a:r>
            <a:r>
              <a:rPr lang="en-US" sz="3900" dirty="0" err="1"/>
              <a:t>tiangin</a:t>
            </a:r>
            <a:r>
              <a:rPr lang="en-US" sz="3900" dirty="0"/>
              <a:t>, Nan </a:t>
            </a:r>
            <a:r>
              <a:rPr lang="en-US" sz="3900" dirty="0" err="1"/>
              <a:t>sinah</a:t>
            </a:r>
            <a:r>
              <a:rPr lang="en-US" sz="3900" dirty="0"/>
              <a:t> </a:t>
            </a:r>
            <a:r>
              <a:rPr lang="en-US" sz="3900" dirty="0" err="1"/>
              <a:t>Pathian</a:t>
            </a:r>
            <a:r>
              <a:rPr lang="en-US" sz="3900" dirty="0"/>
              <a:t> um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, Amah </a:t>
            </a:r>
            <a:r>
              <a:rPr lang="en-US" sz="3900" dirty="0" err="1"/>
              <a:t>nih</a:t>
            </a:r>
            <a:r>
              <a:rPr lang="en-US" sz="3900" dirty="0"/>
              <a:t> him in </a:t>
            </a:r>
            <a:r>
              <a:rPr lang="en-US" sz="3900" dirty="0" err="1"/>
              <a:t>keng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, Amah </a:t>
            </a:r>
            <a:r>
              <a:rPr lang="en-US" sz="3900" dirty="0" err="1"/>
              <a:t>chimhhrinnak</a:t>
            </a:r>
            <a:r>
              <a:rPr lang="en-US" sz="3900" dirty="0"/>
              <a:t> in lam </a:t>
            </a:r>
            <a:r>
              <a:rPr lang="en-US" sz="3900" dirty="0" err="1"/>
              <a:t>sial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Kan </a:t>
            </a:r>
            <a:r>
              <a:rPr lang="en-US" sz="3900" dirty="0" err="1"/>
              <a:t>i</a:t>
            </a:r>
            <a:r>
              <a:rPr lang="en-US" sz="3900" dirty="0"/>
              <a:t> ton-than </a:t>
            </a:r>
            <a:r>
              <a:rPr lang="en-US" sz="3900" dirty="0" err="1"/>
              <a:t>hlan</a:t>
            </a:r>
            <a:r>
              <a:rPr lang="en-US" sz="3900" dirty="0"/>
              <a:t> </a:t>
            </a:r>
            <a:r>
              <a:rPr lang="en-US" sz="3900" dirty="0" err="1"/>
              <a:t>tiang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sin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ton </a:t>
            </a:r>
            <a:r>
              <a:rPr lang="en-US" sz="3900" dirty="0" err="1"/>
              <a:t>tiang</a:t>
            </a:r>
            <a:r>
              <a:rPr lang="en-US" sz="3900" dirty="0"/>
              <a:t>, Kan </a:t>
            </a:r>
            <a:r>
              <a:rPr lang="en-US" sz="3900" dirty="0" err="1"/>
              <a:t>i</a:t>
            </a:r>
            <a:r>
              <a:rPr lang="en-US" sz="3900" dirty="0"/>
              <a:t> ton than </a:t>
            </a:r>
            <a:r>
              <a:rPr lang="en-US" sz="3900" dirty="0" err="1"/>
              <a:t>hlan</a:t>
            </a:r>
            <a:r>
              <a:rPr lang="en-US" sz="3900" dirty="0"/>
              <a:t> </a:t>
            </a:r>
            <a:r>
              <a:rPr lang="en-US" sz="3900" dirty="0" err="1"/>
              <a:t>tiang</a:t>
            </a:r>
            <a:r>
              <a:rPr lang="en-US" sz="3900" dirty="0"/>
              <a:t>, </a:t>
            </a:r>
            <a:r>
              <a:rPr lang="en-US" sz="3900" dirty="0" err="1"/>
              <a:t>Nanmah</a:t>
            </a:r>
            <a:r>
              <a:rPr lang="en-US" sz="3900" dirty="0"/>
              <a:t> </a:t>
            </a:r>
            <a:r>
              <a:rPr lang="en-US" sz="3900" dirty="0" err="1"/>
              <a:t>sinah</a:t>
            </a:r>
            <a:r>
              <a:rPr lang="en-US" sz="3900" dirty="0"/>
              <a:t> </a:t>
            </a:r>
            <a:r>
              <a:rPr lang="en-US" sz="3900" dirty="0" err="1"/>
              <a:t>Pathian</a:t>
            </a:r>
            <a:r>
              <a:rPr lang="en-US" sz="3900" dirty="0"/>
              <a:t> um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Kan </a:t>
            </a:r>
            <a:r>
              <a:rPr lang="en-US" sz="3900" dirty="0" err="1"/>
              <a:t>bu</a:t>
            </a:r>
            <a:r>
              <a:rPr lang="en-US" sz="3900" dirty="0"/>
              <a:t> in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ton than </a:t>
            </a:r>
            <a:r>
              <a:rPr lang="en-US" sz="3900" dirty="0" err="1"/>
              <a:t>tiangin</a:t>
            </a:r>
            <a:r>
              <a:rPr lang="en-US" sz="3900" dirty="0"/>
              <a:t>, Kan </a:t>
            </a:r>
            <a:r>
              <a:rPr lang="en-US" sz="3900" dirty="0" err="1"/>
              <a:t>sinah</a:t>
            </a:r>
            <a:r>
              <a:rPr lang="en-US" sz="3900" dirty="0"/>
              <a:t> </a:t>
            </a:r>
            <a:r>
              <a:rPr lang="en-US" sz="3900" dirty="0" err="1"/>
              <a:t>Pathian</a:t>
            </a:r>
            <a:r>
              <a:rPr lang="en-US" sz="3900" dirty="0"/>
              <a:t> um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, A </a:t>
            </a:r>
            <a:r>
              <a:rPr lang="en-US" sz="3900" dirty="0" err="1"/>
              <a:t>thla</a:t>
            </a:r>
            <a:r>
              <a:rPr lang="en-US" sz="3900" dirty="0"/>
              <a:t> in in </a:t>
            </a:r>
            <a:r>
              <a:rPr lang="en-US" sz="3900" dirty="0" err="1"/>
              <a:t>huppheng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. </a:t>
            </a:r>
            <a:r>
              <a:rPr lang="en-US" sz="3900" dirty="0" err="1"/>
              <a:t>Nifate</a:t>
            </a:r>
            <a:r>
              <a:rPr lang="en-US" sz="3900" dirty="0"/>
              <a:t> in </a:t>
            </a:r>
            <a:r>
              <a:rPr lang="en-US" sz="3900" dirty="0" err="1"/>
              <a:t>rawl</a:t>
            </a:r>
            <a:r>
              <a:rPr lang="en-US" sz="3900" dirty="0"/>
              <a:t> in </a:t>
            </a:r>
            <a:r>
              <a:rPr lang="en-US" sz="3900" dirty="0" err="1"/>
              <a:t>pe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Kan </a:t>
            </a:r>
            <a:r>
              <a:rPr lang="en-US" sz="3900" dirty="0" err="1"/>
              <a:t>i</a:t>
            </a:r>
            <a:r>
              <a:rPr lang="en-US" sz="3900" dirty="0"/>
              <a:t> ton-than </a:t>
            </a:r>
            <a:r>
              <a:rPr lang="en-US" sz="3900" dirty="0" err="1"/>
              <a:t>hlan</a:t>
            </a:r>
            <a:r>
              <a:rPr lang="en-US" sz="3900" dirty="0"/>
              <a:t> </a:t>
            </a:r>
            <a:r>
              <a:rPr lang="en-US" sz="3900" dirty="0" err="1"/>
              <a:t>tiang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sin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ton </a:t>
            </a:r>
            <a:r>
              <a:rPr lang="en-US" sz="3900" dirty="0" err="1"/>
              <a:t>tiang</a:t>
            </a:r>
            <a:r>
              <a:rPr lang="en-US" sz="3900" dirty="0"/>
              <a:t>, Kan </a:t>
            </a:r>
            <a:r>
              <a:rPr lang="en-US" sz="3900" dirty="0" err="1"/>
              <a:t>i</a:t>
            </a:r>
            <a:r>
              <a:rPr lang="en-US" sz="3900" dirty="0"/>
              <a:t> ton than </a:t>
            </a:r>
            <a:r>
              <a:rPr lang="en-US" sz="3900" dirty="0" err="1"/>
              <a:t>hlan</a:t>
            </a:r>
            <a:r>
              <a:rPr lang="en-US" sz="3900" dirty="0"/>
              <a:t> </a:t>
            </a:r>
            <a:r>
              <a:rPr lang="en-US" sz="3900" dirty="0" err="1"/>
              <a:t>tiang</a:t>
            </a:r>
            <a:r>
              <a:rPr lang="en-US" sz="3900" dirty="0"/>
              <a:t>, </a:t>
            </a:r>
            <a:r>
              <a:rPr lang="en-US" sz="3900" dirty="0" err="1"/>
              <a:t>Nanmah</a:t>
            </a:r>
            <a:r>
              <a:rPr lang="en-US" sz="3900" dirty="0"/>
              <a:t> </a:t>
            </a:r>
            <a:r>
              <a:rPr lang="en-US" sz="3900" dirty="0" err="1"/>
              <a:t>sinah</a:t>
            </a:r>
            <a:r>
              <a:rPr lang="en-US" sz="3900" dirty="0"/>
              <a:t> </a:t>
            </a:r>
            <a:r>
              <a:rPr lang="en-US" sz="3900" dirty="0" err="1"/>
              <a:t>Pathian</a:t>
            </a:r>
            <a:r>
              <a:rPr lang="en-US" sz="3900" dirty="0"/>
              <a:t> um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Kan </a:t>
            </a:r>
            <a:r>
              <a:rPr lang="en-US" sz="3900" dirty="0" err="1"/>
              <a:t>bu</a:t>
            </a:r>
            <a:r>
              <a:rPr lang="en-US" sz="3900" dirty="0"/>
              <a:t> in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ton than </a:t>
            </a:r>
            <a:r>
              <a:rPr lang="en-US" sz="3900" dirty="0" err="1"/>
              <a:t>tiangin</a:t>
            </a:r>
            <a:r>
              <a:rPr lang="en-US" sz="3900" dirty="0"/>
              <a:t>, Nan </a:t>
            </a:r>
            <a:r>
              <a:rPr lang="en-US" sz="3900" dirty="0" err="1"/>
              <a:t>sinah</a:t>
            </a:r>
            <a:r>
              <a:rPr lang="en-US" sz="3900" dirty="0"/>
              <a:t> </a:t>
            </a:r>
            <a:r>
              <a:rPr lang="en-US" sz="3900" dirty="0" err="1"/>
              <a:t>Pathian</a:t>
            </a:r>
            <a:r>
              <a:rPr lang="en-US" sz="3900" dirty="0"/>
              <a:t> um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, </a:t>
            </a:r>
            <a:r>
              <a:rPr lang="en-US" sz="3900" dirty="0" err="1"/>
              <a:t>Sifahnak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,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</a:t>
            </a:r>
            <a:r>
              <a:rPr lang="en-US" sz="3900" dirty="0" err="1"/>
              <a:t>kut</a:t>
            </a:r>
            <a:r>
              <a:rPr lang="en-US" sz="3900" dirty="0"/>
              <a:t> in </a:t>
            </a:r>
            <a:r>
              <a:rPr lang="en-US" sz="3900" dirty="0" err="1"/>
              <a:t>pom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Kan </a:t>
            </a:r>
            <a:r>
              <a:rPr lang="en-US" sz="3900" dirty="0" err="1"/>
              <a:t>i</a:t>
            </a:r>
            <a:r>
              <a:rPr lang="en-US" sz="3900" dirty="0"/>
              <a:t> ton-than </a:t>
            </a:r>
            <a:r>
              <a:rPr lang="en-US" sz="3900" dirty="0" err="1"/>
              <a:t>hlan</a:t>
            </a:r>
            <a:r>
              <a:rPr lang="en-US" sz="3900" dirty="0"/>
              <a:t> </a:t>
            </a:r>
            <a:r>
              <a:rPr lang="en-US" sz="3900" dirty="0" err="1"/>
              <a:t>tiang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sin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ton </a:t>
            </a:r>
            <a:r>
              <a:rPr lang="en-US" sz="3900" dirty="0" err="1"/>
              <a:t>tiang</a:t>
            </a:r>
            <a:r>
              <a:rPr lang="en-US" sz="3900" dirty="0"/>
              <a:t>, Kan </a:t>
            </a:r>
            <a:r>
              <a:rPr lang="en-US" sz="3900" dirty="0" err="1"/>
              <a:t>i</a:t>
            </a:r>
            <a:r>
              <a:rPr lang="en-US" sz="3900" dirty="0"/>
              <a:t> ton than </a:t>
            </a:r>
            <a:r>
              <a:rPr lang="en-US" sz="3900" dirty="0" err="1"/>
              <a:t>hlan</a:t>
            </a:r>
            <a:r>
              <a:rPr lang="en-US" sz="3900" dirty="0"/>
              <a:t> </a:t>
            </a:r>
            <a:r>
              <a:rPr lang="en-US" sz="3900" dirty="0" err="1"/>
              <a:t>tiang</a:t>
            </a:r>
            <a:r>
              <a:rPr lang="en-US" sz="3900" dirty="0"/>
              <a:t>, </a:t>
            </a:r>
            <a:r>
              <a:rPr lang="en-US" sz="3900" dirty="0" err="1"/>
              <a:t>Nanmah</a:t>
            </a:r>
            <a:r>
              <a:rPr lang="en-US" sz="3900" dirty="0"/>
              <a:t> </a:t>
            </a:r>
            <a:r>
              <a:rPr lang="en-US" sz="3900" dirty="0" err="1"/>
              <a:t>sinah</a:t>
            </a:r>
            <a:r>
              <a:rPr lang="en-US" sz="3900" dirty="0"/>
              <a:t> </a:t>
            </a:r>
            <a:r>
              <a:rPr lang="en-US" sz="3900" dirty="0" err="1"/>
              <a:t>Pathian</a:t>
            </a:r>
            <a:r>
              <a:rPr lang="en-US" sz="3900" dirty="0"/>
              <a:t> um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Kan </a:t>
            </a:r>
            <a:r>
              <a:rPr lang="en-US" sz="3900" dirty="0" err="1"/>
              <a:t>bu</a:t>
            </a:r>
            <a:r>
              <a:rPr lang="en-US" sz="3900" dirty="0"/>
              <a:t> in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ton than </a:t>
            </a:r>
            <a:r>
              <a:rPr lang="en-US" sz="3900" dirty="0" err="1"/>
              <a:t>tiangin</a:t>
            </a:r>
            <a:r>
              <a:rPr lang="en-US" sz="3900" dirty="0"/>
              <a:t>, Kan </a:t>
            </a:r>
            <a:r>
              <a:rPr lang="en-US" sz="3900" dirty="0" err="1"/>
              <a:t>sinah</a:t>
            </a:r>
            <a:r>
              <a:rPr lang="en-US" sz="3900" dirty="0"/>
              <a:t> </a:t>
            </a:r>
            <a:r>
              <a:rPr lang="en-US" sz="3900" dirty="0" err="1"/>
              <a:t>Pathian</a:t>
            </a:r>
            <a:r>
              <a:rPr lang="en-US" sz="3900" dirty="0"/>
              <a:t> um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, </a:t>
            </a:r>
            <a:r>
              <a:rPr lang="en-US" sz="3900" dirty="0" err="1"/>
              <a:t>Dawt</a:t>
            </a:r>
            <a:r>
              <a:rPr lang="en-US" sz="3900" dirty="0"/>
              <a:t> </a:t>
            </a:r>
            <a:r>
              <a:rPr lang="en-US" sz="3900" dirty="0" err="1"/>
              <a:t>ngiatnak</a:t>
            </a:r>
            <a:r>
              <a:rPr lang="en-US" sz="3900" dirty="0"/>
              <a:t> </a:t>
            </a:r>
            <a:r>
              <a:rPr lang="en-US" sz="3900" dirty="0" err="1"/>
              <a:t>puan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lek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, </a:t>
            </a:r>
            <a:r>
              <a:rPr lang="en-US" sz="3900" dirty="0" err="1"/>
              <a:t>Thihnak</a:t>
            </a:r>
            <a:r>
              <a:rPr lang="en-US" sz="3900" dirty="0"/>
              <a:t> </a:t>
            </a:r>
            <a:r>
              <a:rPr lang="en-US" sz="3900" dirty="0" err="1"/>
              <a:t>tilet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daihter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Kan </a:t>
            </a:r>
            <a:r>
              <a:rPr lang="en-US" sz="3900" dirty="0" err="1"/>
              <a:t>i</a:t>
            </a:r>
            <a:r>
              <a:rPr lang="en-US" sz="3900" dirty="0"/>
              <a:t> ton-than </a:t>
            </a:r>
            <a:r>
              <a:rPr lang="en-US" sz="3900" dirty="0" err="1"/>
              <a:t>hlan</a:t>
            </a:r>
            <a:r>
              <a:rPr lang="en-US" sz="3900" dirty="0"/>
              <a:t> </a:t>
            </a:r>
            <a:r>
              <a:rPr lang="en-US" sz="3900" dirty="0" err="1"/>
              <a:t>tiang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sin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ton </a:t>
            </a:r>
            <a:r>
              <a:rPr lang="en-US" sz="3900" dirty="0" err="1"/>
              <a:t>tiang</a:t>
            </a:r>
            <a:r>
              <a:rPr lang="en-US" sz="3900" dirty="0"/>
              <a:t>, Kan </a:t>
            </a:r>
            <a:r>
              <a:rPr lang="en-US" sz="3900" dirty="0" err="1"/>
              <a:t>i</a:t>
            </a:r>
            <a:r>
              <a:rPr lang="en-US" sz="3900" dirty="0"/>
              <a:t> ton than </a:t>
            </a:r>
            <a:r>
              <a:rPr lang="en-US" sz="3900" dirty="0" err="1"/>
              <a:t>hlan</a:t>
            </a:r>
            <a:r>
              <a:rPr lang="en-US" sz="3900" dirty="0"/>
              <a:t> </a:t>
            </a:r>
            <a:r>
              <a:rPr lang="en-US" sz="3900" dirty="0" err="1"/>
              <a:t>tiang</a:t>
            </a:r>
            <a:r>
              <a:rPr lang="en-US" sz="3900" dirty="0"/>
              <a:t>, </a:t>
            </a:r>
            <a:r>
              <a:rPr lang="en-US" sz="3900" dirty="0" err="1"/>
              <a:t>Nanmah</a:t>
            </a:r>
            <a:r>
              <a:rPr lang="en-US" sz="3900" dirty="0"/>
              <a:t> </a:t>
            </a:r>
            <a:r>
              <a:rPr lang="en-US" sz="3900" dirty="0" err="1"/>
              <a:t>sinah</a:t>
            </a:r>
            <a:r>
              <a:rPr lang="en-US" sz="3900" dirty="0"/>
              <a:t> </a:t>
            </a:r>
            <a:r>
              <a:rPr lang="en-US" sz="3900" dirty="0" err="1"/>
              <a:t>Pathian</a:t>
            </a:r>
            <a:r>
              <a:rPr lang="en-US" sz="3900" dirty="0"/>
              <a:t> um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1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26. KEIMAH HE UM TUAH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</a:t>
            </a:r>
            <a:r>
              <a:rPr lang="en-US" sz="3900" dirty="0" err="1"/>
              <a:t>Eb</a:t>
            </a:r>
            <a:endParaRPr lang="en-US" sz="3900" dirty="0"/>
          </a:p>
        </p:txBody>
      </p:sp>
    </p:spTree>
  </p:cSld>
  <p:clrMapOvr>
    <a:masterClrMapping/>
  </p:clrMapOvr>
</p:sld>
</file>

<file path=ppt/slides/slide1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Keimah</a:t>
            </a:r>
            <a:r>
              <a:rPr lang="en-US" sz="3900" dirty="0"/>
              <a:t> he um, </a:t>
            </a:r>
            <a:r>
              <a:rPr lang="en-US" sz="3900" dirty="0" err="1"/>
              <a:t>khuamui</a:t>
            </a:r>
            <a:r>
              <a:rPr lang="en-US" sz="3900" dirty="0"/>
              <a:t> </a:t>
            </a:r>
            <a:r>
              <a:rPr lang="en-US" sz="3900" dirty="0" err="1"/>
              <a:t>dengmang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 ca, </a:t>
            </a:r>
            <a:r>
              <a:rPr lang="en-US" sz="3900" dirty="0" err="1"/>
              <a:t>Khuamui</a:t>
            </a:r>
            <a:r>
              <a:rPr lang="en-US" sz="3900" dirty="0"/>
              <a:t> chin ka Pa, ka </a:t>
            </a:r>
            <a:r>
              <a:rPr lang="en-US" sz="3900" dirty="0" err="1"/>
              <a:t>sinah</a:t>
            </a:r>
            <a:r>
              <a:rPr lang="en-US" sz="3900" dirty="0"/>
              <a:t> um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Bawmtu</a:t>
            </a:r>
            <a:r>
              <a:rPr lang="en-US" sz="3900" dirty="0"/>
              <a:t> dang </a:t>
            </a:r>
            <a:r>
              <a:rPr lang="en-US" sz="3900" dirty="0" err="1"/>
              <a:t>nih</a:t>
            </a:r>
            <a:r>
              <a:rPr lang="en-US" sz="3900" dirty="0"/>
              <a:t> an ka </a:t>
            </a:r>
            <a:r>
              <a:rPr lang="en-US" sz="3900" dirty="0" err="1"/>
              <a:t>zamtak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, Tang </a:t>
            </a:r>
            <a:r>
              <a:rPr lang="en-US" sz="3900" dirty="0" err="1"/>
              <a:t>chiah</a:t>
            </a:r>
            <a:r>
              <a:rPr lang="en-US" sz="3900" dirty="0"/>
              <a:t> </a:t>
            </a:r>
            <a:r>
              <a:rPr lang="en-US" sz="3900" dirty="0" err="1"/>
              <a:t>bikmi</a:t>
            </a:r>
            <a:r>
              <a:rPr lang="en-US" sz="3900" dirty="0"/>
              <a:t> </a:t>
            </a:r>
            <a:r>
              <a:rPr lang="en-US" sz="3900" dirty="0" err="1"/>
              <a:t>bawmtu</a:t>
            </a:r>
            <a:r>
              <a:rPr lang="en-US" sz="3900" dirty="0"/>
              <a:t>, ka Pa, </a:t>
            </a:r>
            <a:r>
              <a:rPr lang="en-US" sz="3900" dirty="0" err="1"/>
              <a:t>ra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Ka </a:t>
            </a:r>
            <a:r>
              <a:rPr lang="en-US" sz="3900" dirty="0" err="1"/>
              <a:t>nunnak</a:t>
            </a:r>
            <a:r>
              <a:rPr lang="en-US" sz="3900" dirty="0"/>
              <a:t> </a:t>
            </a:r>
            <a:r>
              <a:rPr lang="en-US" sz="3900" dirty="0" err="1"/>
              <a:t>ni</a:t>
            </a:r>
            <a:r>
              <a:rPr lang="en-US" sz="3900" dirty="0"/>
              <a:t>, </a:t>
            </a:r>
            <a:r>
              <a:rPr lang="en-US" sz="3900" dirty="0" err="1"/>
              <a:t>atu</a:t>
            </a:r>
            <a:r>
              <a:rPr lang="en-US" sz="3900" dirty="0"/>
              <a:t> </a:t>
            </a:r>
            <a:r>
              <a:rPr lang="en-US" sz="3900" dirty="0" err="1"/>
              <a:t>zau</a:t>
            </a:r>
            <a:r>
              <a:rPr lang="en-US" sz="3900" dirty="0"/>
              <a:t> a </a:t>
            </a:r>
            <a:r>
              <a:rPr lang="en-US" sz="3900" dirty="0" err="1"/>
              <a:t>dih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vawlei</a:t>
            </a:r>
            <a:r>
              <a:rPr lang="en-US" sz="3900" dirty="0"/>
              <a:t> </a:t>
            </a:r>
            <a:r>
              <a:rPr lang="en-US" sz="3900" dirty="0" err="1"/>
              <a:t>lawmhnak</a:t>
            </a:r>
            <a:r>
              <a:rPr lang="en-US" sz="3900" dirty="0"/>
              <a:t> le </a:t>
            </a:r>
            <a:r>
              <a:rPr lang="en-US" sz="3900" dirty="0" err="1"/>
              <a:t>sunpar</a:t>
            </a:r>
            <a:r>
              <a:rPr lang="en-US" sz="3900" dirty="0"/>
              <a:t> a dong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Thlennak</a:t>
            </a:r>
            <a:r>
              <a:rPr lang="en-US" sz="3900" dirty="0"/>
              <a:t> le </a:t>
            </a:r>
            <a:r>
              <a:rPr lang="en-US" sz="3900" dirty="0" err="1"/>
              <a:t>ropnak</a:t>
            </a:r>
            <a:r>
              <a:rPr lang="en-US" sz="3900" dirty="0"/>
              <a:t> ka </a:t>
            </a:r>
            <a:r>
              <a:rPr lang="en-US" sz="3900" dirty="0" err="1"/>
              <a:t>velchum</a:t>
            </a:r>
            <a:r>
              <a:rPr lang="en-US" sz="3900" dirty="0"/>
              <a:t> a um, </a:t>
            </a:r>
            <a:r>
              <a:rPr lang="en-US" sz="3900" dirty="0" err="1"/>
              <a:t>Aa</a:t>
            </a:r>
            <a:r>
              <a:rPr lang="en-US" sz="3900" dirty="0"/>
              <a:t> </a:t>
            </a:r>
            <a:r>
              <a:rPr lang="en-US" sz="3900" dirty="0" err="1"/>
              <a:t>thleng</a:t>
            </a:r>
            <a:r>
              <a:rPr lang="en-US" sz="3900" dirty="0"/>
              <a:t> lo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keimah</a:t>
            </a:r>
            <a:r>
              <a:rPr lang="en-US" sz="3900" dirty="0"/>
              <a:t> he um </a:t>
            </a:r>
            <a:r>
              <a:rPr lang="en-US" sz="3900" dirty="0" err="1"/>
              <a:t>tuah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Nifate</a:t>
            </a:r>
            <a:r>
              <a:rPr lang="en-US" sz="3900" dirty="0"/>
              <a:t> in,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tel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duh </a:t>
            </a:r>
            <a:r>
              <a:rPr lang="en-US" sz="3900" dirty="0" err="1"/>
              <a:t>ko</a:t>
            </a:r>
            <a:r>
              <a:rPr lang="en-US" sz="3900" dirty="0"/>
              <a:t>, </a:t>
            </a:r>
            <a:r>
              <a:rPr lang="en-US" sz="3900" dirty="0" err="1"/>
              <a:t>Tukforhnak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vel</a:t>
            </a:r>
            <a:r>
              <a:rPr lang="en-US" sz="3900" dirty="0"/>
              <a:t> </a:t>
            </a:r>
            <a:r>
              <a:rPr lang="en-US" sz="3900" dirty="0" err="1"/>
              <a:t>lawng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 </a:t>
            </a:r>
            <a:r>
              <a:rPr lang="en-US" sz="3900" dirty="0" err="1"/>
              <a:t>tei</a:t>
            </a:r>
            <a:r>
              <a:rPr lang="en-US" sz="3900" dirty="0"/>
              <a:t> </a:t>
            </a:r>
            <a:r>
              <a:rPr lang="en-US" sz="3900" dirty="0" err="1"/>
              <a:t>khawh</a:t>
            </a:r>
            <a:r>
              <a:rPr lang="en-US" sz="3900" dirty="0"/>
              <a:t>,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bantukin</a:t>
            </a:r>
            <a:r>
              <a:rPr lang="en-US" sz="3900" dirty="0"/>
              <a:t> </a:t>
            </a:r>
            <a:r>
              <a:rPr lang="en-US" sz="3900" dirty="0" err="1"/>
              <a:t>hodah</a:t>
            </a:r>
            <a:r>
              <a:rPr lang="en-US" sz="3900" dirty="0"/>
              <a:t> a ka </a:t>
            </a:r>
            <a:r>
              <a:rPr lang="en-US" sz="3900" dirty="0" err="1"/>
              <a:t>bawm</a:t>
            </a:r>
            <a:r>
              <a:rPr lang="en-US" sz="3900" dirty="0"/>
              <a:t>? </a:t>
            </a:r>
            <a:r>
              <a:rPr lang="en-US" sz="3900" dirty="0" err="1"/>
              <a:t>Khuadawm</a:t>
            </a:r>
            <a:r>
              <a:rPr lang="en-US" sz="3900" dirty="0"/>
              <a:t> le </a:t>
            </a:r>
            <a:r>
              <a:rPr lang="en-US" sz="3900" dirty="0" err="1"/>
              <a:t>vanfim</a:t>
            </a:r>
            <a:r>
              <a:rPr lang="en-US" sz="3900" dirty="0"/>
              <a:t> ah </a:t>
            </a:r>
            <a:r>
              <a:rPr lang="en-US" sz="3900" dirty="0" err="1"/>
              <a:t>kei</a:t>
            </a:r>
            <a:r>
              <a:rPr lang="en-US" sz="3900" dirty="0"/>
              <a:t> he um </a:t>
            </a:r>
            <a:r>
              <a:rPr lang="en-US" sz="3900" dirty="0" err="1"/>
              <a:t>tuah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Nang um </a:t>
            </a:r>
            <a:r>
              <a:rPr lang="en-US" sz="3900" dirty="0" err="1"/>
              <a:t>ahcun</a:t>
            </a:r>
            <a:r>
              <a:rPr lang="en-US" sz="3900" dirty="0"/>
              <a:t> </a:t>
            </a:r>
            <a:r>
              <a:rPr lang="en-US" sz="3900" dirty="0" err="1"/>
              <a:t>ral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ka </a:t>
            </a:r>
            <a:r>
              <a:rPr lang="en-US" sz="3900" dirty="0" err="1"/>
              <a:t>tih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lo, Na </a:t>
            </a:r>
            <a:r>
              <a:rPr lang="en-US" sz="3900" dirty="0" err="1"/>
              <a:t>lianhnak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tukforhnak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</a:t>
            </a:r>
            <a:r>
              <a:rPr lang="en-US" sz="3900" dirty="0" err="1"/>
              <a:t>tei</a:t>
            </a:r>
            <a:r>
              <a:rPr lang="en-US" sz="3900" dirty="0"/>
              <a:t>. </a:t>
            </a:r>
            <a:r>
              <a:rPr lang="en-US" sz="3900" dirty="0" err="1"/>
              <a:t>Thih</a:t>
            </a:r>
            <a:r>
              <a:rPr lang="en-US" sz="3900" dirty="0"/>
              <a:t> </a:t>
            </a:r>
            <a:r>
              <a:rPr lang="en-US" sz="3900" dirty="0" err="1"/>
              <a:t>fahnak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khuazei</a:t>
            </a:r>
            <a:r>
              <a:rPr lang="en-US" sz="3900" dirty="0"/>
              <a:t> ah </a:t>
            </a:r>
            <a:r>
              <a:rPr lang="en-US" sz="3900" dirty="0" err="1"/>
              <a:t>dah</a:t>
            </a:r>
            <a:r>
              <a:rPr lang="en-US" sz="3900" dirty="0"/>
              <a:t> a um? Nang ka </a:t>
            </a:r>
            <a:r>
              <a:rPr lang="en-US" sz="3900" dirty="0" err="1"/>
              <a:t>sinah</a:t>
            </a:r>
            <a:r>
              <a:rPr lang="en-US" sz="3900" dirty="0"/>
              <a:t> um law ka </a:t>
            </a:r>
            <a:r>
              <a:rPr lang="en-US" sz="3900" dirty="0" err="1"/>
              <a:t>tih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lo.</a:t>
            </a:r>
          </a:p>
        </p:txBody>
      </p:sp>
    </p:spTree>
  </p:cSld>
  <p:clrMapOvr>
    <a:masterClrMapping/>
  </p:clrMapOvr>
</p:sld>
</file>

<file path=ppt/slides/slide1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5. Ka </a:t>
            </a:r>
            <a:r>
              <a:rPr lang="en-US" sz="3900" dirty="0" err="1"/>
              <a:t>mit</a:t>
            </a:r>
            <a:r>
              <a:rPr lang="en-US" sz="3900" dirty="0"/>
              <a:t> </a:t>
            </a:r>
            <a:r>
              <a:rPr lang="en-US" sz="3900" dirty="0" err="1"/>
              <a:t>chinh</a:t>
            </a:r>
            <a:r>
              <a:rPr lang="en-US" sz="3900" dirty="0"/>
              <a:t> in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vailam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ka </a:t>
            </a:r>
            <a:r>
              <a:rPr lang="en-US" sz="3900" dirty="0" err="1"/>
              <a:t>hmuh</a:t>
            </a:r>
            <a:r>
              <a:rPr lang="en-US" sz="3900" dirty="0"/>
              <a:t>; </a:t>
            </a:r>
            <a:r>
              <a:rPr lang="en-US" sz="3900" dirty="0" err="1"/>
              <a:t>Muihnak</a:t>
            </a:r>
            <a:r>
              <a:rPr lang="en-US" sz="3900" dirty="0"/>
              <a:t> </a:t>
            </a:r>
            <a:r>
              <a:rPr lang="en-US" sz="3900" dirty="0" err="1"/>
              <a:t>chungin</a:t>
            </a:r>
            <a:r>
              <a:rPr lang="en-US" sz="3900" dirty="0"/>
              <a:t> </a:t>
            </a:r>
            <a:r>
              <a:rPr lang="en-US" sz="3900" dirty="0" err="1"/>
              <a:t>vancung</a:t>
            </a:r>
            <a:r>
              <a:rPr lang="en-US" sz="3900" dirty="0"/>
              <a:t> ka </a:t>
            </a:r>
            <a:r>
              <a:rPr lang="en-US" sz="3900" dirty="0" err="1"/>
              <a:t>sawhpiak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. Van </a:t>
            </a:r>
            <a:r>
              <a:rPr lang="en-US" sz="3900" dirty="0" err="1"/>
              <a:t>khua</a:t>
            </a:r>
            <a:r>
              <a:rPr lang="en-US" sz="3900" dirty="0"/>
              <a:t> a </a:t>
            </a:r>
            <a:r>
              <a:rPr lang="en-US" sz="3900" dirty="0" err="1"/>
              <a:t>dei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</a:t>
            </a:r>
            <a:r>
              <a:rPr lang="en-US" sz="3900" dirty="0" err="1"/>
              <a:t>Muihnak</a:t>
            </a:r>
            <a:r>
              <a:rPr lang="en-US" sz="3900" dirty="0"/>
              <a:t> a </a:t>
            </a:r>
            <a:r>
              <a:rPr lang="en-US" sz="3900" dirty="0" err="1"/>
              <a:t>dih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. </a:t>
            </a:r>
            <a:r>
              <a:rPr lang="en-US" sz="3900" dirty="0" err="1"/>
              <a:t>Nunnak</a:t>
            </a:r>
            <a:r>
              <a:rPr lang="en-US" sz="3900" dirty="0"/>
              <a:t>, </a:t>
            </a:r>
            <a:r>
              <a:rPr lang="en-US" sz="3900" dirty="0" err="1"/>
              <a:t>thihnak</a:t>
            </a:r>
            <a:r>
              <a:rPr lang="en-US" sz="3900" dirty="0"/>
              <a:t> ah, Maw </a:t>
            </a:r>
            <a:r>
              <a:rPr lang="en-US" sz="3900" dirty="0" err="1"/>
              <a:t>Pathian</a:t>
            </a:r>
            <a:r>
              <a:rPr lang="en-US" sz="3900" dirty="0"/>
              <a:t>, um </a:t>
            </a:r>
            <a:r>
              <a:rPr lang="en-US" sz="3900" dirty="0" err="1"/>
              <a:t>tuah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1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27. MISUNG BAWIPA KA HRUAI TUAH</a:t>
            </a:r>
          </a:p>
          <a:p>
            <a:r>
              <a:rPr lang="en-US" sz="3900" dirty="0" err="1"/>
              <a:t>Doh</a:t>
            </a:r>
            <a:r>
              <a:rPr lang="en-US" sz="3900" dirty="0"/>
              <a:t> is </a:t>
            </a:r>
            <a:r>
              <a:rPr lang="en-US" sz="3900" dirty="0" err="1"/>
              <a:t>Ab</a:t>
            </a:r>
            <a:endParaRPr lang="en-US" sz="3900" dirty="0"/>
          </a:p>
        </p:txBody>
      </p:sp>
    </p:spTree>
  </p:cSld>
  <p:clrMapOvr>
    <a:masterClrMapping/>
  </p:clrMapOvr>
</p:sld>
</file>

<file path=ppt/slides/slide1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Ka lam a </a:t>
            </a:r>
            <a:r>
              <a:rPr lang="en-US" sz="3900" dirty="0" err="1"/>
              <a:t>muih</a:t>
            </a:r>
            <a:r>
              <a:rPr lang="en-US" sz="3900" dirty="0"/>
              <a:t> </a:t>
            </a:r>
            <a:r>
              <a:rPr lang="en-US" sz="3900" dirty="0" err="1"/>
              <a:t>lio</a:t>
            </a:r>
            <a:r>
              <a:rPr lang="en-US" sz="3900" dirty="0"/>
              <a:t> ah, </a:t>
            </a:r>
            <a:r>
              <a:rPr lang="en-US" sz="3900" dirty="0" err="1"/>
              <a:t>Misung</a:t>
            </a:r>
            <a:r>
              <a:rPr lang="en-US" sz="3900" dirty="0"/>
              <a:t> </a:t>
            </a:r>
            <a:r>
              <a:rPr lang="en-US" sz="3900" dirty="0" err="1"/>
              <a:t>Bawipa</a:t>
            </a:r>
            <a:r>
              <a:rPr lang="en-US" sz="3900" dirty="0"/>
              <a:t> ka </a:t>
            </a:r>
            <a:r>
              <a:rPr lang="en-US" sz="3900" dirty="0" err="1"/>
              <a:t>ngei</a:t>
            </a:r>
            <a:r>
              <a:rPr lang="en-US" sz="3900" dirty="0"/>
              <a:t>, Ka </a:t>
            </a:r>
            <a:r>
              <a:rPr lang="en-US" sz="3900" dirty="0" err="1"/>
              <a:t>nunnak</a:t>
            </a:r>
            <a:r>
              <a:rPr lang="en-US" sz="3900" dirty="0"/>
              <a:t> </a:t>
            </a:r>
            <a:r>
              <a:rPr lang="en-US" sz="3900" dirty="0" err="1"/>
              <a:t>ni</a:t>
            </a:r>
            <a:r>
              <a:rPr lang="en-US" sz="3900" dirty="0"/>
              <a:t> a </a:t>
            </a:r>
            <a:r>
              <a:rPr lang="en-US" sz="3900" dirty="0" err="1"/>
              <a:t>liam</a:t>
            </a:r>
            <a:r>
              <a:rPr lang="en-US" sz="3900" dirty="0"/>
              <a:t> </a:t>
            </a:r>
            <a:r>
              <a:rPr lang="en-US" sz="3900" dirty="0" err="1"/>
              <a:t>deng</a:t>
            </a:r>
            <a:r>
              <a:rPr lang="en-US" sz="3900" dirty="0"/>
              <a:t>; Ka </a:t>
            </a:r>
            <a:r>
              <a:rPr lang="en-US" sz="3900" dirty="0" err="1"/>
              <a:t>tahhramnak</a:t>
            </a:r>
            <a:r>
              <a:rPr lang="en-US" sz="3900" dirty="0"/>
              <a:t> </a:t>
            </a:r>
            <a:r>
              <a:rPr lang="en-US" sz="3900" dirty="0" err="1"/>
              <a:t>ngai</a:t>
            </a:r>
            <a:r>
              <a:rPr lang="en-US" sz="3900" dirty="0"/>
              <a:t> law, </a:t>
            </a:r>
            <a:r>
              <a:rPr lang="en-US" sz="3900" dirty="0" err="1"/>
              <a:t>Tluril</a:t>
            </a:r>
            <a:r>
              <a:rPr lang="en-US" sz="3900" dirty="0"/>
              <a:t> loin ka </a:t>
            </a:r>
            <a:r>
              <a:rPr lang="en-US" sz="3900" dirty="0" err="1"/>
              <a:t>hruai</a:t>
            </a:r>
            <a:r>
              <a:rPr lang="en-US" sz="3900" dirty="0"/>
              <a:t>, </a:t>
            </a:r>
            <a:r>
              <a:rPr lang="en-US" sz="3900" dirty="0" err="1"/>
              <a:t>Misung</a:t>
            </a:r>
            <a:r>
              <a:rPr lang="en-US" sz="3900" dirty="0"/>
              <a:t> </a:t>
            </a:r>
            <a:r>
              <a:rPr lang="en-US" sz="3900" dirty="0" err="1"/>
              <a:t>Bawipa</a:t>
            </a:r>
            <a:r>
              <a:rPr lang="en-US" sz="3900" dirty="0"/>
              <a:t>, inn ah ka </a:t>
            </a:r>
            <a:r>
              <a:rPr lang="en-US" sz="3900" dirty="0" err="1"/>
              <a:t>hruai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Misung</a:t>
            </a:r>
            <a:r>
              <a:rPr lang="en-US" sz="3900" dirty="0"/>
              <a:t> </a:t>
            </a:r>
            <a:r>
              <a:rPr lang="en-US" sz="3900" dirty="0" err="1"/>
              <a:t>Bawipa</a:t>
            </a:r>
            <a:r>
              <a:rPr lang="en-US" sz="3900" dirty="0"/>
              <a:t> ka </a:t>
            </a:r>
            <a:r>
              <a:rPr lang="en-US" sz="3900" dirty="0" err="1"/>
              <a:t>hruai</a:t>
            </a:r>
            <a:r>
              <a:rPr lang="en-US" sz="3900" dirty="0"/>
              <a:t>, </a:t>
            </a:r>
            <a:r>
              <a:rPr lang="en-US" sz="3900" dirty="0" err="1"/>
              <a:t>Fektein</a:t>
            </a:r>
            <a:r>
              <a:rPr lang="en-US" sz="3900" dirty="0"/>
              <a:t> ka </a:t>
            </a:r>
            <a:r>
              <a:rPr lang="en-US" sz="3900" dirty="0" err="1"/>
              <a:t>dirter</a:t>
            </a:r>
            <a:r>
              <a:rPr lang="en-US" sz="3900" dirty="0"/>
              <a:t>, </a:t>
            </a:r>
            <a:r>
              <a:rPr lang="en-US" sz="3900" dirty="0" err="1"/>
              <a:t>Thadi</a:t>
            </a:r>
            <a:r>
              <a:rPr lang="en-US" sz="3900" dirty="0"/>
              <a:t> </a:t>
            </a:r>
            <a:r>
              <a:rPr lang="en-US" sz="3900" dirty="0" err="1"/>
              <a:t>zaangbang</a:t>
            </a:r>
            <a:r>
              <a:rPr lang="en-US" sz="3900" dirty="0"/>
              <a:t> </a:t>
            </a:r>
            <a:r>
              <a:rPr lang="en-US" sz="3900" dirty="0" err="1"/>
              <a:t>mitenpam</a:t>
            </a:r>
            <a:r>
              <a:rPr lang="en-US" sz="3900" dirty="0"/>
              <a:t> ka </a:t>
            </a:r>
            <a:r>
              <a:rPr lang="en-US" sz="3900" dirty="0" err="1"/>
              <a:t>si</a:t>
            </a:r>
            <a:r>
              <a:rPr lang="en-US" sz="3900" dirty="0"/>
              <a:t>, </a:t>
            </a:r>
            <a:r>
              <a:rPr lang="en-US" sz="3900" dirty="0" err="1"/>
              <a:t>Totho</a:t>
            </a:r>
            <a:r>
              <a:rPr lang="en-US" sz="3900" dirty="0"/>
              <a:t> le </a:t>
            </a:r>
            <a:r>
              <a:rPr lang="en-US" sz="3900" dirty="0" err="1"/>
              <a:t>mui</a:t>
            </a:r>
            <a:r>
              <a:rPr lang="en-US" sz="3900" dirty="0"/>
              <a:t> </a:t>
            </a:r>
            <a:r>
              <a:rPr lang="en-US" sz="3900" dirty="0" err="1"/>
              <a:t>lakin</a:t>
            </a:r>
            <a:r>
              <a:rPr lang="en-US" sz="3900" dirty="0"/>
              <a:t> </a:t>
            </a:r>
            <a:r>
              <a:rPr lang="en-US" sz="3900" dirty="0" err="1"/>
              <a:t>ceunak</a:t>
            </a:r>
            <a:r>
              <a:rPr lang="en-US" sz="3900" dirty="0"/>
              <a:t> lei ah ka </a:t>
            </a:r>
            <a:r>
              <a:rPr lang="en-US" sz="3900" dirty="0" err="1"/>
              <a:t>hruai</a:t>
            </a:r>
            <a:r>
              <a:rPr lang="en-US" sz="3900" dirty="0"/>
              <a:t>. </a:t>
            </a:r>
            <a:r>
              <a:rPr lang="en-US" sz="3900" dirty="0" err="1"/>
              <a:t>Misung</a:t>
            </a:r>
            <a:r>
              <a:rPr lang="en-US" sz="3900" dirty="0"/>
              <a:t> </a:t>
            </a:r>
            <a:r>
              <a:rPr lang="en-US" sz="3900" dirty="0" err="1"/>
              <a:t>Bawipa</a:t>
            </a:r>
            <a:r>
              <a:rPr lang="en-US" sz="3900" dirty="0"/>
              <a:t>, inn ah ka </a:t>
            </a:r>
            <a:r>
              <a:rPr lang="en-US" sz="3900" dirty="0" err="1"/>
              <a:t>hruai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Khua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maw </a:t>
            </a:r>
            <a:r>
              <a:rPr lang="en-US" sz="3900" dirty="0" err="1"/>
              <a:t>chialmal</a:t>
            </a:r>
            <a:r>
              <a:rPr lang="en-US" sz="3900" dirty="0"/>
              <a:t> </a:t>
            </a:r>
            <a:r>
              <a:rPr lang="en-US" sz="3900" dirty="0" err="1"/>
              <a:t>kaw</a:t>
            </a:r>
            <a:r>
              <a:rPr lang="en-US" sz="3900" dirty="0"/>
              <a:t>, </a:t>
            </a:r>
            <a:r>
              <a:rPr lang="en-US" sz="3900" dirty="0" err="1"/>
              <a:t>Zan</a:t>
            </a:r>
            <a:r>
              <a:rPr lang="en-US" sz="3900" dirty="0"/>
              <a:t> </a:t>
            </a:r>
            <a:r>
              <a:rPr lang="en-US" sz="3900" dirty="0" err="1"/>
              <a:t>mui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 </a:t>
            </a:r>
            <a:r>
              <a:rPr lang="en-US" sz="3900" dirty="0" err="1"/>
              <a:t>hun</a:t>
            </a:r>
            <a:r>
              <a:rPr lang="en-US" sz="3900" dirty="0"/>
              <a:t> </a:t>
            </a:r>
            <a:r>
              <a:rPr lang="en-US" sz="3900" dirty="0" err="1"/>
              <a:t>khuh</a:t>
            </a:r>
            <a:r>
              <a:rPr lang="en-US" sz="3900" dirty="0"/>
              <a:t>, </a:t>
            </a:r>
            <a:r>
              <a:rPr lang="en-US" sz="3900" dirty="0" err="1"/>
              <a:t>Ceunak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 an lo </a:t>
            </a:r>
            <a:r>
              <a:rPr lang="en-US" sz="3900" dirty="0" err="1"/>
              <a:t>dih</a:t>
            </a:r>
            <a:r>
              <a:rPr lang="en-US" sz="3900" dirty="0"/>
              <a:t>; </a:t>
            </a:r>
            <a:r>
              <a:rPr lang="en-US" sz="3900" dirty="0" err="1"/>
              <a:t>Tiva</a:t>
            </a:r>
            <a:r>
              <a:rPr lang="en-US" sz="3900" dirty="0"/>
              <a:t> </a:t>
            </a:r>
            <a:r>
              <a:rPr lang="en-US" sz="3900" dirty="0" err="1"/>
              <a:t>kam</a:t>
            </a:r>
            <a:r>
              <a:rPr lang="en-US" sz="3900" dirty="0"/>
              <a:t> ah ka dir, Ka </a:t>
            </a:r>
            <a:r>
              <a:rPr lang="en-US" sz="3900" dirty="0" err="1"/>
              <a:t>kut</a:t>
            </a:r>
            <a:r>
              <a:rPr lang="en-US" sz="3900" dirty="0"/>
              <a:t> </a:t>
            </a:r>
            <a:r>
              <a:rPr lang="en-US" sz="3900" dirty="0" err="1"/>
              <a:t>fek</a:t>
            </a:r>
            <a:r>
              <a:rPr lang="en-US" sz="3900" dirty="0"/>
              <a:t> </a:t>
            </a:r>
            <a:r>
              <a:rPr lang="en-US" sz="3900" dirty="0" err="1"/>
              <a:t>te'n</a:t>
            </a:r>
            <a:r>
              <a:rPr lang="en-US" sz="3900" dirty="0"/>
              <a:t> ka </a:t>
            </a:r>
            <a:r>
              <a:rPr lang="en-US" sz="3900" dirty="0" err="1"/>
              <a:t>tlai</a:t>
            </a:r>
            <a:r>
              <a:rPr lang="en-US" sz="3900" dirty="0"/>
              <a:t>, </a:t>
            </a:r>
            <a:r>
              <a:rPr lang="en-US" sz="3900" dirty="0" err="1"/>
              <a:t>Misung</a:t>
            </a:r>
            <a:r>
              <a:rPr lang="en-US" sz="3900" dirty="0"/>
              <a:t> </a:t>
            </a:r>
            <a:r>
              <a:rPr lang="en-US" sz="3900" dirty="0" err="1"/>
              <a:t>Bawipa</a:t>
            </a:r>
            <a:r>
              <a:rPr lang="en-US" sz="3900" dirty="0"/>
              <a:t>, inn ah ka </a:t>
            </a:r>
            <a:r>
              <a:rPr lang="en-US" sz="3900" dirty="0" err="1"/>
              <a:t>hruai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Misung</a:t>
            </a:r>
            <a:r>
              <a:rPr lang="en-US" sz="3900" dirty="0"/>
              <a:t> </a:t>
            </a:r>
            <a:r>
              <a:rPr lang="en-US" sz="3900" dirty="0" err="1"/>
              <a:t>Bawipa</a:t>
            </a:r>
            <a:r>
              <a:rPr lang="en-US" sz="3900" dirty="0"/>
              <a:t> ka </a:t>
            </a:r>
            <a:r>
              <a:rPr lang="en-US" sz="3900" dirty="0" err="1"/>
              <a:t>hruai</a:t>
            </a:r>
            <a:r>
              <a:rPr lang="en-US" sz="3900" dirty="0"/>
              <a:t>, </a:t>
            </a:r>
            <a:r>
              <a:rPr lang="en-US" sz="3900" dirty="0" err="1"/>
              <a:t>Fektein</a:t>
            </a:r>
            <a:r>
              <a:rPr lang="en-US" sz="3900" dirty="0"/>
              <a:t> ka </a:t>
            </a:r>
            <a:r>
              <a:rPr lang="en-US" sz="3900" dirty="0" err="1"/>
              <a:t>dirter</a:t>
            </a:r>
            <a:r>
              <a:rPr lang="en-US" sz="3900" dirty="0"/>
              <a:t>, </a:t>
            </a:r>
            <a:r>
              <a:rPr lang="en-US" sz="3900" dirty="0" err="1"/>
              <a:t>Thadi</a:t>
            </a:r>
            <a:r>
              <a:rPr lang="en-US" sz="3900" dirty="0"/>
              <a:t> </a:t>
            </a:r>
            <a:r>
              <a:rPr lang="en-US" sz="3900" dirty="0" err="1"/>
              <a:t>zaangbang</a:t>
            </a:r>
            <a:r>
              <a:rPr lang="en-US" sz="3900" dirty="0"/>
              <a:t> </a:t>
            </a:r>
            <a:r>
              <a:rPr lang="en-US" sz="3900" dirty="0" err="1"/>
              <a:t>mitenpam</a:t>
            </a:r>
            <a:r>
              <a:rPr lang="en-US" sz="3900" dirty="0"/>
              <a:t> ka </a:t>
            </a:r>
            <a:r>
              <a:rPr lang="en-US" sz="3900" dirty="0" err="1"/>
              <a:t>si</a:t>
            </a:r>
            <a:r>
              <a:rPr lang="en-US" sz="3900" dirty="0"/>
              <a:t>, </a:t>
            </a:r>
            <a:r>
              <a:rPr lang="en-US" sz="3900" dirty="0" err="1"/>
              <a:t>Totho</a:t>
            </a:r>
            <a:r>
              <a:rPr lang="en-US" sz="3900" dirty="0"/>
              <a:t> le </a:t>
            </a:r>
            <a:r>
              <a:rPr lang="en-US" sz="3900" dirty="0" err="1"/>
              <a:t>mui</a:t>
            </a:r>
            <a:r>
              <a:rPr lang="en-US" sz="3900" dirty="0"/>
              <a:t> </a:t>
            </a:r>
            <a:r>
              <a:rPr lang="en-US" sz="3900" dirty="0" err="1"/>
              <a:t>lakin</a:t>
            </a:r>
            <a:r>
              <a:rPr lang="en-US" sz="3900" dirty="0"/>
              <a:t> </a:t>
            </a:r>
            <a:r>
              <a:rPr lang="en-US" sz="3900" dirty="0" err="1"/>
              <a:t>ceunak</a:t>
            </a:r>
            <a:r>
              <a:rPr lang="en-US" sz="3900" dirty="0"/>
              <a:t> lei ah ka </a:t>
            </a:r>
            <a:r>
              <a:rPr lang="en-US" sz="3900" dirty="0" err="1"/>
              <a:t>hruai</a:t>
            </a:r>
            <a:r>
              <a:rPr lang="en-US" sz="3900" dirty="0"/>
              <a:t>. </a:t>
            </a:r>
            <a:r>
              <a:rPr lang="en-US" sz="3900" dirty="0" err="1"/>
              <a:t>Misung</a:t>
            </a:r>
            <a:r>
              <a:rPr lang="en-US" sz="3900" dirty="0"/>
              <a:t> </a:t>
            </a:r>
            <a:r>
              <a:rPr lang="en-US" sz="3900" dirty="0" err="1"/>
              <a:t>Bawipa</a:t>
            </a:r>
            <a:r>
              <a:rPr lang="en-US" sz="3900" dirty="0"/>
              <a:t>, inn ah ka </a:t>
            </a:r>
            <a:r>
              <a:rPr lang="en-US" sz="3900" dirty="0" err="1"/>
              <a:t>hruai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Nunnak</a:t>
            </a:r>
            <a:r>
              <a:rPr lang="en-US" sz="3900" dirty="0"/>
              <a:t> </a:t>
            </a:r>
            <a:r>
              <a:rPr lang="en-US" sz="3900" dirty="0" err="1"/>
              <a:t>ni</a:t>
            </a:r>
            <a:r>
              <a:rPr lang="en-US" sz="3900" dirty="0"/>
              <a:t> </a:t>
            </a:r>
            <a:r>
              <a:rPr lang="en-US" sz="3900" dirty="0" err="1"/>
              <a:t>liam</a:t>
            </a:r>
            <a:r>
              <a:rPr lang="en-US" sz="3900" dirty="0"/>
              <a:t> a </a:t>
            </a:r>
            <a:r>
              <a:rPr lang="en-US" sz="3900" dirty="0" err="1"/>
              <a:t>zal</a:t>
            </a:r>
            <a:r>
              <a:rPr lang="en-US" sz="3900" dirty="0"/>
              <a:t>, Lam ka </a:t>
            </a:r>
            <a:r>
              <a:rPr lang="en-US" sz="3900" dirty="0" err="1"/>
              <a:t>hmuhsak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sawh</a:t>
            </a:r>
            <a:r>
              <a:rPr lang="en-US" sz="3900" dirty="0"/>
              <a:t>, </a:t>
            </a:r>
            <a:r>
              <a:rPr lang="en-US" sz="3900" dirty="0" err="1"/>
              <a:t>Teinak</a:t>
            </a:r>
            <a:r>
              <a:rPr lang="en-US" sz="3900" dirty="0"/>
              <a:t> </a:t>
            </a:r>
            <a:r>
              <a:rPr lang="en-US" sz="3900" dirty="0" err="1"/>
              <a:t>thazang</a:t>
            </a:r>
            <a:r>
              <a:rPr lang="en-US" sz="3900" dirty="0"/>
              <a:t> </a:t>
            </a:r>
            <a:r>
              <a:rPr lang="en-US" sz="3900" dirty="0" err="1"/>
              <a:t>thar</a:t>
            </a:r>
            <a:r>
              <a:rPr lang="en-US" sz="3900" dirty="0"/>
              <a:t> ka </a:t>
            </a:r>
            <a:r>
              <a:rPr lang="en-US" sz="3900" dirty="0" err="1"/>
              <a:t>pe</a:t>
            </a:r>
            <a:r>
              <a:rPr lang="en-US" sz="3900" dirty="0"/>
              <a:t>; Kei </a:t>
            </a:r>
            <a:r>
              <a:rPr lang="en-US" sz="3900" dirty="0" err="1"/>
              <a:t>lawng</a:t>
            </a:r>
            <a:r>
              <a:rPr lang="en-US" sz="3900" dirty="0"/>
              <a:t> ka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ti</a:t>
            </a:r>
            <a:r>
              <a:rPr lang="en-US" sz="3900" dirty="0"/>
              <a:t> lo, </a:t>
            </a:r>
            <a:r>
              <a:rPr lang="en-US" sz="3900" dirty="0" err="1"/>
              <a:t>Nangmah</a:t>
            </a:r>
            <a:r>
              <a:rPr lang="en-US" sz="3900" dirty="0"/>
              <a:t> he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</a:t>
            </a:r>
            <a:r>
              <a:rPr lang="en-US" sz="3900" dirty="0" err="1"/>
              <a:t>Misung</a:t>
            </a:r>
            <a:r>
              <a:rPr lang="en-US" sz="3900" dirty="0"/>
              <a:t> </a:t>
            </a:r>
            <a:r>
              <a:rPr lang="en-US" sz="3900" dirty="0" err="1"/>
              <a:t>Bawipa</a:t>
            </a:r>
            <a:r>
              <a:rPr lang="en-US" sz="3900" dirty="0"/>
              <a:t>, inn ah ka </a:t>
            </a:r>
            <a:r>
              <a:rPr lang="en-US" sz="3900" dirty="0" err="1"/>
              <a:t>hruai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Misung</a:t>
            </a:r>
            <a:r>
              <a:rPr lang="en-US" sz="3900" dirty="0"/>
              <a:t> </a:t>
            </a:r>
            <a:r>
              <a:rPr lang="en-US" sz="3900" dirty="0" err="1"/>
              <a:t>Bawipa</a:t>
            </a:r>
            <a:r>
              <a:rPr lang="en-US" sz="3900" dirty="0"/>
              <a:t> ka </a:t>
            </a:r>
            <a:r>
              <a:rPr lang="en-US" sz="3900" dirty="0" err="1"/>
              <a:t>hruai</a:t>
            </a:r>
            <a:r>
              <a:rPr lang="en-US" sz="3900" dirty="0"/>
              <a:t>, </a:t>
            </a:r>
            <a:r>
              <a:rPr lang="en-US" sz="3900" dirty="0" err="1"/>
              <a:t>Fektein</a:t>
            </a:r>
            <a:r>
              <a:rPr lang="en-US" sz="3900" dirty="0"/>
              <a:t> ka </a:t>
            </a:r>
            <a:r>
              <a:rPr lang="en-US" sz="3900" dirty="0" err="1"/>
              <a:t>dirter</a:t>
            </a:r>
            <a:r>
              <a:rPr lang="en-US" sz="3900" dirty="0"/>
              <a:t>, </a:t>
            </a:r>
            <a:r>
              <a:rPr lang="en-US" sz="3900" dirty="0" err="1"/>
              <a:t>Thadi</a:t>
            </a:r>
            <a:r>
              <a:rPr lang="en-US" sz="3900" dirty="0"/>
              <a:t> </a:t>
            </a:r>
            <a:r>
              <a:rPr lang="en-US" sz="3900" dirty="0" err="1"/>
              <a:t>zaangbang</a:t>
            </a:r>
            <a:r>
              <a:rPr lang="en-US" sz="3900" dirty="0"/>
              <a:t> </a:t>
            </a:r>
            <a:r>
              <a:rPr lang="en-US" sz="3900" dirty="0" err="1"/>
              <a:t>mitenpam</a:t>
            </a:r>
            <a:r>
              <a:rPr lang="en-US" sz="3900" dirty="0"/>
              <a:t> ka </a:t>
            </a:r>
            <a:r>
              <a:rPr lang="en-US" sz="3900" dirty="0" err="1"/>
              <a:t>si</a:t>
            </a:r>
            <a:r>
              <a:rPr lang="en-US" sz="3900" dirty="0"/>
              <a:t>, </a:t>
            </a:r>
            <a:r>
              <a:rPr lang="en-US" sz="3900" dirty="0" err="1"/>
              <a:t>Totho</a:t>
            </a:r>
            <a:r>
              <a:rPr lang="en-US" sz="3900" dirty="0"/>
              <a:t> le </a:t>
            </a:r>
            <a:r>
              <a:rPr lang="en-US" sz="3900" dirty="0" err="1"/>
              <a:t>mui</a:t>
            </a:r>
            <a:r>
              <a:rPr lang="en-US" sz="3900" dirty="0"/>
              <a:t> </a:t>
            </a:r>
            <a:r>
              <a:rPr lang="en-US" sz="3900" dirty="0" err="1"/>
              <a:t>lakin</a:t>
            </a:r>
            <a:r>
              <a:rPr lang="en-US" sz="3900" dirty="0"/>
              <a:t> </a:t>
            </a:r>
            <a:r>
              <a:rPr lang="en-US" sz="3900" dirty="0" err="1"/>
              <a:t>ceunak</a:t>
            </a:r>
            <a:r>
              <a:rPr lang="en-US" sz="3900" dirty="0"/>
              <a:t> lei ah ka </a:t>
            </a:r>
            <a:r>
              <a:rPr lang="en-US" sz="3900" dirty="0" err="1"/>
              <a:t>hruai</a:t>
            </a:r>
            <a:r>
              <a:rPr lang="en-US" sz="3900" dirty="0"/>
              <a:t>. </a:t>
            </a:r>
            <a:r>
              <a:rPr lang="en-US" sz="3900" dirty="0" err="1"/>
              <a:t>Misung</a:t>
            </a:r>
            <a:r>
              <a:rPr lang="en-US" sz="3900" dirty="0"/>
              <a:t> </a:t>
            </a:r>
            <a:r>
              <a:rPr lang="en-US" sz="3900" dirty="0" err="1"/>
              <a:t>Bawipa</a:t>
            </a:r>
            <a:r>
              <a:rPr lang="en-US" sz="3900" dirty="0"/>
              <a:t>, inn ah ka </a:t>
            </a:r>
            <a:r>
              <a:rPr lang="en-US" sz="3900" dirty="0" err="1"/>
              <a:t>hruai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1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28. ZANLEI THANGTHATNAK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</a:t>
            </a:r>
            <a:r>
              <a:rPr lang="en-US" sz="3900" dirty="0" err="1"/>
              <a:t>Ab</a:t>
            </a:r>
            <a:endParaRPr lang="en-US" sz="3900" dirty="0"/>
          </a:p>
        </p:txBody>
      </p:sp>
    </p:spTree>
  </p:cSld>
  <p:clrMapOvr>
    <a:masterClrMapping/>
  </p:clrMapOvr>
</p:sld>
</file>

<file path=ppt/slides/slide1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Tlang</a:t>
            </a:r>
            <a:r>
              <a:rPr lang="en-US" sz="3900" dirty="0"/>
              <a:t> in </a:t>
            </a:r>
            <a:r>
              <a:rPr lang="en-US" sz="3900" dirty="0" err="1"/>
              <a:t>ni</a:t>
            </a:r>
            <a:r>
              <a:rPr lang="en-US" sz="3900" dirty="0"/>
              <a:t> a </a:t>
            </a:r>
            <a:r>
              <a:rPr lang="en-US" sz="3900" dirty="0" err="1"/>
              <a:t>liam</a:t>
            </a:r>
            <a:r>
              <a:rPr lang="en-US" sz="3900" dirty="0"/>
              <a:t> </a:t>
            </a:r>
            <a:r>
              <a:rPr lang="en-US" sz="3900" dirty="0" err="1"/>
              <a:t>riangmang</a:t>
            </a:r>
            <a:r>
              <a:rPr lang="en-US" sz="3900" dirty="0"/>
              <a:t>, Van </a:t>
            </a:r>
            <a:r>
              <a:rPr lang="en-US" sz="3900" dirty="0" err="1"/>
              <a:t>nih</a:t>
            </a:r>
            <a:r>
              <a:rPr lang="en-US" sz="3900" dirty="0"/>
              <a:t> lei </a:t>
            </a:r>
            <a:r>
              <a:rPr lang="en-US" sz="3900" dirty="0" err="1"/>
              <a:t>kha</a:t>
            </a:r>
            <a:r>
              <a:rPr lang="en-US" sz="3900" dirty="0"/>
              <a:t> a </a:t>
            </a:r>
            <a:r>
              <a:rPr lang="en-US" sz="3900" dirty="0" err="1"/>
              <a:t>tongh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Van ah </a:t>
            </a:r>
            <a:r>
              <a:rPr lang="en-US" sz="3900" dirty="0" err="1"/>
              <a:t>khin</a:t>
            </a:r>
            <a:r>
              <a:rPr lang="en-US" sz="3900" dirty="0"/>
              <a:t> </a:t>
            </a:r>
            <a:r>
              <a:rPr lang="en-US" sz="3900" dirty="0" err="1"/>
              <a:t>arfi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cu, Mei inn bang an </a:t>
            </a:r>
            <a:r>
              <a:rPr lang="en-US" sz="3900" dirty="0" err="1"/>
              <a:t>ceu</a:t>
            </a:r>
            <a:r>
              <a:rPr lang="en-US" sz="3900" dirty="0"/>
              <a:t> </a:t>
            </a:r>
            <a:r>
              <a:rPr lang="en-US" sz="3900" dirty="0" err="1"/>
              <a:t>lioah</a:t>
            </a:r>
            <a:r>
              <a:rPr lang="en-US" sz="3900" dirty="0"/>
              <a:t>, </a:t>
            </a:r>
            <a:r>
              <a:rPr lang="en-US" sz="3900" dirty="0" err="1"/>
              <a:t>Hngak</a:t>
            </a:r>
            <a:r>
              <a:rPr lang="en-US" sz="3900" dirty="0"/>
              <a:t> law </a:t>
            </a:r>
            <a:r>
              <a:rPr lang="en-US" sz="3900" dirty="0" err="1"/>
              <a:t>bia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Thiang</a:t>
            </a:r>
            <a:r>
              <a:rPr lang="en-US" sz="3900" dirty="0"/>
              <a:t> </a:t>
            </a:r>
            <a:r>
              <a:rPr lang="en-US" sz="3900" dirty="0" err="1"/>
              <a:t>bik</a:t>
            </a:r>
            <a:r>
              <a:rPr lang="en-US" sz="3900" dirty="0"/>
              <a:t>, </a:t>
            </a:r>
            <a:r>
              <a:rPr lang="en-US" sz="3900" dirty="0" err="1"/>
              <a:t>Thiang</a:t>
            </a:r>
            <a:r>
              <a:rPr lang="en-US" sz="3900" dirty="0"/>
              <a:t> </a:t>
            </a:r>
            <a:r>
              <a:rPr lang="en-US" sz="3900" dirty="0" err="1"/>
              <a:t>bik</a:t>
            </a:r>
            <a:r>
              <a:rPr lang="en-US" sz="3900" dirty="0"/>
              <a:t>, </a:t>
            </a:r>
            <a:r>
              <a:rPr lang="en-US" sz="3900" dirty="0" err="1"/>
              <a:t>Thiang</a:t>
            </a:r>
            <a:r>
              <a:rPr lang="en-US" sz="3900" dirty="0"/>
              <a:t> </a:t>
            </a:r>
            <a:r>
              <a:rPr lang="en-US" sz="3900" dirty="0" err="1"/>
              <a:t>bik</a:t>
            </a:r>
            <a:r>
              <a:rPr lang="en-US" sz="3900" dirty="0"/>
              <a:t>,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Pathian</a:t>
            </a:r>
            <a:r>
              <a:rPr lang="en-US" sz="3900" dirty="0"/>
              <a:t>! Van le lei ah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khat</a:t>
            </a:r>
            <a:r>
              <a:rPr lang="en-US" sz="3900" dirty="0"/>
              <a:t> </a:t>
            </a:r>
            <a:r>
              <a:rPr lang="en-US" sz="3900" dirty="0" err="1"/>
              <a:t>dih</a:t>
            </a:r>
            <a:r>
              <a:rPr lang="en-US" sz="3900" dirty="0"/>
              <a:t>, An in </a:t>
            </a:r>
            <a:r>
              <a:rPr lang="en-US" sz="3900" dirty="0" err="1"/>
              <a:t>lawmh</a:t>
            </a:r>
            <a:r>
              <a:rPr lang="en-US" sz="3900" dirty="0"/>
              <a:t>, Van le lei </a:t>
            </a:r>
            <a:r>
              <a:rPr lang="en-US" sz="3900" dirty="0" err="1"/>
              <a:t>nih</a:t>
            </a:r>
            <a:r>
              <a:rPr lang="en-US" sz="3900" dirty="0"/>
              <a:t>, Maw sang </a:t>
            </a:r>
            <a:r>
              <a:rPr lang="en-US" sz="3900" dirty="0" err="1"/>
              <a:t>bik</a:t>
            </a:r>
            <a:r>
              <a:rPr lang="en-US" sz="3900" dirty="0"/>
              <a:t> </a:t>
            </a:r>
            <a:r>
              <a:rPr lang="en-US" sz="3900" dirty="0" err="1"/>
              <a:t>Bawi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Nunnak</a:t>
            </a:r>
            <a:r>
              <a:rPr lang="en-US" sz="3900" dirty="0"/>
              <a:t> </a:t>
            </a:r>
            <a:r>
              <a:rPr lang="en-US" sz="3900" dirty="0" err="1"/>
              <a:t>Bawi</a:t>
            </a:r>
            <a:r>
              <a:rPr lang="en-US" sz="3900" dirty="0"/>
              <a:t> van </a:t>
            </a:r>
            <a:r>
              <a:rPr lang="en-US" sz="3900" dirty="0" err="1"/>
              <a:t>kulh</a:t>
            </a:r>
            <a:r>
              <a:rPr lang="en-US" sz="3900" dirty="0"/>
              <a:t> </a:t>
            </a:r>
            <a:r>
              <a:rPr lang="en-US" sz="3900" dirty="0" err="1"/>
              <a:t>chungah</a:t>
            </a:r>
            <a:r>
              <a:rPr lang="en-US" sz="3900" dirty="0"/>
              <a:t>,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huhphenhnak</a:t>
            </a:r>
            <a:r>
              <a:rPr lang="en-US" sz="3900" dirty="0"/>
              <a:t> inn ah </a:t>
            </a:r>
            <a:r>
              <a:rPr lang="en-US" sz="3900" dirty="0" err="1"/>
              <a:t>Nangmah</a:t>
            </a:r>
            <a:r>
              <a:rPr lang="en-US" sz="3900" dirty="0"/>
              <a:t> an </a:t>
            </a:r>
            <a:r>
              <a:rPr lang="en-US" sz="3900" dirty="0" err="1"/>
              <a:t>kawlmi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khawm</a:t>
            </a:r>
            <a:r>
              <a:rPr lang="en-US" sz="3900" dirty="0"/>
              <a:t>, Na </a:t>
            </a:r>
            <a:r>
              <a:rPr lang="en-US" sz="3900" dirty="0" err="1"/>
              <a:t>thladem</a:t>
            </a:r>
            <a:r>
              <a:rPr lang="en-US" sz="3900" dirty="0"/>
              <a:t> </a:t>
            </a:r>
            <a:r>
              <a:rPr lang="en-US" sz="3900" dirty="0" err="1"/>
              <a:t>tangin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pom</a:t>
            </a:r>
            <a:r>
              <a:rPr lang="en-US" sz="3900" dirty="0"/>
              <a:t>, Kan </a:t>
            </a:r>
            <a:r>
              <a:rPr lang="en-US" sz="3900" dirty="0" err="1"/>
              <a:t>umpi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Thiang</a:t>
            </a:r>
            <a:r>
              <a:rPr lang="en-US" sz="3900" dirty="0"/>
              <a:t> </a:t>
            </a:r>
            <a:r>
              <a:rPr lang="en-US" sz="3900" dirty="0" err="1"/>
              <a:t>bik</a:t>
            </a:r>
            <a:r>
              <a:rPr lang="en-US" sz="3900" dirty="0"/>
              <a:t>, </a:t>
            </a:r>
            <a:r>
              <a:rPr lang="en-US" sz="3900" dirty="0" err="1"/>
              <a:t>Thiang</a:t>
            </a:r>
            <a:r>
              <a:rPr lang="en-US" sz="3900" dirty="0"/>
              <a:t> </a:t>
            </a:r>
            <a:r>
              <a:rPr lang="en-US" sz="3900" dirty="0" err="1"/>
              <a:t>bik</a:t>
            </a:r>
            <a:r>
              <a:rPr lang="en-US" sz="3900" dirty="0"/>
              <a:t>, </a:t>
            </a:r>
            <a:r>
              <a:rPr lang="en-US" sz="3900" dirty="0" err="1"/>
              <a:t>Thiang</a:t>
            </a:r>
            <a:r>
              <a:rPr lang="en-US" sz="3900" dirty="0"/>
              <a:t> </a:t>
            </a:r>
            <a:r>
              <a:rPr lang="en-US" sz="3900" dirty="0" err="1"/>
              <a:t>bik</a:t>
            </a:r>
            <a:r>
              <a:rPr lang="en-US" sz="3900" dirty="0"/>
              <a:t>,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Pathian</a:t>
            </a:r>
            <a:r>
              <a:rPr lang="en-US" sz="3900" dirty="0"/>
              <a:t>! Van le lei ah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khat</a:t>
            </a:r>
            <a:r>
              <a:rPr lang="en-US" sz="3900" dirty="0"/>
              <a:t> </a:t>
            </a:r>
            <a:r>
              <a:rPr lang="en-US" sz="3900" dirty="0" err="1"/>
              <a:t>dih</a:t>
            </a:r>
            <a:r>
              <a:rPr lang="en-US" sz="3900" dirty="0"/>
              <a:t>, An in </a:t>
            </a:r>
            <a:r>
              <a:rPr lang="en-US" sz="3900" dirty="0" err="1"/>
              <a:t>lawmh</a:t>
            </a:r>
            <a:r>
              <a:rPr lang="en-US" sz="3900" dirty="0"/>
              <a:t>, Van le lei </a:t>
            </a:r>
            <a:r>
              <a:rPr lang="en-US" sz="3900" dirty="0" err="1"/>
              <a:t>nih</a:t>
            </a:r>
            <a:r>
              <a:rPr lang="en-US" sz="3900" dirty="0"/>
              <a:t>, Maw sang </a:t>
            </a:r>
            <a:r>
              <a:rPr lang="en-US" sz="3900" dirty="0" err="1"/>
              <a:t>bik</a:t>
            </a:r>
            <a:r>
              <a:rPr lang="en-US" sz="3900" dirty="0"/>
              <a:t> </a:t>
            </a:r>
            <a:r>
              <a:rPr lang="en-US" sz="3900" dirty="0" err="1"/>
              <a:t>Bawi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Muih</a:t>
            </a:r>
            <a:r>
              <a:rPr lang="en-US" sz="3900" dirty="0"/>
              <a:t> </a:t>
            </a:r>
            <a:r>
              <a:rPr lang="en-US" sz="3900" dirty="0" err="1"/>
              <a:t>thlam</a:t>
            </a:r>
            <a:r>
              <a:rPr lang="en-US" sz="3900" dirty="0"/>
              <a:t> </a:t>
            </a:r>
            <a:r>
              <a:rPr lang="en-US" sz="3900" dirty="0" err="1"/>
              <a:t>aa</a:t>
            </a:r>
            <a:r>
              <a:rPr lang="en-US" sz="3900" dirty="0"/>
              <a:t> </a:t>
            </a:r>
            <a:r>
              <a:rPr lang="en-US" sz="3900" dirty="0" err="1"/>
              <a:t>zelh</a:t>
            </a:r>
            <a:r>
              <a:rPr lang="en-US" sz="3900" dirty="0"/>
              <a:t> </a:t>
            </a:r>
            <a:r>
              <a:rPr lang="en-US" sz="3900" dirty="0" err="1"/>
              <a:t>lioah</a:t>
            </a:r>
            <a:r>
              <a:rPr lang="en-US" sz="3900" dirty="0"/>
              <a:t> khan, </a:t>
            </a:r>
            <a:r>
              <a:rPr lang="en-US" sz="3900" dirty="0" err="1"/>
              <a:t>Dawt</a:t>
            </a:r>
            <a:r>
              <a:rPr lang="en-US" sz="3900" dirty="0"/>
              <a:t> </a:t>
            </a:r>
            <a:r>
              <a:rPr lang="en-US" sz="3900" dirty="0" err="1"/>
              <a:t>thinlung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 </a:t>
            </a:r>
            <a:r>
              <a:rPr lang="en-US" sz="3900" dirty="0" err="1"/>
              <a:t>kulh</a:t>
            </a:r>
            <a:r>
              <a:rPr lang="en-US" sz="3900" dirty="0"/>
              <a:t> </a:t>
            </a:r>
            <a:r>
              <a:rPr lang="en-US" sz="3900" dirty="0" err="1"/>
              <a:t>dih</a:t>
            </a:r>
            <a:r>
              <a:rPr lang="en-US" sz="3900" dirty="0"/>
              <a:t>, </a:t>
            </a:r>
            <a:r>
              <a:rPr lang="en-US" sz="3900" dirty="0" err="1"/>
              <a:t>Sunpar</a:t>
            </a:r>
            <a:r>
              <a:rPr lang="en-US" sz="3900" dirty="0"/>
              <a:t> </a:t>
            </a:r>
            <a:r>
              <a:rPr lang="en-US" sz="3900" dirty="0" err="1"/>
              <a:t>arfi</a:t>
            </a:r>
            <a:r>
              <a:rPr lang="en-US" sz="3900" dirty="0"/>
              <a:t> </a:t>
            </a:r>
            <a:r>
              <a:rPr lang="en-US" sz="3900" dirty="0" err="1"/>
              <a:t>lengah</a:t>
            </a:r>
            <a:r>
              <a:rPr lang="en-US" sz="3900" dirty="0"/>
              <a:t> </a:t>
            </a:r>
            <a:r>
              <a:rPr lang="en-US" sz="3900" dirty="0" err="1"/>
              <a:t>khin</a:t>
            </a:r>
            <a:r>
              <a:rPr lang="en-US" sz="3900" dirty="0"/>
              <a:t>, Na </a:t>
            </a:r>
            <a:r>
              <a:rPr lang="en-US" sz="3900" dirty="0" err="1"/>
              <a:t>hmai</a:t>
            </a:r>
            <a:r>
              <a:rPr lang="en-US" sz="3900" dirty="0"/>
              <a:t>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duh ca-ah, Kan lung an </a:t>
            </a:r>
            <a:r>
              <a:rPr lang="en-US" sz="3900" dirty="0" err="1"/>
              <a:t>zuang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Thiang</a:t>
            </a:r>
            <a:r>
              <a:rPr lang="en-US" sz="3900" dirty="0"/>
              <a:t> </a:t>
            </a:r>
            <a:r>
              <a:rPr lang="en-US" sz="3900" dirty="0" err="1"/>
              <a:t>bik</a:t>
            </a:r>
            <a:r>
              <a:rPr lang="en-US" sz="3900" dirty="0"/>
              <a:t>, </a:t>
            </a:r>
            <a:r>
              <a:rPr lang="en-US" sz="3900" dirty="0" err="1"/>
              <a:t>Thiang</a:t>
            </a:r>
            <a:r>
              <a:rPr lang="en-US" sz="3900" dirty="0"/>
              <a:t> </a:t>
            </a:r>
            <a:r>
              <a:rPr lang="en-US" sz="3900" dirty="0" err="1"/>
              <a:t>bik</a:t>
            </a:r>
            <a:r>
              <a:rPr lang="en-US" sz="3900" dirty="0"/>
              <a:t>, </a:t>
            </a:r>
            <a:r>
              <a:rPr lang="en-US" sz="3900" dirty="0" err="1"/>
              <a:t>Thiang</a:t>
            </a:r>
            <a:r>
              <a:rPr lang="en-US" sz="3900" dirty="0"/>
              <a:t> </a:t>
            </a:r>
            <a:r>
              <a:rPr lang="en-US" sz="3900" dirty="0" err="1"/>
              <a:t>bik</a:t>
            </a:r>
            <a:r>
              <a:rPr lang="en-US" sz="3900" dirty="0"/>
              <a:t>,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Pathian</a:t>
            </a:r>
            <a:r>
              <a:rPr lang="en-US" sz="3900" dirty="0"/>
              <a:t>! Van le lei ah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khat</a:t>
            </a:r>
            <a:r>
              <a:rPr lang="en-US" sz="3900" dirty="0"/>
              <a:t> </a:t>
            </a:r>
            <a:r>
              <a:rPr lang="en-US" sz="3900" dirty="0" err="1"/>
              <a:t>dih</a:t>
            </a:r>
            <a:r>
              <a:rPr lang="en-US" sz="3900" dirty="0"/>
              <a:t>, An in </a:t>
            </a:r>
            <a:r>
              <a:rPr lang="en-US" sz="3900" dirty="0" err="1"/>
              <a:t>lawmh</a:t>
            </a:r>
            <a:r>
              <a:rPr lang="en-US" sz="3900" dirty="0"/>
              <a:t>, Van le lei </a:t>
            </a:r>
            <a:r>
              <a:rPr lang="en-US" sz="3900" dirty="0" err="1"/>
              <a:t>nih</a:t>
            </a:r>
            <a:r>
              <a:rPr lang="en-US" sz="3900" dirty="0"/>
              <a:t>, Maw sang </a:t>
            </a:r>
            <a:r>
              <a:rPr lang="en-US" sz="3900" dirty="0" err="1"/>
              <a:t>bik</a:t>
            </a:r>
            <a:r>
              <a:rPr lang="en-US" sz="3900" dirty="0"/>
              <a:t> </a:t>
            </a:r>
            <a:r>
              <a:rPr lang="en-US" sz="3900" dirty="0" err="1"/>
              <a:t>Bawi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</a:t>
            </a:r>
            <a:r>
              <a:rPr lang="en-US" sz="3900" dirty="0" err="1"/>
              <a:t>Zan</a:t>
            </a:r>
            <a:r>
              <a:rPr lang="en-US" sz="3900" dirty="0"/>
              <a:t> </a:t>
            </a:r>
            <a:r>
              <a:rPr lang="en-US" sz="3900" dirty="0" err="1"/>
              <a:t>fikceu</a:t>
            </a:r>
            <a:r>
              <a:rPr lang="en-US" sz="3900" dirty="0"/>
              <a:t> a </a:t>
            </a:r>
            <a:r>
              <a:rPr lang="en-US" sz="3900" dirty="0" err="1"/>
              <a:t>liam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, Chun le </a:t>
            </a:r>
            <a:r>
              <a:rPr lang="en-US" sz="3900" dirty="0" err="1"/>
              <a:t>zan</a:t>
            </a:r>
            <a:r>
              <a:rPr lang="en-US" sz="3900" dirty="0"/>
              <a:t> an </a:t>
            </a:r>
            <a:r>
              <a:rPr lang="en-US" sz="3900" dirty="0" err="1"/>
              <a:t>liam</a:t>
            </a:r>
            <a:r>
              <a:rPr lang="en-US" sz="3900" dirty="0"/>
              <a:t> </a:t>
            </a:r>
            <a:r>
              <a:rPr lang="en-US" sz="3900" dirty="0" err="1"/>
              <a:t>zongah</a:t>
            </a:r>
            <a:r>
              <a:rPr lang="en-US" sz="3900" dirty="0"/>
              <a:t>, </a:t>
            </a:r>
            <a:r>
              <a:rPr lang="en-US" sz="3900" dirty="0" err="1"/>
              <a:t>Vanmi</a:t>
            </a:r>
            <a:r>
              <a:rPr lang="en-US" sz="3900" dirty="0"/>
              <a:t> </a:t>
            </a:r>
            <a:r>
              <a:rPr lang="en-US" sz="3900" dirty="0" err="1"/>
              <a:t>Bawipa</a:t>
            </a:r>
            <a:r>
              <a:rPr lang="en-US" sz="3900" dirty="0"/>
              <a:t>,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thawngin</a:t>
            </a:r>
            <a:r>
              <a:rPr lang="en-US" sz="3900" dirty="0"/>
              <a:t>, Zing </a:t>
            </a:r>
            <a:r>
              <a:rPr lang="en-US" sz="3900" dirty="0" err="1"/>
              <a:t>khuaceu</a:t>
            </a:r>
            <a:r>
              <a:rPr lang="en-US" sz="3900" dirty="0"/>
              <a:t> a </a:t>
            </a:r>
            <a:r>
              <a:rPr lang="en-US" sz="3900" dirty="0" err="1"/>
              <a:t>ra</a:t>
            </a:r>
            <a:r>
              <a:rPr lang="en-US" sz="3900" dirty="0"/>
              <a:t> than </a:t>
            </a:r>
            <a:r>
              <a:rPr lang="en-US" sz="3900" dirty="0" err="1"/>
              <a:t>i</a:t>
            </a:r>
            <a:r>
              <a:rPr lang="en-US" sz="3900" dirty="0"/>
              <a:t>, </a:t>
            </a:r>
            <a:r>
              <a:rPr lang="en-US" sz="3900" dirty="0" err="1"/>
              <a:t>Muihnak</a:t>
            </a:r>
            <a:r>
              <a:rPr lang="en-US" sz="3900" dirty="0"/>
              <a:t> a </a:t>
            </a:r>
            <a:r>
              <a:rPr lang="en-US" sz="3900" dirty="0" err="1"/>
              <a:t>dih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Thiang</a:t>
            </a:r>
            <a:r>
              <a:rPr lang="en-US" sz="3900" dirty="0"/>
              <a:t> </a:t>
            </a:r>
            <a:r>
              <a:rPr lang="en-US" sz="3900" dirty="0" err="1"/>
              <a:t>bik</a:t>
            </a:r>
            <a:r>
              <a:rPr lang="en-US" sz="3900" dirty="0"/>
              <a:t>, </a:t>
            </a:r>
            <a:r>
              <a:rPr lang="en-US" sz="3900" dirty="0" err="1"/>
              <a:t>Thiang</a:t>
            </a:r>
            <a:r>
              <a:rPr lang="en-US" sz="3900" dirty="0"/>
              <a:t> </a:t>
            </a:r>
            <a:r>
              <a:rPr lang="en-US" sz="3900" dirty="0" err="1"/>
              <a:t>bik</a:t>
            </a:r>
            <a:r>
              <a:rPr lang="en-US" sz="3900" dirty="0"/>
              <a:t>, </a:t>
            </a:r>
            <a:r>
              <a:rPr lang="en-US" sz="3900" dirty="0" err="1"/>
              <a:t>Thiang</a:t>
            </a:r>
            <a:r>
              <a:rPr lang="en-US" sz="3900" dirty="0"/>
              <a:t> </a:t>
            </a:r>
            <a:r>
              <a:rPr lang="en-US" sz="3900" dirty="0" err="1"/>
              <a:t>bik</a:t>
            </a:r>
            <a:r>
              <a:rPr lang="en-US" sz="3900" dirty="0"/>
              <a:t>,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Pathian</a:t>
            </a:r>
            <a:r>
              <a:rPr lang="en-US" sz="3900" dirty="0"/>
              <a:t>! Van le lei ah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khat</a:t>
            </a:r>
            <a:r>
              <a:rPr lang="en-US" sz="3900" dirty="0"/>
              <a:t> </a:t>
            </a:r>
            <a:r>
              <a:rPr lang="en-US" sz="3900" dirty="0" err="1"/>
              <a:t>dih</a:t>
            </a:r>
            <a:r>
              <a:rPr lang="en-US" sz="3900" dirty="0"/>
              <a:t>, An in </a:t>
            </a:r>
            <a:r>
              <a:rPr lang="en-US" sz="3900" dirty="0" err="1"/>
              <a:t>lawmh</a:t>
            </a:r>
            <a:r>
              <a:rPr lang="en-US" sz="3900" dirty="0"/>
              <a:t>, Van le lei </a:t>
            </a:r>
            <a:r>
              <a:rPr lang="en-US" sz="3900" dirty="0" err="1"/>
              <a:t>nih</a:t>
            </a:r>
            <a:r>
              <a:rPr lang="en-US" sz="3900" dirty="0"/>
              <a:t>, Maw sang </a:t>
            </a:r>
            <a:r>
              <a:rPr lang="en-US" sz="3900" dirty="0" err="1"/>
              <a:t>bik</a:t>
            </a:r>
            <a:r>
              <a:rPr lang="en-US" sz="3900" dirty="0"/>
              <a:t> </a:t>
            </a:r>
            <a:r>
              <a:rPr lang="en-US" sz="3900" dirty="0" err="1"/>
              <a:t>Bawi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2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29. KA HNGAK THIUTHEO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G</a:t>
            </a:r>
          </a:p>
        </p:txBody>
      </p:sp>
    </p:spTree>
  </p:cSld>
  <p:clrMapOvr>
    <a:masterClrMapping/>
  </p:clrMapOvr>
</p:sld>
</file>

<file path=ppt/slides/slide2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62885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800" dirty="0"/>
              <a:t>1. Ka </a:t>
            </a:r>
            <a:r>
              <a:rPr lang="en-US" sz="3800" dirty="0" err="1"/>
              <a:t>hngah</a:t>
            </a:r>
            <a:r>
              <a:rPr lang="en-US" sz="3800" dirty="0"/>
              <a:t> </a:t>
            </a:r>
            <a:r>
              <a:rPr lang="en-US" sz="3800" dirty="0" err="1"/>
              <a:t>thiutheo</a:t>
            </a:r>
            <a:r>
              <a:rPr lang="en-US" sz="3800" dirty="0"/>
              <a:t>, Ni a </a:t>
            </a:r>
            <a:r>
              <a:rPr lang="en-US" sz="3800" dirty="0" err="1"/>
              <a:t>hun</a:t>
            </a:r>
            <a:r>
              <a:rPr lang="en-US" sz="3800" dirty="0"/>
              <a:t> </a:t>
            </a:r>
            <a:r>
              <a:rPr lang="en-US" sz="3800" dirty="0" err="1"/>
              <a:t>i</a:t>
            </a:r>
            <a:r>
              <a:rPr lang="en-US" sz="3800" dirty="0"/>
              <a:t> </a:t>
            </a:r>
            <a:r>
              <a:rPr lang="en-US" sz="3800" dirty="0" err="1"/>
              <a:t>mer</a:t>
            </a:r>
            <a:r>
              <a:rPr lang="en-US" sz="3800" dirty="0"/>
              <a:t> </a:t>
            </a:r>
            <a:r>
              <a:rPr lang="en-US" sz="3800" dirty="0" err="1"/>
              <a:t>i</a:t>
            </a:r>
            <a:r>
              <a:rPr lang="en-US" sz="3800" dirty="0"/>
              <a:t> </a:t>
            </a:r>
            <a:r>
              <a:rPr lang="en-US" sz="3800" dirty="0" err="1"/>
              <a:t>chunhnu</a:t>
            </a:r>
            <a:r>
              <a:rPr lang="en-US" sz="3800" dirty="0"/>
              <a:t> a </a:t>
            </a:r>
            <a:r>
              <a:rPr lang="en-US" sz="3800" dirty="0" err="1"/>
              <a:t>phanhtiang</a:t>
            </a:r>
            <a:r>
              <a:rPr lang="en-US" sz="3800" dirty="0"/>
              <a:t>, Ka </a:t>
            </a:r>
            <a:r>
              <a:rPr lang="en-US" sz="3800" dirty="0" err="1"/>
              <a:t>hngah</a:t>
            </a:r>
            <a:r>
              <a:rPr lang="en-US" sz="3800" dirty="0"/>
              <a:t> </a:t>
            </a:r>
            <a:r>
              <a:rPr lang="en-US" sz="3800" dirty="0" err="1"/>
              <a:t>thiutheo</a:t>
            </a:r>
            <a:r>
              <a:rPr lang="en-US" sz="3800" dirty="0"/>
              <a:t>, </a:t>
            </a:r>
            <a:r>
              <a:rPr lang="en-US" sz="3800" dirty="0" err="1"/>
              <a:t>Zanlei</a:t>
            </a:r>
            <a:r>
              <a:rPr lang="en-US" sz="3800" dirty="0"/>
              <a:t> </a:t>
            </a:r>
            <a:r>
              <a:rPr lang="en-US" sz="3800" dirty="0" err="1"/>
              <a:t>khuamawt</a:t>
            </a:r>
            <a:r>
              <a:rPr lang="en-US" sz="3800" dirty="0"/>
              <a:t>, Van </a:t>
            </a:r>
            <a:r>
              <a:rPr lang="en-US" sz="3800" dirty="0" err="1"/>
              <a:t>kam</a:t>
            </a:r>
            <a:r>
              <a:rPr lang="en-US" sz="3800" dirty="0"/>
              <a:t> </a:t>
            </a:r>
            <a:r>
              <a:rPr lang="en-US" sz="3800" dirty="0" err="1"/>
              <a:t>ceu</a:t>
            </a:r>
            <a:r>
              <a:rPr lang="en-US" sz="3800" dirty="0"/>
              <a:t> a </a:t>
            </a:r>
            <a:r>
              <a:rPr lang="en-US" sz="3800" dirty="0" err="1"/>
              <a:t>loh</a:t>
            </a:r>
            <a:r>
              <a:rPr lang="en-US" sz="3800" dirty="0"/>
              <a:t> </a:t>
            </a:r>
            <a:r>
              <a:rPr lang="en-US" sz="3800" dirty="0" err="1"/>
              <a:t>dih</a:t>
            </a:r>
            <a:r>
              <a:rPr lang="en-US" sz="3800" dirty="0"/>
              <a:t> </a:t>
            </a:r>
            <a:r>
              <a:rPr lang="en-US" sz="3800" dirty="0" err="1"/>
              <a:t>tiang</a:t>
            </a:r>
            <a:r>
              <a:rPr lang="en-US" sz="3800" dirty="0"/>
              <a:t>, Chun </a:t>
            </a:r>
            <a:r>
              <a:rPr lang="en-US" sz="3800" dirty="0" err="1"/>
              <a:t>laicer</a:t>
            </a:r>
            <a:r>
              <a:rPr lang="en-US" sz="3800" dirty="0"/>
              <a:t> in </a:t>
            </a:r>
            <a:r>
              <a:rPr lang="en-US" sz="3800" dirty="0" err="1"/>
              <a:t>zantim</a:t>
            </a:r>
            <a:r>
              <a:rPr lang="en-US" sz="3800" dirty="0"/>
              <a:t> </a:t>
            </a:r>
            <a:r>
              <a:rPr lang="en-US" sz="3800" dirty="0" err="1"/>
              <a:t>khuamawt</a:t>
            </a:r>
            <a:r>
              <a:rPr lang="en-US" sz="3800" dirty="0"/>
              <a:t> </a:t>
            </a:r>
            <a:r>
              <a:rPr lang="en-US" sz="3800" dirty="0" err="1"/>
              <a:t>caan</a:t>
            </a:r>
            <a:r>
              <a:rPr lang="en-US" sz="3800" dirty="0"/>
              <a:t> ah a </a:t>
            </a:r>
            <a:r>
              <a:rPr lang="en-US" sz="3800" dirty="0" err="1"/>
              <a:t>hun</a:t>
            </a:r>
            <a:r>
              <a:rPr lang="en-US" sz="3800" dirty="0"/>
              <a:t> </a:t>
            </a:r>
            <a:r>
              <a:rPr lang="en-US" sz="3800" dirty="0" err="1"/>
              <a:t>i</a:t>
            </a:r>
            <a:r>
              <a:rPr lang="en-US" sz="3800" dirty="0"/>
              <a:t> </a:t>
            </a:r>
            <a:r>
              <a:rPr lang="en-US" sz="3800" dirty="0" err="1"/>
              <a:t>thlen</a:t>
            </a:r>
            <a:r>
              <a:rPr lang="en-US" sz="3800" dirty="0"/>
              <a:t> </a:t>
            </a:r>
            <a:r>
              <a:rPr lang="en-US" sz="3800" dirty="0" err="1"/>
              <a:t>hnu</a:t>
            </a:r>
            <a:r>
              <a:rPr lang="en-US" sz="3800" dirty="0"/>
              <a:t>, </a:t>
            </a:r>
            <a:r>
              <a:rPr lang="en-US" sz="3800" dirty="0" err="1"/>
              <a:t>Fino</a:t>
            </a:r>
            <a:r>
              <a:rPr lang="en-US" sz="3800" dirty="0"/>
              <a:t> </a:t>
            </a:r>
            <a:r>
              <a:rPr lang="en-US" sz="3800" dirty="0" err="1"/>
              <a:t>rual</a:t>
            </a:r>
            <a:r>
              <a:rPr lang="en-US" sz="3800" dirty="0"/>
              <a:t> </a:t>
            </a:r>
            <a:r>
              <a:rPr lang="en-US" sz="3800" dirty="0" err="1"/>
              <a:t>fikceu</a:t>
            </a:r>
            <a:r>
              <a:rPr lang="en-US" sz="3800" dirty="0"/>
              <a:t> a hung </a:t>
            </a:r>
            <a:r>
              <a:rPr lang="en-US" sz="3800" dirty="0" err="1"/>
              <a:t>keh</a:t>
            </a:r>
            <a:r>
              <a:rPr lang="en-US" sz="3800" dirty="0"/>
              <a:t>-Maw </a:t>
            </a:r>
            <a:r>
              <a:rPr lang="en-US" sz="3800" dirty="0" err="1"/>
              <a:t>chilchial</a:t>
            </a:r>
            <a:r>
              <a:rPr lang="en-US" sz="3800" dirty="0"/>
              <a:t> </a:t>
            </a:r>
            <a:r>
              <a:rPr lang="en-US" sz="3800" dirty="0" err="1"/>
              <a:t>vankam</a:t>
            </a:r>
            <a:r>
              <a:rPr lang="en-US" sz="3800" dirty="0"/>
              <a:t> </a:t>
            </a:r>
            <a:r>
              <a:rPr lang="en-US" sz="3800" dirty="0" err="1"/>
              <a:t>ceu</a:t>
            </a:r>
            <a:r>
              <a:rPr lang="en-US" sz="3800" dirty="0"/>
              <a:t> </a:t>
            </a:r>
            <a:r>
              <a:rPr lang="en-US" sz="3800" dirty="0" err="1"/>
              <a:t>tiang</a:t>
            </a:r>
            <a:r>
              <a:rPr lang="en-US" sz="3800" dirty="0"/>
              <a:t>.</a:t>
            </a:r>
          </a:p>
        </p:txBody>
      </p:sp>
    </p:spTree>
  </p:cSld>
  <p:clrMapOvr>
    <a:masterClrMapping/>
  </p:clrMapOvr>
</p:sld>
</file>

<file path=ppt/slides/slide2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Ka </a:t>
            </a:r>
            <a:r>
              <a:rPr lang="en-US" sz="3900" dirty="0" err="1"/>
              <a:t>hngah</a:t>
            </a:r>
            <a:r>
              <a:rPr lang="en-US" sz="3900" dirty="0"/>
              <a:t> </a:t>
            </a:r>
            <a:r>
              <a:rPr lang="en-US" sz="3900" dirty="0" err="1"/>
              <a:t>thiutheo</a:t>
            </a:r>
            <a:r>
              <a:rPr lang="en-US" sz="3900" dirty="0"/>
              <a:t>, </a:t>
            </a:r>
            <a:r>
              <a:rPr lang="en-US" sz="3900" dirty="0" err="1"/>
              <a:t>Rawl</a:t>
            </a:r>
            <a:r>
              <a:rPr lang="en-US" sz="3900" dirty="0"/>
              <a:t> </a:t>
            </a:r>
            <a:r>
              <a:rPr lang="en-US" sz="3900" dirty="0" err="1"/>
              <a:t>tuantu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fa-phal</a:t>
            </a:r>
            <a:r>
              <a:rPr lang="en-US" sz="3900" dirty="0"/>
              <a:t> put in an rat </a:t>
            </a:r>
            <a:r>
              <a:rPr lang="en-US" sz="3900" dirty="0" err="1"/>
              <a:t>tiang</a:t>
            </a:r>
            <a:r>
              <a:rPr lang="en-US" sz="3900" dirty="0"/>
              <a:t>, </a:t>
            </a:r>
            <a:r>
              <a:rPr lang="en-US" sz="3900" dirty="0" err="1"/>
              <a:t>Vaupi</a:t>
            </a:r>
            <a:r>
              <a:rPr lang="en-US" sz="3900" dirty="0"/>
              <a:t> </a:t>
            </a:r>
            <a:r>
              <a:rPr lang="en-US" sz="3900" dirty="0" err="1"/>
              <a:t>nilin</a:t>
            </a:r>
            <a:r>
              <a:rPr lang="en-US" sz="3900" dirty="0"/>
              <a:t> an hung </a:t>
            </a:r>
            <a:r>
              <a:rPr lang="en-US" sz="3900" dirty="0" err="1"/>
              <a:t>liam</a:t>
            </a:r>
            <a:r>
              <a:rPr lang="en-US" sz="3900" dirty="0"/>
              <a:t> </a:t>
            </a:r>
            <a:r>
              <a:rPr lang="en-US" sz="3900" dirty="0" err="1"/>
              <a:t>hnu</a:t>
            </a:r>
            <a:r>
              <a:rPr lang="en-US" sz="3900" dirty="0"/>
              <a:t>, </a:t>
            </a:r>
            <a:r>
              <a:rPr lang="en-US" sz="3900" dirty="0" err="1"/>
              <a:t>Chimthli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 </a:t>
            </a:r>
            <a:r>
              <a:rPr lang="en-US" sz="3900" dirty="0" err="1"/>
              <a:t>hun</a:t>
            </a:r>
            <a:r>
              <a:rPr lang="en-US" sz="3900" dirty="0"/>
              <a:t> </a:t>
            </a:r>
            <a:r>
              <a:rPr lang="en-US" sz="3900" dirty="0" err="1"/>
              <a:t>zulh</a:t>
            </a:r>
            <a:r>
              <a:rPr lang="en-US" sz="3900" dirty="0"/>
              <a:t> bang, </a:t>
            </a:r>
            <a:r>
              <a:rPr lang="en-US" sz="3900" dirty="0" err="1"/>
              <a:t>Rawl</a:t>
            </a:r>
            <a:r>
              <a:rPr lang="en-US" sz="3900" dirty="0"/>
              <a:t> </a:t>
            </a:r>
            <a:r>
              <a:rPr lang="en-US" sz="3900" dirty="0" err="1"/>
              <a:t>tuantu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hnawh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u, ka </a:t>
            </a:r>
            <a:r>
              <a:rPr lang="en-US" sz="3900" dirty="0" err="1"/>
              <a:t>lungthin</a:t>
            </a:r>
            <a:r>
              <a:rPr lang="en-US" sz="3900" dirty="0"/>
              <a:t> </a:t>
            </a:r>
            <a:r>
              <a:rPr lang="en-US" sz="3900" dirty="0" err="1"/>
              <a:t>theipar</a:t>
            </a:r>
            <a:r>
              <a:rPr lang="en-US" sz="3900" dirty="0"/>
              <a:t> </a:t>
            </a:r>
            <a:r>
              <a:rPr lang="en-US" sz="3900" dirty="0" err="1"/>
              <a:t>zun</a:t>
            </a:r>
            <a:r>
              <a:rPr lang="en-US" sz="3900" dirty="0"/>
              <a:t> u, </a:t>
            </a:r>
            <a:r>
              <a:rPr lang="en-US" sz="3900" dirty="0" err="1"/>
              <a:t>Nunnak</a:t>
            </a:r>
            <a:r>
              <a:rPr lang="en-US" sz="3900" dirty="0"/>
              <a:t> par </a:t>
            </a:r>
            <a:r>
              <a:rPr lang="en-US" sz="3900" dirty="0" err="1"/>
              <a:t>dawh</a:t>
            </a:r>
            <a:r>
              <a:rPr lang="en-US" sz="3900" dirty="0"/>
              <a:t> cu </a:t>
            </a:r>
            <a:r>
              <a:rPr lang="en-US" sz="3900" dirty="0" err="1"/>
              <a:t>uai</a:t>
            </a:r>
            <a:r>
              <a:rPr lang="en-US" sz="3900" dirty="0"/>
              <a:t> ser in </a:t>
            </a:r>
            <a:r>
              <a:rPr lang="en-US" sz="3900" dirty="0" err="1"/>
              <a:t>liam</a:t>
            </a:r>
            <a:r>
              <a:rPr lang="en-US" sz="3900" dirty="0"/>
              <a:t> </a:t>
            </a:r>
            <a:r>
              <a:rPr lang="en-US" sz="3900" dirty="0" err="1"/>
              <a:t>tuan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ning</a:t>
            </a:r>
            <a:r>
              <a:rPr lang="en-US" sz="3900" dirty="0"/>
              <a:t> </a:t>
            </a:r>
            <a:r>
              <a:rPr lang="en-US" sz="3900" dirty="0" err="1"/>
              <a:t>ti</a:t>
            </a:r>
            <a:r>
              <a:rPr lang="en-US" sz="3900" dirty="0"/>
              <a:t> ka duh.</a:t>
            </a:r>
          </a:p>
        </p:txBody>
      </p:sp>
    </p:spTree>
  </p:cSld>
  <p:clrMapOvr>
    <a:masterClrMapping/>
  </p:clrMapOvr>
</p:sld>
</file>

<file path=ppt/slides/slide2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444185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600" dirty="0"/>
              <a:t>3. Ka </a:t>
            </a:r>
            <a:r>
              <a:rPr lang="en-US" sz="3600" dirty="0" err="1"/>
              <a:t>hngah</a:t>
            </a:r>
            <a:r>
              <a:rPr lang="en-US" sz="3600" dirty="0"/>
              <a:t> </a:t>
            </a:r>
            <a:r>
              <a:rPr lang="en-US" sz="3600" dirty="0" err="1"/>
              <a:t>thiutheo</a:t>
            </a:r>
            <a:r>
              <a:rPr lang="en-US" sz="3600" dirty="0"/>
              <a:t>, </a:t>
            </a:r>
            <a:r>
              <a:rPr lang="en-US" sz="3600" dirty="0" err="1"/>
              <a:t>Lungvar</a:t>
            </a:r>
            <a:r>
              <a:rPr lang="en-US" sz="3600" dirty="0"/>
              <a:t> </a:t>
            </a:r>
            <a:r>
              <a:rPr lang="en-US" sz="3600" dirty="0" err="1"/>
              <a:t>kutka</a:t>
            </a:r>
            <a:r>
              <a:rPr lang="en-US" sz="3600" dirty="0"/>
              <a:t> van-mi run </a:t>
            </a:r>
            <a:r>
              <a:rPr lang="en-US" sz="3600" dirty="0" err="1"/>
              <a:t>nih</a:t>
            </a:r>
            <a:r>
              <a:rPr lang="en-US" sz="3600" dirty="0"/>
              <a:t> an </a:t>
            </a:r>
            <a:r>
              <a:rPr lang="en-US" sz="3600" dirty="0" err="1"/>
              <a:t>hun</a:t>
            </a:r>
            <a:r>
              <a:rPr lang="en-US" sz="3600" dirty="0"/>
              <a:t> </a:t>
            </a:r>
            <a:r>
              <a:rPr lang="en-US" sz="3600" dirty="0" err="1"/>
              <a:t>tiang</a:t>
            </a:r>
            <a:r>
              <a:rPr lang="en-US" sz="3600" dirty="0"/>
              <a:t>, </a:t>
            </a:r>
            <a:r>
              <a:rPr lang="en-US" sz="3600" dirty="0" err="1"/>
              <a:t>Sifak</a:t>
            </a:r>
            <a:r>
              <a:rPr lang="en-US" sz="3600" dirty="0"/>
              <a:t> </a:t>
            </a:r>
            <a:r>
              <a:rPr lang="en-US" sz="3600" dirty="0" err="1"/>
              <a:t>rethei</a:t>
            </a:r>
            <a:r>
              <a:rPr lang="en-US" sz="3600" dirty="0"/>
              <a:t> </a:t>
            </a:r>
            <a:r>
              <a:rPr lang="en-US" sz="3600" dirty="0" err="1"/>
              <a:t>si</a:t>
            </a:r>
            <a:r>
              <a:rPr lang="en-US" sz="3600" dirty="0"/>
              <a:t> </a:t>
            </a:r>
            <a:r>
              <a:rPr lang="en-US" sz="3600" dirty="0" err="1"/>
              <a:t>hmanh</a:t>
            </a:r>
            <a:r>
              <a:rPr lang="en-US" sz="3600" dirty="0"/>
              <a:t> </a:t>
            </a:r>
            <a:r>
              <a:rPr lang="en-US" sz="3600" dirty="0" err="1"/>
              <a:t>ninglaw</a:t>
            </a:r>
            <a:r>
              <a:rPr lang="en-US" sz="3600" dirty="0"/>
              <a:t>, Cu </a:t>
            </a:r>
            <a:r>
              <a:rPr lang="en-US" sz="3600" dirty="0" err="1"/>
              <a:t>kutka</a:t>
            </a:r>
            <a:r>
              <a:rPr lang="en-US" sz="3600" dirty="0"/>
              <a:t> cu </a:t>
            </a:r>
            <a:r>
              <a:rPr lang="en-US" sz="3600" dirty="0" err="1"/>
              <a:t>kaa</a:t>
            </a:r>
            <a:r>
              <a:rPr lang="en-US" sz="3600" dirty="0"/>
              <a:t> </a:t>
            </a:r>
            <a:r>
              <a:rPr lang="en-US" sz="3600" dirty="0" err="1"/>
              <a:t>ruahchan</a:t>
            </a:r>
            <a:r>
              <a:rPr lang="en-US" sz="3600" dirty="0"/>
              <a:t>, Lam </a:t>
            </a:r>
            <a:r>
              <a:rPr lang="en-US" sz="3600" dirty="0" err="1"/>
              <a:t>hlapi</a:t>
            </a:r>
            <a:r>
              <a:rPr lang="en-US" sz="3600" dirty="0"/>
              <a:t> </a:t>
            </a:r>
            <a:r>
              <a:rPr lang="en-US" sz="3600" dirty="0" err="1"/>
              <a:t>i</a:t>
            </a:r>
            <a:r>
              <a:rPr lang="en-US" sz="3600" dirty="0"/>
              <a:t> an </a:t>
            </a:r>
            <a:r>
              <a:rPr lang="en-US" sz="3600" dirty="0" err="1"/>
              <a:t>hlasak</a:t>
            </a:r>
            <a:r>
              <a:rPr lang="en-US" sz="3600" dirty="0"/>
              <a:t> </a:t>
            </a:r>
            <a:r>
              <a:rPr lang="en-US" sz="3600" dirty="0" err="1"/>
              <a:t>thawng</a:t>
            </a:r>
            <a:r>
              <a:rPr lang="en-US" sz="3600" dirty="0"/>
              <a:t>, an </a:t>
            </a:r>
            <a:r>
              <a:rPr lang="en-US" sz="3600" dirty="0" err="1"/>
              <a:t>kal</a:t>
            </a:r>
            <a:r>
              <a:rPr lang="en-US" sz="3600" dirty="0"/>
              <a:t> </a:t>
            </a:r>
            <a:r>
              <a:rPr lang="en-US" sz="3600" dirty="0" err="1"/>
              <a:t>thawng</a:t>
            </a:r>
            <a:r>
              <a:rPr lang="en-US" sz="3600" dirty="0"/>
              <a:t> cu ka </a:t>
            </a:r>
            <a:r>
              <a:rPr lang="en-US" sz="3600" dirty="0" err="1"/>
              <a:t>theih</a:t>
            </a:r>
            <a:r>
              <a:rPr lang="en-US" sz="3600" dirty="0"/>
              <a:t> </a:t>
            </a:r>
            <a:r>
              <a:rPr lang="en-US" sz="3600" dirty="0" err="1"/>
              <a:t>hna</a:t>
            </a:r>
            <a:r>
              <a:rPr lang="en-US" sz="3600" dirty="0"/>
              <a:t>, An ka </a:t>
            </a:r>
            <a:r>
              <a:rPr lang="en-US" sz="3600" dirty="0" err="1"/>
              <a:t>auh</a:t>
            </a:r>
            <a:r>
              <a:rPr lang="en-US" sz="3600" dirty="0"/>
              <a:t> </a:t>
            </a:r>
            <a:r>
              <a:rPr lang="en-US" sz="3600" dirty="0" err="1"/>
              <a:t>lai</a:t>
            </a:r>
            <a:r>
              <a:rPr lang="en-US" sz="3600" dirty="0"/>
              <a:t> </a:t>
            </a:r>
            <a:r>
              <a:rPr lang="en-US" sz="3600" dirty="0" err="1"/>
              <a:t>caan</a:t>
            </a:r>
            <a:r>
              <a:rPr lang="en-US" sz="3600" dirty="0"/>
              <a:t> </a:t>
            </a:r>
            <a:r>
              <a:rPr lang="en-US" sz="3600" dirty="0" err="1"/>
              <a:t>lawng</a:t>
            </a:r>
            <a:r>
              <a:rPr lang="en-US" sz="3600" dirty="0"/>
              <a:t> ka </a:t>
            </a:r>
            <a:r>
              <a:rPr lang="en-US" sz="3600" dirty="0" err="1"/>
              <a:t>hngak</a:t>
            </a:r>
            <a:r>
              <a:rPr lang="en-US" sz="3600" dirty="0"/>
              <a:t>, An </a:t>
            </a:r>
            <a:r>
              <a:rPr lang="en-US" sz="3600" dirty="0" err="1"/>
              <a:t>aan</a:t>
            </a:r>
            <a:r>
              <a:rPr lang="en-US" sz="3600" dirty="0"/>
              <a:t> </a:t>
            </a:r>
            <a:r>
              <a:rPr lang="en-US" sz="3600" dirty="0" err="1"/>
              <a:t>ngaih</a:t>
            </a:r>
            <a:r>
              <a:rPr lang="en-US" sz="3600" dirty="0"/>
              <a:t> in </a:t>
            </a:r>
            <a:r>
              <a:rPr lang="en-US" sz="3600" dirty="0" err="1"/>
              <a:t>hngak</a:t>
            </a:r>
            <a:r>
              <a:rPr lang="en-US" sz="3600" dirty="0"/>
              <a:t> </a:t>
            </a:r>
            <a:r>
              <a:rPr lang="en-US" sz="3600" dirty="0" err="1"/>
              <a:t>ko</a:t>
            </a:r>
            <a:r>
              <a:rPr lang="en-US" sz="3600" dirty="0"/>
              <a:t> </a:t>
            </a:r>
            <a:r>
              <a:rPr lang="en-US" sz="3600" dirty="0" err="1"/>
              <a:t>ning</a:t>
            </a:r>
            <a:r>
              <a:rPr lang="en-US" sz="3600" dirty="0"/>
              <a:t>.</a:t>
            </a:r>
          </a:p>
        </p:txBody>
      </p:sp>
    </p:spTree>
  </p:cSld>
  <p:clrMapOvr>
    <a:masterClrMapping/>
  </p:clrMapOvr>
</p:sld>
</file>

<file path=ppt/slides/slide2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62885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800" dirty="0"/>
              <a:t>4. A </a:t>
            </a:r>
            <a:r>
              <a:rPr lang="en-US" sz="3800" dirty="0" err="1"/>
              <a:t>ceu</a:t>
            </a:r>
            <a:r>
              <a:rPr lang="en-US" sz="3800" dirty="0"/>
              <a:t> </a:t>
            </a:r>
            <a:r>
              <a:rPr lang="en-US" sz="3800" dirty="0" err="1"/>
              <a:t>bikmi</a:t>
            </a:r>
            <a:r>
              <a:rPr lang="en-US" sz="3800" dirty="0"/>
              <a:t> inn </a:t>
            </a:r>
            <a:r>
              <a:rPr lang="en-US" sz="3800" dirty="0" err="1"/>
              <a:t>dawh</a:t>
            </a:r>
            <a:r>
              <a:rPr lang="en-US" sz="3800" dirty="0"/>
              <a:t> ka </a:t>
            </a:r>
            <a:r>
              <a:rPr lang="en-US" sz="3800" dirty="0" err="1"/>
              <a:t>hngak</a:t>
            </a:r>
            <a:r>
              <a:rPr lang="en-US" sz="3800" dirty="0"/>
              <a:t>, </a:t>
            </a:r>
            <a:r>
              <a:rPr lang="en-US" sz="3800" dirty="0" err="1"/>
              <a:t>Mithmuh</a:t>
            </a:r>
            <a:r>
              <a:rPr lang="en-US" sz="3800" dirty="0"/>
              <a:t> bal lo inn </a:t>
            </a:r>
            <a:r>
              <a:rPr lang="en-US" sz="3800" dirty="0" err="1"/>
              <a:t>dawh</a:t>
            </a:r>
            <a:r>
              <a:rPr lang="en-US" sz="3800" dirty="0"/>
              <a:t> </a:t>
            </a:r>
            <a:r>
              <a:rPr lang="en-US" sz="3800" dirty="0" err="1"/>
              <a:t>bik</a:t>
            </a:r>
            <a:r>
              <a:rPr lang="en-US" sz="3800" dirty="0"/>
              <a:t>, Par </a:t>
            </a:r>
            <a:r>
              <a:rPr lang="en-US" sz="3800" dirty="0" err="1"/>
              <a:t>tha</a:t>
            </a:r>
            <a:r>
              <a:rPr lang="en-US" sz="3800" dirty="0"/>
              <a:t> en </a:t>
            </a:r>
            <a:r>
              <a:rPr lang="en-US" sz="3800" dirty="0" err="1"/>
              <a:t>lio</a:t>
            </a:r>
            <a:r>
              <a:rPr lang="en-US" sz="3800" dirty="0"/>
              <a:t> </a:t>
            </a:r>
            <a:r>
              <a:rPr lang="en-US" sz="3800" dirty="0" err="1"/>
              <a:t>nunnak</a:t>
            </a:r>
            <a:r>
              <a:rPr lang="en-US" sz="3800" dirty="0"/>
              <a:t> </a:t>
            </a:r>
            <a:r>
              <a:rPr lang="en-US" sz="3800" dirty="0" err="1"/>
              <a:t>thingkung</a:t>
            </a:r>
            <a:r>
              <a:rPr lang="en-US" sz="3800" dirty="0"/>
              <a:t>, </a:t>
            </a:r>
            <a:r>
              <a:rPr lang="en-US" sz="3800" dirty="0" err="1"/>
              <a:t>Fing</a:t>
            </a:r>
            <a:r>
              <a:rPr lang="en-US" sz="3800" dirty="0"/>
              <a:t> le </a:t>
            </a:r>
            <a:r>
              <a:rPr lang="en-US" sz="3800" dirty="0" err="1"/>
              <a:t>tlang</a:t>
            </a:r>
            <a:r>
              <a:rPr lang="en-US" sz="3800" dirty="0"/>
              <a:t> </a:t>
            </a:r>
            <a:r>
              <a:rPr lang="en-US" sz="3800" dirty="0" err="1"/>
              <a:t>nih</a:t>
            </a:r>
            <a:r>
              <a:rPr lang="en-US" sz="3800" dirty="0"/>
              <a:t> </a:t>
            </a:r>
            <a:r>
              <a:rPr lang="en-US" sz="3800" dirty="0" err="1"/>
              <a:t>hring</a:t>
            </a:r>
            <a:r>
              <a:rPr lang="en-US" sz="3800" dirty="0"/>
              <a:t> </a:t>
            </a:r>
            <a:r>
              <a:rPr lang="en-US" sz="3800" dirty="0" err="1"/>
              <a:t>dildel</a:t>
            </a:r>
            <a:r>
              <a:rPr lang="en-US" sz="3800" dirty="0"/>
              <a:t>, Ka </a:t>
            </a:r>
            <a:r>
              <a:rPr lang="en-US" sz="3800" dirty="0" err="1"/>
              <a:t>khamhnak</a:t>
            </a:r>
            <a:r>
              <a:rPr lang="en-US" sz="3800" dirty="0"/>
              <a:t> </a:t>
            </a:r>
            <a:r>
              <a:rPr lang="en-US" sz="3800" dirty="0" err="1"/>
              <a:t>caan</a:t>
            </a:r>
            <a:r>
              <a:rPr lang="en-US" sz="3800" dirty="0"/>
              <a:t> </a:t>
            </a:r>
            <a:r>
              <a:rPr lang="en-US" sz="3800" dirty="0" err="1"/>
              <a:t>tlin</a:t>
            </a:r>
            <a:r>
              <a:rPr lang="en-US" sz="3800" dirty="0"/>
              <a:t> </a:t>
            </a:r>
            <a:r>
              <a:rPr lang="en-US" sz="3800" dirty="0" err="1"/>
              <a:t>lai</a:t>
            </a:r>
            <a:r>
              <a:rPr lang="en-US" sz="3800" dirty="0"/>
              <a:t> ka </a:t>
            </a:r>
            <a:r>
              <a:rPr lang="en-US" sz="3800" dirty="0" err="1"/>
              <a:t>hngak</a:t>
            </a:r>
            <a:r>
              <a:rPr lang="en-US" sz="3800" dirty="0"/>
              <a:t>, Ka </a:t>
            </a:r>
            <a:r>
              <a:rPr lang="en-US" sz="3800" dirty="0" err="1"/>
              <a:t>Khamhtu</a:t>
            </a:r>
            <a:r>
              <a:rPr lang="en-US" sz="3800" dirty="0"/>
              <a:t> </a:t>
            </a:r>
            <a:r>
              <a:rPr lang="en-US" sz="3800" dirty="0" err="1"/>
              <a:t>pek</a:t>
            </a:r>
            <a:r>
              <a:rPr lang="en-US" sz="3800" dirty="0"/>
              <a:t> </a:t>
            </a:r>
            <a:r>
              <a:rPr lang="en-US" sz="3800" dirty="0" err="1"/>
              <a:t>laimi</a:t>
            </a:r>
            <a:r>
              <a:rPr lang="en-US" sz="3800" dirty="0"/>
              <a:t> </a:t>
            </a:r>
            <a:r>
              <a:rPr lang="en-US" sz="3800" dirty="0" err="1"/>
              <a:t>kha</a:t>
            </a:r>
            <a:r>
              <a:rPr lang="en-US" sz="3800" dirty="0"/>
              <a:t>, </a:t>
            </a:r>
            <a:r>
              <a:rPr lang="en-US" sz="3800" dirty="0" err="1"/>
              <a:t>Sualnak</a:t>
            </a:r>
            <a:r>
              <a:rPr lang="en-US" sz="3800" dirty="0"/>
              <a:t> </a:t>
            </a:r>
            <a:r>
              <a:rPr lang="en-US" sz="3800" dirty="0" err="1"/>
              <a:t>vialte</a:t>
            </a:r>
            <a:r>
              <a:rPr lang="en-US" sz="3800" dirty="0"/>
              <a:t> an lo </a:t>
            </a:r>
            <a:r>
              <a:rPr lang="en-US" sz="3800" dirty="0" err="1"/>
              <a:t>dih</a:t>
            </a:r>
            <a:r>
              <a:rPr lang="en-US" sz="3800" dirty="0"/>
              <a:t> </a:t>
            </a:r>
            <a:r>
              <a:rPr lang="en-US" sz="3800" dirty="0" err="1"/>
              <a:t>lai</a:t>
            </a:r>
            <a:r>
              <a:rPr lang="en-US" sz="3800" dirty="0"/>
              <a:t>, </a:t>
            </a:r>
            <a:r>
              <a:rPr lang="en-US" sz="3800" dirty="0" err="1"/>
              <a:t>Ngaihchiat</a:t>
            </a:r>
            <a:r>
              <a:rPr lang="en-US" sz="3800" dirty="0"/>
              <a:t> </a:t>
            </a:r>
            <a:r>
              <a:rPr lang="en-US" sz="3800" dirty="0" err="1"/>
              <a:t>lungkuai</a:t>
            </a:r>
            <a:r>
              <a:rPr lang="en-US" sz="3800" dirty="0"/>
              <a:t> an lo </a:t>
            </a:r>
            <a:r>
              <a:rPr lang="en-US" sz="3800" dirty="0" err="1"/>
              <a:t>lai</a:t>
            </a:r>
            <a:r>
              <a:rPr lang="en-US" sz="3800" dirty="0"/>
              <a:t>.</a:t>
            </a:r>
          </a:p>
        </p:txBody>
      </p:sp>
    </p:spTree>
  </p:cSld>
  <p:clrMapOvr>
    <a:masterClrMapping/>
  </p:clrMapOvr>
</p:sld>
</file>

<file path=ppt/slides/slide2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2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30. HNU DEUHPI AH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F</a:t>
            </a:r>
          </a:p>
        </p:txBody>
      </p:sp>
    </p:spTree>
  </p:cSld>
  <p:clrMapOvr>
    <a:masterClrMapping/>
  </p:clrMapOvr>
</p:sld>
</file>

<file path=ppt/slides/slide2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Khuaruahhar</a:t>
            </a:r>
            <a:r>
              <a:rPr lang="en-US" sz="3900" dirty="0"/>
              <a:t> in </a:t>
            </a:r>
            <a:r>
              <a:rPr lang="en-US" sz="3900" dirty="0" err="1"/>
              <a:t>tukforhnak</a:t>
            </a:r>
            <a:r>
              <a:rPr lang="en-US" sz="3900" dirty="0"/>
              <a:t> ka tong </a:t>
            </a:r>
            <a:r>
              <a:rPr lang="en-US" sz="3900" dirty="0" err="1"/>
              <a:t>tawn</a:t>
            </a:r>
            <a:r>
              <a:rPr lang="en-US" sz="3900" dirty="0"/>
              <a:t>. </a:t>
            </a:r>
            <a:r>
              <a:rPr lang="en-US" sz="3900" dirty="0" err="1"/>
              <a:t>Cuticun</a:t>
            </a:r>
            <a:r>
              <a:rPr lang="en-US" sz="3900" dirty="0"/>
              <a:t> maw </a:t>
            </a:r>
            <a:r>
              <a:rPr lang="en-US" sz="3900" dirty="0" err="1"/>
              <a:t>kan</a:t>
            </a:r>
            <a:r>
              <a:rPr lang="en-US" sz="3900" dirty="0"/>
              <a:t> ton </a:t>
            </a:r>
            <a:r>
              <a:rPr lang="en-US" sz="3900" dirty="0" err="1"/>
              <a:t>rih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Sualpalhnak</a:t>
            </a:r>
            <a:r>
              <a:rPr lang="en-US" sz="3900" dirty="0"/>
              <a:t> </a:t>
            </a:r>
            <a:r>
              <a:rPr lang="en-US" sz="3900" dirty="0" err="1"/>
              <a:t>chungah</a:t>
            </a:r>
            <a:r>
              <a:rPr lang="en-US" sz="3900" dirty="0"/>
              <a:t> an um </a:t>
            </a:r>
            <a:r>
              <a:rPr lang="en-US" sz="3900" dirty="0" err="1"/>
              <a:t>cio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in, </a:t>
            </a:r>
            <a:r>
              <a:rPr lang="en-US" sz="3900" dirty="0" err="1"/>
              <a:t>Kannih</a:t>
            </a:r>
            <a:r>
              <a:rPr lang="en-US" sz="3900" dirty="0"/>
              <a:t> </a:t>
            </a:r>
            <a:r>
              <a:rPr lang="en-US" sz="3900" dirty="0" err="1"/>
              <a:t>bangin</a:t>
            </a:r>
            <a:r>
              <a:rPr lang="en-US" sz="3900" dirty="0"/>
              <a:t> </a:t>
            </a:r>
            <a:r>
              <a:rPr lang="en-US" sz="3900" dirty="0" err="1"/>
              <a:t>tukforh</a:t>
            </a:r>
            <a:r>
              <a:rPr lang="en-US" sz="3900" dirty="0"/>
              <a:t> an </a:t>
            </a:r>
            <a:r>
              <a:rPr lang="en-US" sz="3900" dirty="0" err="1"/>
              <a:t>ing</a:t>
            </a:r>
            <a:r>
              <a:rPr lang="en-US" sz="3900" dirty="0"/>
              <a:t> lo.</a:t>
            </a:r>
          </a:p>
        </p:txBody>
      </p:sp>
    </p:spTree>
  </p:cSld>
  <p:clrMapOvr>
    <a:masterClrMapping/>
  </p:clrMapOvr>
</p:sld>
</file>

<file path=ppt/slides/slide2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Hnu</a:t>
            </a:r>
            <a:r>
              <a:rPr lang="en-US" sz="3900" dirty="0"/>
              <a:t> </a:t>
            </a:r>
            <a:r>
              <a:rPr lang="en-US" sz="3900" dirty="0" err="1"/>
              <a:t>deuhpi</a:t>
            </a:r>
            <a:r>
              <a:rPr lang="en-US" sz="3900" dirty="0"/>
              <a:t> ah </a:t>
            </a:r>
            <a:r>
              <a:rPr lang="en-US" sz="3900" dirty="0" err="1"/>
              <a:t>fiang</a:t>
            </a:r>
            <a:r>
              <a:rPr lang="en-US" sz="3900" dirty="0"/>
              <a:t> </a:t>
            </a:r>
            <a:r>
              <a:rPr lang="en-US" sz="3900" dirty="0" err="1"/>
              <a:t>te</a:t>
            </a:r>
            <a:r>
              <a:rPr lang="en-US" sz="3900" dirty="0"/>
              <a:t> in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hngalh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Hnu</a:t>
            </a:r>
            <a:r>
              <a:rPr lang="en-US" sz="3900" dirty="0"/>
              <a:t> </a:t>
            </a:r>
            <a:r>
              <a:rPr lang="en-US" sz="3900" dirty="0" err="1"/>
              <a:t>deuhpi</a:t>
            </a:r>
            <a:r>
              <a:rPr lang="en-US" sz="3900" dirty="0"/>
              <a:t> ah </a:t>
            </a:r>
            <a:r>
              <a:rPr lang="en-US" sz="3900" dirty="0" err="1"/>
              <a:t>fiang</a:t>
            </a:r>
            <a:r>
              <a:rPr lang="en-US" sz="3900" dirty="0"/>
              <a:t> </a:t>
            </a:r>
            <a:r>
              <a:rPr lang="en-US" sz="3900" dirty="0" err="1"/>
              <a:t>te'n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hngalh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Ni </a:t>
            </a:r>
            <a:r>
              <a:rPr lang="en-US" sz="3900" dirty="0" err="1"/>
              <a:t>ceu</a:t>
            </a:r>
            <a:r>
              <a:rPr lang="en-US" sz="3900" dirty="0"/>
              <a:t> </a:t>
            </a:r>
            <a:r>
              <a:rPr lang="en-US" sz="3900" dirty="0" err="1"/>
              <a:t>dawh</a:t>
            </a:r>
            <a:r>
              <a:rPr lang="en-US" sz="3900" dirty="0"/>
              <a:t> ah lung </a:t>
            </a:r>
            <a:r>
              <a:rPr lang="en-US" sz="3900" dirty="0" err="1"/>
              <a:t>dai</a:t>
            </a:r>
            <a:r>
              <a:rPr lang="en-US" sz="3900" dirty="0"/>
              <a:t> in um </a:t>
            </a:r>
            <a:r>
              <a:rPr lang="en-US" sz="3900" dirty="0" err="1"/>
              <a:t>ko</a:t>
            </a:r>
            <a:r>
              <a:rPr lang="en-US" sz="3900" dirty="0"/>
              <a:t> u. </a:t>
            </a:r>
            <a:r>
              <a:rPr lang="en-US" sz="3900" dirty="0" err="1"/>
              <a:t>Tuhnu</a:t>
            </a:r>
            <a:r>
              <a:rPr lang="en-US" sz="3900" dirty="0"/>
              <a:t> ah </a:t>
            </a:r>
            <a:r>
              <a:rPr lang="en-US" sz="3900" dirty="0" err="1"/>
              <a:t>fiang</a:t>
            </a:r>
            <a:r>
              <a:rPr lang="en-US" sz="3900" dirty="0"/>
              <a:t> </a:t>
            </a:r>
            <a:r>
              <a:rPr lang="en-US" sz="3900" dirty="0" err="1"/>
              <a:t>te</a:t>
            </a:r>
            <a:r>
              <a:rPr lang="en-US" sz="3900" dirty="0"/>
              <a:t> in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hngalh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Ka </a:t>
            </a:r>
            <a:r>
              <a:rPr lang="en-US" sz="3900" dirty="0" err="1"/>
              <a:t>dawtmi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he </a:t>
            </a:r>
            <a:r>
              <a:rPr lang="en-US" sz="3900" dirty="0" err="1"/>
              <a:t>thih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 </a:t>
            </a:r>
            <a:r>
              <a:rPr lang="en-US" sz="3900" dirty="0" err="1"/>
              <a:t>kan</a:t>
            </a:r>
            <a:r>
              <a:rPr lang="en-US" sz="3900" dirty="0"/>
              <a:t> then, </a:t>
            </a:r>
            <a:r>
              <a:rPr lang="en-US" sz="3900" dirty="0" err="1"/>
              <a:t>Lileng</a:t>
            </a:r>
            <a:r>
              <a:rPr lang="en-US" sz="3900" dirty="0"/>
              <a:t> </a:t>
            </a:r>
            <a:r>
              <a:rPr lang="en-US" sz="3900" dirty="0" err="1"/>
              <a:t>cihai</a:t>
            </a:r>
            <a:r>
              <a:rPr lang="en-US" sz="3900" dirty="0"/>
              <a:t> in an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liamtak</a:t>
            </a:r>
            <a:r>
              <a:rPr lang="en-US" sz="3900" dirty="0"/>
              <a:t>, </a:t>
            </a:r>
            <a:r>
              <a:rPr lang="en-US" sz="3900" dirty="0" err="1"/>
              <a:t>Chawva</a:t>
            </a:r>
            <a:r>
              <a:rPr lang="en-US" sz="3900" dirty="0"/>
              <a:t> </a:t>
            </a:r>
            <a:r>
              <a:rPr lang="en-US" sz="3900" dirty="0" err="1"/>
              <a:t>tling</a:t>
            </a:r>
            <a:r>
              <a:rPr lang="en-US" sz="3900" dirty="0"/>
              <a:t> he </a:t>
            </a:r>
            <a:r>
              <a:rPr lang="en-US" sz="3900" dirty="0" err="1"/>
              <a:t>midang</a:t>
            </a:r>
            <a:r>
              <a:rPr lang="en-US" sz="3900" dirty="0"/>
              <a:t> an nun </a:t>
            </a:r>
            <a:r>
              <a:rPr lang="en-US" sz="3900" dirty="0" err="1"/>
              <a:t>lio</a:t>
            </a:r>
            <a:r>
              <a:rPr lang="en-US" sz="3900" dirty="0"/>
              <a:t> ah, </a:t>
            </a:r>
            <a:r>
              <a:rPr lang="en-US" sz="3900" dirty="0" err="1"/>
              <a:t>Ziahhen</a:t>
            </a:r>
            <a:r>
              <a:rPr lang="en-US" sz="3900" dirty="0"/>
              <a:t> </a:t>
            </a:r>
            <a:r>
              <a:rPr lang="en-US" sz="3900" dirty="0" err="1"/>
              <a:t>derthawmmi</a:t>
            </a:r>
            <a:r>
              <a:rPr lang="en-US" sz="3900" dirty="0"/>
              <a:t> </a:t>
            </a:r>
            <a:r>
              <a:rPr lang="en-US" sz="3900" dirty="0" err="1"/>
              <a:t>kannih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si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Hnu</a:t>
            </a:r>
            <a:r>
              <a:rPr lang="en-US" sz="3900" dirty="0"/>
              <a:t> </a:t>
            </a:r>
            <a:r>
              <a:rPr lang="en-US" sz="3900" dirty="0" err="1"/>
              <a:t>deuhpi</a:t>
            </a:r>
            <a:r>
              <a:rPr lang="en-US" sz="3900" dirty="0"/>
              <a:t> ah </a:t>
            </a:r>
            <a:r>
              <a:rPr lang="en-US" sz="3900" dirty="0" err="1"/>
              <a:t>fiang</a:t>
            </a:r>
            <a:r>
              <a:rPr lang="en-US" sz="3900" dirty="0"/>
              <a:t> </a:t>
            </a:r>
            <a:r>
              <a:rPr lang="en-US" sz="3900" dirty="0" err="1"/>
              <a:t>te</a:t>
            </a:r>
            <a:r>
              <a:rPr lang="en-US" sz="3900" dirty="0"/>
              <a:t> in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hngalh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Hnu</a:t>
            </a:r>
            <a:r>
              <a:rPr lang="en-US" sz="3900" dirty="0"/>
              <a:t> </a:t>
            </a:r>
            <a:r>
              <a:rPr lang="en-US" sz="3900" dirty="0" err="1"/>
              <a:t>deuhpi</a:t>
            </a:r>
            <a:r>
              <a:rPr lang="en-US" sz="3900" dirty="0"/>
              <a:t> ah </a:t>
            </a:r>
            <a:r>
              <a:rPr lang="en-US" sz="3900" dirty="0" err="1"/>
              <a:t>fiang</a:t>
            </a:r>
            <a:r>
              <a:rPr lang="en-US" sz="3900" dirty="0"/>
              <a:t> </a:t>
            </a:r>
            <a:r>
              <a:rPr lang="en-US" sz="3900" dirty="0" err="1"/>
              <a:t>te'n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hngalh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Ni </a:t>
            </a:r>
            <a:r>
              <a:rPr lang="en-US" sz="3900" dirty="0" err="1"/>
              <a:t>ceu</a:t>
            </a:r>
            <a:r>
              <a:rPr lang="en-US" sz="3900" dirty="0"/>
              <a:t> </a:t>
            </a:r>
            <a:r>
              <a:rPr lang="en-US" sz="3900" dirty="0" err="1"/>
              <a:t>dawh</a:t>
            </a:r>
            <a:r>
              <a:rPr lang="en-US" sz="3900" dirty="0"/>
              <a:t> ah lung </a:t>
            </a:r>
            <a:r>
              <a:rPr lang="en-US" sz="3900" dirty="0" err="1"/>
              <a:t>dai</a:t>
            </a:r>
            <a:r>
              <a:rPr lang="en-US" sz="3900" dirty="0"/>
              <a:t> in um </a:t>
            </a:r>
            <a:r>
              <a:rPr lang="en-US" sz="3900" dirty="0" err="1"/>
              <a:t>ko</a:t>
            </a:r>
            <a:r>
              <a:rPr lang="en-US" sz="3900" dirty="0"/>
              <a:t> u. </a:t>
            </a:r>
            <a:r>
              <a:rPr lang="en-US" sz="3900" dirty="0" err="1"/>
              <a:t>Tuhnu</a:t>
            </a:r>
            <a:r>
              <a:rPr lang="en-US" sz="3900" dirty="0"/>
              <a:t> ah </a:t>
            </a:r>
            <a:r>
              <a:rPr lang="en-US" sz="3900" dirty="0" err="1"/>
              <a:t>fiang</a:t>
            </a:r>
            <a:r>
              <a:rPr lang="en-US" sz="3900" dirty="0"/>
              <a:t> </a:t>
            </a:r>
            <a:r>
              <a:rPr lang="en-US" sz="3900" dirty="0" err="1"/>
              <a:t>te</a:t>
            </a:r>
            <a:r>
              <a:rPr lang="en-US" sz="3900" dirty="0"/>
              <a:t> in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hngalh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Thih</a:t>
            </a:r>
            <a:r>
              <a:rPr lang="en-US" sz="3900" dirty="0"/>
              <a:t> </a:t>
            </a:r>
            <a:r>
              <a:rPr lang="en-US" sz="3900" dirty="0" err="1"/>
              <a:t>tiang</a:t>
            </a:r>
            <a:r>
              <a:rPr lang="en-US" sz="3900" dirty="0"/>
              <a:t> </a:t>
            </a:r>
            <a:r>
              <a:rPr lang="en-US" sz="3900" dirty="0" err="1"/>
              <a:t>zumhtlakmi</a:t>
            </a:r>
            <a:r>
              <a:rPr lang="en-US" sz="3900" dirty="0"/>
              <a:t> </a:t>
            </a:r>
            <a:r>
              <a:rPr lang="en-US" sz="3900" dirty="0" err="1"/>
              <a:t>si</a:t>
            </a:r>
            <a:r>
              <a:rPr lang="en-US" sz="3900" dirty="0"/>
              <a:t> ding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fial</a:t>
            </a:r>
            <a:r>
              <a:rPr lang="en-US" sz="3900" dirty="0"/>
              <a:t>, Tuan </a:t>
            </a:r>
            <a:r>
              <a:rPr lang="en-US" sz="3900" dirty="0" err="1"/>
              <a:t>fah</a:t>
            </a:r>
            <a:r>
              <a:rPr lang="en-US" sz="3900" dirty="0"/>
              <a:t> </a:t>
            </a:r>
            <a:r>
              <a:rPr lang="en-US" sz="3900" dirty="0" err="1"/>
              <a:t>retheih</a:t>
            </a:r>
            <a:r>
              <a:rPr lang="en-US" sz="3900" dirty="0"/>
              <a:t> </a:t>
            </a:r>
            <a:r>
              <a:rPr lang="en-US" sz="3900" dirty="0" err="1"/>
              <a:t>ni</a:t>
            </a:r>
            <a:r>
              <a:rPr lang="en-US" sz="3900" dirty="0"/>
              <a:t> a </a:t>
            </a:r>
            <a:r>
              <a:rPr lang="en-US" sz="3900" dirty="0" err="1"/>
              <a:t>sau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lo, </a:t>
            </a:r>
            <a:r>
              <a:rPr lang="en-US" sz="3900" dirty="0" err="1"/>
              <a:t>Riantuan</a:t>
            </a:r>
            <a:r>
              <a:rPr lang="en-US" sz="3900" dirty="0"/>
              <a:t> </a:t>
            </a:r>
            <a:r>
              <a:rPr lang="en-US" sz="3900" dirty="0" err="1"/>
              <a:t>retheih</a:t>
            </a:r>
            <a:r>
              <a:rPr lang="en-US" sz="3900" dirty="0"/>
              <a:t> </a:t>
            </a:r>
            <a:r>
              <a:rPr lang="en-US" sz="3900" dirty="0" err="1"/>
              <a:t>caan</a:t>
            </a:r>
            <a:r>
              <a:rPr lang="en-US" sz="3900" dirty="0"/>
              <a:t> cu a dong </a:t>
            </a:r>
            <a:r>
              <a:rPr lang="en-US" sz="3900" dirty="0" err="1"/>
              <a:t>cang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Van sui </a:t>
            </a:r>
            <a:r>
              <a:rPr lang="en-US" sz="3900" dirty="0" err="1"/>
              <a:t>kutka</a:t>
            </a:r>
            <a:r>
              <a:rPr lang="en-US" sz="3900" dirty="0"/>
              <a:t> </a:t>
            </a:r>
            <a:r>
              <a:rPr lang="en-US" sz="3900" dirty="0" err="1"/>
              <a:t>luh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tim</a:t>
            </a:r>
            <a:r>
              <a:rPr lang="en-US" sz="3900" dirty="0"/>
              <a:t> u.</a:t>
            </a:r>
          </a:p>
        </p:txBody>
      </p:sp>
    </p:spTree>
  </p:cSld>
  <p:clrMapOvr>
    <a:masterClrMapping/>
  </p:clrMapOvr>
</p:sld>
</file>

<file path=ppt/slides/slide2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Hnu</a:t>
            </a:r>
            <a:r>
              <a:rPr lang="en-US" sz="3900" dirty="0"/>
              <a:t> </a:t>
            </a:r>
            <a:r>
              <a:rPr lang="en-US" sz="3900" dirty="0" err="1"/>
              <a:t>deuhpi</a:t>
            </a:r>
            <a:r>
              <a:rPr lang="en-US" sz="3900" dirty="0"/>
              <a:t> ah </a:t>
            </a:r>
            <a:r>
              <a:rPr lang="en-US" sz="3900" dirty="0" err="1"/>
              <a:t>fiang</a:t>
            </a:r>
            <a:r>
              <a:rPr lang="en-US" sz="3900" dirty="0"/>
              <a:t> </a:t>
            </a:r>
            <a:r>
              <a:rPr lang="en-US" sz="3900" dirty="0" err="1"/>
              <a:t>te</a:t>
            </a:r>
            <a:r>
              <a:rPr lang="en-US" sz="3900" dirty="0"/>
              <a:t> in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hngalh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Hnu</a:t>
            </a:r>
            <a:r>
              <a:rPr lang="en-US" sz="3900" dirty="0"/>
              <a:t> </a:t>
            </a:r>
            <a:r>
              <a:rPr lang="en-US" sz="3900" dirty="0" err="1"/>
              <a:t>deuhpi</a:t>
            </a:r>
            <a:r>
              <a:rPr lang="en-US" sz="3900" dirty="0"/>
              <a:t> ah </a:t>
            </a:r>
            <a:r>
              <a:rPr lang="en-US" sz="3900" dirty="0" err="1"/>
              <a:t>fiang</a:t>
            </a:r>
            <a:r>
              <a:rPr lang="en-US" sz="3900" dirty="0"/>
              <a:t> </a:t>
            </a:r>
            <a:r>
              <a:rPr lang="en-US" sz="3900" dirty="0" err="1"/>
              <a:t>te'n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hngalh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Ni </a:t>
            </a:r>
            <a:r>
              <a:rPr lang="en-US" sz="3900" dirty="0" err="1"/>
              <a:t>ceu</a:t>
            </a:r>
            <a:r>
              <a:rPr lang="en-US" sz="3900" dirty="0"/>
              <a:t> </a:t>
            </a:r>
            <a:r>
              <a:rPr lang="en-US" sz="3900" dirty="0" err="1"/>
              <a:t>dawh</a:t>
            </a:r>
            <a:r>
              <a:rPr lang="en-US" sz="3900" dirty="0"/>
              <a:t> ah lung </a:t>
            </a:r>
            <a:r>
              <a:rPr lang="en-US" sz="3900" dirty="0" err="1"/>
              <a:t>dai</a:t>
            </a:r>
            <a:r>
              <a:rPr lang="en-US" sz="3900" dirty="0"/>
              <a:t> in um </a:t>
            </a:r>
            <a:r>
              <a:rPr lang="en-US" sz="3900" dirty="0" err="1"/>
              <a:t>ko</a:t>
            </a:r>
            <a:r>
              <a:rPr lang="en-US" sz="3900" dirty="0"/>
              <a:t> u. </a:t>
            </a:r>
            <a:r>
              <a:rPr lang="en-US" sz="3900" dirty="0" err="1"/>
              <a:t>Tuhnu</a:t>
            </a:r>
            <a:r>
              <a:rPr lang="en-US" sz="3900" dirty="0"/>
              <a:t> ah </a:t>
            </a:r>
            <a:r>
              <a:rPr lang="en-US" sz="3900" dirty="0" err="1"/>
              <a:t>fiang</a:t>
            </a:r>
            <a:r>
              <a:rPr lang="en-US" sz="3900" dirty="0"/>
              <a:t> </a:t>
            </a:r>
            <a:r>
              <a:rPr lang="en-US" sz="3900" dirty="0" err="1"/>
              <a:t>te</a:t>
            </a:r>
            <a:r>
              <a:rPr lang="en-US" sz="3900" dirty="0"/>
              <a:t> in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hngalh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</a:t>
            </a:r>
            <a:r>
              <a:rPr lang="en-US" sz="3900" dirty="0" err="1"/>
              <a:t>Lianhngannak</a:t>
            </a:r>
            <a:r>
              <a:rPr lang="en-US" sz="3900" dirty="0"/>
              <a:t> in </a:t>
            </a:r>
            <a:r>
              <a:rPr lang="en-US" sz="3900" dirty="0" err="1"/>
              <a:t>Jesuh</a:t>
            </a:r>
            <a:r>
              <a:rPr lang="en-US" sz="3900" dirty="0"/>
              <a:t> a rat </a:t>
            </a:r>
            <a:r>
              <a:rPr lang="en-US" sz="3900" dirty="0" err="1"/>
              <a:t>tikah</a:t>
            </a:r>
            <a:r>
              <a:rPr lang="en-US" sz="3900" dirty="0"/>
              <a:t>, Van in a rung </a:t>
            </a:r>
            <a:r>
              <a:rPr lang="en-US" sz="3900" dirty="0" err="1"/>
              <a:t>tum</a:t>
            </a:r>
            <a:r>
              <a:rPr lang="en-US" sz="3900" dirty="0"/>
              <a:t> cu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A </a:t>
            </a:r>
            <a:r>
              <a:rPr lang="en-US" sz="3900" dirty="0" err="1"/>
              <a:t>ceumi</a:t>
            </a:r>
            <a:r>
              <a:rPr lang="en-US" sz="3900" dirty="0"/>
              <a:t> inn </a:t>
            </a:r>
            <a:r>
              <a:rPr lang="en-US" sz="3900" dirty="0" err="1"/>
              <a:t>dawh</a:t>
            </a:r>
            <a:r>
              <a:rPr lang="en-US" sz="3900" dirty="0"/>
              <a:t> </a:t>
            </a:r>
            <a:r>
              <a:rPr lang="en-US" sz="3900" dirty="0" err="1"/>
              <a:t>bik</a:t>
            </a:r>
            <a:r>
              <a:rPr lang="en-US" sz="3900" dirty="0"/>
              <a:t> ah </a:t>
            </a:r>
            <a:r>
              <a:rPr lang="en-US" sz="3900" dirty="0" err="1"/>
              <a:t>kan</a:t>
            </a:r>
            <a:r>
              <a:rPr lang="en-US" sz="3900" dirty="0"/>
              <a:t> ton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Tuhnu</a:t>
            </a:r>
            <a:r>
              <a:rPr lang="en-US" sz="3900" dirty="0"/>
              <a:t> ah </a:t>
            </a:r>
            <a:r>
              <a:rPr lang="en-US" sz="3900" dirty="0" err="1"/>
              <a:t>fiang</a:t>
            </a:r>
            <a:r>
              <a:rPr lang="en-US" sz="3900" dirty="0"/>
              <a:t> chin in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hngalh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Hnu</a:t>
            </a:r>
            <a:r>
              <a:rPr lang="en-US" sz="3900" dirty="0"/>
              <a:t> </a:t>
            </a:r>
            <a:r>
              <a:rPr lang="en-US" sz="3900" dirty="0" err="1"/>
              <a:t>deuhpi</a:t>
            </a:r>
            <a:r>
              <a:rPr lang="en-US" sz="3900" dirty="0"/>
              <a:t> ah </a:t>
            </a:r>
            <a:r>
              <a:rPr lang="en-US" sz="3900" dirty="0" err="1"/>
              <a:t>fiang</a:t>
            </a:r>
            <a:r>
              <a:rPr lang="en-US" sz="3900" dirty="0"/>
              <a:t> </a:t>
            </a:r>
            <a:r>
              <a:rPr lang="en-US" sz="3900" dirty="0" err="1"/>
              <a:t>te</a:t>
            </a:r>
            <a:r>
              <a:rPr lang="en-US" sz="3900" dirty="0"/>
              <a:t> in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hngalh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Hnu</a:t>
            </a:r>
            <a:r>
              <a:rPr lang="en-US" sz="3900" dirty="0"/>
              <a:t> </a:t>
            </a:r>
            <a:r>
              <a:rPr lang="en-US" sz="3900" dirty="0" err="1"/>
              <a:t>deuhpi</a:t>
            </a:r>
            <a:r>
              <a:rPr lang="en-US" sz="3900" dirty="0"/>
              <a:t> ah </a:t>
            </a:r>
            <a:r>
              <a:rPr lang="en-US" sz="3900" dirty="0" err="1"/>
              <a:t>fiang</a:t>
            </a:r>
            <a:r>
              <a:rPr lang="en-US" sz="3900" dirty="0"/>
              <a:t> </a:t>
            </a:r>
            <a:r>
              <a:rPr lang="en-US" sz="3900" dirty="0" err="1"/>
              <a:t>te'n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hngalh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Ni </a:t>
            </a:r>
            <a:r>
              <a:rPr lang="en-US" sz="3900" dirty="0" err="1"/>
              <a:t>ceu</a:t>
            </a:r>
            <a:r>
              <a:rPr lang="en-US" sz="3900" dirty="0"/>
              <a:t> </a:t>
            </a:r>
            <a:r>
              <a:rPr lang="en-US" sz="3900" dirty="0" err="1"/>
              <a:t>dawh</a:t>
            </a:r>
            <a:r>
              <a:rPr lang="en-US" sz="3900" dirty="0"/>
              <a:t> ah lung </a:t>
            </a:r>
            <a:r>
              <a:rPr lang="en-US" sz="3900" dirty="0" err="1"/>
              <a:t>dai</a:t>
            </a:r>
            <a:r>
              <a:rPr lang="en-US" sz="3900" dirty="0"/>
              <a:t> in um </a:t>
            </a:r>
            <a:r>
              <a:rPr lang="en-US" sz="3900" dirty="0" err="1"/>
              <a:t>ko</a:t>
            </a:r>
            <a:r>
              <a:rPr lang="en-US" sz="3900" dirty="0"/>
              <a:t> u. </a:t>
            </a:r>
            <a:r>
              <a:rPr lang="en-US" sz="3900" dirty="0" err="1"/>
              <a:t>Tuhnu</a:t>
            </a:r>
            <a:r>
              <a:rPr lang="en-US" sz="3900" dirty="0"/>
              <a:t> ah </a:t>
            </a:r>
            <a:r>
              <a:rPr lang="en-US" sz="3900" dirty="0" err="1"/>
              <a:t>fiang</a:t>
            </a:r>
            <a:r>
              <a:rPr lang="en-US" sz="3900" dirty="0"/>
              <a:t> </a:t>
            </a:r>
            <a:r>
              <a:rPr lang="en-US" sz="3900" dirty="0" err="1"/>
              <a:t>te</a:t>
            </a:r>
            <a:r>
              <a:rPr lang="en-US" sz="3900" dirty="0"/>
              <a:t> in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hngalh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2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31. ZANLEI THLACAMNAK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Bb</a:t>
            </a:r>
          </a:p>
        </p:txBody>
      </p:sp>
    </p:spTree>
  </p:cSld>
  <p:clrMapOvr>
    <a:masterClrMapping/>
  </p:clrMapOvr>
</p:sld>
</file>

<file path=ppt/slides/slide2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Kan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ih</a:t>
            </a:r>
            <a:r>
              <a:rPr lang="en-US" sz="3900" dirty="0"/>
              <a:t> </a:t>
            </a:r>
            <a:r>
              <a:rPr lang="en-US" sz="3900" dirty="0" err="1"/>
              <a:t>hlanah</a:t>
            </a:r>
            <a:r>
              <a:rPr lang="en-US" sz="3900" dirty="0"/>
              <a:t>, </a:t>
            </a:r>
            <a:r>
              <a:rPr lang="en-US" sz="3900" dirty="0" err="1"/>
              <a:t>huhphenh</a:t>
            </a:r>
            <a:r>
              <a:rPr lang="en-US" sz="3900" dirty="0"/>
              <a:t> </a:t>
            </a:r>
            <a:r>
              <a:rPr lang="en-US" sz="3900" dirty="0" err="1"/>
              <a:t>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in </a:t>
            </a:r>
            <a:r>
              <a:rPr lang="en-US" sz="3900" dirty="0" err="1"/>
              <a:t>hal</a:t>
            </a:r>
            <a:r>
              <a:rPr lang="en-US" sz="3900" dirty="0"/>
              <a:t>, </a:t>
            </a:r>
            <a:r>
              <a:rPr lang="en-US" sz="3900" dirty="0" err="1"/>
              <a:t>Misual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si</a:t>
            </a:r>
            <a:r>
              <a:rPr lang="en-US" sz="3900" dirty="0"/>
              <a:t> run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zaangfah</a:t>
            </a:r>
            <a:r>
              <a:rPr lang="en-US" sz="3900" dirty="0"/>
              <a:t>, </a:t>
            </a:r>
            <a:r>
              <a:rPr lang="en-US" sz="3900" dirty="0" err="1"/>
              <a:t>Kannih</a:t>
            </a:r>
            <a:r>
              <a:rPr lang="en-US" sz="3900" dirty="0"/>
              <a:t> run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thian-ter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Nihin</a:t>
            </a:r>
            <a:r>
              <a:rPr lang="en-US" sz="3900" dirty="0"/>
              <a:t> ah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palh</a:t>
            </a:r>
            <a:r>
              <a:rPr lang="en-US" sz="3900" dirty="0"/>
              <a:t> </a:t>
            </a:r>
            <a:r>
              <a:rPr lang="en-US" sz="3900" dirty="0" err="1"/>
              <a:t>sualmi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, </a:t>
            </a:r>
            <a:r>
              <a:rPr lang="en-US" sz="3900" dirty="0" err="1"/>
              <a:t>Bawipa</a:t>
            </a:r>
            <a:r>
              <a:rPr lang="en-US" sz="3900" dirty="0"/>
              <a:t> run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thlahpiak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! </a:t>
            </a:r>
            <a:r>
              <a:rPr lang="en-US" sz="3900" dirty="0" err="1"/>
              <a:t>Keimah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run ka </a:t>
            </a:r>
            <a:r>
              <a:rPr lang="en-US" sz="3900" dirty="0" err="1"/>
              <a:t>zaangfah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bantuk</a:t>
            </a:r>
            <a:r>
              <a:rPr lang="en-US" sz="3900" dirty="0"/>
              <a:t> </a:t>
            </a:r>
            <a:r>
              <a:rPr lang="en-US" sz="3900" dirty="0" err="1"/>
              <a:t>si</a:t>
            </a:r>
            <a:r>
              <a:rPr lang="en-US" sz="3900" dirty="0"/>
              <a:t> ka duh.</a:t>
            </a:r>
          </a:p>
        </p:txBody>
      </p:sp>
    </p:spTree>
  </p:cSld>
  <p:clrMapOvr>
    <a:masterClrMapping/>
  </p:clrMapOvr>
</p:sld>
</file>

<file path=ppt/slides/slide2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Kan </a:t>
            </a:r>
            <a:r>
              <a:rPr lang="en-US" sz="3900" dirty="0" err="1"/>
              <a:t>ih</a:t>
            </a:r>
            <a:r>
              <a:rPr lang="en-US" sz="3900" dirty="0"/>
              <a:t> </a:t>
            </a:r>
            <a:r>
              <a:rPr lang="en-US" sz="3900" dirty="0" err="1"/>
              <a:t>kar</a:t>
            </a:r>
            <a:r>
              <a:rPr lang="en-US" sz="3900" dirty="0"/>
              <a:t> ah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pawngkam</a:t>
            </a:r>
            <a:r>
              <a:rPr lang="en-US" sz="3900" dirty="0"/>
              <a:t> ah, </a:t>
            </a:r>
            <a:r>
              <a:rPr lang="en-US" sz="3900" dirty="0" err="1"/>
              <a:t>Tih</a:t>
            </a:r>
            <a:r>
              <a:rPr lang="en-US" sz="3900" dirty="0"/>
              <a:t> </a:t>
            </a:r>
            <a:r>
              <a:rPr lang="en-US" sz="3900" dirty="0" err="1"/>
              <a:t>awk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um </a:t>
            </a:r>
            <a:r>
              <a:rPr lang="en-US" sz="3900" dirty="0" err="1"/>
              <a:t>hmanhseh</a:t>
            </a:r>
            <a:r>
              <a:rPr lang="en-US" sz="3900" dirty="0"/>
              <a:t> law, </a:t>
            </a:r>
            <a:r>
              <a:rPr lang="en-US" sz="3900" dirty="0" err="1"/>
              <a:t>Vanmi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an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zohkhenh</a:t>
            </a:r>
            <a:r>
              <a:rPr lang="en-US" sz="3900" dirty="0"/>
              <a:t> </a:t>
            </a:r>
            <a:r>
              <a:rPr lang="en-US" sz="3900" dirty="0" err="1"/>
              <a:t>ca'h</a:t>
            </a:r>
            <a:r>
              <a:rPr lang="en-US" sz="3900" dirty="0"/>
              <a:t>, </a:t>
            </a:r>
            <a:r>
              <a:rPr lang="en-US" sz="3900" dirty="0" err="1"/>
              <a:t>Zeihmanh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tih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lo.</a:t>
            </a:r>
          </a:p>
        </p:txBody>
      </p:sp>
    </p:spTree>
  </p:cSld>
  <p:clrMapOvr>
    <a:masterClrMapping/>
  </p:clrMapOvr>
</p:sld>
</file>

<file path=ppt/slides/slide2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</a:t>
            </a:r>
            <a:r>
              <a:rPr lang="en-US" sz="3900" dirty="0" err="1"/>
              <a:t>Tu</a:t>
            </a:r>
            <a:r>
              <a:rPr lang="en-US" sz="3900" dirty="0"/>
              <a:t> </a:t>
            </a:r>
            <a:r>
              <a:rPr lang="en-US" sz="3900" dirty="0" err="1"/>
              <a:t>zan</a:t>
            </a:r>
            <a:r>
              <a:rPr lang="en-US" sz="3900" dirty="0"/>
              <a:t> ah </a:t>
            </a:r>
            <a:r>
              <a:rPr lang="en-US" sz="3900" dirty="0" err="1"/>
              <a:t>thi</a:t>
            </a:r>
            <a:r>
              <a:rPr lang="en-US" sz="3900" dirty="0"/>
              <a:t> </a:t>
            </a:r>
            <a:r>
              <a:rPr lang="en-US" sz="3900" dirty="0" err="1"/>
              <a:t>hmanh</a:t>
            </a:r>
            <a:r>
              <a:rPr lang="en-US" sz="3900" dirty="0"/>
              <a:t> u </a:t>
            </a:r>
            <a:r>
              <a:rPr lang="en-US" sz="3900" dirty="0" err="1"/>
              <a:t>si</a:t>
            </a:r>
            <a:r>
              <a:rPr lang="en-US" sz="3900" dirty="0"/>
              <a:t> law, </a:t>
            </a:r>
            <a:r>
              <a:rPr lang="en-US" sz="3900" dirty="0" err="1"/>
              <a:t>Kannih</a:t>
            </a:r>
            <a:r>
              <a:rPr lang="en-US" sz="3900" dirty="0"/>
              <a:t> ca </a:t>
            </a:r>
            <a:r>
              <a:rPr lang="en-US" sz="3900" dirty="0" err="1"/>
              <a:t>zei</a:t>
            </a:r>
            <a:r>
              <a:rPr lang="en-US" sz="3900" dirty="0"/>
              <a:t> a poi lo, </a:t>
            </a:r>
            <a:r>
              <a:rPr lang="en-US" sz="3900" dirty="0" err="1"/>
              <a:t>Thaizing</a:t>
            </a:r>
            <a:r>
              <a:rPr lang="en-US" sz="3900" dirty="0"/>
              <a:t> ah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vancung</a:t>
            </a:r>
            <a:r>
              <a:rPr lang="en-US" sz="3900" dirty="0"/>
              <a:t> </a:t>
            </a:r>
            <a:r>
              <a:rPr lang="en-US" sz="3900" dirty="0" err="1"/>
              <a:t>khua</a:t>
            </a:r>
            <a:r>
              <a:rPr lang="en-US" sz="3900" dirty="0"/>
              <a:t> ah, Kan </a:t>
            </a:r>
            <a:r>
              <a:rPr lang="en-US" sz="3900" dirty="0" err="1"/>
              <a:t>thlarau</a:t>
            </a:r>
            <a:r>
              <a:rPr lang="en-US" sz="3900" dirty="0"/>
              <a:t> </a:t>
            </a:r>
            <a:r>
              <a:rPr lang="en-US" sz="3900" dirty="0" err="1"/>
              <a:t>aa</a:t>
            </a:r>
            <a:r>
              <a:rPr lang="en-US" sz="3900" dirty="0"/>
              <a:t> </a:t>
            </a:r>
            <a:r>
              <a:rPr lang="en-US" sz="3900" dirty="0" err="1"/>
              <a:t>hlau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2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32. KAN KHAMHTU BAWI NI BANG A TLANG</a:t>
            </a:r>
          </a:p>
          <a:p>
            <a:r>
              <a:rPr lang="en-US" sz="3900" dirty="0" err="1"/>
              <a:t>Doh</a:t>
            </a:r>
            <a:r>
              <a:rPr lang="en-US" sz="3900" dirty="0"/>
              <a:t> is F</a:t>
            </a:r>
          </a:p>
        </p:txBody>
      </p:sp>
    </p:spTree>
  </p:cSld>
  <p:clrMapOvr>
    <a:masterClrMapping/>
  </p:clrMapOvr>
</p:sld>
</file>

<file path=ppt/slides/slide2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Kan </a:t>
            </a:r>
            <a:r>
              <a:rPr lang="en-US" sz="3900" dirty="0" err="1"/>
              <a:t>Khamhtu</a:t>
            </a:r>
            <a:r>
              <a:rPr lang="en-US" sz="3900" dirty="0"/>
              <a:t> </a:t>
            </a:r>
            <a:r>
              <a:rPr lang="en-US" sz="3900" dirty="0" err="1"/>
              <a:t>Bawi</a:t>
            </a:r>
            <a:r>
              <a:rPr lang="en-US" sz="3900" dirty="0"/>
              <a:t>, </a:t>
            </a:r>
            <a:r>
              <a:rPr lang="en-US" sz="3900" dirty="0" err="1"/>
              <a:t>ni</a:t>
            </a:r>
            <a:r>
              <a:rPr lang="en-US" sz="3900" dirty="0"/>
              <a:t> bang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tlang</a:t>
            </a:r>
            <a:r>
              <a:rPr lang="en-US" sz="3900" dirty="0"/>
              <a:t>, </a:t>
            </a:r>
            <a:r>
              <a:rPr lang="en-US" sz="3900" dirty="0" err="1"/>
              <a:t>Nangmah</a:t>
            </a:r>
            <a:r>
              <a:rPr lang="en-US" sz="3900" dirty="0"/>
              <a:t> sin </a:t>
            </a:r>
            <a:r>
              <a:rPr lang="en-US" sz="3900" dirty="0" err="1"/>
              <a:t>khua</a:t>
            </a:r>
            <a:r>
              <a:rPr lang="en-US" sz="3900" dirty="0"/>
              <a:t> a </a:t>
            </a:r>
            <a:r>
              <a:rPr lang="en-US" sz="3900" dirty="0" err="1"/>
              <a:t>mui</a:t>
            </a:r>
            <a:r>
              <a:rPr lang="en-US" sz="3900" dirty="0"/>
              <a:t> bal lo,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mui</a:t>
            </a:r>
            <a:r>
              <a:rPr lang="en-US" sz="3900" dirty="0"/>
              <a:t> ka </a:t>
            </a:r>
            <a:r>
              <a:rPr lang="en-US" sz="3900" dirty="0" err="1"/>
              <a:t>hmuhnak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Minmei</a:t>
            </a:r>
            <a:r>
              <a:rPr lang="en-US" sz="3900" dirty="0"/>
              <a:t> </a:t>
            </a:r>
            <a:r>
              <a:rPr lang="en-US" sz="3900" dirty="0" err="1"/>
              <a:t>zam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va</a:t>
            </a:r>
            <a:r>
              <a:rPr lang="en-US" sz="3900" dirty="0"/>
              <a:t> </a:t>
            </a:r>
            <a:r>
              <a:rPr lang="en-US" sz="3900" dirty="0" err="1"/>
              <a:t>thianter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Ka lung </a:t>
            </a:r>
            <a:r>
              <a:rPr lang="en-US" sz="3900" dirty="0" err="1"/>
              <a:t>retheih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 </a:t>
            </a:r>
            <a:r>
              <a:rPr lang="en-US" sz="3900" dirty="0" err="1"/>
              <a:t>Bawipa</a:t>
            </a:r>
            <a:r>
              <a:rPr lang="en-US" sz="3900" dirty="0"/>
              <a:t>, Ka </a:t>
            </a:r>
            <a:r>
              <a:rPr lang="en-US" sz="3900" dirty="0" err="1"/>
              <a:t>tha</a:t>
            </a:r>
            <a:r>
              <a:rPr lang="en-US" sz="3900" dirty="0"/>
              <a:t> a </a:t>
            </a:r>
            <a:r>
              <a:rPr lang="en-US" sz="3900" dirty="0" err="1"/>
              <a:t>ba</a:t>
            </a:r>
            <a:r>
              <a:rPr lang="en-US" sz="3900" dirty="0"/>
              <a:t> ka </a:t>
            </a:r>
            <a:r>
              <a:rPr lang="en-US" sz="3900" dirty="0" err="1"/>
              <a:t>ih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ca, Maw ka </a:t>
            </a:r>
            <a:r>
              <a:rPr lang="en-US" sz="3900" dirty="0" err="1"/>
              <a:t>Bawipa</a:t>
            </a:r>
            <a:r>
              <a:rPr lang="en-US" sz="3900" dirty="0"/>
              <a:t>, </a:t>
            </a:r>
            <a:r>
              <a:rPr lang="en-US" sz="3900" dirty="0" err="1"/>
              <a:t>na</a:t>
            </a:r>
            <a:r>
              <a:rPr lang="en-US" sz="3900" dirty="0"/>
              <a:t> tang </a:t>
            </a:r>
            <a:r>
              <a:rPr lang="en-US" sz="3900" dirty="0" err="1"/>
              <a:t>chungah</a:t>
            </a:r>
            <a:r>
              <a:rPr lang="en-US" sz="3900" dirty="0"/>
              <a:t>, Ka </a:t>
            </a:r>
            <a:r>
              <a:rPr lang="en-US" sz="3900" dirty="0" err="1"/>
              <a:t>thabatnak</a:t>
            </a:r>
            <a:r>
              <a:rPr lang="en-US" sz="3900" dirty="0"/>
              <a:t> </a:t>
            </a:r>
            <a:r>
              <a:rPr lang="en-US" sz="3900" dirty="0" err="1"/>
              <a:t>daihter</a:t>
            </a:r>
            <a:r>
              <a:rPr lang="en-US" sz="3900" dirty="0"/>
              <a:t> ka duh.</a:t>
            </a:r>
          </a:p>
        </p:txBody>
      </p:sp>
    </p:spTree>
  </p:cSld>
  <p:clrMapOvr>
    <a:masterClrMapping/>
  </p:clrMapOvr>
</p:sld>
</file>

<file path=ppt/slides/slide2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um ca-ah, </a:t>
            </a:r>
            <a:r>
              <a:rPr lang="en-US" sz="3900" dirty="0" err="1"/>
              <a:t>Thihnak</a:t>
            </a:r>
            <a:r>
              <a:rPr lang="en-US" sz="3900" dirty="0"/>
              <a:t> </a:t>
            </a:r>
            <a:r>
              <a:rPr lang="en-US" sz="3900" dirty="0" err="1"/>
              <a:t>caan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ka </a:t>
            </a:r>
            <a:r>
              <a:rPr lang="en-US" sz="3900" dirty="0" err="1"/>
              <a:t>thinphang</a:t>
            </a:r>
            <a:r>
              <a:rPr lang="en-US" sz="3900" dirty="0"/>
              <a:t> lo, </a:t>
            </a:r>
            <a:r>
              <a:rPr lang="en-US" sz="3900" dirty="0" err="1"/>
              <a:t>Keimah</a:t>
            </a:r>
            <a:r>
              <a:rPr lang="en-US" sz="3900" dirty="0"/>
              <a:t> he um </a:t>
            </a:r>
            <a:r>
              <a:rPr lang="en-US" sz="3900" dirty="0" err="1"/>
              <a:t>ti</a:t>
            </a:r>
            <a:r>
              <a:rPr lang="en-US" sz="3900" dirty="0"/>
              <a:t> </a:t>
            </a:r>
            <a:r>
              <a:rPr lang="en-US" sz="3900" dirty="0" err="1"/>
              <a:t>awk</a:t>
            </a:r>
            <a:r>
              <a:rPr lang="en-US" sz="3900" dirty="0"/>
              <a:t> ca ah, Ka sin </a:t>
            </a:r>
            <a:r>
              <a:rPr lang="en-US" sz="3900" dirty="0" err="1"/>
              <a:t>nifa</a:t>
            </a:r>
            <a:r>
              <a:rPr lang="en-US" sz="3900" dirty="0"/>
              <a:t> </a:t>
            </a:r>
            <a:r>
              <a:rPr lang="en-US" sz="3900" dirty="0" err="1"/>
              <a:t>ra</a:t>
            </a:r>
            <a:r>
              <a:rPr lang="en-US" sz="3900" dirty="0"/>
              <a:t> </a:t>
            </a:r>
            <a:r>
              <a:rPr lang="en-US" sz="3900" dirty="0" err="1"/>
              <a:t>ruah</a:t>
            </a:r>
            <a:r>
              <a:rPr lang="en-US" sz="3900" dirty="0"/>
              <a:t>, </a:t>
            </a:r>
            <a:r>
              <a:rPr lang="en-US" sz="3900" dirty="0" err="1"/>
              <a:t>Bawipa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</a:t>
            </a:r>
            <a:r>
              <a:rPr lang="en-US" sz="3900" dirty="0" err="1"/>
              <a:t>Atu</a:t>
            </a:r>
            <a:r>
              <a:rPr lang="en-US" sz="3900" dirty="0"/>
              <a:t> </a:t>
            </a:r>
            <a:r>
              <a:rPr lang="en-US" sz="3900" dirty="0" err="1"/>
              <a:t>lio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bia</a:t>
            </a:r>
            <a:r>
              <a:rPr lang="en-US" sz="3900" dirty="0"/>
              <a:t> a </a:t>
            </a:r>
            <a:r>
              <a:rPr lang="en-US" sz="3900" dirty="0" err="1"/>
              <a:t>almi</a:t>
            </a:r>
            <a:r>
              <a:rPr lang="en-US" sz="3900" dirty="0"/>
              <a:t>, </a:t>
            </a:r>
            <a:r>
              <a:rPr lang="en-US" sz="3900" dirty="0" err="1"/>
              <a:t>Thawngthabia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</a:t>
            </a:r>
            <a:r>
              <a:rPr lang="en-US" sz="3900" dirty="0" err="1"/>
              <a:t>almi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, </a:t>
            </a:r>
            <a:r>
              <a:rPr lang="en-US" sz="3900" dirty="0" err="1"/>
              <a:t>Tuhnu</a:t>
            </a:r>
            <a:r>
              <a:rPr lang="en-US" sz="3900" dirty="0"/>
              <a:t> ah an </a:t>
            </a:r>
            <a:r>
              <a:rPr lang="en-US" sz="3900" dirty="0" err="1"/>
              <a:t>palh</a:t>
            </a:r>
            <a:r>
              <a:rPr lang="en-US" sz="3900" dirty="0"/>
              <a:t> </a:t>
            </a:r>
            <a:r>
              <a:rPr lang="en-US" sz="3900" dirty="0" err="1"/>
              <a:t>nakhnga</a:t>
            </a:r>
            <a:r>
              <a:rPr lang="en-US" sz="3900" dirty="0"/>
              <a:t> lo, Lam </a:t>
            </a:r>
            <a:r>
              <a:rPr lang="en-US" sz="3900" dirty="0" err="1"/>
              <a:t>palhmi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va</a:t>
            </a:r>
            <a:r>
              <a:rPr lang="en-US" sz="3900" dirty="0"/>
              <a:t> </a:t>
            </a:r>
            <a:r>
              <a:rPr lang="en-US" sz="3900" dirty="0" err="1"/>
              <a:t>hruai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5. </a:t>
            </a:r>
            <a:r>
              <a:rPr lang="en-US" sz="3900" dirty="0" err="1"/>
              <a:t>Zanlei</a:t>
            </a:r>
            <a:r>
              <a:rPr lang="en-US" sz="3900" dirty="0"/>
              <a:t> ah </a:t>
            </a:r>
            <a:r>
              <a:rPr lang="en-US" sz="3900" dirty="0" err="1"/>
              <a:t>ngaih</a:t>
            </a:r>
            <a:r>
              <a:rPr lang="en-US" sz="3900" dirty="0"/>
              <a:t> a </a:t>
            </a:r>
            <a:r>
              <a:rPr lang="en-US" sz="3900" dirty="0" err="1"/>
              <a:t>chiami</a:t>
            </a:r>
            <a:r>
              <a:rPr lang="en-US" sz="3900" dirty="0"/>
              <a:t> le, </a:t>
            </a:r>
            <a:r>
              <a:rPr lang="en-US" sz="3900" dirty="0" err="1"/>
              <a:t>Ngandam</a:t>
            </a:r>
            <a:r>
              <a:rPr lang="en-US" sz="3900" dirty="0"/>
              <a:t> lo </a:t>
            </a:r>
            <a:r>
              <a:rPr lang="en-US" sz="3900" dirty="0" err="1"/>
              <a:t>zaang</a:t>
            </a:r>
            <a:r>
              <a:rPr lang="en-US" sz="3900" dirty="0"/>
              <a:t> a </a:t>
            </a:r>
            <a:r>
              <a:rPr lang="en-US" sz="3900" dirty="0" err="1"/>
              <a:t>chiami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,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thachin</a:t>
            </a:r>
            <a:r>
              <a:rPr lang="en-US" sz="3900" dirty="0"/>
              <a:t> </a:t>
            </a:r>
            <a:r>
              <a:rPr lang="en-US" sz="3900" dirty="0" err="1"/>
              <a:t>va</a:t>
            </a:r>
            <a:r>
              <a:rPr lang="en-US" sz="3900" dirty="0"/>
              <a:t> </a:t>
            </a:r>
            <a:r>
              <a:rPr lang="en-US" sz="3900" dirty="0" err="1"/>
              <a:t>pe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law, An lung </a:t>
            </a:r>
            <a:r>
              <a:rPr lang="en-US" sz="3900" dirty="0" err="1"/>
              <a:t>va</a:t>
            </a:r>
            <a:r>
              <a:rPr lang="en-US" sz="3900" dirty="0"/>
              <a:t> </a:t>
            </a:r>
            <a:r>
              <a:rPr lang="en-US" sz="3900" dirty="0" err="1"/>
              <a:t>lawmhter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Bawipa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2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33. NI A LIAM ZUAHMAH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F</a:t>
            </a:r>
          </a:p>
        </p:txBody>
      </p:sp>
    </p:spTree>
  </p:cSld>
  <p:clrMapOvr>
    <a:masterClrMapping/>
  </p:clrMapOvr>
</p:sld>
</file>

<file path=ppt/slides/slide2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Ni </a:t>
            </a:r>
            <a:r>
              <a:rPr lang="en-US" sz="3900" dirty="0" err="1"/>
              <a:t>kha</a:t>
            </a:r>
            <a:r>
              <a:rPr lang="en-US" sz="3900" dirty="0"/>
              <a:t> a </a:t>
            </a:r>
            <a:r>
              <a:rPr lang="en-US" sz="3900" dirty="0" err="1"/>
              <a:t>liam</a:t>
            </a:r>
            <a:r>
              <a:rPr lang="en-US" sz="3900" dirty="0"/>
              <a:t> </a:t>
            </a:r>
            <a:r>
              <a:rPr lang="en-US" sz="3900" dirty="0" err="1"/>
              <a:t>riahmah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</a:t>
            </a:r>
            <a:r>
              <a:rPr lang="en-US" sz="3900" dirty="0" err="1"/>
              <a:t>Khua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</a:t>
            </a:r>
            <a:r>
              <a:rPr lang="en-US" sz="3900" dirty="0" err="1"/>
              <a:t>mui</a:t>
            </a:r>
            <a:r>
              <a:rPr lang="en-US" sz="3900" dirty="0"/>
              <a:t> </a:t>
            </a:r>
            <a:r>
              <a:rPr lang="en-US" sz="3900" dirty="0" err="1"/>
              <a:t>ciahmah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Ka </a:t>
            </a:r>
            <a:r>
              <a:rPr lang="en-US" sz="3900" dirty="0" err="1"/>
              <a:t>batnak</a:t>
            </a:r>
            <a:r>
              <a:rPr lang="en-US" sz="3900" dirty="0"/>
              <a:t> khan </a:t>
            </a:r>
            <a:r>
              <a:rPr lang="en-US" sz="3900" dirty="0" err="1"/>
              <a:t>i</a:t>
            </a:r>
            <a:r>
              <a:rPr lang="en-US" sz="3900" dirty="0"/>
              <a:t> din in, </a:t>
            </a:r>
            <a:r>
              <a:rPr lang="en-US" sz="3900" dirty="0" err="1"/>
              <a:t>Bawipa</a:t>
            </a:r>
            <a:r>
              <a:rPr lang="en-US" sz="3900" dirty="0"/>
              <a:t>, </a:t>
            </a:r>
            <a:r>
              <a:rPr lang="en-US" sz="3900" dirty="0" err="1"/>
              <a:t>nang</a:t>
            </a:r>
            <a:r>
              <a:rPr lang="en-US" sz="3900" dirty="0"/>
              <a:t> he </a:t>
            </a:r>
            <a:r>
              <a:rPr lang="en-US" sz="3900" dirty="0" err="1"/>
              <a:t>chawnh</a:t>
            </a:r>
            <a:r>
              <a:rPr lang="en-US" sz="3900" dirty="0"/>
              <a:t> ka duh.</a:t>
            </a:r>
          </a:p>
        </p:txBody>
      </p:sp>
    </p:spTree>
  </p:cSld>
  <p:clrMapOvr>
    <a:masterClrMapping/>
  </p:clrMapOvr>
</p:sld>
</file>

<file path=ppt/slides/slide2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mit</a:t>
            </a:r>
            <a:r>
              <a:rPr lang="en-US" sz="3900" dirty="0"/>
              <a:t> ah </a:t>
            </a:r>
            <a:r>
              <a:rPr lang="en-US" sz="3900" dirty="0" err="1"/>
              <a:t>zeizong</a:t>
            </a:r>
            <a:r>
              <a:rPr lang="en-US" sz="3900" dirty="0"/>
              <a:t> </a:t>
            </a:r>
            <a:r>
              <a:rPr lang="en-US" sz="3900" dirty="0" err="1"/>
              <a:t>te</a:t>
            </a:r>
            <a:r>
              <a:rPr lang="en-US" sz="3900" dirty="0"/>
              <a:t>, </a:t>
            </a:r>
            <a:r>
              <a:rPr lang="en-US" sz="3900" dirty="0" err="1"/>
              <a:t>Fiang</a:t>
            </a:r>
            <a:r>
              <a:rPr lang="en-US" sz="3900" dirty="0"/>
              <a:t> </a:t>
            </a:r>
            <a:r>
              <a:rPr lang="en-US" sz="3900" dirty="0" err="1"/>
              <a:t>te</a:t>
            </a:r>
            <a:r>
              <a:rPr lang="en-US" sz="3900" dirty="0"/>
              <a:t> in an </a:t>
            </a:r>
            <a:r>
              <a:rPr lang="en-US" sz="3900" dirty="0" err="1"/>
              <a:t>lang</a:t>
            </a:r>
            <a:r>
              <a:rPr lang="en-US" sz="3900" dirty="0"/>
              <a:t> </a:t>
            </a:r>
            <a:r>
              <a:rPr lang="en-US" sz="3900" dirty="0" err="1"/>
              <a:t>dih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A </a:t>
            </a:r>
            <a:r>
              <a:rPr lang="en-US" sz="3900" dirty="0" err="1"/>
              <a:t>thlite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sualnak</a:t>
            </a:r>
            <a:r>
              <a:rPr lang="en-US" sz="3900" dirty="0"/>
              <a:t> </a:t>
            </a:r>
            <a:r>
              <a:rPr lang="en-US" sz="3900" dirty="0" err="1"/>
              <a:t>zong</a:t>
            </a:r>
            <a:r>
              <a:rPr lang="en-US" sz="3900" dirty="0"/>
              <a:t>,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ngaithiam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Vawlei</a:t>
            </a:r>
            <a:r>
              <a:rPr lang="en-US" sz="3900" dirty="0"/>
              <a:t> </a:t>
            </a:r>
            <a:r>
              <a:rPr lang="en-US" sz="3900" dirty="0" err="1"/>
              <a:t>cung</a:t>
            </a:r>
            <a:r>
              <a:rPr lang="en-US" sz="3900" dirty="0"/>
              <a:t> ka </a:t>
            </a:r>
            <a:r>
              <a:rPr lang="en-US" sz="3900" dirty="0" err="1"/>
              <a:t>nunnak</a:t>
            </a:r>
            <a:r>
              <a:rPr lang="en-US" sz="3900" dirty="0"/>
              <a:t> </a:t>
            </a:r>
            <a:r>
              <a:rPr lang="en-US" sz="3900" dirty="0" err="1"/>
              <a:t>ni</a:t>
            </a:r>
            <a:r>
              <a:rPr lang="en-US" sz="3900" dirty="0"/>
              <a:t>, A </a:t>
            </a:r>
            <a:r>
              <a:rPr lang="en-US" sz="3900" dirty="0" err="1"/>
              <a:t>liam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, maw </a:t>
            </a:r>
            <a:r>
              <a:rPr lang="en-US" sz="3900" dirty="0" err="1"/>
              <a:t>Bawipa</a:t>
            </a:r>
            <a:r>
              <a:rPr lang="en-US" sz="3900" dirty="0"/>
              <a:t>, </a:t>
            </a:r>
            <a:r>
              <a:rPr lang="en-US" sz="3900" dirty="0" err="1"/>
              <a:t>Sual</a:t>
            </a:r>
            <a:r>
              <a:rPr lang="en-US" sz="3900" dirty="0"/>
              <a:t> le </a:t>
            </a:r>
            <a:r>
              <a:rPr lang="en-US" sz="3900" dirty="0" err="1"/>
              <a:t>ngaihchiatnak</a:t>
            </a:r>
            <a:r>
              <a:rPr lang="en-US" sz="3900" dirty="0"/>
              <a:t> </a:t>
            </a:r>
            <a:r>
              <a:rPr lang="en-US" sz="3900" dirty="0" err="1"/>
              <a:t>luat</a:t>
            </a:r>
            <a:r>
              <a:rPr lang="en-US" sz="3900" dirty="0"/>
              <a:t> in, </a:t>
            </a:r>
            <a:r>
              <a:rPr lang="en-US" sz="3900" dirty="0" err="1"/>
              <a:t>Nasin</a:t>
            </a:r>
            <a:r>
              <a:rPr lang="en-US" sz="3900" dirty="0"/>
              <a:t> um </a:t>
            </a:r>
            <a:r>
              <a:rPr lang="en-US" sz="3900" dirty="0" err="1"/>
              <a:t>awk</a:t>
            </a:r>
            <a:r>
              <a:rPr lang="en-US" sz="3900" dirty="0"/>
              <a:t> ka la </a:t>
            </a:r>
            <a:r>
              <a:rPr lang="en-US" sz="3900" dirty="0" err="1"/>
              <a:t>tuah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Maw ka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Khrih</a:t>
            </a:r>
            <a:r>
              <a:rPr lang="en-US" sz="3900" dirty="0"/>
              <a:t>, </a:t>
            </a:r>
            <a:r>
              <a:rPr lang="en-US" sz="3900" dirty="0" err="1"/>
              <a:t>Sualnak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ngei</a:t>
            </a:r>
            <a:r>
              <a:rPr lang="en-US" sz="3900" dirty="0"/>
              <a:t> lo </a:t>
            </a:r>
            <a:r>
              <a:rPr lang="en-US" sz="3900" dirty="0" err="1"/>
              <a:t>nain</a:t>
            </a:r>
            <a:r>
              <a:rPr lang="en-US" sz="3900" dirty="0"/>
              <a:t>, Mi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sinak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hngalh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</a:t>
            </a:r>
            <a:r>
              <a:rPr lang="en-US" sz="3900" dirty="0" err="1"/>
              <a:t>Cuca'h</a:t>
            </a:r>
            <a:r>
              <a:rPr lang="en-US" sz="3900" dirty="0"/>
              <a:t> </a:t>
            </a:r>
            <a:r>
              <a:rPr lang="en-US" sz="3900" dirty="0" err="1"/>
              <a:t>zaang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fah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sawh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2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34. JESUH NIH A RALKAP A HRUAI HNA</a:t>
            </a:r>
          </a:p>
          <a:p>
            <a:r>
              <a:rPr lang="en-US" sz="3900" dirty="0" err="1"/>
              <a:t>Doh</a:t>
            </a:r>
            <a:r>
              <a:rPr lang="en-US" sz="3900" dirty="0"/>
              <a:t> is C</a:t>
            </a:r>
          </a:p>
        </p:txBody>
      </p:sp>
    </p:spTree>
  </p:cSld>
  <p:clrMapOvr>
    <a:masterClrMapping/>
  </p:clrMapOvr>
</p:sld>
</file>

<file path=ppt/slides/slide2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Ngai</a:t>
            </a:r>
            <a:r>
              <a:rPr lang="en-US" sz="3900" dirty="0"/>
              <a:t> u! </a:t>
            </a:r>
            <a:r>
              <a:rPr lang="en-US" sz="3900" dirty="0" err="1"/>
              <a:t>aunak</a:t>
            </a:r>
            <a:r>
              <a:rPr lang="en-US" sz="3900" dirty="0"/>
              <a:t> </a:t>
            </a:r>
            <a:r>
              <a:rPr lang="en-US" sz="3900" dirty="0" err="1"/>
              <a:t>thawng</a:t>
            </a:r>
            <a:r>
              <a:rPr lang="en-US" sz="3900" dirty="0"/>
              <a:t> cu, "</a:t>
            </a:r>
            <a:r>
              <a:rPr lang="en-US" sz="3900" dirty="0" err="1"/>
              <a:t>Hodah</a:t>
            </a:r>
            <a:r>
              <a:rPr lang="en-US" sz="3900" dirty="0"/>
              <a:t> a </a:t>
            </a:r>
            <a:r>
              <a:rPr lang="en-US" sz="3900" dirty="0" err="1"/>
              <a:t>kal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?" Mi ka </a:t>
            </a:r>
            <a:r>
              <a:rPr lang="en-US" sz="3900" dirty="0" err="1"/>
              <a:t>khawmhsuat</a:t>
            </a:r>
            <a:r>
              <a:rPr lang="en-US" sz="3900" dirty="0"/>
              <a:t> </a:t>
            </a:r>
            <a:r>
              <a:rPr lang="en-US" sz="3900" dirty="0" err="1"/>
              <a:t>lio</a:t>
            </a:r>
            <a:r>
              <a:rPr lang="en-US" sz="3900" dirty="0"/>
              <a:t> ah, </a:t>
            </a:r>
            <a:r>
              <a:rPr lang="en-US" sz="3900" dirty="0" err="1"/>
              <a:t>Aih</a:t>
            </a:r>
            <a:r>
              <a:rPr lang="en-US" sz="3900" dirty="0"/>
              <a:t>, </a:t>
            </a:r>
            <a:r>
              <a:rPr lang="en-US" sz="3900" dirty="0" err="1"/>
              <a:t>nan</a:t>
            </a:r>
            <a:r>
              <a:rPr lang="en-US" sz="3900" dirty="0"/>
              <a:t> </a:t>
            </a:r>
            <a:r>
              <a:rPr lang="en-US" sz="3900" dirty="0" err="1"/>
              <a:t>ti</a:t>
            </a:r>
            <a:r>
              <a:rPr lang="en-US" sz="3900" dirty="0"/>
              <a:t> </a:t>
            </a:r>
            <a:r>
              <a:rPr lang="en-US" sz="3900" dirty="0" err="1"/>
              <a:t>hnga</a:t>
            </a:r>
            <a:r>
              <a:rPr lang="en-US" sz="3900" dirty="0"/>
              <a:t> maw? Ka </a:t>
            </a:r>
            <a:r>
              <a:rPr lang="en-US" sz="3900" dirty="0" err="1"/>
              <a:t>puanlang</a:t>
            </a:r>
            <a:r>
              <a:rPr lang="en-US" sz="3900" dirty="0"/>
              <a:t> cu </a:t>
            </a:r>
            <a:r>
              <a:rPr lang="en-US" sz="3900" dirty="0" err="1"/>
              <a:t>lek</a:t>
            </a:r>
            <a:r>
              <a:rPr lang="en-US" sz="3900" dirty="0"/>
              <a:t> in </a:t>
            </a:r>
            <a:r>
              <a:rPr lang="en-US" sz="3900" dirty="0" err="1"/>
              <a:t>hmaisuang</a:t>
            </a:r>
            <a:r>
              <a:rPr lang="en-US" sz="3900" dirty="0"/>
              <a:t> </a:t>
            </a:r>
            <a:r>
              <a:rPr lang="en-US" sz="3900" dirty="0" err="1"/>
              <a:t>dohnak</a:t>
            </a:r>
            <a:r>
              <a:rPr lang="en-US" sz="3900" dirty="0"/>
              <a:t> ah; </a:t>
            </a:r>
            <a:r>
              <a:rPr lang="en-US" sz="3900" dirty="0" err="1"/>
              <a:t>Pathian</a:t>
            </a:r>
            <a:r>
              <a:rPr lang="en-US" sz="3900" dirty="0"/>
              <a:t> le </a:t>
            </a:r>
            <a:r>
              <a:rPr lang="en-US" sz="3900" dirty="0" err="1"/>
              <a:t>dinnak</a:t>
            </a:r>
            <a:r>
              <a:rPr lang="en-US" sz="3900" dirty="0"/>
              <a:t> </a:t>
            </a:r>
            <a:r>
              <a:rPr lang="en-US" sz="3900" dirty="0" err="1"/>
              <a:t>tanh</a:t>
            </a:r>
            <a:r>
              <a:rPr lang="en-US" sz="3900" dirty="0"/>
              <a:t> in </a:t>
            </a:r>
            <a:r>
              <a:rPr lang="en-US" sz="3900" dirty="0" err="1"/>
              <a:t>hodah</a:t>
            </a:r>
            <a:r>
              <a:rPr lang="en-US" sz="3900" dirty="0"/>
              <a:t> </a:t>
            </a:r>
            <a:r>
              <a:rPr lang="en-US" sz="3900" dirty="0" err="1"/>
              <a:t>kal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?</a:t>
            </a:r>
          </a:p>
        </p:txBody>
      </p:sp>
    </p:spTree>
  </p:cSld>
  <p:clrMapOvr>
    <a:masterClrMapping/>
  </p:clrMapOvr>
</p:sld>
</file>

<file path=ppt/slides/slide2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320527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 </a:t>
            </a:r>
            <a:r>
              <a:rPr lang="en-US" sz="3900" dirty="0" err="1"/>
              <a:t>hruai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, a </a:t>
            </a:r>
            <a:r>
              <a:rPr lang="en-US" sz="3900" dirty="0" err="1"/>
              <a:t>ralkap</a:t>
            </a:r>
            <a:r>
              <a:rPr lang="en-US" sz="3900" dirty="0"/>
              <a:t> </a:t>
            </a:r>
            <a:r>
              <a:rPr lang="en-US" sz="3900" dirty="0" err="1"/>
              <a:t>bu</a:t>
            </a:r>
            <a:r>
              <a:rPr lang="en-US" sz="3900" dirty="0"/>
              <a:t> cu, </a:t>
            </a:r>
            <a:r>
              <a:rPr lang="en-US" sz="3900" dirty="0" err="1"/>
              <a:t>Ral</a:t>
            </a:r>
            <a:r>
              <a:rPr lang="en-US" sz="3900" dirty="0"/>
              <a:t> an </a:t>
            </a:r>
            <a:r>
              <a:rPr lang="en-US" sz="3900" dirty="0" err="1"/>
              <a:t>tei</a:t>
            </a:r>
            <a:r>
              <a:rPr lang="en-US" sz="3900" dirty="0"/>
              <a:t> in </a:t>
            </a:r>
            <a:r>
              <a:rPr lang="en-US" sz="3900" dirty="0" err="1"/>
              <a:t>dinnak</a:t>
            </a:r>
            <a:r>
              <a:rPr lang="en-US" sz="3900" dirty="0"/>
              <a:t> </a:t>
            </a:r>
            <a:r>
              <a:rPr lang="en-US" sz="3900" dirty="0" err="1"/>
              <a:t>vawlei</a:t>
            </a:r>
            <a:r>
              <a:rPr lang="en-US" sz="3900" dirty="0"/>
              <a:t> a </a:t>
            </a:r>
            <a:r>
              <a:rPr lang="en-US" sz="3900" dirty="0" err="1"/>
              <a:t>khat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thawnnak</a:t>
            </a:r>
            <a:r>
              <a:rPr lang="en-US" sz="3900" dirty="0"/>
              <a:t> </a:t>
            </a:r>
            <a:r>
              <a:rPr lang="en-US" sz="3900" dirty="0" err="1"/>
              <a:t>bochan</a:t>
            </a:r>
            <a:r>
              <a:rPr lang="en-US" sz="3900" dirty="0"/>
              <a:t> in </a:t>
            </a:r>
            <a:r>
              <a:rPr lang="en-US" sz="3900" dirty="0" err="1"/>
              <a:t>ral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tei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 Satan </a:t>
            </a:r>
            <a:r>
              <a:rPr lang="en-US" sz="3900" dirty="0" err="1"/>
              <a:t>ralkap</a:t>
            </a:r>
            <a:r>
              <a:rPr lang="en-US" sz="3900" dirty="0"/>
              <a:t> an </a:t>
            </a:r>
            <a:r>
              <a:rPr lang="en-US" sz="3900" dirty="0" err="1"/>
              <a:t>tho</a:t>
            </a:r>
            <a:r>
              <a:rPr lang="en-US" sz="3900" dirty="0"/>
              <a:t>, </a:t>
            </a:r>
            <a:r>
              <a:rPr lang="en-US" sz="3900" dirty="0" err="1"/>
              <a:t>Ral</a:t>
            </a:r>
            <a:r>
              <a:rPr lang="en-US" sz="3900" dirty="0"/>
              <a:t> </a:t>
            </a:r>
            <a:r>
              <a:rPr lang="en-US" sz="3900" dirty="0" err="1"/>
              <a:t>thuam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hruk</a:t>
            </a:r>
            <a:r>
              <a:rPr lang="en-US" sz="3900" dirty="0"/>
              <a:t> u, A </a:t>
            </a:r>
            <a:r>
              <a:rPr lang="en-US" sz="3900" dirty="0" err="1"/>
              <a:t>thiang</a:t>
            </a:r>
            <a:r>
              <a:rPr lang="en-US" sz="3900" dirty="0"/>
              <a:t> le a </a:t>
            </a:r>
            <a:r>
              <a:rPr lang="en-US" sz="3900" dirty="0" err="1"/>
              <a:t>dingmi</a:t>
            </a:r>
            <a:r>
              <a:rPr lang="en-US" sz="3900" dirty="0"/>
              <a:t> cu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dirpi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; </a:t>
            </a:r>
            <a:r>
              <a:rPr lang="en-US" sz="3900" dirty="0" err="1"/>
              <a:t>Pathian</a:t>
            </a:r>
            <a:r>
              <a:rPr lang="en-US" sz="3900" dirty="0"/>
              <a:t> lei ah tang in </a:t>
            </a:r>
            <a:r>
              <a:rPr lang="en-US" sz="3900" dirty="0" err="1"/>
              <a:t>ral</a:t>
            </a:r>
            <a:r>
              <a:rPr lang="en-US" sz="3900" dirty="0"/>
              <a:t> cu do u </a:t>
            </a:r>
            <a:r>
              <a:rPr lang="en-US" sz="3900" dirty="0" err="1"/>
              <a:t>si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320527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 </a:t>
            </a:r>
            <a:r>
              <a:rPr lang="en-US" sz="3900" dirty="0" err="1"/>
              <a:t>hruai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, a </a:t>
            </a:r>
            <a:r>
              <a:rPr lang="en-US" sz="3900" dirty="0" err="1"/>
              <a:t>ralkap</a:t>
            </a:r>
            <a:r>
              <a:rPr lang="en-US" sz="3900" dirty="0"/>
              <a:t> </a:t>
            </a:r>
            <a:r>
              <a:rPr lang="en-US" sz="3900" dirty="0" err="1"/>
              <a:t>bu</a:t>
            </a:r>
            <a:r>
              <a:rPr lang="en-US" sz="3900" dirty="0"/>
              <a:t> cu, </a:t>
            </a:r>
            <a:r>
              <a:rPr lang="en-US" sz="3900" dirty="0" err="1"/>
              <a:t>Ral</a:t>
            </a:r>
            <a:r>
              <a:rPr lang="en-US" sz="3900" dirty="0"/>
              <a:t> an </a:t>
            </a:r>
            <a:r>
              <a:rPr lang="en-US" sz="3900" dirty="0" err="1"/>
              <a:t>tei</a:t>
            </a:r>
            <a:r>
              <a:rPr lang="en-US" sz="3900" dirty="0"/>
              <a:t> in </a:t>
            </a:r>
            <a:r>
              <a:rPr lang="en-US" sz="3900" dirty="0" err="1"/>
              <a:t>dinnak</a:t>
            </a:r>
            <a:r>
              <a:rPr lang="en-US" sz="3900" dirty="0"/>
              <a:t> </a:t>
            </a:r>
            <a:r>
              <a:rPr lang="en-US" sz="3900" dirty="0" err="1"/>
              <a:t>vawlei</a:t>
            </a:r>
            <a:r>
              <a:rPr lang="en-US" sz="3900" dirty="0"/>
              <a:t> a </a:t>
            </a:r>
            <a:r>
              <a:rPr lang="en-US" sz="3900" dirty="0" err="1"/>
              <a:t>khat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Rel</a:t>
            </a:r>
            <a:r>
              <a:rPr lang="en-US" sz="3900" dirty="0"/>
              <a:t> </a:t>
            </a:r>
            <a:r>
              <a:rPr lang="en-US" sz="3900" dirty="0" err="1"/>
              <a:t>cawk</a:t>
            </a:r>
            <a:r>
              <a:rPr lang="en-US" sz="3900" dirty="0"/>
              <a:t> lo van </a:t>
            </a:r>
            <a:r>
              <a:rPr lang="en-US" sz="3900" dirty="0" err="1"/>
              <a:t>ralkap</a:t>
            </a:r>
            <a:r>
              <a:rPr lang="en-US" sz="3900" dirty="0"/>
              <a:t> </a:t>
            </a:r>
            <a:r>
              <a:rPr lang="en-US" sz="3900" dirty="0" err="1"/>
              <a:t>hlasak</a:t>
            </a:r>
            <a:r>
              <a:rPr lang="en-US" sz="3900" dirty="0"/>
              <a:t> in an </a:t>
            </a:r>
            <a:r>
              <a:rPr lang="en-US" sz="3900" dirty="0" err="1"/>
              <a:t>ra</a:t>
            </a:r>
            <a:r>
              <a:rPr lang="en-US" sz="3900" dirty="0"/>
              <a:t>. "Kan </a:t>
            </a:r>
            <a:r>
              <a:rPr lang="en-US" sz="3900" dirty="0" err="1"/>
              <a:t>hruaitu</a:t>
            </a:r>
            <a:r>
              <a:rPr lang="en-US" sz="3900" dirty="0"/>
              <a:t> </a:t>
            </a:r>
            <a:r>
              <a:rPr lang="en-US" sz="3900" dirty="0" err="1"/>
              <a:t>Siangpahrang</a:t>
            </a:r>
            <a:r>
              <a:rPr lang="en-US" sz="3900" dirty="0"/>
              <a:t> </a:t>
            </a:r>
            <a:r>
              <a:rPr lang="en-US" sz="3900" dirty="0" err="1"/>
              <a:t>thangthat</a:t>
            </a:r>
            <a:r>
              <a:rPr lang="en-US" sz="3900" dirty="0"/>
              <a:t>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" </a:t>
            </a:r>
            <a:r>
              <a:rPr lang="en-US" sz="3900" dirty="0" err="1"/>
              <a:t>Hmuitinh</a:t>
            </a:r>
            <a:r>
              <a:rPr lang="en-US" sz="3900" dirty="0"/>
              <a:t> </a:t>
            </a:r>
            <a:r>
              <a:rPr lang="en-US" sz="3900" dirty="0" err="1"/>
              <a:t>thiang</a:t>
            </a:r>
            <a:r>
              <a:rPr lang="en-US" sz="3900" dirty="0"/>
              <a:t> he ka kip in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kom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; An </a:t>
            </a:r>
            <a:r>
              <a:rPr lang="en-US" sz="3900" dirty="0" err="1"/>
              <a:t>hlasak</a:t>
            </a:r>
            <a:r>
              <a:rPr lang="en-US" sz="3900" dirty="0"/>
              <a:t> </a:t>
            </a:r>
            <a:r>
              <a:rPr lang="en-US" sz="3900" dirty="0" err="1"/>
              <a:t>thawng</a:t>
            </a:r>
            <a:r>
              <a:rPr lang="en-US" sz="3900" dirty="0"/>
              <a:t> </a:t>
            </a:r>
            <a:r>
              <a:rPr lang="en-US" sz="3900" dirty="0" err="1"/>
              <a:t>ngai</a:t>
            </a:r>
            <a:r>
              <a:rPr lang="en-US" sz="3900" dirty="0"/>
              <a:t> u, </a:t>
            </a:r>
            <a:r>
              <a:rPr lang="en-US" sz="3900" dirty="0" err="1"/>
              <a:t>dohnak</a:t>
            </a:r>
            <a:r>
              <a:rPr lang="en-US" sz="3900" dirty="0"/>
              <a:t> ah </a:t>
            </a:r>
            <a:r>
              <a:rPr lang="en-US" sz="3900" dirty="0" err="1"/>
              <a:t>kal</a:t>
            </a:r>
            <a:r>
              <a:rPr lang="en-US" sz="3900" dirty="0"/>
              <a:t> u.</a:t>
            </a:r>
          </a:p>
        </p:txBody>
      </p:sp>
    </p:spTree>
  </p:cSld>
  <p:clrMapOvr>
    <a:masterClrMapping/>
  </p:clrMapOvr>
</p:sld>
</file>

<file path=ppt/slides/slide2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320527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 </a:t>
            </a:r>
            <a:r>
              <a:rPr lang="en-US" sz="3900" dirty="0" err="1"/>
              <a:t>hruai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, a </a:t>
            </a:r>
            <a:r>
              <a:rPr lang="en-US" sz="3900" dirty="0" err="1"/>
              <a:t>ralkap</a:t>
            </a:r>
            <a:r>
              <a:rPr lang="en-US" sz="3900" dirty="0"/>
              <a:t> </a:t>
            </a:r>
            <a:r>
              <a:rPr lang="en-US" sz="3900" dirty="0" err="1"/>
              <a:t>bu</a:t>
            </a:r>
            <a:r>
              <a:rPr lang="en-US" sz="3900" dirty="0"/>
              <a:t> cu, </a:t>
            </a:r>
            <a:r>
              <a:rPr lang="en-US" sz="3900" dirty="0" err="1"/>
              <a:t>Ral</a:t>
            </a:r>
            <a:r>
              <a:rPr lang="en-US" sz="3900" dirty="0"/>
              <a:t> an </a:t>
            </a:r>
            <a:r>
              <a:rPr lang="en-US" sz="3900" dirty="0" err="1"/>
              <a:t>tei</a:t>
            </a:r>
            <a:r>
              <a:rPr lang="en-US" sz="3900" dirty="0"/>
              <a:t> in </a:t>
            </a:r>
            <a:r>
              <a:rPr lang="en-US" sz="3900" dirty="0" err="1"/>
              <a:t>dinnak</a:t>
            </a:r>
            <a:r>
              <a:rPr lang="en-US" sz="3900" dirty="0"/>
              <a:t> </a:t>
            </a:r>
            <a:r>
              <a:rPr lang="en-US" sz="3900" dirty="0" err="1"/>
              <a:t>vawlei</a:t>
            </a:r>
            <a:r>
              <a:rPr lang="en-US" sz="3900" dirty="0"/>
              <a:t> a </a:t>
            </a:r>
            <a:r>
              <a:rPr lang="en-US" sz="3900" dirty="0" err="1"/>
              <a:t>khat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2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35. KA NUNNAK, BAWIPA CU THANGTHAT!</a:t>
            </a:r>
          </a:p>
          <a:p>
            <a:r>
              <a:rPr lang="en-US" sz="3900" dirty="0" err="1"/>
              <a:t>Doh</a:t>
            </a:r>
            <a:r>
              <a:rPr lang="en-US" sz="3900" dirty="0"/>
              <a:t> is Bb</a:t>
            </a:r>
          </a:p>
        </p:txBody>
      </p:sp>
    </p:spTree>
  </p:cSld>
  <p:clrMapOvr>
    <a:masterClrMapping/>
  </p:clrMapOvr>
</p:sld>
</file>

<file path=ppt/slides/slide2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thangthat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u, A </a:t>
            </a:r>
            <a:r>
              <a:rPr lang="en-US" sz="3900" dirty="0" err="1"/>
              <a:t>ngan</a:t>
            </a:r>
            <a:r>
              <a:rPr lang="en-US" sz="3900" dirty="0"/>
              <a:t> </a:t>
            </a:r>
            <a:r>
              <a:rPr lang="en-US" sz="3900" dirty="0" err="1"/>
              <a:t>bik</a:t>
            </a:r>
            <a:r>
              <a:rPr lang="en-US" sz="3900" dirty="0"/>
              <a:t> </a:t>
            </a:r>
            <a:r>
              <a:rPr lang="en-US" sz="3900" dirty="0" err="1"/>
              <a:t>Pathian</a:t>
            </a:r>
            <a:r>
              <a:rPr lang="en-US" sz="3900" dirty="0"/>
              <a:t>, </a:t>
            </a:r>
            <a:r>
              <a:rPr lang="en-US" sz="3900" dirty="0" err="1"/>
              <a:t>Kannih</a:t>
            </a:r>
            <a:r>
              <a:rPr lang="en-US" sz="3900" dirty="0"/>
              <a:t> </a:t>
            </a:r>
            <a:r>
              <a:rPr lang="en-US" sz="3900" dirty="0" err="1"/>
              <a:t>khamhnak</a:t>
            </a:r>
            <a:r>
              <a:rPr lang="en-US" sz="3900" dirty="0"/>
              <a:t> ca ah lam </a:t>
            </a:r>
            <a:r>
              <a:rPr lang="en-US" sz="3900" dirty="0" err="1"/>
              <a:t>tha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</a:t>
            </a:r>
            <a:r>
              <a:rPr lang="en-US" sz="3900" dirty="0" err="1"/>
              <a:t>hun</a:t>
            </a:r>
            <a:r>
              <a:rPr lang="en-US" sz="3900" dirty="0"/>
              <a:t>, </a:t>
            </a:r>
            <a:r>
              <a:rPr lang="en-US" sz="3900" dirty="0" err="1"/>
              <a:t>Khamhnak</a:t>
            </a:r>
            <a:r>
              <a:rPr lang="en-US" sz="3900" dirty="0"/>
              <a:t> a </a:t>
            </a:r>
            <a:r>
              <a:rPr lang="en-US" sz="3900" dirty="0" err="1"/>
              <a:t>tha</a:t>
            </a:r>
            <a:r>
              <a:rPr lang="en-US" sz="3900" dirty="0"/>
              <a:t> </a:t>
            </a:r>
            <a:r>
              <a:rPr lang="en-US" sz="3900" dirty="0" err="1"/>
              <a:t>bik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pek</a:t>
            </a:r>
            <a:r>
              <a:rPr lang="en-US" sz="3900" dirty="0"/>
              <a:t> ca ah, Mei </a:t>
            </a:r>
            <a:r>
              <a:rPr lang="en-US" sz="3900" dirty="0" err="1"/>
              <a:t>alh</a:t>
            </a:r>
            <a:r>
              <a:rPr lang="en-US" sz="3900" dirty="0"/>
              <a:t> le </a:t>
            </a:r>
            <a:r>
              <a:rPr lang="en-US" sz="3900" dirty="0" err="1"/>
              <a:t>minmei</a:t>
            </a:r>
            <a:r>
              <a:rPr lang="en-US" sz="3900" dirty="0"/>
              <a:t> in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kaipi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Nan... aw </a:t>
            </a:r>
            <a:r>
              <a:rPr lang="en-US" sz="3900" dirty="0" err="1"/>
              <a:t>ngeih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 in,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thangthat</a:t>
            </a:r>
            <a:r>
              <a:rPr lang="en-US" sz="3900" dirty="0"/>
              <a:t> u, Mi </a:t>
            </a:r>
            <a:r>
              <a:rPr lang="en-US" sz="3900" dirty="0" err="1"/>
              <a:t>lungchung</a:t>
            </a:r>
            <a:r>
              <a:rPr lang="en-US" sz="3900" dirty="0"/>
              <a:t> </a:t>
            </a:r>
            <a:r>
              <a:rPr lang="en-US" sz="3900" dirty="0" err="1"/>
              <a:t>muihnak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run </a:t>
            </a:r>
            <a:r>
              <a:rPr lang="en-US" sz="3900" dirty="0" err="1"/>
              <a:t>ceuter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Amah pen </a:t>
            </a:r>
            <a:r>
              <a:rPr lang="en-US" sz="3900" dirty="0" err="1"/>
              <a:t>dinnak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</a:t>
            </a:r>
            <a:r>
              <a:rPr lang="en-US" sz="3900" dirty="0" err="1"/>
              <a:t>kau</a:t>
            </a:r>
            <a:r>
              <a:rPr lang="en-US" sz="3900" dirty="0"/>
              <a:t> </a:t>
            </a:r>
            <a:r>
              <a:rPr lang="en-US" sz="3900" dirty="0" err="1"/>
              <a:t>chinchin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A </a:t>
            </a:r>
            <a:r>
              <a:rPr lang="en-US" sz="3900" dirty="0" err="1"/>
              <a:t>sermi</a:t>
            </a:r>
            <a:r>
              <a:rPr lang="en-US" sz="3900" dirty="0"/>
              <a:t> vial-</a:t>
            </a:r>
            <a:r>
              <a:rPr lang="en-US" sz="3900" dirty="0" err="1"/>
              <a:t>te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, A </a:t>
            </a:r>
            <a:r>
              <a:rPr lang="en-US" sz="3900" dirty="0" err="1"/>
              <a:t>sermi</a:t>
            </a:r>
            <a:r>
              <a:rPr lang="en-US" sz="3900" dirty="0"/>
              <a:t> vial-</a:t>
            </a:r>
            <a:r>
              <a:rPr lang="en-US" sz="3900" dirty="0" err="1"/>
              <a:t>te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Bawipa</a:t>
            </a:r>
            <a:r>
              <a:rPr lang="en-US" sz="3900" dirty="0"/>
              <a:t> an </a:t>
            </a:r>
            <a:r>
              <a:rPr lang="en-US" sz="3900" dirty="0" err="1"/>
              <a:t>hlorh</a:t>
            </a:r>
            <a:r>
              <a:rPr lang="en-US" sz="3900" dirty="0"/>
              <a:t>, Maw ka </a:t>
            </a:r>
            <a:r>
              <a:rPr lang="en-US" sz="3900" dirty="0" err="1"/>
              <a:t>thlarau</a:t>
            </a:r>
            <a:r>
              <a:rPr lang="en-US" sz="3900" dirty="0"/>
              <a:t> </a:t>
            </a:r>
            <a:r>
              <a:rPr lang="en-US" sz="3900" dirty="0" err="1"/>
              <a:t>thangthat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Thlarau</a:t>
            </a:r>
            <a:r>
              <a:rPr lang="en-US" sz="3900" dirty="0"/>
              <a:t> </a:t>
            </a:r>
            <a:r>
              <a:rPr lang="en-US" sz="3900" dirty="0" err="1"/>
              <a:t>tlaumi</a:t>
            </a:r>
            <a:r>
              <a:rPr lang="en-US" sz="3900" dirty="0"/>
              <a:t> </a:t>
            </a:r>
            <a:r>
              <a:rPr lang="en-US" sz="3900" dirty="0" err="1"/>
              <a:t>sinah</a:t>
            </a:r>
            <a:r>
              <a:rPr lang="en-US" sz="3900" dirty="0"/>
              <a:t>, </a:t>
            </a:r>
            <a:r>
              <a:rPr lang="en-US" sz="3900" dirty="0" err="1"/>
              <a:t>Tlanhnak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</a:t>
            </a:r>
            <a:r>
              <a:rPr lang="en-US" sz="3900" dirty="0" err="1"/>
              <a:t>pek</a:t>
            </a:r>
            <a:r>
              <a:rPr lang="en-US" sz="3900" dirty="0"/>
              <a:t>, A </a:t>
            </a:r>
            <a:r>
              <a:rPr lang="en-US" sz="3900" dirty="0" err="1"/>
              <a:t>sualmi</a:t>
            </a:r>
            <a:r>
              <a:rPr lang="en-US" sz="3900" dirty="0"/>
              <a:t> ca </a:t>
            </a:r>
            <a:r>
              <a:rPr lang="en-US" sz="3900" dirty="0" err="1"/>
              <a:t>thiannak</a:t>
            </a:r>
            <a:r>
              <a:rPr lang="en-US" sz="3900" dirty="0"/>
              <a:t> </a:t>
            </a:r>
            <a:r>
              <a:rPr lang="en-US" sz="3900" dirty="0" err="1"/>
              <a:t>tiva</a:t>
            </a:r>
            <a:r>
              <a:rPr lang="en-US" sz="3900" dirty="0"/>
              <a:t> a </a:t>
            </a:r>
            <a:r>
              <a:rPr lang="en-US" sz="3900" dirty="0" err="1"/>
              <a:t>luanter</a:t>
            </a:r>
            <a:r>
              <a:rPr lang="en-US" sz="3900" dirty="0"/>
              <a:t>, A </a:t>
            </a:r>
            <a:r>
              <a:rPr lang="en-US" sz="3900" dirty="0" err="1"/>
              <a:t>khamh</a:t>
            </a:r>
            <a:r>
              <a:rPr lang="en-US" sz="3900" dirty="0"/>
              <a:t> </a:t>
            </a:r>
            <a:r>
              <a:rPr lang="en-US" sz="3900" dirty="0" err="1"/>
              <a:t>ciami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dawt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, Kan </a:t>
            </a:r>
            <a:r>
              <a:rPr lang="en-US" sz="3900" dirty="0" err="1"/>
              <a:t>thlacam</a:t>
            </a:r>
            <a:r>
              <a:rPr lang="en-US" sz="3900" dirty="0"/>
              <a:t> a </a:t>
            </a:r>
            <a:r>
              <a:rPr lang="en-US" sz="3900" dirty="0" err="1"/>
              <a:t>ngaih</a:t>
            </a:r>
            <a:r>
              <a:rPr lang="en-US" sz="3900" dirty="0"/>
              <a:t> ca,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thangthat</a:t>
            </a:r>
            <a:r>
              <a:rPr lang="en-US" sz="3900" dirty="0"/>
              <a:t> u.</a:t>
            </a:r>
          </a:p>
        </p:txBody>
      </p:sp>
    </p:spTree>
  </p:cSld>
  <p:clrMapOvr>
    <a:masterClrMapping/>
  </p:clrMapOvr>
</p:sld>
</file>

<file path=ppt/slides/slide2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Nan... aw </a:t>
            </a:r>
            <a:r>
              <a:rPr lang="en-US" sz="3900" dirty="0" err="1"/>
              <a:t>ngeih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 in,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thangthat</a:t>
            </a:r>
            <a:r>
              <a:rPr lang="en-US" sz="3900" dirty="0"/>
              <a:t> u, Mi </a:t>
            </a:r>
            <a:r>
              <a:rPr lang="en-US" sz="3900" dirty="0" err="1"/>
              <a:t>lungchung</a:t>
            </a:r>
            <a:r>
              <a:rPr lang="en-US" sz="3900" dirty="0"/>
              <a:t> </a:t>
            </a:r>
            <a:r>
              <a:rPr lang="en-US" sz="3900" dirty="0" err="1"/>
              <a:t>muihnak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run </a:t>
            </a:r>
            <a:r>
              <a:rPr lang="en-US" sz="3900" dirty="0" err="1"/>
              <a:t>ceuter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Amah pen </a:t>
            </a:r>
            <a:r>
              <a:rPr lang="en-US" sz="3900" dirty="0" err="1"/>
              <a:t>dinnak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</a:t>
            </a:r>
            <a:r>
              <a:rPr lang="en-US" sz="3900" dirty="0" err="1"/>
              <a:t>kau</a:t>
            </a:r>
            <a:r>
              <a:rPr lang="en-US" sz="3900" dirty="0"/>
              <a:t> </a:t>
            </a:r>
            <a:r>
              <a:rPr lang="en-US" sz="3900" dirty="0" err="1"/>
              <a:t>chinchin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A </a:t>
            </a:r>
            <a:r>
              <a:rPr lang="en-US" sz="3900" dirty="0" err="1"/>
              <a:t>sermi</a:t>
            </a:r>
            <a:r>
              <a:rPr lang="en-US" sz="3900" dirty="0"/>
              <a:t> vial-</a:t>
            </a:r>
            <a:r>
              <a:rPr lang="en-US" sz="3900" dirty="0" err="1"/>
              <a:t>te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, A </a:t>
            </a:r>
            <a:r>
              <a:rPr lang="en-US" sz="3900" dirty="0" err="1"/>
              <a:t>sermi</a:t>
            </a:r>
            <a:r>
              <a:rPr lang="en-US" sz="3900" dirty="0"/>
              <a:t> vial-</a:t>
            </a:r>
            <a:r>
              <a:rPr lang="en-US" sz="3900" dirty="0" err="1"/>
              <a:t>te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Bawipa</a:t>
            </a:r>
            <a:r>
              <a:rPr lang="en-US" sz="3900" dirty="0"/>
              <a:t> an </a:t>
            </a:r>
            <a:r>
              <a:rPr lang="en-US" sz="3900" dirty="0" err="1"/>
              <a:t>hlorh</a:t>
            </a:r>
            <a:r>
              <a:rPr lang="en-US" sz="3900" dirty="0"/>
              <a:t>, Maw ka </a:t>
            </a:r>
            <a:r>
              <a:rPr lang="en-US" sz="3900" dirty="0" err="1"/>
              <a:t>thlarau</a:t>
            </a:r>
            <a:r>
              <a:rPr lang="en-US" sz="3900" dirty="0"/>
              <a:t> </a:t>
            </a:r>
            <a:r>
              <a:rPr lang="en-US" sz="3900" dirty="0" err="1"/>
              <a:t>thangthat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thangthat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u, Kan </a:t>
            </a:r>
            <a:r>
              <a:rPr lang="en-US" sz="3900" dirty="0" err="1"/>
              <a:t>vansan</a:t>
            </a:r>
            <a:r>
              <a:rPr lang="en-US" sz="3900" dirty="0"/>
              <a:t> </a:t>
            </a:r>
            <a:r>
              <a:rPr lang="en-US" sz="3900" dirty="0" err="1"/>
              <a:t>lioah</a:t>
            </a:r>
            <a:r>
              <a:rPr lang="en-US" sz="3900" dirty="0"/>
              <a:t>, A </a:t>
            </a:r>
            <a:r>
              <a:rPr lang="en-US" sz="3900" dirty="0" err="1"/>
              <a:t>zaangfahnak</a:t>
            </a:r>
            <a:r>
              <a:rPr lang="en-US" sz="3900" dirty="0"/>
              <a:t> </a:t>
            </a:r>
            <a:r>
              <a:rPr lang="en-US" sz="3900" dirty="0" err="1"/>
              <a:t>hri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khan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tlaih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</a:t>
            </a:r>
            <a:r>
              <a:rPr lang="en-US" sz="3900" dirty="0" err="1"/>
              <a:t>Zumh</a:t>
            </a:r>
            <a:r>
              <a:rPr lang="en-US" sz="3900" dirty="0"/>
              <a:t> le </a:t>
            </a:r>
            <a:r>
              <a:rPr lang="en-US" sz="3900" dirty="0" err="1"/>
              <a:t>ruahchan</a:t>
            </a:r>
            <a:r>
              <a:rPr lang="en-US" sz="3900" dirty="0"/>
              <a:t> in a </a:t>
            </a:r>
            <a:r>
              <a:rPr lang="en-US" sz="3900" dirty="0" err="1"/>
              <a:t>teimi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 he, </a:t>
            </a:r>
            <a:r>
              <a:rPr lang="en-US" sz="3900" dirty="0" err="1"/>
              <a:t>Dawtnak</a:t>
            </a:r>
            <a:r>
              <a:rPr lang="en-US" sz="3900" dirty="0"/>
              <a:t> ram ah </a:t>
            </a:r>
            <a:r>
              <a:rPr lang="en-US" sz="3900" dirty="0" err="1"/>
              <a:t>tling</a:t>
            </a:r>
            <a:r>
              <a:rPr lang="en-US" sz="3900" dirty="0"/>
              <a:t> </a:t>
            </a:r>
            <a:r>
              <a:rPr lang="en-US" sz="3900" dirty="0" err="1"/>
              <a:t>tein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tong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Nan... aw </a:t>
            </a:r>
            <a:r>
              <a:rPr lang="en-US" sz="3900" dirty="0" err="1"/>
              <a:t>ngeih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 in,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thangthat</a:t>
            </a:r>
            <a:r>
              <a:rPr lang="en-US" sz="3900" dirty="0"/>
              <a:t> u, Mi </a:t>
            </a:r>
            <a:r>
              <a:rPr lang="en-US" sz="3900" dirty="0" err="1"/>
              <a:t>lungchung</a:t>
            </a:r>
            <a:r>
              <a:rPr lang="en-US" sz="3900" dirty="0"/>
              <a:t> </a:t>
            </a:r>
            <a:r>
              <a:rPr lang="en-US" sz="3900" dirty="0" err="1"/>
              <a:t>muihnak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run </a:t>
            </a:r>
            <a:r>
              <a:rPr lang="en-US" sz="3900" dirty="0" err="1"/>
              <a:t>ceuter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Amah pen </a:t>
            </a:r>
            <a:r>
              <a:rPr lang="en-US" sz="3900" dirty="0" err="1"/>
              <a:t>dinnak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</a:t>
            </a:r>
            <a:r>
              <a:rPr lang="en-US" sz="3900" dirty="0" err="1"/>
              <a:t>kau</a:t>
            </a:r>
            <a:r>
              <a:rPr lang="en-US" sz="3900" dirty="0"/>
              <a:t> </a:t>
            </a:r>
            <a:r>
              <a:rPr lang="en-US" sz="3900" dirty="0" err="1"/>
              <a:t>chinchin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A </a:t>
            </a:r>
            <a:r>
              <a:rPr lang="en-US" sz="3900" dirty="0" err="1"/>
              <a:t>sermi</a:t>
            </a:r>
            <a:r>
              <a:rPr lang="en-US" sz="3900" dirty="0"/>
              <a:t> vial-</a:t>
            </a:r>
            <a:r>
              <a:rPr lang="en-US" sz="3900" dirty="0" err="1"/>
              <a:t>te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, A </a:t>
            </a:r>
            <a:r>
              <a:rPr lang="en-US" sz="3900" dirty="0" err="1"/>
              <a:t>sermi</a:t>
            </a:r>
            <a:r>
              <a:rPr lang="en-US" sz="3900" dirty="0"/>
              <a:t> vial-</a:t>
            </a:r>
            <a:r>
              <a:rPr lang="en-US" sz="3900" dirty="0" err="1"/>
              <a:t>te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Bawipa</a:t>
            </a:r>
            <a:r>
              <a:rPr lang="en-US" sz="3900" dirty="0"/>
              <a:t> an </a:t>
            </a:r>
            <a:r>
              <a:rPr lang="en-US" sz="3900" dirty="0" err="1"/>
              <a:t>hlorh</a:t>
            </a:r>
            <a:r>
              <a:rPr lang="en-US" sz="3900" dirty="0"/>
              <a:t>, Maw ka </a:t>
            </a:r>
            <a:r>
              <a:rPr lang="en-US" sz="3900" dirty="0" err="1"/>
              <a:t>thlarau</a:t>
            </a:r>
            <a:r>
              <a:rPr lang="en-US" sz="3900" dirty="0"/>
              <a:t> </a:t>
            </a:r>
            <a:r>
              <a:rPr lang="en-US" sz="3900" dirty="0" err="1"/>
              <a:t>thangthat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2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36. VANRANG TOI A PENGTU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</a:t>
            </a:r>
            <a:r>
              <a:rPr lang="en-US" sz="3900" dirty="0" err="1"/>
              <a:t>Ab</a:t>
            </a:r>
            <a:endParaRPr lang="en-US" sz="3900" dirty="0"/>
          </a:p>
        </p:txBody>
      </p:sp>
    </p:spTree>
  </p:cSld>
  <p:clrMapOvr>
    <a:masterClrMapping/>
  </p:clrMapOvr>
</p:sld>
</file>

<file path=ppt/slides/slide2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Vanrang</a:t>
            </a:r>
            <a:r>
              <a:rPr lang="en-US" sz="3900" dirty="0"/>
              <a:t> </a:t>
            </a:r>
            <a:r>
              <a:rPr lang="en-US" sz="3900" dirty="0" err="1"/>
              <a:t>toi</a:t>
            </a:r>
            <a:r>
              <a:rPr lang="en-US" sz="3900" dirty="0"/>
              <a:t> a </a:t>
            </a:r>
            <a:r>
              <a:rPr lang="en-US" sz="3900" dirty="0" err="1"/>
              <a:t>pengtu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si</a:t>
            </a:r>
            <a:r>
              <a:rPr lang="en-US" sz="3900" dirty="0"/>
              <a:t>, Ni le </a:t>
            </a:r>
            <a:r>
              <a:rPr lang="en-US" sz="3900" dirty="0" err="1"/>
              <a:t>thla</a:t>
            </a:r>
            <a:r>
              <a:rPr lang="en-US" sz="3900" dirty="0"/>
              <a:t> ah </a:t>
            </a:r>
            <a:r>
              <a:rPr lang="en-US" sz="3900" dirty="0" err="1"/>
              <a:t>thatnak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hmuh</a:t>
            </a:r>
            <a:r>
              <a:rPr lang="en-US" sz="3900" dirty="0"/>
              <a:t>, </a:t>
            </a:r>
            <a:r>
              <a:rPr lang="en-US" sz="3900" dirty="0" err="1"/>
              <a:t>Arfi</a:t>
            </a:r>
            <a:r>
              <a:rPr lang="en-US" sz="3900" dirty="0"/>
              <a:t> </a:t>
            </a:r>
            <a:r>
              <a:rPr lang="en-US" sz="3900" dirty="0" err="1"/>
              <a:t>zong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hmuh</a:t>
            </a:r>
            <a:r>
              <a:rPr lang="en-US" sz="3900" dirty="0"/>
              <a:t> ca ah, Na </a:t>
            </a:r>
            <a:r>
              <a:rPr lang="en-US" sz="3900" dirty="0" err="1"/>
              <a:t>lianhngannak</a:t>
            </a:r>
            <a:r>
              <a:rPr lang="en-US" sz="3900" dirty="0"/>
              <a:t> a </a:t>
            </a:r>
            <a:r>
              <a:rPr lang="en-US" sz="3900" dirty="0" err="1"/>
              <a:t>lang</a:t>
            </a:r>
            <a:r>
              <a:rPr lang="en-US" sz="3900" dirty="0"/>
              <a:t> </a:t>
            </a:r>
            <a:r>
              <a:rPr lang="en-US" sz="3900" dirty="0" err="1"/>
              <a:t>ngaingai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Keimah</a:t>
            </a:r>
            <a:r>
              <a:rPr lang="en-US" sz="3900" dirty="0"/>
              <a:t> </a:t>
            </a:r>
            <a:r>
              <a:rPr lang="en-US" sz="3900" dirty="0" err="1"/>
              <a:t>nunnak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, Ka </a:t>
            </a:r>
            <a:r>
              <a:rPr lang="en-US" sz="3900" dirty="0" err="1"/>
              <a:t>kalnak</a:t>
            </a:r>
            <a:r>
              <a:rPr lang="en-US" sz="3900" dirty="0"/>
              <a:t> lam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ceuter</a:t>
            </a:r>
            <a:r>
              <a:rPr lang="en-US" sz="3900" dirty="0"/>
              <a:t>, </a:t>
            </a:r>
            <a:r>
              <a:rPr lang="en-US" sz="3900" dirty="0" err="1"/>
              <a:t>Zantim</a:t>
            </a:r>
            <a:r>
              <a:rPr lang="en-US" sz="3900" dirty="0"/>
              <a:t> </a:t>
            </a:r>
            <a:r>
              <a:rPr lang="en-US" sz="3900" dirty="0" err="1"/>
              <a:t>caan</a:t>
            </a:r>
            <a:r>
              <a:rPr lang="en-US" sz="3900" dirty="0"/>
              <a:t> ah </a:t>
            </a:r>
            <a:r>
              <a:rPr lang="en-US" sz="3900" dirty="0" err="1"/>
              <a:t>arfi</a:t>
            </a:r>
            <a:r>
              <a:rPr lang="en-US" sz="3900" dirty="0"/>
              <a:t> </a:t>
            </a:r>
            <a:r>
              <a:rPr lang="en-US" sz="3900" dirty="0" err="1"/>
              <a:t>bangin</a:t>
            </a:r>
            <a:r>
              <a:rPr lang="en-US" sz="3900" dirty="0"/>
              <a:t>, Na </a:t>
            </a:r>
            <a:r>
              <a:rPr lang="en-US" sz="3900" dirty="0" err="1"/>
              <a:t>lawmhnak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ceuter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Na </a:t>
            </a:r>
            <a:r>
              <a:rPr lang="en-US" sz="3900" dirty="0" err="1"/>
              <a:t>hmai</a:t>
            </a:r>
            <a:r>
              <a:rPr lang="en-US" sz="3900" dirty="0"/>
              <a:t> </a:t>
            </a:r>
            <a:r>
              <a:rPr lang="en-US" sz="3900" dirty="0" err="1"/>
              <a:t>chiat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zan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, Na </a:t>
            </a:r>
            <a:r>
              <a:rPr lang="en-US" sz="3900" dirty="0" err="1"/>
              <a:t>velngeihnak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chun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, Chun cha in </a:t>
            </a:r>
            <a:r>
              <a:rPr lang="en-US" sz="3900" dirty="0" err="1"/>
              <a:t>zaangfahnak</a:t>
            </a:r>
            <a:r>
              <a:rPr lang="en-US" sz="3900" dirty="0"/>
              <a:t> a </a:t>
            </a:r>
            <a:r>
              <a:rPr lang="en-US" sz="3900" dirty="0" err="1"/>
              <a:t>lang</a:t>
            </a:r>
            <a:r>
              <a:rPr lang="en-US" sz="3900" dirty="0"/>
              <a:t>, </a:t>
            </a:r>
            <a:r>
              <a:rPr lang="en-US" sz="3900" dirty="0" err="1"/>
              <a:t>Sual</a:t>
            </a:r>
            <a:r>
              <a:rPr lang="en-US" sz="3900" dirty="0"/>
              <a:t> </a:t>
            </a:r>
            <a:r>
              <a:rPr lang="en-US" sz="3900" dirty="0" err="1"/>
              <a:t>khuadawm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 </a:t>
            </a:r>
            <a:r>
              <a:rPr lang="en-US" sz="3900" dirty="0" err="1"/>
              <a:t>phen</a:t>
            </a:r>
            <a:r>
              <a:rPr lang="en-US" sz="3900" dirty="0"/>
              <a:t> </a:t>
            </a:r>
            <a:r>
              <a:rPr lang="en-US" sz="3900" dirty="0" err="1"/>
              <a:t>kho</a:t>
            </a:r>
            <a:r>
              <a:rPr lang="en-US" sz="3900" dirty="0"/>
              <a:t> lo.</a:t>
            </a:r>
          </a:p>
        </p:txBody>
      </p:sp>
    </p:spTree>
  </p:cSld>
  <p:clrMapOvr>
    <a:masterClrMapping/>
  </p:clrMapOvr>
</p:sld>
</file>

<file path=ppt/slides/slide2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Na </a:t>
            </a:r>
            <a:r>
              <a:rPr lang="en-US" sz="3900" dirty="0" err="1"/>
              <a:t>biatak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kannih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pe</a:t>
            </a:r>
            <a:r>
              <a:rPr lang="en-US" sz="3900" dirty="0"/>
              <a:t>, </a:t>
            </a:r>
            <a:r>
              <a:rPr lang="en-US" sz="3900" dirty="0" err="1"/>
              <a:t>Luatnak</a:t>
            </a:r>
            <a:r>
              <a:rPr lang="en-US" sz="3900" dirty="0"/>
              <a:t> le </a:t>
            </a:r>
            <a:r>
              <a:rPr lang="en-US" sz="3900" dirty="0" err="1"/>
              <a:t>hnangamnak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, Nang ca </a:t>
            </a:r>
            <a:r>
              <a:rPr lang="en-US" sz="3900" dirty="0" err="1"/>
              <a:t>biaktheng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lung </a:t>
            </a:r>
            <a:r>
              <a:rPr lang="en-US" sz="3900" dirty="0" err="1"/>
              <a:t>cungah</a:t>
            </a:r>
            <a:r>
              <a:rPr lang="en-US" sz="3900" dirty="0"/>
              <a:t>, Mei </a:t>
            </a:r>
            <a:r>
              <a:rPr lang="en-US" sz="3900" dirty="0" err="1"/>
              <a:t>thiang</a:t>
            </a:r>
            <a:r>
              <a:rPr lang="en-US" sz="3900" dirty="0"/>
              <a:t> </a:t>
            </a:r>
            <a:r>
              <a:rPr lang="en-US" sz="3900" dirty="0" err="1"/>
              <a:t>pakhat</a:t>
            </a:r>
            <a:r>
              <a:rPr lang="en-US" sz="3900" dirty="0"/>
              <a:t> </a:t>
            </a:r>
            <a:r>
              <a:rPr lang="en-US" sz="3900" dirty="0" err="1"/>
              <a:t>lawng</a:t>
            </a:r>
            <a:r>
              <a:rPr lang="en-US" sz="3900" dirty="0"/>
              <a:t> a </a:t>
            </a:r>
            <a:r>
              <a:rPr lang="en-US" sz="3900" dirty="0" err="1"/>
              <a:t>ceu</a:t>
            </a:r>
            <a:r>
              <a:rPr lang="en-US" sz="3900" dirty="0"/>
              <a:t> </a:t>
            </a:r>
            <a:r>
              <a:rPr lang="en-US" sz="3900" dirty="0" err="1"/>
              <a:t>tiang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2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37. LUNGLAWMHNAK IN KAN IN THANGTHAT</a:t>
            </a:r>
          </a:p>
          <a:p>
            <a:r>
              <a:rPr lang="en-US" sz="3900" dirty="0" err="1"/>
              <a:t>Doh</a:t>
            </a:r>
            <a:r>
              <a:rPr lang="en-US" sz="3900" dirty="0"/>
              <a:t> is G</a:t>
            </a:r>
          </a:p>
        </p:txBody>
      </p:sp>
    </p:spTree>
  </p:cSld>
  <p:clrMapOvr>
    <a:masterClrMapping/>
  </p:clrMapOvr>
</p:sld>
</file>

<file path=ppt/slides/slide2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444185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600" dirty="0"/>
              <a:t>1. </a:t>
            </a:r>
            <a:r>
              <a:rPr lang="en-US" sz="3600" dirty="0" err="1"/>
              <a:t>Lunglawmhnak</a:t>
            </a:r>
            <a:r>
              <a:rPr lang="en-US" sz="3600" dirty="0"/>
              <a:t> in </a:t>
            </a:r>
            <a:r>
              <a:rPr lang="en-US" sz="3600" dirty="0" err="1"/>
              <a:t>kan</a:t>
            </a:r>
            <a:r>
              <a:rPr lang="en-US" sz="3600" dirty="0"/>
              <a:t> in </a:t>
            </a:r>
            <a:r>
              <a:rPr lang="en-US" sz="3600" dirty="0" err="1"/>
              <a:t>thangthat</a:t>
            </a:r>
            <a:r>
              <a:rPr lang="en-US" sz="3600" dirty="0"/>
              <a:t>, </a:t>
            </a:r>
            <a:r>
              <a:rPr lang="en-US" sz="3600" dirty="0" err="1"/>
              <a:t>Sunpar</a:t>
            </a:r>
            <a:r>
              <a:rPr lang="en-US" sz="3600" dirty="0"/>
              <a:t> </a:t>
            </a:r>
            <a:r>
              <a:rPr lang="en-US" sz="3600" dirty="0" err="1"/>
              <a:t>Pathian</a:t>
            </a:r>
            <a:r>
              <a:rPr lang="en-US" sz="3600" dirty="0"/>
              <a:t> </a:t>
            </a:r>
            <a:r>
              <a:rPr lang="en-US" sz="3600" dirty="0" err="1"/>
              <a:t>dawtnak</a:t>
            </a:r>
            <a:r>
              <a:rPr lang="en-US" sz="3600" dirty="0"/>
              <a:t> </a:t>
            </a:r>
            <a:r>
              <a:rPr lang="en-US" sz="3600" dirty="0" err="1"/>
              <a:t>Bawi</a:t>
            </a:r>
            <a:r>
              <a:rPr lang="en-US" sz="3600" dirty="0"/>
              <a:t>, </a:t>
            </a:r>
            <a:r>
              <a:rPr lang="en-US" sz="3600" dirty="0" err="1"/>
              <a:t>Pangpar</a:t>
            </a:r>
            <a:r>
              <a:rPr lang="en-US" sz="3600" dirty="0"/>
              <a:t> </a:t>
            </a:r>
            <a:r>
              <a:rPr lang="en-US" sz="3600" dirty="0" err="1"/>
              <a:t>ni</a:t>
            </a:r>
            <a:r>
              <a:rPr lang="en-US" sz="3600" dirty="0"/>
              <a:t> </a:t>
            </a:r>
            <a:r>
              <a:rPr lang="en-US" sz="3600" dirty="0" err="1"/>
              <a:t>hoih</a:t>
            </a:r>
            <a:r>
              <a:rPr lang="en-US" sz="3600" dirty="0"/>
              <a:t> in a par bang, Kan lung </a:t>
            </a:r>
            <a:r>
              <a:rPr lang="en-US" sz="3600" dirty="0" err="1"/>
              <a:t>panh</a:t>
            </a:r>
            <a:r>
              <a:rPr lang="en-US" sz="3600" dirty="0"/>
              <a:t> in </a:t>
            </a:r>
            <a:r>
              <a:rPr lang="en-US" sz="3600" dirty="0" err="1"/>
              <a:t>umter</a:t>
            </a:r>
            <a:r>
              <a:rPr lang="en-US" sz="3600" dirty="0"/>
              <a:t> </a:t>
            </a:r>
            <a:r>
              <a:rPr lang="en-US" sz="3600" dirty="0" err="1"/>
              <a:t>ko</a:t>
            </a:r>
            <a:r>
              <a:rPr lang="en-US" sz="3600" dirty="0"/>
              <a:t>, </a:t>
            </a:r>
            <a:r>
              <a:rPr lang="en-US" sz="3600" dirty="0" err="1"/>
              <a:t>Sual</a:t>
            </a:r>
            <a:r>
              <a:rPr lang="en-US" sz="3600" dirty="0"/>
              <a:t> le </a:t>
            </a:r>
            <a:r>
              <a:rPr lang="en-US" sz="3600" dirty="0" err="1"/>
              <a:t>ngaihchiat</a:t>
            </a:r>
            <a:r>
              <a:rPr lang="en-US" sz="3600" dirty="0"/>
              <a:t> </a:t>
            </a:r>
            <a:r>
              <a:rPr lang="en-US" sz="3600" dirty="0" err="1"/>
              <a:t>minmei</a:t>
            </a:r>
            <a:r>
              <a:rPr lang="en-US" sz="3600" dirty="0"/>
              <a:t> </a:t>
            </a:r>
            <a:r>
              <a:rPr lang="en-US" sz="3600" dirty="0" err="1"/>
              <a:t>tianter</a:t>
            </a:r>
            <a:r>
              <a:rPr lang="en-US" sz="3600" dirty="0"/>
              <a:t>, </a:t>
            </a:r>
            <a:r>
              <a:rPr lang="en-US" sz="3600" dirty="0" err="1"/>
              <a:t>Zumh</a:t>
            </a:r>
            <a:r>
              <a:rPr lang="en-US" sz="3600" dirty="0"/>
              <a:t> </a:t>
            </a:r>
            <a:r>
              <a:rPr lang="en-US" sz="3600" dirty="0" err="1"/>
              <a:t>khawh</a:t>
            </a:r>
            <a:r>
              <a:rPr lang="en-US" sz="3600" dirty="0"/>
              <a:t> </a:t>
            </a:r>
            <a:r>
              <a:rPr lang="en-US" sz="3600" dirty="0" err="1"/>
              <a:t>lonak</a:t>
            </a:r>
            <a:r>
              <a:rPr lang="en-US" sz="3600" dirty="0"/>
              <a:t> </a:t>
            </a:r>
            <a:r>
              <a:rPr lang="en-US" sz="3600" dirty="0" err="1"/>
              <a:t>muihnak</a:t>
            </a:r>
            <a:r>
              <a:rPr lang="en-US" sz="3600" dirty="0"/>
              <a:t> </a:t>
            </a:r>
            <a:r>
              <a:rPr lang="en-US" sz="3600" dirty="0" err="1"/>
              <a:t>zong</a:t>
            </a:r>
            <a:r>
              <a:rPr lang="en-US" sz="3600" dirty="0"/>
              <a:t>, a </a:t>
            </a:r>
            <a:r>
              <a:rPr lang="en-US" sz="3600" dirty="0" err="1"/>
              <a:t>hmunmi</a:t>
            </a:r>
            <a:r>
              <a:rPr lang="en-US" sz="3600" dirty="0"/>
              <a:t> lung </a:t>
            </a:r>
            <a:r>
              <a:rPr lang="en-US" sz="3600" dirty="0" err="1"/>
              <a:t>lawmhnak</a:t>
            </a:r>
            <a:r>
              <a:rPr lang="en-US" sz="3600" dirty="0"/>
              <a:t> </a:t>
            </a:r>
            <a:r>
              <a:rPr lang="en-US" sz="3600" dirty="0" err="1"/>
              <a:t>petu</a:t>
            </a:r>
            <a:r>
              <a:rPr lang="en-US" sz="3600" dirty="0"/>
              <a:t>, Ni </a:t>
            </a:r>
            <a:r>
              <a:rPr lang="en-US" sz="3600" dirty="0" err="1"/>
              <a:t>ceunak</a:t>
            </a:r>
            <a:r>
              <a:rPr lang="en-US" sz="3600" dirty="0"/>
              <a:t> run </a:t>
            </a:r>
            <a:r>
              <a:rPr lang="en-US" sz="3600" dirty="0" err="1"/>
              <a:t>kan</a:t>
            </a:r>
            <a:r>
              <a:rPr lang="en-US" sz="3600" dirty="0"/>
              <a:t> </a:t>
            </a:r>
            <a:r>
              <a:rPr lang="en-US" sz="3600" dirty="0" err="1"/>
              <a:t>pe</a:t>
            </a:r>
            <a:r>
              <a:rPr lang="en-US" sz="3600" dirty="0"/>
              <a:t> </a:t>
            </a:r>
            <a:r>
              <a:rPr lang="en-US" sz="3600" dirty="0" err="1"/>
              <a:t>tuah</a:t>
            </a:r>
            <a:r>
              <a:rPr lang="en-US" sz="3600" dirty="0"/>
              <a:t>.</a:t>
            </a:r>
          </a:p>
        </p:txBody>
      </p:sp>
    </p:spTree>
  </p:cSld>
  <p:clrMapOvr>
    <a:masterClrMapping/>
  </p:clrMapOvr>
</p:sld>
</file>

<file path=ppt/slides/slide2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Na </a:t>
            </a:r>
            <a:r>
              <a:rPr lang="en-US" sz="3900" dirty="0" err="1"/>
              <a:t>sermi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an in </a:t>
            </a:r>
            <a:r>
              <a:rPr lang="en-US" sz="3900" dirty="0" err="1"/>
              <a:t>thangthat</a:t>
            </a:r>
            <a:r>
              <a:rPr lang="en-US" sz="3900" dirty="0"/>
              <a:t>, Lei le van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cerh</a:t>
            </a:r>
            <a:r>
              <a:rPr lang="en-US" sz="3900" dirty="0"/>
              <a:t> </a:t>
            </a:r>
            <a:r>
              <a:rPr lang="en-US" sz="3900" dirty="0" err="1"/>
              <a:t>dih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, </a:t>
            </a:r>
            <a:r>
              <a:rPr lang="en-US" sz="3900" dirty="0" err="1"/>
              <a:t>Arfi</a:t>
            </a:r>
            <a:r>
              <a:rPr lang="en-US" sz="3900" dirty="0"/>
              <a:t> le </a:t>
            </a:r>
            <a:r>
              <a:rPr lang="en-US" sz="3900" dirty="0" err="1"/>
              <a:t>vanmi</a:t>
            </a:r>
            <a:r>
              <a:rPr lang="en-US" sz="3900" dirty="0"/>
              <a:t> </a:t>
            </a:r>
            <a:r>
              <a:rPr lang="en-US" sz="3900" dirty="0" err="1"/>
              <a:t>hla</a:t>
            </a:r>
            <a:r>
              <a:rPr lang="en-US" sz="3900" dirty="0"/>
              <a:t> an </a:t>
            </a:r>
            <a:r>
              <a:rPr lang="en-US" sz="3900" dirty="0" err="1"/>
              <a:t>sa</a:t>
            </a:r>
            <a:r>
              <a:rPr lang="en-US" sz="3900" dirty="0"/>
              <a:t>, </a:t>
            </a:r>
            <a:r>
              <a:rPr lang="en-US" sz="3900" dirty="0" err="1"/>
              <a:t>Thangthat</a:t>
            </a:r>
            <a:r>
              <a:rPr lang="en-US" sz="3900" dirty="0"/>
              <a:t> </a:t>
            </a:r>
            <a:r>
              <a:rPr lang="en-US" sz="3900" dirty="0" err="1"/>
              <a:t>dai</a:t>
            </a:r>
            <a:r>
              <a:rPr lang="en-US" sz="3900" dirty="0"/>
              <a:t> lo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si</a:t>
            </a:r>
            <a:r>
              <a:rPr lang="en-US" sz="3900" dirty="0"/>
              <a:t>, Lo le </a:t>
            </a:r>
            <a:r>
              <a:rPr lang="en-US" sz="3900" dirty="0" err="1"/>
              <a:t>tupi</a:t>
            </a:r>
            <a:r>
              <a:rPr lang="en-US" sz="3900" dirty="0"/>
              <a:t>, </a:t>
            </a:r>
            <a:r>
              <a:rPr lang="en-US" sz="3900" dirty="0" err="1"/>
              <a:t>nel</a:t>
            </a:r>
            <a:r>
              <a:rPr lang="en-US" sz="3900" dirty="0"/>
              <a:t> le </a:t>
            </a:r>
            <a:r>
              <a:rPr lang="en-US" sz="3900" dirty="0" err="1"/>
              <a:t>fingtlang</a:t>
            </a:r>
            <a:r>
              <a:rPr lang="en-US" sz="3900" dirty="0"/>
              <a:t>, </a:t>
            </a:r>
            <a:r>
              <a:rPr lang="en-US" sz="3900" dirty="0" err="1"/>
              <a:t>Ramlak</a:t>
            </a:r>
            <a:r>
              <a:rPr lang="en-US" sz="3900" dirty="0"/>
              <a:t> </a:t>
            </a:r>
            <a:r>
              <a:rPr lang="en-US" sz="3900" dirty="0" err="1"/>
              <a:t>pangpar</a:t>
            </a:r>
            <a:r>
              <a:rPr lang="en-US" sz="3900" dirty="0"/>
              <a:t> </a:t>
            </a:r>
            <a:r>
              <a:rPr lang="en-US" sz="3900" dirty="0" err="1"/>
              <a:t>rili</a:t>
            </a:r>
            <a:r>
              <a:rPr lang="en-US" sz="3900" dirty="0"/>
              <a:t> </a:t>
            </a:r>
            <a:r>
              <a:rPr lang="en-US" sz="3900" dirty="0" err="1"/>
              <a:t>luang</a:t>
            </a:r>
            <a:r>
              <a:rPr lang="en-US" sz="3900" dirty="0"/>
              <a:t>, </a:t>
            </a:r>
            <a:r>
              <a:rPr lang="en-US" sz="3900" dirty="0" err="1"/>
              <a:t>va</a:t>
            </a:r>
            <a:r>
              <a:rPr lang="en-US" sz="3900" dirty="0"/>
              <a:t> </a:t>
            </a:r>
            <a:r>
              <a:rPr lang="en-US" sz="3900" dirty="0" err="1"/>
              <a:t>hramthiam</a:t>
            </a:r>
            <a:r>
              <a:rPr lang="en-US" sz="3900" dirty="0"/>
              <a:t> le </a:t>
            </a:r>
            <a:r>
              <a:rPr lang="en-US" sz="3900" dirty="0" err="1"/>
              <a:t>cerhti</a:t>
            </a:r>
            <a:r>
              <a:rPr lang="en-US" sz="3900" dirty="0"/>
              <a:t> </a:t>
            </a:r>
            <a:r>
              <a:rPr lang="en-US" sz="3900" dirty="0" err="1"/>
              <a:t>luang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,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lawmh</a:t>
            </a:r>
            <a:r>
              <a:rPr lang="en-US" sz="3900" dirty="0"/>
              <a:t> </a:t>
            </a:r>
            <a:r>
              <a:rPr lang="en-US" sz="3900" dirty="0" err="1"/>
              <a:t>awk</a:t>
            </a:r>
            <a:r>
              <a:rPr lang="en-US" sz="3900" dirty="0"/>
              <a:t> an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sawm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Leicung</a:t>
            </a:r>
            <a:r>
              <a:rPr lang="en-US" sz="3900" dirty="0"/>
              <a:t> mi </a:t>
            </a:r>
            <a:r>
              <a:rPr lang="en-US" sz="3900" dirty="0" err="1"/>
              <a:t>lawmhnak</a:t>
            </a:r>
            <a:r>
              <a:rPr lang="en-US" sz="3900" dirty="0"/>
              <a:t> </a:t>
            </a:r>
            <a:r>
              <a:rPr lang="en-US" sz="3900" dirty="0" err="1"/>
              <a:t>hla</a:t>
            </a:r>
            <a:r>
              <a:rPr lang="en-US" sz="3900" dirty="0"/>
              <a:t> </a:t>
            </a:r>
            <a:r>
              <a:rPr lang="en-US" sz="3900" dirty="0" err="1"/>
              <a:t>sa</a:t>
            </a:r>
            <a:r>
              <a:rPr lang="en-US" sz="3900" dirty="0"/>
              <a:t> u, </a:t>
            </a:r>
            <a:r>
              <a:rPr lang="en-US" sz="3900" dirty="0" err="1"/>
              <a:t>Deirel</a:t>
            </a:r>
            <a:r>
              <a:rPr lang="en-US" sz="3900" dirty="0"/>
              <a:t> </a:t>
            </a:r>
            <a:r>
              <a:rPr lang="en-US" sz="3900" dirty="0" err="1"/>
              <a:t>arfi</a:t>
            </a:r>
            <a:r>
              <a:rPr lang="en-US" sz="3900" dirty="0"/>
              <a:t> an </a:t>
            </a:r>
            <a:r>
              <a:rPr lang="en-US" sz="3900" dirty="0" err="1"/>
              <a:t>sakmi</a:t>
            </a:r>
            <a:r>
              <a:rPr lang="en-US" sz="3900" dirty="0"/>
              <a:t>, Kan Pa </a:t>
            </a:r>
            <a:r>
              <a:rPr lang="en-US" sz="3900" dirty="0" err="1"/>
              <a:t>dawtnak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 </a:t>
            </a:r>
            <a:r>
              <a:rPr lang="en-US" sz="3900" dirty="0" err="1"/>
              <a:t>kan</a:t>
            </a:r>
            <a:r>
              <a:rPr lang="en-US" sz="3900" dirty="0"/>
              <a:t> pen, </a:t>
            </a:r>
            <a:r>
              <a:rPr lang="en-US" sz="3900" dirty="0" err="1"/>
              <a:t>Unau</a:t>
            </a:r>
            <a:r>
              <a:rPr lang="en-US" sz="3900" dirty="0"/>
              <a:t> </a:t>
            </a:r>
            <a:r>
              <a:rPr lang="en-US" sz="3900" dirty="0" err="1"/>
              <a:t>dawtnih</a:t>
            </a:r>
            <a:r>
              <a:rPr lang="en-US" sz="3900" dirty="0"/>
              <a:t> a </a:t>
            </a:r>
            <a:r>
              <a:rPr lang="en-US" sz="3900" dirty="0" err="1"/>
              <a:t>kan</a:t>
            </a:r>
            <a:r>
              <a:rPr lang="en-US" sz="3900" dirty="0"/>
              <a:t> tem, </a:t>
            </a:r>
            <a:r>
              <a:rPr lang="en-US" sz="3900" dirty="0" err="1"/>
              <a:t>Hlasak</a:t>
            </a:r>
            <a:r>
              <a:rPr lang="en-US" sz="3900" dirty="0"/>
              <a:t> in </a:t>
            </a:r>
            <a:r>
              <a:rPr lang="en-US" sz="3900" dirty="0" err="1"/>
              <a:t>hmaiah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fong</a:t>
            </a:r>
            <a:r>
              <a:rPr lang="en-US" sz="3900" dirty="0"/>
              <a:t> chin, </a:t>
            </a:r>
            <a:r>
              <a:rPr lang="en-US" sz="3900" dirty="0" err="1"/>
              <a:t>Harnak</a:t>
            </a:r>
            <a:r>
              <a:rPr lang="en-US" sz="3900" dirty="0"/>
              <a:t> ah </a:t>
            </a:r>
            <a:r>
              <a:rPr lang="en-US" sz="3900" dirty="0" err="1"/>
              <a:t>teitu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si</a:t>
            </a:r>
            <a:r>
              <a:rPr lang="en-US" sz="3900" dirty="0"/>
              <a:t>, </a:t>
            </a:r>
            <a:r>
              <a:rPr lang="en-US" sz="3900" dirty="0" err="1"/>
              <a:t>ni</a:t>
            </a:r>
            <a:r>
              <a:rPr lang="en-US" sz="3900" dirty="0"/>
              <a:t> lei ah </a:t>
            </a:r>
            <a:r>
              <a:rPr lang="en-US" sz="3900" dirty="0" err="1"/>
              <a:t>hla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hruai</a:t>
            </a:r>
            <a:r>
              <a:rPr lang="en-US" sz="3900" dirty="0"/>
              <a:t>, </a:t>
            </a:r>
            <a:r>
              <a:rPr lang="en-US" sz="3900" dirty="0" err="1"/>
              <a:t>Teinak</a:t>
            </a:r>
            <a:r>
              <a:rPr lang="en-US" sz="3900" dirty="0"/>
              <a:t> </a:t>
            </a:r>
            <a:r>
              <a:rPr lang="en-US" sz="3900" dirty="0" err="1"/>
              <a:t>nunnak</a:t>
            </a:r>
            <a:r>
              <a:rPr lang="en-US" sz="3900" dirty="0"/>
              <a:t> </a:t>
            </a:r>
            <a:r>
              <a:rPr lang="en-US" sz="3900" dirty="0" err="1"/>
              <a:t>hla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2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38. VANPANG CUNG KUTTIAL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F</a:t>
            </a:r>
          </a:p>
        </p:txBody>
      </p:sp>
    </p:spTree>
  </p:cSld>
  <p:clrMapOvr>
    <a:masterClrMapping/>
  </p:clrMapOvr>
</p:sld>
</file>

<file path=ppt/slides/slide2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Belshazzar le a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hawi</a:t>
            </a:r>
            <a:r>
              <a:rPr lang="en-US" sz="3900" dirty="0"/>
              <a:t> </a:t>
            </a:r>
            <a:r>
              <a:rPr lang="en-US" sz="3900" dirty="0" err="1"/>
              <a:t>thongkhat</a:t>
            </a:r>
            <a:r>
              <a:rPr lang="en-US" sz="3900" dirty="0"/>
              <a:t> </a:t>
            </a:r>
            <a:r>
              <a:rPr lang="en-US" sz="3900" dirty="0" err="1"/>
              <a:t>rawldanghnak</a:t>
            </a:r>
            <a:r>
              <a:rPr lang="en-US" sz="3900" dirty="0"/>
              <a:t> </a:t>
            </a:r>
            <a:r>
              <a:rPr lang="en-US" sz="3900" dirty="0" err="1"/>
              <a:t>puai</a:t>
            </a:r>
            <a:r>
              <a:rPr lang="en-US" sz="3900" dirty="0"/>
              <a:t> ah, 'Sui </a:t>
            </a:r>
            <a:r>
              <a:rPr lang="en-US" sz="3900" dirty="0" err="1"/>
              <a:t>hrai</a:t>
            </a:r>
            <a:r>
              <a:rPr lang="en-US" sz="3900" dirty="0"/>
              <a:t> in </a:t>
            </a:r>
            <a:r>
              <a:rPr lang="en-US" sz="3900" dirty="0" err="1"/>
              <a:t>manzu</a:t>
            </a:r>
            <a:r>
              <a:rPr lang="en-US" sz="3900" dirty="0"/>
              <a:t> cu an ding,' </a:t>
            </a:r>
            <a:r>
              <a:rPr lang="en-US" sz="3900" dirty="0" err="1"/>
              <a:t>tiah</a:t>
            </a:r>
            <a:r>
              <a:rPr lang="en-US" sz="3900" dirty="0"/>
              <a:t> </a:t>
            </a:r>
            <a:r>
              <a:rPr lang="en-US" sz="3900" dirty="0" err="1"/>
              <a:t>Cathiang</a:t>
            </a:r>
            <a:r>
              <a:rPr lang="en-US" sz="3900" dirty="0"/>
              <a:t> </a:t>
            </a:r>
            <a:r>
              <a:rPr lang="en-US" sz="3900" dirty="0" err="1"/>
              <a:t>chungah</a:t>
            </a:r>
            <a:r>
              <a:rPr lang="en-US" sz="3900" dirty="0"/>
              <a:t> </a:t>
            </a:r>
            <a:r>
              <a:rPr lang="en-US" sz="3900" dirty="0" err="1"/>
              <a:t>aa</a:t>
            </a:r>
            <a:r>
              <a:rPr lang="en-US" sz="3900" dirty="0"/>
              <a:t> </a:t>
            </a:r>
            <a:r>
              <a:rPr lang="en-US" sz="3900" dirty="0" err="1"/>
              <a:t>tial</a:t>
            </a:r>
            <a:r>
              <a:rPr lang="en-US" sz="3900" dirty="0"/>
              <a:t>, </a:t>
            </a:r>
            <a:r>
              <a:rPr lang="en-US" sz="3900" dirty="0" err="1"/>
              <a:t>Siangpahrang</a:t>
            </a:r>
            <a:r>
              <a:rPr lang="en-US" sz="3900" dirty="0"/>
              <a:t> </a:t>
            </a:r>
            <a:r>
              <a:rPr lang="en-US" sz="3900" dirty="0" err="1"/>
              <a:t>innpi</a:t>
            </a:r>
            <a:r>
              <a:rPr lang="en-US" sz="3900" dirty="0"/>
              <a:t> </a:t>
            </a:r>
            <a:r>
              <a:rPr lang="en-US" sz="3900" dirty="0" err="1"/>
              <a:t>chungah</a:t>
            </a:r>
            <a:r>
              <a:rPr lang="en-US" sz="3900" dirty="0"/>
              <a:t> </a:t>
            </a:r>
            <a:r>
              <a:rPr lang="en-US" sz="3900" dirty="0" err="1"/>
              <a:t>zan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an </a:t>
            </a:r>
            <a:r>
              <a:rPr lang="en-US" sz="3900" dirty="0" err="1"/>
              <a:t>sopawt</a:t>
            </a:r>
            <a:r>
              <a:rPr lang="en-US" sz="3900" dirty="0"/>
              <a:t> ling ah, </a:t>
            </a:r>
            <a:r>
              <a:rPr lang="en-US" sz="3900" dirty="0" err="1"/>
              <a:t>Vanpang</a:t>
            </a:r>
            <a:r>
              <a:rPr lang="en-US" sz="3900" dirty="0"/>
              <a:t> </a:t>
            </a:r>
            <a:r>
              <a:rPr lang="en-US" sz="3900" dirty="0" err="1"/>
              <a:t>cung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kut</a:t>
            </a:r>
            <a:r>
              <a:rPr lang="en-US" sz="3900" dirty="0"/>
              <a:t> a </a:t>
            </a:r>
            <a:r>
              <a:rPr lang="en-US" sz="3900" dirty="0" err="1"/>
              <a:t>cuangmi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an </a:t>
            </a:r>
            <a:r>
              <a:rPr lang="en-US" sz="3900" dirty="0" err="1"/>
              <a:t>thlasen</a:t>
            </a:r>
            <a:r>
              <a:rPr lang="en-US" sz="3900" dirty="0"/>
              <a:t> a </a:t>
            </a:r>
            <a:r>
              <a:rPr lang="en-US" sz="3900" dirty="0" err="1"/>
              <a:t>hlauh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kut</a:t>
            </a:r>
            <a:r>
              <a:rPr lang="en-US" sz="3900" dirty="0"/>
              <a:t> </a:t>
            </a:r>
            <a:r>
              <a:rPr lang="en-US" sz="3900" dirty="0" err="1"/>
              <a:t>vanpang</a:t>
            </a:r>
            <a:r>
              <a:rPr lang="en-US" sz="3900" dirty="0"/>
              <a:t> ah a </a:t>
            </a:r>
            <a:r>
              <a:rPr lang="en-US" sz="3900" dirty="0" err="1"/>
              <a:t>cuang</a:t>
            </a:r>
            <a:r>
              <a:rPr lang="en-US" sz="3900" dirty="0"/>
              <a:t>,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kut</a:t>
            </a:r>
            <a:r>
              <a:rPr lang="en-US" sz="3900" dirty="0"/>
              <a:t> </a:t>
            </a:r>
            <a:r>
              <a:rPr lang="en-US" sz="3900" dirty="0" err="1"/>
              <a:t>vanpang</a:t>
            </a:r>
            <a:r>
              <a:rPr lang="en-US" sz="3900" dirty="0"/>
              <a:t> ah a </a:t>
            </a:r>
            <a:r>
              <a:rPr lang="en-US" sz="3900" dirty="0" err="1"/>
              <a:t>cuang</a:t>
            </a:r>
            <a:r>
              <a:rPr lang="en-US" sz="3900" dirty="0"/>
              <a:t>, "Na </a:t>
            </a:r>
            <a:r>
              <a:rPr lang="en-US" sz="3900" dirty="0" err="1"/>
              <a:t>chambau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," maw "Na </a:t>
            </a:r>
            <a:r>
              <a:rPr lang="en-US" sz="3900" dirty="0" err="1"/>
              <a:t>tling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," </a:t>
            </a:r>
            <a:r>
              <a:rPr lang="en-US" sz="3900" dirty="0" err="1"/>
              <a:t>tinak</a:t>
            </a:r>
            <a:r>
              <a:rPr lang="en-US" sz="3900" dirty="0"/>
              <a:t> </a:t>
            </a:r>
            <a:r>
              <a:rPr lang="en-US" sz="3900" dirty="0" err="1"/>
              <a:t>khi</a:t>
            </a:r>
            <a:r>
              <a:rPr lang="en-US" sz="3900" dirty="0"/>
              <a:t> </a:t>
            </a:r>
            <a:r>
              <a:rPr lang="en-US" sz="3900" dirty="0" err="1"/>
              <a:t>dah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hnga</a:t>
            </a:r>
            <a:r>
              <a:rPr lang="en-US" sz="3900" dirty="0"/>
              <a:t>, </a:t>
            </a:r>
            <a:r>
              <a:rPr lang="en-US" sz="3900" dirty="0" err="1"/>
              <a:t>Vanpang</a:t>
            </a:r>
            <a:r>
              <a:rPr lang="en-US" sz="3900" dirty="0"/>
              <a:t> </a:t>
            </a:r>
            <a:r>
              <a:rPr lang="en-US" sz="3900" dirty="0" err="1"/>
              <a:t>cungah</a:t>
            </a:r>
            <a:r>
              <a:rPr lang="en-US" sz="3900" dirty="0"/>
              <a:t> </a:t>
            </a:r>
            <a:r>
              <a:rPr lang="en-US" sz="3900" dirty="0" err="1"/>
              <a:t>kut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ca a </a:t>
            </a:r>
            <a:r>
              <a:rPr lang="en-US" sz="3900" dirty="0" err="1"/>
              <a:t>tial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Saltang</a:t>
            </a:r>
            <a:r>
              <a:rPr lang="en-US" sz="3900" dirty="0"/>
              <a:t> </a:t>
            </a:r>
            <a:r>
              <a:rPr lang="en-US" sz="3900" dirty="0" err="1"/>
              <a:t>miraltha</a:t>
            </a:r>
            <a:r>
              <a:rPr lang="en-US" sz="3900" dirty="0"/>
              <a:t> Daniel, mi </a:t>
            </a:r>
            <a:r>
              <a:rPr lang="en-US" sz="3900" dirty="0" err="1"/>
              <a:t>zapi</a:t>
            </a:r>
            <a:r>
              <a:rPr lang="en-US" sz="3900" dirty="0"/>
              <a:t> </a:t>
            </a:r>
            <a:r>
              <a:rPr lang="en-US" sz="3900" dirty="0" err="1"/>
              <a:t>hmai</a:t>
            </a:r>
            <a:r>
              <a:rPr lang="en-US" sz="3900" dirty="0"/>
              <a:t> ah a dir, Mi-</a:t>
            </a:r>
            <a:r>
              <a:rPr lang="en-US" sz="3900" dirty="0" err="1"/>
              <a:t>porhlaw</a:t>
            </a:r>
            <a:r>
              <a:rPr lang="en-US" sz="3900" dirty="0"/>
              <a:t> </a:t>
            </a:r>
            <a:r>
              <a:rPr lang="en-US" sz="3900" dirty="0" err="1"/>
              <a:t>siangpahrang</a:t>
            </a:r>
            <a:r>
              <a:rPr lang="en-US" sz="3900" dirty="0"/>
              <a:t> pa cu a </a:t>
            </a:r>
            <a:r>
              <a:rPr lang="en-US" sz="3900" dirty="0" err="1"/>
              <a:t>palhnak</a:t>
            </a:r>
            <a:r>
              <a:rPr lang="en-US" sz="3900" dirty="0"/>
              <a:t> </a:t>
            </a:r>
            <a:r>
              <a:rPr lang="en-US" sz="3900" dirty="0" err="1"/>
              <a:t>ruangah</a:t>
            </a:r>
            <a:r>
              <a:rPr lang="en-US" sz="3900" dirty="0"/>
              <a:t> a </a:t>
            </a:r>
            <a:r>
              <a:rPr lang="en-US" sz="3900" dirty="0" err="1"/>
              <a:t>sik</a:t>
            </a:r>
            <a:r>
              <a:rPr lang="en-US" sz="3900" dirty="0"/>
              <a:t>. </a:t>
            </a:r>
            <a:r>
              <a:rPr lang="en-US" sz="3900" dirty="0" err="1"/>
              <a:t>Catial</a:t>
            </a:r>
            <a:r>
              <a:rPr lang="en-US" sz="3900" dirty="0"/>
              <a:t> cu an </a:t>
            </a:r>
            <a:r>
              <a:rPr lang="en-US" sz="3900" dirty="0" err="1"/>
              <a:t>rel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 mi </a:t>
            </a:r>
            <a:r>
              <a:rPr lang="en-US" sz="3900" dirty="0" err="1"/>
              <a:t>zapi</a:t>
            </a:r>
            <a:r>
              <a:rPr lang="en-US" sz="3900" dirty="0"/>
              <a:t> </a:t>
            </a:r>
            <a:r>
              <a:rPr lang="en-US" sz="3900" dirty="0" err="1"/>
              <a:t>thihnak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, </a:t>
            </a:r>
            <a:r>
              <a:rPr lang="en-US" sz="3900" dirty="0" err="1"/>
              <a:t>Siangpahrang</a:t>
            </a:r>
            <a:r>
              <a:rPr lang="en-US" sz="3900" dirty="0"/>
              <a:t> </a:t>
            </a:r>
            <a:r>
              <a:rPr lang="en-US" sz="3900" dirty="0" err="1"/>
              <a:t>pennak</a:t>
            </a:r>
            <a:r>
              <a:rPr lang="en-US" sz="3900" dirty="0"/>
              <a:t> a </a:t>
            </a:r>
            <a:r>
              <a:rPr lang="en-US" sz="3900" dirty="0" err="1"/>
              <a:t>rawk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</a:t>
            </a:r>
            <a:r>
              <a:rPr lang="en-US" sz="3900" dirty="0" err="1"/>
              <a:t>ti</a:t>
            </a:r>
            <a:r>
              <a:rPr lang="en-US" sz="3900" dirty="0"/>
              <a:t> in </a:t>
            </a:r>
            <a:r>
              <a:rPr lang="en-US" sz="3900" dirty="0" err="1"/>
              <a:t>tialmi</a:t>
            </a:r>
            <a:r>
              <a:rPr lang="en-US" sz="3900" dirty="0"/>
              <a:t> ca a </a:t>
            </a:r>
            <a:r>
              <a:rPr lang="en-US" sz="3900" dirty="0" err="1"/>
              <a:t>si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kut</a:t>
            </a:r>
            <a:r>
              <a:rPr lang="en-US" sz="3900" dirty="0"/>
              <a:t> </a:t>
            </a:r>
            <a:r>
              <a:rPr lang="en-US" sz="3900" dirty="0" err="1"/>
              <a:t>vanpang</a:t>
            </a:r>
            <a:r>
              <a:rPr lang="en-US" sz="3900" dirty="0"/>
              <a:t> ah a </a:t>
            </a:r>
            <a:r>
              <a:rPr lang="en-US" sz="3900" dirty="0" err="1"/>
              <a:t>cuang</a:t>
            </a:r>
            <a:r>
              <a:rPr lang="en-US" sz="3900" dirty="0"/>
              <a:t>,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kut</a:t>
            </a:r>
            <a:r>
              <a:rPr lang="en-US" sz="3900" dirty="0"/>
              <a:t> </a:t>
            </a:r>
            <a:r>
              <a:rPr lang="en-US" sz="3900" dirty="0" err="1"/>
              <a:t>vanpang</a:t>
            </a:r>
            <a:r>
              <a:rPr lang="en-US" sz="3900" dirty="0"/>
              <a:t> ah a </a:t>
            </a:r>
            <a:r>
              <a:rPr lang="en-US" sz="3900" dirty="0" err="1"/>
              <a:t>cuang</a:t>
            </a:r>
            <a:r>
              <a:rPr lang="en-US" sz="3900" dirty="0"/>
              <a:t>, "Na </a:t>
            </a:r>
            <a:r>
              <a:rPr lang="en-US" sz="3900" dirty="0" err="1"/>
              <a:t>chambau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," maw "Na </a:t>
            </a:r>
            <a:r>
              <a:rPr lang="en-US" sz="3900" dirty="0" err="1"/>
              <a:t>tling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," </a:t>
            </a:r>
            <a:r>
              <a:rPr lang="en-US" sz="3900" dirty="0" err="1"/>
              <a:t>tinak</a:t>
            </a:r>
            <a:r>
              <a:rPr lang="en-US" sz="3900" dirty="0"/>
              <a:t> </a:t>
            </a:r>
            <a:r>
              <a:rPr lang="en-US" sz="3900" dirty="0" err="1"/>
              <a:t>khi</a:t>
            </a:r>
            <a:r>
              <a:rPr lang="en-US" sz="3900" dirty="0"/>
              <a:t> </a:t>
            </a:r>
            <a:r>
              <a:rPr lang="en-US" sz="3900" dirty="0" err="1"/>
              <a:t>dah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hnga</a:t>
            </a:r>
            <a:r>
              <a:rPr lang="en-US" sz="3900" dirty="0"/>
              <a:t>, </a:t>
            </a:r>
            <a:r>
              <a:rPr lang="en-US" sz="3900" dirty="0" err="1"/>
              <a:t>Vanpang</a:t>
            </a:r>
            <a:r>
              <a:rPr lang="en-US" sz="3900" dirty="0"/>
              <a:t> </a:t>
            </a:r>
            <a:r>
              <a:rPr lang="en-US" sz="3900" dirty="0" err="1"/>
              <a:t>cungah</a:t>
            </a:r>
            <a:r>
              <a:rPr lang="en-US" sz="3900" dirty="0"/>
              <a:t> </a:t>
            </a:r>
            <a:r>
              <a:rPr lang="en-US" sz="3900" dirty="0" err="1"/>
              <a:t>kut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ca a </a:t>
            </a:r>
            <a:r>
              <a:rPr lang="en-US" sz="3900" dirty="0" err="1"/>
              <a:t>tial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Dinnak</a:t>
            </a:r>
            <a:r>
              <a:rPr lang="en-US" sz="3900" dirty="0"/>
              <a:t> lei ah </a:t>
            </a:r>
            <a:r>
              <a:rPr lang="en-US" sz="3900" dirty="0" err="1"/>
              <a:t>zumh</a:t>
            </a:r>
            <a:r>
              <a:rPr lang="en-US" sz="3900" dirty="0"/>
              <a:t> </a:t>
            </a:r>
            <a:r>
              <a:rPr lang="en-US" sz="3900" dirty="0" err="1"/>
              <a:t>ngamhnak</a:t>
            </a:r>
            <a:r>
              <a:rPr lang="en-US" sz="3900" dirty="0"/>
              <a:t> a </a:t>
            </a:r>
            <a:r>
              <a:rPr lang="en-US" sz="3900" dirty="0" err="1"/>
              <a:t>ngeihning</a:t>
            </a:r>
            <a:r>
              <a:rPr lang="en-US" sz="3900" dirty="0"/>
              <a:t> cu </a:t>
            </a:r>
            <a:r>
              <a:rPr lang="en-US" sz="3900" dirty="0" err="1"/>
              <a:t>zoh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u, </a:t>
            </a:r>
            <a:r>
              <a:rPr lang="en-US" sz="3900" dirty="0" err="1"/>
              <a:t>Thlarau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Daniel cu </a:t>
            </a:r>
            <a:r>
              <a:rPr lang="en-US" sz="3900" dirty="0" err="1"/>
              <a:t>thawnnak</a:t>
            </a:r>
            <a:r>
              <a:rPr lang="en-US" sz="3900" dirty="0"/>
              <a:t> a </a:t>
            </a:r>
            <a:r>
              <a:rPr lang="en-US" sz="3900" dirty="0" err="1"/>
              <a:t>rak</a:t>
            </a:r>
            <a:r>
              <a:rPr lang="en-US" sz="3900" dirty="0"/>
              <a:t> </a:t>
            </a:r>
            <a:r>
              <a:rPr lang="en-US" sz="3900" dirty="0" err="1"/>
              <a:t>pek</a:t>
            </a:r>
            <a:r>
              <a:rPr lang="en-US" sz="3900" dirty="0"/>
              <a:t> ca ah a </a:t>
            </a:r>
            <a:r>
              <a:rPr lang="en-US" sz="3900" dirty="0" err="1"/>
              <a:t>si</a:t>
            </a:r>
            <a:r>
              <a:rPr lang="en-US" sz="3900" dirty="0"/>
              <a:t>, Judea ram a inn in maw a </a:t>
            </a:r>
            <a:r>
              <a:rPr lang="en-US" sz="3900" dirty="0" err="1"/>
              <a:t>saltannak</a:t>
            </a:r>
            <a:r>
              <a:rPr lang="en-US" sz="3900" dirty="0"/>
              <a:t> </a:t>
            </a:r>
            <a:r>
              <a:rPr lang="en-US" sz="3900" dirty="0" err="1"/>
              <a:t>hmun</a:t>
            </a:r>
            <a:r>
              <a:rPr lang="en-US" sz="3900" dirty="0"/>
              <a:t> in </a:t>
            </a:r>
            <a:r>
              <a:rPr lang="en-US" sz="3900" dirty="0" err="1"/>
              <a:t>dik</a:t>
            </a:r>
            <a:r>
              <a:rPr lang="en-US" sz="3900" dirty="0"/>
              <a:t>, A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vanpang</a:t>
            </a:r>
            <a:r>
              <a:rPr lang="en-US" sz="3900" dirty="0"/>
              <a:t> </a:t>
            </a:r>
            <a:r>
              <a:rPr lang="en-US" sz="3900" dirty="0" err="1"/>
              <a:t>cung</a:t>
            </a:r>
            <a:r>
              <a:rPr lang="en-US" sz="3900" dirty="0"/>
              <a:t> </a:t>
            </a:r>
            <a:r>
              <a:rPr lang="en-US" sz="3900" dirty="0" err="1"/>
              <a:t>kuttial</a:t>
            </a:r>
            <a:r>
              <a:rPr lang="en-US" sz="3900" dirty="0"/>
              <a:t> </a:t>
            </a:r>
            <a:r>
              <a:rPr lang="en-US" sz="3900" dirty="0" err="1"/>
              <a:t>sullam</a:t>
            </a:r>
            <a:r>
              <a:rPr lang="en-US" sz="3900" dirty="0"/>
              <a:t> cu a </a:t>
            </a:r>
            <a:r>
              <a:rPr lang="en-US" sz="3900" dirty="0" err="1"/>
              <a:t>rak</a:t>
            </a:r>
            <a:r>
              <a:rPr lang="en-US" sz="3900" dirty="0"/>
              <a:t> </a:t>
            </a:r>
            <a:r>
              <a:rPr lang="en-US" sz="3900" dirty="0" err="1"/>
              <a:t>hngalh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kut</a:t>
            </a:r>
            <a:r>
              <a:rPr lang="en-US" sz="3900" dirty="0"/>
              <a:t> </a:t>
            </a:r>
            <a:r>
              <a:rPr lang="en-US" sz="3900" dirty="0" err="1"/>
              <a:t>vanpang</a:t>
            </a:r>
            <a:r>
              <a:rPr lang="en-US" sz="3900" dirty="0"/>
              <a:t> ah a </a:t>
            </a:r>
            <a:r>
              <a:rPr lang="en-US" sz="3900" dirty="0" err="1"/>
              <a:t>cuang</a:t>
            </a:r>
            <a:r>
              <a:rPr lang="en-US" sz="3900" dirty="0"/>
              <a:t>,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kut</a:t>
            </a:r>
            <a:r>
              <a:rPr lang="en-US" sz="3900" dirty="0"/>
              <a:t> </a:t>
            </a:r>
            <a:r>
              <a:rPr lang="en-US" sz="3900" dirty="0" err="1"/>
              <a:t>vanpang</a:t>
            </a:r>
            <a:r>
              <a:rPr lang="en-US" sz="3900" dirty="0"/>
              <a:t> ah a </a:t>
            </a:r>
            <a:r>
              <a:rPr lang="en-US" sz="3900" dirty="0" err="1"/>
              <a:t>cuang</a:t>
            </a:r>
            <a:r>
              <a:rPr lang="en-US" sz="3900" dirty="0"/>
              <a:t>, "Na </a:t>
            </a:r>
            <a:r>
              <a:rPr lang="en-US" sz="3900" dirty="0" err="1"/>
              <a:t>chambau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," maw "Na </a:t>
            </a:r>
            <a:r>
              <a:rPr lang="en-US" sz="3900" dirty="0" err="1"/>
              <a:t>tling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," </a:t>
            </a:r>
            <a:r>
              <a:rPr lang="en-US" sz="3900" dirty="0" err="1"/>
              <a:t>tinak</a:t>
            </a:r>
            <a:r>
              <a:rPr lang="en-US" sz="3900" dirty="0"/>
              <a:t> </a:t>
            </a:r>
            <a:r>
              <a:rPr lang="en-US" sz="3900" dirty="0" err="1"/>
              <a:t>khi</a:t>
            </a:r>
            <a:r>
              <a:rPr lang="en-US" sz="3900" dirty="0"/>
              <a:t> </a:t>
            </a:r>
            <a:r>
              <a:rPr lang="en-US" sz="3900" dirty="0" err="1"/>
              <a:t>dah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hnga</a:t>
            </a:r>
            <a:r>
              <a:rPr lang="en-US" sz="3900" dirty="0"/>
              <a:t>, </a:t>
            </a:r>
            <a:r>
              <a:rPr lang="en-US" sz="3900" dirty="0" err="1"/>
              <a:t>Vanpang</a:t>
            </a:r>
            <a:r>
              <a:rPr lang="en-US" sz="3900" dirty="0"/>
              <a:t> </a:t>
            </a:r>
            <a:r>
              <a:rPr lang="en-US" sz="3900" dirty="0" err="1"/>
              <a:t>cungah</a:t>
            </a:r>
            <a:r>
              <a:rPr lang="en-US" sz="3900" dirty="0"/>
              <a:t> </a:t>
            </a:r>
            <a:r>
              <a:rPr lang="en-US" sz="3900" dirty="0" err="1"/>
              <a:t>kut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ca a </a:t>
            </a:r>
            <a:r>
              <a:rPr lang="en-US" sz="3900" dirty="0" err="1"/>
              <a:t>tial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Kan </a:t>
            </a:r>
            <a:r>
              <a:rPr lang="en-US" sz="3900" dirty="0" err="1"/>
              <a:t>tuahsermi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 </a:t>
            </a:r>
            <a:r>
              <a:rPr lang="en-US" sz="3900" dirty="0" err="1"/>
              <a:t>zong</a:t>
            </a:r>
            <a:r>
              <a:rPr lang="en-US" sz="3900" dirty="0"/>
              <a:t>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kut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 </a:t>
            </a:r>
            <a:r>
              <a:rPr lang="en-US" sz="3900" dirty="0" err="1"/>
              <a:t>tial</a:t>
            </a:r>
            <a:r>
              <a:rPr lang="en-US" sz="3900" dirty="0"/>
              <a:t> </a:t>
            </a:r>
            <a:r>
              <a:rPr lang="en-US" sz="3900" dirty="0" err="1"/>
              <a:t>dih</a:t>
            </a:r>
            <a:r>
              <a:rPr lang="en-US" sz="3900" dirty="0"/>
              <a:t>, Maw </a:t>
            </a:r>
            <a:r>
              <a:rPr lang="en-US" sz="3900" dirty="0" err="1"/>
              <a:t>misual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lungthin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 </a:t>
            </a:r>
            <a:r>
              <a:rPr lang="en-US" sz="3900" dirty="0" err="1"/>
              <a:t>lianngan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sinah</a:t>
            </a:r>
            <a:r>
              <a:rPr lang="en-US" sz="3900" dirty="0"/>
              <a:t> </a:t>
            </a:r>
            <a:r>
              <a:rPr lang="en-US" sz="3900" dirty="0" err="1"/>
              <a:t>pe</a:t>
            </a:r>
            <a:r>
              <a:rPr lang="en-US" sz="3900" dirty="0"/>
              <a:t>, Mi kip </a:t>
            </a:r>
            <a:r>
              <a:rPr lang="en-US" sz="3900" dirty="0" err="1"/>
              <a:t>cungah</a:t>
            </a:r>
            <a:r>
              <a:rPr lang="en-US" sz="3900" dirty="0"/>
              <a:t> a </a:t>
            </a:r>
            <a:r>
              <a:rPr lang="en-US" sz="3900" dirty="0" err="1"/>
              <a:t>tlung</a:t>
            </a:r>
            <a:r>
              <a:rPr lang="en-US" sz="3900" dirty="0"/>
              <a:t> </a:t>
            </a:r>
            <a:r>
              <a:rPr lang="en-US" sz="3900" dirty="0" err="1"/>
              <a:t>laimi</a:t>
            </a:r>
            <a:r>
              <a:rPr lang="en-US" sz="3900" dirty="0"/>
              <a:t> </a:t>
            </a:r>
            <a:r>
              <a:rPr lang="en-US" sz="3900" dirty="0" err="1"/>
              <a:t>biaceihnak</a:t>
            </a:r>
            <a:r>
              <a:rPr lang="en-US" sz="3900" dirty="0"/>
              <a:t> </a:t>
            </a:r>
            <a:r>
              <a:rPr lang="en-US" sz="3900" dirty="0" err="1"/>
              <a:t>ni</a:t>
            </a:r>
            <a:r>
              <a:rPr lang="en-US" sz="3900" dirty="0"/>
              <a:t> ah </a:t>
            </a:r>
            <a:r>
              <a:rPr lang="en-US" sz="3900" dirty="0" err="1"/>
              <a:t>cun</a:t>
            </a:r>
            <a:r>
              <a:rPr lang="en-US" sz="3900" dirty="0"/>
              <a:t>, Kan </a:t>
            </a:r>
            <a:r>
              <a:rPr lang="en-US" sz="3900" dirty="0" err="1"/>
              <a:t>sualnak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 cu </a:t>
            </a:r>
            <a:r>
              <a:rPr lang="en-US" sz="3900" dirty="0" err="1"/>
              <a:t>vanpang</a:t>
            </a:r>
            <a:r>
              <a:rPr lang="en-US" sz="3900" dirty="0"/>
              <a:t> </a:t>
            </a:r>
            <a:r>
              <a:rPr lang="en-US" sz="3900" dirty="0" err="1"/>
              <a:t>cungah</a:t>
            </a:r>
            <a:r>
              <a:rPr lang="en-US" sz="3900" dirty="0"/>
              <a:t> </a:t>
            </a:r>
            <a:r>
              <a:rPr lang="en-US" sz="3900" dirty="0" err="1"/>
              <a:t>tial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ve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kut</a:t>
            </a:r>
            <a:r>
              <a:rPr lang="en-US" sz="3900" dirty="0"/>
              <a:t> </a:t>
            </a:r>
            <a:r>
              <a:rPr lang="en-US" sz="3900" dirty="0" err="1"/>
              <a:t>vanpang</a:t>
            </a:r>
            <a:r>
              <a:rPr lang="en-US" sz="3900" dirty="0"/>
              <a:t> ah a </a:t>
            </a:r>
            <a:r>
              <a:rPr lang="en-US" sz="3900" dirty="0" err="1"/>
              <a:t>cuang</a:t>
            </a:r>
            <a:r>
              <a:rPr lang="en-US" sz="3900" dirty="0"/>
              <a:t>,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kut</a:t>
            </a:r>
            <a:r>
              <a:rPr lang="en-US" sz="3900" dirty="0"/>
              <a:t> </a:t>
            </a:r>
            <a:r>
              <a:rPr lang="en-US" sz="3900" dirty="0" err="1"/>
              <a:t>vanpang</a:t>
            </a:r>
            <a:r>
              <a:rPr lang="en-US" sz="3900" dirty="0"/>
              <a:t> ah a </a:t>
            </a:r>
            <a:r>
              <a:rPr lang="en-US" sz="3900" dirty="0" err="1"/>
              <a:t>cuang</a:t>
            </a:r>
            <a:r>
              <a:rPr lang="en-US" sz="3900" dirty="0"/>
              <a:t>, "Na </a:t>
            </a:r>
            <a:r>
              <a:rPr lang="en-US" sz="3900" dirty="0" err="1"/>
              <a:t>chambau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," maw "Na </a:t>
            </a:r>
            <a:r>
              <a:rPr lang="en-US" sz="3900" dirty="0" err="1"/>
              <a:t>tling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," </a:t>
            </a:r>
            <a:r>
              <a:rPr lang="en-US" sz="3900" dirty="0" err="1"/>
              <a:t>tinak</a:t>
            </a:r>
            <a:r>
              <a:rPr lang="en-US" sz="3900" dirty="0"/>
              <a:t> </a:t>
            </a:r>
            <a:r>
              <a:rPr lang="en-US" sz="3900" dirty="0" err="1"/>
              <a:t>khi</a:t>
            </a:r>
            <a:r>
              <a:rPr lang="en-US" sz="3900" dirty="0"/>
              <a:t> </a:t>
            </a:r>
            <a:r>
              <a:rPr lang="en-US" sz="3900" dirty="0" err="1"/>
              <a:t>dah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hnga</a:t>
            </a:r>
            <a:r>
              <a:rPr lang="en-US" sz="3900" dirty="0"/>
              <a:t>, </a:t>
            </a:r>
            <a:r>
              <a:rPr lang="en-US" sz="3900" dirty="0" err="1"/>
              <a:t>Vanpang</a:t>
            </a:r>
            <a:r>
              <a:rPr lang="en-US" sz="3900" dirty="0"/>
              <a:t> </a:t>
            </a:r>
            <a:r>
              <a:rPr lang="en-US" sz="3900" dirty="0" err="1"/>
              <a:t>cungah</a:t>
            </a:r>
            <a:r>
              <a:rPr lang="en-US" sz="3900" dirty="0"/>
              <a:t> </a:t>
            </a:r>
            <a:r>
              <a:rPr lang="en-US" sz="3900" dirty="0" err="1"/>
              <a:t>kut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ca a </a:t>
            </a:r>
            <a:r>
              <a:rPr lang="en-US" sz="3900" dirty="0" err="1"/>
              <a:t>tial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2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39. KAN PATHIAN RALHRUANG THAWNG A SI</a:t>
            </a:r>
          </a:p>
          <a:p>
            <a:r>
              <a:rPr lang="en-US" sz="3900" dirty="0" err="1"/>
              <a:t>Doh</a:t>
            </a:r>
            <a:r>
              <a:rPr lang="en-US" sz="3900" dirty="0"/>
              <a:t> is D</a:t>
            </a:r>
          </a:p>
        </p:txBody>
      </p:sp>
    </p:spTree>
  </p:cSld>
  <p:clrMapOvr>
    <a:masterClrMapping/>
  </p:clrMapOvr>
</p:sld>
</file>

<file path=ppt/slides/slide2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Kan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ral-hruang</a:t>
            </a:r>
            <a:r>
              <a:rPr lang="en-US" sz="3900" dirty="0"/>
              <a:t> </a:t>
            </a:r>
            <a:r>
              <a:rPr lang="en-US" sz="3900" dirty="0" err="1"/>
              <a:t>thawng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, A </a:t>
            </a:r>
            <a:r>
              <a:rPr lang="en-US" sz="3900" dirty="0" err="1"/>
              <a:t>rawk</a:t>
            </a:r>
            <a:r>
              <a:rPr lang="en-US" sz="3900" dirty="0"/>
              <a:t> bal </a:t>
            </a:r>
            <a:r>
              <a:rPr lang="en-US" sz="3900" dirty="0" err="1"/>
              <a:t>lomi</a:t>
            </a:r>
            <a:r>
              <a:rPr lang="en-US" sz="3900" dirty="0"/>
              <a:t> </a:t>
            </a:r>
            <a:r>
              <a:rPr lang="en-US" sz="3900" dirty="0" err="1"/>
              <a:t>ral-hruang</a:t>
            </a:r>
            <a:r>
              <a:rPr lang="en-US" sz="3900" dirty="0"/>
              <a:t>, </a:t>
            </a:r>
            <a:r>
              <a:rPr lang="en-US" sz="3900" dirty="0" err="1"/>
              <a:t>Sual</a:t>
            </a:r>
            <a:r>
              <a:rPr lang="en-US" sz="3900" dirty="0"/>
              <a:t> </a:t>
            </a:r>
            <a:r>
              <a:rPr lang="en-US" sz="3900" dirty="0" err="1"/>
              <a:t>tilian</a:t>
            </a:r>
            <a:r>
              <a:rPr lang="en-US" sz="3900" dirty="0"/>
              <a:t> le </a:t>
            </a:r>
            <a:r>
              <a:rPr lang="en-US" sz="3900" dirty="0" err="1"/>
              <a:t>zawtnak</a:t>
            </a:r>
            <a:r>
              <a:rPr lang="en-US" sz="3900" dirty="0"/>
              <a:t> </a:t>
            </a:r>
            <a:r>
              <a:rPr lang="en-US" sz="3900" dirty="0" err="1"/>
              <a:t>chungah</a:t>
            </a:r>
            <a:r>
              <a:rPr lang="en-US" sz="3900" dirty="0"/>
              <a:t> </a:t>
            </a:r>
            <a:r>
              <a:rPr lang="en-US" sz="3900" dirty="0" err="1"/>
              <a:t>teitu</a:t>
            </a:r>
            <a:r>
              <a:rPr lang="en-US" sz="3900" dirty="0"/>
              <a:t> </a:t>
            </a:r>
            <a:r>
              <a:rPr lang="en-US" sz="3900" dirty="0" err="1"/>
              <a:t>Bawi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zungzal</a:t>
            </a:r>
            <a:r>
              <a:rPr lang="en-US" sz="3900" dirty="0"/>
              <a:t>, </a:t>
            </a:r>
            <a:r>
              <a:rPr lang="en-US" sz="3900" dirty="0" err="1"/>
              <a:t>Kannih</a:t>
            </a:r>
            <a:r>
              <a:rPr lang="en-US" sz="3900" dirty="0"/>
              <a:t> </a:t>
            </a:r>
            <a:r>
              <a:rPr lang="en-US" sz="3900" dirty="0" err="1"/>
              <a:t>ngaihchiatter</a:t>
            </a:r>
            <a:r>
              <a:rPr lang="en-US" sz="3900" dirty="0"/>
              <a:t> </a:t>
            </a:r>
            <a:r>
              <a:rPr lang="en-US" sz="3900" dirty="0" err="1"/>
              <a:t>awk</a:t>
            </a:r>
            <a:r>
              <a:rPr lang="en-US" sz="3900" dirty="0"/>
              <a:t>, Satan </a:t>
            </a:r>
            <a:r>
              <a:rPr lang="en-US" sz="3900" dirty="0" err="1"/>
              <a:t>nih</a:t>
            </a:r>
            <a:r>
              <a:rPr lang="en-US" sz="3900" dirty="0"/>
              <a:t> a </a:t>
            </a:r>
            <a:r>
              <a:rPr lang="en-US" sz="3900" dirty="0" err="1"/>
              <a:t>kawl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A </a:t>
            </a:r>
            <a:r>
              <a:rPr lang="en-US" sz="3900" dirty="0" err="1"/>
              <a:t>thiam</a:t>
            </a:r>
            <a:r>
              <a:rPr lang="en-US" sz="3900" dirty="0"/>
              <a:t>, </a:t>
            </a:r>
            <a:r>
              <a:rPr lang="en-US" sz="3900" dirty="0" err="1"/>
              <a:t>thawnnak</a:t>
            </a:r>
            <a:r>
              <a:rPr lang="en-US" sz="3900" dirty="0"/>
              <a:t> a </a:t>
            </a:r>
            <a:r>
              <a:rPr lang="en-US" sz="3900" dirty="0" err="1"/>
              <a:t>ngan</a:t>
            </a:r>
            <a:r>
              <a:rPr lang="en-US" sz="3900" dirty="0"/>
              <a:t>, </a:t>
            </a:r>
            <a:r>
              <a:rPr lang="en-US" sz="3900" dirty="0" err="1"/>
              <a:t>Huatnak</a:t>
            </a:r>
            <a:r>
              <a:rPr lang="en-US" sz="3900" dirty="0"/>
              <a:t> in </a:t>
            </a:r>
            <a:r>
              <a:rPr lang="en-US" sz="3900" dirty="0" err="1"/>
              <a:t>aa</a:t>
            </a:r>
            <a:r>
              <a:rPr lang="en-US" sz="3900" dirty="0"/>
              <a:t> </a:t>
            </a:r>
            <a:r>
              <a:rPr lang="en-US" sz="3900" dirty="0" err="1"/>
              <a:t>thuam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, Lei ah a </a:t>
            </a:r>
            <a:r>
              <a:rPr lang="en-US" sz="3900" dirty="0" err="1"/>
              <a:t>tluk</a:t>
            </a:r>
            <a:r>
              <a:rPr lang="en-US" sz="3900" dirty="0"/>
              <a:t> an um lo.</a:t>
            </a:r>
          </a:p>
        </p:txBody>
      </p:sp>
    </p:spTree>
  </p:cSld>
  <p:clrMapOvr>
    <a:masterClrMapping/>
  </p:clrMapOvr>
</p:sld>
</file>

<file path=ppt/slides/slide2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Kan </a:t>
            </a:r>
            <a:r>
              <a:rPr lang="en-US" sz="3900" dirty="0" err="1"/>
              <a:t>thawnnak</a:t>
            </a:r>
            <a:r>
              <a:rPr lang="en-US" sz="3900" dirty="0"/>
              <a:t> </a:t>
            </a:r>
            <a:r>
              <a:rPr lang="en-US" sz="3900" dirty="0" err="1"/>
              <a:t>lawng</a:t>
            </a:r>
            <a:r>
              <a:rPr lang="en-US" sz="3900" dirty="0"/>
              <a:t> </a:t>
            </a:r>
            <a:r>
              <a:rPr lang="en-US" sz="3900" dirty="0" err="1"/>
              <a:t>hngatchan</a:t>
            </a:r>
            <a:r>
              <a:rPr lang="en-US" sz="3900" dirty="0"/>
              <a:t> </a:t>
            </a:r>
            <a:r>
              <a:rPr lang="en-US" sz="3900" dirty="0" err="1"/>
              <a:t>ahcun</a:t>
            </a:r>
            <a:r>
              <a:rPr lang="en-US" sz="3900" dirty="0"/>
              <a:t>, Kan </a:t>
            </a:r>
            <a:r>
              <a:rPr lang="en-US" sz="3900" dirty="0" err="1"/>
              <a:t>zuamnak</a:t>
            </a:r>
            <a:r>
              <a:rPr lang="en-US" sz="3900" dirty="0"/>
              <a:t> cu </a:t>
            </a:r>
            <a:r>
              <a:rPr lang="en-US" sz="3900" dirty="0" err="1"/>
              <a:t>kan</a:t>
            </a:r>
            <a:r>
              <a:rPr lang="en-US" sz="3900" dirty="0"/>
              <a:t> sung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lian</a:t>
            </a:r>
            <a:r>
              <a:rPr lang="en-US" sz="3900" dirty="0"/>
              <a:t> </a:t>
            </a:r>
            <a:r>
              <a:rPr lang="en-US" sz="3900" dirty="0" err="1"/>
              <a:t>bik</a:t>
            </a:r>
            <a:r>
              <a:rPr lang="en-US" sz="3900" dirty="0"/>
              <a:t> '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bawmtu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,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 </a:t>
            </a:r>
            <a:r>
              <a:rPr lang="en-US" sz="3900" dirty="0" err="1"/>
              <a:t>thimmi</a:t>
            </a:r>
            <a:r>
              <a:rPr lang="en-US" sz="3900" dirty="0"/>
              <a:t> pa, </a:t>
            </a:r>
            <a:r>
              <a:rPr lang="en-US" sz="3900" dirty="0" err="1"/>
              <a:t>Ahodah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hnga</a:t>
            </a:r>
            <a:r>
              <a:rPr lang="en-US" sz="3900" dirty="0"/>
              <a:t>,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Khrih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, A min </a:t>
            </a:r>
            <a:r>
              <a:rPr lang="en-US" sz="3900" dirty="0" err="1"/>
              <a:t>bawi</a:t>
            </a:r>
            <a:r>
              <a:rPr lang="en-US" sz="3900" dirty="0"/>
              <a:t> Sa-</a:t>
            </a:r>
            <a:r>
              <a:rPr lang="en-US" sz="3900" dirty="0" err="1"/>
              <a:t>ba</a:t>
            </a:r>
            <a:r>
              <a:rPr lang="en-US" sz="3900" dirty="0"/>
              <a:t>-</a:t>
            </a:r>
            <a:r>
              <a:rPr lang="en-US" sz="3900" dirty="0" err="1"/>
              <a:t>oth</a:t>
            </a:r>
            <a:r>
              <a:rPr lang="en-US" sz="3900" dirty="0"/>
              <a:t>, A </a:t>
            </a:r>
            <a:r>
              <a:rPr lang="en-US" sz="3900" dirty="0" err="1"/>
              <a:t>zungzal</a:t>
            </a:r>
            <a:r>
              <a:rPr lang="en-US" sz="3900" dirty="0"/>
              <a:t> a </a:t>
            </a:r>
            <a:r>
              <a:rPr lang="en-US" sz="3900" dirty="0" err="1"/>
              <a:t>khat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</a:t>
            </a:r>
            <a:r>
              <a:rPr lang="en-US" sz="3900" dirty="0" err="1"/>
              <a:t>Sual</a:t>
            </a:r>
            <a:r>
              <a:rPr lang="en-US" sz="3900" dirty="0"/>
              <a:t> </a:t>
            </a:r>
            <a:r>
              <a:rPr lang="en-US" sz="3900" dirty="0" err="1"/>
              <a:t>raldoh</a:t>
            </a:r>
            <a:r>
              <a:rPr lang="en-US" sz="3900" dirty="0"/>
              <a:t> a </a:t>
            </a:r>
            <a:r>
              <a:rPr lang="en-US" sz="3900" dirty="0" err="1"/>
              <a:t>tei</a:t>
            </a:r>
            <a:r>
              <a:rPr lang="en-US" sz="3900" dirty="0"/>
              <a:t> </a:t>
            </a:r>
            <a:r>
              <a:rPr lang="en-US" sz="3900" dirty="0" err="1"/>
              <a:t>theo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62885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800" dirty="0"/>
              <a:t>3. </a:t>
            </a:r>
            <a:r>
              <a:rPr lang="en-US" sz="3800" dirty="0" err="1"/>
              <a:t>Khuachia</a:t>
            </a:r>
            <a:r>
              <a:rPr lang="en-US" sz="3800" dirty="0"/>
              <a:t> </a:t>
            </a:r>
            <a:r>
              <a:rPr lang="en-US" sz="3800" dirty="0" err="1"/>
              <a:t>khatmi</a:t>
            </a:r>
            <a:r>
              <a:rPr lang="en-US" sz="3800" dirty="0"/>
              <a:t> </a:t>
            </a:r>
            <a:r>
              <a:rPr lang="en-US" sz="3800" dirty="0" err="1"/>
              <a:t>vawlei</a:t>
            </a:r>
            <a:r>
              <a:rPr lang="en-US" sz="3800" dirty="0"/>
              <a:t> </a:t>
            </a:r>
            <a:r>
              <a:rPr lang="en-US" sz="3800" dirty="0" err="1"/>
              <a:t>nih</a:t>
            </a:r>
            <a:r>
              <a:rPr lang="en-US" sz="3800" dirty="0"/>
              <a:t> </a:t>
            </a:r>
            <a:r>
              <a:rPr lang="en-US" sz="3800" dirty="0" err="1"/>
              <a:t>hin</a:t>
            </a:r>
            <a:r>
              <a:rPr lang="en-US" sz="3800" dirty="0"/>
              <a:t>, </a:t>
            </a:r>
            <a:r>
              <a:rPr lang="en-US" sz="3800" dirty="0" err="1"/>
              <a:t>Hrawh</a:t>
            </a:r>
            <a:r>
              <a:rPr lang="en-US" sz="3800" dirty="0"/>
              <a:t> </a:t>
            </a:r>
            <a:r>
              <a:rPr lang="en-US" sz="3800" dirty="0" err="1"/>
              <a:t>awkah</a:t>
            </a:r>
            <a:r>
              <a:rPr lang="en-US" sz="3800" dirty="0"/>
              <a:t> </a:t>
            </a:r>
            <a:r>
              <a:rPr lang="en-US" sz="3800" dirty="0" err="1"/>
              <a:t>kan</a:t>
            </a:r>
            <a:r>
              <a:rPr lang="en-US" sz="3800" dirty="0"/>
              <a:t> </a:t>
            </a:r>
            <a:r>
              <a:rPr lang="en-US" sz="3800" dirty="0" err="1"/>
              <a:t>tlerh</a:t>
            </a:r>
            <a:r>
              <a:rPr lang="en-US" sz="3800" dirty="0"/>
              <a:t> </a:t>
            </a:r>
            <a:r>
              <a:rPr lang="en-US" sz="3800" dirty="0" err="1"/>
              <a:t>hmanh</a:t>
            </a:r>
            <a:r>
              <a:rPr lang="en-US" sz="3800" dirty="0"/>
              <a:t> </a:t>
            </a:r>
            <a:r>
              <a:rPr lang="en-US" sz="3800" dirty="0" err="1"/>
              <a:t>seh</a:t>
            </a:r>
            <a:r>
              <a:rPr lang="en-US" sz="3800" dirty="0"/>
              <a:t>, Kan </a:t>
            </a:r>
            <a:r>
              <a:rPr lang="en-US" sz="3800" dirty="0" err="1"/>
              <a:t>tih</a:t>
            </a:r>
            <a:r>
              <a:rPr lang="en-US" sz="3800" dirty="0"/>
              <a:t> </a:t>
            </a:r>
            <a:r>
              <a:rPr lang="en-US" sz="3800" dirty="0" err="1"/>
              <a:t>lai</a:t>
            </a:r>
            <a:r>
              <a:rPr lang="en-US" sz="3800" dirty="0"/>
              <a:t> lo, </a:t>
            </a:r>
            <a:r>
              <a:rPr lang="en-US" sz="3800" dirty="0" err="1"/>
              <a:t>kan</a:t>
            </a:r>
            <a:r>
              <a:rPr lang="en-US" sz="3800" dirty="0"/>
              <a:t> </a:t>
            </a:r>
            <a:r>
              <a:rPr lang="en-US" sz="3800" dirty="0" err="1"/>
              <a:t>nih</a:t>
            </a:r>
            <a:r>
              <a:rPr lang="en-US" sz="3800" dirty="0"/>
              <a:t> </a:t>
            </a:r>
            <a:r>
              <a:rPr lang="en-US" sz="3800" dirty="0" err="1"/>
              <a:t>tei</a:t>
            </a:r>
            <a:r>
              <a:rPr lang="en-US" sz="3800" dirty="0"/>
              <a:t> </a:t>
            </a:r>
            <a:r>
              <a:rPr lang="en-US" sz="3800" dirty="0" err="1"/>
              <a:t>awk</a:t>
            </a:r>
            <a:r>
              <a:rPr lang="en-US" sz="3800" dirty="0"/>
              <a:t>, </a:t>
            </a:r>
            <a:r>
              <a:rPr lang="en-US" sz="3800" dirty="0" err="1"/>
              <a:t>Pathian</a:t>
            </a:r>
            <a:r>
              <a:rPr lang="en-US" sz="3800" dirty="0"/>
              <a:t> </a:t>
            </a:r>
            <a:r>
              <a:rPr lang="en-US" sz="3800" dirty="0" err="1"/>
              <a:t>nih</a:t>
            </a:r>
            <a:r>
              <a:rPr lang="en-US" sz="3800" dirty="0"/>
              <a:t> </a:t>
            </a:r>
            <a:r>
              <a:rPr lang="en-US" sz="3800" dirty="0" err="1"/>
              <a:t>nawl</a:t>
            </a:r>
            <a:r>
              <a:rPr lang="en-US" sz="3800" dirty="0"/>
              <a:t> a </a:t>
            </a:r>
            <a:r>
              <a:rPr lang="en-US" sz="3800" dirty="0" err="1"/>
              <a:t>kan</a:t>
            </a:r>
            <a:r>
              <a:rPr lang="en-US" sz="3800" dirty="0"/>
              <a:t> </a:t>
            </a:r>
            <a:r>
              <a:rPr lang="en-US" sz="3800" dirty="0" err="1"/>
              <a:t>pek</a:t>
            </a:r>
            <a:r>
              <a:rPr lang="en-US" sz="3800" dirty="0"/>
              <a:t>, </a:t>
            </a:r>
            <a:r>
              <a:rPr lang="en-US" sz="3800" dirty="0" err="1"/>
              <a:t>Tihnung</a:t>
            </a:r>
            <a:r>
              <a:rPr lang="en-US" sz="3800" dirty="0"/>
              <a:t> </a:t>
            </a:r>
            <a:r>
              <a:rPr lang="en-US" sz="3800" dirty="0" err="1"/>
              <a:t>muihnak</a:t>
            </a:r>
            <a:r>
              <a:rPr lang="en-US" sz="3800" dirty="0"/>
              <a:t> </a:t>
            </a:r>
            <a:r>
              <a:rPr lang="en-US" sz="3800" dirty="0" err="1"/>
              <a:t>bawipa</a:t>
            </a:r>
            <a:r>
              <a:rPr lang="en-US" sz="3800" dirty="0"/>
              <a:t>, Satan cu </a:t>
            </a:r>
            <a:r>
              <a:rPr lang="en-US" sz="3800" dirty="0" err="1"/>
              <a:t>kan</a:t>
            </a:r>
            <a:r>
              <a:rPr lang="en-US" sz="3800" dirty="0"/>
              <a:t> </a:t>
            </a:r>
            <a:r>
              <a:rPr lang="en-US" sz="3800" dirty="0" err="1"/>
              <a:t>tih</a:t>
            </a:r>
            <a:r>
              <a:rPr lang="en-US" sz="3800" dirty="0"/>
              <a:t> lo, A </a:t>
            </a:r>
            <a:r>
              <a:rPr lang="en-US" sz="3800" dirty="0" err="1"/>
              <a:t>thinlinh</a:t>
            </a:r>
            <a:r>
              <a:rPr lang="en-US" sz="3800" dirty="0"/>
              <a:t> </a:t>
            </a:r>
            <a:r>
              <a:rPr lang="en-US" sz="3800" dirty="0" err="1"/>
              <a:t>kan</a:t>
            </a:r>
            <a:r>
              <a:rPr lang="en-US" sz="3800" dirty="0"/>
              <a:t> in </a:t>
            </a:r>
            <a:r>
              <a:rPr lang="en-US" sz="3800" dirty="0" err="1"/>
              <a:t>khawh</a:t>
            </a:r>
            <a:r>
              <a:rPr lang="en-US" sz="3800" dirty="0"/>
              <a:t>, </a:t>
            </a:r>
            <a:r>
              <a:rPr lang="en-US" sz="3800" dirty="0" err="1"/>
              <a:t>Zoh</a:t>
            </a:r>
            <a:r>
              <a:rPr lang="en-US" sz="3800" dirty="0"/>
              <a:t> </a:t>
            </a:r>
            <a:r>
              <a:rPr lang="en-US" sz="3800" dirty="0" err="1"/>
              <a:t>tuah</a:t>
            </a:r>
            <a:r>
              <a:rPr lang="en-US" sz="3800" dirty="0"/>
              <a:t> a </a:t>
            </a:r>
            <a:r>
              <a:rPr lang="en-US" sz="3800" dirty="0" err="1"/>
              <a:t>ciam</a:t>
            </a:r>
            <a:r>
              <a:rPr lang="en-US" sz="3800" dirty="0"/>
              <a:t> </a:t>
            </a:r>
            <a:r>
              <a:rPr lang="en-US" sz="3800" dirty="0" err="1"/>
              <a:t>te</a:t>
            </a:r>
            <a:r>
              <a:rPr lang="en-US" sz="3800" dirty="0"/>
              <a:t> </a:t>
            </a:r>
            <a:r>
              <a:rPr lang="en-US" sz="3800" dirty="0" err="1"/>
              <a:t>lai</a:t>
            </a:r>
            <a:r>
              <a:rPr lang="en-US" sz="3800" dirty="0"/>
              <a:t>, </a:t>
            </a:r>
            <a:r>
              <a:rPr lang="en-US" sz="3800" dirty="0" err="1"/>
              <a:t>Bia</a:t>
            </a:r>
            <a:r>
              <a:rPr lang="en-US" sz="3800" dirty="0"/>
              <a:t> fang </a:t>
            </a:r>
            <a:r>
              <a:rPr lang="en-US" sz="3800" dirty="0" err="1"/>
              <a:t>khat</a:t>
            </a:r>
            <a:r>
              <a:rPr lang="en-US" sz="3800" dirty="0"/>
              <a:t> </a:t>
            </a:r>
            <a:r>
              <a:rPr lang="en-US" sz="3800" dirty="0" err="1"/>
              <a:t>nih</a:t>
            </a:r>
            <a:r>
              <a:rPr lang="en-US" sz="3800" dirty="0"/>
              <a:t> a </a:t>
            </a:r>
            <a:r>
              <a:rPr lang="en-US" sz="3800" dirty="0" err="1"/>
              <a:t>thluk</a:t>
            </a:r>
            <a:r>
              <a:rPr lang="en-US" sz="3800" dirty="0"/>
              <a:t> </a:t>
            </a:r>
            <a:r>
              <a:rPr lang="en-US" sz="3800" dirty="0" err="1"/>
              <a:t>lai</a:t>
            </a:r>
            <a:r>
              <a:rPr lang="en-US" sz="3800" dirty="0"/>
              <a:t>.</a:t>
            </a:r>
          </a:p>
        </p:txBody>
      </p:sp>
    </p:spTree>
  </p:cSld>
  <p:clrMapOvr>
    <a:masterClrMapping/>
  </p:clrMapOvr>
</p:sld>
</file>

<file path=ppt/slides/slide2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Cu </a:t>
            </a:r>
            <a:r>
              <a:rPr lang="en-US" sz="3900" dirty="0" err="1"/>
              <a:t>bia</a:t>
            </a:r>
            <a:r>
              <a:rPr lang="en-US" sz="3900" dirty="0"/>
              <a:t> cu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bia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, A </a:t>
            </a:r>
            <a:r>
              <a:rPr lang="en-US" sz="3900" dirty="0" err="1"/>
              <a:t>zungzal</a:t>
            </a:r>
            <a:r>
              <a:rPr lang="en-US" sz="3900" dirty="0"/>
              <a:t> in a </a:t>
            </a:r>
            <a:r>
              <a:rPr lang="en-US" sz="3900" dirty="0" err="1"/>
              <a:t>hmun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</a:t>
            </a:r>
            <a:r>
              <a:rPr lang="en-US" sz="3900" dirty="0" err="1"/>
              <a:t>Thlarau</a:t>
            </a:r>
            <a:r>
              <a:rPr lang="en-US" sz="3900" dirty="0"/>
              <a:t> </a:t>
            </a:r>
            <a:r>
              <a:rPr lang="en-US" sz="3900" dirty="0" err="1"/>
              <a:t>laksawng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ta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, Kan sin a </a:t>
            </a:r>
            <a:r>
              <a:rPr lang="en-US" sz="3900" dirty="0" err="1"/>
              <a:t>tangmi</a:t>
            </a:r>
            <a:r>
              <a:rPr lang="en-US" sz="3900" dirty="0"/>
              <a:t> </a:t>
            </a:r>
            <a:r>
              <a:rPr lang="en-US" sz="3900" dirty="0" err="1"/>
              <a:t>thawngin</a:t>
            </a:r>
            <a:r>
              <a:rPr lang="en-US" sz="3900" dirty="0"/>
              <a:t>, </a:t>
            </a:r>
            <a:r>
              <a:rPr lang="en-US" sz="3900" dirty="0" err="1"/>
              <a:t>Leicung</a:t>
            </a:r>
            <a:r>
              <a:rPr lang="en-US" sz="3900" dirty="0"/>
              <a:t> </a:t>
            </a:r>
            <a:r>
              <a:rPr lang="en-US" sz="3900" dirty="0" err="1"/>
              <a:t>thawnnak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, </a:t>
            </a:r>
            <a:r>
              <a:rPr lang="en-US" sz="3900" dirty="0" err="1"/>
              <a:t>Pumsa</a:t>
            </a:r>
            <a:r>
              <a:rPr lang="en-US" sz="3900" dirty="0"/>
              <a:t> le </a:t>
            </a:r>
            <a:r>
              <a:rPr lang="en-US" sz="3900" dirty="0" err="1"/>
              <a:t>thilri</a:t>
            </a:r>
            <a:r>
              <a:rPr lang="en-US" sz="3900" dirty="0"/>
              <a:t> </a:t>
            </a:r>
            <a:r>
              <a:rPr lang="en-US" sz="3900" dirty="0" err="1"/>
              <a:t>zong</a:t>
            </a:r>
            <a:r>
              <a:rPr lang="en-US" sz="3900" dirty="0"/>
              <a:t>, Lo </a:t>
            </a:r>
            <a:r>
              <a:rPr lang="en-US" sz="3900" dirty="0" err="1"/>
              <a:t>dih</a:t>
            </a:r>
            <a:r>
              <a:rPr lang="en-US" sz="3900" dirty="0"/>
              <a:t> </a:t>
            </a:r>
            <a:r>
              <a:rPr lang="en-US" sz="3900" dirty="0" err="1"/>
              <a:t>hmanh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sehlaw</a:t>
            </a:r>
            <a:r>
              <a:rPr lang="en-US" sz="3900" dirty="0"/>
              <a:t>,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bia</a:t>
            </a:r>
            <a:r>
              <a:rPr lang="en-US" sz="3900" dirty="0"/>
              <a:t> cu a </a:t>
            </a:r>
            <a:r>
              <a:rPr lang="en-US" sz="3900" dirty="0" err="1"/>
              <a:t>hmun</a:t>
            </a:r>
            <a:r>
              <a:rPr lang="en-US" sz="3900" dirty="0"/>
              <a:t>, A </a:t>
            </a:r>
            <a:r>
              <a:rPr lang="en-US" sz="3900" dirty="0" err="1"/>
              <a:t>pennak</a:t>
            </a:r>
            <a:r>
              <a:rPr lang="en-US" sz="3900" dirty="0"/>
              <a:t> </a:t>
            </a:r>
            <a:r>
              <a:rPr lang="en-US" sz="3900" dirty="0" err="1"/>
              <a:t>zungzal</a:t>
            </a:r>
            <a:r>
              <a:rPr lang="en-US" sz="3900" dirty="0"/>
              <a:t> a </a:t>
            </a:r>
            <a:r>
              <a:rPr lang="en-US" sz="3900" dirty="0" err="1"/>
              <a:t>hmun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2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40. RILI TI KHA A THEN HNA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F</a:t>
            </a:r>
          </a:p>
        </p:txBody>
      </p:sp>
    </p:spTree>
  </p:cSld>
  <p:clrMapOvr>
    <a:masterClrMapping/>
  </p:clrMapOvr>
</p:sld>
</file>

<file path=ppt/slides/slide2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Hlan</a:t>
            </a:r>
            <a:r>
              <a:rPr lang="en-US" sz="3900" dirty="0"/>
              <a:t> </a:t>
            </a:r>
            <a:r>
              <a:rPr lang="en-US" sz="3900" dirty="0" err="1"/>
              <a:t>liopi</a:t>
            </a:r>
            <a:r>
              <a:rPr lang="en-US" sz="3900" dirty="0"/>
              <a:t> ah Israel mi cu </a:t>
            </a:r>
            <a:r>
              <a:rPr lang="en-US" sz="3900" dirty="0" err="1"/>
              <a:t>muihnak</a:t>
            </a:r>
            <a:r>
              <a:rPr lang="en-US" sz="3900" dirty="0"/>
              <a:t> </a:t>
            </a:r>
            <a:r>
              <a:rPr lang="en-US" sz="3900" dirty="0" err="1"/>
              <a:t>sal</a:t>
            </a:r>
            <a:r>
              <a:rPr lang="en-US" sz="3900" dirty="0"/>
              <a:t> ah an tang.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lianhngan</a:t>
            </a:r>
            <a:r>
              <a:rPr lang="en-US" sz="3900" dirty="0"/>
              <a:t> </a:t>
            </a:r>
            <a:r>
              <a:rPr lang="en-US" sz="3900" dirty="0" err="1"/>
              <a:t>thawnnak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cun</a:t>
            </a:r>
            <a:r>
              <a:rPr lang="en-US" sz="3900" dirty="0"/>
              <a:t> </a:t>
            </a:r>
            <a:r>
              <a:rPr lang="en-US" sz="3900" dirty="0" err="1"/>
              <a:t>rili</a:t>
            </a:r>
            <a:r>
              <a:rPr lang="en-US" sz="3900" dirty="0"/>
              <a:t> </a:t>
            </a:r>
            <a:r>
              <a:rPr lang="en-US" sz="3900" dirty="0" err="1"/>
              <a:t>ti</a:t>
            </a:r>
            <a:r>
              <a:rPr lang="en-US" sz="3900" dirty="0"/>
              <a:t> cu a then.</a:t>
            </a:r>
          </a:p>
        </p:txBody>
      </p:sp>
    </p:spTree>
  </p:cSld>
  <p:clrMapOvr>
    <a:masterClrMapping/>
  </p:clrMapOvr>
</p:sld>
</file>

<file path=ppt/slides/slide2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Rili</a:t>
            </a:r>
            <a:r>
              <a:rPr lang="en-US" sz="3900" dirty="0"/>
              <a:t> </a:t>
            </a:r>
            <a:r>
              <a:rPr lang="en-US" sz="3900" dirty="0" err="1"/>
              <a:t>ti</a:t>
            </a:r>
            <a:r>
              <a:rPr lang="en-US" sz="3900" dirty="0"/>
              <a:t> cu a then, </a:t>
            </a:r>
            <a:r>
              <a:rPr lang="en-US" sz="3900" dirty="0" err="1"/>
              <a:t>Rili</a:t>
            </a:r>
            <a:r>
              <a:rPr lang="en-US" sz="3900" dirty="0"/>
              <a:t> </a:t>
            </a:r>
            <a:r>
              <a:rPr lang="en-US" sz="3900" dirty="0" err="1"/>
              <a:t>ti</a:t>
            </a:r>
            <a:r>
              <a:rPr lang="en-US" sz="3900" dirty="0"/>
              <a:t> cu a then, </a:t>
            </a:r>
            <a:r>
              <a:rPr lang="en-US" sz="3900" dirty="0" err="1"/>
              <a:t>Jesuh</a:t>
            </a:r>
            <a:r>
              <a:rPr lang="en-US" sz="3900" dirty="0"/>
              <a:t> he </a:t>
            </a:r>
            <a:r>
              <a:rPr lang="en-US" sz="3900" dirty="0" err="1"/>
              <a:t>kan</a:t>
            </a:r>
            <a:r>
              <a:rPr lang="en-US" sz="3900" dirty="0"/>
              <a:t> um </a:t>
            </a:r>
            <a:r>
              <a:rPr lang="en-US" sz="3900" dirty="0" err="1"/>
              <a:t>caah</a:t>
            </a:r>
            <a:r>
              <a:rPr lang="en-US" sz="3900" dirty="0"/>
              <a:t> </a:t>
            </a:r>
            <a:r>
              <a:rPr lang="en-US" sz="3900" dirty="0" err="1"/>
              <a:t>tihmi</a:t>
            </a:r>
            <a:r>
              <a:rPr lang="en-US" sz="3900" dirty="0"/>
              <a:t> ka </a:t>
            </a:r>
            <a:r>
              <a:rPr lang="en-US" sz="3900" dirty="0" err="1"/>
              <a:t>ngei</a:t>
            </a:r>
            <a:r>
              <a:rPr lang="en-US" sz="3900" dirty="0"/>
              <a:t> lo, </a:t>
            </a:r>
            <a:r>
              <a:rPr lang="en-US" sz="3900" dirty="0" err="1"/>
              <a:t>Rili</a:t>
            </a:r>
            <a:r>
              <a:rPr lang="en-US" sz="3900" dirty="0"/>
              <a:t> </a:t>
            </a:r>
            <a:r>
              <a:rPr lang="en-US" sz="3900" dirty="0" err="1"/>
              <a:t>ti</a:t>
            </a:r>
            <a:r>
              <a:rPr lang="en-US" sz="3900" dirty="0"/>
              <a:t> </a:t>
            </a:r>
            <a:r>
              <a:rPr lang="en-US" sz="3900" dirty="0" err="1"/>
              <a:t>hmanh</a:t>
            </a:r>
            <a:r>
              <a:rPr lang="en-US" sz="3900" dirty="0"/>
              <a:t> a then.</a:t>
            </a:r>
          </a:p>
        </p:txBody>
      </p:sp>
    </p:spTree>
  </p:cSld>
  <p:clrMapOvr>
    <a:masterClrMapping/>
  </p:clrMapOvr>
</p:sld>
</file>

<file path=ppt/slides/slide2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Sualnak</a:t>
            </a:r>
            <a:r>
              <a:rPr lang="en-US" sz="3900" dirty="0"/>
              <a:t> </a:t>
            </a:r>
            <a:r>
              <a:rPr lang="en-US" sz="3900" dirty="0" err="1"/>
              <a:t>tilet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 ka </a:t>
            </a:r>
            <a:r>
              <a:rPr lang="en-US" sz="3900" dirty="0" err="1"/>
              <a:t>khuh</a:t>
            </a:r>
            <a:r>
              <a:rPr lang="en-US" sz="3900" dirty="0"/>
              <a:t>, </a:t>
            </a:r>
            <a:r>
              <a:rPr lang="en-US" sz="3900" dirty="0" err="1"/>
              <a:t>tukforhnak</a:t>
            </a:r>
            <a:r>
              <a:rPr lang="en-US" sz="3900" dirty="0"/>
              <a:t> a </a:t>
            </a:r>
            <a:r>
              <a:rPr lang="en-US" sz="3900" dirty="0" err="1"/>
              <a:t>zual</a:t>
            </a:r>
            <a:r>
              <a:rPr lang="en-US" sz="3900" dirty="0"/>
              <a:t> chin.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 ka </a:t>
            </a:r>
            <a:r>
              <a:rPr lang="en-US" sz="3900" dirty="0" err="1"/>
              <a:t>ngaihthiam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rili</a:t>
            </a:r>
            <a:r>
              <a:rPr lang="en-US" sz="3900" dirty="0"/>
              <a:t> </a:t>
            </a:r>
            <a:r>
              <a:rPr lang="en-US" sz="3900" dirty="0" err="1"/>
              <a:t>ti</a:t>
            </a:r>
            <a:r>
              <a:rPr lang="en-US" sz="3900" dirty="0"/>
              <a:t> cu a then.</a:t>
            </a:r>
          </a:p>
        </p:txBody>
      </p:sp>
    </p:spTree>
  </p:cSld>
  <p:clrMapOvr>
    <a:masterClrMapping/>
  </p:clrMapOvr>
</p:sld>
</file>

<file path=ppt/slides/slide2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Rili</a:t>
            </a:r>
            <a:r>
              <a:rPr lang="en-US" sz="3900" dirty="0"/>
              <a:t> </a:t>
            </a:r>
            <a:r>
              <a:rPr lang="en-US" sz="3900" dirty="0" err="1"/>
              <a:t>ti</a:t>
            </a:r>
            <a:r>
              <a:rPr lang="en-US" sz="3900" dirty="0"/>
              <a:t> cu a then, </a:t>
            </a:r>
            <a:r>
              <a:rPr lang="en-US" sz="3900" dirty="0" err="1"/>
              <a:t>Rili</a:t>
            </a:r>
            <a:r>
              <a:rPr lang="en-US" sz="3900" dirty="0"/>
              <a:t> </a:t>
            </a:r>
            <a:r>
              <a:rPr lang="en-US" sz="3900" dirty="0" err="1"/>
              <a:t>ti</a:t>
            </a:r>
            <a:r>
              <a:rPr lang="en-US" sz="3900" dirty="0"/>
              <a:t> cu a then, </a:t>
            </a:r>
            <a:r>
              <a:rPr lang="en-US" sz="3900" dirty="0" err="1"/>
              <a:t>Jesuh</a:t>
            </a:r>
            <a:r>
              <a:rPr lang="en-US" sz="3900" dirty="0"/>
              <a:t> he </a:t>
            </a:r>
            <a:r>
              <a:rPr lang="en-US" sz="3900" dirty="0" err="1"/>
              <a:t>kan</a:t>
            </a:r>
            <a:r>
              <a:rPr lang="en-US" sz="3900" dirty="0"/>
              <a:t> um </a:t>
            </a:r>
            <a:r>
              <a:rPr lang="en-US" sz="3900" dirty="0" err="1"/>
              <a:t>caah</a:t>
            </a:r>
            <a:r>
              <a:rPr lang="en-US" sz="3900" dirty="0"/>
              <a:t> </a:t>
            </a:r>
            <a:r>
              <a:rPr lang="en-US" sz="3900" dirty="0" err="1"/>
              <a:t>tihmi</a:t>
            </a:r>
            <a:r>
              <a:rPr lang="en-US" sz="3900" dirty="0"/>
              <a:t> ka </a:t>
            </a:r>
            <a:r>
              <a:rPr lang="en-US" sz="3900" dirty="0" err="1"/>
              <a:t>ngei</a:t>
            </a:r>
            <a:r>
              <a:rPr lang="en-US" sz="3900" dirty="0"/>
              <a:t> lo, </a:t>
            </a:r>
            <a:r>
              <a:rPr lang="en-US" sz="3900" dirty="0" err="1"/>
              <a:t>Rili</a:t>
            </a:r>
            <a:r>
              <a:rPr lang="en-US" sz="3900" dirty="0"/>
              <a:t> </a:t>
            </a:r>
            <a:r>
              <a:rPr lang="en-US" sz="3900" dirty="0" err="1"/>
              <a:t>ti</a:t>
            </a:r>
            <a:r>
              <a:rPr lang="en-US" sz="3900" dirty="0"/>
              <a:t> </a:t>
            </a:r>
            <a:r>
              <a:rPr lang="en-US" sz="3900" dirty="0" err="1"/>
              <a:t>hmanh</a:t>
            </a:r>
            <a:r>
              <a:rPr lang="en-US" sz="3900" dirty="0"/>
              <a:t> a then.</a:t>
            </a:r>
          </a:p>
        </p:txBody>
      </p:sp>
    </p:spTree>
  </p:cSld>
  <p:clrMapOvr>
    <a:masterClrMapping/>
  </p:clrMapOvr>
</p:sld>
</file>

<file path=ppt/slides/slide2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Ka lam ah </a:t>
            </a:r>
            <a:r>
              <a:rPr lang="en-US" sz="3900" dirty="0" err="1"/>
              <a:t>tih</a:t>
            </a:r>
            <a:r>
              <a:rPr lang="en-US" sz="3900" dirty="0"/>
              <a:t> </a:t>
            </a:r>
            <a:r>
              <a:rPr lang="en-US" sz="3900" dirty="0" err="1"/>
              <a:t>awk</a:t>
            </a:r>
            <a:r>
              <a:rPr lang="en-US" sz="3900" dirty="0"/>
              <a:t> um </a:t>
            </a:r>
            <a:r>
              <a:rPr lang="en-US" sz="3900" dirty="0" err="1"/>
              <a:t>hmanh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he </a:t>
            </a:r>
            <a:r>
              <a:rPr lang="en-US" sz="3900" dirty="0" err="1"/>
              <a:t>cun</a:t>
            </a:r>
            <a:r>
              <a:rPr lang="en-US" sz="3900" dirty="0"/>
              <a:t> ka </a:t>
            </a:r>
            <a:r>
              <a:rPr lang="en-US" sz="3900" dirty="0" err="1"/>
              <a:t>ngamh</a:t>
            </a:r>
            <a:r>
              <a:rPr lang="en-US" sz="3900" dirty="0"/>
              <a:t>. A </a:t>
            </a:r>
            <a:r>
              <a:rPr lang="en-US" sz="3900" dirty="0" err="1"/>
              <a:t>dawtnak</a:t>
            </a:r>
            <a:r>
              <a:rPr lang="en-US" sz="3900" dirty="0"/>
              <a:t> </a:t>
            </a:r>
            <a:r>
              <a:rPr lang="en-US" sz="3900" dirty="0" err="1"/>
              <a:t>vel</a:t>
            </a:r>
            <a:r>
              <a:rPr lang="en-US" sz="3900" dirty="0"/>
              <a:t> he </a:t>
            </a:r>
            <a:r>
              <a:rPr lang="en-US" sz="3900" dirty="0" err="1"/>
              <a:t>cun</a:t>
            </a:r>
            <a:r>
              <a:rPr lang="en-US" sz="3900" dirty="0"/>
              <a:t> ka </a:t>
            </a:r>
            <a:r>
              <a:rPr lang="en-US" sz="3900" dirty="0" err="1"/>
              <a:t>pawngin</a:t>
            </a:r>
            <a:r>
              <a:rPr lang="en-US" sz="3900" dirty="0"/>
              <a:t> a ka um </a:t>
            </a:r>
            <a:r>
              <a:rPr lang="en-US" sz="3900" dirty="0" err="1"/>
              <a:t>hnawh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Rili</a:t>
            </a:r>
            <a:r>
              <a:rPr lang="en-US" sz="3900" dirty="0"/>
              <a:t> </a:t>
            </a:r>
            <a:r>
              <a:rPr lang="en-US" sz="3900" dirty="0" err="1"/>
              <a:t>ti</a:t>
            </a:r>
            <a:r>
              <a:rPr lang="en-US" sz="3900" dirty="0"/>
              <a:t> cu a then, </a:t>
            </a:r>
            <a:r>
              <a:rPr lang="en-US" sz="3900" dirty="0" err="1"/>
              <a:t>Rili</a:t>
            </a:r>
            <a:r>
              <a:rPr lang="en-US" sz="3900" dirty="0"/>
              <a:t> </a:t>
            </a:r>
            <a:r>
              <a:rPr lang="en-US" sz="3900" dirty="0" err="1"/>
              <a:t>ti</a:t>
            </a:r>
            <a:r>
              <a:rPr lang="en-US" sz="3900" dirty="0"/>
              <a:t> cu a then, </a:t>
            </a:r>
            <a:r>
              <a:rPr lang="en-US" sz="3900" dirty="0" err="1"/>
              <a:t>Jesuh</a:t>
            </a:r>
            <a:r>
              <a:rPr lang="en-US" sz="3900" dirty="0"/>
              <a:t> he </a:t>
            </a:r>
            <a:r>
              <a:rPr lang="en-US" sz="3900" dirty="0" err="1"/>
              <a:t>kan</a:t>
            </a:r>
            <a:r>
              <a:rPr lang="en-US" sz="3900" dirty="0"/>
              <a:t> um </a:t>
            </a:r>
            <a:r>
              <a:rPr lang="en-US" sz="3900" dirty="0" err="1"/>
              <a:t>caah</a:t>
            </a:r>
            <a:r>
              <a:rPr lang="en-US" sz="3900" dirty="0"/>
              <a:t> </a:t>
            </a:r>
            <a:r>
              <a:rPr lang="en-US" sz="3900" dirty="0" err="1"/>
              <a:t>tihmi</a:t>
            </a:r>
            <a:r>
              <a:rPr lang="en-US" sz="3900" dirty="0"/>
              <a:t> ka </a:t>
            </a:r>
            <a:r>
              <a:rPr lang="en-US" sz="3900" dirty="0" err="1"/>
              <a:t>ngei</a:t>
            </a:r>
            <a:r>
              <a:rPr lang="en-US" sz="3900" dirty="0"/>
              <a:t> lo, </a:t>
            </a:r>
            <a:r>
              <a:rPr lang="en-US" sz="3900" dirty="0" err="1"/>
              <a:t>Rili</a:t>
            </a:r>
            <a:r>
              <a:rPr lang="en-US" sz="3900" dirty="0"/>
              <a:t> </a:t>
            </a:r>
            <a:r>
              <a:rPr lang="en-US" sz="3900" dirty="0" err="1"/>
              <a:t>ti</a:t>
            </a:r>
            <a:r>
              <a:rPr lang="en-US" sz="3900" dirty="0"/>
              <a:t> </a:t>
            </a:r>
            <a:r>
              <a:rPr lang="en-US" sz="3900" dirty="0" err="1"/>
              <a:t>hmanh</a:t>
            </a:r>
            <a:r>
              <a:rPr lang="en-US" sz="3900" dirty="0"/>
              <a:t> a then.</a:t>
            </a:r>
          </a:p>
        </p:txBody>
      </p:sp>
    </p:spTree>
  </p:cSld>
  <p:clrMapOvr>
    <a:masterClrMapping/>
  </p:clrMapOvr>
</p:sld>
</file>

<file path=ppt/slides/slide2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Ka </a:t>
            </a:r>
            <a:r>
              <a:rPr lang="en-US" sz="3900" dirty="0" err="1"/>
              <a:t>thih</a:t>
            </a:r>
            <a:r>
              <a:rPr lang="en-US" sz="3900" dirty="0"/>
              <a:t> </a:t>
            </a:r>
            <a:r>
              <a:rPr lang="en-US" sz="3900" dirty="0" err="1"/>
              <a:t>ni</a:t>
            </a:r>
            <a:r>
              <a:rPr lang="en-US" sz="3900" dirty="0"/>
              <a:t> ah </a:t>
            </a:r>
            <a:r>
              <a:rPr lang="en-US" sz="3900" dirty="0" err="1"/>
              <a:t>cun</a:t>
            </a:r>
            <a:r>
              <a:rPr lang="en-US" sz="3900" dirty="0"/>
              <a:t> ka </a:t>
            </a:r>
            <a:r>
              <a:rPr lang="en-US" sz="3900" dirty="0" err="1"/>
              <a:t>Bawipa</a:t>
            </a:r>
            <a:r>
              <a:rPr lang="en-US" sz="3900" dirty="0"/>
              <a:t>, Inn </a:t>
            </a:r>
            <a:r>
              <a:rPr lang="en-US" sz="3900" dirty="0" err="1"/>
              <a:t>dawh</a:t>
            </a:r>
            <a:r>
              <a:rPr lang="en-US" sz="3900" dirty="0"/>
              <a:t> </a:t>
            </a:r>
            <a:r>
              <a:rPr lang="en-US" sz="3900" dirty="0" err="1"/>
              <a:t>leiah</a:t>
            </a:r>
            <a:r>
              <a:rPr lang="en-US" sz="3900" dirty="0"/>
              <a:t> ka </a:t>
            </a:r>
            <a:r>
              <a:rPr lang="en-US" sz="3900" dirty="0" err="1"/>
              <a:t>kal</a:t>
            </a:r>
            <a:r>
              <a:rPr lang="en-US" sz="3900" dirty="0"/>
              <a:t>, </a:t>
            </a:r>
            <a:r>
              <a:rPr lang="en-US" sz="3900" dirty="0" err="1"/>
              <a:t>Cun</a:t>
            </a:r>
            <a:r>
              <a:rPr lang="en-US" sz="3900" dirty="0"/>
              <a:t>, </a:t>
            </a:r>
            <a:r>
              <a:rPr lang="en-US" sz="3900" dirty="0" err="1"/>
              <a:t>nang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ka </a:t>
            </a:r>
            <a:r>
              <a:rPr lang="en-US" sz="3900" dirty="0" err="1"/>
              <a:t>khamh</a:t>
            </a:r>
            <a:r>
              <a:rPr lang="en-US" sz="3900" dirty="0"/>
              <a:t> </a:t>
            </a:r>
            <a:r>
              <a:rPr lang="en-US" sz="3900" dirty="0" err="1"/>
              <a:t>caah</a:t>
            </a:r>
            <a:r>
              <a:rPr lang="en-US" sz="3900" dirty="0"/>
              <a:t>, </a:t>
            </a:r>
            <a:r>
              <a:rPr lang="en-US" sz="3900" dirty="0" err="1"/>
              <a:t>Rili</a:t>
            </a:r>
            <a:r>
              <a:rPr lang="en-US" sz="3900" dirty="0"/>
              <a:t> </a:t>
            </a:r>
            <a:r>
              <a:rPr lang="en-US" sz="3900" dirty="0" err="1"/>
              <a:t>ti</a:t>
            </a:r>
            <a:r>
              <a:rPr lang="en-US" sz="3900" dirty="0"/>
              <a:t> cu </a:t>
            </a:r>
            <a:r>
              <a:rPr lang="en-US" sz="3900" dirty="0" err="1"/>
              <a:t>na</a:t>
            </a:r>
            <a:r>
              <a:rPr lang="en-US" sz="3900" dirty="0"/>
              <a:t> then.</a:t>
            </a:r>
          </a:p>
        </p:txBody>
      </p:sp>
    </p:spTree>
  </p:cSld>
  <p:clrMapOvr>
    <a:masterClrMapping/>
  </p:clrMapOvr>
</p:sld>
</file>

<file path=ppt/slides/slide2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Rili</a:t>
            </a:r>
            <a:r>
              <a:rPr lang="en-US" sz="3900" dirty="0"/>
              <a:t> </a:t>
            </a:r>
            <a:r>
              <a:rPr lang="en-US" sz="3900" dirty="0" err="1"/>
              <a:t>ti</a:t>
            </a:r>
            <a:r>
              <a:rPr lang="en-US" sz="3900" dirty="0"/>
              <a:t> cu a then, </a:t>
            </a:r>
            <a:r>
              <a:rPr lang="en-US" sz="3900" dirty="0" err="1"/>
              <a:t>Rili</a:t>
            </a:r>
            <a:r>
              <a:rPr lang="en-US" sz="3900" dirty="0"/>
              <a:t> </a:t>
            </a:r>
            <a:r>
              <a:rPr lang="en-US" sz="3900" dirty="0" err="1"/>
              <a:t>ti</a:t>
            </a:r>
            <a:r>
              <a:rPr lang="en-US" sz="3900" dirty="0"/>
              <a:t> cu a then, </a:t>
            </a:r>
            <a:r>
              <a:rPr lang="en-US" sz="3900" dirty="0" err="1"/>
              <a:t>Jesuh</a:t>
            </a:r>
            <a:r>
              <a:rPr lang="en-US" sz="3900" dirty="0"/>
              <a:t> he </a:t>
            </a:r>
            <a:r>
              <a:rPr lang="en-US" sz="3900" dirty="0" err="1"/>
              <a:t>kan</a:t>
            </a:r>
            <a:r>
              <a:rPr lang="en-US" sz="3900" dirty="0"/>
              <a:t> um </a:t>
            </a:r>
            <a:r>
              <a:rPr lang="en-US" sz="3900" dirty="0" err="1"/>
              <a:t>caah</a:t>
            </a:r>
            <a:r>
              <a:rPr lang="en-US" sz="3900" dirty="0"/>
              <a:t> </a:t>
            </a:r>
            <a:r>
              <a:rPr lang="en-US" sz="3900" dirty="0" err="1"/>
              <a:t>tihmi</a:t>
            </a:r>
            <a:r>
              <a:rPr lang="en-US" sz="3900" dirty="0"/>
              <a:t> ka </a:t>
            </a:r>
            <a:r>
              <a:rPr lang="en-US" sz="3900" dirty="0" err="1"/>
              <a:t>ngei</a:t>
            </a:r>
            <a:r>
              <a:rPr lang="en-US" sz="3900" dirty="0"/>
              <a:t> lo, </a:t>
            </a:r>
            <a:r>
              <a:rPr lang="en-US" sz="3900" dirty="0" err="1"/>
              <a:t>Rili</a:t>
            </a:r>
            <a:r>
              <a:rPr lang="en-US" sz="3900" dirty="0"/>
              <a:t> </a:t>
            </a:r>
            <a:r>
              <a:rPr lang="en-US" sz="3900" dirty="0" err="1"/>
              <a:t>ti</a:t>
            </a:r>
            <a:r>
              <a:rPr lang="en-US" sz="3900" dirty="0"/>
              <a:t> </a:t>
            </a:r>
            <a:r>
              <a:rPr lang="en-US" sz="3900" dirty="0" err="1"/>
              <a:t>hmanh</a:t>
            </a:r>
            <a:r>
              <a:rPr lang="en-US" sz="3900" dirty="0"/>
              <a:t> a then.</a:t>
            </a:r>
          </a:p>
        </p:txBody>
      </p:sp>
    </p:spTree>
  </p:cSld>
  <p:clrMapOvr>
    <a:masterClrMapping/>
  </p:clrMapOvr>
</p:sld>
</file>

<file path=ppt/slides/slide2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2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41. ZEITLUK IN DAH NA LIANHNGAN KO!</a:t>
            </a:r>
          </a:p>
          <a:p>
            <a:r>
              <a:rPr lang="en-US" sz="3900" dirty="0" err="1"/>
              <a:t>Doh</a:t>
            </a:r>
            <a:r>
              <a:rPr lang="en-US" sz="3900" dirty="0"/>
              <a:t> is C</a:t>
            </a:r>
          </a:p>
        </p:txBody>
      </p:sp>
    </p:spTree>
  </p:cSld>
  <p:clrMapOvr>
    <a:masterClrMapping/>
  </p:clrMapOvr>
</p:sld>
</file>

<file path=ppt/slides/slide2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Pathian</a:t>
            </a:r>
            <a:r>
              <a:rPr lang="en-US" sz="3900" dirty="0"/>
              <a:t>,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tuahmi</a:t>
            </a:r>
            <a:r>
              <a:rPr lang="en-US" sz="3900" dirty="0"/>
              <a:t> </a:t>
            </a:r>
            <a:r>
              <a:rPr lang="en-US" sz="3900" dirty="0" err="1"/>
              <a:t>thil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 hi, Ka </a:t>
            </a:r>
            <a:r>
              <a:rPr lang="en-US" sz="3900" dirty="0" err="1"/>
              <a:t>ruah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 ka lung </a:t>
            </a:r>
            <a:r>
              <a:rPr lang="en-US" sz="3900" dirty="0" err="1"/>
              <a:t>nih</a:t>
            </a:r>
            <a:r>
              <a:rPr lang="en-US" sz="3900" dirty="0"/>
              <a:t> a </a:t>
            </a:r>
            <a:r>
              <a:rPr lang="en-US" sz="3900" dirty="0" err="1"/>
              <a:t>phan</a:t>
            </a:r>
            <a:r>
              <a:rPr lang="en-US" sz="3900" dirty="0"/>
              <a:t> lo, </a:t>
            </a:r>
            <a:r>
              <a:rPr lang="en-US" sz="3900" dirty="0" err="1"/>
              <a:t>Arfi</a:t>
            </a:r>
            <a:r>
              <a:rPr lang="en-US" sz="3900" dirty="0"/>
              <a:t> le </a:t>
            </a:r>
            <a:r>
              <a:rPr lang="en-US" sz="3900" dirty="0" err="1"/>
              <a:t>khua-dawm</a:t>
            </a:r>
            <a:r>
              <a:rPr lang="en-US" sz="3900" dirty="0"/>
              <a:t> le </a:t>
            </a:r>
            <a:r>
              <a:rPr lang="en-US" sz="3900" dirty="0" err="1"/>
              <a:t>khua</a:t>
            </a:r>
            <a:r>
              <a:rPr lang="en-US" sz="3900" dirty="0"/>
              <a:t> </a:t>
            </a:r>
            <a:r>
              <a:rPr lang="en-US" sz="3900" dirty="0" err="1"/>
              <a:t>ri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khin</a:t>
            </a:r>
            <a:r>
              <a:rPr lang="en-US" sz="3900" dirty="0"/>
              <a:t>, Na </a:t>
            </a:r>
            <a:r>
              <a:rPr lang="en-US" sz="3900" dirty="0" err="1"/>
              <a:t>thil</a:t>
            </a:r>
            <a:r>
              <a:rPr lang="en-US" sz="3900" dirty="0"/>
              <a:t> </a:t>
            </a:r>
            <a:r>
              <a:rPr lang="en-US" sz="3900" dirty="0" err="1"/>
              <a:t>ti</a:t>
            </a:r>
            <a:r>
              <a:rPr lang="en-US" sz="3900" dirty="0"/>
              <a:t> </a:t>
            </a:r>
            <a:r>
              <a:rPr lang="en-US" sz="3900" dirty="0" err="1"/>
              <a:t>khawh-nak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an </a:t>
            </a:r>
            <a:r>
              <a:rPr lang="en-US" sz="3900" dirty="0" err="1"/>
              <a:t>langhter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Ka </a:t>
            </a:r>
            <a:r>
              <a:rPr lang="en-US" sz="3900" dirty="0" err="1"/>
              <a:t>Khamhtu</a:t>
            </a:r>
            <a:r>
              <a:rPr lang="en-US" sz="3900" dirty="0"/>
              <a:t> </a:t>
            </a:r>
            <a:r>
              <a:rPr lang="en-US" sz="3900" dirty="0" err="1"/>
              <a:t>Bawi</a:t>
            </a:r>
            <a:r>
              <a:rPr lang="en-US" sz="3900" dirty="0"/>
              <a:t>,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thangthat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</a:t>
            </a:r>
            <a:r>
              <a:rPr lang="en-US" sz="3900" dirty="0" err="1"/>
              <a:t>Zeitluk</a:t>
            </a:r>
            <a:r>
              <a:rPr lang="en-US" sz="3900" dirty="0"/>
              <a:t> in </a:t>
            </a:r>
            <a:r>
              <a:rPr lang="en-US" sz="3900" dirty="0" err="1"/>
              <a:t>dah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lianhngan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! Ka </a:t>
            </a:r>
            <a:r>
              <a:rPr lang="en-US" sz="3900" dirty="0" err="1"/>
              <a:t>Khamhtu</a:t>
            </a:r>
            <a:r>
              <a:rPr lang="en-US" sz="3900" dirty="0"/>
              <a:t> </a:t>
            </a:r>
            <a:r>
              <a:rPr lang="en-US" sz="3900" dirty="0" err="1"/>
              <a:t>Bawi</a:t>
            </a:r>
            <a:r>
              <a:rPr lang="en-US" sz="3900" dirty="0"/>
              <a:t>,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thangthat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</a:t>
            </a:r>
            <a:r>
              <a:rPr lang="en-US" sz="3900" dirty="0" err="1"/>
              <a:t>Zeitluk</a:t>
            </a:r>
            <a:r>
              <a:rPr lang="en-US" sz="3900" dirty="0"/>
              <a:t> in </a:t>
            </a:r>
            <a:r>
              <a:rPr lang="en-US" sz="3900" dirty="0" err="1"/>
              <a:t>dah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lianhngan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!</a:t>
            </a:r>
          </a:p>
        </p:txBody>
      </p:sp>
    </p:spTree>
  </p:cSld>
  <p:clrMapOvr>
    <a:masterClrMapping/>
  </p:clrMapOvr>
</p:sld>
</file>

<file path=ppt/slides/slide2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Fing</a:t>
            </a:r>
            <a:r>
              <a:rPr lang="en-US" sz="3900" dirty="0"/>
              <a:t> le </a:t>
            </a:r>
            <a:r>
              <a:rPr lang="en-US" sz="3900" dirty="0" err="1"/>
              <a:t>tlang</a:t>
            </a:r>
            <a:r>
              <a:rPr lang="en-US" sz="3900" dirty="0"/>
              <a:t> le </a:t>
            </a:r>
            <a:r>
              <a:rPr lang="en-US" sz="3900" dirty="0" err="1"/>
              <a:t>ramlak</a:t>
            </a:r>
            <a:r>
              <a:rPr lang="en-US" sz="3900" dirty="0"/>
              <a:t> ah </a:t>
            </a:r>
            <a:r>
              <a:rPr lang="en-US" sz="3900" dirty="0" err="1"/>
              <a:t>kaa</a:t>
            </a:r>
            <a:r>
              <a:rPr lang="en-US" sz="3900" dirty="0"/>
              <a:t> </a:t>
            </a:r>
            <a:r>
              <a:rPr lang="en-US" sz="3900" dirty="0" err="1"/>
              <a:t>chawh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, </a:t>
            </a:r>
            <a:r>
              <a:rPr lang="en-US" sz="3900" dirty="0" err="1"/>
              <a:t>Thingkung</a:t>
            </a:r>
            <a:r>
              <a:rPr lang="en-US" sz="3900" dirty="0"/>
              <a:t> </a:t>
            </a:r>
            <a:r>
              <a:rPr lang="en-US" sz="3900" dirty="0" err="1"/>
              <a:t>cung</a:t>
            </a:r>
            <a:r>
              <a:rPr lang="en-US" sz="3900" dirty="0"/>
              <a:t> </a:t>
            </a:r>
            <a:r>
              <a:rPr lang="en-US" sz="3900" dirty="0" err="1"/>
              <a:t>va</a:t>
            </a:r>
            <a:r>
              <a:rPr lang="en-US" sz="3900" dirty="0"/>
              <a:t> </a:t>
            </a:r>
            <a:r>
              <a:rPr lang="en-US" sz="3900" dirty="0" err="1"/>
              <a:t>te</a:t>
            </a:r>
            <a:r>
              <a:rPr lang="en-US" sz="3900" dirty="0"/>
              <a:t> aw </a:t>
            </a:r>
            <a:r>
              <a:rPr lang="en-US" sz="3900" dirty="0" err="1"/>
              <a:t>dawh</a:t>
            </a:r>
            <a:r>
              <a:rPr lang="en-US" sz="3900" dirty="0"/>
              <a:t> ka </a:t>
            </a:r>
            <a:r>
              <a:rPr lang="en-US" sz="3900" dirty="0" err="1"/>
              <a:t>theih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, </a:t>
            </a:r>
            <a:r>
              <a:rPr lang="en-US" sz="3900" dirty="0" err="1"/>
              <a:t>Tlangsang</a:t>
            </a:r>
            <a:r>
              <a:rPr lang="en-US" sz="3900" dirty="0"/>
              <a:t> </a:t>
            </a:r>
            <a:r>
              <a:rPr lang="en-US" sz="3900" dirty="0" err="1"/>
              <a:t>cungin</a:t>
            </a:r>
            <a:r>
              <a:rPr lang="en-US" sz="3900" dirty="0"/>
              <a:t>, </a:t>
            </a:r>
            <a:r>
              <a:rPr lang="en-US" sz="3900" dirty="0" err="1"/>
              <a:t>khua</a:t>
            </a:r>
            <a:r>
              <a:rPr lang="en-US" sz="3900" dirty="0"/>
              <a:t> le ram ka </a:t>
            </a:r>
            <a:r>
              <a:rPr lang="en-US" sz="3900" dirty="0" err="1"/>
              <a:t>vung</a:t>
            </a:r>
            <a:r>
              <a:rPr lang="en-US" sz="3900" dirty="0"/>
              <a:t> </a:t>
            </a:r>
            <a:r>
              <a:rPr lang="en-US" sz="3900" dirty="0" err="1"/>
              <a:t>cuan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, </a:t>
            </a:r>
            <a:r>
              <a:rPr lang="en-US" sz="3900" dirty="0" err="1"/>
              <a:t>Tivate</a:t>
            </a:r>
            <a:r>
              <a:rPr lang="en-US" sz="3900" dirty="0"/>
              <a:t> le </a:t>
            </a:r>
            <a:r>
              <a:rPr lang="en-US" sz="3900" dirty="0" err="1"/>
              <a:t>thlizil</a:t>
            </a:r>
            <a:r>
              <a:rPr lang="en-US" sz="3900" dirty="0"/>
              <a:t> </a:t>
            </a:r>
            <a:r>
              <a:rPr lang="en-US" sz="3900" dirty="0" err="1"/>
              <a:t>thawng</a:t>
            </a:r>
            <a:r>
              <a:rPr lang="en-US" sz="3900" dirty="0"/>
              <a:t> ka </a:t>
            </a:r>
            <a:r>
              <a:rPr lang="en-US" sz="3900" dirty="0" err="1"/>
              <a:t>theih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Ka </a:t>
            </a:r>
            <a:r>
              <a:rPr lang="en-US" sz="3900" dirty="0" err="1"/>
              <a:t>Khamhtu</a:t>
            </a:r>
            <a:r>
              <a:rPr lang="en-US" sz="3900" dirty="0"/>
              <a:t> </a:t>
            </a:r>
            <a:r>
              <a:rPr lang="en-US" sz="3900" dirty="0" err="1"/>
              <a:t>Bawi</a:t>
            </a:r>
            <a:r>
              <a:rPr lang="en-US" sz="3900" dirty="0"/>
              <a:t>,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thangthat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</a:t>
            </a:r>
            <a:r>
              <a:rPr lang="en-US" sz="3900" dirty="0" err="1"/>
              <a:t>Zeitluk</a:t>
            </a:r>
            <a:r>
              <a:rPr lang="en-US" sz="3900" dirty="0"/>
              <a:t> in </a:t>
            </a:r>
            <a:r>
              <a:rPr lang="en-US" sz="3900" dirty="0" err="1"/>
              <a:t>dah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lianhngan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! Ka </a:t>
            </a:r>
            <a:r>
              <a:rPr lang="en-US" sz="3900" dirty="0" err="1"/>
              <a:t>Khamhtu</a:t>
            </a:r>
            <a:r>
              <a:rPr lang="en-US" sz="3900" dirty="0"/>
              <a:t> </a:t>
            </a:r>
            <a:r>
              <a:rPr lang="en-US" sz="3900" dirty="0" err="1"/>
              <a:t>Bawi</a:t>
            </a:r>
            <a:r>
              <a:rPr lang="en-US" sz="3900" dirty="0"/>
              <a:t>,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thangthat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</a:t>
            </a:r>
            <a:r>
              <a:rPr lang="en-US" sz="3900" dirty="0" err="1"/>
              <a:t>Zeitluk</a:t>
            </a:r>
            <a:r>
              <a:rPr lang="en-US" sz="3900" dirty="0"/>
              <a:t> in </a:t>
            </a:r>
            <a:r>
              <a:rPr lang="en-US" sz="3900" dirty="0" err="1"/>
              <a:t>dah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lianhngan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!</a:t>
            </a:r>
          </a:p>
        </p:txBody>
      </p:sp>
    </p:spTree>
  </p:cSld>
  <p:clrMapOvr>
    <a:masterClrMapping/>
  </p:clrMapOvr>
</p:sld>
</file>

<file path=ppt/slides/slide2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 </a:t>
            </a:r>
            <a:r>
              <a:rPr lang="en-US" sz="3900" dirty="0" err="1"/>
              <a:t>Fapa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zuah</a:t>
            </a:r>
            <a:r>
              <a:rPr lang="en-US" sz="3900" dirty="0"/>
              <a:t> </a:t>
            </a:r>
            <a:r>
              <a:rPr lang="en-US" sz="3900" dirty="0" err="1"/>
              <a:t>hin</a:t>
            </a:r>
            <a:r>
              <a:rPr lang="en-US" sz="3900" dirty="0"/>
              <a:t> loin, </a:t>
            </a:r>
            <a:r>
              <a:rPr lang="en-US" sz="3900" dirty="0" err="1"/>
              <a:t>Keimah</a:t>
            </a:r>
            <a:r>
              <a:rPr lang="en-US" sz="3900" dirty="0"/>
              <a:t> ca </a:t>
            </a:r>
            <a:r>
              <a:rPr lang="en-US" sz="3900" dirty="0" err="1"/>
              <a:t>thih</a:t>
            </a:r>
            <a:r>
              <a:rPr lang="en-US" sz="3900" dirty="0"/>
              <a:t> </a:t>
            </a:r>
            <a:r>
              <a:rPr lang="en-US" sz="3900" dirty="0" err="1"/>
              <a:t>awkah</a:t>
            </a:r>
            <a:r>
              <a:rPr lang="en-US" sz="3900" dirty="0"/>
              <a:t> a run </a:t>
            </a:r>
            <a:r>
              <a:rPr lang="en-US" sz="3900" dirty="0" err="1"/>
              <a:t>thlah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</a:t>
            </a:r>
            <a:r>
              <a:rPr lang="en-US" sz="3900" dirty="0" err="1"/>
              <a:t>Vailam</a:t>
            </a:r>
            <a:r>
              <a:rPr lang="en-US" sz="3900" dirty="0"/>
              <a:t> </a:t>
            </a:r>
            <a:r>
              <a:rPr lang="en-US" sz="3900" dirty="0" err="1"/>
              <a:t>cungah</a:t>
            </a:r>
            <a:r>
              <a:rPr lang="en-US" sz="3900" dirty="0"/>
              <a:t> ka </a:t>
            </a:r>
            <a:r>
              <a:rPr lang="en-US" sz="3900" dirty="0" err="1"/>
              <a:t>sualnak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</a:t>
            </a:r>
            <a:r>
              <a:rPr lang="en-US" sz="3900" dirty="0" err="1"/>
              <a:t>phawrh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, </a:t>
            </a:r>
            <a:r>
              <a:rPr lang="en-US" sz="3900" dirty="0" err="1"/>
              <a:t>Sualnak</a:t>
            </a:r>
            <a:r>
              <a:rPr lang="en-US" sz="3900" dirty="0"/>
              <a:t> </a:t>
            </a:r>
            <a:r>
              <a:rPr lang="en-US" sz="3900" dirty="0" err="1"/>
              <a:t>chungin</a:t>
            </a:r>
            <a:r>
              <a:rPr lang="en-US" sz="3900" dirty="0"/>
              <a:t> ka </a:t>
            </a:r>
            <a:r>
              <a:rPr lang="en-US" sz="3900" dirty="0" err="1"/>
              <a:t>luatnak</a:t>
            </a:r>
            <a:r>
              <a:rPr lang="en-US" sz="3900" dirty="0"/>
              <a:t> </a:t>
            </a:r>
            <a:r>
              <a:rPr lang="en-US" sz="3900" dirty="0" err="1"/>
              <a:t>hnga</a:t>
            </a:r>
            <a:r>
              <a:rPr lang="en-US" sz="3900" dirty="0"/>
              <a:t> a </a:t>
            </a:r>
            <a:r>
              <a:rPr lang="en-US" sz="3900" dirty="0" err="1"/>
              <a:t>thi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Ka </a:t>
            </a:r>
            <a:r>
              <a:rPr lang="en-US" sz="3900" dirty="0" err="1"/>
              <a:t>Khamhtu</a:t>
            </a:r>
            <a:r>
              <a:rPr lang="en-US" sz="3900" dirty="0"/>
              <a:t> </a:t>
            </a:r>
            <a:r>
              <a:rPr lang="en-US" sz="3900" dirty="0" err="1"/>
              <a:t>Bawi</a:t>
            </a:r>
            <a:r>
              <a:rPr lang="en-US" sz="3900" dirty="0"/>
              <a:t>,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thangthat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</a:t>
            </a:r>
            <a:r>
              <a:rPr lang="en-US" sz="3900" dirty="0" err="1"/>
              <a:t>Zeitluk</a:t>
            </a:r>
            <a:r>
              <a:rPr lang="en-US" sz="3900" dirty="0"/>
              <a:t> in </a:t>
            </a:r>
            <a:r>
              <a:rPr lang="en-US" sz="3900" dirty="0" err="1"/>
              <a:t>dah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lianhngan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! Ka </a:t>
            </a:r>
            <a:r>
              <a:rPr lang="en-US" sz="3900" dirty="0" err="1"/>
              <a:t>Khamhtu</a:t>
            </a:r>
            <a:r>
              <a:rPr lang="en-US" sz="3900" dirty="0"/>
              <a:t> </a:t>
            </a:r>
            <a:r>
              <a:rPr lang="en-US" sz="3900" dirty="0" err="1"/>
              <a:t>Bawi</a:t>
            </a:r>
            <a:r>
              <a:rPr lang="en-US" sz="3900" dirty="0"/>
              <a:t>,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thangthat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</a:t>
            </a:r>
            <a:r>
              <a:rPr lang="en-US" sz="3900" dirty="0" err="1"/>
              <a:t>Zeitluk</a:t>
            </a:r>
            <a:r>
              <a:rPr lang="en-US" sz="3900" dirty="0"/>
              <a:t> in </a:t>
            </a:r>
            <a:r>
              <a:rPr lang="en-US" sz="3900" dirty="0" err="1"/>
              <a:t>dah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lianhngan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!</a:t>
            </a:r>
          </a:p>
        </p:txBody>
      </p:sp>
    </p:spTree>
  </p:cSld>
  <p:clrMapOvr>
    <a:masterClrMapping/>
  </p:clrMapOvr>
</p:sld>
</file>

<file path=ppt/slides/slide2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</a:t>
            </a:r>
            <a:r>
              <a:rPr lang="en-US" sz="3900" dirty="0" err="1"/>
              <a:t>Thangthatnak</a:t>
            </a:r>
            <a:r>
              <a:rPr lang="en-US" sz="3900" dirty="0"/>
              <a:t> he </a:t>
            </a:r>
            <a:r>
              <a:rPr lang="en-US" sz="3900" dirty="0" err="1"/>
              <a:t>Khrih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 rat than </a:t>
            </a:r>
            <a:r>
              <a:rPr lang="en-US" sz="3900" dirty="0" err="1"/>
              <a:t>tikah</a:t>
            </a:r>
            <a:r>
              <a:rPr lang="en-US" sz="3900" dirty="0"/>
              <a:t>, </a:t>
            </a:r>
            <a:r>
              <a:rPr lang="en-US" sz="3900" dirty="0" err="1"/>
              <a:t>Lawmhnak</a:t>
            </a:r>
            <a:r>
              <a:rPr lang="en-US" sz="3900" dirty="0"/>
              <a:t> inn ah </a:t>
            </a:r>
            <a:r>
              <a:rPr lang="en-US" sz="3900" dirty="0" err="1"/>
              <a:t>cun</a:t>
            </a:r>
            <a:r>
              <a:rPr lang="en-US" sz="3900" dirty="0"/>
              <a:t> a ka </a:t>
            </a:r>
            <a:r>
              <a:rPr lang="en-US" sz="3900" dirty="0" err="1"/>
              <a:t>kalpi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Khi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 a </a:t>
            </a:r>
            <a:r>
              <a:rPr lang="en-US" sz="3900" dirty="0" err="1"/>
              <a:t>hmaiah</a:t>
            </a:r>
            <a:r>
              <a:rPr lang="en-US" sz="3900" dirty="0"/>
              <a:t> kun in ka </a:t>
            </a:r>
            <a:r>
              <a:rPr lang="en-US" sz="3900" dirty="0" err="1"/>
              <a:t>biak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lianhngannak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ka </a:t>
            </a:r>
            <a:r>
              <a:rPr lang="en-US" sz="3900" dirty="0" err="1"/>
              <a:t>chim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Ka </a:t>
            </a:r>
            <a:r>
              <a:rPr lang="en-US" sz="3900" dirty="0" err="1"/>
              <a:t>Khamhtu</a:t>
            </a:r>
            <a:r>
              <a:rPr lang="en-US" sz="3900" dirty="0"/>
              <a:t> </a:t>
            </a:r>
            <a:r>
              <a:rPr lang="en-US" sz="3900" dirty="0" err="1"/>
              <a:t>Bawi</a:t>
            </a:r>
            <a:r>
              <a:rPr lang="en-US" sz="3900" dirty="0"/>
              <a:t>,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thangthat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</a:t>
            </a:r>
            <a:r>
              <a:rPr lang="en-US" sz="3900" dirty="0" err="1"/>
              <a:t>Zeitluk</a:t>
            </a:r>
            <a:r>
              <a:rPr lang="en-US" sz="3900" dirty="0"/>
              <a:t> in </a:t>
            </a:r>
            <a:r>
              <a:rPr lang="en-US" sz="3900" dirty="0" err="1"/>
              <a:t>dah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lianhngan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! Ka </a:t>
            </a:r>
            <a:r>
              <a:rPr lang="en-US" sz="3900" dirty="0" err="1"/>
              <a:t>Khamhtu</a:t>
            </a:r>
            <a:r>
              <a:rPr lang="en-US" sz="3900" dirty="0"/>
              <a:t> </a:t>
            </a:r>
            <a:r>
              <a:rPr lang="en-US" sz="3900" dirty="0" err="1"/>
              <a:t>Bawi</a:t>
            </a:r>
            <a:r>
              <a:rPr lang="en-US" sz="3900" dirty="0"/>
              <a:t>,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thangthat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</a:t>
            </a:r>
            <a:r>
              <a:rPr lang="en-US" sz="3900" dirty="0" err="1"/>
              <a:t>Zeitluk</a:t>
            </a:r>
            <a:r>
              <a:rPr lang="en-US" sz="3900" dirty="0"/>
              <a:t> in </a:t>
            </a:r>
            <a:r>
              <a:rPr lang="en-US" sz="3900" dirty="0" err="1"/>
              <a:t>dah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lianhngan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!</a:t>
            </a:r>
          </a:p>
        </p:txBody>
      </p:sp>
    </p:spTree>
  </p:cSld>
  <p:clrMapOvr>
    <a:masterClrMapping/>
  </p:clrMapOvr>
</p:sld>
</file>

<file path=ppt/slides/slide2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2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42. ZUMHTLAK NA SINAK A NGAN KO</a:t>
            </a:r>
          </a:p>
          <a:p>
            <a:r>
              <a:rPr lang="en-US" sz="3900" dirty="0" err="1"/>
              <a:t>Doh</a:t>
            </a:r>
            <a:r>
              <a:rPr lang="en-US" sz="3900" dirty="0"/>
              <a:t> is </a:t>
            </a:r>
            <a:r>
              <a:rPr lang="en-US" sz="3900" dirty="0" err="1"/>
              <a:t>Eb</a:t>
            </a:r>
            <a:endParaRPr lang="en-US" sz="3900" dirty="0"/>
          </a:p>
        </p:txBody>
      </p:sp>
    </p:spTree>
  </p:cSld>
  <p:clrMapOvr>
    <a:masterClrMapping/>
  </p:clrMapOvr>
</p:sld>
</file>

<file path=ppt/slides/slide2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Maw </a:t>
            </a:r>
            <a:r>
              <a:rPr lang="en-US" sz="3900" dirty="0" err="1"/>
              <a:t>Pathian</a:t>
            </a:r>
            <a:r>
              <a:rPr lang="en-US" sz="3900" dirty="0"/>
              <a:t> "</a:t>
            </a:r>
            <a:r>
              <a:rPr lang="en-US" sz="3900" dirty="0" err="1"/>
              <a:t>Zumhtlak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sinak</a:t>
            </a:r>
            <a:r>
              <a:rPr lang="en-US" sz="3900" dirty="0"/>
              <a:t>" a </a:t>
            </a:r>
            <a:r>
              <a:rPr lang="en-US" sz="3900" dirty="0" err="1"/>
              <a:t>ngan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Na </a:t>
            </a:r>
            <a:r>
              <a:rPr lang="en-US" sz="3900" dirty="0" err="1"/>
              <a:t>sinah</a:t>
            </a:r>
            <a:r>
              <a:rPr lang="en-US" sz="3900" dirty="0"/>
              <a:t> </a:t>
            </a:r>
            <a:r>
              <a:rPr lang="en-US" sz="3900" dirty="0" err="1"/>
              <a:t>thlennak</a:t>
            </a:r>
            <a:r>
              <a:rPr lang="en-US" sz="3900" dirty="0"/>
              <a:t> </a:t>
            </a:r>
            <a:r>
              <a:rPr lang="en-US" sz="3900" dirty="0" err="1"/>
              <a:t>thlam</a:t>
            </a:r>
            <a:r>
              <a:rPr lang="en-US" sz="3900" dirty="0"/>
              <a:t> a </a:t>
            </a:r>
            <a:r>
              <a:rPr lang="en-US" sz="3900" dirty="0" err="1"/>
              <a:t>leng</a:t>
            </a:r>
            <a:r>
              <a:rPr lang="en-US" sz="3900" dirty="0"/>
              <a:t> bal lo, Na </a:t>
            </a:r>
            <a:r>
              <a:rPr lang="en-US" sz="3900" dirty="0" err="1"/>
              <a:t>velngeih</a:t>
            </a:r>
            <a:r>
              <a:rPr lang="en-US" sz="3900" dirty="0"/>
              <a:t> le </a:t>
            </a:r>
            <a:r>
              <a:rPr lang="en-US" sz="3900" dirty="0" err="1"/>
              <a:t>zawnruahnak</a:t>
            </a:r>
            <a:r>
              <a:rPr lang="en-US" sz="3900" dirty="0"/>
              <a:t> a </a:t>
            </a:r>
            <a:r>
              <a:rPr lang="en-US" sz="3900" dirty="0" err="1"/>
              <a:t>hmun</a:t>
            </a:r>
            <a:r>
              <a:rPr lang="en-US" sz="3900" dirty="0"/>
              <a:t> </a:t>
            </a:r>
            <a:r>
              <a:rPr lang="en-US" sz="3900" dirty="0" err="1"/>
              <a:t>zungzal</a:t>
            </a:r>
            <a:r>
              <a:rPr lang="en-US" sz="3900" dirty="0"/>
              <a:t>, Na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bangin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"</a:t>
            </a:r>
            <a:r>
              <a:rPr lang="en-US" sz="3900" dirty="0" err="1"/>
              <a:t>Zumhtlak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sinak</a:t>
            </a:r>
            <a:r>
              <a:rPr lang="en-US" sz="3900" dirty="0"/>
              <a:t> cu, A </a:t>
            </a:r>
            <a:r>
              <a:rPr lang="en-US" sz="3900" dirty="0" err="1"/>
              <a:t>lian</a:t>
            </a:r>
            <a:r>
              <a:rPr lang="en-US" sz="3900" dirty="0"/>
              <a:t> in a </a:t>
            </a:r>
            <a:r>
              <a:rPr lang="en-US" sz="3900" dirty="0" err="1"/>
              <a:t>ngan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," Zing </a:t>
            </a:r>
            <a:r>
              <a:rPr lang="en-US" sz="3900" dirty="0" err="1"/>
              <a:t>khat</a:t>
            </a:r>
            <a:r>
              <a:rPr lang="en-US" sz="3900" dirty="0"/>
              <a:t> </a:t>
            </a:r>
            <a:r>
              <a:rPr lang="en-US" sz="3900" dirty="0" err="1"/>
              <a:t>hnu</a:t>
            </a:r>
            <a:r>
              <a:rPr lang="en-US" sz="3900" dirty="0"/>
              <a:t> zing </a:t>
            </a:r>
            <a:r>
              <a:rPr lang="en-US" sz="3900" dirty="0" err="1"/>
              <a:t>khat</a:t>
            </a:r>
            <a:r>
              <a:rPr lang="en-US" sz="3900" dirty="0"/>
              <a:t>, </a:t>
            </a:r>
            <a:r>
              <a:rPr lang="en-US" sz="3900" dirty="0" err="1"/>
              <a:t>thluachuah</a:t>
            </a:r>
            <a:r>
              <a:rPr lang="en-US" sz="3900" dirty="0"/>
              <a:t> </a:t>
            </a:r>
            <a:r>
              <a:rPr lang="en-US" sz="3900" dirty="0" err="1"/>
              <a:t>thar</a:t>
            </a:r>
            <a:r>
              <a:rPr lang="en-US" sz="3900" dirty="0"/>
              <a:t> ka </a:t>
            </a:r>
            <a:r>
              <a:rPr lang="en-US" sz="3900" dirty="0" err="1"/>
              <a:t>hmu</a:t>
            </a:r>
            <a:r>
              <a:rPr lang="en-US" sz="3900" dirty="0"/>
              <a:t>. Ka </a:t>
            </a:r>
            <a:r>
              <a:rPr lang="en-US" sz="3900" dirty="0" err="1"/>
              <a:t>herhmi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kut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 ka </a:t>
            </a:r>
            <a:r>
              <a:rPr lang="en-US" sz="3900" dirty="0" err="1"/>
              <a:t>pek</a:t>
            </a:r>
            <a:r>
              <a:rPr lang="en-US" sz="3900" dirty="0"/>
              <a:t>, "</a:t>
            </a:r>
            <a:r>
              <a:rPr lang="en-US" sz="3900" dirty="0" err="1"/>
              <a:t>Zumhtlak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sinak</a:t>
            </a:r>
            <a:r>
              <a:rPr lang="en-US" sz="3900" dirty="0"/>
              <a:t> cu,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kei</a:t>
            </a:r>
            <a:r>
              <a:rPr lang="en-US" sz="3900" dirty="0"/>
              <a:t> </a:t>
            </a:r>
            <a:r>
              <a:rPr lang="en-US" sz="3900" dirty="0" err="1"/>
              <a:t>ca'h</a:t>
            </a:r>
            <a:r>
              <a:rPr lang="en-US" sz="3900" dirty="0"/>
              <a:t>."</a:t>
            </a:r>
          </a:p>
        </p:txBody>
      </p:sp>
    </p:spTree>
  </p:cSld>
  <p:clrMapOvr>
    <a:masterClrMapping/>
  </p:clrMapOvr>
</p:sld>
</file>

<file path=ppt/slides/slide3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Cang-zi</a:t>
            </a:r>
            <a:r>
              <a:rPr lang="en-US" sz="3900" dirty="0"/>
              <a:t> </a:t>
            </a:r>
            <a:r>
              <a:rPr lang="en-US" sz="3900" dirty="0" err="1"/>
              <a:t>vang</a:t>
            </a:r>
            <a:r>
              <a:rPr lang="en-US" sz="3900" dirty="0"/>
              <a:t>, </a:t>
            </a:r>
            <a:r>
              <a:rPr lang="en-US" sz="3900" dirty="0" err="1"/>
              <a:t>thal</a:t>
            </a:r>
            <a:r>
              <a:rPr lang="en-US" sz="3900" dirty="0"/>
              <a:t>, fur, </a:t>
            </a:r>
            <a:r>
              <a:rPr lang="en-US" sz="3900" dirty="0" err="1"/>
              <a:t>khuasik</a:t>
            </a:r>
            <a:r>
              <a:rPr lang="en-US" sz="3900" dirty="0"/>
              <a:t> </a:t>
            </a:r>
            <a:r>
              <a:rPr lang="en-US" sz="3900" dirty="0" err="1"/>
              <a:t>caan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zong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, Ni, </a:t>
            </a:r>
            <a:r>
              <a:rPr lang="en-US" sz="3900" dirty="0" err="1"/>
              <a:t>thla</a:t>
            </a:r>
            <a:r>
              <a:rPr lang="en-US" sz="3900" dirty="0"/>
              <a:t> le </a:t>
            </a:r>
            <a:r>
              <a:rPr lang="en-US" sz="3900" dirty="0" err="1"/>
              <a:t>arfi</a:t>
            </a:r>
            <a:r>
              <a:rPr lang="en-US" sz="3900" dirty="0"/>
              <a:t> he </a:t>
            </a:r>
            <a:r>
              <a:rPr lang="en-US" sz="3900" dirty="0" err="1"/>
              <a:t>vanrang</a:t>
            </a:r>
            <a:r>
              <a:rPr lang="en-US" sz="3900" dirty="0"/>
              <a:t> </a:t>
            </a:r>
            <a:r>
              <a:rPr lang="en-US" sz="3900" dirty="0" err="1"/>
              <a:t>cungin</a:t>
            </a:r>
            <a:r>
              <a:rPr lang="en-US" sz="3900" dirty="0"/>
              <a:t>, "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dawtnak</a:t>
            </a:r>
            <a:r>
              <a:rPr lang="en-US" sz="3900" dirty="0"/>
              <a:t> </a:t>
            </a:r>
            <a:r>
              <a:rPr lang="en-US" sz="3900" dirty="0" err="1"/>
              <a:t>khuacaan</a:t>
            </a:r>
            <a:r>
              <a:rPr lang="en-US" sz="3900" dirty="0"/>
              <a:t>" cu an </a:t>
            </a:r>
            <a:r>
              <a:rPr lang="en-US" sz="3900" dirty="0" err="1"/>
              <a:t>rel</a:t>
            </a:r>
            <a:r>
              <a:rPr lang="en-US" sz="3900" dirty="0"/>
              <a:t> </a:t>
            </a:r>
            <a:r>
              <a:rPr lang="en-US" sz="3900" dirty="0" err="1"/>
              <a:t>lengmang</a:t>
            </a:r>
            <a:r>
              <a:rPr lang="en-US" sz="3900" dirty="0"/>
              <a:t>, </a:t>
            </a:r>
            <a:r>
              <a:rPr lang="en-US" sz="3900" dirty="0" err="1"/>
              <a:t>Zumhtlak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si</a:t>
            </a:r>
            <a:r>
              <a:rPr lang="en-US" sz="3900" dirty="0"/>
              <a:t>,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dawtnak</a:t>
            </a:r>
            <a:r>
              <a:rPr lang="en-US" sz="3900" dirty="0"/>
              <a:t> a </a:t>
            </a:r>
            <a:r>
              <a:rPr lang="en-US" sz="3900" dirty="0" err="1"/>
              <a:t>ngan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"</a:t>
            </a:r>
            <a:r>
              <a:rPr lang="en-US" sz="3900" dirty="0" err="1"/>
              <a:t>Zumhtlak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sinak</a:t>
            </a:r>
            <a:r>
              <a:rPr lang="en-US" sz="3900" dirty="0"/>
              <a:t> cu, A </a:t>
            </a:r>
            <a:r>
              <a:rPr lang="en-US" sz="3900" dirty="0" err="1"/>
              <a:t>lian</a:t>
            </a:r>
            <a:r>
              <a:rPr lang="en-US" sz="3900" dirty="0"/>
              <a:t> in a </a:t>
            </a:r>
            <a:r>
              <a:rPr lang="en-US" sz="3900" dirty="0" err="1"/>
              <a:t>ngan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," Zing </a:t>
            </a:r>
            <a:r>
              <a:rPr lang="en-US" sz="3900" dirty="0" err="1"/>
              <a:t>khat</a:t>
            </a:r>
            <a:r>
              <a:rPr lang="en-US" sz="3900" dirty="0"/>
              <a:t> </a:t>
            </a:r>
            <a:r>
              <a:rPr lang="en-US" sz="3900" dirty="0" err="1"/>
              <a:t>hnu</a:t>
            </a:r>
            <a:r>
              <a:rPr lang="en-US" sz="3900" dirty="0"/>
              <a:t> zing </a:t>
            </a:r>
            <a:r>
              <a:rPr lang="en-US" sz="3900" dirty="0" err="1"/>
              <a:t>khat</a:t>
            </a:r>
            <a:r>
              <a:rPr lang="en-US" sz="3900" dirty="0"/>
              <a:t>, </a:t>
            </a:r>
            <a:r>
              <a:rPr lang="en-US" sz="3900" dirty="0" err="1"/>
              <a:t>thluachuah</a:t>
            </a:r>
            <a:r>
              <a:rPr lang="en-US" sz="3900" dirty="0"/>
              <a:t> </a:t>
            </a:r>
            <a:r>
              <a:rPr lang="en-US" sz="3900" dirty="0" err="1"/>
              <a:t>thar</a:t>
            </a:r>
            <a:r>
              <a:rPr lang="en-US" sz="3900" dirty="0"/>
              <a:t> ka </a:t>
            </a:r>
            <a:r>
              <a:rPr lang="en-US" sz="3900" dirty="0" err="1"/>
              <a:t>hmu</a:t>
            </a:r>
            <a:r>
              <a:rPr lang="en-US" sz="3900" dirty="0"/>
              <a:t>. Ka </a:t>
            </a:r>
            <a:r>
              <a:rPr lang="en-US" sz="3900" dirty="0" err="1"/>
              <a:t>herhmi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kut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 ka </a:t>
            </a:r>
            <a:r>
              <a:rPr lang="en-US" sz="3900" dirty="0" err="1"/>
              <a:t>pek</a:t>
            </a:r>
            <a:r>
              <a:rPr lang="en-US" sz="3900" dirty="0"/>
              <a:t>, "</a:t>
            </a:r>
            <a:r>
              <a:rPr lang="en-US" sz="3900" dirty="0" err="1"/>
              <a:t>Zumhtlak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sinak</a:t>
            </a:r>
            <a:r>
              <a:rPr lang="en-US" sz="3900" dirty="0"/>
              <a:t> cu,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kei</a:t>
            </a:r>
            <a:r>
              <a:rPr lang="en-US" sz="3900" dirty="0"/>
              <a:t> </a:t>
            </a:r>
            <a:r>
              <a:rPr lang="en-US" sz="3900" dirty="0" err="1"/>
              <a:t>ca'h</a:t>
            </a:r>
            <a:r>
              <a:rPr lang="en-US" sz="3900" dirty="0"/>
              <a:t>."</a:t>
            </a:r>
          </a:p>
        </p:txBody>
      </p:sp>
    </p:spTree>
  </p:cSld>
  <p:clrMapOvr>
    <a:masterClrMapping/>
  </p:clrMapOvr>
</p:sld>
</file>

<file path=ppt/slides/slide3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Kan </a:t>
            </a:r>
            <a:r>
              <a:rPr lang="en-US" sz="3900" dirty="0" err="1"/>
              <a:t>sual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ngaihthiamnak</a:t>
            </a:r>
            <a:r>
              <a:rPr lang="en-US" sz="3900" dirty="0"/>
              <a:t> le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daihnak</a:t>
            </a:r>
            <a:r>
              <a:rPr lang="en-US" sz="3900" dirty="0"/>
              <a:t>, Kan </a:t>
            </a:r>
            <a:r>
              <a:rPr lang="en-US" sz="3900" dirty="0" err="1"/>
              <a:t>caah</a:t>
            </a:r>
            <a:r>
              <a:rPr lang="en-US" sz="3900" dirty="0"/>
              <a:t> </a:t>
            </a:r>
            <a:r>
              <a:rPr lang="en-US" sz="3900" dirty="0" err="1"/>
              <a:t>lawmhnak</a:t>
            </a:r>
            <a:r>
              <a:rPr lang="en-US" sz="3900" dirty="0"/>
              <a:t> le </a:t>
            </a:r>
            <a:r>
              <a:rPr lang="en-US" sz="3900" dirty="0" err="1"/>
              <a:t>hruaitu</a:t>
            </a:r>
            <a:r>
              <a:rPr lang="en-US" sz="3900" dirty="0"/>
              <a:t> an </a:t>
            </a:r>
            <a:r>
              <a:rPr lang="en-US" sz="3900" dirty="0" err="1"/>
              <a:t>si</a:t>
            </a:r>
            <a:r>
              <a:rPr lang="en-US" sz="3900" dirty="0"/>
              <a:t>. </a:t>
            </a:r>
            <a:r>
              <a:rPr lang="en-US" sz="3900" dirty="0" err="1"/>
              <a:t>Nihin</a:t>
            </a:r>
            <a:r>
              <a:rPr lang="en-US" sz="3900" dirty="0"/>
              <a:t> ca </a:t>
            </a:r>
            <a:r>
              <a:rPr lang="en-US" sz="3900" dirty="0" err="1"/>
              <a:t>thawnnak</a:t>
            </a:r>
            <a:r>
              <a:rPr lang="en-US" sz="3900" dirty="0"/>
              <a:t> le </a:t>
            </a:r>
            <a:r>
              <a:rPr lang="en-US" sz="3900" dirty="0" err="1"/>
              <a:t>hmailei</a:t>
            </a:r>
            <a:r>
              <a:rPr lang="en-US" sz="3900" dirty="0"/>
              <a:t> </a:t>
            </a:r>
            <a:r>
              <a:rPr lang="en-US" sz="3900" dirty="0" err="1"/>
              <a:t>ruahchannak</a:t>
            </a:r>
            <a:r>
              <a:rPr lang="en-US" sz="3900" dirty="0"/>
              <a:t> </a:t>
            </a:r>
            <a:r>
              <a:rPr lang="en-US" sz="3900" dirty="0" err="1"/>
              <a:t>Thluachuah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 </a:t>
            </a:r>
            <a:r>
              <a:rPr lang="en-US" sz="3900" dirty="0" err="1"/>
              <a:t>kei</a:t>
            </a:r>
            <a:r>
              <a:rPr lang="en-US" sz="3900" dirty="0"/>
              <a:t> le mi kip ca ah.</a:t>
            </a:r>
          </a:p>
        </p:txBody>
      </p:sp>
    </p:spTree>
  </p:cSld>
  <p:clrMapOvr>
    <a:masterClrMapping/>
  </p:clrMapOvr>
</p:sld>
</file>

<file path=ppt/slides/slide3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"</a:t>
            </a:r>
            <a:r>
              <a:rPr lang="en-US" sz="3900" dirty="0" err="1"/>
              <a:t>Zumhtlak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sinak</a:t>
            </a:r>
            <a:r>
              <a:rPr lang="en-US" sz="3900" dirty="0"/>
              <a:t> cu, A </a:t>
            </a:r>
            <a:r>
              <a:rPr lang="en-US" sz="3900" dirty="0" err="1"/>
              <a:t>lian</a:t>
            </a:r>
            <a:r>
              <a:rPr lang="en-US" sz="3900" dirty="0"/>
              <a:t> in a </a:t>
            </a:r>
            <a:r>
              <a:rPr lang="en-US" sz="3900" dirty="0" err="1"/>
              <a:t>ngan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," Zing </a:t>
            </a:r>
            <a:r>
              <a:rPr lang="en-US" sz="3900" dirty="0" err="1"/>
              <a:t>khat</a:t>
            </a:r>
            <a:r>
              <a:rPr lang="en-US" sz="3900" dirty="0"/>
              <a:t> </a:t>
            </a:r>
            <a:r>
              <a:rPr lang="en-US" sz="3900" dirty="0" err="1"/>
              <a:t>hnu</a:t>
            </a:r>
            <a:r>
              <a:rPr lang="en-US" sz="3900" dirty="0"/>
              <a:t> zing </a:t>
            </a:r>
            <a:r>
              <a:rPr lang="en-US" sz="3900" dirty="0" err="1"/>
              <a:t>khat</a:t>
            </a:r>
            <a:r>
              <a:rPr lang="en-US" sz="3900" dirty="0"/>
              <a:t>, </a:t>
            </a:r>
            <a:r>
              <a:rPr lang="en-US" sz="3900" dirty="0" err="1"/>
              <a:t>thluachuah</a:t>
            </a:r>
            <a:r>
              <a:rPr lang="en-US" sz="3900" dirty="0"/>
              <a:t> </a:t>
            </a:r>
            <a:r>
              <a:rPr lang="en-US" sz="3900" dirty="0" err="1"/>
              <a:t>thar</a:t>
            </a:r>
            <a:r>
              <a:rPr lang="en-US" sz="3900" dirty="0"/>
              <a:t> ka </a:t>
            </a:r>
            <a:r>
              <a:rPr lang="en-US" sz="3900" dirty="0" err="1"/>
              <a:t>hmu</a:t>
            </a:r>
            <a:r>
              <a:rPr lang="en-US" sz="3900" dirty="0"/>
              <a:t>. Ka </a:t>
            </a:r>
            <a:r>
              <a:rPr lang="en-US" sz="3900" dirty="0" err="1"/>
              <a:t>herhmi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kut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 ka </a:t>
            </a:r>
            <a:r>
              <a:rPr lang="en-US" sz="3900" dirty="0" err="1"/>
              <a:t>pek</a:t>
            </a:r>
            <a:r>
              <a:rPr lang="en-US" sz="3900" dirty="0"/>
              <a:t>, "</a:t>
            </a:r>
            <a:r>
              <a:rPr lang="en-US" sz="3900" dirty="0" err="1"/>
              <a:t>Zumhtlak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sinak</a:t>
            </a:r>
            <a:r>
              <a:rPr lang="en-US" sz="3900" dirty="0"/>
              <a:t> cu,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kei</a:t>
            </a:r>
            <a:r>
              <a:rPr lang="en-US" sz="3900" dirty="0"/>
              <a:t> </a:t>
            </a:r>
            <a:r>
              <a:rPr lang="en-US" sz="3900" dirty="0" err="1"/>
              <a:t>ca'h</a:t>
            </a:r>
            <a:r>
              <a:rPr lang="en-US" sz="3900" dirty="0"/>
              <a:t>."</a:t>
            </a:r>
          </a:p>
        </p:txBody>
      </p:sp>
    </p:spTree>
  </p:cSld>
  <p:clrMapOvr>
    <a:masterClrMapping/>
  </p:clrMapOvr>
</p:sld>
</file>

<file path=ppt/slides/slide3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3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43. A LIAN BIK PATHIAN TUM TUAH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G</a:t>
            </a:r>
          </a:p>
        </p:txBody>
      </p:sp>
    </p:spTree>
  </p:cSld>
  <p:clrMapOvr>
    <a:masterClrMapping/>
  </p:clrMapOvr>
</p:sld>
</file>

<file path=ppt/slides/slide3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Maw </a:t>
            </a:r>
            <a:r>
              <a:rPr lang="en-US" sz="3900" dirty="0" err="1"/>
              <a:t>Siangpahrang</a:t>
            </a:r>
            <a:r>
              <a:rPr lang="en-US" sz="3900" dirty="0"/>
              <a:t> </a:t>
            </a:r>
            <a:r>
              <a:rPr lang="en-US" sz="3900" dirty="0" err="1"/>
              <a:t>lian</a:t>
            </a:r>
            <a:r>
              <a:rPr lang="en-US" sz="3900" dirty="0"/>
              <a:t> </a:t>
            </a:r>
            <a:r>
              <a:rPr lang="en-US" sz="3900" dirty="0" err="1"/>
              <a:t>bik</a:t>
            </a:r>
            <a:r>
              <a:rPr lang="en-US" sz="3900" dirty="0"/>
              <a:t>, </a:t>
            </a:r>
            <a:r>
              <a:rPr lang="en-US" sz="3900" dirty="0" err="1"/>
              <a:t>Lian</a:t>
            </a:r>
            <a:r>
              <a:rPr lang="en-US" sz="3900" dirty="0"/>
              <a:t> </a:t>
            </a:r>
            <a:r>
              <a:rPr lang="en-US" sz="3900" dirty="0" err="1"/>
              <a:t>bik</a:t>
            </a:r>
            <a:r>
              <a:rPr lang="en-US" sz="3900" dirty="0"/>
              <a:t>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tum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Nangmah</a:t>
            </a:r>
            <a:r>
              <a:rPr lang="en-US" sz="3900" dirty="0"/>
              <a:t> min </a:t>
            </a:r>
            <a:r>
              <a:rPr lang="en-US" sz="3900" dirty="0" err="1"/>
              <a:t>kha</a:t>
            </a:r>
            <a:r>
              <a:rPr lang="en-US" sz="3900" dirty="0"/>
              <a:t>, Kan in </a:t>
            </a:r>
            <a:r>
              <a:rPr lang="en-US" sz="3900" dirty="0" err="1"/>
              <a:t>thangthat</a:t>
            </a:r>
            <a:r>
              <a:rPr lang="en-US" sz="3900" dirty="0"/>
              <a:t> </a:t>
            </a:r>
            <a:r>
              <a:rPr lang="en-US" sz="3900" dirty="0" err="1"/>
              <a:t>awkah</a:t>
            </a:r>
            <a:r>
              <a:rPr lang="en-US" sz="3900" dirty="0"/>
              <a:t>, Kan </a:t>
            </a:r>
            <a:r>
              <a:rPr lang="en-US" sz="3900" dirty="0" err="1"/>
              <a:t>daw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Maw </a:t>
            </a:r>
            <a:r>
              <a:rPr lang="en-US" sz="3900" dirty="0" err="1"/>
              <a:t>Pathian</a:t>
            </a:r>
            <a:r>
              <a:rPr lang="en-US" sz="3900" dirty="0"/>
              <a:t>, </a:t>
            </a:r>
            <a:r>
              <a:rPr lang="en-US" sz="3900" dirty="0" err="1"/>
              <a:t>Teinak</a:t>
            </a:r>
            <a:r>
              <a:rPr lang="en-US" sz="3900" dirty="0"/>
              <a:t> le </a:t>
            </a:r>
            <a:r>
              <a:rPr lang="en-US" sz="3900" dirty="0" err="1"/>
              <a:t>ngannak</a:t>
            </a:r>
            <a:r>
              <a:rPr lang="en-US" sz="3900" dirty="0"/>
              <a:t> he, Kan </a:t>
            </a:r>
            <a:r>
              <a:rPr lang="en-US" sz="3900" dirty="0" err="1"/>
              <a:t>huppheng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Maw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Bia</a:t>
            </a:r>
            <a:r>
              <a:rPr lang="en-US" sz="3900" dirty="0"/>
              <a:t> </a:t>
            </a:r>
            <a:r>
              <a:rPr lang="en-US" sz="3900" dirty="0" err="1"/>
              <a:t>tum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Teinak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vainam</a:t>
            </a:r>
            <a:r>
              <a:rPr lang="en-US" sz="3900" dirty="0"/>
              <a:t> he, Na </a:t>
            </a:r>
            <a:r>
              <a:rPr lang="en-US" sz="3900" dirty="0" err="1"/>
              <a:t>fale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, Kan </a:t>
            </a:r>
            <a:r>
              <a:rPr lang="en-US" sz="3900" dirty="0" err="1"/>
              <a:t>thlacamnak</a:t>
            </a:r>
            <a:r>
              <a:rPr lang="en-US" sz="3900" dirty="0"/>
              <a:t> </a:t>
            </a:r>
            <a:r>
              <a:rPr lang="en-US" sz="3900" dirty="0" err="1"/>
              <a:t>ngai</a:t>
            </a:r>
            <a:r>
              <a:rPr lang="en-US" sz="3900" dirty="0"/>
              <a:t> law, </a:t>
            </a:r>
            <a:r>
              <a:rPr lang="en-US" sz="3900" dirty="0" err="1"/>
              <a:t>Ral</a:t>
            </a:r>
            <a:r>
              <a:rPr lang="en-US" sz="3900" dirty="0"/>
              <a:t> </a:t>
            </a:r>
            <a:r>
              <a:rPr lang="en-US" sz="3900" dirty="0" err="1"/>
              <a:t>teinak</a:t>
            </a:r>
            <a:r>
              <a:rPr lang="en-US" sz="3900" dirty="0"/>
              <a:t>,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pe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A </a:t>
            </a:r>
            <a:r>
              <a:rPr lang="en-US" sz="3900" dirty="0" err="1"/>
              <a:t>thiangmi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Khrih</a:t>
            </a:r>
            <a:r>
              <a:rPr lang="en-US" sz="3900" dirty="0"/>
              <a:t>, Kan sin </a:t>
            </a:r>
            <a:r>
              <a:rPr lang="en-US" sz="3900" dirty="0" err="1"/>
              <a:t>tum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Maw </a:t>
            </a:r>
            <a:r>
              <a:rPr lang="en-US" sz="3900" dirty="0" err="1"/>
              <a:t>Thiang</a:t>
            </a:r>
            <a:r>
              <a:rPr lang="en-US" sz="3900" dirty="0"/>
              <a:t> </a:t>
            </a:r>
            <a:r>
              <a:rPr lang="en-US" sz="3900" dirty="0" err="1"/>
              <a:t>Thlarau</a:t>
            </a:r>
            <a:r>
              <a:rPr lang="en-US" sz="3900" dirty="0"/>
              <a:t> </a:t>
            </a:r>
            <a:r>
              <a:rPr lang="en-US" sz="3900" dirty="0" err="1"/>
              <a:t>tum</a:t>
            </a:r>
            <a:r>
              <a:rPr lang="en-US" sz="3900" dirty="0"/>
              <a:t> law, Kan </a:t>
            </a:r>
            <a:r>
              <a:rPr lang="en-US" sz="3900" dirty="0" err="1"/>
              <a:t>lungthin</a:t>
            </a:r>
            <a:r>
              <a:rPr lang="en-US" sz="3900" dirty="0"/>
              <a:t> </a:t>
            </a:r>
            <a:r>
              <a:rPr lang="en-US" sz="3900" dirty="0" err="1"/>
              <a:t>ceuter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. Lam ding </a:t>
            </a:r>
            <a:r>
              <a:rPr lang="en-US" sz="3900" dirty="0" err="1"/>
              <a:t>hmuhsak</a:t>
            </a:r>
            <a:r>
              <a:rPr lang="en-US" sz="3900" dirty="0"/>
              <a:t>, Kan lung </a:t>
            </a:r>
            <a:r>
              <a:rPr lang="en-US" sz="3900" dirty="0" err="1"/>
              <a:t>hnangam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, </a:t>
            </a:r>
            <a:r>
              <a:rPr lang="en-US" sz="3900" dirty="0" err="1"/>
              <a:t>Kannih</a:t>
            </a:r>
            <a:r>
              <a:rPr lang="en-US" sz="3900" dirty="0"/>
              <a:t> he, </a:t>
            </a:r>
            <a:r>
              <a:rPr lang="en-US" sz="3900" dirty="0" err="1"/>
              <a:t>va</a:t>
            </a:r>
            <a:r>
              <a:rPr lang="en-US" sz="3900" dirty="0"/>
              <a:t> um </a:t>
            </a:r>
            <a:r>
              <a:rPr lang="en-US" sz="3900" dirty="0" err="1"/>
              <a:t>tuah</a:t>
            </a:r>
            <a:r>
              <a:rPr lang="en-US" sz="3900" dirty="0"/>
              <a:t>, Maw </a:t>
            </a:r>
            <a:r>
              <a:rPr lang="en-US" sz="3900" dirty="0" err="1"/>
              <a:t>Thiang</a:t>
            </a:r>
            <a:r>
              <a:rPr lang="en-US" sz="3900" dirty="0"/>
              <a:t> </a:t>
            </a:r>
            <a:r>
              <a:rPr lang="en-US" sz="3900" dirty="0" err="1"/>
              <a:t>Thlarau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chung</a:t>
            </a:r>
            <a:r>
              <a:rPr lang="en-US" sz="3900" dirty="0"/>
              <a:t>, Rung </a:t>
            </a:r>
            <a:r>
              <a:rPr lang="en-US" sz="3900" dirty="0" err="1"/>
              <a:t>lut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law.</a:t>
            </a:r>
          </a:p>
        </p:txBody>
      </p:sp>
    </p:spTree>
  </p:cSld>
  <p:clrMapOvr>
    <a:masterClrMapping/>
  </p:clrMapOvr>
</p:sld>
</file>

<file path=ppt/slides/slide3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Pa, </a:t>
            </a:r>
            <a:r>
              <a:rPr lang="en-US" sz="3900" dirty="0" err="1"/>
              <a:t>Fapa</a:t>
            </a:r>
            <a:r>
              <a:rPr lang="en-US" sz="3900" dirty="0"/>
              <a:t>, </a:t>
            </a:r>
            <a:r>
              <a:rPr lang="en-US" sz="3900" dirty="0" err="1"/>
              <a:t>Thiang</a:t>
            </a:r>
            <a:r>
              <a:rPr lang="en-US" sz="3900" dirty="0"/>
              <a:t> </a:t>
            </a:r>
            <a:r>
              <a:rPr lang="en-US" sz="3900" dirty="0" err="1"/>
              <a:t>Thlarau</a:t>
            </a:r>
            <a:r>
              <a:rPr lang="en-US" sz="3900" dirty="0"/>
              <a:t>, </a:t>
            </a:r>
            <a:r>
              <a:rPr lang="en-US" sz="3900" dirty="0" err="1"/>
              <a:t>Thum</a:t>
            </a:r>
            <a:r>
              <a:rPr lang="en-US" sz="3900" dirty="0"/>
              <a:t> </a:t>
            </a:r>
            <a:r>
              <a:rPr lang="en-US" sz="3900" dirty="0" err="1"/>
              <a:t>komh</a:t>
            </a:r>
            <a:r>
              <a:rPr lang="en-US" sz="3900" dirty="0"/>
              <a:t>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pakhat</a:t>
            </a:r>
            <a:r>
              <a:rPr lang="en-US" sz="3900" dirty="0"/>
              <a:t>,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sinah</a:t>
            </a:r>
            <a:r>
              <a:rPr lang="en-US" sz="3900" dirty="0"/>
              <a:t> </a:t>
            </a:r>
            <a:r>
              <a:rPr lang="en-US" sz="3900" dirty="0" err="1"/>
              <a:t>thangthat</a:t>
            </a:r>
            <a:r>
              <a:rPr lang="en-US" sz="3900" dirty="0"/>
              <a:t> le </a:t>
            </a:r>
            <a:r>
              <a:rPr lang="en-US" sz="3900" dirty="0" err="1"/>
              <a:t>sunparnak</a:t>
            </a:r>
            <a:r>
              <a:rPr lang="en-US" sz="3900" dirty="0"/>
              <a:t>, </a:t>
            </a:r>
            <a:r>
              <a:rPr lang="en-US" sz="3900" dirty="0" err="1"/>
              <a:t>Lianhngan</a:t>
            </a:r>
            <a:r>
              <a:rPr lang="en-US" sz="3900" dirty="0"/>
              <a:t> le </a:t>
            </a:r>
            <a:r>
              <a:rPr lang="en-US" sz="3900" dirty="0" err="1"/>
              <a:t>upatnak</a:t>
            </a:r>
            <a:r>
              <a:rPr lang="en-US" sz="3900" dirty="0"/>
              <a:t>, </a:t>
            </a:r>
            <a:r>
              <a:rPr lang="en-US" sz="3900" dirty="0" err="1"/>
              <a:t>Zungzal</a:t>
            </a:r>
            <a:r>
              <a:rPr lang="en-US" sz="3900" dirty="0"/>
              <a:t> dong </a:t>
            </a:r>
            <a:r>
              <a:rPr lang="en-US" sz="3900" dirty="0" err="1"/>
              <a:t>hin</a:t>
            </a:r>
            <a:r>
              <a:rPr lang="en-US" sz="3900" dirty="0"/>
              <a:t> loin um </a:t>
            </a:r>
            <a:r>
              <a:rPr lang="en-US" sz="3900" dirty="0" err="1"/>
              <a:t>camcin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3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44. LAM KA HMUHSAK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G</a:t>
            </a:r>
          </a:p>
        </p:txBody>
      </p:sp>
    </p:spTree>
  </p:cSld>
  <p:clrMapOvr>
    <a:masterClrMapping/>
  </p:clrMapOvr>
</p:sld>
</file>

<file path=ppt/slides/slide3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Ceunak</a:t>
            </a:r>
            <a:r>
              <a:rPr lang="en-US" sz="3900" dirty="0"/>
              <a:t> </a:t>
            </a:r>
            <a:r>
              <a:rPr lang="en-US" sz="3900" dirty="0" err="1"/>
              <a:t>nunnem</a:t>
            </a:r>
            <a:r>
              <a:rPr lang="en-US" sz="3900" dirty="0"/>
              <a:t>, hi </a:t>
            </a:r>
            <a:r>
              <a:rPr lang="en-US" sz="3900" dirty="0" err="1"/>
              <a:t>muihnak</a:t>
            </a:r>
            <a:r>
              <a:rPr lang="en-US" sz="3900" dirty="0"/>
              <a:t> </a:t>
            </a:r>
            <a:r>
              <a:rPr lang="en-US" sz="3900" dirty="0" err="1"/>
              <a:t>chungah</a:t>
            </a:r>
            <a:r>
              <a:rPr lang="en-US" sz="3900" dirty="0"/>
              <a:t> </a:t>
            </a:r>
            <a:r>
              <a:rPr lang="en-US" sz="3900" dirty="0" err="1"/>
              <a:t>hin</a:t>
            </a:r>
            <a:r>
              <a:rPr lang="en-US" sz="3900" dirty="0"/>
              <a:t>, lam ka </a:t>
            </a:r>
            <a:r>
              <a:rPr lang="en-US" sz="3900" dirty="0" err="1"/>
              <a:t>hruai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</a:t>
            </a:r>
            <a:r>
              <a:rPr lang="en-US" sz="3900" dirty="0" err="1"/>
              <a:t>Zan</a:t>
            </a:r>
            <a:r>
              <a:rPr lang="en-US" sz="3900" dirty="0"/>
              <a:t> cu a </a:t>
            </a:r>
            <a:r>
              <a:rPr lang="en-US" sz="3900" dirty="0" err="1"/>
              <a:t>mui</a:t>
            </a:r>
            <a:r>
              <a:rPr lang="en-US" sz="3900" dirty="0"/>
              <a:t> ka inn a </a:t>
            </a:r>
            <a:r>
              <a:rPr lang="en-US" sz="3900" dirty="0" err="1"/>
              <a:t>hla</a:t>
            </a:r>
            <a:r>
              <a:rPr lang="en-US" sz="3900" dirty="0"/>
              <a:t> fawn, Lam ka </a:t>
            </a:r>
            <a:r>
              <a:rPr lang="en-US" sz="3900" dirty="0" err="1"/>
              <a:t>hruai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Ka </a:t>
            </a:r>
            <a:r>
              <a:rPr lang="en-US" sz="3900" dirty="0" err="1"/>
              <a:t>ke</a:t>
            </a:r>
            <a:r>
              <a:rPr lang="en-US" sz="3900" dirty="0"/>
              <a:t> ka </a:t>
            </a:r>
            <a:r>
              <a:rPr lang="en-US" sz="3900" dirty="0" err="1"/>
              <a:t>veng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</a:t>
            </a:r>
            <a:r>
              <a:rPr lang="en-US" sz="3900" dirty="0" err="1"/>
              <a:t>ti</a:t>
            </a:r>
            <a:r>
              <a:rPr lang="en-US" sz="3900" dirty="0"/>
              <a:t> </a:t>
            </a:r>
            <a:r>
              <a:rPr lang="en-US" sz="3900" dirty="0" err="1"/>
              <a:t>lawng</a:t>
            </a:r>
            <a:r>
              <a:rPr lang="en-US" sz="3900" dirty="0"/>
              <a:t> hi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hal</a:t>
            </a:r>
            <a:r>
              <a:rPr lang="en-US" sz="3900" dirty="0"/>
              <a:t>, </a:t>
            </a:r>
            <a:r>
              <a:rPr lang="en-US" sz="3900" dirty="0" err="1"/>
              <a:t>Kar</a:t>
            </a:r>
            <a:r>
              <a:rPr lang="en-US" sz="3900" dirty="0"/>
              <a:t> </a:t>
            </a:r>
            <a:r>
              <a:rPr lang="en-US" sz="3900" dirty="0" err="1"/>
              <a:t>khat</a:t>
            </a:r>
            <a:r>
              <a:rPr lang="en-US" sz="3900" dirty="0"/>
              <a:t> </a:t>
            </a:r>
            <a:r>
              <a:rPr lang="en-US" sz="3900" dirty="0" err="1"/>
              <a:t>te</a:t>
            </a:r>
            <a:r>
              <a:rPr lang="en-US" sz="3900" dirty="0"/>
              <a:t> </a:t>
            </a:r>
            <a:r>
              <a:rPr lang="en-US" sz="3900" dirty="0" err="1"/>
              <a:t>lawng</a:t>
            </a:r>
            <a:r>
              <a:rPr lang="en-US" sz="3900" dirty="0"/>
              <a:t>, </a:t>
            </a:r>
            <a:r>
              <a:rPr lang="en-US" sz="3900" dirty="0" err="1"/>
              <a:t>kei</a:t>
            </a:r>
            <a:r>
              <a:rPr lang="en-US" sz="3900" dirty="0"/>
              <a:t> ca a </a:t>
            </a:r>
            <a:r>
              <a:rPr lang="en-US" sz="3900" dirty="0" err="1"/>
              <a:t>za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Lam ka </a:t>
            </a:r>
            <a:r>
              <a:rPr lang="en-US" sz="3900" dirty="0" err="1"/>
              <a:t>hmuhsak</a:t>
            </a:r>
            <a:r>
              <a:rPr lang="en-US" sz="3900" dirty="0"/>
              <a:t> </a:t>
            </a:r>
            <a:r>
              <a:rPr lang="en-US" sz="3900" dirty="0" err="1"/>
              <a:t>ti</a:t>
            </a:r>
            <a:r>
              <a:rPr lang="en-US" sz="3900" dirty="0"/>
              <a:t> in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nawl</a:t>
            </a:r>
            <a:r>
              <a:rPr lang="en-US" sz="3900" dirty="0"/>
              <a:t> bal lo, Ka </a:t>
            </a:r>
            <a:r>
              <a:rPr lang="en-US" sz="3900" dirty="0" err="1"/>
              <a:t>ngaithiam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Ka lam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keimah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thim</a:t>
            </a:r>
            <a:r>
              <a:rPr lang="en-US" sz="3900" dirty="0"/>
              <a:t> ka </a:t>
            </a:r>
            <a:r>
              <a:rPr lang="en-US" sz="3900" dirty="0" err="1"/>
              <a:t>rak</a:t>
            </a:r>
            <a:r>
              <a:rPr lang="en-US" sz="3900" dirty="0"/>
              <a:t> duh, Lam ka </a:t>
            </a:r>
            <a:r>
              <a:rPr lang="en-US" sz="3900" dirty="0" err="1"/>
              <a:t>hruai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</a:t>
            </a:r>
            <a:r>
              <a:rPr lang="en-US" sz="3900" dirty="0" err="1"/>
              <a:t>Nuamhnak</a:t>
            </a:r>
            <a:r>
              <a:rPr lang="en-US" sz="3900" dirty="0"/>
              <a:t> ka duh, </a:t>
            </a:r>
            <a:r>
              <a:rPr lang="en-US" sz="3900" dirty="0" err="1"/>
              <a:t>sulnak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 ka </a:t>
            </a:r>
            <a:r>
              <a:rPr lang="en-US" sz="3900" dirty="0" err="1"/>
              <a:t>uk</a:t>
            </a:r>
            <a:r>
              <a:rPr lang="en-US" sz="3900" dirty="0"/>
              <a:t>, </a:t>
            </a:r>
            <a:r>
              <a:rPr lang="en-US" sz="3900" dirty="0" err="1"/>
              <a:t>Hmasa</a:t>
            </a:r>
            <a:r>
              <a:rPr lang="en-US" sz="3900" dirty="0"/>
              <a:t> ka </a:t>
            </a:r>
            <a:r>
              <a:rPr lang="en-US" sz="3900" dirty="0" err="1"/>
              <a:t>ruamkainak</a:t>
            </a:r>
            <a:r>
              <a:rPr lang="en-US" sz="3900" dirty="0"/>
              <a:t> </a:t>
            </a:r>
            <a:r>
              <a:rPr lang="en-US" sz="3900" dirty="0" err="1"/>
              <a:t>ruat</a:t>
            </a:r>
            <a:r>
              <a:rPr lang="en-US" sz="3900" dirty="0"/>
              <a:t> </a:t>
            </a:r>
            <a:r>
              <a:rPr lang="en-US" sz="3900" dirty="0" err="1"/>
              <a:t>ti</a:t>
            </a:r>
            <a:r>
              <a:rPr lang="en-US" sz="3900" dirty="0"/>
              <a:t> </a:t>
            </a:r>
            <a:r>
              <a:rPr lang="en-US" sz="3900" dirty="0" err="1"/>
              <a:t>sawh</a:t>
            </a:r>
            <a:r>
              <a:rPr lang="en-US" sz="3900" dirty="0"/>
              <a:t> </a:t>
            </a:r>
            <a:r>
              <a:rPr lang="en-US" sz="3900" dirty="0" err="1"/>
              <a:t>hlah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Na </a:t>
            </a:r>
            <a:r>
              <a:rPr lang="en-US" sz="3900" dirty="0" err="1"/>
              <a:t>thawnnak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atu</a:t>
            </a:r>
            <a:r>
              <a:rPr lang="en-US" sz="3900" dirty="0"/>
              <a:t> </a:t>
            </a:r>
            <a:r>
              <a:rPr lang="en-US" sz="3900" dirty="0" err="1"/>
              <a:t>tiang</a:t>
            </a:r>
            <a:r>
              <a:rPr lang="en-US" sz="3900" dirty="0"/>
              <a:t> a ka </a:t>
            </a:r>
            <a:r>
              <a:rPr lang="en-US" sz="3900" dirty="0" err="1"/>
              <a:t>hruai</a:t>
            </a:r>
            <a:r>
              <a:rPr lang="en-US" sz="3900" dirty="0"/>
              <a:t>, Ka </a:t>
            </a:r>
            <a:r>
              <a:rPr lang="en-US" sz="3900" dirty="0" err="1"/>
              <a:t>hruai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rih</a:t>
            </a:r>
            <a:r>
              <a:rPr lang="en-US" sz="3900" dirty="0"/>
              <a:t>, Lam </a:t>
            </a:r>
            <a:r>
              <a:rPr lang="en-US" sz="3900" dirty="0" err="1"/>
              <a:t>chukcho</a:t>
            </a:r>
            <a:r>
              <a:rPr lang="en-US" sz="3900" dirty="0"/>
              <a:t> le </a:t>
            </a:r>
            <a:r>
              <a:rPr lang="en-US" sz="3900" dirty="0" err="1"/>
              <a:t>lungpang</a:t>
            </a:r>
            <a:r>
              <a:rPr lang="en-US" sz="3900" dirty="0"/>
              <a:t> </a:t>
            </a:r>
            <a:r>
              <a:rPr lang="en-US" sz="3900" dirty="0" err="1"/>
              <a:t>tilian</a:t>
            </a:r>
            <a:r>
              <a:rPr lang="en-US" sz="3900" dirty="0"/>
              <a:t> </a:t>
            </a:r>
            <a:r>
              <a:rPr lang="en-US" sz="3900" dirty="0" err="1"/>
              <a:t>lakin</a:t>
            </a:r>
            <a:r>
              <a:rPr lang="en-US" sz="3900" dirty="0"/>
              <a:t>, </a:t>
            </a:r>
            <a:r>
              <a:rPr lang="en-US" sz="3900" dirty="0" err="1"/>
              <a:t>Zan</a:t>
            </a:r>
            <a:r>
              <a:rPr lang="en-US" sz="3900" dirty="0"/>
              <a:t> a </a:t>
            </a:r>
            <a:r>
              <a:rPr lang="en-US" sz="3900" dirty="0" err="1"/>
              <a:t>dih</a:t>
            </a:r>
            <a:r>
              <a:rPr lang="en-US" sz="3900" dirty="0"/>
              <a:t> </a:t>
            </a:r>
            <a:r>
              <a:rPr lang="en-US" sz="3900" dirty="0" err="1"/>
              <a:t>tiang</a:t>
            </a:r>
            <a:r>
              <a:rPr lang="en-US" sz="3900" dirty="0"/>
              <a:t>, </a:t>
            </a:r>
            <a:r>
              <a:rPr lang="en-US" sz="3900" dirty="0" err="1"/>
              <a:t>Zinglei</a:t>
            </a:r>
            <a:r>
              <a:rPr lang="en-US" sz="3900" dirty="0"/>
              <a:t> </a:t>
            </a:r>
            <a:r>
              <a:rPr lang="en-US" sz="3900" dirty="0" err="1"/>
              <a:t>nichuah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 ka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te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Kalciami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lunglawmhnak</a:t>
            </a:r>
            <a:r>
              <a:rPr lang="en-US" sz="3900" dirty="0"/>
              <a:t> </a:t>
            </a:r>
            <a:r>
              <a:rPr lang="en-US" sz="3900" dirty="0" err="1"/>
              <a:t>hmai</a:t>
            </a:r>
            <a:r>
              <a:rPr lang="en-US" sz="3900" dirty="0"/>
              <a:t> </a:t>
            </a:r>
            <a:r>
              <a:rPr lang="en-US" sz="3900" dirty="0" err="1"/>
              <a:t>dawh</a:t>
            </a:r>
            <a:r>
              <a:rPr lang="en-US" sz="3900" dirty="0"/>
              <a:t> cu.</a:t>
            </a:r>
          </a:p>
        </p:txBody>
      </p:sp>
    </p:spTree>
  </p:cSld>
  <p:clrMapOvr>
    <a:masterClrMapping/>
  </p:clrMapOvr>
</p:sld>
</file>

<file path=ppt/slides/slide3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3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45. THLICHIA A HRAN AH KAN DORNAK</a:t>
            </a:r>
          </a:p>
          <a:p>
            <a:r>
              <a:rPr lang="en-US" sz="3900" dirty="0" err="1"/>
              <a:t>Doh</a:t>
            </a:r>
            <a:r>
              <a:rPr lang="en-US" sz="3900" dirty="0"/>
              <a:t> is F</a:t>
            </a:r>
          </a:p>
        </p:txBody>
      </p:sp>
    </p:spTree>
  </p:cSld>
  <p:clrMapOvr>
    <a:masterClrMapping/>
  </p:clrMapOvr>
</p:sld>
</file>

<file path=ppt/slides/slide3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Kan </a:t>
            </a:r>
            <a:r>
              <a:rPr lang="en-US" sz="3900" dirty="0" err="1"/>
              <a:t>himnak</a:t>
            </a:r>
            <a:r>
              <a:rPr lang="en-US" sz="3900" dirty="0"/>
              <a:t> lung </a:t>
            </a:r>
            <a:r>
              <a:rPr lang="en-US" sz="3900" dirty="0" err="1"/>
              <a:t>Jesuh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, </a:t>
            </a:r>
            <a:r>
              <a:rPr lang="en-US" sz="3900" dirty="0" err="1"/>
              <a:t>Thlichia</a:t>
            </a:r>
            <a:r>
              <a:rPr lang="en-US" sz="3900" dirty="0"/>
              <a:t> a </a:t>
            </a:r>
            <a:r>
              <a:rPr lang="en-US" sz="3900" dirty="0" err="1"/>
              <a:t>hran</a:t>
            </a:r>
            <a:r>
              <a:rPr lang="en-US" sz="3900" dirty="0"/>
              <a:t> ah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dornak</a:t>
            </a:r>
            <a:r>
              <a:rPr lang="en-US" sz="3900" dirty="0"/>
              <a:t>, </a:t>
            </a:r>
            <a:r>
              <a:rPr lang="en-US" sz="3900" dirty="0" err="1"/>
              <a:t>Harnak</a:t>
            </a:r>
            <a:r>
              <a:rPr lang="en-US" sz="3900" dirty="0"/>
              <a:t> </a:t>
            </a:r>
            <a:r>
              <a:rPr lang="en-US" sz="3900" dirty="0" err="1"/>
              <a:t>zeikhom</a:t>
            </a:r>
            <a:r>
              <a:rPr lang="en-US" sz="3900" dirty="0"/>
              <a:t> in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khamh</a:t>
            </a:r>
            <a:r>
              <a:rPr lang="en-US" sz="3900" dirty="0"/>
              <a:t> </a:t>
            </a:r>
            <a:r>
              <a:rPr lang="en-US" sz="3900" dirty="0" err="1"/>
              <a:t>rih</a:t>
            </a:r>
            <a:r>
              <a:rPr lang="en-US" sz="3900" dirty="0"/>
              <a:t>, </a:t>
            </a:r>
            <a:r>
              <a:rPr lang="en-US" sz="3900" dirty="0" err="1"/>
              <a:t>Thlichia</a:t>
            </a:r>
            <a:r>
              <a:rPr lang="en-US" sz="3900" dirty="0"/>
              <a:t> a </a:t>
            </a:r>
            <a:r>
              <a:rPr lang="en-US" sz="3900" dirty="0" err="1"/>
              <a:t>hran</a:t>
            </a:r>
            <a:r>
              <a:rPr lang="en-US" sz="3900" dirty="0"/>
              <a:t> ah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dornak</a:t>
            </a:r>
            <a:r>
              <a:rPr lang="en-US" sz="3900" dirty="0"/>
              <a:t>,</a:t>
            </a:r>
          </a:p>
        </p:txBody>
      </p:sp>
    </p:spTree>
  </p:cSld>
  <p:clrMapOvr>
    <a:masterClrMapping/>
  </p:clrMapOvr>
</p:sld>
</file>

<file path=ppt/slides/slide3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Maw, </a:t>
            </a:r>
            <a:r>
              <a:rPr lang="en-US" sz="3900" dirty="0" err="1"/>
              <a:t>retheimi</a:t>
            </a:r>
            <a:r>
              <a:rPr lang="en-US" sz="3900" dirty="0"/>
              <a:t> </a:t>
            </a:r>
            <a:r>
              <a:rPr lang="en-US" sz="3900" dirty="0" err="1"/>
              <a:t>caah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lungpi</a:t>
            </a:r>
            <a:r>
              <a:rPr lang="en-US" sz="3900" dirty="0"/>
              <a:t>, </a:t>
            </a:r>
            <a:r>
              <a:rPr lang="en-US" sz="3900" dirty="0" err="1"/>
              <a:t>Retheimi</a:t>
            </a:r>
            <a:r>
              <a:rPr lang="en-US" sz="3900" dirty="0"/>
              <a:t> ca </a:t>
            </a:r>
            <a:r>
              <a:rPr lang="en-US" sz="3900" dirty="0" err="1"/>
              <a:t>lungpi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, Maw, </a:t>
            </a:r>
            <a:r>
              <a:rPr lang="en-US" sz="3900" dirty="0" err="1"/>
              <a:t>retheimi</a:t>
            </a:r>
            <a:r>
              <a:rPr lang="en-US" sz="3900" dirty="0"/>
              <a:t> </a:t>
            </a:r>
            <a:r>
              <a:rPr lang="en-US" sz="3900" dirty="0" err="1"/>
              <a:t>caah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lungpi</a:t>
            </a:r>
            <a:r>
              <a:rPr lang="en-US" sz="3900" dirty="0"/>
              <a:t>, </a:t>
            </a:r>
            <a:r>
              <a:rPr lang="en-US" sz="3900" dirty="0" err="1"/>
              <a:t>Thlichia</a:t>
            </a:r>
            <a:r>
              <a:rPr lang="en-US" sz="3900" dirty="0"/>
              <a:t> a </a:t>
            </a:r>
            <a:r>
              <a:rPr lang="en-US" sz="3900" dirty="0" err="1"/>
              <a:t>hran</a:t>
            </a:r>
            <a:r>
              <a:rPr lang="en-US" sz="3900" dirty="0"/>
              <a:t> ah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dornak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Chun ah </a:t>
            </a:r>
            <a:r>
              <a:rPr lang="en-US" sz="3900" dirty="0" err="1"/>
              <a:t>naidem</a:t>
            </a:r>
            <a:r>
              <a:rPr lang="en-US" sz="3900" dirty="0"/>
              <a:t>, </a:t>
            </a:r>
            <a:r>
              <a:rPr lang="en-US" sz="3900" dirty="0" err="1"/>
              <a:t>zan</a:t>
            </a:r>
            <a:r>
              <a:rPr lang="en-US" sz="3900" dirty="0"/>
              <a:t> ah </a:t>
            </a:r>
            <a:r>
              <a:rPr lang="en-US" sz="3900" dirty="0" err="1"/>
              <a:t>dornak</a:t>
            </a:r>
            <a:r>
              <a:rPr lang="en-US" sz="3900" dirty="0"/>
              <a:t>, </a:t>
            </a:r>
            <a:r>
              <a:rPr lang="en-US" sz="3900" dirty="0" err="1"/>
              <a:t>Thlichia</a:t>
            </a:r>
            <a:r>
              <a:rPr lang="en-US" sz="3900" dirty="0"/>
              <a:t> a </a:t>
            </a:r>
            <a:r>
              <a:rPr lang="en-US" sz="3900" dirty="0" err="1"/>
              <a:t>hran</a:t>
            </a:r>
            <a:r>
              <a:rPr lang="en-US" sz="3900" dirty="0"/>
              <a:t> ah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dornak</a:t>
            </a:r>
            <a:r>
              <a:rPr lang="en-US" sz="3900" dirty="0"/>
              <a:t>, </a:t>
            </a:r>
            <a:r>
              <a:rPr lang="en-US" sz="3900" dirty="0" err="1"/>
              <a:t>Tihnung</a:t>
            </a:r>
            <a:r>
              <a:rPr lang="en-US" sz="3900" dirty="0"/>
              <a:t> </a:t>
            </a:r>
            <a:r>
              <a:rPr lang="en-US" sz="3900" dirty="0" err="1"/>
              <a:t>ral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doh</a:t>
            </a:r>
            <a:r>
              <a:rPr lang="en-US" sz="3900" dirty="0"/>
              <a:t> </a:t>
            </a:r>
            <a:r>
              <a:rPr lang="en-US" sz="3900" dirty="0" err="1"/>
              <a:t>hmanhseh</a:t>
            </a:r>
            <a:r>
              <a:rPr lang="en-US" sz="3900" dirty="0"/>
              <a:t>, </a:t>
            </a:r>
            <a:r>
              <a:rPr lang="en-US" sz="3900" dirty="0" err="1"/>
              <a:t>Thlichia</a:t>
            </a:r>
            <a:r>
              <a:rPr lang="en-US" sz="3900" dirty="0"/>
              <a:t> a </a:t>
            </a:r>
            <a:r>
              <a:rPr lang="en-US" sz="3900" dirty="0" err="1"/>
              <a:t>hran</a:t>
            </a:r>
            <a:r>
              <a:rPr lang="en-US" sz="3900" dirty="0"/>
              <a:t> ah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dornak</a:t>
            </a:r>
            <a:r>
              <a:rPr lang="en-US" sz="3900" dirty="0"/>
              <a:t>,</a:t>
            </a:r>
          </a:p>
        </p:txBody>
      </p:sp>
    </p:spTree>
  </p:cSld>
  <p:clrMapOvr>
    <a:masterClrMapping/>
  </p:clrMapOvr>
</p:sld>
</file>

<file path=ppt/slides/slide3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Maw, </a:t>
            </a:r>
            <a:r>
              <a:rPr lang="en-US" sz="3900" dirty="0" err="1"/>
              <a:t>retheimi</a:t>
            </a:r>
            <a:r>
              <a:rPr lang="en-US" sz="3900" dirty="0"/>
              <a:t> </a:t>
            </a:r>
            <a:r>
              <a:rPr lang="en-US" sz="3900" dirty="0" err="1"/>
              <a:t>caah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lungpi</a:t>
            </a:r>
            <a:r>
              <a:rPr lang="en-US" sz="3900" dirty="0"/>
              <a:t>, </a:t>
            </a:r>
            <a:r>
              <a:rPr lang="en-US" sz="3900" dirty="0" err="1"/>
              <a:t>Retheimi</a:t>
            </a:r>
            <a:r>
              <a:rPr lang="en-US" sz="3900" dirty="0"/>
              <a:t> ca </a:t>
            </a:r>
            <a:r>
              <a:rPr lang="en-US" sz="3900" dirty="0" err="1"/>
              <a:t>lungpi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, Maw, </a:t>
            </a:r>
            <a:r>
              <a:rPr lang="en-US" sz="3900" dirty="0" err="1"/>
              <a:t>retheimi</a:t>
            </a:r>
            <a:r>
              <a:rPr lang="en-US" sz="3900" dirty="0"/>
              <a:t> </a:t>
            </a:r>
            <a:r>
              <a:rPr lang="en-US" sz="3900" dirty="0" err="1"/>
              <a:t>caah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lungpi</a:t>
            </a:r>
            <a:r>
              <a:rPr lang="en-US" sz="3900" dirty="0"/>
              <a:t>, </a:t>
            </a:r>
            <a:r>
              <a:rPr lang="en-US" sz="3900" dirty="0" err="1"/>
              <a:t>Thlichia</a:t>
            </a:r>
            <a:r>
              <a:rPr lang="en-US" sz="3900" dirty="0"/>
              <a:t> a </a:t>
            </a:r>
            <a:r>
              <a:rPr lang="en-US" sz="3900" dirty="0" err="1"/>
              <a:t>hran</a:t>
            </a:r>
            <a:r>
              <a:rPr lang="en-US" sz="3900" dirty="0"/>
              <a:t> ah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dornak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Thlichia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dum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, Kan </a:t>
            </a:r>
            <a:r>
              <a:rPr lang="en-US" sz="3900" dirty="0" err="1"/>
              <a:t>dornak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, </a:t>
            </a:r>
            <a:r>
              <a:rPr lang="en-US" sz="3900" dirty="0" err="1"/>
              <a:t>Himnak</a:t>
            </a:r>
            <a:r>
              <a:rPr lang="en-US" sz="3900" dirty="0"/>
              <a:t> </a:t>
            </a:r>
            <a:r>
              <a:rPr lang="en-US" sz="3900" dirty="0" err="1"/>
              <a:t>hmun</a:t>
            </a:r>
            <a:r>
              <a:rPr lang="en-US" sz="3900" dirty="0"/>
              <a:t> in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zam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lo, </a:t>
            </a:r>
            <a:r>
              <a:rPr lang="en-US" sz="3900" dirty="0" err="1"/>
              <a:t>Thlichia</a:t>
            </a:r>
            <a:r>
              <a:rPr lang="en-US" sz="3900" dirty="0"/>
              <a:t> a </a:t>
            </a:r>
            <a:r>
              <a:rPr lang="en-US" sz="3900" dirty="0" err="1"/>
              <a:t>hran</a:t>
            </a:r>
            <a:r>
              <a:rPr lang="en-US" sz="3900" dirty="0"/>
              <a:t> ah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dornak</a:t>
            </a:r>
            <a:r>
              <a:rPr lang="en-US" sz="3900" dirty="0"/>
              <a:t>,</a:t>
            </a:r>
          </a:p>
        </p:txBody>
      </p:sp>
    </p:spTree>
  </p:cSld>
  <p:clrMapOvr>
    <a:masterClrMapping/>
  </p:clrMapOvr>
</p:sld>
</file>

<file path=ppt/slides/slide3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Maw, </a:t>
            </a:r>
            <a:r>
              <a:rPr lang="en-US" sz="3900" dirty="0" err="1"/>
              <a:t>retheimi</a:t>
            </a:r>
            <a:r>
              <a:rPr lang="en-US" sz="3900" dirty="0"/>
              <a:t> </a:t>
            </a:r>
            <a:r>
              <a:rPr lang="en-US" sz="3900" dirty="0" err="1"/>
              <a:t>caah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lungpi</a:t>
            </a:r>
            <a:r>
              <a:rPr lang="en-US" sz="3900" dirty="0"/>
              <a:t>, </a:t>
            </a:r>
            <a:r>
              <a:rPr lang="en-US" sz="3900" dirty="0" err="1"/>
              <a:t>Retheimi</a:t>
            </a:r>
            <a:r>
              <a:rPr lang="en-US" sz="3900" dirty="0"/>
              <a:t> ca </a:t>
            </a:r>
            <a:r>
              <a:rPr lang="en-US" sz="3900" dirty="0" err="1"/>
              <a:t>lungpi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, Maw, </a:t>
            </a:r>
            <a:r>
              <a:rPr lang="en-US" sz="3900" dirty="0" err="1"/>
              <a:t>retheimi</a:t>
            </a:r>
            <a:r>
              <a:rPr lang="en-US" sz="3900" dirty="0"/>
              <a:t> </a:t>
            </a:r>
            <a:r>
              <a:rPr lang="en-US" sz="3900" dirty="0" err="1"/>
              <a:t>caah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lungpi</a:t>
            </a:r>
            <a:r>
              <a:rPr lang="en-US" sz="3900" dirty="0"/>
              <a:t>, </a:t>
            </a:r>
            <a:r>
              <a:rPr lang="en-US" sz="3900" dirty="0" err="1"/>
              <a:t>Thlichia</a:t>
            </a:r>
            <a:r>
              <a:rPr lang="en-US" sz="3900" dirty="0"/>
              <a:t> a </a:t>
            </a:r>
            <a:r>
              <a:rPr lang="en-US" sz="3900" dirty="0" err="1"/>
              <a:t>hran</a:t>
            </a:r>
            <a:r>
              <a:rPr lang="en-US" sz="3900" dirty="0"/>
              <a:t> ah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dornak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Maw,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lungpi</a:t>
            </a:r>
            <a:r>
              <a:rPr lang="en-US" sz="3900" dirty="0"/>
              <a:t>, </a:t>
            </a:r>
            <a:r>
              <a:rPr lang="en-US" sz="3900" dirty="0" err="1"/>
              <a:t>himnak</a:t>
            </a:r>
            <a:r>
              <a:rPr lang="en-US" sz="3900" dirty="0"/>
              <a:t> </a:t>
            </a:r>
            <a:r>
              <a:rPr lang="en-US" sz="3900" dirty="0" err="1"/>
              <a:t>fek</a:t>
            </a:r>
            <a:r>
              <a:rPr lang="en-US" sz="3900" dirty="0"/>
              <a:t> </a:t>
            </a:r>
            <a:r>
              <a:rPr lang="en-US" sz="3900" dirty="0" err="1"/>
              <a:t>bik</a:t>
            </a:r>
            <a:r>
              <a:rPr lang="en-US" sz="3900" dirty="0"/>
              <a:t>, </a:t>
            </a:r>
            <a:r>
              <a:rPr lang="en-US" sz="3900" dirty="0" err="1"/>
              <a:t>thlichia</a:t>
            </a:r>
            <a:r>
              <a:rPr lang="en-US" sz="3900" dirty="0"/>
              <a:t> a </a:t>
            </a:r>
            <a:r>
              <a:rPr lang="en-US" sz="3900" dirty="0" err="1"/>
              <a:t>hran</a:t>
            </a:r>
            <a:r>
              <a:rPr lang="en-US" sz="3900" dirty="0"/>
              <a:t> ah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dornak</a:t>
            </a:r>
            <a:r>
              <a:rPr lang="en-US" sz="3900" dirty="0"/>
              <a:t>, </a:t>
            </a:r>
            <a:r>
              <a:rPr lang="en-US" sz="3900" dirty="0" err="1"/>
              <a:t>Kannih</a:t>
            </a:r>
            <a:r>
              <a:rPr lang="en-US" sz="3900" dirty="0"/>
              <a:t> </a:t>
            </a:r>
            <a:r>
              <a:rPr lang="en-US" sz="3900" dirty="0" err="1"/>
              <a:t>naih</a:t>
            </a:r>
            <a:r>
              <a:rPr lang="en-US" sz="3900" dirty="0"/>
              <a:t> ah </a:t>
            </a:r>
            <a:r>
              <a:rPr lang="en-US" sz="3900" dirty="0" err="1"/>
              <a:t>zungzal</a:t>
            </a:r>
            <a:r>
              <a:rPr lang="en-US" sz="3900" dirty="0"/>
              <a:t> um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Thlichia</a:t>
            </a:r>
            <a:r>
              <a:rPr lang="en-US" sz="3900" dirty="0"/>
              <a:t> a </a:t>
            </a:r>
            <a:r>
              <a:rPr lang="en-US" sz="3900" dirty="0" err="1"/>
              <a:t>hran</a:t>
            </a:r>
            <a:r>
              <a:rPr lang="en-US" sz="3900" dirty="0"/>
              <a:t> ah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dornak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Maw, </a:t>
            </a:r>
            <a:r>
              <a:rPr lang="en-US" sz="3900" dirty="0" err="1"/>
              <a:t>retheimi</a:t>
            </a:r>
            <a:r>
              <a:rPr lang="en-US" sz="3900" dirty="0"/>
              <a:t> </a:t>
            </a:r>
            <a:r>
              <a:rPr lang="en-US" sz="3900" dirty="0" err="1"/>
              <a:t>caah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lungpi</a:t>
            </a:r>
            <a:r>
              <a:rPr lang="en-US" sz="3900" dirty="0"/>
              <a:t>, </a:t>
            </a:r>
            <a:r>
              <a:rPr lang="en-US" sz="3900" dirty="0" err="1"/>
              <a:t>Retheimi</a:t>
            </a:r>
            <a:r>
              <a:rPr lang="en-US" sz="3900" dirty="0"/>
              <a:t> ca </a:t>
            </a:r>
            <a:r>
              <a:rPr lang="en-US" sz="3900" dirty="0" err="1"/>
              <a:t>lungpi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, Maw, </a:t>
            </a:r>
            <a:r>
              <a:rPr lang="en-US" sz="3900" dirty="0" err="1"/>
              <a:t>retheimi</a:t>
            </a:r>
            <a:r>
              <a:rPr lang="en-US" sz="3900" dirty="0"/>
              <a:t> </a:t>
            </a:r>
            <a:r>
              <a:rPr lang="en-US" sz="3900" dirty="0" err="1"/>
              <a:t>caah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lungpi</a:t>
            </a:r>
            <a:r>
              <a:rPr lang="en-US" sz="3900" dirty="0"/>
              <a:t>, </a:t>
            </a:r>
            <a:r>
              <a:rPr lang="en-US" sz="3900" dirty="0" err="1"/>
              <a:t>Thlichia</a:t>
            </a:r>
            <a:r>
              <a:rPr lang="en-US" sz="3900" dirty="0"/>
              <a:t> a </a:t>
            </a:r>
            <a:r>
              <a:rPr lang="en-US" sz="3900" dirty="0" err="1"/>
              <a:t>hran</a:t>
            </a:r>
            <a:r>
              <a:rPr lang="en-US" sz="3900" dirty="0"/>
              <a:t> ah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dornak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3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46. A KA HRUAI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D</a:t>
            </a:r>
          </a:p>
        </p:txBody>
      </p:sp>
    </p:spTree>
  </p:cSld>
  <p:clrMapOvr>
    <a:masterClrMapping/>
  </p:clrMapOvr>
</p:sld>
</file>

<file path=ppt/slides/slide3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 ka </a:t>
            </a:r>
            <a:r>
              <a:rPr lang="en-US" sz="3900" dirty="0" err="1"/>
              <a:t>hruai</a:t>
            </a:r>
            <a:r>
              <a:rPr lang="en-US" sz="3900" dirty="0"/>
              <a:t> </a:t>
            </a:r>
            <a:r>
              <a:rPr lang="en-US" sz="3900" dirty="0" err="1"/>
              <a:t>zungzal</a:t>
            </a:r>
            <a:r>
              <a:rPr lang="en-US" sz="3900" dirty="0"/>
              <a:t>, </a:t>
            </a:r>
            <a:r>
              <a:rPr lang="en-US" sz="3900" dirty="0" err="1"/>
              <a:t>Vancung</a:t>
            </a:r>
            <a:r>
              <a:rPr lang="en-US" sz="3900" dirty="0"/>
              <a:t> </a:t>
            </a:r>
            <a:r>
              <a:rPr lang="en-US" sz="3900" dirty="0" err="1"/>
              <a:t>lungdaihnak</a:t>
            </a:r>
            <a:r>
              <a:rPr lang="en-US" sz="3900" dirty="0"/>
              <a:t> in a </a:t>
            </a:r>
            <a:r>
              <a:rPr lang="en-US" sz="3900" dirty="0" err="1"/>
              <a:t>khat</a:t>
            </a:r>
            <a:r>
              <a:rPr lang="en-US" sz="3900" dirty="0"/>
              <a:t>, Ka </a:t>
            </a:r>
            <a:r>
              <a:rPr lang="en-US" sz="3900" dirty="0" err="1"/>
              <a:t>tuahnak</a:t>
            </a:r>
            <a:r>
              <a:rPr lang="en-US" sz="3900" dirty="0"/>
              <a:t> le ka </a:t>
            </a:r>
            <a:r>
              <a:rPr lang="en-US" sz="3900" dirty="0" err="1"/>
              <a:t>umnak</a:t>
            </a:r>
            <a:r>
              <a:rPr lang="en-US" sz="3900" dirty="0"/>
              <a:t> ah,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kut</a:t>
            </a:r>
            <a:r>
              <a:rPr lang="en-US" sz="3900" dirty="0"/>
              <a:t> in a ka </a:t>
            </a:r>
            <a:r>
              <a:rPr lang="en-US" sz="3900" dirty="0" err="1"/>
              <a:t>hruai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A ka </a:t>
            </a:r>
            <a:r>
              <a:rPr lang="en-US" sz="3900" dirty="0" err="1"/>
              <a:t>hruai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A ka </a:t>
            </a:r>
            <a:r>
              <a:rPr lang="en-US" sz="3900" dirty="0" err="1"/>
              <a:t>hruai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Amah </a:t>
            </a:r>
            <a:r>
              <a:rPr lang="en-US" sz="3900" dirty="0" err="1"/>
              <a:t>kut</a:t>
            </a:r>
            <a:r>
              <a:rPr lang="en-US" sz="3900" dirty="0"/>
              <a:t> in a ka </a:t>
            </a:r>
            <a:r>
              <a:rPr lang="en-US" sz="3900" dirty="0" err="1"/>
              <a:t>hruai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A </a:t>
            </a:r>
            <a:r>
              <a:rPr lang="en-US" sz="3900" dirty="0" err="1"/>
              <a:t>kut</a:t>
            </a:r>
            <a:r>
              <a:rPr lang="en-US" sz="3900" dirty="0"/>
              <a:t> in a ka </a:t>
            </a:r>
            <a:r>
              <a:rPr lang="en-US" sz="3900" dirty="0" err="1"/>
              <a:t>hruai</a:t>
            </a:r>
            <a:r>
              <a:rPr lang="en-US" sz="3900" dirty="0"/>
              <a:t> ca ah, Lung </a:t>
            </a:r>
            <a:r>
              <a:rPr lang="en-US" sz="3900" dirty="0" err="1"/>
              <a:t>fek</a:t>
            </a:r>
            <a:r>
              <a:rPr lang="en-US" sz="3900" dirty="0"/>
              <a:t> </a:t>
            </a:r>
            <a:r>
              <a:rPr lang="en-US" sz="3900" dirty="0" err="1"/>
              <a:t>zulhnak</a:t>
            </a:r>
            <a:r>
              <a:rPr lang="en-US" sz="3900" dirty="0"/>
              <a:t> ka lung a </a:t>
            </a:r>
            <a:r>
              <a:rPr lang="en-US" sz="3900" dirty="0" err="1"/>
              <a:t>si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A </a:t>
            </a:r>
            <a:r>
              <a:rPr lang="en-US" sz="3900" dirty="0" err="1"/>
              <a:t>caanah</a:t>
            </a:r>
            <a:r>
              <a:rPr lang="en-US" sz="3900" dirty="0"/>
              <a:t> </a:t>
            </a:r>
            <a:r>
              <a:rPr lang="en-US" sz="3900" dirty="0" err="1"/>
              <a:t>sifahnak</a:t>
            </a:r>
            <a:r>
              <a:rPr lang="en-US" sz="3900" dirty="0"/>
              <a:t> </a:t>
            </a:r>
            <a:r>
              <a:rPr lang="en-US" sz="3900" dirty="0" err="1"/>
              <a:t>lakah</a:t>
            </a:r>
            <a:r>
              <a:rPr lang="en-US" sz="3900" dirty="0"/>
              <a:t>, A </a:t>
            </a:r>
            <a:r>
              <a:rPr lang="en-US" sz="3900" dirty="0" err="1"/>
              <a:t>caan</a:t>
            </a:r>
            <a:r>
              <a:rPr lang="en-US" sz="3900" dirty="0"/>
              <a:t> ah </a:t>
            </a:r>
            <a:r>
              <a:rPr lang="en-US" sz="3900" dirty="0" err="1"/>
              <a:t>lunglawmhnak</a:t>
            </a:r>
            <a:r>
              <a:rPr lang="en-US" sz="3900" dirty="0"/>
              <a:t> </a:t>
            </a:r>
            <a:r>
              <a:rPr lang="en-US" sz="3900" dirty="0" err="1"/>
              <a:t>lakah</a:t>
            </a:r>
            <a:r>
              <a:rPr lang="en-US" sz="3900" dirty="0"/>
              <a:t>, Ti </a:t>
            </a:r>
            <a:r>
              <a:rPr lang="en-US" sz="3900" dirty="0" err="1"/>
              <a:t>daihnak</a:t>
            </a:r>
            <a:r>
              <a:rPr lang="en-US" sz="3900" dirty="0"/>
              <a:t> le </a:t>
            </a:r>
            <a:r>
              <a:rPr lang="en-US" sz="3900" dirty="0" err="1"/>
              <a:t>tilet</a:t>
            </a:r>
            <a:r>
              <a:rPr lang="en-US" sz="3900" dirty="0"/>
              <a:t> </a:t>
            </a:r>
            <a:r>
              <a:rPr lang="en-US" sz="3900" dirty="0" err="1"/>
              <a:t>lak</a:t>
            </a:r>
            <a:r>
              <a:rPr lang="en-US" sz="3900" dirty="0"/>
              <a:t> ah,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kut</a:t>
            </a:r>
            <a:r>
              <a:rPr lang="en-US" sz="3900" dirty="0"/>
              <a:t> in a ka </a:t>
            </a:r>
            <a:r>
              <a:rPr lang="en-US" sz="3900" dirty="0" err="1"/>
              <a:t>hruai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A ka </a:t>
            </a:r>
            <a:r>
              <a:rPr lang="en-US" sz="3900" dirty="0" err="1"/>
              <a:t>hruai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A ka </a:t>
            </a:r>
            <a:r>
              <a:rPr lang="en-US" sz="3900" dirty="0" err="1"/>
              <a:t>hruai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Amah </a:t>
            </a:r>
            <a:r>
              <a:rPr lang="en-US" sz="3900" dirty="0" err="1"/>
              <a:t>kut</a:t>
            </a:r>
            <a:r>
              <a:rPr lang="en-US" sz="3900" dirty="0"/>
              <a:t> in a ka </a:t>
            </a:r>
            <a:r>
              <a:rPr lang="en-US" sz="3900" dirty="0" err="1"/>
              <a:t>hruai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A </a:t>
            </a:r>
            <a:r>
              <a:rPr lang="en-US" sz="3900" dirty="0" err="1"/>
              <a:t>kut</a:t>
            </a:r>
            <a:r>
              <a:rPr lang="en-US" sz="3900" dirty="0"/>
              <a:t> in a ka </a:t>
            </a:r>
            <a:r>
              <a:rPr lang="en-US" sz="3900" dirty="0" err="1"/>
              <a:t>hruai</a:t>
            </a:r>
            <a:r>
              <a:rPr lang="en-US" sz="3900" dirty="0"/>
              <a:t> ca ah, Lung </a:t>
            </a:r>
            <a:r>
              <a:rPr lang="en-US" sz="3900" dirty="0" err="1"/>
              <a:t>fek</a:t>
            </a:r>
            <a:r>
              <a:rPr lang="en-US" sz="3900" dirty="0"/>
              <a:t> </a:t>
            </a:r>
            <a:r>
              <a:rPr lang="en-US" sz="3900" dirty="0" err="1"/>
              <a:t>zulhnak</a:t>
            </a:r>
            <a:r>
              <a:rPr lang="en-US" sz="3900" dirty="0"/>
              <a:t> ka lung a </a:t>
            </a:r>
            <a:r>
              <a:rPr lang="en-US" sz="3900" dirty="0" err="1"/>
              <a:t>si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Bawipa</a:t>
            </a:r>
            <a:r>
              <a:rPr lang="en-US" sz="3900" dirty="0"/>
              <a:t>,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kut</a:t>
            </a:r>
            <a:r>
              <a:rPr lang="en-US" sz="3900" dirty="0"/>
              <a:t> </a:t>
            </a:r>
            <a:r>
              <a:rPr lang="en-US" sz="3900" dirty="0" err="1"/>
              <a:t>tlaih</a:t>
            </a:r>
            <a:r>
              <a:rPr lang="en-US" sz="3900" dirty="0"/>
              <a:t> ka duh </a:t>
            </a:r>
            <a:r>
              <a:rPr lang="en-US" sz="3900" dirty="0" err="1"/>
              <a:t>ko</a:t>
            </a:r>
            <a:r>
              <a:rPr lang="en-US" sz="3900" dirty="0"/>
              <a:t>, </a:t>
            </a:r>
            <a:r>
              <a:rPr lang="en-US" sz="3900" dirty="0" err="1"/>
              <a:t>Zeitik</a:t>
            </a:r>
            <a:r>
              <a:rPr lang="en-US" sz="3900" dirty="0"/>
              <a:t> </a:t>
            </a:r>
            <a:r>
              <a:rPr lang="en-US" sz="3900" dirty="0" err="1"/>
              <a:t>hmanh</a:t>
            </a:r>
            <a:r>
              <a:rPr lang="en-US" sz="3900" dirty="0"/>
              <a:t> ah al ka duh lo, </a:t>
            </a:r>
            <a:r>
              <a:rPr lang="en-US" sz="3900" dirty="0" err="1"/>
              <a:t>Khuazei</a:t>
            </a:r>
            <a:r>
              <a:rPr lang="en-US" sz="3900" dirty="0"/>
              <a:t> </a:t>
            </a:r>
            <a:r>
              <a:rPr lang="en-US" sz="3900" dirty="0" err="1"/>
              <a:t>hmanh</a:t>
            </a:r>
            <a:r>
              <a:rPr lang="en-US" sz="3900" dirty="0"/>
              <a:t> ah </a:t>
            </a:r>
            <a:r>
              <a:rPr lang="en-US" sz="3900" dirty="0" err="1"/>
              <a:t>na</a:t>
            </a:r>
            <a:r>
              <a:rPr lang="en-US" sz="3900" dirty="0"/>
              <a:t> ka </a:t>
            </a:r>
            <a:r>
              <a:rPr lang="en-US" sz="3900" dirty="0" err="1"/>
              <a:t>hruai</a:t>
            </a:r>
            <a:r>
              <a:rPr lang="en-US" sz="3900" dirty="0"/>
              <a:t> </a:t>
            </a:r>
            <a:r>
              <a:rPr lang="en-US" sz="3900" dirty="0" err="1"/>
              <a:t>ca'h</a:t>
            </a:r>
            <a:r>
              <a:rPr lang="en-US" sz="3900" dirty="0"/>
              <a:t>, </a:t>
            </a:r>
            <a:r>
              <a:rPr lang="en-US" sz="3900" dirty="0" err="1"/>
              <a:t>Hnangam</a:t>
            </a:r>
            <a:r>
              <a:rPr lang="en-US" sz="3900" dirty="0"/>
              <a:t> </a:t>
            </a:r>
            <a:r>
              <a:rPr lang="en-US" sz="3900" dirty="0" err="1"/>
              <a:t>te</a:t>
            </a:r>
            <a:r>
              <a:rPr lang="en-US" sz="3900" dirty="0"/>
              <a:t> in ka um </a:t>
            </a:r>
            <a:r>
              <a:rPr lang="en-US" sz="3900" dirty="0" err="1"/>
              <a:t>zungzal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A ka </a:t>
            </a:r>
            <a:r>
              <a:rPr lang="en-US" sz="3900" dirty="0" err="1"/>
              <a:t>hruai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A ka </a:t>
            </a:r>
            <a:r>
              <a:rPr lang="en-US" sz="3900" dirty="0" err="1"/>
              <a:t>hruai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Amah </a:t>
            </a:r>
            <a:r>
              <a:rPr lang="en-US" sz="3900" dirty="0" err="1"/>
              <a:t>kut</a:t>
            </a:r>
            <a:r>
              <a:rPr lang="en-US" sz="3900" dirty="0"/>
              <a:t> in a ka </a:t>
            </a:r>
            <a:r>
              <a:rPr lang="en-US" sz="3900" dirty="0" err="1"/>
              <a:t>hruai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A </a:t>
            </a:r>
            <a:r>
              <a:rPr lang="en-US" sz="3900" dirty="0" err="1"/>
              <a:t>kut</a:t>
            </a:r>
            <a:r>
              <a:rPr lang="en-US" sz="3900" dirty="0"/>
              <a:t> in a ka </a:t>
            </a:r>
            <a:r>
              <a:rPr lang="en-US" sz="3900" dirty="0" err="1"/>
              <a:t>hruai</a:t>
            </a:r>
            <a:r>
              <a:rPr lang="en-US" sz="3900" dirty="0"/>
              <a:t> ca ah, Lung </a:t>
            </a:r>
            <a:r>
              <a:rPr lang="en-US" sz="3900" dirty="0" err="1"/>
              <a:t>fek</a:t>
            </a:r>
            <a:r>
              <a:rPr lang="en-US" sz="3900" dirty="0"/>
              <a:t> </a:t>
            </a:r>
            <a:r>
              <a:rPr lang="en-US" sz="3900" dirty="0" err="1"/>
              <a:t>zulhnak</a:t>
            </a:r>
            <a:r>
              <a:rPr lang="en-US" sz="3900" dirty="0"/>
              <a:t> ka lung a </a:t>
            </a:r>
            <a:r>
              <a:rPr lang="en-US" sz="3900" dirty="0" err="1"/>
              <a:t>si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</a:t>
            </a:r>
            <a:r>
              <a:rPr lang="en-US" sz="3900" dirty="0" err="1"/>
              <a:t>Vawlei</a:t>
            </a:r>
            <a:r>
              <a:rPr lang="en-US" sz="3900" dirty="0"/>
              <a:t> </a:t>
            </a:r>
            <a:r>
              <a:rPr lang="en-US" sz="3900" dirty="0" err="1"/>
              <a:t>riantuan</a:t>
            </a:r>
            <a:r>
              <a:rPr lang="en-US" sz="3900" dirty="0"/>
              <a:t> a </a:t>
            </a:r>
            <a:r>
              <a:rPr lang="en-US" sz="3900" dirty="0" err="1"/>
              <a:t>dih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, Na </a:t>
            </a:r>
            <a:r>
              <a:rPr lang="en-US" sz="3900" dirty="0" err="1"/>
              <a:t>liannak</a:t>
            </a:r>
            <a:r>
              <a:rPr lang="en-US" sz="3900" dirty="0"/>
              <a:t> in ka </a:t>
            </a:r>
            <a:r>
              <a:rPr lang="en-US" sz="3900" dirty="0" err="1"/>
              <a:t>tei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, Jordan </a:t>
            </a:r>
            <a:r>
              <a:rPr lang="en-US" sz="3900" dirty="0" err="1"/>
              <a:t>na</a:t>
            </a:r>
            <a:r>
              <a:rPr lang="en-US" sz="3900" dirty="0"/>
              <a:t> ka </a:t>
            </a:r>
            <a:r>
              <a:rPr lang="en-US" sz="3900" dirty="0" err="1"/>
              <a:t>tanpi</a:t>
            </a:r>
            <a:r>
              <a:rPr lang="en-US" sz="3900" dirty="0"/>
              <a:t> </a:t>
            </a:r>
            <a:r>
              <a:rPr lang="en-US" sz="3900" dirty="0" err="1"/>
              <a:t>caah</a:t>
            </a:r>
            <a:r>
              <a:rPr lang="en-US" sz="3900" dirty="0"/>
              <a:t>, </a:t>
            </a:r>
            <a:r>
              <a:rPr lang="en-US" sz="3900" dirty="0" err="1"/>
              <a:t>Thihnak</a:t>
            </a:r>
            <a:r>
              <a:rPr lang="en-US" sz="3900" dirty="0"/>
              <a:t> </a:t>
            </a:r>
            <a:r>
              <a:rPr lang="en-US" sz="3900" dirty="0" err="1"/>
              <a:t>tilet</a:t>
            </a:r>
            <a:r>
              <a:rPr lang="en-US" sz="3900" dirty="0"/>
              <a:t> ka </a:t>
            </a:r>
            <a:r>
              <a:rPr lang="en-US" sz="3900" dirty="0" err="1"/>
              <a:t>tih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lo.</a:t>
            </a:r>
          </a:p>
        </p:txBody>
      </p:sp>
    </p:spTree>
  </p:cSld>
  <p:clrMapOvr>
    <a:masterClrMapping/>
  </p:clrMapOvr>
</p:sld>
</file>

<file path=ppt/slides/slide3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A ka </a:t>
            </a:r>
            <a:r>
              <a:rPr lang="en-US" sz="3900" dirty="0" err="1"/>
              <a:t>hruai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A ka </a:t>
            </a:r>
            <a:r>
              <a:rPr lang="en-US" sz="3900" dirty="0" err="1"/>
              <a:t>hruai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Amah </a:t>
            </a:r>
            <a:r>
              <a:rPr lang="en-US" sz="3900" dirty="0" err="1"/>
              <a:t>kut</a:t>
            </a:r>
            <a:r>
              <a:rPr lang="en-US" sz="3900" dirty="0"/>
              <a:t> in a ka </a:t>
            </a:r>
            <a:r>
              <a:rPr lang="en-US" sz="3900" dirty="0" err="1"/>
              <a:t>hruai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A </a:t>
            </a:r>
            <a:r>
              <a:rPr lang="en-US" sz="3900" dirty="0" err="1"/>
              <a:t>kut</a:t>
            </a:r>
            <a:r>
              <a:rPr lang="en-US" sz="3900" dirty="0"/>
              <a:t> in a ka </a:t>
            </a:r>
            <a:r>
              <a:rPr lang="en-US" sz="3900" dirty="0" err="1"/>
              <a:t>hruai</a:t>
            </a:r>
            <a:r>
              <a:rPr lang="en-US" sz="3900" dirty="0"/>
              <a:t> ca ah, Lung </a:t>
            </a:r>
            <a:r>
              <a:rPr lang="en-US" sz="3900" dirty="0" err="1"/>
              <a:t>fek</a:t>
            </a:r>
            <a:r>
              <a:rPr lang="en-US" sz="3900" dirty="0"/>
              <a:t> </a:t>
            </a:r>
            <a:r>
              <a:rPr lang="en-US" sz="3900" dirty="0" err="1"/>
              <a:t>zulhnak</a:t>
            </a:r>
            <a:r>
              <a:rPr lang="en-US" sz="3900" dirty="0"/>
              <a:t> ka lung a </a:t>
            </a:r>
            <a:r>
              <a:rPr lang="en-US" sz="3900" dirty="0" err="1"/>
              <a:t>si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3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47. JESUH, KHAMHTU, KA HRUAI TUAH</a:t>
            </a:r>
          </a:p>
          <a:p>
            <a:r>
              <a:rPr lang="en-US" sz="3900" dirty="0" err="1"/>
              <a:t>Doh</a:t>
            </a:r>
            <a:r>
              <a:rPr lang="en-US" sz="3900" dirty="0"/>
              <a:t> is Bb</a:t>
            </a:r>
          </a:p>
        </p:txBody>
      </p:sp>
    </p:spTree>
  </p:cSld>
  <p:clrMapOvr>
    <a:masterClrMapping/>
  </p:clrMapOvr>
</p:sld>
</file>

<file path=ppt/slides/slide3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Jesuh</a:t>
            </a:r>
            <a:r>
              <a:rPr lang="en-US" sz="3900" dirty="0"/>
              <a:t>, </a:t>
            </a:r>
            <a:r>
              <a:rPr lang="en-US" sz="3900" dirty="0" err="1"/>
              <a:t>Khamhtu</a:t>
            </a:r>
            <a:r>
              <a:rPr lang="en-US" sz="3900" dirty="0"/>
              <a:t>, ka </a:t>
            </a:r>
            <a:r>
              <a:rPr lang="en-US" sz="3900" dirty="0" err="1"/>
              <a:t>hruai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Nun </a:t>
            </a:r>
            <a:r>
              <a:rPr lang="en-US" sz="3900" dirty="0" err="1"/>
              <a:t>caan</a:t>
            </a:r>
            <a:r>
              <a:rPr lang="en-US" sz="3900" dirty="0"/>
              <a:t> </a:t>
            </a:r>
            <a:r>
              <a:rPr lang="en-US" sz="3900" dirty="0" err="1"/>
              <a:t>thlichia</a:t>
            </a:r>
            <a:r>
              <a:rPr lang="en-US" sz="3900" dirty="0"/>
              <a:t> </a:t>
            </a:r>
            <a:r>
              <a:rPr lang="en-US" sz="3900" dirty="0" err="1"/>
              <a:t>tho</a:t>
            </a:r>
            <a:r>
              <a:rPr lang="en-US" sz="3900" dirty="0"/>
              <a:t> </a:t>
            </a:r>
            <a:r>
              <a:rPr lang="en-US" sz="3900" dirty="0" err="1"/>
              <a:t>chungin</a:t>
            </a:r>
            <a:r>
              <a:rPr lang="en-US" sz="3900" dirty="0"/>
              <a:t>, </a:t>
            </a:r>
            <a:r>
              <a:rPr lang="en-US" sz="3900" dirty="0" err="1"/>
              <a:t>Tilet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 ka </a:t>
            </a:r>
            <a:r>
              <a:rPr lang="en-US" sz="3900" dirty="0" err="1"/>
              <a:t>khuh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Lungpang</a:t>
            </a:r>
            <a:r>
              <a:rPr lang="en-US" sz="3900" dirty="0"/>
              <a:t> le </a:t>
            </a:r>
            <a:r>
              <a:rPr lang="en-US" sz="3900" dirty="0" err="1"/>
              <a:t>ti-hrual</a:t>
            </a:r>
            <a:r>
              <a:rPr lang="en-US" sz="3900" dirty="0"/>
              <a:t> </a:t>
            </a:r>
            <a:r>
              <a:rPr lang="en-US" sz="3900" dirty="0" err="1"/>
              <a:t>chungah</a:t>
            </a:r>
            <a:r>
              <a:rPr lang="en-US" sz="3900" dirty="0"/>
              <a:t>, Lam ding </a:t>
            </a:r>
            <a:r>
              <a:rPr lang="en-US" sz="3900" dirty="0" err="1"/>
              <a:t>nang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ka </a:t>
            </a:r>
            <a:r>
              <a:rPr lang="en-US" sz="3900" dirty="0" err="1"/>
              <a:t>hmuhsak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Khamhtu</a:t>
            </a:r>
            <a:r>
              <a:rPr lang="en-US" sz="3900" dirty="0"/>
              <a:t> ka </a:t>
            </a:r>
            <a:r>
              <a:rPr lang="en-US" sz="3900" dirty="0" err="1"/>
              <a:t>hruai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</a:t>
            </a:r>
          </a:p>
        </p:txBody>
      </p:sp>
    </p:spTree>
  </p:cSld>
  <p:clrMapOvr>
    <a:masterClrMapping/>
  </p:clrMapOvr>
</p:sld>
</file>

<file path=ppt/slides/slide3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Sunghno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nau</a:t>
            </a:r>
            <a:r>
              <a:rPr lang="en-US" sz="3900" dirty="0"/>
              <a:t> a </a:t>
            </a:r>
            <a:r>
              <a:rPr lang="en-US" sz="3900" dirty="0" err="1"/>
              <a:t>awih</a:t>
            </a:r>
            <a:r>
              <a:rPr lang="en-US" sz="3900" dirty="0"/>
              <a:t> bang, </a:t>
            </a:r>
            <a:r>
              <a:rPr lang="en-US" sz="3900" dirty="0" err="1"/>
              <a:t>Rilipi</a:t>
            </a:r>
            <a:r>
              <a:rPr lang="en-US" sz="3900" dirty="0"/>
              <a:t> cu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awih</a:t>
            </a:r>
            <a:r>
              <a:rPr lang="en-US" sz="3900" dirty="0"/>
              <a:t> </a:t>
            </a:r>
            <a:r>
              <a:rPr lang="en-US" sz="3900" dirty="0" err="1"/>
              <a:t>khawh</a:t>
            </a:r>
            <a:r>
              <a:rPr lang="en-US" sz="3900" dirty="0"/>
              <a:t>, </a:t>
            </a:r>
            <a:r>
              <a:rPr lang="en-US" sz="3900" dirty="0" err="1"/>
              <a:t>Tilet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nawl</a:t>
            </a:r>
            <a:r>
              <a:rPr lang="en-US" sz="3900" dirty="0"/>
              <a:t> an </a:t>
            </a:r>
            <a:r>
              <a:rPr lang="en-US" sz="3900" dirty="0" err="1"/>
              <a:t>ngaih</a:t>
            </a:r>
            <a:r>
              <a:rPr lang="en-US" sz="3900" dirty="0"/>
              <a:t>, "Dai u,"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ti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an </a:t>
            </a:r>
            <a:r>
              <a:rPr lang="en-US" sz="3900" dirty="0" err="1"/>
              <a:t>dai</a:t>
            </a:r>
            <a:r>
              <a:rPr lang="en-US" sz="3900" dirty="0"/>
              <a:t>, </a:t>
            </a:r>
            <a:r>
              <a:rPr lang="en-US" sz="3900" dirty="0" err="1"/>
              <a:t>Rili</a:t>
            </a:r>
            <a:r>
              <a:rPr lang="en-US" sz="3900" dirty="0"/>
              <a:t> </a:t>
            </a:r>
            <a:r>
              <a:rPr lang="en-US" sz="3900" dirty="0" err="1"/>
              <a:t>cungah</a:t>
            </a:r>
            <a:r>
              <a:rPr lang="en-US" sz="3900" dirty="0"/>
              <a:t> </a:t>
            </a:r>
            <a:r>
              <a:rPr lang="en-US" sz="3900" dirty="0" err="1"/>
              <a:t>nawlngeitu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Khamhtu</a:t>
            </a:r>
            <a:r>
              <a:rPr lang="en-US" sz="3900" dirty="0"/>
              <a:t> ka </a:t>
            </a:r>
            <a:r>
              <a:rPr lang="en-US" sz="3900" dirty="0" err="1"/>
              <a:t>hruai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</a:t>
            </a:r>
          </a:p>
        </p:txBody>
      </p:sp>
    </p:spTree>
  </p:cSld>
  <p:clrMapOvr>
    <a:masterClrMapping/>
  </p:clrMapOvr>
</p:sld>
</file>

<file path=ppt/slides/slide3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Ti </a:t>
            </a:r>
            <a:r>
              <a:rPr lang="en-US" sz="3900" dirty="0" err="1"/>
              <a:t>kam</a:t>
            </a:r>
            <a:r>
              <a:rPr lang="en-US" sz="3900" dirty="0"/>
              <a:t> he </a:t>
            </a:r>
            <a:r>
              <a:rPr lang="en-US" sz="3900" dirty="0" err="1"/>
              <a:t>kaa</a:t>
            </a:r>
            <a:r>
              <a:rPr lang="en-US" sz="3900" dirty="0"/>
              <a:t> </a:t>
            </a:r>
            <a:r>
              <a:rPr lang="en-US" sz="3900" dirty="0" err="1"/>
              <a:t>naih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, </a:t>
            </a:r>
            <a:r>
              <a:rPr lang="en-US" sz="3900" dirty="0" err="1"/>
              <a:t>Tihnung</a:t>
            </a:r>
            <a:r>
              <a:rPr lang="en-US" sz="3900" dirty="0"/>
              <a:t> </a:t>
            </a:r>
            <a:r>
              <a:rPr lang="en-US" sz="3900" dirty="0" err="1"/>
              <a:t>tilet</a:t>
            </a:r>
            <a:r>
              <a:rPr lang="en-US" sz="3900" dirty="0"/>
              <a:t> </a:t>
            </a:r>
            <a:r>
              <a:rPr lang="en-US" sz="3900" dirty="0" err="1"/>
              <a:t>thawng</a:t>
            </a:r>
            <a:r>
              <a:rPr lang="en-US" sz="3900" dirty="0"/>
              <a:t> a </a:t>
            </a:r>
            <a:r>
              <a:rPr lang="en-US" sz="3900" dirty="0" err="1"/>
              <a:t>thang</a:t>
            </a:r>
            <a:r>
              <a:rPr lang="en-US" sz="3900" dirty="0"/>
              <a:t>, Na tang ah </a:t>
            </a:r>
            <a:r>
              <a:rPr lang="en-US" sz="3900" dirty="0" err="1"/>
              <a:t>na</a:t>
            </a:r>
            <a:r>
              <a:rPr lang="en-US" sz="3900" dirty="0"/>
              <a:t> ka </a:t>
            </a:r>
            <a:r>
              <a:rPr lang="en-US" sz="3900" dirty="0" err="1"/>
              <a:t>pom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, Dai </a:t>
            </a:r>
            <a:r>
              <a:rPr lang="en-US" sz="3900" dirty="0" err="1"/>
              <a:t>tein</a:t>
            </a:r>
            <a:r>
              <a:rPr lang="en-US" sz="3900" dirty="0"/>
              <a:t> </a:t>
            </a:r>
            <a:r>
              <a:rPr lang="en-US" sz="3900" dirty="0" err="1"/>
              <a:t>kaa</a:t>
            </a:r>
            <a:r>
              <a:rPr lang="en-US" sz="3900" dirty="0"/>
              <a:t> </a:t>
            </a:r>
            <a:r>
              <a:rPr lang="en-US" sz="3900" dirty="0" err="1"/>
              <a:t>dinhnak</a:t>
            </a:r>
            <a:r>
              <a:rPr lang="en-US" sz="3900" dirty="0"/>
              <a:t> </a:t>
            </a:r>
            <a:r>
              <a:rPr lang="en-US" sz="3900" dirty="0" err="1"/>
              <a:t>hnga</a:t>
            </a:r>
            <a:r>
              <a:rPr lang="en-US" sz="3900" dirty="0"/>
              <a:t>, "</a:t>
            </a:r>
            <a:r>
              <a:rPr lang="en-US" sz="3900" dirty="0" err="1"/>
              <a:t>Tih</a:t>
            </a:r>
            <a:r>
              <a:rPr lang="en-US" sz="3900" dirty="0"/>
              <a:t> </a:t>
            </a:r>
            <a:r>
              <a:rPr lang="en-US" sz="3900" dirty="0" err="1"/>
              <a:t>hlah</a:t>
            </a:r>
            <a:r>
              <a:rPr lang="en-US" sz="3900" dirty="0"/>
              <a:t>! </a:t>
            </a:r>
            <a:r>
              <a:rPr lang="en-US" sz="3900" dirty="0" err="1"/>
              <a:t>atu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hruai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," </a:t>
            </a:r>
            <a:r>
              <a:rPr lang="en-US" sz="3900" dirty="0" err="1"/>
              <a:t>ti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aw-</a:t>
            </a:r>
            <a:r>
              <a:rPr lang="en-US" sz="3900" dirty="0" err="1"/>
              <a:t>nem</a:t>
            </a:r>
            <a:r>
              <a:rPr lang="en-US" sz="3900" dirty="0"/>
              <a:t> ka </a:t>
            </a:r>
            <a:r>
              <a:rPr lang="en-US" sz="3900" dirty="0" err="1"/>
              <a:t>theihter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3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48. KA THUP TUAH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</a:t>
            </a:r>
            <a:r>
              <a:rPr lang="en-US" sz="3900" dirty="0" err="1"/>
              <a:t>Ab</a:t>
            </a:r>
            <a:endParaRPr lang="en-US" sz="3900" dirty="0"/>
          </a:p>
        </p:txBody>
      </p:sp>
    </p:spTree>
  </p:cSld>
  <p:clrMapOvr>
    <a:masterClrMapping/>
  </p:clrMapOvr>
</p:sld>
</file>

<file path=ppt/slides/slide3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A </a:t>
            </a:r>
            <a:r>
              <a:rPr lang="en-US" sz="3900" dirty="0" err="1"/>
              <a:t>hmun</a:t>
            </a:r>
            <a:r>
              <a:rPr lang="en-US" sz="3900" dirty="0"/>
              <a:t> lung-pi </a:t>
            </a:r>
            <a:r>
              <a:rPr lang="en-US" sz="3900" dirty="0" err="1"/>
              <a:t>hun</a:t>
            </a:r>
            <a:r>
              <a:rPr lang="en-US" sz="3900" dirty="0"/>
              <a:t> </a:t>
            </a:r>
            <a:r>
              <a:rPr lang="en-US" sz="3900" dirty="0" err="1"/>
              <a:t>cia</a:t>
            </a:r>
            <a:r>
              <a:rPr lang="en-US" sz="3900" dirty="0"/>
              <a:t> a um, Ka </a:t>
            </a:r>
            <a:r>
              <a:rPr lang="en-US" sz="3900" dirty="0" err="1"/>
              <a:t>thup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Sifah</a:t>
            </a:r>
            <a:r>
              <a:rPr lang="en-US" sz="3900" dirty="0"/>
              <a:t> re-</a:t>
            </a:r>
            <a:r>
              <a:rPr lang="en-US" sz="3900" dirty="0" err="1"/>
              <a:t>theihnak</a:t>
            </a:r>
            <a:r>
              <a:rPr lang="en-US" sz="3900" dirty="0"/>
              <a:t> a </a:t>
            </a:r>
            <a:r>
              <a:rPr lang="en-US" sz="3900" dirty="0" err="1"/>
              <a:t>tampi</a:t>
            </a:r>
            <a:r>
              <a:rPr lang="en-US" sz="3900" dirty="0"/>
              <a:t>, Ka </a:t>
            </a:r>
            <a:r>
              <a:rPr lang="en-US" sz="3900" dirty="0" err="1"/>
              <a:t>thup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dawtnak</a:t>
            </a:r>
            <a:r>
              <a:rPr lang="en-US" sz="3900" dirty="0"/>
              <a:t> ka </a:t>
            </a:r>
            <a:r>
              <a:rPr lang="en-US" sz="3900" dirty="0" err="1"/>
              <a:t>lungchung</a:t>
            </a:r>
            <a:r>
              <a:rPr lang="en-US" sz="3900" dirty="0"/>
              <a:t> ah, Mi </a:t>
            </a:r>
            <a:r>
              <a:rPr lang="en-US" sz="3900" dirty="0" err="1"/>
              <a:t>thlen</a:t>
            </a:r>
            <a:r>
              <a:rPr lang="en-US" sz="3900" dirty="0"/>
              <a:t> </a:t>
            </a:r>
            <a:r>
              <a:rPr lang="en-US" sz="3900" dirty="0" err="1"/>
              <a:t>khawh</a:t>
            </a:r>
            <a:r>
              <a:rPr lang="en-US" sz="3900" dirty="0"/>
              <a:t> </a:t>
            </a:r>
            <a:r>
              <a:rPr lang="en-US" sz="3900" dirty="0" err="1"/>
              <a:t>lonak</a:t>
            </a:r>
            <a:r>
              <a:rPr lang="en-US" sz="3900" dirty="0"/>
              <a:t> </a:t>
            </a:r>
            <a:r>
              <a:rPr lang="en-US" sz="3900" dirty="0" err="1"/>
              <a:t>hmun</a:t>
            </a:r>
            <a:r>
              <a:rPr lang="en-US" sz="3900" dirty="0"/>
              <a:t> ah khan, </a:t>
            </a:r>
            <a:r>
              <a:rPr lang="en-US" sz="3900" dirty="0" err="1"/>
              <a:t>Zungzal</a:t>
            </a:r>
            <a:r>
              <a:rPr lang="en-US" sz="3900" dirty="0"/>
              <a:t> a </a:t>
            </a:r>
            <a:r>
              <a:rPr lang="en-US" sz="3900" dirty="0" err="1"/>
              <a:t>fek</a:t>
            </a:r>
            <a:r>
              <a:rPr lang="en-US" sz="3900" dirty="0"/>
              <a:t> </a:t>
            </a:r>
            <a:r>
              <a:rPr lang="en-US" sz="3900" dirty="0" err="1"/>
              <a:t>lungpi</a:t>
            </a:r>
            <a:r>
              <a:rPr lang="en-US" sz="3900" dirty="0"/>
              <a:t> </a:t>
            </a:r>
            <a:r>
              <a:rPr lang="en-US" sz="3900" dirty="0" err="1"/>
              <a:t>chungah</a:t>
            </a:r>
            <a:r>
              <a:rPr lang="en-US" sz="3900" dirty="0"/>
              <a:t>, Ka </a:t>
            </a:r>
            <a:r>
              <a:rPr lang="en-US" sz="3900" dirty="0" err="1"/>
              <a:t>thup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Sualnak</a:t>
            </a:r>
            <a:r>
              <a:rPr lang="en-US" sz="3900" dirty="0"/>
              <a:t> ram ka </a:t>
            </a:r>
            <a:r>
              <a:rPr lang="en-US" sz="3900" dirty="0" err="1"/>
              <a:t>phak</a:t>
            </a:r>
            <a:r>
              <a:rPr lang="en-US" sz="3900" dirty="0"/>
              <a:t> </a:t>
            </a:r>
            <a:r>
              <a:rPr lang="en-US" sz="3900" dirty="0" err="1"/>
              <a:t>nak</a:t>
            </a:r>
            <a:r>
              <a:rPr lang="en-US" sz="3900" dirty="0"/>
              <a:t> </a:t>
            </a:r>
            <a:r>
              <a:rPr lang="en-US" sz="3900" dirty="0" err="1"/>
              <a:t>hnga</a:t>
            </a:r>
            <a:r>
              <a:rPr lang="en-US" sz="3900" dirty="0"/>
              <a:t> lo, Ka </a:t>
            </a:r>
            <a:r>
              <a:rPr lang="en-US" sz="3900" dirty="0" err="1"/>
              <a:t>thup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chungah</a:t>
            </a:r>
            <a:r>
              <a:rPr lang="en-US" sz="3900" dirty="0"/>
              <a:t> a </a:t>
            </a:r>
            <a:r>
              <a:rPr lang="en-US" sz="3900" dirty="0" err="1"/>
              <a:t>zungzal</a:t>
            </a:r>
            <a:r>
              <a:rPr lang="en-US" sz="3900" dirty="0"/>
              <a:t> in, Ka </a:t>
            </a:r>
            <a:r>
              <a:rPr lang="en-US" sz="3900" dirty="0" err="1"/>
              <a:t>thup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Vawlei</a:t>
            </a:r>
            <a:r>
              <a:rPr lang="en-US" sz="3900" dirty="0"/>
              <a:t> </a:t>
            </a:r>
            <a:r>
              <a:rPr lang="en-US" sz="3900" dirty="0" err="1"/>
              <a:t>cung</a:t>
            </a:r>
            <a:r>
              <a:rPr lang="en-US" sz="3900" dirty="0"/>
              <a:t> </a:t>
            </a:r>
            <a:r>
              <a:rPr lang="en-US" sz="3900" dirty="0" err="1"/>
              <a:t>sunparnak</a:t>
            </a:r>
            <a:r>
              <a:rPr lang="en-US" sz="3900" dirty="0"/>
              <a:t> </a:t>
            </a:r>
            <a:r>
              <a:rPr lang="en-US" sz="3900" dirty="0" err="1"/>
              <a:t>chungah</a:t>
            </a:r>
            <a:r>
              <a:rPr lang="en-US" sz="3900" dirty="0"/>
              <a:t>, </a:t>
            </a:r>
            <a:r>
              <a:rPr lang="en-US" sz="3900" dirty="0" err="1"/>
              <a:t>Sualnak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 ka </a:t>
            </a:r>
            <a:r>
              <a:rPr lang="en-US" sz="3900" dirty="0" err="1"/>
              <a:t>forh</a:t>
            </a:r>
            <a:r>
              <a:rPr lang="en-US" sz="3900" dirty="0"/>
              <a:t> </a:t>
            </a:r>
            <a:r>
              <a:rPr lang="en-US" sz="3900" dirty="0" err="1"/>
              <a:t>lio</a:t>
            </a:r>
            <a:r>
              <a:rPr lang="en-US" sz="3900" dirty="0"/>
              <a:t> ah, A </a:t>
            </a:r>
            <a:r>
              <a:rPr lang="en-US" sz="3900" dirty="0" err="1"/>
              <a:t>hmun</a:t>
            </a:r>
            <a:r>
              <a:rPr lang="en-US" sz="3900" dirty="0"/>
              <a:t>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lungpi</a:t>
            </a:r>
            <a:r>
              <a:rPr lang="en-US" sz="3900" dirty="0"/>
              <a:t> </a:t>
            </a:r>
            <a:r>
              <a:rPr lang="en-US" sz="3900" dirty="0" err="1"/>
              <a:t>chungah</a:t>
            </a:r>
            <a:r>
              <a:rPr lang="en-US" sz="3900" dirty="0"/>
              <a:t>, Ka </a:t>
            </a:r>
            <a:r>
              <a:rPr lang="en-US" sz="3900" dirty="0" err="1"/>
              <a:t>thup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Ngaihchiatnak</a:t>
            </a:r>
            <a:r>
              <a:rPr lang="en-US" sz="3900" dirty="0"/>
              <a:t> </a:t>
            </a:r>
            <a:r>
              <a:rPr lang="en-US" sz="3900" dirty="0" err="1"/>
              <a:t>khua</a:t>
            </a:r>
            <a:r>
              <a:rPr lang="en-US" sz="3900" dirty="0"/>
              <a:t> a </a:t>
            </a:r>
            <a:r>
              <a:rPr lang="en-US" sz="3900" dirty="0" err="1"/>
              <a:t>muih</a:t>
            </a:r>
            <a:r>
              <a:rPr lang="en-US" sz="3900" dirty="0"/>
              <a:t> </a:t>
            </a:r>
            <a:r>
              <a:rPr lang="en-US" sz="3900" dirty="0" err="1"/>
              <a:t>lioah</a:t>
            </a:r>
            <a:r>
              <a:rPr lang="en-US" sz="3900" dirty="0"/>
              <a:t>, Ka </a:t>
            </a:r>
            <a:r>
              <a:rPr lang="en-US" sz="3900" dirty="0" err="1"/>
              <a:t>thup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Sunparnak</a:t>
            </a:r>
            <a:r>
              <a:rPr lang="en-US" sz="3900" dirty="0"/>
              <a:t> </a:t>
            </a:r>
            <a:r>
              <a:rPr lang="en-US" sz="3900" dirty="0" err="1"/>
              <a:t>khua</a:t>
            </a:r>
            <a:r>
              <a:rPr lang="en-US" sz="3900" dirty="0"/>
              <a:t> a </a:t>
            </a:r>
            <a:r>
              <a:rPr lang="en-US" sz="3900" dirty="0" err="1"/>
              <a:t>dei</a:t>
            </a:r>
            <a:r>
              <a:rPr lang="en-US" sz="3900" dirty="0"/>
              <a:t> </a:t>
            </a:r>
            <a:r>
              <a:rPr lang="en-US" sz="3900" dirty="0" err="1"/>
              <a:t>hlan</a:t>
            </a:r>
            <a:r>
              <a:rPr lang="en-US" sz="3900" dirty="0"/>
              <a:t> </a:t>
            </a:r>
            <a:r>
              <a:rPr lang="en-US" sz="3900" dirty="0" err="1"/>
              <a:t>tiang</a:t>
            </a:r>
            <a:r>
              <a:rPr lang="en-US" sz="3900" dirty="0"/>
              <a:t>, Ka </a:t>
            </a:r>
            <a:r>
              <a:rPr lang="en-US" sz="3900" dirty="0" err="1"/>
              <a:t>thup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Jordan </a:t>
            </a:r>
            <a:r>
              <a:rPr lang="en-US" sz="3900" dirty="0" err="1"/>
              <a:t>tilet</a:t>
            </a:r>
            <a:r>
              <a:rPr lang="en-US" sz="3900" dirty="0"/>
              <a:t> ka </a:t>
            </a:r>
            <a:r>
              <a:rPr lang="en-US" sz="3900" dirty="0" err="1"/>
              <a:t>nai</a:t>
            </a:r>
            <a:r>
              <a:rPr lang="en-US" sz="3900" dirty="0"/>
              <a:t> </a:t>
            </a:r>
            <a:r>
              <a:rPr lang="en-US" sz="3900" dirty="0" err="1"/>
              <a:t>tkah</a:t>
            </a:r>
            <a:r>
              <a:rPr lang="en-US" sz="3900" dirty="0"/>
              <a:t>, Na tang </a:t>
            </a:r>
            <a:r>
              <a:rPr lang="en-US" sz="3900" dirty="0" err="1"/>
              <a:t>chungah</a:t>
            </a:r>
            <a:r>
              <a:rPr lang="en-US" sz="3900" dirty="0"/>
              <a:t> ka </a:t>
            </a:r>
            <a:r>
              <a:rPr lang="en-US" sz="3900" dirty="0" err="1"/>
              <a:t>luh</a:t>
            </a:r>
            <a:r>
              <a:rPr lang="en-US" sz="3900" dirty="0"/>
              <a:t> </a:t>
            </a:r>
            <a:r>
              <a:rPr lang="en-US" sz="3900" dirty="0" err="1"/>
              <a:t>ter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A </a:t>
            </a:r>
            <a:r>
              <a:rPr lang="en-US" sz="3900" dirty="0" err="1"/>
              <a:t>hmun</a:t>
            </a:r>
            <a:r>
              <a:rPr lang="en-US" sz="3900" dirty="0"/>
              <a:t>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lungpi</a:t>
            </a:r>
            <a:r>
              <a:rPr lang="en-US" sz="3900" dirty="0"/>
              <a:t> </a:t>
            </a:r>
            <a:r>
              <a:rPr lang="en-US" sz="3900" dirty="0" err="1"/>
              <a:t>chungah</a:t>
            </a:r>
            <a:r>
              <a:rPr lang="en-US" sz="3900" dirty="0"/>
              <a:t>, Ka </a:t>
            </a:r>
            <a:r>
              <a:rPr lang="en-US" sz="3900" dirty="0" err="1"/>
              <a:t>thup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3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49. KEIMAH NAK SANG DEUHMI LUNGPI</a:t>
            </a:r>
          </a:p>
          <a:p>
            <a:r>
              <a:rPr lang="en-US" sz="3900" dirty="0" err="1"/>
              <a:t>Doh</a:t>
            </a:r>
            <a:r>
              <a:rPr lang="en-US" sz="3900" dirty="0"/>
              <a:t> is </a:t>
            </a:r>
            <a:r>
              <a:rPr lang="en-US" sz="3900" dirty="0" err="1"/>
              <a:t>Ab</a:t>
            </a:r>
            <a:endParaRPr lang="en-US" sz="3900" dirty="0"/>
          </a:p>
        </p:txBody>
      </p:sp>
    </p:spTree>
  </p:cSld>
  <p:clrMapOvr>
    <a:masterClrMapping/>
  </p:clrMapOvr>
</p:sld>
</file>

<file path=ppt/slides/slide3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A </a:t>
            </a:r>
            <a:r>
              <a:rPr lang="en-US" sz="3900" dirty="0" err="1"/>
              <a:t>tu</a:t>
            </a:r>
            <a:r>
              <a:rPr lang="en-US" sz="3900" dirty="0"/>
              <a:t> le </a:t>
            </a:r>
            <a:r>
              <a:rPr lang="en-US" sz="3900" dirty="0" err="1"/>
              <a:t>atu</a:t>
            </a:r>
            <a:r>
              <a:rPr lang="en-US" sz="3900" dirty="0"/>
              <a:t> </a:t>
            </a:r>
            <a:r>
              <a:rPr lang="en-US" sz="3900" dirty="0" err="1"/>
              <a:t>khua</a:t>
            </a:r>
            <a:r>
              <a:rPr lang="en-US" sz="3900" dirty="0"/>
              <a:t> a </a:t>
            </a:r>
            <a:r>
              <a:rPr lang="en-US" sz="3900" dirty="0" err="1"/>
              <a:t>mui</a:t>
            </a:r>
            <a:r>
              <a:rPr lang="en-US" sz="3900" dirty="0"/>
              <a:t>, Na </a:t>
            </a:r>
            <a:r>
              <a:rPr lang="en-US" sz="3900" dirty="0" err="1"/>
              <a:t>luhnak</a:t>
            </a:r>
            <a:r>
              <a:rPr lang="en-US" sz="3900" dirty="0"/>
              <a:t> lam </a:t>
            </a:r>
            <a:r>
              <a:rPr lang="en-US" sz="3900" dirty="0" err="1"/>
              <a:t>kha</a:t>
            </a:r>
            <a:r>
              <a:rPr lang="en-US" sz="3900" dirty="0"/>
              <a:t> a </a:t>
            </a:r>
            <a:r>
              <a:rPr lang="en-US" sz="3900" dirty="0" err="1"/>
              <a:t>har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</a:t>
            </a:r>
            <a:r>
              <a:rPr lang="en-US" sz="3900" dirty="0" err="1"/>
              <a:t>Ngaihchiatnak</a:t>
            </a:r>
            <a:r>
              <a:rPr lang="en-US" sz="3900" dirty="0"/>
              <a:t> </a:t>
            </a:r>
            <a:r>
              <a:rPr lang="en-US" sz="3900" dirty="0" err="1"/>
              <a:t>atu</a:t>
            </a:r>
            <a:r>
              <a:rPr lang="en-US" sz="3900" dirty="0"/>
              <a:t> le </a:t>
            </a:r>
            <a:r>
              <a:rPr lang="en-US" sz="3900" dirty="0" err="1"/>
              <a:t>atu</a:t>
            </a:r>
            <a:r>
              <a:rPr lang="en-US" sz="3900" dirty="0"/>
              <a:t>,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thlarau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huh </a:t>
            </a:r>
            <a:r>
              <a:rPr lang="en-US" sz="3900" dirty="0" err="1"/>
              <a:t>ko</a:t>
            </a:r>
            <a:r>
              <a:rPr lang="en-US" sz="3900" dirty="0"/>
              <a:t>,</a:t>
            </a:r>
          </a:p>
        </p:txBody>
      </p:sp>
    </p:spTree>
  </p:cSld>
  <p:clrMapOvr>
    <a:masterClrMapping/>
  </p:clrMapOvr>
</p:sld>
</file>

<file path=ppt/slides/slide3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sinah</a:t>
            </a:r>
            <a:r>
              <a:rPr lang="en-US" sz="3900" dirty="0"/>
              <a:t> ka </a:t>
            </a:r>
            <a:r>
              <a:rPr lang="en-US" sz="3900" dirty="0" err="1"/>
              <a:t>tlikter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(</a:t>
            </a:r>
            <a:r>
              <a:rPr lang="en-US" sz="3900" dirty="0" err="1"/>
              <a:t>tlikter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) </a:t>
            </a:r>
            <a:r>
              <a:rPr lang="en-US" sz="3900" dirty="0" err="1"/>
              <a:t>Keimah</a:t>
            </a:r>
            <a:r>
              <a:rPr lang="en-US" sz="3900" dirty="0"/>
              <a:t> </a:t>
            </a:r>
            <a:r>
              <a:rPr lang="en-US" sz="3900" dirty="0" err="1"/>
              <a:t>nakin</a:t>
            </a:r>
            <a:r>
              <a:rPr lang="en-US" sz="3900" dirty="0"/>
              <a:t> a </a:t>
            </a:r>
            <a:r>
              <a:rPr lang="en-US" sz="3900" dirty="0" err="1"/>
              <a:t>cung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, (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)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sinah</a:t>
            </a:r>
            <a:r>
              <a:rPr lang="en-US" sz="3900" dirty="0"/>
              <a:t> ka </a:t>
            </a:r>
            <a:r>
              <a:rPr lang="en-US" sz="3900" dirty="0" err="1"/>
              <a:t>tlikter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(</a:t>
            </a:r>
            <a:r>
              <a:rPr lang="en-US" sz="3900" dirty="0" err="1"/>
              <a:t>tlikter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) </a:t>
            </a:r>
            <a:r>
              <a:rPr lang="en-US" sz="3900" dirty="0" err="1"/>
              <a:t>Keimah</a:t>
            </a:r>
            <a:r>
              <a:rPr lang="en-US" sz="3900" dirty="0"/>
              <a:t> </a:t>
            </a:r>
            <a:r>
              <a:rPr lang="en-US" sz="3900" dirty="0" err="1"/>
              <a:t>nakin</a:t>
            </a:r>
            <a:r>
              <a:rPr lang="en-US" sz="3900" dirty="0"/>
              <a:t> a </a:t>
            </a:r>
            <a:r>
              <a:rPr lang="en-US" sz="3900" dirty="0" err="1"/>
              <a:t>cung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Atu</a:t>
            </a:r>
            <a:r>
              <a:rPr lang="en-US" sz="3900" dirty="0"/>
              <a:t> le a </a:t>
            </a:r>
            <a:r>
              <a:rPr lang="en-US" sz="3900" dirty="0" err="1"/>
              <a:t>tu</a:t>
            </a:r>
            <a:r>
              <a:rPr lang="en-US" sz="3900" dirty="0"/>
              <a:t> </a:t>
            </a:r>
            <a:r>
              <a:rPr lang="en-US" sz="3900" dirty="0" err="1"/>
              <a:t>ni</a:t>
            </a:r>
            <a:r>
              <a:rPr lang="en-US" sz="3900" dirty="0"/>
              <a:t> a </a:t>
            </a:r>
            <a:r>
              <a:rPr lang="en-US" sz="3900" dirty="0" err="1"/>
              <a:t>sau</a:t>
            </a:r>
            <a:r>
              <a:rPr lang="en-US" sz="3900" dirty="0"/>
              <a:t>, </a:t>
            </a:r>
            <a:r>
              <a:rPr lang="en-US" sz="3900" dirty="0" err="1"/>
              <a:t>Voi</a:t>
            </a:r>
            <a:r>
              <a:rPr lang="en-US" sz="3900" dirty="0"/>
              <a:t> </a:t>
            </a:r>
            <a:r>
              <a:rPr lang="en-US" sz="3900" dirty="0" err="1"/>
              <a:t>tampi</a:t>
            </a:r>
            <a:r>
              <a:rPr lang="en-US" sz="3900" dirty="0"/>
              <a:t> </a:t>
            </a:r>
            <a:r>
              <a:rPr lang="en-US" sz="3900" dirty="0" err="1"/>
              <a:t>kehlan</a:t>
            </a:r>
            <a:r>
              <a:rPr lang="en-US" sz="3900" dirty="0"/>
              <a:t> a </a:t>
            </a:r>
            <a:r>
              <a:rPr lang="en-US" sz="3900" dirty="0" err="1"/>
              <a:t>rit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</a:t>
            </a:r>
            <a:r>
              <a:rPr lang="en-US" sz="3900" dirty="0" err="1"/>
              <a:t>Vawlei</a:t>
            </a:r>
            <a:r>
              <a:rPr lang="en-US" sz="3900" dirty="0"/>
              <a:t> nun lam ka </a:t>
            </a:r>
            <a:r>
              <a:rPr lang="en-US" sz="3900" dirty="0" err="1"/>
              <a:t>kal</a:t>
            </a:r>
            <a:r>
              <a:rPr lang="en-US" sz="3900" dirty="0"/>
              <a:t> </a:t>
            </a:r>
            <a:r>
              <a:rPr lang="en-US" sz="3900" dirty="0" err="1"/>
              <a:t>lio</a:t>
            </a:r>
            <a:r>
              <a:rPr lang="en-US" sz="3900" dirty="0"/>
              <a:t> ah,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thladem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</a:t>
            </a:r>
            <a:r>
              <a:rPr lang="en-US" sz="3900" dirty="0" err="1"/>
              <a:t>dai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</a:t>
            </a:r>
          </a:p>
        </p:txBody>
      </p:sp>
    </p:spTree>
  </p:cSld>
  <p:clrMapOvr>
    <a:masterClrMapping/>
  </p:clrMapOvr>
</p:sld>
</file>

<file path=ppt/slides/slide3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sinah</a:t>
            </a:r>
            <a:r>
              <a:rPr lang="en-US" sz="3900" dirty="0"/>
              <a:t> ka </a:t>
            </a:r>
            <a:r>
              <a:rPr lang="en-US" sz="3900" dirty="0" err="1"/>
              <a:t>tlikter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(</a:t>
            </a:r>
            <a:r>
              <a:rPr lang="en-US" sz="3900" dirty="0" err="1"/>
              <a:t>tlikter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) </a:t>
            </a:r>
            <a:r>
              <a:rPr lang="en-US" sz="3900" dirty="0" err="1"/>
              <a:t>Keimah</a:t>
            </a:r>
            <a:r>
              <a:rPr lang="en-US" sz="3900" dirty="0"/>
              <a:t> </a:t>
            </a:r>
            <a:r>
              <a:rPr lang="en-US" sz="3900" dirty="0" err="1"/>
              <a:t>nakin</a:t>
            </a:r>
            <a:r>
              <a:rPr lang="en-US" sz="3900" dirty="0"/>
              <a:t> a </a:t>
            </a:r>
            <a:r>
              <a:rPr lang="en-US" sz="3900" dirty="0" err="1"/>
              <a:t>cung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, (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)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sinah</a:t>
            </a:r>
            <a:r>
              <a:rPr lang="en-US" sz="3900" dirty="0"/>
              <a:t> ka </a:t>
            </a:r>
            <a:r>
              <a:rPr lang="en-US" sz="3900" dirty="0" err="1"/>
              <a:t>tlikter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(</a:t>
            </a:r>
            <a:r>
              <a:rPr lang="en-US" sz="3900" dirty="0" err="1"/>
              <a:t>tlikter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) </a:t>
            </a:r>
            <a:r>
              <a:rPr lang="en-US" sz="3900" dirty="0" err="1"/>
              <a:t>Keimah</a:t>
            </a:r>
            <a:r>
              <a:rPr lang="en-US" sz="3900" dirty="0"/>
              <a:t> </a:t>
            </a:r>
            <a:r>
              <a:rPr lang="en-US" sz="3900" dirty="0" err="1"/>
              <a:t>nakin</a:t>
            </a:r>
            <a:r>
              <a:rPr lang="en-US" sz="3900" dirty="0"/>
              <a:t> a </a:t>
            </a:r>
            <a:r>
              <a:rPr lang="en-US" sz="3900" dirty="0" err="1"/>
              <a:t>cung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pawngah</a:t>
            </a:r>
            <a:r>
              <a:rPr lang="en-US" sz="3900" dirty="0"/>
              <a:t> um </a:t>
            </a:r>
            <a:r>
              <a:rPr lang="en-US" sz="3900" dirty="0" err="1"/>
              <a:t>ko</a:t>
            </a:r>
            <a:r>
              <a:rPr lang="en-US" sz="3900" dirty="0"/>
              <a:t> u </a:t>
            </a:r>
            <a:r>
              <a:rPr lang="en-US" sz="3900" dirty="0" err="1"/>
              <a:t>si</a:t>
            </a:r>
            <a:r>
              <a:rPr lang="en-US" sz="3900" dirty="0"/>
              <a:t>, Kan that le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chiat</a:t>
            </a:r>
            <a:r>
              <a:rPr lang="en-US" sz="3900" dirty="0"/>
              <a:t> ah </a:t>
            </a:r>
            <a:r>
              <a:rPr lang="en-US" sz="3900" dirty="0" err="1"/>
              <a:t>siseh</a:t>
            </a:r>
            <a:r>
              <a:rPr lang="en-US" sz="3900" dirty="0"/>
              <a:t>, </a:t>
            </a:r>
            <a:r>
              <a:rPr lang="en-US" sz="3900" dirty="0" err="1"/>
              <a:t>Chuk</a:t>
            </a:r>
            <a:r>
              <a:rPr lang="en-US" sz="3900" dirty="0"/>
              <a:t> le </a:t>
            </a:r>
            <a:r>
              <a:rPr lang="en-US" sz="3900" dirty="0" err="1"/>
              <a:t>cho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zuan</a:t>
            </a:r>
            <a:r>
              <a:rPr lang="en-US" sz="3900" dirty="0"/>
              <a:t> ah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, </a:t>
            </a:r>
            <a:r>
              <a:rPr lang="en-US" sz="3900" dirty="0" err="1"/>
              <a:t>Khuamui</a:t>
            </a:r>
            <a:r>
              <a:rPr lang="en-US" sz="3900" dirty="0"/>
              <a:t> </a:t>
            </a:r>
            <a:r>
              <a:rPr lang="en-US" sz="3900" dirty="0" err="1"/>
              <a:t>lak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kal</a:t>
            </a:r>
            <a:r>
              <a:rPr lang="en-US" sz="3900" dirty="0"/>
              <a:t> ah </a:t>
            </a:r>
            <a:r>
              <a:rPr lang="en-US" sz="3900" dirty="0" err="1"/>
              <a:t>siseh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sinah</a:t>
            </a:r>
            <a:r>
              <a:rPr lang="en-US" sz="3900" dirty="0"/>
              <a:t> ka </a:t>
            </a:r>
            <a:r>
              <a:rPr lang="en-US" sz="3900" dirty="0" err="1"/>
              <a:t>tlikter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(</a:t>
            </a:r>
            <a:r>
              <a:rPr lang="en-US" sz="3900" dirty="0" err="1"/>
              <a:t>tlikter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) </a:t>
            </a:r>
            <a:r>
              <a:rPr lang="en-US" sz="3900" dirty="0" err="1"/>
              <a:t>Keimah</a:t>
            </a:r>
            <a:r>
              <a:rPr lang="en-US" sz="3900" dirty="0"/>
              <a:t> </a:t>
            </a:r>
            <a:r>
              <a:rPr lang="en-US" sz="3900" dirty="0" err="1"/>
              <a:t>nakin</a:t>
            </a:r>
            <a:r>
              <a:rPr lang="en-US" sz="3900" dirty="0"/>
              <a:t> a </a:t>
            </a:r>
            <a:r>
              <a:rPr lang="en-US" sz="3900" dirty="0" err="1"/>
              <a:t>cung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, (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)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sinah</a:t>
            </a:r>
            <a:r>
              <a:rPr lang="en-US" sz="3900" dirty="0"/>
              <a:t> ka </a:t>
            </a:r>
            <a:r>
              <a:rPr lang="en-US" sz="3900" dirty="0" err="1"/>
              <a:t>tlikter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(</a:t>
            </a:r>
            <a:r>
              <a:rPr lang="en-US" sz="3900" dirty="0" err="1"/>
              <a:t>tlikter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) </a:t>
            </a:r>
            <a:r>
              <a:rPr lang="en-US" sz="3900" dirty="0" err="1"/>
              <a:t>Keimah</a:t>
            </a:r>
            <a:r>
              <a:rPr lang="en-US" sz="3900" dirty="0"/>
              <a:t> </a:t>
            </a:r>
            <a:r>
              <a:rPr lang="en-US" sz="3900" dirty="0" err="1"/>
              <a:t>nakin</a:t>
            </a:r>
            <a:r>
              <a:rPr lang="en-US" sz="3900" dirty="0"/>
              <a:t> a </a:t>
            </a:r>
            <a:r>
              <a:rPr lang="en-US" sz="3900" dirty="0" err="1"/>
              <a:t>cung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3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nl-NL" sz="3900" dirty="0"/>
              <a:t>50. ZUNGZAL KAN HNGATCHANMI PATHIAN</a:t>
            </a:r>
          </a:p>
          <a:p>
            <a:r>
              <a:rPr lang="nl-NL" sz="3900" dirty="0"/>
              <a:t>Doh is C</a:t>
            </a:r>
            <a:endParaRPr lang="en-US" sz="3900" dirty="0"/>
          </a:p>
        </p:txBody>
      </p:sp>
    </p:spTree>
  </p:cSld>
  <p:clrMapOvr>
    <a:masterClrMapping/>
  </p:clrMapOvr>
</p:sld>
</file>

<file path=ppt/slides/slide3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hngatchanmi</a:t>
            </a:r>
            <a:r>
              <a:rPr lang="en-US" sz="3900" dirty="0"/>
              <a:t> </a:t>
            </a:r>
            <a:r>
              <a:rPr lang="en-US" sz="3900" dirty="0" err="1"/>
              <a:t>Pathian</a:t>
            </a:r>
            <a:r>
              <a:rPr lang="en-US" sz="3900" dirty="0"/>
              <a:t>, Kan </a:t>
            </a:r>
            <a:r>
              <a:rPr lang="en-US" sz="3900" dirty="0" err="1"/>
              <a:t>hmailei</a:t>
            </a:r>
            <a:r>
              <a:rPr lang="en-US" sz="3900" dirty="0"/>
              <a:t> </a:t>
            </a:r>
            <a:r>
              <a:rPr lang="en-US" sz="3900" dirty="0" err="1"/>
              <a:t>ruahchannak</a:t>
            </a:r>
            <a:r>
              <a:rPr lang="en-US" sz="3900" dirty="0"/>
              <a:t>, </a:t>
            </a:r>
            <a:r>
              <a:rPr lang="en-US" sz="3900" dirty="0" err="1"/>
              <a:t>Thlitu</a:t>
            </a:r>
            <a:r>
              <a:rPr lang="en-US" sz="3900" dirty="0"/>
              <a:t> </a:t>
            </a:r>
            <a:r>
              <a:rPr lang="en-US" sz="3900" dirty="0" err="1"/>
              <a:t>hran</a:t>
            </a:r>
            <a:r>
              <a:rPr lang="en-US" sz="3900" dirty="0"/>
              <a:t> </a:t>
            </a:r>
            <a:r>
              <a:rPr lang="en-US" sz="3900" dirty="0" err="1"/>
              <a:t>phenh</a:t>
            </a:r>
            <a:r>
              <a:rPr lang="en-US" sz="3900" dirty="0"/>
              <a:t> </a:t>
            </a:r>
            <a:r>
              <a:rPr lang="en-US" sz="3900" dirty="0" err="1"/>
              <a:t>awkah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ra</a:t>
            </a:r>
            <a:r>
              <a:rPr lang="en-US" sz="3900" dirty="0"/>
              <a:t>,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hmunmi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inn.</a:t>
            </a:r>
          </a:p>
        </p:txBody>
      </p:sp>
    </p:spTree>
  </p:cSld>
  <p:clrMapOvr>
    <a:masterClrMapping/>
  </p:clrMapOvr>
</p:sld>
</file>

<file path=ppt/slides/slide3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thutnak</a:t>
            </a:r>
            <a:r>
              <a:rPr lang="en-US" sz="3900" dirty="0"/>
              <a:t> </a:t>
            </a:r>
            <a:r>
              <a:rPr lang="en-US" sz="3900" dirty="0" err="1"/>
              <a:t>thladem</a:t>
            </a:r>
            <a:r>
              <a:rPr lang="en-US" sz="3900" dirty="0"/>
              <a:t> ah, </a:t>
            </a:r>
            <a:r>
              <a:rPr lang="en-US" sz="3900" dirty="0" err="1"/>
              <a:t>Mithiang</a:t>
            </a:r>
            <a:r>
              <a:rPr lang="en-US" sz="3900" dirty="0"/>
              <a:t> him in an um, Na ban </a:t>
            </a:r>
            <a:r>
              <a:rPr lang="en-US" sz="3900" dirty="0" err="1"/>
              <a:t>lawng</a:t>
            </a:r>
            <a:r>
              <a:rPr lang="en-US" sz="3900" dirty="0"/>
              <a:t> </a:t>
            </a:r>
            <a:r>
              <a:rPr lang="en-US" sz="3900" dirty="0" err="1"/>
              <a:t>hmanh</a:t>
            </a:r>
            <a:r>
              <a:rPr lang="en-US" sz="3900" dirty="0"/>
              <a:t> </a:t>
            </a:r>
            <a:r>
              <a:rPr lang="en-US" sz="3900" dirty="0" err="1"/>
              <a:t>kannih</a:t>
            </a:r>
            <a:r>
              <a:rPr lang="en-US" sz="3900" dirty="0"/>
              <a:t> </a:t>
            </a:r>
            <a:r>
              <a:rPr lang="en-US" sz="3900" dirty="0" err="1"/>
              <a:t>caah</a:t>
            </a:r>
            <a:r>
              <a:rPr lang="en-US" sz="3900" dirty="0"/>
              <a:t>,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himnak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Fing</a:t>
            </a:r>
            <a:r>
              <a:rPr lang="en-US" sz="3900" dirty="0"/>
              <a:t> le </a:t>
            </a:r>
            <a:r>
              <a:rPr lang="en-US" sz="3900" dirty="0" err="1"/>
              <a:t>tlang</a:t>
            </a:r>
            <a:r>
              <a:rPr lang="en-US" sz="3900" dirty="0"/>
              <a:t> a </a:t>
            </a:r>
            <a:r>
              <a:rPr lang="en-US" sz="3900" dirty="0" err="1"/>
              <a:t>sem</a:t>
            </a:r>
            <a:r>
              <a:rPr lang="en-US" sz="3900" dirty="0"/>
              <a:t> </a:t>
            </a:r>
            <a:r>
              <a:rPr lang="en-US" sz="3900" dirty="0" err="1"/>
              <a:t>hlanpi</a:t>
            </a:r>
            <a:r>
              <a:rPr lang="en-US" sz="3900" dirty="0"/>
              <a:t> in, </a:t>
            </a:r>
            <a:r>
              <a:rPr lang="en-US" sz="3900" dirty="0" err="1"/>
              <a:t>Vawlei</a:t>
            </a:r>
            <a:r>
              <a:rPr lang="en-US" sz="3900" dirty="0"/>
              <a:t> um </a:t>
            </a:r>
            <a:r>
              <a:rPr lang="en-US" sz="3900" dirty="0" err="1"/>
              <a:t>hlan</a:t>
            </a:r>
            <a:r>
              <a:rPr lang="en-US" sz="3900" dirty="0"/>
              <a:t> </a:t>
            </a:r>
            <a:r>
              <a:rPr lang="en-US" sz="3900" dirty="0" err="1"/>
              <a:t>zongah</a:t>
            </a:r>
            <a:r>
              <a:rPr lang="en-US" sz="3900" dirty="0"/>
              <a:t>, </a:t>
            </a:r>
            <a:r>
              <a:rPr lang="en-US" sz="3900" dirty="0" err="1"/>
              <a:t>Zungzal</a:t>
            </a:r>
            <a:r>
              <a:rPr lang="en-US" sz="3900" dirty="0"/>
              <a:t> a </a:t>
            </a:r>
            <a:r>
              <a:rPr lang="en-US" sz="3900" dirty="0" err="1"/>
              <a:t>ummi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Pathian</a:t>
            </a:r>
            <a:r>
              <a:rPr lang="en-US" sz="3900" dirty="0"/>
              <a:t>, </a:t>
            </a:r>
            <a:r>
              <a:rPr lang="en-US" sz="3900" dirty="0" err="1"/>
              <a:t>Zeitik</a:t>
            </a:r>
            <a:r>
              <a:rPr lang="en-US" sz="3900" dirty="0"/>
              <a:t> </a:t>
            </a:r>
            <a:r>
              <a:rPr lang="en-US" sz="3900" dirty="0" err="1"/>
              <a:t>hmanh</a:t>
            </a:r>
            <a:r>
              <a:rPr lang="en-US" sz="3900" dirty="0"/>
              <a:t> ah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hmun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Nang ca ah </a:t>
            </a:r>
            <a:r>
              <a:rPr lang="en-US" sz="3900" dirty="0" err="1"/>
              <a:t>cun</a:t>
            </a:r>
            <a:r>
              <a:rPr lang="en-US" sz="3900" dirty="0"/>
              <a:t> </a:t>
            </a:r>
            <a:r>
              <a:rPr lang="en-US" sz="3900" dirty="0" err="1"/>
              <a:t>chan</a:t>
            </a:r>
            <a:r>
              <a:rPr lang="en-US" sz="3900" dirty="0"/>
              <a:t> </a:t>
            </a:r>
            <a:r>
              <a:rPr lang="en-US" sz="3900" dirty="0" err="1"/>
              <a:t>tampi</a:t>
            </a:r>
            <a:r>
              <a:rPr lang="en-US" sz="3900" dirty="0"/>
              <a:t> hi, </a:t>
            </a:r>
            <a:r>
              <a:rPr lang="en-US" sz="3900" dirty="0" err="1"/>
              <a:t>Mitthep</a:t>
            </a:r>
            <a:r>
              <a:rPr lang="en-US" sz="3900" dirty="0"/>
              <a:t> </a:t>
            </a:r>
            <a:r>
              <a:rPr lang="en-US" sz="3900" dirty="0" err="1"/>
              <a:t>kar</a:t>
            </a:r>
            <a:r>
              <a:rPr lang="en-US" sz="3900" dirty="0"/>
              <a:t> an </a:t>
            </a:r>
            <a:r>
              <a:rPr lang="en-US" sz="3900" dirty="0" err="1"/>
              <a:t>tling</a:t>
            </a:r>
            <a:r>
              <a:rPr lang="en-US" sz="3900" dirty="0"/>
              <a:t> lo, </a:t>
            </a:r>
            <a:r>
              <a:rPr lang="en-US" sz="3900" dirty="0" err="1"/>
              <a:t>Hnulei</a:t>
            </a:r>
            <a:r>
              <a:rPr lang="en-US" sz="3900" dirty="0"/>
              <a:t> </a:t>
            </a:r>
            <a:r>
              <a:rPr lang="en-US" sz="3900" dirty="0" err="1"/>
              <a:t>hmailei</a:t>
            </a:r>
            <a:r>
              <a:rPr lang="en-US" sz="3900" dirty="0"/>
              <a:t> </a:t>
            </a:r>
            <a:r>
              <a:rPr lang="en-US" sz="3900" dirty="0" err="1"/>
              <a:t>caan</a:t>
            </a:r>
            <a:r>
              <a:rPr lang="en-US" sz="3900" dirty="0"/>
              <a:t> a um lo,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hmunmi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si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5. </a:t>
            </a:r>
            <a:r>
              <a:rPr lang="en-US" sz="3900" dirty="0" err="1"/>
              <a:t>Caan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tilian</a:t>
            </a:r>
            <a:r>
              <a:rPr lang="en-US" sz="3900" dirty="0"/>
              <a:t> a </a:t>
            </a:r>
            <a:r>
              <a:rPr lang="en-US" sz="3900" dirty="0" err="1"/>
              <a:t>luan</a:t>
            </a:r>
            <a:r>
              <a:rPr lang="en-US" sz="3900" dirty="0"/>
              <a:t> </a:t>
            </a:r>
            <a:r>
              <a:rPr lang="en-US" sz="3900" dirty="0" err="1"/>
              <a:t>bangin</a:t>
            </a:r>
            <a:r>
              <a:rPr lang="en-US" sz="3900" dirty="0"/>
              <a:t>, </a:t>
            </a:r>
            <a:r>
              <a:rPr lang="en-US" sz="3900" dirty="0" err="1"/>
              <a:t>Mihrin</a:t>
            </a:r>
            <a:r>
              <a:rPr lang="en-US" sz="3900" dirty="0"/>
              <a:t> a </a:t>
            </a:r>
            <a:r>
              <a:rPr lang="en-US" sz="3900" dirty="0" err="1"/>
              <a:t>liampi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; </a:t>
            </a:r>
            <a:r>
              <a:rPr lang="en-US" sz="3900" dirty="0" err="1"/>
              <a:t>Zanmang</a:t>
            </a:r>
            <a:r>
              <a:rPr lang="en-US" sz="3900" dirty="0"/>
              <a:t> </a:t>
            </a:r>
            <a:r>
              <a:rPr lang="en-US" sz="3900" dirty="0" err="1"/>
              <a:t>zinglei</a:t>
            </a:r>
            <a:r>
              <a:rPr lang="en-US" sz="3900" dirty="0"/>
              <a:t> a </a:t>
            </a:r>
            <a:r>
              <a:rPr lang="en-US" sz="3900" dirty="0" err="1"/>
              <a:t>loh</a:t>
            </a:r>
            <a:r>
              <a:rPr lang="en-US" sz="3900" dirty="0"/>
              <a:t> </a:t>
            </a:r>
            <a:r>
              <a:rPr lang="en-US" sz="3900" dirty="0" err="1"/>
              <a:t>bangin</a:t>
            </a:r>
            <a:r>
              <a:rPr lang="en-US" sz="3900" dirty="0"/>
              <a:t>, </a:t>
            </a:r>
            <a:r>
              <a:rPr lang="en-US" sz="3900" dirty="0" err="1"/>
              <a:t>Kannih</a:t>
            </a:r>
            <a:r>
              <a:rPr lang="en-US" sz="3900" dirty="0"/>
              <a:t> </a:t>
            </a:r>
            <a:r>
              <a:rPr lang="en-US" sz="3900" dirty="0" err="1"/>
              <a:t>zong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6. A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hngatchan</a:t>
            </a:r>
            <a:r>
              <a:rPr lang="en-US" sz="3900" dirty="0"/>
              <a:t> </a:t>
            </a:r>
            <a:r>
              <a:rPr lang="en-US" sz="3900" dirty="0" err="1"/>
              <a:t>Pathian</a:t>
            </a:r>
            <a:r>
              <a:rPr lang="en-US" sz="3900" dirty="0"/>
              <a:t>, Kan </a:t>
            </a:r>
            <a:r>
              <a:rPr lang="en-US" sz="3900" dirty="0" err="1"/>
              <a:t>hmailei</a:t>
            </a:r>
            <a:r>
              <a:rPr lang="en-US" sz="3900" dirty="0"/>
              <a:t> </a:t>
            </a:r>
            <a:r>
              <a:rPr lang="en-US" sz="3900" dirty="0" err="1"/>
              <a:t>ruahchannak</a:t>
            </a:r>
            <a:r>
              <a:rPr lang="en-US" sz="3900" dirty="0"/>
              <a:t>;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huhphenh</a:t>
            </a:r>
            <a:r>
              <a:rPr lang="en-US" sz="3900" dirty="0"/>
              <a:t> </a:t>
            </a:r>
            <a:r>
              <a:rPr lang="en-US" sz="3900" dirty="0" err="1"/>
              <a:t>awkah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ra</a:t>
            </a:r>
            <a:r>
              <a:rPr lang="en-US" sz="3900" dirty="0"/>
              <a:t>, Na inn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phakter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3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51. AN KHAMH KHAWH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Bb</a:t>
            </a:r>
          </a:p>
        </p:txBody>
      </p:sp>
    </p:spTree>
  </p:cSld>
  <p:clrMapOvr>
    <a:masterClrMapping/>
  </p:clrMapOvr>
</p:sld>
</file>

<file path=ppt/slides/slide3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Thin-</a:t>
            </a:r>
            <a:r>
              <a:rPr lang="en-US" sz="3900" dirty="0" err="1"/>
              <a:t>phangmi</a:t>
            </a:r>
            <a:r>
              <a:rPr lang="en-US" sz="3900" dirty="0"/>
              <a:t>, </a:t>
            </a:r>
            <a:r>
              <a:rPr lang="en-US" sz="3900" dirty="0" err="1"/>
              <a:t>nang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tih</a:t>
            </a:r>
            <a:r>
              <a:rPr lang="en-US" sz="3900" dirty="0"/>
              <a:t> </a:t>
            </a:r>
            <a:r>
              <a:rPr lang="en-US" sz="3900" dirty="0" err="1"/>
              <a:t>hin</a:t>
            </a:r>
            <a:r>
              <a:rPr lang="en-US" sz="3900" dirty="0"/>
              <a:t> lo in,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cung</a:t>
            </a:r>
            <a:r>
              <a:rPr lang="en-US" sz="3900" dirty="0"/>
              <a:t> </a:t>
            </a:r>
            <a:r>
              <a:rPr lang="en-US" sz="3900" dirty="0" err="1"/>
              <a:t>va</a:t>
            </a:r>
            <a:r>
              <a:rPr lang="en-US" sz="3900" dirty="0"/>
              <a:t> </a:t>
            </a:r>
            <a:r>
              <a:rPr lang="en-US" sz="3900" dirty="0" err="1"/>
              <a:t>bochan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Thlacam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vailam</a:t>
            </a:r>
            <a:r>
              <a:rPr lang="en-US" sz="3900" dirty="0"/>
              <a:t> </a:t>
            </a:r>
            <a:r>
              <a:rPr lang="en-US" sz="3900" dirty="0" err="1"/>
              <a:t>rit</a:t>
            </a:r>
            <a:r>
              <a:rPr lang="en-US" sz="3900" dirty="0"/>
              <a:t> </a:t>
            </a:r>
            <a:r>
              <a:rPr lang="en-US" sz="3900" dirty="0" err="1"/>
              <a:t>hmanhsehlaw</a:t>
            </a:r>
            <a:r>
              <a:rPr lang="en-US" sz="3900" dirty="0"/>
              <a:t>, Amah </a:t>
            </a:r>
            <a:r>
              <a:rPr lang="en-US" sz="3900" dirty="0" err="1"/>
              <a:t>nih</a:t>
            </a:r>
            <a:r>
              <a:rPr lang="en-US" sz="3900" dirty="0"/>
              <a:t> an </a:t>
            </a:r>
            <a:r>
              <a:rPr lang="en-US" sz="3900" dirty="0" err="1"/>
              <a:t>bawmh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</a:t>
            </a:r>
          </a:p>
        </p:txBody>
      </p:sp>
    </p:spTree>
  </p:cSld>
  <p:clrMapOvr>
    <a:masterClrMapping/>
  </p:clrMapOvr>
</p:sld>
</file>

<file path=ppt/slides/slide3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Amah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an </a:t>
            </a:r>
            <a:r>
              <a:rPr lang="en-US" sz="3900" dirty="0" err="1"/>
              <a:t>khamh</a:t>
            </a:r>
            <a:r>
              <a:rPr lang="en-US" sz="3900" dirty="0"/>
              <a:t> </a:t>
            </a:r>
            <a:r>
              <a:rPr lang="en-US" sz="3900" dirty="0" err="1"/>
              <a:t>khawh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Amah </a:t>
            </a:r>
            <a:r>
              <a:rPr lang="en-US" sz="3900" dirty="0" err="1"/>
              <a:t>kut</a:t>
            </a:r>
            <a:r>
              <a:rPr lang="en-US" sz="3900" dirty="0"/>
              <a:t> cu </a:t>
            </a:r>
            <a:r>
              <a:rPr lang="en-US" sz="3900" dirty="0" err="1"/>
              <a:t>ral</a:t>
            </a:r>
            <a:r>
              <a:rPr lang="en-US" sz="3900" dirty="0"/>
              <a:t> </a:t>
            </a:r>
            <a:r>
              <a:rPr lang="en-US" sz="3900" dirty="0" err="1"/>
              <a:t>huhphenhnak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, Amah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an </a:t>
            </a:r>
            <a:r>
              <a:rPr lang="en-US" sz="3900" dirty="0" err="1"/>
              <a:t>khamh</a:t>
            </a:r>
            <a:r>
              <a:rPr lang="en-US" sz="3900" dirty="0"/>
              <a:t> </a:t>
            </a:r>
            <a:r>
              <a:rPr lang="en-US" sz="3900" dirty="0" err="1"/>
              <a:t>khawh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Khi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ca'h</a:t>
            </a:r>
            <a:r>
              <a:rPr lang="en-US" sz="3900" dirty="0"/>
              <a:t> </a:t>
            </a:r>
            <a:r>
              <a:rPr lang="en-US" sz="3900" dirty="0" err="1"/>
              <a:t>phang</a:t>
            </a:r>
            <a:r>
              <a:rPr lang="en-US" sz="3900" dirty="0"/>
              <a:t> </a:t>
            </a:r>
            <a:r>
              <a:rPr lang="en-US" sz="3900" dirty="0" err="1"/>
              <a:t>hlah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Thinphangmi</a:t>
            </a:r>
            <a:r>
              <a:rPr lang="en-US" sz="3900" dirty="0"/>
              <a:t>,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ral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tam </a:t>
            </a:r>
            <a:r>
              <a:rPr lang="en-US" sz="3900" dirty="0" err="1"/>
              <a:t>hmanhseh</a:t>
            </a:r>
            <a:r>
              <a:rPr lang="en-US" sz="3900" dirty="0"/>
              <a:t>, </a:t>
            </a:r>
            <a:r>
              <a:rPr lang="en-US" sz="3900" dirty="0" err="1"/>
              <a:t>Ral</a:t>
            </a:r>
            <a:r>
              <a:rPr lang="en-US" sz="3900" dirty="0"/>
              <a:t> </a:t>
            </a:r>
            <a:r>
              <a:rPr lang="en-US" sz="3900" dirty="0" err="1"/>
              <a:t>dohnak</a:t>
            </a:r>
            <a:r>
              <a:rPr lang="en-US" sz="3900" dirty="0"/>
              <a:t> lei </a:t>
            </a:r>
            <a:r>
              <a:rPr lang="en-US" sz="3900" dirty="0" err="1"/>
              <a:t>naa</a:t>
            </a:r>
            <a:r>
              <a:rPr lang="en-US" sz="3900" dirty="0"/>
              <a:t> </a:t>
            </a:r>
            <a:r>
              <a:rPr lang="en-US" sz="3900" dirty="0" err="1"/>
              <a:t>zuamnak</a:t>
            </a:r>
            <a:r>
              <a:rPr lang="en-US" sz="3900" dirty="0"/>
              <a:t> </a:t>
            </a:r>
            <a:r>
              <a:rPr lang="en-US" sz="3900" dirty="0" err="1"/>
              <a:t>lianhter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lianngannak</a:t>
            </a:r>
            <a:r>
              <a:rPr lang="en-US" sz="3900" dirty="0"/>
              <a:t> he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doh</a:t>
            </a:r>
            <a:r>
              <a:rPr lang="en-US" sz="3900" dirty="0"/>
              <a:t> </a:t>
            </a:r>
            <a:r>
              <a:rPr lang="en-US" sz="3900" dirty="0" err="1"/>
              <a:t>ahcun</a:t>
            </a:r>
            <a:r>
              <a:rPr lang="en-US" sz="3900" dirty="0"/>
              <a:t>, </a:t>
            </a:r>
            <a:r>
              <a:rPr lang="en-US" sz="3900" dirty="0" err="1"/>
              <a:t>Ral-teimi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Amah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an </a:t>
            </a:r>
            <a:r>
              <a:rPr lang="en-US" sz="3900" dirty="0" err="1"/>
              <a:t>khamh</a:t>
            </a:r>
            <a:r>
              <a:rPr lang="en-US" sz="3900" dirty="0"/>
              <a:t> </a:t>
            </a:r>
            <a:r>
              <a:rPr lang="en-US" sz="3900" dirty="0" err="1"/>
              <a:t>khawh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Amah </a:t>
            </a:r>
            <a:r>
              <a:rPr lang="en-US" sz="3900" dirty="0" err="1"/>
              <a:t>kut</a:t>
            </a:r>
            <a:r>
              <a:rPr lang="en-US" sz="3900" dirty="0"/>
              <a:t> cu </a:t>
            </a:r>
            <a:r>
              <a:rPr lang="en-US" sz="3900" dirty="0" err="1"/>
              <a:t>ral</a:t>
            </a:r>
            <a:r>
              <a:rPr lang="en-US" sz="3900" dirty="0"/>
              <a:t> </a:t>
            </a:r>
            <a:r>
              <a:rPr lang="en-US" sz="3900" dirty="0" err="1"/>
              <a:t>huhphenhnak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, Amah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an </a:t>
            </a:r>
            <a:r>
              <a:rPr lang="en-US" sz="3900" dirty="0" err="1"/>
              <a:t>khamh</a:t>
            </a:r>
            <a:r>
              <a:rPr lang="en-US" sz="3900" dirty="0"/>
              <a:t> </a:t>
            </a:r>
            <a:r>
              <a:rPr lang="en-US" sz="3900" dirty="0" err="1"/>
              <a:t>khawh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Khi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ca'h</a:t>
            </a:r>
            <a:r>
              <a:rPr lang="en-US" sz="3900" dirty="0"/>
              <a:t> </a:t>
            </a:r>
            <a:r>
              <a:rPr lang="en-US" sz="3900" dirty="0" err="1"/>
              <a:t>phang</a:t>
            </a:r>
            <a:r>
              <a:rPr lang="en-US" sz="3900" dirty="0"/>
              <a:t> </a:t>
            </a:r>
            <a:r>
              <a:rPr lang="en-US" sz="3900" dirty="0" err="1"/>
              <a:t>hlah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Thinphangmi</a:t>
            </a:r>
            <a:r>
              <a:rPr lang="en-US" sz="3900" dirty="0"/>
              <a:t>, </a:t>
            </a:r>
            <a:r>
              <a:rPr lang="en-US" sz="3900" dirty="0" err="1"/>
              <a:t>na</a:t>
            </a:r>
            <a:r>
              <a:rPr lang="en-US" sz="3900" dirty="0"/>
              <a:t> lam a </a:t>
            </a:r>
            <a:r>
              <a:rPr lang="en-US" sz="3900" dirty="0" err="1"/>
              <a:t>har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tihnak</a:t>
            </a:r>
            <a:r>
              <a:rPr lang="en-US" sz="3900" dirty="0"/>
              <a:t> in an </a:t>
            </a:r>
            <a:r>
              <a:rPr lang="en-US" sz="3900" dirty="0" err="1"/>
              <a:t>chuahter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Bawmhnak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duh </a:t>
            </a:r>
            <a:r>
              <a:rPr lang="en-US" sz="3900" dirty="0" err="1"/>
              <a:t>ahcun</a:t>
            </a:r>
            <a:r>
              <a:rPr lang="en-US" sz="3900" dirty="0"/>
              <a:t> Amah </a:t>
            </a:r>
            <a:r>
              <a:rPr lang="en-US" sz="3900" dirty="0" err="1"/>
              <a:t>naih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Amah min </a:t>
            </a:r>
            <a:r>
              <a:rPr lang="en-US" sz="3900" dirty="0" err="1"/>
              <a:t>lianhter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</a:t>
            </a:r>
          </a:p>
        </p:txBody>
      </p:sp>
    </p:spTree>
  </p:cSld>
  <p:clrMapOvr>
    <a:masterClrMapping/>
  </p:clrMapOvr>
</p:sld>
</file>

<file path=ppt/slides/slide3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Amah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an </a:t>
            </a:r>
            <a:r>
              <a:rPr lang="en-US" sz="3900" dirty="0" err="1"/>
              <a:t>khamh</a:t>
            </a:r>
            <a:r>
              <a:rPr lang="en-US" sz="3900" dirty="0"/>
              <a:t> </a:t>
            </a:r>
            <a:r>
              <a:rPr lang="en-US" sz="3900" dirty="0" err="1"/>
              <a:t>khawh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Amah </a:t>
            </a:r>
            <a:r>
              <a:rPr lang="en-US" sz="3900" dirty="0" err="1"/>
              <a:t>kut</a:t>
            </a:r>
            <a:r>
              <a:rPr lang="en-US" sz="3900" dirty="0"/>
              <a:t> cu </a:t>
            </a:r>
            <a:r>
              <a:rPr lang="en-US" sz="3900" dirty="0" err="1"/>
              <a:t>ral</a:t>
            </a:r>
            <a:r>
              <a:rPr lang="en-US" sz="3900" dirty="0"/>
              <a:t> </a:t>
            </a:r>
            <a:r>
              <a:rPr lang="en-US" sz="3900" dirty="0" err="1"/>
              <a:t>huhphenhnak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, Amah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an </a:t>
            </a:r>
            <a:r>
              <a:rPr lang="en-US" sz="3900" dirty="0" err="1"/>
              <a:t>khamh</a:t>
            </a:r>
            <a:r>
              <a:rPr lang="en-US" sz="3900" dirty="0"/>
              <a:t> </a:t>
            </a:r>
            <a:r>
              <a:rPr lang="en-US" sz="3900" dirty="0" err="1"/>
              <a:t>khawh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Khi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ca'h</a:t>
            </a:r>
            <a:r>
              <a:rPr lang="en-US" sz="3900" dirty="0"/>
              <a:t> </a:t>
            </a:r>
            <a:r>
              <a:rPr lang="en-US" sz="3900" dirty="0" err="1"/>
              <a:t>phang</a:t>
            </a:r>
            <a:r>
              <a:rPr lang="en-US" sz="3900" dirty="0"/>
              <a:t> </a:t>
            </a:r>
            <a:r>
              <a:rPr lang="en-US" sz="3900" dirty="0" err="1"/>
              <a:t>hlah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3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52. PATHIAN NIH AN ZOH LAI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Bb</a:t>
            </a:r>
          </a:p>
        </p:txBody>
      </p:sp>
    </p:spTree>
  </p:cSld>
  <p:clrMapOvr>
    <a:masterClrMapping/>
  </p:clrMapOvr>
</p:sld>
</file>

<file path=ppt/slides/slide3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Sifah</a:t>
            </a:r>
            <a:r>
              <a:rPr lang="en-US" sz="3900" dirty="0"/>
              <a:t> </a:t>
            </a:r>
            <a:r>
              <a:rPr lang="en-US" sz="3900" dirty="0" err="1"/>
              <a:t>innak</a:t>
            </a:r>
            <a:r>
              <a:rPr lang="en-US" sz="3900" dirty="0"/>
              <a:t> ca </a:t>
            </a:r>
            <a:r>
              <a:rPr lang="en-US" sz="3900" dirty="0" err="1"/>
              <a:t>thinphang</a:t>
            </a:r>
            <a:r>
              <a:rPr lang="en-US" sz="3900" dirty="0"/>
              <a:t> </a:t>
            </a:r>
            <a:r>
              <a:rPr lang="en-US" sz="3900" dirty="0" err="1"/>
              <a:t>hlah</a:t>
            </a:r>
            <a:r>
              <a:rPr lang="en-US" sz="3900" dirty="0"/>
              <a:t>,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an </a:t>
            </a:r>
            <a:r>
              <a:rPr lang="en-US" sz="3900" dirty="0" err="1"/>
              <a:t>zoh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Amah </a:t>
            </a:r>
            <a:r>
              <a:rPr lang="en-US" sz="3900" dirty="0" err="1"/>
              <a:t>dawtnak</a:t>
            </a:r>
            <a:r>
              <a:rPr lang="en-US" sz="3900" dirty="0"/>
              <a:t> </a:t>
            </a:r>
            <a:r>
              <a:rPr lang="en-US" sz="3900" dirty="0" err="1"/>
              <a:t>thla</a:t>
            </a:r>
            <a:r>
              <a:rPr lang="en-US" sz="3900" dirty="0"/>
              <a:t> tang um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an </a:t>
            </a:r>
            <a:r>
              <a:rPr lang="en-US" sz="3900" dirty="0" err="1"/>
              <a:t>zoh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an </a:t>
            </a:r>
            <a:r>
              <a:rPr lang="en-US" sz="3900" dirty="0" err="1"/>
              <a:t>zoh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Nifa</a:t>
            </a:r>
            <a:r>
              <a:rPr lang="en-US" sz="3900" dirty="0"/>
              <a:t> </a:t>
            </a:r>
            <a:r>
              <a:rPr lang="en-US" sz="3900" dirty="0" err="1"/>
              <a:t>kalnak</a:t>
            </a:r>
            <a:r>
              <a:rPr lang="en-US" sz="3900" dirty="0"/>
              <a:t> </a:t>
            </a:r>
            <a:r>
              <a:rPr lang="en-US" sz="3900" dirty="0" err="1"/>
              <a:t>khuallam</a:t>
            </a:r>
            <a:r>
              <a:rPr lang="en-US" sz="3900" dirty="0"/>
              <a:t> ah khan, Amah </a:t>
            </a:r>
            <a:r>
              <a:rPr lang="en-US" sz="3900" dirty="0" err="1"/>
              <a:t>nih</a:t>
            </a:r>
            <a:r>
              <a:rPr lang="en-US" sz="3900" dirty="0"/>
              <a:t> an </a:t>
            </a:r>
            <a:r>
              <a:rPr lang="en-US" sz="3900" dirty="0" err="1"/>
              <a:t>zohkhenh</a:t>
            </a:r>
            <a:r>
              <a:rPr lang="en-US" sz="3900" dirty="0"/>
              <a:t>,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an </a:t>
            </a:r>
            <a:r>
              <a:rPr lang="en-US" sz="3900" dirty="0" err="1"/>
              <a:t>zoh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(an </a:t>
            </a:r>
            <a:r>
              <a:rPr lang="en-US" sz="3900" dirty="0" err="1"/>
              <a:t>zoh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)</a:t>
            </a:r>
          </a:p>
        </p:txBody>
      </p:sp>
    </p:spTree>
  </p:cSld>
  <p:clrMapOvr>
    <a:masterClrMapping/>
  </p:clrMapOvr>
</p:sld>
</file>

<file path=ppt/slides/slide3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A </a:t>
            </a:r>
            <a:r>
              <a:rPr lang="en-US" sz="3900" dirty="0" err="1"/>
              <a:t>fakpi</a:t>
            </a:r>
            <a:r>
              <a:rPr lang="en-US" sz="3900" dirty="0"/>
              <a:t> </a:t>
            </a:r>
            <a:r>
              <a:rPr lang="en-US" sz="3900" dirty="0" err="1"/>
              <a:t>rian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tuan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,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an </a:t>
            </a:r>
            <a:r>
              <a:rPr lang="en-US" sz="3900" dirty="0" err="1"/>
              <a:t>zoh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Na </a:t>
            </a:r>
            <a:r>
              <a:rPr lang="en-US" sz="3900" dirty="0" err="1"/>
              <a:t>kalnak</a:t>
            </a:r>
            <a:r>
              <a:rPr lang="en-US" sz="3900" dirty="0"/>
              <a:t> lam </a:t>
            </a:r>
            <a:r>
              <a:rPr lang="en-US" sz="3900" dirty="0" err="1"/>
              <a:t>phannak</a:t>
            </a:r>
            <a:r>
              <a:rPr lang="en-US" sz="3900" dirty="0"/>
              <a:t> um lo,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an </a:t>
            </a:r>
            <a:r>
              <a:rPr lang="en-US" sz="3900" dirty="0" err="1"/>
              <a:t>zoh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an </a:t>
            </a:r>
            <a:r>
              <a:rPr lang="en-US" sz="3900" dirty="0" err="1"/>
              <a:t>zoh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Nifa</a:t>
            </a:r>
            <a:r>
              <a:rPr lang="en-US" sz="3900" dirty="0"/>
              <a:t> </a:t>
            </a:r>
            <a:r>
              <a:rPr lang="en-US" sz="3900" dirty="0" err="1"/>
              <a:t>kalnak</a:t>
            </a:r>
            <a:r>
              <a:rPr lang="en-US" sz="3900" dirty="0"/>
              <a:t> </a:t>
            </a:r>
            <a:r>
              <a:rPr lang="en-US" sz="3900" dirty="0" err="1"/>
              <a:t>khuallam</a:t>
            </a:r>
            <a:r>
              <a:rPr lang="en-US" sz="3900" dirty="0"/>
              <a:t> ah khan, Amah </a:t>
            </a:r>
            <a:r>
              <a:rPr lang="en-US" sz="3900" dirty="0" err="1"/>
              <a:t>nih</a:t>
            </a:r>
            <a:r>
              <a:rPr lang="en-US" sz="3900" dirty="0"/>
              <a:t> an </a:t>
            </a:r>
            <a:r>
              <a:rPr lang="en-US" sz="3900" dirty="0" err="1"/>
              <a:t>zohkhenh</a:t>
            </a:r>
            <a:r>
              <a:rPr lang="en-US" sz="3900" dirty="0"/>
              <a:t>,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an </a:t>
            </a:r>
            <a:r>
              <a:rPr lang="en-US" sz="3900" dirty="0" err="1"/>
              <a:t>zoh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(an </a:t>
            </a:r>
            <a:r>
              <a:rPr lang="en-US" sz="3900" dirty="0" err="1"/>
              <a:t>zoh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)</a:t>
            </a:r>
          </a:p>
        </p:txBody>
      </p:sp>
    </p:spTree>
  </p:cSld>
  <p:clrMapOvr>
    <a:masterClrMapping/>
  </p:clrMapOvr>
</p:sld>
</file>

<file path=ppt/slides/slide3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Na duh </a:t>
            </a:r>
            <a:r>
              <a:rPr lang="en-US" sz="3900" dirty="0" err="1"/>
              <a:t>vialte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an </a:t>
            </a:r>
            <a:r>
              <a:rPr lang="en-US" sz="3900" dirty="0" err="1"/>
              <a:t>pek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an </a:t>
            </a:r>
            <a:r>
              <a:rPr lang="en-US" sz="3900" dirty="0" err="1"/>
              <a:t>zoh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Pek</a:t>
            </a:r>
            <a:r>
              <a:rPr lang="en-US" sz="3900" dirty="0"/>
              <a:t> lo in </a:t>
            </a:r>
            <a:r>
              <a:rPr lang="en-US" sz="3900" dirty="0" err="1"/>
              <a:t>zei</a:t>
            </a:r>
            <a:r>
              <a:rPr lang="en-US" sz="3900" dirty="0"/>
              <a:t> </a:t>
            </a:r>
            <a:r>
              <a:rPr lang="en-US" sz="3900" dirty="0" err="1"/>
              <a:t>hmanh</a:t>
            </a:r>
            <a:r>
              <a:rPr lang="en-US" sz="3900" dirty="0"/>
              <a:t> um </a:t>
            </a:r>
            <a:r>
              <a:rPr lang="en-US" sz="3900" dirty="0" err="1"/>
              <a:t>lai</a:t>
            </a:r>
            <a:r>
              <a:rPr lang="en-US" sz="3900" dirty="0"/>
              <a:t> lo,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an </a:t>
            </a:r>
            <a:r>
              <a:rPr lang="en-US" sz="3900" dirty="0" err="1"/>
              <a:t>zoh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an </a:t>
            </a:r>
            <a:r>
              <a:rPr lang="en-US" sz="3900" dirty="0" err="1"/>
              <a:t>zoh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Nifa</a:t>
            </a:r>
            <a:r>
              <a:rPr lang="en-US" sz="3900" dirty="0"/>
              <a:t> </a:t>
            </a:r>
            <a:r>
              <a:rPr lang="en-US" sz="3900" dirty="0" err="1"/>
              <a:t>kalnak</a:t>
            </a:r>
            <a:r>
              <a:rPr lang="en-US" sz="3900" dirty="0"/>
              <a:t> </a:t>
            </a:r>
            <a:r>
              <a:rPr lang="en-US" sz="3900" dirty="0" err="1"/>
              <a:t>khuallam</a:t>
            </a:r>
            <a:r>
              <a:rPr lang="en-US" sz="3900" dirty="0"/>
              <a:t> ah khan, Amah </a:t>
            </a:r>
            <a:r>
              <a:rPr lang="en-US" sz="3900" dirty="0" err="1"/>
              <a:t>nih</a:t>
            </a:r>
            <a:r>
              <a:rPr lang="en-US" sz="3900" dirty="0"/>
              <a:t> an </a:t>
            </a:r>
            <a:r>
              <a:rPr lang="en-US" sz="3900" dirty="0" err="1"/>
              <a:t>zohkhenh</a:t>
            </a:r>
            <a:r>
              <a:rPr lang="en-US" sz="3900" dirty="0"/>
              <a:t>,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an </a:t>
            </a:r>
            <a:r>
              <a:rPr lang="en-US" sz="3900" dirty="0" err="1"/>
              <a:t>zoh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(an </a:t>
            </a:r>
            <a:r>
              <a:rPr lang="en-US" sz="3900" dirty="0" err="1"/>
              <a:t>zoh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)</a:t>
            </a:r>
          </a:p>
        </p:txBody>
      </p:sp>
    </p:spTree>
  </p:cSld>
  <p:clrMapOvr>
    <a:masterClrMapping/>
  </p:clrMapOvr>
</p:sld>
</file>

<file path=ppt/slides/slide3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</a:t>
            </a:r>
            <a:r>
              <a:rPr lang="en-US" sz="3900" dirty="0" err="1"/>
              <a:t>Tukforhnak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,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an </a:t>
            </a:r>
            <a:r>
              <a:rPr lang="en-US" sz="3900" dirty="0" err="1"/>
              <a:t>zoh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Amah </a:t>
            </a:r>
            <a:r>
              <a:rPr lang="en-US" sz="3900" dirty="0" err="1"/>
              <a:t>tangchung</a:t>
            </a:r>
            <a:r>
              <a:rPr lang="en-US" sz="3900" dirty="0"/>
              <a:t> ah </a:t>
            </a:r>
            <a:r>
              <a:rPr lang="en-US" sz="3900" dirty="0" err="1"/>
              <a:t>va</a:t>
            </a:r>
            <a:r>
              <a:rPr lang="en-US" sz="3900" dirty="0"/>
              <a:t> um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an </a:t>
            </a:r>
            <a:r>
              <a:rPr lang="en-US" sz="3900" dirty="0" err="1"/>
              <a:t>zoh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an </a:t>
            </a:r>
            <a:r>
              <a:rPr lang="en-US" sz="3900" dirty="0" err="1"/>
              <a:t>zoh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Nifa</a:t>
            </a:r>
            <a:r>
              <a:rPr lang="en-US" sz="3900" dirty="0"/>
              <a:t> </a:t>
            </a:r>
            <a:r>
              <a:rPr lang="en-US" sz="3900" dirty="0" err="1"/>
              <a:t>kalnak</a:t>
            </a:r>
            <a:r>
              <a:rPr lang="en-US" sz="3900" dirty="0"/>
              <a:t> </a:t>
            </a:r>
            <a:r>
              <a:rPr lang="en-US" sz="3900" dirty="0" err="1"/>
              <a:t>khuallam</a:t>
            </a:r>
            <a:r>
              <a:rPr lang="en-US" sz="3900" dirty="0"/>
              <a:t> ah khan, Amah </a:t>
            </a:r>
            <a:r>
              <a:rPr lang="en-US" sz="3900" dirty="0" err="1"/>
              <a:t>nih</a:t>
            </a:r>
            <a:r>
              <a:rPr lang="en-US" sz="3900" dirty="0"/>
              <a:t> an </a:t>
            </a:r>
            <a:r>
              <a:rPr lang="en-US" sz="3900" dirty="0" err="1"/>
              <a:t>zohkhenh</a:t>
            </a:r>
            <a:r>
              <a:rPr lang="en-US" sz="3900" dirty="0"/>
              <a:t>,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an </a:t>
            </a:r>
            <a:r>
              <a:rPr lang="en-US" sz="3900" dirty="0" err="1"/>
              <a:t>zoh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(an </a:t>
            </a:r>
            <a:r>
              <a:rPr lang="en-US" sz="3900" dirty="0" err="1"/>
              <a:t>zoh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)</a:t>
            </a:r>
          </a:p>
        </p:txBody>
      </p:sp>
    </p:spTree>
  </p:cSld>
  <p:clrMapOvr>
    <a:masterClrMapping/>
  </p:clrMapOvr>
</p:sld>
</file>

<file path=ppt/slides/slide3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3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it-IT" sz="3900" dirty="0"/>
              <a:t>53. KEI LAWNG KA SI LO</a:t>
            </a:r>
          </a:p>
          <a:p>
            <a:endParaRPr lang="it-IT" sz="3900" dirty="0"/>
          </a:p>
          <a:p>
            <a:r>
              <a:rPr lang="it-IT" sz="3900" dirty="0"/>
              <a:t>Doh is C</a:t>
            </a:r>
            <a:endParaRPr lang="en-US" sz="3900" dirty="0"/>
          </a:p>
        </p:txBody>
      </p:sp>
    </p:spTree>
  </p:cSld>
  <p:clrMapOvr>
    <a:masterClrMapping/>
  </p:clrMapOvr>
</p:sld>
</file>

<file path=ppt/slides/slide3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"</a:t>
            </a:r>
            <a:r>
              <a:rPr lang="en-US" sz="3900" dirty="0" err="1"/>
              <a:t>Tih</a:t>
            </a:r>
            <a:r>
              <a:rPr lang="en-US" sz="3900" dirty="0"/>
              <a:t> </a:t>
            </a:r>
            <a:r>
              <a:rPr lang="en-US" sz="3900" dirty="0" err="1"/>
              <a:t>hlah</a:t>
            </a:r>
            <a:r>
              <a:rPr lang="en-US" sz="3900" dirty="0"/>
              <a:t>, </a:t>
            </a:r>
            <a:r>
              <a:rPr lang="en-US" sz="3900" dirty="0" err="1"/>
              <a:t>na</a:t>
            </a:r>
            <a:r>
              <a:rPr lang="en-US" sz="3900" dirty="0"/>
              <a:t> sin ka um," A sung </a:t>
            </a:r>
            <a:r>
              <a:rPr lang="en-US" sz="3900" dirty="0" err="1"/>
              <a:t>bik</a:t>
            </a:r>
            <a:r>
              <a:rPr lang="en-US" sz="3900" dirty="0"/>
              <a:t> </a:t>
            </a:r>
            <a:r>
              <a:rPr lang="en-US" sz="3900" dirty="0" err="1"/>
              <a:t>ceunak</a:t>
            </a:r>
            <a:r>
              <a:rPr lang="en-US" sz="3900" dirty="0"/>
              <a:t>, </a:t>
            </a:r>
            <a:r>
              <a:rPr lang="en-US" sz="3900" dirty="0" err="1"/>
              <a:t>Fino</a:t>
            </a:r>
            <a:r>
              <a:rPr lang="en-US" sz="3900" dirty="0"/>
              <a:t> bang in a </a:t>
            </a:r>
            <a:r>
              <a:rPr lang="en-US" sz="3900" dirty="0" err="1"/>
              <a:t>cer</a:t>
            </a:r>
            <a:r>
              <a:rPr lang="en-US" sz="3900" dirty="0"/>
              <a:t>, Ka lam a </a:t>
            </a:r>
            <a:r>
              <a:rPr lang="en-US" sz="3900" dirty="0" err="1"/>
              <a:t>ceuter</a:t>
            </a:r>
            <a:r>
              <a:rPr lang="en-US" sz="3900" dirty="0"/>
              <a:t>. </a:t>
            </a:r>
            <a:r>
              <a:rPr lang="en-US" sz="3900" dirty="0" err="1"/>
              <a:t>Khuadawm</a:t>
            </a:r>
            <a:r>
              <a:rPr lang="en-US" sz="3900" dirty="0"/>
              <a:t> </a:t>
            </a:r>
            <a:r>
              <a:rPr lang="en-US" sz="3900" dirty="0" err="1"/>
              <a:t>muihnak</a:t>
            </a:r>
            <a:r>
              <a:rPr lang="en-US" sz="3900" dirty="0"/>
              <a:t> </a:t>
            </a:r>
            <a:r>
              <a:rPr lang="en-US" sz="3900" dirty="0" err="1"/>
              <a:t>lakah</a:t>
            </a:r>
            <a:r>
              <a:rPr lang="en-US" sz="3900" dirty="0"/>
              <a:t> </a:t>
            </a:r>
            <a:r>
              <a:rPr lang="en-US" sz="3900" dirty="0" err="1"/>
              <a:t>cer</a:t>
            </a:r>
            <a:r>
              <a:rPr lang="en-US" sz="3900" dirty="0"/>
              <a:t> in a rung </a:t>
            </a:r>
            <a:r>
              <a:rPr lang="en-US" sz="3900" dirty="0" err="1"/>
              <a:t>tlang</a:t>
            </a:r>
            <a:r>
              <a:rPr lang="en-US" sz="3900" dirty="0"/>
              <a:t>. "Nang </a:t>
            </a:r>
            <a:r>
              <a:rPr lang="en-US" sz="3900" dirty="0" err="1"/>
              <a:t>lawng</a:t>
            </a:r>
            <a:r>
              <a:rPr lang="en-US" sz="3900" dirty="0"/>
              <a:t> </a:t>
            </a:r>
            <a:r>
              <a:rPr lang="en-US" sz="3900" dirty="0" err="1"/>
              <a:t>cun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kaltak</a:t>
            </a:r>
            <a:r>
              <a:rPr lang="en-US" sz="3900" dirty="0"/>
              <a:t> bal </a:t>
            </a:r>
            <a:r>
              <a:rPr lang="en-US" sz="3900" dirty="0" err="1"/>
              <a:t>lai</a:t>
            </a:r>
            <a:r>
              <a:rPr lang="en-US" sz="3900" dirty="0"/>
              <a:t> lo," </a:t>
            </a:r>
            <a:r>
              <a:rPr lang="en-US" sz="3900" dirty="0" err="1"/>
              <a:t>tiah</a:t>
            </a:r>
            <a:r>
              <a:rPr lang="en-US" sz="3900" dirty="0"/>
              <a:t> a ka </a:t>
            </a:r>
            <a:r>
              <a:rPr lang="en-US" sz="3900" dirty="0" err="1"/>
              <a:t>ti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nn-NO" sz="3900" dirty="0"/>
              <a:t>CHO: (Kei lawng ka si lo, Kei lawng ka si lo, "Kan kaltak bal lo," a ka ti. Aka kaltak bal lai lo)2 A ka kaltak bal lai lo.</a:t>
            </a:r>
            <a:endParaRPr lang="en-US" sz="3900" dirty="0"/>
          </a:p>
        </p:txBody>
      </p:sp>
    </p:spTree>
  </p:cSld>
  <p:clrMapOvr>
    <a:masterClrMapping/>
  </p:clrMapOvr>
</p:sld>
</file>

<file path=ppt/slides/slide3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Rose </a:t>
            </a:r>
            <a:r>
              <a:rPr lang="en-US" sz="3900" dirty="0" err="1"/>
              <a:t>pangpar</a:t>
            </a:r>
            <a:r>
              <a:rPr lang="en-US" sz="3900" dirty="0"/>
              <a:t> an </a:t>
            </a:r>
            <a:r>
              <a:rPr lang="en-US" sz="3900" dirty="0" err="1"/>
              <a:t>ziam</a:t>
            </a:r>
            <a:r>
              <a:rPr lang="en-US" sz="3900" dirty="0"/>
              <a:t> </a:t>
            </a:r>
            <a:r>
              <a:rPr lang="en-US" sz="3900" dirty="0" err="1"/>
              <a:t>tawn</a:t>
            </a:r>
            <a:r>
              <a:rPr lang="en-US" sz="3900" dirty="0"/>
              <a:t>, </a:t>
            </a:r>
            <a:r>
              <a:rPr lang="en-US" sz="3900" dirty="0" err="1"/>
              <a:t>Cuailo</a:t>
            </a:r>
            <a:r>
              <a:rPr lang="en-US" sz="3900" dirty="0"/>
              <a:t> par </a:t>
            </a:r>
            <a:r>
              <a:rPr lang="en-US" sz="3900" dirty="0" err="1"/>
              <a:t>dawh</a:t>
            </a:r>
            <a:r>
              <a:rPr lang="en-US" sz="3900" dirty="0"/>
              <a:t> </a:t>
            </a:r>
            <a:r>
              <a:rPr lang="en-US" sz="3900" dirty="0" err="1"/>
              <a:t>zong</a:t>
            </a:r>
            <a:r>
              <a:rPr lang="en-US" sz="3900" dirty="0"/>
              <a:t>, </a:t>
            </a:r>
            <a:r>
              <a:rPr lang="en-US" sz="3900" dirty="0" err="1"/>
              <a:t>Nitlang</a:t>
            </a:r>
            <a:r>
              <a:rPr lang="en-US" sz="3900" dirty="0"/>
              <a:t> </a:t>
            </a:r>
            <a:r>
              <a:rPr lang="en-US" sz="3900" dirty="0" err="1"/>
              <a:t>zong</a:t>
            </a:r>
            <a:r>
              <a:rPr lang="en-US" sz="3900" dirty="0"/>
              <a:t> a </a:t>
            </a:r>
            <a:r>
              <a:rPr lang="en-US" sz="3900" dirty="0" err="1"/>
              <a:t>dul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, </a:t>
            </a:r>
            <a:r>
              <a:rPr lang="en-US" sz="3900" dirty="0" err="1"/>
              <a:t>Vankam</a:t>
            </a:r>
            <a:r>
              <a:rPr lang="en-US" sz="3900" dirty="0"/>
              <a:t> </a:t>
            </a:r>
            <a:r>
              <a:rPr lang="en-US" sz="3900" dirty="0" err="1"/>
              <a:t>ceu</a:t>
            </a:r>
            <a:r>
              <a:rPr lang="en-US" sz="3900" dirty="0"/>
              <a:t> a lo.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Sha-ron</a:t>
            </a:r>
            <a:r>
              <a:rPr lang="en-US" sz="3900" dirty="0"/>
              <a:t> par </a:t>
            </a:r>
            <a:r>
              <a:rPr lang="en-US" sz="3900" dirty="0" err="1"/>
              <a:t>dawh</a:t>
            </a:r>
            <a:r>
              <a:rPr lang="en-US" sz="3900" dirty="0"/>
              <a:t> a mi ca a en. </a:t>
            </a:r>
            <a:r>
              <a:rPr lang="en-US" sz="3900" dirty="0" err="1"/>
              <a:t>Jesuh</a:t>
            </a:r>
            <a:r>
              <a:rPr lang="en-US" sz="3900" dirty="0"/>
              <a:t>, van </a:t>
            </a:r>
            <a:r>
              <a:rPr lang="en-US" sz="3900" dirty="0" err="1"/>
              <a:t>ni</a:t>
            </a:r>
            <a:r>
              <a:rPr lang="en-US" sz="3900" dirty="0"/>
              <a:t> </a:t>
            </a:r>
            <a:r>
              <a:rPr lang="en-US" sz="3900" dirty="0" err="1"/>
              <a:t>ceu</a:t>
            </a:r>
            <a:r>
              <a:rPr lang="en-US" sz="3900" dirty="0"/>
              <a:t> </a:t>
            </a:r>
            <a:r>
              <a:rPr lang="en-US" sz="3900" dirty="0" err="1"/>
              <a:t>dawh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 ka </a:t>
            </a:r>
            <a:r>
              <a:rPr lang="en-US" sz="3900" dirty="0" err="1"/>
              <a:t>kaltak</a:t>
            </a:r>
            <a:r>
              <a:rPr lang="en-US" sz="3900" dirty="0"/>
              <a:t> bal lo.</a:t>
            </a:r>
          </a:p>
        </p:txBody>
      </p:sp>
    </p:spTree>
  </p:cSld>
  <p:clrMapOvr>
    <a:masterClrMapping/>
  </p:clrMapOvr>
</p:sld>
</file>

<file path=ppt/slides/slide3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nn-NO" sz="3900" dirty="0"/>
              <a:t>CHO: (Kei lawng ka si lo, Kei lawng ka si lo, "Kan kaltak bal lo," a ka ti. Aka kaltak bal lai lo)2 A ka kaltak bal lai lo.</a:t>
            </a:r>
            <a:endParaRPr lang="en-US" sz="3900" dirty="0"/>
          </a:p>
        </p:txBody>
      </p:sp>
    </p:spTree>
  </p:cSld>
  <p:clrMapOvr>
    <a:masterClrMapping/>
  </p:clrMapOvr>
</p:sld>
</file>

<file path=ppt/slides/slide3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khawh</a:t>
            </a:r>
            <a:r>
              <a:rPr lang="en-US" sz="3900" dirty="0"/>
              <a:t> </a:t>
            </a:r>
            <a:r>
              <a:rPr lang="en-US" sz="3900" dirty="0" err="1"/>
              <a:t>lomi</a:t>
            </a:r>
            <a:r>
              <a:rPr lang="en-US" sz="3900" dirty="0"/>
              <a:t> </a:t>
            </a:r>
            <a:r>
              <a:rPr lang="en-US" sz="3900" dirty="0" err="1"/>
              <a:t>harnak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ka </a:t>
            </a:r>
            <a:r>
              <a:rPr lang="en-US" sz="3900" dirty="0" err="1"/>
              <a:t>naih</a:t>
            </a:r>
            <a:r>
              <a:rPr lang="en-US" sz="3900" dirty="0"/>
              <a:t> </a:t>
            </a:r>
            <a:r>
              <a:rPr lang="en-US" sz="3900" dirty="0" err="1"/>
              <a:t>hmanhseh</a:t>
            </a:r>
            <a:r>
              <a:rPr lang="en-US" sz="3900" dirty="0"/>
              <a:t>, </a:t>
            </a:r>
            <a:r>
              <a:rPr lang="en-US" sz="3900" dirty="0" err="1"/>
              <a:t>Khamhtu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 ka </a:t>
            </a:r>
            <a:r>
              <a:rPr lang="en-US" sz="3900" dirty="0" err="1"/>
              <a:t>naih</a:t>
            </a:r>
            <a:r>
              <a:rPr lang="en-US" sz="3900" dirty="0"/>
              <a:t>, "</a:t>
            </a:r>
            <a:r>
              <a:rPr lang="en-US" sz="3900" dirty="0" err="1"/>
              <a:t>Tih</a:t>
            </a:r>
            <a:r>
              <a:rPr lang="en-US" sz="3900" dirty="0"/>
              <a:t> </a:t>
            </a:r>
            <a:r>
              <a:rPr lang="en-US" sz="3900" dirty="0" err="1"/>
              <a:t>hlah</a:t>
            </a:r>
            <a:r>
              <a:rPr lang="en-US" sz="3900" dirty="0"/>
              <a:t>," a ka </a:t>
            </a:r>
            <a:r>
              <a:rPr lang="en-US" sz="3900" dirty="0" err="1"/>
              <a:t>ti</a:t>
            </a:r>
            <a:r>
              <a:rPr lang="en-US" sz="3900" dirty="0"/>
              <a:t>. </a:t>
            </a:r>
            <a:r>
              <a:rPr lang="en-US" sz="3900" dirty="0" err="1"/>
              <a:t>Thal</a:t>
            </a:r>
            <a:r>
              <a:rPr lang="en-US" sz="3900" dirty="0"/>
              <a:t> </a:t>
            </a:r>
            <a:r>
              <a:rPr lang="en-US" sz="3900" dirty="0" err="1"/>
              <a:t>caan</a:t>
            </a:r>
            <a:r>
              <a:rPr lang="en-US" sz="3900" dirty="0"/>
              <a:t> </a:t>
            </a:r>
            <a:r>
              <a:rPr lang="en-US" sz="3900" dirty="0" err="1"/>
              <a:t>chuak</a:t>
            </a:r>
            <a:r>
              <a:rPr lang="en-US" sz="3900" dirty="0"/>
              <a:t> </a:t>
            </a:r>
            <a:r>
              <a:rPr lang="en-US" sz="3900" dirty="0" err="1"/>
              <a:t>caan</a:t>
            </a:r>
            <a:r>
              <a:rPr lang="en-US" sz="3900" dirty="0"/>
              <a:t> </a:t>
            </a:r>
            <a:r>
              <a:rPr lang="en-US" sz="3900" dirty="0" err="1"/>
              <a:t>rel</a:t>
            </a:r>
            <a:r>
              <a:rPr lang="en-US" sz="3900" dirty="0"/>
              <a:t> </a:t>
            </a:r>
            <a:r>
              <a:rPr lang="en-US" sz="3900" dirty="0" err="1"/>
              <a:t>va</a:t>
            </a:r>
            <a:r>
              <a:rPr lang="en-US" sz="3900" dirty="0"/>
              <a:t> bang ka </a:t>
            </a:r>
            <a:r>
              <a:rPr lang="en-US" sz="3900" dirty="0" err="1"/>
              <a:t>tha</a:t>
            </a:r>
            <a:r>
              <a:rPr lang="en-US" sz="3900" dirty="0"/>
              <a:t> a </a:t>
            </a:r>
            <a:r>
              <a:rPr lang="en-US" sz="3900" dirty="0" err="1"/>
              <a:t>nuam</a:t>
            </a:r>
            <a:r>
              <a:rPr lang="en-US" sz="3900" dirty="0"/>
              <a:t>. </a:t>
            </a:r>
            <a:r>
              <a:rPr lang="en-US" sz="3900" dirty="0" err="1"/>
              <a:t>Lunglawm</a:t>
            </a:r>
            <a:r>
              <a:rPr lang="en-US" sz="3900" dirty="0"/>
              <a:t> in </a:t>
            </a:r>
            <a:r>
              <a:rPr lang="en-US" sz="3900" dirty="0" err="1"/>
              <a:t>hlasa</a:t>
            </a:r>
            <a:r>
              <a:rPr lang="en-US" sz="3900" dirty="0"/>
              <a:t> u, "A ka </a:t>
            </a:r>
            <a:r>
              <a:rPr lang="en-US" sz="3900" dirty="0" err="1"/>
              <a:t>kaltak</a:t>
            </a:r>
            <a:r>
              <a:rPr lang="en-US" sz="3900" dirty="0"/>
              <a:t> lo," </a:t>
            </a:r>
            <a:r>
              <a:rPr lang="en-US" sz="3900" dirty="0" err="1"/>
              <a:t>ti</a:t>
            </a:r>
            <a:r>
              <a:rPr lang="en-US" sz="3900" dirty="0"/>
              <a:t> in.</a:t>
            </a:r>
          </a:p>
        </p:txBody>
      </p:sp>
    </p:spTree>
  </p:cSld>
  <p:clrMapOvr>
    <a:masterClrMapping/>
  </p:clrMapOvr>
</p:sld>
</file>

<file path=ppt/slides/slide3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nn-NO" sz="3900" dirty="0"/>
              <a:t>CHO: (Kei lawng ka si lo, Kei lawng ka si lo, "Kan kaltak bal lo," a ka ti. Aka kaltak bal lai lo)2 A ka kaltak bal lai lo.</a:t>
            </a:r>
            <a:endParaRPr lang="en-US" sz="3900" dirty="0"/>
          </a:p>
        </p:txBody>
      </p:sp>
    </p:spTree>
  </p:cSld>
  <p:clrMapOvr>
    <a:masterClrMapping/>
  </p:clrMapOvr>
</p:sld>
</file>

<file path=ppt/slides/slide3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3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de-DE" sz="3900" dirty="0"/>
              <a:t>54. KANNIH VAWLEI SERTU</a:t>
            </a:r>
          </a:p>
          <a:p>
            <a:endParaRPr lang="de-DE" sz="3900" dirty="0"/>
          </a:p>
          <a:p>
            <a:r>
              <a:rPr lang="de-DE" sz="3900" dirty="0"/>
              <a:t>Doh is Eb</a:t>
            </a:r>
            <a:endParaRPr lang="en-US" sz="3900" dirty="0"/>
          </a:p>
        </p:txBody>
      </p:sp>
    </p:spTree>
  </p:cSld>
  <p:clrMapOvr>
    <a:masterClrMapping/>
  </p:clrMapOvr>
</p:sld>
</file>

<file path=ppt/slides/slide3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Kannih</a:t>
            </a:r>
            <a:r>
              <a:rPr lang="en-US" sz="3900" dirty="0"/>
              <a:t> </a:t>
            </a:r>
            <a:r>
              <a:rPr lang="en-US" sz="3900" dirty="0" err="1"/>
              <a:t>vawlei</a:t>
            </a:r>
            <a:r>
              <a:rPr lang="en-US" sz="3900" dirty="0"/>
              <a:t> </a:t>
            </a:r>
            <a:r>
              <a:rPr lang="en-US" sz="3900" dirty="0" err="1"/>
              <a:t>sertu</a:t>
            </a:r>
            <a:r>
              <a:rPr lang="en-US" sz="3900" dirty="0"/>
              <a:t>, Kan Pa </a:t>
            </a:r>
            <a:r>
              <a:rPr lang="en-US" sz="3900" dirty="0" err="1"/>
              <a:t>Pathian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, Hi </a:t>
            </a:r>
            <a:r>
              <a:rPr lang="en-US" sz="3900" dirty="0" err="1"/>
              <a:t>hngalhnak</a:t>
            </a:r>
            <a:r>
              <a:rPr lang="en-US" sz="3900" dirty="0"/>
              <a:t> ca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a </a:t>
            </a:r>
            <a:r>
              <a:rPr lang="en-US" sz="3900" dirty="0" err="1"/>
              <a:t>ngam</a:t>
            </a:r>
            <a:r>
              <a:rPr lang="en-US" sz="3900" dirty="0"/>
              <a:t>, </a:t>
            </a:r>
            <a:r>
              <a:rPr lang="en-US" sz="3900" dirty="0" err="1"/>
              <a:t>Thinphannak</a:t>
            </a:r>
            <a:r>
              <a:rPr lang="en-US" sz="3900" dirty="0"/>
              <a:t> a um lo, Kan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vawlei</a:t>
            </a:r>
            <a:r>
              <a:rPr lang="en-US" sz="3900" dirty="0"/>
              <a:t> </a:t>
            </a:r>
            <a:r>
              <a:rPr lang="en-US" sz="3900" dirty="0" err="1"/>
              <a:t>sertu</a:t>
            </a:r>
            <a:r>
              <a:rPr lang="en-US" sz="3900" dirty="0"/>
              <a:t>, Kan Pa </a:t>
            </a:r>
            <a:r>
              <a:rPr lang="en-US" sz="3900" dirty="0" err="1"/>
              <a:t>Pathian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, Van le </a:t>
            </a:r>
            <a:r>
              <a:rPr lang="en-US" sz="3900" dirty="0" err="1"/>
              <a:t>vawlei</a:t>
            </a:r>
            <a:r>
              <a:rPr lang="en-US" sz="3900" dirty="0"/>
              <a:t>, </a:t>
            </a:r>
            <a:r>
              <a:rPr lang="en-US" sz="3900" dirty="0" err="1"/>
              <a:t>Fing</a:t>
            </a:r>
            <a:r>
              <a:rPr lang="en-US" sz="3900" dirty="0"/>
              <a:t>, </a:t>
            </a:r>
            <a:r>
              <a:rPr lang="en-US" sz="3900" dirty="0" err="1"/>
              <a:t>tlang</a:t>
            </a:r>
            <a:r>
              <a:rPr lang="en-US" sz="3900" dirty="0"/>
              <a:t>, </a:t>
            </a:r>
            <a:r>
              <a:rPr lang="en-US" sz="3900" dirty="0" err="1"/>
              <a:t>rili</a:t>
            </a:r>
            <a:r>
              <a:rPr lang="en-US" sz="3900" dirty="0"/>
              <a:t>, </a:t>
            </a:r>
            <a:r>
              <a:rPr lang="en-US" sz="3900" dirty="0" err="1"/>
              <a:t>Lianhngannak</a:t>
            </a:r>
            <a:r>
              <a:rPr lang="en-US" sz="3900" dirty="0"/>
              <a:t> in a ser.</a:t>
            </a:r>
          </a:p>
        </p:txBody>
      </p:sp>
    </p:spTree>
  </p:cSld>
  <p:clrMapOvr>
    <a:masterClrMapping/>
  </p:clrMapOvr>
</p:sld>
</file>

<file path=ppt/slides/slide3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Kannih</a:t>
            </a:r>
            <a:r>
              <a:rPr lang="en-US" sz="3900" dirty="0"/>
              <a:t> </a:t>
            </a:r>
            <a:r>
              <a:rPr lang="en-US" sz="3900" dirty="0" err="1"/>
              <a:t>vawlei</a:t>
            </a:r>
            <a:r>
              <a:rPr lang="en-US" sz="3900" dirty="0"/>
              <a:t> </a:t>
            </a:r>
            <a:r>
              <a:rPr lang="en-US" sz="3900" dirty="0" err="1"/>
              <a:t>sertu</a:t>
            </a:r>
            <a:r>
              <a:rPr lang="en-US" sz="3900" dirty="0"/>
              <a:t>, Kan Pa </a:t>
            </a:r>
            <a:r>
              <a:rPr lang="en-US" sz="3900" dirty="0" err="1"/>
              <a:t>Pathian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, Amah </a:t>
            </a:r>
            <a:r>
              <a:rPr lang="en-US" sz="3900" dirty="0" err="1"/>
              <a:t>lianhnak</a:t>
            </a:r>
            <a:r>
              <a:rPr lang="en-US" sz="3900" dirty="0"/>
              <a:t> le </a:t>
            </a:r>
            <a:r>
              <a:rPr lang="en-US" sz="3900" dirty="0" err="1"/>
              <a:t>khuaruahhar</a:t>
            </a:r>
            <a:r>
              <a:rPr lang="en-US" sz="3900" dirty="0"/>
              <a:t>, </a:t>
            </a:r>
            <a:r>
              <a:rPr lang="en-US" sz="3900" dirty="0" err="1"/>
              <a:t>Kannih</a:t>
            </a:r>
            <a:r>
              <a:rPr lang="en-US" sz="3900" dirty="0"/>
              <a:t> sin a </a:t>
            </a:r>
            <a:r>
              <a:rPr lang="en-US" sz="3900" dirty="0" err="1"/>
              <a:t>langhter</a:t>
            </a:r>
            <a:r>
              <a:rPr lang="en-US" sz="3900" dirty="0"/>
              <a:t>,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vawlei</a:t>
            </a:r>
            <a:r>
              <a:rPr lang="en-US" sz="3900" dirty="0"/>
              <a:t> </a:t>
            </a:r>
            <a:r>
              <a:rPr lang="en-US" sz="3900" dirty="0" err="1"/>
              <a:t>cungah</a:t>
            </a:r>
            <a:r>
              <a:rPr lang="en-US" sz="3900" dirty="0"/>
              <a:t>, </a:t>
            </a:r>
            <a:r>
              <a:rPr lang="en-US" sz="3900" dirty="0" err="1"/>
              <a:t>Dawhnak</a:t>
            </a:r>
            <a:r>
              <a:rPr lang="en-US" sz="3900" dirty="0"/>
              <a:t> </a:t>
            </a:r>
            <a:r>
              <a:rPr lang="en-US" sz="3900" dirty="0" err="1"/>
              <a:t>tampi</a:t>
            </a:r>
            <a:r>
              <a:rPr lang="en-US" sz="3900" dirty="0"/>
              <a:t> a um, </a:t>
            </a:r>
            <a:r>
              <a:rPr lang="en-US" sz="3900" dirty="0" err="1"/>
              <a:t>Va</a:t>
            </a:r>
            <a:r>
              <a:rPr lang="en-US" sz="3900" dirty="0"/>
              <a:t> </a:t>
            </a:r>
            <a:r>
              <a:rPr lang="en-US" sz="3900" dirty="0" err="1"/>
              <a:t>phun</a:t>
            </a:r>
            <a:r>
              <a:rPr lang="en-US" sz="3900" dirty="0"/>
              <a:t> </a:t>
            </a:r>
            <a:r>
              <a:rPr lang="en-US" sz="3900" dirty="0" err="1"/>
              <a:t>dangdang</a:t>
            </a:r>
            <a:r>
              <a:rPr lang="en-US" sz="3900" dirty="0"/>
              <a:t>, </a:t>
            </a:r>
            <a:r>
              <a:rPr lang="en-US" sz="3900" dirty="0" err="1"/>
              <a:t>Pangpar</a:t>
            </a:r>
            <a:r>
              <a:rPr lang="en-US" sz="3900" dirty="0"/>
              <a:t> tam </a:t>
            </a:r>
            <a:r>
              <a:rPr lang="en-US" sz="3900" dirty="0" err="1"/>
              <a:t>zong</a:t>
            </a:r>
            <a:r>
              <a:rPr lang="en-US" sz="3900" dirty="0"/>
              <a:t>,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lawmhnak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Kannih</a:t>
            </a:r>
            <a:r>
              <a:rPr lang="en-US" sz="3900" dirty="0"/>
              <a:t> </a:t>
            </a:r>
            <a:r>
              <a:rPr lang="en-US" sz="3900" dirty="0" err="1"/>
              <a:t>vawlei</a:t>
            </a:r>
            <a:r>
              <a:rPr lang="en-US" sz="3900" dirty="0"/>
              <a:t> </a:t>
            </a:r>
            <a:r>
              <a:rPr lang="en-US" sz="3900" dirty="0" err="1"/>
              <a:t>sertu</a:t>
            </a:r>
            <a:r>
              <a:rPr lang="en-US" sz="3900" dirty="0"/>
              <a:t>, Kan Pa </a:t>
            </a:r>
            <a:r>
              <a:rPr lang="en-US" sz="3900" dirty="0" err="1"/>
              <a:t>Pathian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, </a:t>
            </a:r>
            <a:r>
              <a:rPr lang="en-US" sz="3900" dirty="0" err="1"/>
              <a:t>Thatlonak</a:t>
            </a:r>
            <a:r>
              <a:rPr lang="en-US" sz="3900" dirty="0"/>
              <a:t> cu </a:t>
            </a:r>
            <a:r>
              <a:rPr lang="en-US" sz="3900" dirty="0" err="1"/>
              <a:t>Thawng</a:t>
            </a:r>
            <a:r>
              <a:rPr lang="en-US" sz="3900" dirty="0"/>
              <a:t> </a:t>
            </a:r>
            <a:r>
              <a:rPr lang="en-US" sz="3900" dirty="0" err="1"/>
              <a:t>hmanhsehlaw</a:t>
            </a:r>
            <a:r>
              <a:rPr lang="en-US" sz="3900" dirty="0"/>
              <a:t>, </a:t>
            </a:r>
            <a:r>
              <a:rPr lang="en-US" sz="3900" dirty="0" err="1"/>
              <a:t>Uktu</a:t>
            </a:r>
            <a:r>
              <a:rPr lang="en-US" sz="3900" dirty="0"/>
              <a:t> </a:t>
            </a:r>
            <a:r>
              <a:rPr lang="en-US" sz="3900" dirty="0" err="1"/>
              <a:t>Pathian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, </a:t>
            </a:r>
            <a:r>
              <a:rPr lang="en-US" sz="3900" dirty="0" err="1"/>
              <a:t>Raldoh</a:t>
            </a:r>
            <a:r>
              <a:rPr lang="en-US" sz="3900" dirty="0"/>
              <a:t> a </a:t>
            </a:r>
            <a:r>
              <a:rPr lang="en-US" sz="3900" dirty="0" err="1"/>
              <a:t>dih</a:t>
            </a:r>
            <a:r>
              <a:rPr lang="en-US" sz="3900" dirty="0"/>
              <a:t> </a:t>
            </a:r>
            <a:r>
              <a:rPr lang="en-US" sz="3900" dirty="0" err="1"/>
              <a:t>rih</a:t>
            </a:r>
            <a:r>
              <a:rPr lang="en-US" sz="3900" dirty="0"/>
              <a:t> lo,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 </a:t>
            </a:r>
            <a:r>
              <a:rPr lang="en-US" sz="3900" dirty="0" err="1"/>
              <a:t>tei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Amah </a:t>
            </a:r>
            <a:r>
              <a:rPr lang="en-US" sz="3900" dirty="0" err="1"/>
              <a:t>thawngin</a:t>
            </a:r>
            <a:r>
              <a:rPr lang="en-US" sz="3900" dirty="0"/>
              <a:t>, </a:t>
            </a:r>
            <a:r>
              <a:rPr lang="en-US" sz="3900" dirty="0" err="1"/>
              <a:t>vawlei</a:t>
            </a:r>
            <a:r>
              <a:rPr lang="en-US" sz="3900" dirty="0"/>
              <a:t> le van </a:t>
            </a:r>
            <a:r>
              <a:rPr lang="en-US" sz="3900" dirty="0" err="1"/>
              <a:t>remnak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3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55. KA KHAMHTU KA THUP TUAH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</a:t>
            </a:r>
            <a:r>
              <a:rPr lang="en-US" sz="3900" dirty="0" err="1"/>
              <a:t>Ab</a:t>
            </a:r>
            <a:endParaRPr lang="en-US" sz="3900" dirty="0"/>
          </a:p>
        </p:txBody>
      </p:sp>
    </p:spTree>
  </p:cSld>
  <p:clrMapOvr>
    <a:masterClrMapping/>
  </p:clrMapOvr>
</p:sld>
</file>

<file path=ppt/slides/slide3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Maw ka </a:t>
            </a:r>
            <a:r>
              <a:rPr lang="en-US" sz="3900" dirty="0" err="1"/>
              <a:t>Khamhtu</a:t>
            </a:r>
            <a:r>
              <a:rPr lang="en-US" sz="3900" dirty="0"/>
              <a:t>, </a:t>
            </a:r>
            <a:r>
              <a:rPr lang="en-US" sz="3900" dirty="0" err="1"/>
              <a:t>keimah</a:t>
            </a:r>
            <a:r>
              <a:rPr lang="en-US" sz="3900" dirty="0"/>
              <a:t> </a:t>
            </a:r>
            <a:r>
              <a:rPr lang="en-US" sz="3900" dirty="0" err="1"/>
              <a:t>thup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Na </a:t>
            </a:r>
            <a:r>
              <a:rPr lang="en-US" sz="3900" dirty="0" err="1"/>
              <a:t>hmun</a:t>
            </a:r>
            <a:r>
              <a:rPr lang="en-US" sz="3900" dirty="0"/>
              <a:t> </a:t>
            </a:r>
            <a:r>
              <a:rPr lang="en-US" sz="3900" dirty="0" err="1"/>
              <a:t>thiang</a:t>
            </a:r>
            <a:r>
              <a:rPr lang="en-US" sz="3900" dirty="0"/>
              <a:t> </a:t>
            </a:r>
            <a:r>
              <a:rPr lang="en-US" sz="3900" dirty="0" err="1"/>
              <a:t>chungah</a:t>
            </a:r>
            <a:r>
              <a:rPr lang="en-US" sz="3900" dirty="0"/>
              <a:t>, </a:t>
            </a:r>
            <a:r>
              <a:rPr lang="en-US" sz="3900" dirty="0" err="1"/>
              <a:t>Khi</a:t>
            </a:r>
            <a:r>
              <a:rPr lang="en-US" sz="3900" dirty="0"/>
              <a:t> </a:t>
            </a:r>
            <a:r>
              <a:rPr lang="en-US" sz="3900" dirty="0" err="1"/>
              <a:t>khua</a:t>
            </a:r>
            <a:r>
              <a:rPr lang="en-US" sz="3900" dirty="0"/>
              <a:t> </a:t>
            </a:r>
            <a:r>
              <a:rPr lang="en-US" sz="3900" dirty="0" err="1"/>
              <a:t>chung</a:t>
            </a:r>
            <a:r>
              <a:rPr lang="en-US" sz="3900" dirty="0"/>
              <a:t> </a:t>
            </a:r>
            <a:r>
              <a:rPr lang="en-US" sz="3900" dirty="0" err="1"/>
              <a:t>sunparnak</a:t>
            </a:r>
            <a:r>
              <a:rPr lang="en-US" sz="3900" dirty="0"/>
              <a:t> </a:t>
            </a:r>
            <a:r>
              <a:rPr lang="en-US" sz="3900" dirty="0" err="1"/>
              <a:t>toi</a:t>
            </a:r>
            <a:r>
              <a:rPr lang="en-US" sz="3900" dirty="0"/>
              <a:t> ah,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sinah</a:t>
            </a:r>
            <a:r>
              <a:rPr lang="en-US" sz="3900" dirty="0"/>
              <a:t> ka </a:t>
            </a:r>
            <a:r>
              <a:rPr lang="en-US" sz="3900" dirty="0" err="1"/>
              <a:t>ra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Maw, ka </a:t>
            </a:r>
            <a:r>
              <a:rPr lang="en-US" sz="3900" dirty="0" err="1"/>
              <a:t>Khamhtu</a:t>
            </a:r>
            <a:r>
              <a:rPr lang="en-US" sz="3900" dirty="0"/>
              <a:t>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keimah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ka </a:t>
            </a:r>
            <a:r>
              <a:rPr lang="en-US" sz="3900" dirty="0" err="1"/>
              <a:t>thup</a:t>
            </a:r>
            <a:r>
              <a:rPr lang="en-US" sz="3900" dirty="0"/>
              <a:t>; Ka </a:t>
            </a:r>
            <a:r>
              <a:rPr lang="en-US" sz="3900" dirty="0" err="1"/>
              <a:t>dawtmi</a:t>
            </a:r>
            <a:r>
              <a:rPr lang="en-US" sz="3900" dirty="0"/>
              <a:t> </a:t>
            </a:r>
            <a:r>
              <a:rPr lang="en-US" sz="3900" dirty="0" err="1"/>
              <a:t>Khamhtu</a:t>
            </a:r>
            <a:r>
              <a:rPr lang="en-US" sz="3900" dirty="0"/>
              <a:t>,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sinah</a:t>
            </a:r>
            <a:r>
              <a:rPr lang="en-US" sz="3900" dirty="0"/>
              <a:t> ka </a:t>
            </a:r>
            <a:r>
              <a:rPr lang="en-US" sz="3900" dirty="0" err="1"/>
              <a:t>ra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Vancung</a:t>
            </a:r>
            <a:r>
              <a:rPr lang="en-US" sz="3900" dirty="0"/>
              <a:t> a </a:t>
            </a:r>
            <a:r>
              <a:rPr lang="en-US" sz="3900" dirty="0" err="1"/>
              <a:t>ceu</a:t>
            </a:r>
            <a:r>
              <a:rPr lang="en-US" sz="3900" dirty="0"/>
              <a:t> </a:t>
            </a:r>
            <a:r>
              <a:rPr lang="en-US" sz="3900" dirty="0" err="1"/>
              <a:t>khua</a:t>
            </a:r>
            <a:r>
              <a:rPr lang="en-US" sz="3900" dirty="0"/>
              <a:t> </a:t>
            </a:r>
            <a:r>
              <a:rPr lang="en-US" sz="3900" dirty="0" err="1"/>
              <a:t>tha</a:t>
            </a:r>
            <a:r>
              <a:rPr lang="en-US" sz="3900" dirty="0"/>
              <a:t> </a:t>
            </a:r>
            <a:r>
              <a:rPr lang="en-US" sz="3900" dirty="0" err="1"/>
              <a:t>chungah</a:t>
            </a:r>
            <a:r>
              <a:rPr lang="en-US" sz="3900" dirty="0"/>
              <a:t>, Ka </a:t>
            </a:r>
            <a:r>
              <a:rPr lang="en-US" sz="3900" dirty="0" err="1"/>
              <a:t>dawt</a:t>
            </a:r>
            <a:r>
              <a:rPr lang="en-US" sz="3900" dirty="0"/>
              <a:t> </a:t>
            </a:r>
            <a:r>
              <a:rPr lang="en-US" sz="3900" dirty="0" err="1"/>
              <a:t>hawikom</a:t>
            </a:r>
            <a:r>
              <a:rPr lang="en-US" sz="3900" dirty="0"/>
              <a:t> he, Kan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velngeihnak</a:t>
            </a:r>
            <a:r>
              <a:rPr lang="en-US" sz="3900" dirty="0"/>
              <a:t> in, Ton </a:t>
            </a:r>
            <a:r>
              <a:rPr lang="en-US" sz="3900" dirty="0" err="1"/>
              <a:t>thannak</a:t>
            </a:r>
            <a:r>
              <a:rPr lang="en-US" sz="3900" dirty="0"/>
              <a:t> a um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Maw, ka </a:t>
            </a:r>
            <a:r>
              <a:rPr lang="en-US" sz="3900" dirty="0" err="1"/>
              <a:t>Khamhtu</a:t>
            </a:r>
            <a:r>
              <a:rPr lang="en-US" sz="3900" dirty="0"/>
              <a:t>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keimah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ka </a:t>
            </a:r>
            <a:r>
              <a:rPr lang="en-US" sz="3900" dirty="0" err="1"/>
              <a:t>thup</a:t>
            </a:r>
            <a:r>
              <a:rPr lang="en-US" sz="3900" dirty="0"/>
              <a:t>; Ka </a:t>
            </a:r>
            <a:r>
              <a:rPr lang="en-US" sz="3900" dirty="0" err="1"/>
              <a:t>dawtmi</a:t>
            </a:r>
            <a:r>
              <a:rPr lang="en-US" sz="3900" dirty="0"/>
              <a:t> </a:t>
            </a:r>
            <a:r>
              <a:rPr lang="en-US" sz="3900" dirty="0" err="1"/>
              <a:t>Khamhtu</a:t>
            </a:r>
            <a:r>
              <a:rPr lang="en-US" sz="3900" dirty="0"/>
              <a:t>,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sinah</a:t>
            </a:r>
            <a:r>
              <a:rPr lang="en-US" sz="3900" dirty="0"/>
              <a:t> ka </a:t>
            </a:r>
            <a:r>
              <a:rPr lang="en-US" sz="3900" dirty="0" err="1"/>
              <a:t>ra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Maw ka </a:t>
            </a:r>
            <a:r>
              <a:rPr lang="en-US" sz="3900" dirty="0" err="1"/>
              <a:t>Khamhtu</a:t>
            </a:r>
            <a:r>
              <a:rPr lang="en-US" sz="3900" dirty="0"/>
              <a:t>, </a:t>
            </a:r>
            <a:r>
              <a:rPr lang="en-US" sz="3900" dirty="0" err="1"/>
              <a:t>keimah</a:t>
            </a:r>
            <a:r>
              <a:rPr lang="en-US" sz="3900" dirty="0"/>
              <a:t> </a:t>
            </a:r>
            <a:r>
              <a:rPr lang="en-US" sz="3900" dirty="0" err="1"/>
              <a:t>thup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Na </a:t>
            </a:r>
            <a:r>
              <a:rPr lang="en-US" sz="3900" dirty="0" err="1"/>
              <a:t>hmun</a:t>
            </a:r>
            <a:r>
              <a:rPr lang="en-US" sz="3900" dirty="0"/>
              <a:t> </a:t>
            </a:r>
            <a:r>
              <a:rPr lang="en-US" sz="3900" dirty="0" err="1"/>
              <a:t>thiang</a:t>
            </a:r>
            <a:r>
              <a:rPr lang="en-US" sz="3900" dirty="0"/>
              <a:t> </a:t>
            </a:r>
            <a:r>
              <a:rPr lang="en-US" sz="3900" dirty="0" err="1"/>
              <a:t>chungah</a:t>
            </a:r>
            <a:r>
              <a:rPr lang="en-US" sz="3900" dirty="0"/>
              <a:t>, </a:t>
            </a:r>
            <a:r>
              <a:rPr lang="en-US" sz="3900" dirty="0" err="1"/>
              <a:t>Tili</a:t>
            </a:r>
            <a:r>
              <a:rPr lang="en-US" sz="3900" dirty="0"/>
              <a:t> </a:t>
            </a:r>
            <a:r>
              <a:rPr lang="en-US" sz="3900" dirty="0" err="1"/>
              <a:t>cung</a:t>
            </a:r>
            <a:r>
              <a:rPr lang="en-US" sz="3900" dirty="0"/>
              <a:t> </a:t>
            </a:r>
            <a:r>
              <a:rPr lang="en-US" sz="3900" dirty="0" err="1"/>
              <a:t>vate</a:t>
            </a:r>
            <a:r>
              <a:rPr lang="en-US" sz="3900" dirty="0"/>
              <a:t> a </a:t>
            </a:r>
            <a:r>
              <a:rPr lang="en-US" sz="3900" dirty="0" err="1"/>
              <a:t>zuan</a:t>
            </a:r>
            <a:r>
              <a:rPr lang="en-US" sz="3900" dirty="0"/>
              <a:t> bang,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sinah</a:t>
            </a:r>
            <a:r>
              <a:rPr lang="en-US" sz="3900" dirty="0"/>
              <a:t> ka </a:t>
            </a:r>
            <a:r>
              <a:rPr lang="en-US" sz="3900" dirty="0" err="1"/>
              <a:t>ra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4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Maw, ka </a:t>
            </a:r>
            <a:r>
              <a:rPr lang="en-US" sz="3900" dirty="0" err="1"/>
              <a:t>Khamhtu</a:t>
            </a:r>
            <a:r>
              <a:rPr lang="en-US" sz="3900" dirty="0"/>
              <a:t>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keimah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ka </a:t>
            </a:r>
            <a:r>
              <a:rPr lang="en-US" sz="3900" dirty="0" err="1"/>
              <a:t>thup</a:t>
            </a:r>
            <a:r>
              <a:rPr lang="en-US" sz="3900" dirty="0"/>
              <a:t>; Ka </a:t>
            </a:r>
            <a:r>
              <a:rPr lang="en-US" sz="3900" dirty="0" err="1"/>
              <a:t>dawtmi</a:t>
            </a:r>
            <a:r>
              <a:rPr lang="en-US" sz="3900" dirty="0"/>
              <a:t> </a:t>
            </a:r>
            <a:r>
              <a:rPr lang="en-US" sz="3900" dirty="0" err="1"/>
              <a:t>Khamhtu</a:t>
            </a:r>
            <a:r>
              <a:rPr lang="en-US" sz="3900" dirty="0"/>
              <a:t>,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sinah</a:t>
            </a:r>
            <a:r>
              <a:rPr lang="en-US" sz="3900" dirty="0"/>
              <a:t> ka </a:t>
            </a:r>
            <a:r>
              <a:rPr lang="en-US" sz="3900" dirty="0" err="1"/>
              <a:t>ra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4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4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56. PATHIAN KUT CHUNGAH KA UM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C</a:t>
            </a:r>
          </a:p>
        </p:txBody>
      </p:sp>
    </p:spTree>
  </p:cSld>
  <p:clrMapOvr>
    <a:masterClrMapping/>
  </p:clrMapOvr>
</p:sld>
</file>

<file path=ppt/slides/slide4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Ka </a:t>
            </a:r>
            <a:r>
              <a:rPr lang="en-US" sz="3900" dirty="0" err="1"/>
              <a:t>Khamhtu</a:t>
            </a:r>
            <a:r>
              <a:rPr lang="en-US" sz="3900" dirty="0"/>
              <a:t> </a:t>
            </a:r>
            <a:r>
              <a:rPr lang="en-US" sz="3900" dirty="0" err="1"/>
              <a:t>Bawi</a:t>
            </a:r>
            <a:r>
              <a:rPr lang="en-US" sz="3900" dirty="0"/>
              <a:t> a ka </a:t>
            </a:r>
            <a:r>
              <a:rPr lang="en-US" sz="3900" dirty="0" err="1"/>
              <a:t>hruaitu</a:t>
            </a:r>
            <a:r>
              <a:rPr lang="en-US" sz="3900" dirty="0"/>
              <a:t> he </a:t>
            </a:r>
            <a:r>
              <a:rPr lang="en-US" sz="3900" dirty="0" err="1"/>
              <a:t>cun</a:t>
            </a:r>
            <a:r>
              <a:rPr lang="en-US" sz="3900" dirty="0"/>
              <a:t>, </a:t>
            </a:r>
            <a:r>
              <a:rPr lang="en-US" sz="3900" dirty="0" err="1"/>
              <a:t>Thil</a:t>
            </a:r>
            <a:r>
              <a:rPr lang="en-US" sz="3900" dirty="0"/>
              <a:t> </a:t>
            </a:r>
            <a:r>
              <a:rPr lang="en-US" sz="3900" dirty="0" err="1"/>
              <a:t>zeihmanh</a:t>
            </a:r>
            <a:r>
              <a:rPr lang="en-US" sz="3900" dirty="0"/>
              <a:t> ka </a:t>
            </a:r>
            <a:r>
              <a:rPr lang="en-US" sz="3900" dirty="0" err="1"/>
              <a:t>cung</a:t>
            </a:r>
            <a:r>
              <a:rPr lang="en-US" sz="3900" dirty="0"/>
              <a:t> </a:t>
            </a:r>
            <a:r>
              <a:rPr lang="en-US" sz="3900" dirty="0" err="1"/>
              <a:t>tlung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, ka him </a:t>
            </a:r>
            <a:r>
              <a:rPr lang="en-US" sz="3900" dirty="0" err="1"/>
              <a:t>ko</a:t>
            </a:r>
            <a:r>
              <a:rPr lang="en-US" sz="3900" dirty="0"/>
              <a:t>, </a:t>
            </a:r>
            <a:r>
              <a:rPr lang="en-US" sz="3900" dirty="0" err="1"/>
              <a:t>Thlichia</a:t>
            </a:r>
            <a:r>
              <a:rPr lang="en-US" sz="3900" dirty="0"/>
              <a:t> le </a:t>
            </a:r>
            <a:r>
              <a:rPr lang="en-US" sz="3900" dirty="0" err="1"/>
              <a:t>ruahpi</a:t>
            </a:r>
            <a:r>
              <a:rPr lang="en-US" sz="3900" dirty="0"/>
              <a:t> in a ka </a:t>
            </a:r>
            <a:r>
              <a:rPr lang="en-US" sz="3900" dirty="0" err="1"/>
              <a:t>khamh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Amah </a:t>
            </a:r>
            <a:r>
              <a:rPr lang="en-US" sz="3900" dirty="0" err="1"/>
              <a:t>kut</a:t>
            </a:r>
            <a:r>
              <a:rPr lang="en-US" sz="3900" dirty="0"/>
              <a:t> </a:t>
            </a:r>
            <a:r>
              <a:rPr lang="en-US" sz="3900" dirty="0" err="1"/>
              <a:t>chungah</a:t>
            </a:r>
            <a:r>
              <a:rPr lang="en-US" sz="3900" dirty="0"/>
              <a:t> ka um.</a:t>
            </a:r>
          </a:p>
        </p:txBody>
      </p:sp>
    </p:spTree>
  </p:cSld>
  <p:clrMapOvr>
    <a:masterClrMapping/>
  </p:clrMapOvr>
</p:sld>
</file>

<file path=ppt/slides/slide4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Amah </a:t>
            </a:r>
            <a:r>
              <a:rPr lang="en-US" sz="3900" dirty="0" err="1"/>
              <a:t>kut</a:t>
            </a:r>
            <a:r>
              <a:rPr lang="en-US" sz="3900" dirty="0"/>
              <a:t> </a:t>
            </a:r>
            <a:r>
              <a:rPr lang="en-US" sz="3900" dirty="0" err="1"/>
              <a:t>chungah</a:t>
            </a:r>
            <a:r>
              <a:rPr lang="en-US" sz="3900" dirty="0"/>
              <a:t> ka um, Amah </a:t>
            </a:r>
            <a:r>
              <a:rPr lang="en-US" sz="3900" dirty="0" err="1"/>
              <a:t>kut</a:t>
            </a:r>
            <a:r>
              <a:rPr lang="en-US" sz="3900" dirty="0"/>
              <a:t> </a:t>
            </a:r>
            <a:r>
              <a:rPr lang="en-US" sz="3900" dirty="0" err="1"/>
              <a:t>chungah</a:t>
            </a:r>
            <a:r>
              <a:rPr lang="en-US" sz="3900" dirty="0"/>
              <a:t> ka um, </a:t>
            </a:r>
            <a:r>
              <a:rPr lang="en-US" sz="3900" dirty="0" err="1"/>
              <a:t>Thil</a:t>
            </a:r>
            <a:r>
              <a:rPr lang="en-US" sz="3900" dirty="0"/>
              <a:t> </a:t>
            </a:r>
            <a:r>
              <a:rPr lang="en-US" sz="3900" dirty="0" err="1"/>
              <a:t>zeihmanh</a:t>
            </a:r>
            <a:r>
              <a:rPr lang="en-US" sz="3900" dirty="0"/>
              <a:t> ka </a:t>
            </a:r>
            <a:r>
              <a:rPr lang="en-US" sz="3900" dirty="0" err="1"/>
              <a:t>cung</a:t>
            </a:r>
            <a:r>
              <a:rPr lang="en-US" sz="3900" dirty="0"/>
              <a:t> </a:t>
            </a:r>
            <a:r>
              <a:rPr lang="en-US" sz="3900" dirty="0" err="1"/>
              <a:t>tlung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 ka him </a:t>
            </a:r>
            <a:r>
              <a:rPr lang="en-US" sz="3900" dirty="0" err="1"/>
              <a:t>ko</a:t>
            </a:r>
            <a:r>
              <a:rPr lang="en-US" sz="3900" dirty="0"/>
              <a:t>. Amah </a:t>
            </a:r>
            <a:r>
              <a:rPr lang="en-US" sz="3900" dirty="0" err="1"/>
              <a:t>kut</a:t>
            </a:r>
            <a:r>
              <a:rPr lang="en-US" sz="3900" dirty="0"/>
              <a:t> </a:t>
            </a:r>
            <a:r>
              <a:rPr lang="en-US" sz="3900" dirty="0" err="1"/>
              <a:t>chungah</a:t>
            </a:r>
            <a:r>
              <a:rPr lang="en-US" sz="3900" dirty="0"/>
              <a:t> ka um.</a:t>
            </a:r>
          </a:p>
        </p:txBody>
      </p:sp>
    </p:spTree>
  </p:cSld>
  <p:clrMapOvr>
    <a:masterClrMapping/>
  </p:clrMapOvr>
</p:sld>
</file>

<file path=ppt/slides/slide4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A </a:t>
            </a:r>
            <a:r>
              <a:rPr lang="en-US" sz="3900" dirty="0" err="1"/>
              <a:t>dawtnak</a:t>
            </a:r>
            <a:r>
              <a:rPr lang="en-US" sz="3900" dirty="0"/>
              <a:t> tang </a:t>
            </a:r>
            <a:r>
              <a:rPr lang="en-US" sz="3900" dirty="0" err="1"/>
              <a:t>chungah</a:t>
            </a:r>
            <a:r>
              <a:rPr lang="en-US" sz="3900" dirty="0"/>
              <a:t> a ka </a:t>
            </a:r>
            <a:r>
              <a:rPr lang="en-US" sz="3900" dirty="0" err="1"/>
              <a:t>pom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, </a:t>
            </a:r>
            <a:r>
              <a:rPr lang="en-US" sz="3900" dirty="0" err="1"/>
              <a:t>Daihnak</a:t>
            </a:r>
            <a:r>
              <a:rPr lang="en-US" sz="3900" dirty="0"/>
              <a:t> </a:t>
            </a:r>
            <a:r>
              <a:rPr lang="en-US" sz="3900" dirty="0" err="1"/>
              <a:t>bia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aw </a:t>
            </a:r>
            <a:r>
              <a:rPr lang="en-US" sz="3900" dirty="0" err="1"/>
              <a:t>nih</a:t>
            </a:r>
            <a:r>
              <a:rPr lang="en-US" sz="3900" dirty="0"/>
              <a:t> a ka </a:t>
            </a:r>
            <a:r>
              <a:rPr lang="en-US" sz="3900" dirty="0" err="1"/>
              <a:t>chimh</a:t>
            </a:r>
            <a:r>
              <a:rPr lang="en-US" sz="3900" dirty="0"/>
              <a:t>,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 ka </a:t>
            </a:r>
            <a:r>
              <a:rPr lang="en-US" sz="3900" dirty="0" err="1"/>
              <a:t>ven</a:t>
            </a:r>
            <a:r>
              <a:rPr lang="en-US" sz="3900" dirty="0"/>
              <a:t> </a:t>
            </a:r>
            <a:r>
              <a:rPr lang="en-US" sz="3900" dirty="0" err="1"/>
              <a:t>ca'h</a:t>
            </a:r>
            <a:r>
              <a:rPr lang="en-US" sz="3900" dirty="0"/>
              <a:t> ka him </a:t>
            </a:r>
            <a:r>
              <a:rPr lang="en-US" sz="3900" dirty="0" err="1"/>
              <a:t>ko</a:t>
            </a:r>
            <a:r>
              <a:rPr lang="en-US" sz="3900" dirty="0"/>
              <a:t>, Amah </a:t>
            </a:r>
            <a:r>
              <a:rPr lang="en-US" sz="3900" dirty="0" err="1"/>
              <a:t>kut</a:t>
            </a:r>
            <a:r>
              <a:rPr lang="en-US" sz="3900" dirty="0"/>
              <a:t> </a:t>
            </a:r>
            <a:r>
              <a:rPr lang="en-US" sz="3900" dirty="0" err="1"/>
              <a:t>chungah</a:t>
            </a:r>
            <a:r>
              <a:rPr lang="en-US" sz="3900" dirty="0"/>
              <a:t> ka um.</a:t>
            </a:r>
          </a:p>
        </p:txBody>
      </p:sp>
    </p:spTree>
  </p:cSld>
  <p:clrMapOvr>
    <a:masterClrMapping/>
  </p:clrMapOvr>
</p:sld>
</file>

<file path=ppt/slides/slide4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Amah </a:t>
            </a:r>
            <a:r>
              <a:rPr lang="en-US" sz="3900" dirty="0" err="1"/>
              <a:t>kut</a:t>
            </a:r>
            <a:r>
              <a:rPr lang="en-US" sz="3900" dirty="0"/>
              <a:t> </a:t>
            </a:r>
            <a:r>
              <a:rPr lang="en-US" sz="3900" dirty="0" err="1"/>
              <a:t>chungah</a:t>
            </a:r>
            <a:r>
              <a:rPr lang="en-US" sz="3900" dirty="0"/>
              <a:t> ka um, Amah </a:t>
            </a:r>
            <a:r>
              <a:rPr lang="en-US" sz="3900" dirty="0" err="1"/>
              <a:t>kut</a:t>
            </a:r>
            <a:r>
              <a:rPr lang="en-US" sz="3900" dirty="0"/>
              <a:t> </a:t>
            </a:r>
            <a:r>
              <a:rPr lang="en-US" sz="3900" dirty="0" err="1"/>
              <a:t>chungah</a:t>
            </a:r>
            <a:r>
              <a:rPr lang="en-US" sz="3900" dirty="0"/>
              <a:t> ka um, </a:t>
            </a:r>
            <a:r>
              <a:rPr lang="en-US" sz="3900" dirty="0" err="1"/>
              <a:t>Thil</a:t>
            </a:r>
            <a:r>
              <a:rPr lang="en-US" sz="3900" dirty="0"/>
              <a:t> </a:t>
            </a:r>
            <a:r>
              <a:rPr lang="en-US" sz="3900" dirty="0" err="1"/>
              <a:t>zeihmanh</a:t>
            </a:r>
            <a:r>
              <a:rPr lang="en-US" sz="3900" dirty="0"/>
              <a:t> ka </a:t>
            </a:r>
            <a:r>
              <a:rPr lang="en-US" sz="3900" dirty="0" err="1"/>
              <a:t>cung</a:t>
            </a:r>
            <a:r>
              <a:rPr lang="en-US" sz="3900" dirty="0"/>
              <a:t> </a:t>
            </a:r>
            <a:r>
              <a:rPr lang="en-US" sz="3900" dirty="0" err="1"/>
              <a:t>tlung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 ka him </a:t>
            </a:r>
            <a:r>
              <a:rPr lang="en-US" sz="3900" dirty="0" err="1"/>
              <a:t>ko</a:t>
            </a:r>
            <a:r>
              <a:rPr lang="en-US" sz="3900" dirty="0"/>
              <a:t>. Amah </a:t>
            </a:r>
            <a:r>
              <a:rPr lang="en-US" sz="3900" dirty="0" err="1"/>
              <a:t>kut</a:t>
            </a:r>
            <a:r>
              <a:rPr lang="en-US" sz="3900" dirty="0"/>
              <a:t> </a:t>
            </a:r>
            <a:r>
              <a:rPr lang="en-US" sz="3900" dirty="0" err="1"/>
              <a:t>chungah</a:t>
            </a:r>
            <a:r>
              <a:rPr lang="en-US" sz="3900" dirty="0"/>
              <a:t> ka um.</a:t>
            </a:r>
          </a:p>
        </p:txBody>
      </p:sp>
    </p:spTree>
  </p:cSld>
  <p:clrMapOvr>
    <a:masterClrMapping/>
  </p:clrMapOvr>
</p:sld>
</file>

<file path=ppt/slides/slide4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Amah </a:t>
            </a:r>
            <a:r>
              <a:rPr lang="en-US" sz="3900" dirty="0" err="1"/>
              <a:t>nih</a:t>
            </a:r>
            <a:r>
              <a:rPr lang="en-US" sz="3900" dirty="0"/>
              <a:t> ka </a:t>
            </a:r>
            <a:r>
              <a:rPr lang="en-US" sz="3900" dirty="0" err="1"/>
              <a:t>nunnak</a:t>
            </a:r>
            <a:r>
              <a:rPr lang="en-US" sz="3900" dirty="0"/>
              <a:t> a </a:t>
            </a:r>
            <a:r>
              <a:rPr lang="en-US" sz="3900" dirty="0" err="1"/>
              <a:t>ven</a:t>
            </a:r>
            <a:r>
              <a:rPr lang="en-US" sz="3900" dirty="0"/>
              <a:t> ca ah, </a:t>
            </a:r>
            <a:r>
              <a:rPr lang="en-US" sz="3900" dirty="0" err="1"/>
              <a:t>Zeihmanh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an </a:t>
            </a:r>
            <a:r>
              <a:rPr lang="en-US" sz="3900" dirty="0" err="1"/>
              <a:t>kan</a:t>
            </a:r>
            <a:r>
              <a:rPr lang="en-US" sz="3900" dirty="0"/>
              <a:t> then </a:t>
            </a:r>
            <a:r>
              <a:rPr lang="en-US" sz="3900" dirty="0" err="1"/>
              <a:t>kho</a:t>
            </a:r>
            <a:r>
              <a:rPr lang="en-US" sz="3900" dirty="0"/>
              <a:t> bal </a:t>
            </a:r>
            <a:r>
              <a:rPr lang="en-US" sz="3900" dirty="0" err="1"/>
              <a:t>lai</a:t>
            </a:r>
            <a:r>
              <a:rPr lang="en-US" sz="3900" dirty="0"/>
              <a:t> lo, Amah </a:t>
            </a:r>
            <a:r>
              <a:rPr lang="en-US" sz="3900" dirty="0" err="1"/>
              <a:t>nih</a:t>
            </a:r>
            <a:r>
              <a:rPr lang="en-US" sz="3900" dirty="0"/>
              <a:t> a ka </a:t>
            </a:r>
            <a:r>
              <a:rPr lang="en-US" sz="3900" dirty="0" err="1"/>
              <a:t>huhphenh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ka </a:t>
            </a:r>
            <a:r>
              <a:rPr lang="en-US" sz="3900" dirty="0" err="1"/>
              <a:t>hngalh</a:t>
            </a:r>
            <a:r>
              <a:rPr lang="en-US" sz="3900" dirty="0"/>
              <a:t>, Amah </a:t>
            </a:r>
            <a:r>
              <a:rPr lang="en-US" sz="3900" dirty="0" err="1"/>
              <a:t>kut</a:t>
            </a:r>
            <a:r>
              <a:rPr lang="en-US" sz="3900" dirty="0"/>
              <a:t> </a:t>
            </a:r>
            <a:r>
              <a:rPr lang="en-US" sz="3900" dirty="0" err="1"/>
              <a:t>chungah</a:t>
            </a:r>
            <a:r>
              <a:rPr lang="en-US" sz="3900" dirty="0"/>
              <a:t> ka um.</a:t>
            </a:r>
          </a:p>
        </p:txBody>
      </p:sp>
    </p:spTree>
  </p:cSld>
  <p:clrMapOvr>
    <a:masterClrMapping/>
  </p:clrMapOvr>
</p:sld>
</file>

<file path=ppt/slides/slide4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Amah </a:t>
            </a:r>
            <a:r>
              <a:rPr lang="en-US" sz="3900" dirty="0" err="1"/>
              <a:t>kut</a:t>
            </a:r>
            <a:r>
              <a:rPr lang="en-US" sz="3900" dirty="0"/>
              <a:t> </a:t>
            </a:r>
            <a:r>
              <a:rPr lang="en-US" sz="3900" dirty="0" err="1"/>
              <a:t>chungah</a:t>
            </a:r>
            <a:r>
              <a:rPr lang="en-US" sz="3900" dirty="0"/>
              <a:t> ka um, Amah </a:t>
            </a:r>
            <a:r>
              <a:rPr lang="en-US" sz="3900" dirty="0" err="1"/>
              <a:t>kut</a:t>
            </a:r>
            <a:r>
              <a:rPr lang="en-US" sz="3900" dirty="0"/>
              <a:t> </a:t>
            </a:r>
            <a:r>
              <a:rPr lang="en-US" sz="3900" dirty="0" err="1"/>
              <a:t>chungah</a:t>
            </a:r>
            <a:r>
              <a:rPr lang="en-US" sz="3900" dirty="0"/>
              <a:t> ka um, </a:t>
            </a:r>
            <a:r>
              <a:rPr lang="en-US" sz="3900" dirty="0" err="1"/>
              <a:t>Thil</a:t>
            </a:r>
            <a:r>
              <a:rPr lang="en-US" sz="3900" dirty="0"/>
              <a:t> </a:t>
            </a:r>
            <a:r>
              <a:rPr lang="en-US" sz="3900" dirty="0" err="1"/>
              <a:t>zeihmanh</a:t>
            </a:r>
            <a:r>
              <a:rPr lang="en-US" sz="3900" dirty="0"/>
              <a:t> ka </a:t>
            </a:r>
            <a:r>
              <a:rPr lang="en-US" sz="3900" dirty="0" err="1"/>
              <a:t>cung</a:t>
            </a:r>
            <a:r>
              <a:rPr lang="en-US" sz="3900" dirty="0"/>
              <a:t> </a:t>
            </a:r>
            <a:r>
              <a:rPr lang="en-US" sz="3900" dirty="0" err="1"/>
              <a:t>tlung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 ka him </a:t>
            </a:r>
            <a:r>
              <a:rPr lang="en-US" sz="3900" dirty="0" err="1"/>
              <a:t>ko</a:t>
            </a:r>
            <a:r>
              <a:rPr lang="en-US" sz="3900" dirty="0"/>
              <a:t>. Amah </a:t>
            </a:r>
            <a:r>
              <a:rPr lang="en-US" sz="3900" dirty="0" err="1"/>
              <a:t>kut</a:t>
            </a:r>
            <a:r>
              <a:rPr lang="en-US" sz="3900" dirty="0"/>
              <a:t> </a:t>
            </a:r>
            <a:r>
              <a:rPr lang="en-US" sz="3900" dirty="0" err="1"/>
              <a:t>chungah</a:t>
            </a:r>
            <a:r>
              <a:rPr lang="en-US" sz="3900" dirty="0"/>
              <a:t> ka um.</a:t>
            </a:r>
          </a:p>
        </p:txBody>
      </p:sp>
    </p:spTree>
  </p:cSld>
  <p:clrMapOvr>
    <a:masterClrMapping/>
  </p:clrMapOvr>
</p:sld>
</file>

<file path=ppt/slides/slide4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4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57. KHUADEI HLAN TIANG KAN UMPI HNA LAI</a:t>
            </a:r>
          </a:p>
          <a:p>
            <a:r>
              <a:rPr lang="en-US" sz="3900" dirty="0" err="1"/>
              <a:t>Doh</a:t>
            </a:r>
            <a:r>
              <a:rPr lang="en-US" sz="3900" dirty="0"/>
              <a:t> is </a:t>
            </a:r>
            <a:r>
              <a:rPr lang="en-US" sz="3900" dirty="0" err="1"/>
              <a:t>Eb</a:t>
            </a:r>
            <a:endParaRPr lang="en-US" sz="3900" dirty="0"/>
          </a:p>
        </p:txBody>
      </p:sp>
    </p:spTree>
  </p:cSld>
  <p:clrMapOvr>
    <a:masterClrMapping/>
  </p:clrMapOvr>
</p:sld>
</file>

<file path=ppt/slides/slide4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Na </a:t>
            </a:r>
            <a:r>
              <a:rPr lang="en-US" sz="3900" dirty="0" err="1"/>
              <a:t>velchum</a:t>
            </a:r>
            <a:r>
              <a:rPr lang="en-US" sz="3900" dirty="0"/>
              <a:t> ah </a:t>
            </a:r>
            <a:r>
              <a:rPr lang="en-US" sz="3900" dirty="0" err="1"/>
              <a:t>thli</a:t>
            </a:r>
            <a:r>
              <a:rPr lang="en-US" sz="3900" dirty="0"/>
              <a:t> a </a:t>
            </a:r>
            <a:r>
              <a:rPr lang="en-US" sz="3900" dirty="0" err="1"/>
              <a:t>hran</a:t>
            </a:r>
            <a:r>
              <a:rPr lang="en-US" sz="3900" dirty="0"/>
              <a:t> ca, </a:t>
            </a:r>
            <a:r>
              <a:rPr lang="en-US" sz="3900" dirty="0" err="1"/>
              <a:t>Lawng</a:t>
            </a:r>
            <a:r>
              <a:rPr lang="en-US" sz="3900" dirty="0"/>
              <a:t> a </a:t>
            </a:r>
            <a:r>
              <a:rPr lang="en-US" sz="3900" dirty="0" err="1"/>
              <a:t>pil</a:t>
            </a:r>
            <a:r>
              <a:rPr lang="en-US" sz="3900" dirty="0"/>
              <a:t> </a:t>
            </a:r>
            <a:r>
              <a:rPr lang="en-US" sz="3900" dirty="0" err="1"/>
              <a:t>dengmang</a:t>
            </a:r>
            <a:r>
              <a:rPr lang="en-US" sz="3900" dirty="0"/>
              <a:t>, </a:t>
            </a:r>
            <a:r>
              <a:rPr lang="en-US" sz="3900" dirty="0" err="1"/>
              <a:t>Thli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 </a:t>
            </a:r>
            <a:r>
              <a:rPr lang="en-US" sz="3900" dirty="0" err="1"/>
              <a:t>hranh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a </a:t>
            </a:r>
            <a:r>
              <a:rPr lang="en-US" sz="3900" dirty="0" err="1"/>
              <a:t>rawk</a:t>
            </a:r>
            <a:r>
              <a:rPr lang="en-US" sz="3900" dirty="0"/>
              <a:t> </a:t>
            </a:r>
            <a:r>
              <a:rPr lang="en-US" sz="3900" dirty="0" err="1"/>
              <a:t>deng</a:t>
            </a:r>
            <a:r>
              <a:rPr lang="en-US" sz="3900" dirty="0"/>
              <a:t>, A </a:t>
            </a:r>
            <a:r>
              <a:rPr lang="en-US" sz="3900" dirty="0" err="1"/>
              <a:t>thuk</a:t>
            </a:r>
            <a:r>
              <a:rPr lang="en-US" sz="3900" dirty="0"/>
              <a:t> </a:t>
            </a:r>
            <a:r>
              <a:rPr lang="en-US" sz="3900" dirty="0" err="1"/>
              <a:t>ti</a:t>
            </a:r>
            <a:r>
              <a:rPr lang="en-US" sz="3900" dirty="0"/>
              <a:t> </a:t>
            </a:r>
            <a:r>
              <a:rPr lang="en-US" sz="3900" dirty="0" err="1"/>
              <a:t>chungah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4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Khamhbawi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zoh</a:t>
            </a:r>
            <a:r>
              <a:rPr lang="en-US" sz="3900" dirty="0"/>
              <a:t> u law, </a:t>
            </a:r>
            <a:r>
              <a:rPr lang="en-US" sz="3900" dirty="0" err="1"/>
              <a:t>nan</a:t>
            </a:r>
            <a:r>
              <a:rPr lang="en-US" sz="3900" dirty="0"/>
              <a:t> </a:t>
            </a:r>
            <a:r>
              <a:rPr lang="en-US" sz="3900" dirty="0" err="1"/>
              <a:t>hnangam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u, "</a:t>
            </a:r>
            <a:r>
              <a:rPr lang="en-US" sz="3900" dirty="0" err="1"/>
              <a:t>Khuadei</a:t>
            </a:r>
            <a:r>
              <a:rPr lang="en-US" sz="3900" dirty="0"/>
              <a:t> </a:t>
            </a:r>
            <a:r>
              <a:rPr lang="en-US" sz="3900" dirty="0" err="1"/>
              <a:t>tiang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umpi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Kan </a:t>
            </a:r>
            <a:r>
              <a:rPr lang="en-US" sz="3900" dirty="0" err="1"/>
              <a:t>khamh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tih</a:t>
            </a:r>
            <a:r>
              <a:rPr lang="en-US" sz="3900" dirty="0"/>
              <a:t> </a:t>
            </a:r>
            <a:r>
              <a:rPr lang="en-US" sz="3900" dirty="0" err="1"/>
              <a:t>hlah</a:t>
            </a:r>
            <a:r>
              <a:rPr lang="en-US" sz="3900" dirty="0"/>
              <a:t> u," a </a:t>
            </a:r>
            <a:r>
              <a:rPr lang="en-US" sz="3900" dirty="0" err="1"/>
              <a:t>ti</a:t>
            </a:r>
            <a:r>
              <a:rPr lang="en-US" sz="3900" dirty="0"/>
              <a:t>; </a:t>
            </a:r>
            <a:r>
              <a:rPr lang="en-US" sz="3900" dirty="0" err="1"/>
              <a:t>Asi</a:t>
            </a:r>
            <a:r>
              <a:rPr lang="en-US" sz="3900" dirty="0"/>
              <a:t>,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khamh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tiah</a:t>
            </a:r>
            <a:r>
              <a:rPr lang="en-US" sz="3900" dirty="0"/>
              <a:t> a </a:t>
            </a:r>
            <a:r>
              <a:rPr lang="en-US" sz="3900" dirty="0" err="1"/>
              <a:t>ti</a:t>
            </a:r>
            <a:r>
              <a:rPr lang="en-US" sz="3900" dirty="0"/>
              <a:t>, </a:t>
            </a:r>
            <a:r>
              <a:rPr lang="en-US" sz="3900" dirty="0" err="1"/>
              <a:t>Khuadei</a:t>
            </a:r>
            <a:r>
              <a:rPr lang="en-US" sz="3900" dirty="0"/>
              <a:t> </a:t>
            </a:r>
            <a:r>
              <a:rPr lang="en-US" sz="3900" dirty="0" err="1"/>
              <a:t>tiang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umpi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 (pi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)</a:t>
            </a:r>
          </a:p>
        </p:txBody>
      </p:sp>
    </p:spTree>
  </p:cSld>
  <p:clrMapOvr>
    <a:masterClrMapping/>
  </p:clrMapOvr>
</p:sld>
</file>

<file path=ppt/slides/slide4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Ruahchannak</a:t>
            </a:r>
            <a:r>
              <a:rPr lang="en-US" sz="3900" dirty="0"/>
              <a:t> a </a:t>
            </a:r>
            <a:r>
              <a:rPr lang="en-US" sz="3900" dirty="0" err="1"/>
              <a:t>dihmi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, </a:t>
            </a:r>
            <a:r>
              <a:rPr lang="en-US" sz="3900" dirty="0" err="1"/>
              <a:t>Lawng</a:t>
            </a:r>
            <a:r>
              <a:rPr lang="en-US" sz="3900" dirty="0"/>
              <a:t> </a:t>
            </a:r>
            <a:r>
              <a:rPr lang="en-US" sz="3900" dirty="0" err="1"/>
              <a:t>cungah</a:t>
            </a:r>
            <a:r>
              <a:rPr lang="en-US" sz="3900" dirty="0"/>
              <a:t> an um,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auhnak</a:t>
            </a:r>
            <a:r>
              <a:rPr lang="en-US" sz="3900" dirty="0"/>
              <a:t> aw an </a:t>
            </a:r>
            <a:r>
              <a:rPr lang="en-US" sz="3900" dirty="0" err="1"/>
              <a:t>theih</a:t>
            </a:r>
            <a:r>
              <a:rPr lang="en-US" sz="3900" dirty="0"/>
              <a:t> in, An lung </a:t>
            </a:r>
            <a:r>
              <a:rPr lang="en-US" sz="3900" dirty="0" err="1"/>
              <a:t>aa</a:t>
            </a:r>
            <a:r>
              <a:rPr lang="en-US" sz="3900" dirty="0"/>
              <a:t> </a:t>
            </a:r>
            <a:r>
              <a:rPr lang="en-US" sz="3900" dirty="0" err="1"/>
              <a:t>lawm</a:t>
            </a:r>
            <a:r>
              <a:rPr lang="en-US" sz="3900" dirty="0"/>
              <a:t> than,</a:t>
            </a:r>
          </a:p>
        </p:txBody>
      </p:sp>
    </p:spTree>
  </p:cSld>
  <p:clrMapOvr>
    <a:masterClrMapping/>
  </p:clrMapOvr>
</p:sld>
</file>

<file path=ppt/slides/slide4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Khamhbawi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zoh</a:t>
            </a:r>
            <a:r>
              <a:rPr lang="en-US" sz="3900" dirty="0"/>
              <a:t> u law, </a:t>
            </a:r>
            <a:r>
              <a:rPr lang="en-US" sz="3900" dirty="0" err="1"/>
              <a:t>nan</a:t>
            </a:r>
            <a:r>
              <a:rPr lang="en-US" sz="3900" dirty="0"/>
              <a:t> </a:t>
            </a:r>
            <a:r>
              <a:rPr lang="en-US" sz="3900" dirty="0" err="1"/>
              <a:t>hnangam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u, "</a:t>
            </a:r>
            <a:r>
              <a:rPr lang="en-US" sz="3900" dirty="0" err="1"/>
              <a:t>Khuadei</a:t>
            </a:r>
            <a:r>
              <a:rPr lang="en-US" sz="3900" dirty="0"/>
              <a:t> </a:t>
            </a:r>
            <a:r>
              <a:rPr lang="en-US" sz="3900" dirty="0" err="1"/>
              <a:t>tiang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umpi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Kan </a:t>
            </a:r>
            <a:r>
              <a:rPr lang="en-US" sz="3900" dirty="0" err="1"/>
              <a:t>khamh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tih</a:t>
            </a:r>
            <a:r>
              <a:rPr lang="en-US" sz="3900" dirty="0"/>
              <a:t> </a:t>
            </a:r>
            <a:r>
              <a:rPr lang="en-US" sz="3900" dirty="0" err="1"/>
              <a:t>hlah</a:t>
            </a:r>
            <a:r>
              <a:rPr lang="en-US" sz="3900" dirty="0"/>
              <a:t> u," a </a:t>
            </a:r>
            <a:r>
              <a:rPr lang="en-US" sz="3900" dirty="0" err="1"/>
              <a:t>ti</a:t>
            </a:r>
            <a:r>
              <a:rPr lang="en-US" sz="3900" dirty="0"/>
              <a:t>; </a:t>
            </a:r>
            <a:r>
              <a:rPr lang="en-US" sz="3900" dirty="0" err="1"/>
              <a:t>Asi</a:t>
            </a:r>
            <a:r>
              <a:rPr lang="en-US" sz="3900" dirty="0"/>
              <a:t>,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khamh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tiah</a:t>
            </a:r>
            <a:r>
              <a:rPr lang="en-US" sz="3900" dirty="0"/>
              <a:t> a </a:t>
            </a:r>
            <a:r>
              <a:rPr lang="en-US" sz="3900" dirty="0" err="1"/>
              <a:t>ti</a:t>
            </a:r>
            <a:r>
              <a:rPr lang="en-US" sz="3900" dirty="0"/>
              <a:t>, </a:t>
            </a:r>
            <a:r>
              <a:rPr lang="en-US" sz="3900" dirty="0" err="1"/>
              <a:t>Khuadei</a:t>
            </a:r>
            <a:r>
              <a:rPr lang="en-US" sz="3900" dirty="0"/>
              <a:t> </a:t>
            </a:r>
            <a:r>
              <a:rPr lang="en-US" sz="3900" dirty="0" err="1"/>
              <a:t>tiang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umpi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 (pi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)</a:t>
            </a:r>
          </a:p>
        </p:txBody>
      </p:sp>
    </p:spTree>
  </p:cSld>
  <p:clrMapOvr>
    <a:masterClrMapping/>
  </p:clrMapOvr>
</p:sld>
</file>

<file path=ppt/slides/slide4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Tilet</a:t>
            </a:r>
            <a:r>
              <a:rPr lang="en-US" sz="3900" dirty="0"/>
              <a:t> </a:t>
            </a:r>
            <a:r>
              <a:rPr lang="en-US" sz="3900" dirty="0" err="1"/>
              <a:t>cung</a:t>
            </a:r>
            <a:r>
              <a:rPr lang="en-US" sz="3900" dirty="0"/>
              <a:t> </a:t>
            </a:r>
            <a:r>
              <a:rPr lang="en-US" sz="3900" dirty="0" err="1"/>
              <a:t>thlichia</a:t>
            </a:r>
            <a:r>
              <a:rPr lang="en-US" sz="3900" dirty="0"/>
              <a:t> a </a:t>
            </a:r>
            <a:r>
              <a:rPr lang="en-US" sz="3900" dirty="0" err="1"/>
              <a:t>hran</a:t>
            </a:r>
            <a:r>
              <a:rPr lang="en-US" sz="3900" dirty="0"/>
              <a:t> </a:t>
            </a:r>
            <a:r>
              <a:rPr lang="en-US" sz="3900" dirty="0" err="1"/>
              <a:t>lio</a:t>
            </a:r>
            <a:r>
              <a:rPr lang="en-US" sz="3900" dirty="0"/>
              <a:t> ah, </a:t>
            </a:r>
            <a:r>
              <a:rPr lang="en-US" sz="3900" dirty="0" err="1"/>
              <a:t>Lawng</a:t>
            </a:r>
            <a:r>
              <a:rPr lang="en-US" sz="3900" dirty="0"/>
              <a:t> a </a:t>
            </a:r>
            <a:r>
              <a:rPr lang="en-US" sz="3900" dirty="0" err="1"/>
              <a:t>pil</a:t>
            </a:r>
            <a:r>
              <a:rPr lang="en-US" sz="3900" dirty="0"/>
              <a:t> </a:t>
            </a:r>
            <a:r>
              <a:rPr lang="en-US" sz="3900" dirty="0" err="1"/>
              <a:t>dengmang</a:t>
            </a:r>
            <a:r>
              <a:rPr lang="en-US" sz="3900" dirty="0"/>
              <a:t>, </a:t>
            </a:r>
            <a:r>
              <a:rPr lang="en-US" sz="3900" dirty="0" err="1"/>
              <a:t>Khamh</a:t>
            </a:r>
            <a:r>
              <a:rPr lang="en-US" sz="3900" dirty="0"/>
              <a:t> </a:t>
            </a:r>
            <a:r>
              <a:rPr lang="en-US" sz="3900" dirty="0" err="1"/>
              <a:t>awkah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a </a:t>
            </a:r>
            <a:r>
              <a:rPr lang="en-US" sz="3900" dirty="0" err="1"/>
              <a:t>kal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, </a:t>
            </a:r>
            <a:r>
              <a:rPr lang="en-US" sz="3900" dirty="0" err="1"/>
              <a:t>Phannak</a:t>
            </a:r>
            <a:r>
              <a:rPr lang="en-US" sz="3900" dirty="0"/>
              <a:t> a </a:t>
            </a:r>
            <a:r>
              <a:rPr lang="en-US" sz="3900" dirty="0" err="1"/>
              <a:t>dai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4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Khamhbawi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zoh</a:t>
            </a:r>
            <a:r>
              <a:rPr lang="en-US" sz="3900" dirty="0"/>
              <a:t> u law, </a:t>
            </a:r>
            <a:r>
              <a:rPr lang="en-US" sz="3900" dirty="0" err="1"/>
              <a:t>nan</a:t>
            </a:r>
            <a:r>
              <a:rPr lang="en-US" sz="3900" dirty="0"/>
              <a:t> </a:t>
            </a:r>
            <a:r>
              <a:rPr lang="en-US" sz="3900" dirty="0" err="1"/>
              <a:t>hnangam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u, "</a:t>
            </a:r>
            <a:r>
              <a:rPr lang="en-US" sz="3900" dirty="0" err="1"/>
              <a:t>Khuadei</a:t>
            </a:r>
            <a:r>
              <a:rPr lang="en-US" sz="3900" dirty="0"/>
              <a:t> </a:t>
            </a:r>
            <a:r>
              <a:rPr lang="en-US" sz="3900" dirty="0" err="1"/>
              <a:t>tiang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umpi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Kan </a:t>
            </a:r>
            <a:r>
              <a:rPr lang="en-US" sz="3900" dirty="0" err="1"/>
              <a:t>khamh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tih</a:t>
            </a:r>
            <a:r>
              <a:rPr lang="en-US" sz="3900" dirty="0"/>
              <a:t> </a:t>
            </a:r>
            <a:r>
              <a:rPr lang="en-US" sz="3900" dirty="0" err="1"/>
              <a:t>hlah</a:t>
            </a:r>
            <a:r>
              <a:rPr lang="en-US" sz="3900" dirty="0"/>
              <a:t> u," a </a:t>
            </a:r>
            <a:r>
              <a:rPr lang="en-US" sz="3900" dirty="0" err="1"/>
              <a:t>ti</a:t>
            </a:r>
            <a:r>
              <a:rPr lang="en-US" sz="3900" dirty="0"/>
              <a:t>; </a:t>
            </a:r>
            <a:r>
              <a:rPr lang="en-US" sz="3900" dirty="0" err="1"/>
              <a:t>Asi</a:t>
            </a:r>
            <a:r>
              <a:rPr lang="en-US" sz="3900" dirty="0"/>
              <a:t>,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khamh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tiah</a:t>
            </a:r>
            <a:r>
              <a:rPr lang="en-US" sz="3900" dirty="0"/>
              <a:t> a </a:t>
            </a:r>
            <a:r>
              <a:rPr lang="en-US" sz="3900" dirty="0" err="1"/>
              <a:t>ti</a:t>
            </a:r>
            <a:r>
              <a:rPr lang="en-US" sz="3900" dirty="0"/>
              <a:t>, </a:t>
            </a:r>
            <a:r>
              <a:rPr lang="en-US" sz="3900" dirty="0" err="1"/>
              <a:t>Khuadei</a:t>
            </a:r>
            <a:r>
              <a:rPr lang="en-US" sz="3900" dirty="0"/>
              <a:t> </a:t>
            </a:r>
            <a:r>
              <a:rPr lang="en-US" sz="3900" dirty="0" err="1"/>
              <a:t>tiang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umpi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 (pi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)</a:t>
            </a:r>
          </a:p>
        </p:txBody>
      </p:sp>
    </p:spTree>
  </p:cSld>
  <p:clrMapOvr>
    <a:masterClrMapping/>
  </p:clrMapOvr>
</p:sld>
</file>

<file path=ppt/slides/slide4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</a:t>
            </a:r>
            <a:r>
              <a:rPr lang="en-US" sz="3900" dirty="0" err="1"/>
              <a:t>Nannih</a:t>
            </a:r>
            <a:r>
              <a:rPr lang="en-US" sz="3900" dirty="0"/>
              <a:t> </a:t>
            </a:r>
            <a:r>
              <a:rPr lang="en-US" sz="3900" dirty="0" err="1"/>
              <a:t>dawtnak</a:t>
            </a:r>
            <a:r>
              <a:rPr lang="en-US" sz="3900" dirty="0"/>
              <a:t> ca a </a:t>
            </a:r>
            <a:r>
              <a:rPr lang="en-US" sz="3900" dirty="0" err="1"/>
              <a:t>tum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, Nang </a:t>
            </a:r>
            <a:r>
              <a:rPr lang="en-US" sz="3900" dirty="0" err="1"/>
              <a:t>ca'h</a:t>
            </a:r>
            <a:r>
              <a:rPr lang="en-US" sz="3900" dirty="0"/>
              <a:t> a </a:t>
            </a:r>
            <a:r>
              <a:rPr lang="en-US" sz="3900" dirty="0" err="1"/>
              <a:t>thi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; A </a:t>
            </a:r>
            <a:r>
              <a:rPr lang="en-US" sz="3900" dirty="0" err="1"/>
              <a:t>tha</a:t>
            </a:r>
            <a:r>
              <a:rPr lang="en-US" sz="3900" dirty="0"/>
              <a:t> lo </a:t>
            </a:r>
            <a:r>
              <a:rPr lang="en-US" sz="3900" dirty="0" err="1"/>
              <a:t>hlaw</a:t>
            </a:r>
            <a:r>
              <a:rPr lang="en-US" sz="3900" dirty="0"/>
              <a:t> in </a:t>
            </a:r>
            <a:r>
              <a:rPr lang="en-US" sz="3900" dirty="0" err="1"/>
              <a:t>va</a:t>
            </a:r>
            <a:r>
              <a:rPr lang="en-US" sz="3900" dirty="0"/>
              <a:t> </a:t>
            </a:r>
            <a:r>
              <a:rPr lang="en-US" sz="3900" dirty="0" err="1"/>
              <a:t>zum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Inn </a:t>
            </a:r>
            <a:r>
              <a:rPr lang="en-US" sz="3900" dirty="0" err="1"/>
              <a:t>tha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phak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4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Khamhbawi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zoh</a:t>
            </a:r>
            <a:r>
              <a:rPr lang="en-US" sz="3900" dirty="0"/>
              <a:t> u law, </a:t>
            </a:r>
            <a:r>
              <a:rPr lang="en-US" sz="3900" dirty="0" err="1"/>
              <a:t>nan</a:t>
            </a:r>
            <a:r>
              <a:rPr lang="en-US" sz="3900" dirty="0"/>
              <a:t> </a:t>
            </a:r>
            <a:r>
              <a:rPr lang="en-US" sz="3900" dirty="0" err="1"/>
              <a:t>hnangam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u, "</a:t>
            </a:r>
            <a:r>
              <a:rPr lang="en-US" sz="3900" dirty="0" err="1"/>
              <a:t>Khuadei</a:t>
            </a:r>
            <a:r>
              <a:rPr lang="en-US" sz="3900" dirty="0"/>
              <a:t> </a:t>
            </a:r>
            <a:r>
              <a:rPr lang="en-US" sz="3900" dirty="0" err="1"/>
              <a:t>tiang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umpi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Kan </a:t>
            </a:r>
            <a:r>
              <a:rPr lang="en-US" sz="3900" dirty="0" err="1"/>
              <a:t>khamh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tih</a:t>
            </a:r>
            <a:r>
              <a:rPr lang="en-US" sz="3900" dirty="0"/>
              <a:t> </a:t>
            </a:r>
            <a:r>
              <a:rPr lang="en-US" sz="3900" dirty="0" err="1"/>
              <a:t>hlah</a:t>
            </a:r>
            <a:r>
              <a:rPr lang="en-US" sz="3900" dirty="0"/>
              <a:t> u," a </a:t>
            </a:r>
            <a:r>
              <a:rPr lang="en-US" sz="3900" dirty="0" err="1"/>
              <a:t>ti</a:t>
            </a:r>
            <a:r>
              <a:rPr lang="en-US" sz="3900" dirty="0"/>
              <a:t>; </a:t>
            </a:r>
            <a:r>
              <a:rPr lang="en-US" sz="3900" dirty="0" err="1"/>
              <a:t>Asi</a:t>
            </a:r>
            <a:r>
              <a:rPr lang="en-US" sz="3900" dirty="0"/>
              <a:t>,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khamh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tiah</a:t>
            </a:r>
            <a:r>
              <a:rPr lang="en-US" sz="3900" dirty="0"/>
              <a:t> a </a:t>
            </a:r>
            <a:r>
              <a:rPr lang="en-US" sz="3900" dirty="0" err="1"/>
              <a:t>ti</a:t>
            </a:r>
            <a:r>
              <a:rPr lang="en-US" sz="3900" dirty="0"/>
              <a:t>, </a:t>
            </a:r>
            <a:r>
              <a:rPr lang="en-US" sz="3900" dirty="0" err="1"/>
              <a:t>Khuadei</a:t>
            </a:r>
            <a:r>
              <a:rPr lang="en-US" sz="3900" dirty="0"/>
              <a:t> </a:t>
            </a:r>
            <a:r>
              <a:rPr lang="en-US" sz="3900" dirty="0" err="1"/>
              <a:t>tiang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umpi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 (pi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)</a:t>
            </a:r>
          </a:p>
        </p:txBody>
      </p:sp>
    </p:spTree>
  </p:cSld>
  <p:clrMapOvr>
    <a:masterClrMapping/>
  </p:clrMapOvr>
</p:sld>
</file>

<file path=ppt/slides/slide4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4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58. A KA THUH LAI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G</a:t>
            </a:r>
          </a:p>
        </p:txBody>
      </p:sp>
    </p:spTree>
  </p:cSld>
  <p:clrMapOvr>
    <a:masterClrMapping/>
  </p:clrMapOvr>
</p:sld>
</file>

<file path=ppt/slides/slide4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Vawlei</a:t>
            </a:r>
            <a:r>
              <a:rPr lang="en-US" sz="3900" dirty="0"/>
              <a:t> </a:t>
            </a:r>
            <a:r>
              <a:rPr lang="en-US" sz="3900" dirty="0" err="1"/>
              <a:t>sualnak</a:t>
            </a:r>
            <a:r>
              <a:rPr lang="en-US" sz="3900" dirty="0"/>
              <a:t> </a:t>
            </a:r>
            <a:r>
              <a:rPr lang="en-US" sz="3900" dirty="0" err="1"/>
              <a:t>tilet</a:t>
            </a:r>
            <a:r>
              <a:rPr lang="en-US" sz="3900" dirty="0"/>
              <a:t> a </a:t>
            </a:r>
            <a:r>
              <a:rPr lang="en-US" sz="3900" dirty="0" err="1"/>
              <a:t>tho</a:t>
            </a:r>
            <a:r>
              <a:rPr lang="en-US" sz="3900" dirty="0"/>
              <a:t>, </a:t>
            </a:r>
            <a:r>
              <a:rPr lang="en-US" sz="3900" dirty="0" err="1"/>
              <a:t>Tih</a:t>
            </a:r>
            <a:r>
              <a:rPr lang="en-US" sz="3900" dirty="0"/>
              <a:t> </a:t>
            </a:r>
            <a:r>
              <a:rPr lang="en-US" sz="3900" dirty="0" err="1"/>
              <a:t>awk</a:t>
            </a:r>
            <a:r>
              <a:rPr lang="en-US" sz="3900" dirty="0"/>
              <a:t> </a:t>
            </a:r>
            <a:r>
              <a:rPr lang="en-US" sz="3900" dirty="0" err="1"/>
              <a:t>thli-tu</a:t>
            </a:r>
            <a:r>
              <a:rPr lang="en-US" sz="3900" dirty="0"/>
              <a:t> </a:t>
            </a:r>
            <a:r>
              <a:rPr lang="en-US" sz="3900" dirty="0" err="1"/>
              <a:t>hran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,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thladem</a:t>
            </a:r>
            <a:r>
              <a:rPr lang="en-US" sz="3900" dirty="0"/>
              <a:t> </a:t>
            </a:r>
            <a:r>
              <a:rPr lang="en-US" sz="3900" dirty="0" err="1"/>
              <a:t>tangah</a:t>
            </a:r>
            <a:r>
              <a:rPr lang="en-US" sz="3900" dirty="0"/>
              <a:t>, </a:t>
            </a:r>
            <a:r>
              <a:rPr lang="en-US" sz="3900" dirty="0" err="1"/>
              <a:t>Dor</a:t>
            </a:r>
            <a:r>
              <a:rPr lang="en-US" sz="3900" dirty="0"/>
              <a:t> </a:t>
            </a:r>
            <a:r>
              <a:rPr lang="en-US" sz="3900" dirty="0" err="1"/>
              <a:t>awk</a:t>
            </a:r>
            <a:r>
              <a:rPr lang="en-US" sz="3900" dirty="0"/>
              <a:t> </a:t>
            </a:r>
            <a:r>
              <a:rPr lang="en-US" sz="3900" dirty="0" err="1"/>
              <a:t>caah</a:t>
            </a:r>
            <a:r>
              <a:rPr lang="en-US" sz="3900" dirty="0"/>
              <a:t> ka </a:t>
            </a:r>
            <a:r>
              <a:rPr lang="en-US" sz="3900" dirty="0" err="1"/>
              <a:t>zam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4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Ral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an ka </a:t>
            </a:r>
            <a:r>
              <a:rPr lang="en-US" sz="3900" dirty="0" err="1"/>
              <a:t>tei</a:t>
            </a:r>
            <a:r>
              <a:rPr lang="en-US" sz="3900" dirty="0"/>
              <a:t> </a:t>
            </a:r>
            <a:r>
              <a:rPr lang="en-US" sz="3900" dirty="0" err="1"/>
              <a:t>nak</a:t>
            </a:r>
            <a:r>
              <a:rPr lang="en-US" sz="3900" dirty="0"/>
              <a:t> </a:t>
            </a:r>
            <a:r>
              <a:rPr lang="en-US" sz="3900" dirty="0" err="1"/>
              <a:t>hnga</a:t>
            </a:r>
            <a:r>
              <a:rPr lang="en-US" sz="3900" dirty="0"/>
              <a:t> lo, Ka </a:t>
            </a:r>
            <a:r>
              <a:rPr lang="en-US" sz="3900" dirty="0" err="1"/>
              <a:t>Bawipa</a:t>
            </a:r>
            <a:r>
              <a:rPr lang="en-US" sz="3900" dirty="0"/>
              <a:t> run ka </a:t>
            </a:r>
            <a:r>
              <a:rPr lang="en-US" sz="3900" dirty="0" err="1"/>
              <a:t>zoh</a:t>
            </a:r>
            <a:r>
              <a:rPr lang="en-US" sz="3900" dirty="0"/>
              <a:t> </a:t>
            </a:r>
            <a:r>
              <a:rPr lang="en-US" sz="3900" dirty="0" err="1"/>
              <a:t>khenh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Bawipa</a:t>
            </a:r>
            <a:r>
              <a:rPr lang="en-US" sz="3900" dirty="0"/>
              <a:t>,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thladem</a:t>
            </a:r>
            <a:r>
              <a:rPr lang="en-US" sz="3900" dirty="0"/>
              <a:t> </a:t>
            </a:r>
            <a:r>
              <a:rPr lang="en-US" sz="3900" dirty="0" err="1"/>
              <a:t>tangah</a:t>
            </a:r>
            <a:r>
              <a:rPr lang="en-US" sz="3900" dirty="0"/>
              <a:t>,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ka </a:t>
            </a:r>
            <a:r>
              <a:rPr lang="en-US" sz="3900" dirty="0" err="1"/>
              <a:t>zohkhenh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4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Sifah</a:t>
            </a:r>
            <a:r>
              <a:rPr lang="en-US" sz="3900" dirty="0"/>
              <a:t> </a:t>
            </a:r>
            <a:r>
              <a:rPr lang="en-US" sz="3900" dirty="0" err="1"/>
              <a:t>hneksaknak</a:t>
            </a:r>
            <a:r>
              <a:rPr lang="en-US" sz="3900" dirty="0"/>
              <a:t> um </a:t>
            </a:r>
            <a:r>
              <a:rPr lang="en-US" sz="3900" dirty="0" err="1"/>
              <a:t>hmanh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, Inn </a:t>
            </a:r>
            <a:r>
              <a:rPr lang="en-US" sz="3900" dirty="0" err="1"/>
              <a:t>tha</a:t>
            </a:r>
            <a:r>
              <a:rPr lang="en-US" sz="3900" dirty="0"/>
              <a:t> </a:t>
            </a:r>
            <a:r>
              <a:rPr lang="en-US" sz="3900" dirty="0" err="1"/>
              <a:t>luh</a:t>
            </a:r>
            <a:r>
              <a:rPr lang="en-US" sz="3900" dirty="0"/>
              <a:t> cu ka duh chin, A ka </a:t>
            </a:r>
            <a:r>
              <a:rPr lang="en-US" sz="3900" dirty="0" err="1"/>
              <a:t>dawt</a:t>
            </a:r>
            <a:r>
              <a:rPr lang="en-US" sz="3900" dirty="0"/>
              <a:t> </a:t>
            </a:r>
            <a:r>
              <a:rPr lang="en-US" sz="3900" dirty="0" err="1"/>
              <a:t>ca'h</a:t>
            </a:r>
            <a:r>
              <a:rPr lang="en-US" sz="3900" dirty="0"/>
              <a:t> </a:t>
            </a:r>
            <a:r>
              <a:rPr lang="en-US" sz="3900" dirty="0" err="1"/>
              <a:t>thinhung</a:t>
            </a:r>
            <a:r>
              <a:rPr lang="en-US" sz="3900" dirty="0"/>
              <a:t> </a:t>
            </a:r>
            <a:r>
              <a:rPr lang="en-US" sz="3900" dirty="0" err="1"/>
              <a:t>bangin</a:t>
            </a:r>
            <a:r>
              <a:rPr lang="en-US" sz="3900" dirty="0"/>
              <a:t>, </a:t>
            </a:r>
            <a:r>
              <a:rPr lang="en-US" sz="3900" dirty="0" err="1"/>
              <a:t>Chimh-hrinnak</a:t>
            </a:r>
            <a:r>
              <a:rPr lang="en-US" sz="3900" dirty="0"/>
              <a:t> a </a:t>
            </a:r>
            <a:r>
              <a:rPr lang="en-US" sz="3900" dirty="0" err="1"/>
              <a:t>hna</a:t>
            </a:r>
            <a:r>
              <a:rPr lang="en-US" sz="3900" dirty="0"/>
              <a:t> a </a:t>
            </a:r>
            <a:r>
              <a:rPr lang="en-US" sz="3900" dirty="0" err="1"/>
              <a:t>tla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4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Ral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an ka </a:t>
            </a:r>
            <a:r>
              <a:rPr lang="en-US" sz="3900" dirty="0" err="1"/>
              <a:t>tei</a:t>
            </a:r>
            <a:r>
              <a:rPr lang="en-US" sz="3900" dirty="0"/>
              <a:t> </a:t>
            </a:r>
            <a:r>
              <a:rPr lang="en-US" sz="3900" dirty="0" err="1"/>
              <a:t>nak</a:t>
            </a:r>
            <a:r>
              <a:rPr lang="en-US" sz="3900" dirty="0"/>
              <a:t> </a:t>
            </a:r>
            <a:r>
              <a:rPr lang="en-US" sz="3900" dirty="0" err="1"/>
              <a:t>hnga</a:t>
            </a:r>
            <a:r>
              <a:rPr lang="en-US" sz="3900" dirty="0"/>
              <a:t> lo, Ka </a:t>
            </a:r>
            <a:r>
              <a:rPr lang="en-US" sz="3900" dirty="0" err="1"/>
              <a:t>Bawipa</a:t>
            </a:r>
            <a:r>
              <a:rPr lang="en-US" sz="3900" dirty="0"/>
              <a:t> run ka </a:t>
            </a:r>
            <a:r>
              <a:rPr lang="en-US" sz="3900" dirty="0" err="1"/>
              <a:t>zoh</a:t>
            </a:r>
            <a:r>
              <a:rPr lang="en-US" sz="3900" dirty="0"/>
              <a:t> </a:t>
            </a:r>
            <a:r>
              <a:rPr lang="en-US" sz="3900" dirty="0" err="1"/>
              <a:t>khenh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Bawipa</a:t>
            </a:r>
            <a:r>
              <a:rPr lang="en-US" sz="3900" dirty="0"/>
              <a:t>,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thladem</a:t>
            </a:r>
            <a:r>
              <a:rPr lang="en-US" sz="3900" dirty="0"/>
              <a:t> </a:t>
            </a:r>
            <a:r>
              <a:rPr lang="en-US" sz="3900" dirty="0" err="1"/>
              <a:t>tangah</a:t>
            </a:r>
            <a:r>
              <a:rPr lang="en-US" sz="3900" dirty="0"/>
              <a:t>,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ka </a:t>
            </a:r>
            <a:r>
              <a:rPr lang="en-US" sz="3900" dirty="0" err="1"/>
              <a:t>zohkhenh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4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Rulhreu</a:t>
            </a:r>
            <a:r>
              <a:rPr lang="en-US" sz="3900" dirty="0"/>
              <a:t> le a </a:t>
            </a:r>
            <a:r>
              <a:rPr lang="en-US" sz="3900" dirty="0" err="1"/>
              <a:t>ralkap</a:t>
            </a:r>
            <a:r>
              <a:rPr lang="en-US" sz="3900" dirty="0"/>
              <a:t> </a:t>
            </a:r>
            <a:r>
              <a:rPr lang="en-US" sz="3900" dirty="0" err="1"/>
              <a:t>bu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, </a:t>
            </a:r>
            <a:r>
              <a:rPr lang="en-US" sz="3900" dirty="0" err="1"/>
              <a:t>Serhsat</a:t>
            </a:r>
            <a:r>
              <a:rPr lang="en-US" sz="3900" dirty="0"/>
              <a:t> an ka duh </a:t>
            </a:r>
            <a:r>
              <a:rPr lang="en-US" sz="3900" dirty="0" err="1"/>
              <a:t>chinchin</a:t>
            </a:r>
            <a:r>
              <a:rPr lang="en-US" sz="3900" dirty="0"/>
              <a:t>, </a:t>
            </a:r>
            <a:r>
              <a:rPr lang="en-US" sz="3900" dirty="0" err="1"/>
              <a:t>Sihmanhsehlaw</a:t>
            </a:r>
            <a:r>
              <a:rPr lang="en-US" sz="3900" dirty="0"/>
              <a:t> ka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, </a:t>
            </a:r>
            <a:r>
              <a:rPr lang="en-US" sz="3900" dirty="0" err="1"/>
              <a:t>Lunglawmhnak</a:t>
            </a:r>
            <a:r>
              <a:rPr lang="en-US" sz="3900" dirty="0"/>
              <a:t> a ka </a:t>
            </a:r>
            <a:r>
              <a:rPr lang="en-US" sz="3900" dirty="0" err="1"/>
              <a:t>pek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4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Ral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an ka </a:t>
            </a:r>
            <a:r>
              <a:rPr lang="en-US" sz="3900" dirty="0" err="1"/>
              <a:t>tei</a:t>
            </a:r>
            <a:r>
              <a:rPr lang="en-US" sz="3900" dirty="0"/>
              <a:t> </a:t>
            </a:r>
            <a:r>
              <a:rPr lang="en-US" sz="3900" dirty="0" err="1"/>
              <a:t>nak</a:t>
            </a:r>
            <a:r>
              <a:rPr lang="en-US" sz="3900" dirty="0"/>
              <a:t> </a:t>
            </a:r>
            <a:r>
              <a:rPr lang="en-US" sz="3900" dirty="0" err="1"/>
              <a:t>hnga</a:t>
            </a:r>
            <a:r>
              <a:rPr lang="en-US" sz="3900" dirty="0"/>
              <a:t> lo, Ka </a:t>
            </a:r>
            <a:r>
              <a:rPr lang="en-US" sz="3900" dirty="0" err="1"/>
              <a:t>Bawipa</a:t>
            </a:r>
            <a:r>
              <a:rPr lang="en-US" sz="3900" dirty="0"/>
              <a:t> run ka </a:t>
            </a:r>
            <a:r>
              <a:rPr lang="en-US" sz="3900" dirty="0" err="1"/>
              <a:t>zoh</a:t>
            </a:r>
            <a:r>
              <a:rPr lang="en-US" sz="3900" dirty="0"/>
              <a:t> </a:t>
            </a:r>
            <a:r>
              <a:rPr lang="en-US" sz="3900" dirty="0" err="1"/>
              <a:t>khenh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Bawipa</a:t>
            </a:r>
            <a:r>
              <a:rPr lang="en-US" sz="3900" dirty="0"/>
              <a:t>,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thladem</a:t>
            </a:r>
            <a:r>
              <a:rPr lang="en-US" sz="3900" dirty="0"/>
              <a:t> </a:t>
            </a:r>
            <a:r>
              <a:rPr lang="en-US" sz="3900" dirty="0" err="1"/>
              <a:t>tangah</a:t>
            </a:r>
            <a:r>
              <a:rPr lang="en-US" sz="3900" dirty="0"/>
              <a:t>,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ka </a:t>
            </a:r>
            <a:r>
              <a:rPr lang="en-US" sz="3900" dirty="0" err="1"/>
              <a:t>zohkhenh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4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</a:t>
            </a:r>
            <a:r>
              <a:rPr lang="en-US" sz="3900" dirty="0" err="1"/>
              <a:t>Vawlei</a:t>
            </a:r>
            <a:r>
              <a:rPr lang="en-US" sz="3900" dirty="0"/>
              <a:t> </a:t>
            </a:r>
            <a:r>
              <a:rPr lang="en-US" sz="3900" dirty="0" err="1"/>
              <a:t>vailam</a:t>
            </a:r>
            <a:r>
              <a:rPr lang="en-US" sz="3900" dirty="0"/>
              <a:t> ka put </a:t>
            </a:r>
            <a:r>
              <a:rPr lang="en-US" sz="3900" dirty="0" err="1"/>
              <a:t>lioah</a:t>
            </a:r>
            <a:r>
              <a:rPr lang="en-US" sz="3900" dirty="0"/>
              <a:t>, </a:t>
            </a:r>
            <a:r>
              <a:rPr lang="en-US" sz="3900" dirty="0" err="1"/>
              <a:t>Ngaihchiatnak</a:t>
            </a:r>
            <a:r>
              <a:rPr lang="en-US" sz="3900" dirty="0"/>
              <a:t> </a:t>
            </a:r>
            <a:r>
              <a:rPr lang="en-US" sz="3900" dirty="0" err="1"/>
              <a:t>thli</a:t>
            </a:r>
            <a:r>
              <a:rPr lang="en-US" sz="3900" dirty="0"/>
              <a:t> a </a:t>
            </a:r>
            <a:r>
              <a:rPr lang="en-US" sz="3900" dirty="0" err="1"/>
              <a:t>hrang</a:t>
            </a:r>
            <a:r>
              <a:rPr lang="en-US" sz="3900" dirty="0"/>
              <a:t> </a:t>
            </a:r>
            <a:r>
              <a:rPr lang="en-US" sz="3900" dirty="0" err="1"/>
              <a:t>tawn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ka </a:t>
            </a:r>
            <a:r>
              <a:rPr lang="en-US" sz="3900" dirty="0" err="1"/>
              <a:t>thlarau</a:t>
            </a:r>
            <a:r>
              <a:rPr lang="en-US" sz="3900" dirty="0"/>
              <a:t> </a:t>
            </a:r>
            <a:r>
              <a:rPr lang="en-US" sz="3900" dirty="0" err="1"/>
              <a:t>huhphenh</a:t>
            </a:r>
            <a:r>
              <a:rPr lang="en-US" sz="3900" dirty="0"/>
              <a:t> </a:t>
            </a:r>
            <a:r>
              <a:rPr lang="en-US" sz="3900" dirty="0" err="1"/>
              <a:t>ca'h</a:t>
            </a:r>
            <a:r>
              <a:rPr lang="en-US" sz="3900" dirty="0"/>
              <a:t>, </a:t>
            </a:r>
            <a:r>
              <a:rPr lang="en-US" sz="3900" dirty="0" err="1"/>
              <a:t>Zeihmanh</a:t>
            </a:r>
            <a:r>
              <a:rPr lang="en-US" sz="3900" dirty="0"/>
              <a:t> a ka </a:t>
            </a:r>
            <a:r>
              <a:rPr lang="en-US" sz="3900" dirty="0" err="1"/>
              <a:t>hrawk</a:t>
            </a:r>
            <a:r>
              <a:rPr lang="en-US" sz="3900" dirty="0"/>
              <a:t> </a:t>
            </a:r>
            <a:r>
              <a:rPr lang="en-US" sz="3900" dirty="0" err="1"/>
              <a:t>kho</a:t>
            </a:r>
            <a:r>
              <a:rPr lang="en-US" sz="3900" dirty="0"/>
              <a:t> lo.</a:t>
            </a:r>
          </a:p>
        </p:txBody>
      </p:sp>
    </p:spTree>
  </p:cSld>
  <p:clrMapOvr>
    <a:masterClrMapping/>
  </p:clrMapOvr>
</p:sld>
</file>

<file path=ppt/slides/slide4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Ral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an ka </a:t>
            </a:r>
            <a:r>
              <a:rPr lang="en-US" sz="3900" dirty="0" err="1"/>
              <a:t>tei</a:t>
            </a:r>
            <a:r>
              <a:rPr lang="en-US" sz="3900" dirty="0"/>
              <a:t> </a:t>
            </a:r>
            <a:r>
              <a:rPr lang="en-US" sz="3900" dirty="0" err="1"/>
              <a:t>nak</a:t>
            </a:r>
            <a:r>
              <a:rPr lang="en-US" sz="3900" dirty="0"/>
              <a:t> </a:t>
            </a:r>
            <a:r>
              <a:rPr lang="en-US" sz="3900" dirty="0" err="1"/>
              <a:t>hnga</a:t>
            </a:r>
            <a:r>
              <a:rPr lang="en-US" sz="3900" dirty="0"/>
              <a:t> lo, Ka </a:t>
            </a:r>
            <a:r>
              <a:rPr lang="en-US" sz="3900" dirty="0" err="1"/>
              <a:t>Bawipa</a:t>
            </a:r>
            <a:r>
              <a:rPr lang="en-US" sz="3900" dirty="0"/>
              <a:t> run ka </a:t>
            </a:r>
            <a:r>
              <a:rPr lang="en-US" sz="3900" dirty="0" err="1"/>
              <a:t>zoh</a:t>
            </a:r>
            <a:r>
              <a:rPr lang="en-US" sz="3900" dirty="0"/>
              <a:t> </a:t>
            </a:r>
            <a:r>
              <a:rPr lang="en-US" sz="3900" dirty="0" err="1"/>
              <a:t>khenh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Bawipa</a:t>
            </a:r>
            <a:r>
              <a:rPr lang="en-US" sz="3900" dirty="0"/>
              <a:t>,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thladem</a:t>
            </a:r>
            <a:r>
              <a:rPr lang="en-US" sz="3900" dirty="0"/>
              <a:t> </a:t>
            </a:r>
            <a:r>
              <a:rPr lang="en-US" sz="3900" dirty="0" err="1"/>
              <a:t>tangah</a:t>
            </a:r>
            <a:r>
              <a:rPr lang="en-US" sz="3900" dirty="0"/>
              <a:t>,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ka </a:t>
            </a:r>
            <a:r>
              <a:rPr lang="en-US" sz="3900" dirty="0" err="1"/>
              <a:t>zohkhenh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4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4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de-DE" sz="3900" dirty="0"/>
              <a:t>59. ZUMHNAK HRAMFEK</a:t>
            </a:r>
          </a:p>
          <a:p>
            <a:endParaRPr lang="de-DE" sz="3900" dirty="0"/>
          </a:p>
          <a:p>
            <a:r>
              <a:rPr lang="de-DE" sz="3900" dirty="0"/>
              <a:t>Doh is Ab</a:t>
            </a:r>
            <a:endParaRPr lang="en-US" sz="3900" dirty="0"/>
          </a:p>
        </p:txBody>
      </p:sp>
    </p:spTree>
  </p:cSld>
  <p:clrMapOvr>
    <a:masterClrMapping/>
  </p:clrMapOvr>
</p:sld>
</file>

<file path=ppt/slides/slide4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Maw </a:t>
            </a:r>
            <a:r>
              <a:rPr lang="en-US" sz="3900" dirty="0" err="1"/>
              <a:t>mithiang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, </a:t>
            </a:r>
            <a:r>
              <a:rPr lang="en-US" sz="3900" dirty="0" err="1"/>
              <a:t>nannih</a:t>
            </a:r>
            <a:r>
              <a:rPr lang="en-US" sz="3900" dirty="0"/>
              <a:t> </a:t>
            </a:r>
            <a:r>
              <a:rPr lang="en-US" sz="3900" dirty="0" err="1"/>
              <a:t>nan</a:t>
            </a:r>
            <a:r>
              <a:rPr lang="en-US" sz="3900" dirty="0"/>
              <a:t> </a:t>
            </a:r>
            <a:r>
              <a:rPr lang="en-US" sz="3900" dirty="0" err="1"/>
              <a:t>zumhnak</a:t>
            </a:r>
            <a:r>
              <a:rPr lang="en-US" sz="3900" dirty="0"/>
              <a:t> </a:t>
            </a:r>
            <a:r>
              <a:rPr lang="en-US" sz="3900" dirty="0" err="1"/>
              <a:t>hram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,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bia</a:t>
            </a:r>
            <a:r>
              <a:rPr lang="en-US" sz="3900" dirty="0"/>
              <a:t> </a:t>
            </a:r>
            <a:r>
              <a:rPr lang="en-US" sz="3900" dirty="0" err="1"/>
              <a:t>chungah</a:t>
            </a:r>
            <a:r>
              <a:rPr lang="en-US" sz="3900" dirty="0"/>
              <a:t> </a:t>
            </a:r>
            <a:r>
              <a:rPr lang="en-US" sz="3900" dirty="0" err="1"/>
              <a:t>fek</a:t>
            </a:r>
            <a:r>
              <a:rPr lang="en-US" sz="3900" dirty="0"/>
              <a:t> </a:t>
            </a:r>
            <a:r>
              <a:rPr lang="en-US" sz="3900" dirty="0" err="1"/>
              <a:t>te</a:t>
            </a:r>
            <a:r>
              <a:rPr lang="en-US" sz="3900" dirty="0"/>
              <a:t> in a </a:t>
            </a:r>
            <a:r>
              <a:rPr lang="en-US" sz="3900" dirty="0" err="1"/>
              <a:t>hmun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 </a:t>
            </a:r>
            <a:r>
              <a:rPr lang="en-US" sz="3900" dirty="0" err="1"/>
              <a:t>chimmi</a:t>
            </a:r>
            <a:r>
              <a:rPr lang="en-US" sz="3900" dirty="0"/>
              <a:t> </a:t>
            </a:r>
            <a:r>
              <a:rPr lang="en-US" sz="3900" dirty="0" err="1"/>
              <a:t>bia</a:t>
            </a:r>
            <a:r>
              <a:rPr lang="en-US" sz="3900" dirty="0"/>
              <a:t> </a:t>
            </a:r>
            <a:r>
              <a:rPr lang="en-US" sz="3900" dirty="0" err="1"/>
              <a:t>tha</a:t>
            </a:r>
            <a:r>
              <a:rPr lang="en-US" sz="3900" dirty="0"/>
              <a:t> cu, </a:t>
            </a:r>
            <a:r>
              <a:rPr lang="en-US" sz="3900" dirty="0" err="1"/>
              <a:t>Bochan</a:t>
            </a:r>
            <a:r>
              <a:rPr lang="en-US" sz="3900" dirty="0"/>
              <a:t> </a:t>
            </a:r>
            <a:r>
              <a:rPr lang="en-US" sz="3900" dirty="0" err="1"/>
              <a:t>awk</a:t>
            </a:r>
            <a:r>
              <a:rPr lang="en-US" sz="3900" dirty="0"/>
              <a:t> </a:t>
            </a:r>
            <a:r>
              <a:rPr lang="en-US" sz="3900" dirty="0" err="1"/>
              <a:t>tlak</a:t>
            </a:r>
            <a:r>
              <a:rPr lang="en-US" sz="3900" dirty="0"/>
              <a:t> le </a:t>
            </a:r>
            <a:r>
              <a:rPr lang="en-US" sz="3900" dirty="0" err="1"/>
              <a:t>zumh</a:t>
            </a:r>
            <a:r>
              <a:rPr lang="en-US" sz="3900" dirty="0"/>
              <a:t> </a:t>
            </a:r>
            <a:r>
              <a:rPr lang="en-US" sz="3900" dirty="0" err="1"/>
              <a:t>awk</a:t>
            </a:r>
            <a:r>
              <a:rPr lang="en-US" sz="3900" dirty="0"/>
              <a:t> </a:t>
            </a:r>
            <a:r>
              <a:rPr lang="en-US" sz="3900" dirty="0" err="1"/>
              <a:t>tlak</a:t>
            </a:r>
            <a:r>
              <a:rPr lang="en-US" sz="3900" dirty="0"/>
              <a:t> </a:t>
            </a:r>
            <a:r>
              <a:rPr lang="en-US" sz="3900" dirty="0" err="1"/>
              <a:t>bik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si</a:t>
            </a:r>
            <a:r>
              <a:rPr lang="en-US" sz="3900" dirty="0"/>
              <a:t>. </a:t>
            </a:r>
            <a:r>
              <a:rPr lang="en-US" sz="3900" dirty="0" err="1"/>
              <a:t>Bochan</a:t>
            </a:r>
            <a:r>
              <a:rPr lang="en-US" sz="3900" dirty="0"/>
              <a:t> </a:t>
            </a:r>
            <a:r>
              <a:rPr lang="en-US" sz="3900" dirty="0" err="1"/>
              <a:t>awk</a:t>
            </a:r>
            <a:r>
              <a:rPr lang="en-US" sz="3900" dirty="0"/>
              <a:t> </a:t>
            </a:r>
            <a:r>
              <a:rPr lang="en-US" sz="3900" dirty="0" err="1"/>
              <a:t>tlak</a:t>
            </a:r>
            <a:r>
              <a:rPr lang="en-US" sz="3900" dirty="0"/>
              <a:t> le </a:t>
            </a:r>
            <a:r>
              <a:rPr lang="en-US" sz="3900" dirty="0" err="1"/>
              <a:t>zumh</a:t>
            </a:r>
            <a:r>
              <a:rPr lang="en-US" sz="3900" dirty="0"/>
              <a:t> </a:t>
            </a:r>
            <a:r>
              <a:rPr lang="en-US" sz="3900" dirty="0" err="1"/>
              <a:t>awk</a:t>
            </a:r>
            <a:r>
              <a:rPr lang="en-US" sz="3900" dirty="0"/>
              <a:t> </a:t>
            </a:r>
            <a:r>
              <a:rPr lang="en-US" sz="3900" dirty="0" err="1"/>
              <a:t>tlak</a:t>
            </a:r>
            <a:r>
              <a:rPr lang="en-US" sz="3900" dirty="0"/>
              <a:t> </a:t>
            </a:r>
            <a:r>
              <a:rPr lang="en-US" sz="3900" dirty="0" err="1"/>
              <a:t>bik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si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4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"</a:t>
            </a:r>
            <a:r>
              <a:rPr lang="en-US" sz="3900" dirty="0" err="1"/>
              <a:t>Nangmah</a:t>
            </a:r>
            <a:r>
              <a:rPr lang="en-US" sz="3900" dirty="0"/>
              <a:t> he ka um </a:t>
            </a:r>
            <a:r>
              <a:rPr lang="en-US" sz="3900" dirty="0" err="1"/>
              <a:t>cang</a:t>
            </a:r>
            <a:r>
              <a:rPr lang="en-US" sz="3900" dirty="0"/>
              <a:t>,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thinphang</a:t>
            </a:r>
            <a:r>
              <a:rPr lang="en-US" sz="3900" dirty="0"/>
              <a:t> </a:t>
            </a:r>
            <a:r>
              <a:rPr lang="en-US" sz="3900" dirty="0" err="1"/>
              <a:t>ti</a:t>
            </a:r>
            <a:r>
              <a:rPr lang="en-US" sz="3900" dirty="0"/>
              <a:t> </a:t>
            </a:r>
            <a:r>
              <a:rPr lang="en-US" sz="3900" dirty="0" err="1"/>
              <a:t>hlah</a:t>
            </a:r>
            <a:r>
              <a:rPr lang="en-US" sz="3900" dirty="0"/>
              <a:t>,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Pathian</a:t>
            </a:r>
            <a:r>
              <a:rPr lang="en-US" sz="3900" dirty="0"/>
              <a:t> ka </a:t>
            </a:r>
            <a:r>
              <a:rPr lang="en-US" sz="3900" dirty="0" err="1"/>
              <a:t>si</a:t>
            </a:r>
            <a:r>
              <a:rPr lang="en-US" sz="3900" dirty="0"/>
              <a:t> ca ah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auh</a:t>
            </a:r>
            <a:r>
              <a:rPr lang="en-US" sz="3900" dirty="0"/>
              <a:t>, </a:t>
            </a:r>
            <a:r>
              <a:rPr lang="en-US" sz="3900" dirty="0" err="1"/>
              <a:t>Khuaruahharnak</a:t>
            </a:r>
            <a:r>
              <a:rPr lang="en-US" sz="3900" dirty="0"/>
              <a:t> ka </a:t>
            </a:r>
            <a:r>
              <a:rPr lang="en-US" sz="3900" dirty="0" err="1"/>
              <a:t>kut</a:t>
            </a:r>
            <a:r>
              <a:rPr lang="en-US" sz="3900" dirty="0"/>
              <a:t> </a:t>
            </a:r>
            <a:r>
              <a:rPr lang="en-US" sz="3900" dirty="0" err="1"/>
              <a:t>chungah</a:t>
            </a:r>
            <a:r>
              <a:rPr lang="en-US" sz="3900" dirty="0"/>
              <a:t>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, Na </a:t>
            </a:r>
            <a:r>
              <a:rPr lang="en-US" sz="3900" dirty="0" err="1"/>
              <a:t>thazang</a:t>
            </a:r>
            <a:r>
              <a:rPr lang="en-US" sz="3900" dirty="0"/>
              <a:t> le </a:t>
            </a:r>
            <a:r>
              <a:rPr lang="en-US" sz="3900" dirty="0" err="1"/>
              <a:t>na</a:t>
            </a:r>
            <a:r>
              <a:rPr lang="en-US" sz="3900" dirty="0"/>
              <a:t> lung </a:t>
            </a:r>
            <a:r>
              <a:rPr lang="en-US" sz="3900" dirty="0" err="1"/>
              <a:t>kha</a:t>
            </a:r>
            <a:r>
              <a:rPr lang="en-US" sz="3900" dirty="0"/>
              <a:t> ka </a:t>
            </a:r>
            <a:r>
              <a:rPr lang="en-US" sz="3900" dirty="0" err="1"/>
              <a:t>hmunhter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 Na </a:t>
            </a:r>
            <a:r>
              <a:rPr lang="en-US" sz="3900" dirty="0" err="1"/>
              <a:t>thazang</a:t>
            </a:r>
            <a:r>
              <a:rPr lang="en-US" sz="3900" dirty="0"/>
              <a:t> le </a:t>
            </a:r>
            <a:r>
              <a:rPr lang="en-US" sz="3900" dirty="0" err="1"/>
              <a:t>na</a:t>
            </a:r>
            <a:r>
              <a:rPr lang="en-US" sz="3900" dirty="0"/>
              <a:t> lung </a:t>
            </a:r>
            <a:r>
              <a:rPr lang="en-US" sz="3900" dirty="0" err="1"/>
              <a:t>kha</a:t>
            </a:r>
            <a:r>
              <a:rPr lang="en-US" sz="3900" dirty="0"/>
              <a:t> ka </a:t>
            </a:r>
            <a:r>
              <a:rPr lang="en-US" sz="3900" dirty="0" err="1"/>
              <a:t>hmunhter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4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"</a:t>
            </a:r>
            <a:r>
              <a:rPr lang="en-US" sz="3900" dirty="0" err="1"/>
              <a:t>Sifahnak</a:t>
            </a:r>
            <a:r>
              <a:rPr lang="en-US" sz="3900" dirty="0"/>
              <a:t> </a:t>
            </a:r>
            <a:r>
              <a:rPr lang="en-US" sz="3900" dirty="0" err="1"/>
              <a:t>tili</a:t>
            </a:r>
            <a:r>
              <a:rPr lang="en-US" sz="3900" dirty="0"/>
              <a:t> </a:t>
            </a:r>
            <a:r>
              <a:rPr lang="en-US" sz="3900" dirty="0" err="1"/>
              <a:t>chung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kalnak</a:t>
            </a:r>
            <a:r>
              <a:rPr lang="en-US" sz="3900" dirty="0"/>
              <a:t> </a:t>
            </a:r>
            <a:r>
              <a:rPr lang="en-US" sz="3900" dirty="0" err="1"/>
              <a:t>hnga</a:t>
            </a:r>
            <a:r>
              <a:rPr lang="en-US" sz="3900" dirty="0"/>
              <a:t> lo, Kan </a:t>
            </a:r>
            <a:r>
              <a:rPr lang="en-US" sz="3900" dirty="0" err="1"/>
              <a:t>khamh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</a:t>
            </a:r>
            <a:r>
              <a:rPr lang="en-US" sz="3900" dirty="0" err="1"/>
              <a:t>zeihmanh</a:t>
            </a:r>
            <a:r>
              <a:rPr lang="en-US" sz="3900" dirty="0"/>
              <a:t> </a:t>
            </a:r>
            <a:r>
              <a:rPr lang="en-US" sz="3900" dirty="0" err="1"/>
              <a:t>phang</a:t>
            </a:r>
            <a:r>
              <a:rPr lang="en-US" sz="3900" dirty="0"/>
              <a:t> </a:t>
            </a:r>
            <a:r>
              <a:rPr lang="en-US" sz="3900" dirty="0" err="1"/>
              <a:t>hlah</a:t>
            </a:r>
            <a:r>
              <a:rPr lang="en-US" sz="3900" dirty="0"/>
              <a:t>,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rawk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lo, </a:t>
            </a:r>
            <a:r>
              <a:rPr lang="en-US" sz="3900" dirty="0" err="1"/>
              <a:t>Thihnak</a:t>
            </a:r>
            <a:r>
              <a:rPr lang="en-US" sz="3900" dirty="0"/>
              <a:t> le </a:t>
            </a:r>
            <a:r>
              <a:rPr lang="en-US" sz="3900" dirty="0" err="1"/>
              <a:t>sualnak</a:t>
            </a:r>
            <a:r>
              <a:rPr lang="en-US" sz="3900" dirty="0"/>
              <a:t> </a:t>
            </a:r>
            <a:r>
              <a:rPr lang="en-US" sz="3900" dirty="0" err="1"/>
              <a:t>chungin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luat</a:t>
            </a:r>
            <a:r>
              <a:rPr lang="en-US" sz="3900" dirty="0"/>
              <a:t> </a:t>
            </a:r>
            <a:r>
              <a:rPr lang="en-US" sz="3900" dirty="0" err="1"/>
              <a:t>kho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thianter</a:t>
            </a:r>
            <a:r>
              <a:rPr lang="en-US" sz="3900" dirty="0"/>
              <a:t> </a:t>
            </a:r>
            <a:r>
              <a:rPr lang="en-US" sz="3900" dirty="0" err="1"/>
              <a:t>awkah</a:t>
            </a:r>
            <a:r>
              <a:rPr lang="en-US" sz="3900" dirty="0"/>
              <a:t> ka </a:t>
            </a:r>
            <a:r>
              <a:rPr lang="en-US" sz="3900" dirty="0" err="1"/>
              <a:t>thi</a:t>
            </a:r>
            <a:r>
              <a:rPr lang="en-US" sz="3900" dirty="0"/>
              <a:t> ka </a:t>
            </a:r>
            <a:r>
              <a:rPr lang="en-US" sz="3900" dirty="0" err="1"/>
              <a:t>thlet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.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thianter</a:t>
            </a:r>
            <a:r>
              <a:rPr lang="en-US" sz="3900" dirty="0"/>
              <a:t> </a:t>
            </a:r>
            <a:r>
              <a:rPr lang="en-US" sz="3900" dirty="0" err="1"/>
              <a:t>awkah</a:t>
            </a:r>
            <a:r>
              <a:rPr lang="en-US" sz="3900" dirty="0"/>
              <a:t> ka </a:t>
            </a:r>
            <a:r>
              <a:rPr lang="en-US" sz="3900" dirty="0" err="1"/>
              <a:t>thi</a:t>
            </a:r>
            <a:r>
              <a:rPr lang="en-US" sz="3900" dirty="0"/>
              <a:t> ka </a:t>
            </a:r>
            <a:r>
              <a:rPr lang="en-US" sz="3900" dirty="0" err="1"/>
              <a:t>thlet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4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"</a:t>
            </a:r>
            <a:r>
              <a:rPr lang="en-US" sz="3900" dirty="0" err="1"/>
              <a:t>Tiva</a:t>
            </a:r>
            <a:r>
              <a:rPr lang="en-US" sz="3900" dirty="0"/>
              <a:t> </a:t>
            </a:r>
            <a:r>
              <a:rPr lang="en-US" sz="3900" dirty="0" err="1"/>
              <a:t>bangin</a:t>
            </a:r>
            <a:r>
              <a:rPr lang="en-US" sz="3900" dirty="0"/>
              <a:t> </a:t>
            </a:r>
            <a:r>
              <a:rPr lang="en-US" sz="3900" dirty="0" err="1"/>
              <a:t>zaangfahnak</a:t>
            </a:r>
            <a:r>
              <a:rPr lang="en-US" sz="3900" dirty="0"/>
              <a:t> ka </a:t>
            </a:r>
            <a:r>
              <a:rPr lang="en-US" sz="3900" dirty="0" err="1"/>
              <a:t>luanter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Hi </a:t>
            </a:r>
            <a:r>
              <a:rPr lang="en-US" sz="3900" dirty="0" err="1"/>
              <a:t>ti</a:t>
            </a:r>
            <a:r>
              <a:rPr lang="en-US" sz="3900" dirty="0"/>
              <a:t> a </a:t>
            </a:r>
            <a:r>
              <a:rPr lang="en-US" sz="3900" dirty="0" err="1"/>
              <a:t>dingmi</a:t>
            </a:r>
            <a:r>
              <a:rPr lang="en-US" sz="3900" dirty="0"/>
              <a:t> hell </a:t>
            </a:r>
            <a:r>
              <a:rPr lang="en-US" sz="3900" dirty="0" err="1"/>
              <a:t>chung</a:t>
            </a:r>
            <a:r>
              <a:rPr lang="en-US" sz="3900" dirty="0"/>
              <a:t> an </a:t>
            </a:r>
            <a:r>
              <a:rPr lang="en-US" sz="3900" dirty="0" err="1"/>
              <a:t>phan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lo, A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zohkhenh</a:t>
            </a:r>
            <a:r>
              <a:rPr lang="en-US" sz="3900" dirty="0"/>
              <a:t>,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bawmh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, A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nanmah</a:t>
            </a:r>
            <a:r>
              <a:rPr lang="en-US" sz="3900" dirty="0"/>
              <a:t> he </a:t>
            </a:r>
            <a:r>
              <a:rPr lang="en-US" sz="3900" dirty="0" err="1"/>
              <a:t>kan</a:t>
            </a:r>
            <a:r>
              <a:rPr lang="en-US" sz="3900" dirty="0"/>
              <a:t> um </a:t>
            </a:r>
            <a:r>
              <a:rPr lang="en-US" sz="3900" dirty="0" err="1"/>
              <a:t>ti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</a:t>
            </a:r>
            <a:r>
              <a:rPr lang="en-US" sz="3900" dirty="0" err="1"/>
              <a:t>ta</a:t>
            </a:r>
            <a:r>
              <a:rPr lang="en-US" sz="3900" dirty="0"/>
              <a:t>. A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nanmah</a:t>
            </a:r>
            <a:r>
              <a:rPr lang="en-US" sz="3900" dirty="0"/>
              <a:t> he </a:t>
            </a:r>
            <a:r>
              <a:rPr lang="en-US" sz="3900" dirty="0" err="1"/>
              <a:t>kan</a:t>
            </a:r>
            <a:r>
              <a:rPr lang="en-US" sz="3900" dirty="0"/>
              <a:t> um </a:t>
            </a:r>
            <a:r>
              <a:rPr lang="en-US" sz="3900" dirty="0" err="1"/>
              <a:t>ti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</a:t>
            </a:r>
            <a:r>
              <a:rPr lang="en-US" sz="3900" dirty="0" err="1"/>
              <a:t>ta</a:t>
            </a:r>
            <a:r>
              <a:rPr lang="en-US" sz="3900" dirty="0"/>
              <a:t>."</a:t>
            </a:r>
          </a:p>
        </p:txBody>
      </p:sp>
    </p:spTree>
  </p:cSld>
  <p:clrMapOvr>
    <a:masterClrMapping/>
  </p:clrMapOvr>
</p:sld>
</file>

<file path=ppt/slides/slide4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5. "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bochan</a:t>
            </a:r>
            <a:r>
              <a:rPr lang="en-US" sz="3900" dirty="0"/>
              <a:t> in a </a:t>
            </a:r>
            <a:r>
              <a:rPr lang="en-US" sz="3900" dirty="0" err="1"/>
              <a:t>ummi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, </a:t>
            </a:r>
            <a:r>
              <a:rPr lang="en-US" sz="3900" dirty="0" err="1"/>
              <a:t>Keimah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zeitik</a:t>
            </a:r>
            <a:r>
              <a:rPr lang="en-US" sz="3900" dirty="0"/>
              <a:t> </a:t>
            </a:r>
            <a:r>
              <a:rPr lang="en-US" sz="3900" dirty="0" err="1"/>
              <a:t>hmanh</a:t>
            </a:r>
            <a:r>
              <a:rPr lang="en-US" sz="3900" dirty="0"/>
              <a:t> ka </a:t>
            </a:r>
            <a:r>
              <a:rPr lang="en-US" sz="3900" dirty="0" err="1"/>
              <a:t>kaltak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lo, Satan </a:t>
            </a:r>
            <a:r>
              <a:rPr lang="en-US" sz="3900" dirty="0" err="1"/>
              <a:t>kut</a:t>
            </a:r>
            <a:r>
              <a:rPr lang="en-US" sz="3900" dirty="0"/>
              <a:t> </a:t>
            </a:r>
            <a:r>
              <a:rPr lang="en-US" sz="3900" dirty="0" err="1"/>
              <a:t>chung</a:t>
            </a:r>
            <a:r>
              <a:rPr lang="en-US" sz="3900" dirty="0"/>
              <a:t> </a:t>
            </a:r>
            <a:r>
              <a:rPr lang="en-US" sz="3900" dirty="0" err="1"/>
              <a:t>fah</a:t>
            </a:r>
            <a:r>
              <a:rPr lang="en-US" sz="3900" dirty="0"/>
              <a:t> in </a:t>
            </a:r>
            <a:r>
              <a:rPr lang="en-US" sz="3900" dirty="0" err="1"/>
              <a:t>awk</a:t>
            </a:r>
            <a:r>
              <a:rPr lang="en-US" sz="3900" dirty="0"/>
              <a:t> ka </a:t>
            </a:r>
            <a:r>
              <a:rPr lang="en-US" sz="3900" dirty="0" err="1"/>
              <a:t>siang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lo, </a:t>
            </a:r>
            <a:r>
              <a:rPr lang="en-US" sz="3900" dirty="0" err="1"/>
              <a:t>Zeitik</a:t>
            </a:r>
            <a:r>
              <a:rPr lang="en-US" sz="3900" dirty="0"/>
              <a:t> </a:t>
            </a:r>
            <a:r>
              <a:rPr lang="en-US" sz="3900" dirty="0" err="1"/>
              <a:t>hmanh</a:t>
            </a:r>
            <a:r>
              <a:rPr lang="en-US" sz="3900" dirty="0"/>
              <a:t> </a:t>
            </a:r>
            <a:r>
              <a:rPr lang="en-US" sz="3900" dirty="0" err="1"/>
              <a:t>keimah</a:t>
            </a:r>
            <a:r>
              <a:rPr lang="en-US" sz="3900" dirty="0"/>
              <a:t> he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nan</a:t>
            </a:r>
            <a:r>
              <a:rPr lang="en-US" sz="3900" dirty="0"/>
              <a:t> um </a:t>
            </a:r>
            <a:r>
              <a:rPr lang="en-US" sz="3900" dirty="0" err="1"/>
              <a:t>lai</a:t>
            </a:r>
            <a:r>
              <a:rPr lang="en-US" sz="3900" dirty="0"/>
              <a:t>. </a:t>
            </a:r>
            <a:r>
              <a:rPr lang="en-US" sz="3900" dirty="0" err="1"/>
              <a:t>Zeitik</a:t>
            </a:r>
            <a:r>
              <a:rPr lang="en-US" sz="3900" dirty="0"/>
              <a:t> </a:t>
            </a:r>
            <a:r>
              <a:rPr lang="en-US" sz="3900" dirty="0" err="1"/>
              <a:t>hmanh</a:t>
            </a:r>
            <a:r>
              <a:rPr lang="en-US" sz="3900" dirty="0"/>
              <a:t> </a:t>
            </a:r>
            <a:r>
              <a:rPr lang="en-US" sz="3900" dirty="0" err="1"/>
              <a:t>keimah</a:t>
            </a:r>
            <a:r>
              <a:rPr lang="en-US" sz="3900" dirty="0"/>
              <a:t> he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nan</a:t>
            </a:r>
            <a:r>
              <a:rPr lang="en-US" sz="3900" dirty="0"/>
              <a:t> um </a:t>
            </a:r>
            <a:r>
              <a:rPr lang="en-US" sz="3900" dirty="0" err="1"/>
              <a:t>lai</a:t>
            </a:r>
            <a:r>
              <a:rPr lang="en-US" sz="3900" dirty="0"/>
              <a:t>."</a:t>
            </a:r>
          </a:p>
        </p:txBody>
      </p:sp>
    </p:spTree>
  </p:cSld>
  <p:clrMapOvr>
    <a:masterClrMapping/>
  </p:clrMapOvr>
</p:sld>
</file>

<file path=ppt/slides/slide4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4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60. PATHIAN HE UM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Bb</a:t>
            </a:r>
          </a:p>
        </p:txBody>
      </p:sp>
    </p:spTree>
  </p:cSld>
  <p:clrMapOvr>
    <a:masterClrMapping/>
  </p:clrMapOvr>
</p:sld>
</file>

<file path=ppt/slides/slide4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Vawlei</a:t>
            </a:r>
            <a:r>
              <a:rPr lang="en-US" sz="3900" dirty="0"/>
              <a:t> </a:t>
            </a:r>
            <a:r>
              <a:rPr lang="en-US" sz="3900" dirty="0" err="1"/>
              <a:t>cung</a:t>
            </a:r>
            <a:r>
              <a:rPr lang="en-US" sz="3900" dirty="0"/>
              <a:t> </a:t>
            </a:r>
            <a:r>
              <a:rPr lang="en-US" sz="3900" dirty="0" err="1"/>
              <a:t>tihphannak</a:t>
            </a:r>
            <a:r>
              <a:rPr lang="en-US" sz="3900" dirty="0"/>
              <a:t> tam um </a:t>
            </a:r>
            <a:r>
              <a:rPr lang="en-US" sz="3900" dirty="0" err="1"/>
              <a:t>hmanhseh</a:t>
            </a:r>
            <a:r>
              <a:rPr lang="en-US" sz="3900" dirty="0"/>
              <a:t>, </a:t>
            </a:r>
            <a:r>
              <a:rPr lang="en-US" sz="3900" dirty="0" err="1"/>
              <a:t>Zeica</a:t>
            </a:r>
            <a:r>
              <a:rPr lang="en-US" sz="3900" dirty="0"/>
              <a:t> </a:t>
            </a:r>
            <a:r>
              <a:rPr lang="en-US" sz="3900" dirty="0" err="1"/>
              <a:t>ahdah</a:t>
            </a:r>
            <a:r>
              <a:rPr lang="en-US" sz="3900" dirty="0"/>
              <a:t> ka </a:t>
            </a:r>
            <a:r>
              <a:rPr lang="en-US" sz="3900" dirty="0" err="1"/>
              <a:t>tih</a:t>
            </a:r>
            <a:r>
              <a:rPr lang="en-US" sz="3900" dirty="0"/>
              <a:t> </a:t>
            </a:r>
            <a:r>
              <a:rPr lang="en-US" sz="3900" dirty="0" err="1"/>
              <a:t>hnga</a:t>
            </a:r>
            <a:r>
              <a:rPr lang="en-US" sz="3900" dirty="0"/>
              <a:t>, A </a:t>
            </a:r>
            <a:r>
              <a:rPr lang="en-US" sz="3900" dirty="0" err="1"/>
              <a:t>lang</a:t>
            </a:r>
            <a:r>
              <a:rPr lang="en-US" sz="3900" dirty="0"/>
              <a:t> lo </a:t>
            </a:r>
            <a:r>
              <a:rPr lang="en-US" sz="3900" dirty="0" err="1"/>
              <a:t>Pathian</a:t>
            </a:r>
            <a:r>
              <a:rPr lang="en-US" sz="3900" dirty="0"/>
              <a:t> he ka </a:t>
            </a:r>
            <a:r>
              <a:rPr lang="en-US" sz="3900" dirty="0" err="1"/>
              <a:t>kal</a:t>
            </a:r>
            <a:r>
              <a:rPr lang="en-US" sz="3900" dirty="0"/>
              <a:t> </a:t>
            </a:r>
            <a:r>
              <a:rPr lang="en-US" sz="3900" dirty="0" err="1"/>
              <a:t>ahcun</a:t>
            </a:r>
            <a:r>
              <a:rPr lang="en-US" sz="3900" dirty="0"/>
              <a:t>, </a:t>
            </a:r>
            <a:r>
              <a:rPr lang="en-US" sz="3900" dirty="0" err="1"/>
              <a:t>Khuazei</a:t>
            </a:r>
            <a:r>
              <a:rPr lang="en-US" sz="3900" dirty="0"/>
              <a:t> </a:t>
            </a:r>
            <a:r>
              <a:rPr lang="en-US" sz="3900" dirty="0" err="1"/>
              <a:t>hmanh</a:t>
            </a:r>
            <a:r>
              <a:rPr lang="en-US" sz="3900" dirty="0"/>
              <a:t> ah ka </a:t>
            </a:r>
            <a:r>
              <a:rPr lang="en-US" sz="3900" dirty="0" err="1"/>
              <a:t>kal</a:t>
            </a:r>
            <a:r>
              <a:rPr lang="en-US" sz="3900" dirty="0"/>
              <a:t> </a:t>
            </a:r>
            <a:r>
              <a:rPr lang="en-US" sz="3900" dirty="0" err="1"/>
              <a:t>ngam</a:t>
            </a:r>
            <a:r>
              <a:rPr lang="en-US" sz="3900" dirty="0"/>
              <a:t> </a:t>
            </a:r>
            <a:r>
              <a:rPr lang="en-US" sz="3900" dirty="0" err="1"/>
              <a:t>hnga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4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Cucaah</a:t>
            </a:r>
            <a:r>
              <a:rPr lang="en-US" sz="3900" dirty="0"/>
              <a:t> </a:t>
            </a:r>
            <a:r>
              <a:rPr lang="en-US" sz="3900" dirty="0" err="1"/>
              <a:t>hawile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Pathian</a:t>
            </a:r>
            <a:r>
              <a:rPr lang="en-US" sz="3900" dirty="0"/>
              <a:t> lei ah </a:t>
            </a:r>
            <a:r>
              <a:rPr lang="en-US" sz="3900" dirty="0" err="1"/>
              <a:t>nan</a:t>
            </a:r>
            <a:r>
              <a:rPr lang="en-US" sz="3900" dirty="0"/>
              <a:t> lung </a:t>
            </a:r>
            <a:r>
              <a:rPr lang="en-US" sz="3900" dirty="0" err="1"/>
              <a:t>fek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, </a:t>
            </a:r>
            <a:r>
              <a:rPr lang="en-US" sz="3900" dirty="0" err="1"/>
              <a:t>Zeitik</a:t>
            </a:r>
            <a:r>
              <a:rPr lang="en-US" sz="3900" dirty="0"/>
              <a:t> </a:t>
            </a:r>
            <a:r>
              <a:rPr lang="en-US" sz="3900" dirty="0" err="1"/>
              <a:t>hmanh</a:t>
            </a:r>
            <a:r>
              <a:rPr lang="en-US" sz="3900" dirty="0"/>
              <a:t> lung </a:t>
            </a:r>
            <a:r>
              <a:rPr lang="en-US" sz="3900" dirty="0" err="1"/>
              <a:t>rawk</a:t>
            </a:r>
            <a:r>
              <a:rPr lang="en-US" sz="3900" dirty="0"/>
              <a:t> loin, </a:t>
            </a:r>
            <a:r>
              <a:rPr lang="en-US" sz="3900" dirty="0" err="1"/>
              <a:t>Pathian</a:t>
            </a:r>
            <a:r>
              <a:rPr lang="en-US" sz="3900" dirty="0"/>
              <a:t> sin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phak</a:t>
            </a:r>
            <a:r>
              <a:rPr lang="en-US" sz="3900" dirty="0"/>
              <a:t> </a:t>
            </a:r>
            <a:r>
              <a:rPr lang="en-US" sz="3900" dirty="0" err="1"/>
              <a:t>ahcun</a:t>
            </a:r>
            <a:r>
              <a:rPr lang="en-US" sz="3900" dirty="0"/>
              <a:t>, Maw </a:t>
            </a:r>
            <a:r>
              <a:rPr lang="en-US" sz="3900" dirty="0" err="1"/>
              <a:t>lawmhnak</a:t>
            </a:r>
            <a:r>
              <a:rPr lang="en-US" sz="3900" dirty="0"/>
              <a:t> </a:t>
            </a:r>
            <a:r>
              <a:rPr lang="en-US" sz="3900" dirty="0" err="1"/>
              <a:t>zeitluk</a:t>
            </a:r>
            <a:r>
              <a:rPr lang="en-US" sz="3900" dirty="0"/>
              <a:t> in </a:t>
            </a:r>
            <a:r>
              <a:rPr lang="en-US" sz="3900" dirty="0" err="1"/>
              <a:t>dah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4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Sifahnak</a:t>
            </a:r>
            <a:r>
              <a:rPr lang="en-US" sz="3900" dirty="0"/>
              <a:t> a </a:t>
            </a:r>
            <a:r>
              <a:rPr lang="en-US" sz="3900" dirty="0" err="1"/>
              <a:t>phun</a:t>
            </a:r>
            <a:r>
              <a:rPr lang="en-US" sz="3900" dirty="0"/>
              <a:t> kip </a:t>
            </a:r>
            <a:r>
              <a:rPr lang="en-US" sz="3900" dirty="0" err="1"/>
              <a:t>tlung</a:t>
            </a:r>
            <a:r>
              <a:rPr lang="en-US" sz="3900" dirty="0"/>
              <a:t> </a:t>
            </a:r>
            <a:r>
              <a:rPr lang="en-US" sz="3900" dirty="0" err="1"/>
              <a:t>hmanhsehlaw</a:t>
            </a:r>
            <a:r>
              <a:rPr lang="en-US" sz="3900" dirty="0"/>
              <a:t>, </a:t>
            </a:r>
            <a:r>
              <a:rPr lang="en-US" sz="3900" dirty="0" err="1"/>
              <a:t>Zeicaahdah</a:t>
            </a:r>
            <a:r>
              <a:rPr lang="en-US" sz="3900" dirty="0"/>
              <a:t> ka </a:t>
            </a:r>
            <a:r>
              <a:rPr lang="en-US" sz="3900" dirty="0" err="1"/>
              <a:t>tih</a:t>
            </a:r>
            <a:r>
              <a:rPr lang="en-US" sz="3900" dirty="0"/>
              <a:t> </a:t>
            </a:r>
            <a:r>
              <a:rPr lang="en-US" sz="3900" dirty="0" err="1"/>
              <a:t>hnga</a:t>
            </a:r>
            <a:r>
              <a:rPr lang="en-US" sz="3900" dirty="0"/>
              <a:t>,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keimah</a:t>
            </a:r>
            <a:r>
              <a:rPr lang="en-US" sz="3900" dirty="0"/>
              <a:t> sin a um </a:t>
            </a:r>
            <a:r>
              <a:rPr lang="en-US" sz="3900" dirty="0" err="1"/>
              <a:t>ahcun</a:t>
            </a:r>
            <a:r>
              <a:rPr lang="en-US" sz="3900" dirty="0"/>
              <a:t>, </a:t>
            </a:r>
            <a:r>
              <a:rPr lang="en-US" sz="3900" dirty="0" err="1"/>
              <a:t>Khuazei</a:t>
            </a:r>
            <a:r>
              <a:rPr lang="en-US" sz="3900" dirty="0"/>
              <a:t> </a:t>
            </a:r>
            <a:r>
              <a:rPr lang="en-US" sz="3900" dirty="0" err="1"/>
              <a:t>hmanh</a:t>
            </a:r>
            <a:r>
              <a:rPr lang="en-US" sz="3900" dirty="0"/>
              <a:t> ah ka </a:t>
            </a:r>
            <a:r>
              <a:rPr lang="en-US" sz="3900" dirty="0" err="1"/>
              <a:t>kal</a:t>
            </a:r>
            <a:r>
              <a:rPr lang="en-US" sz="3900" dirty="0"/>
              <a:t> </a:t>
            </a:r>
            <a:r>
              <a:rPr lang="en-US" sz="3900" dirty="0" err="1"/>
              <a:t>ngam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4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Cucaah</a:t>
            </a:r>
            <a:r>
              <a:rPr lang="en-US" sz="3900" dirty="0"/>
              <a:t> </a:t>
            </a:r>
            <a:r>
              <a:rPr lang="en-US" sz="3900" dirty="0" err="1"/>
              <a:t>hawile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Pathian</a:t>
            </a:r>
            <a:r>
              <a:rPr lang="en-US" sz="3900" dirty="0"/>
              <a:t> lei ah </a:t>
            </a:r>
            <a:r>
              <a:rPr lang="en-US" sz="3900" dirty="0" err="1"/>
              <a:t>nan</a:t>
            </a:r>
            <a:r>
              <a:rPr lang="en-US" sz="3900" dirty="0"/>
              <a:t> lung </a:t>
            </a:r>
            <a:r>
              <a:rPr lang="en-US" sz="3900" dirty="0" err="1"/>
              <a:t>fek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, </a:t>
            </a:r>
            <a:r>
              <a:rPr lang="en-US" sz="3900" dirty="0" err="1"/>
              <a:t>Zeitik</a:t>
            </a:r>
            <a:r>
              <a:rPr lang="en-US" sz="3900" dirty="0"/>
              <a:t> </a:t>
            </a:r>
            <a:r>
              <a:rPr lang="en-US" sz="3900" dirty="0" err="1"/>
              <a:t>hmanh</a:t>
            </a:r>
            <a:r>
              <a:rPr lang="en-US" sz="3900" dirty="0"/>
              <a:t> lung </a:t>
            </a:r>
            <a:r>
              <a:rPr lang="en-US" sz="3900" dirty="0" err="1"/>
              <a:t>rawk</a:t>
            </a:r>
            <a:r>
              <a:rPr lang="en-US" sz="3900" dirty="0"/>
              <a:t> loin, </a:t>
            </a:r>
            <a:r>
              <a:rPr lang="en-US" sz="3900" dirty="0" err="1"/>
              <a:t>Pathian</a:t>
            </a:r>
            <a:r>
              <a:rPr lang="en-US" sz="3900" dirty="0"/>
              <a:t> sin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phak</a:t>
            </a:r>
            <a:r>
              <a:rPr lang="en-US" sz="3900" dirty="0"/>
              <a:t> </a:t>
            </a:r>
            <a:r>
              <a:rPr lang="en-US" sz="3900" dirty="0" err="1"/>
              <a:t>ahcun</a:t>
            </a:r>
            <a:r>
              <a:rPr lang="en-US" sz="3900" dirty="0"/>
              <a:t>, Maw </a:t>
            </a:r>
            <a:r>
              <a:rPr lang="en-US" sz="3900" dirty="0" err="1"/>
              <a:t>lawmhnak</a:t>
            </a:r>
            <a:r>
              <a:rPr lang="en-US" sz="3900" dirty="0"/>
              <a:t> </a:t>
            </a:r>
            <a:r>
              <a:rPr lang="en-US" sz="3900" dirty="0" err="1"/>
              <a:t>zeitluk</a:t>
            </a:r>
            <a:r>
              <a:rPr lang="en-US" sz="3900" dirty="0"/>
              <a:t> in </a:t>
            </a:r>
            <a:r>
              <a:rPr lang="en-US" sz="3900" dirty="0" err="1"/>
              <a:t>dah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4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Thihnak</a:t>
            </a:r>
            <a:r>
              <a:rPr lang="en-US" sz="3900" dirty="0"/>
              <a:t> </a:t>
            </a:r>
            <a:r>
              <a:rPr lang="en-US" sz="3900" dirty="0" err="1"/>
              <a:t>hor</a:t>
            </a:r>
            <a:r>
              <a:rPr lang="en-US" sz="3900" dirty="0"/>
              <a:t> </a:t>
            </a:r>
            <a:r>
              <a:rPr lang="en-US" sz="3900" dirty="0" err="1"/>
              <a:t>tihnung</a:t>
            </a:r>
            <a:r>
              <a:rPr lang="en-US" sz="3900" dirty="0"/>
              <a:t> </a:t>
            </a:r>
            <a:r>
              <a:rPr lang="en-US" sz="3900" dirty="0" err="1"/>
              <a:t>chung</a:t>
            </a:r>
            <a:r>
              <a:rPr lang="en-US" sz="3900" dirty="0"/>
              <a:t> um </a:t>
            </a:r>
            <a:r>
              <a:rPr lang="en-US" sz="3900" dirty="0" err="1"/>
              <a:t>hmanh</a:t>
            </a:r>
            <a:r>
              <a:rPr lang="en-US" sz="3900" dirty="0"/>
              <a:t> </a:t>
            </a:r>
            <a:r>
              <a:rPr lang="en-US" sz="3900" dirty="0" err="1"/>
              <a:t>ninglaw</a:t>
            </a:r>
            <a:r>
              <a:rPr lang="en-US" sz="3900" dirty="0"/>
              <a:t>, </a:t>
            </a:r>
            <a:r>
              <a:rPr lang="en-US" sz="3900" dirty="0" err="1"/>
              <a:t>Zei</a:t>
            </a:r>
            <a:r>
              <a:rPr lang="en-US" sz="3900" dirty="0"/>
              <a:t> </a:t>
            </a:r>
            <a:r>
              <a:rPr lang="en-US" sz="3900" dirty="0" err="1"/>
              <a:t>caah</a:t>
            </a:r>
            <a:r>
              <a:rPr lang="en-US" sz="3900" dirty="0"/>
              <a:t> </a:t>
            </a:r>
            <a:r>
              <a:rPr lang="en-US" sz="3900" dirty="0" err="1"/>
              <a:t>dah</a:t>
            </a:r>
            <a:r>
              <a:rPr lang="en-US" sz="3900" dirty="0"/>
              <a:t> ka </a:t>
            </a:r>
            <a:r>
              <a:rPr lang="en-US" sz="3900" dirty="0" err="1"/>
              <a:t>tih</a:t>
            </a:r>
            <a:r>
              <a:rPr lang="en-US" sz="3900" dirty="0"/>
              <a:t> </a:t>
            </a:r>
            <a:r>
              <a:rPr lang="en-US" sz="3900" dirty="0" err="1"/>
              <a:t>hnga</a:t>
            </a:r>
            <a:r>
              <a:rPr lang="en-US" sz="3900" dirty="0"/>
              <a:t>, Ka </a:t>
            </a:r>
            <a:r>
              <a:rPr lang="en-US" sz="3900" dirty="0" err="1"/>
              <a:t>kut</a:t>
            </a:r>
            <a:r>
              <a:rPr lang="en-US" sz="3900" dirty="0"/>
              <a:t> </a:t>
            </a:r>
            <a:r>
              <a:rPr lang="en-US" sz="3900" dirty="0" err="1"/>
              <a:t>fek</a:t>
            </a:r>
            <a:r>
              <a:rPr lang="en-US" sz="3900" dirty="0"/>
              <a:t> </a:t>
            </a:r>
            <a:r>
              <a:rPr lang="en-US" sz="3900" dirty="0" err="1"/>
              <a:t>tein</a:t>
            </a:r>
            <a:r>
              <a:rPr lang="en-US" sz="3900" dirty="0"/>
              <a:t> a ka </a:t>
            </a:r>
            <a:r>
              <a:rPr lang="en-US" sz="3900" dirty="0" err="1"/>
              <a:t>tlaih</a:t>
            </a:r>
            <a:r>
              <a:rPr lang="en-US" sz="3900" dirty="0"/>
              <a:t> </a:t>
            </a:r>
            <a:r>
              <a:rPr lang="en-US" sz="3900" dirty="0" err="1"/>
              <a:t>ahcun</a:t>
            </a:r>
            <a:r>
              <a:rPr lang="en-US" sz="3900" dirty="0"/>
              <a:t>, </a:t>
            </a:r>
            <a:r>
              <a:rPr lang="en-US" sz="3900" dirty="0" err="1"/>
              <a:t>Khua</a:t>
            </a:r>
            <a:r>
              <a:rPr lang="en-US" sz="3900" dirty="0"/>
              <a:t> </a:t>
            </a:r>
            <a:r>
              <a:rPr lang="en-US" sz="3900" dirty="0" err="1"/>
              <a:t>zeihmanh</a:t>
            </a:r>
            <a:r>
              <a:rPr lang="en-US" sz="3900" dirty="0"/>
              <a:t> ah ka </a:t>
            </a:r>
            <a:r>
              <a:rPr lang="en-US" sz="3900" dirty="0" err="1"/>
              <a:t>kal</a:t>
            </a:r>
            <a:r>
              <a:rPr lang="en-US" sz="3900" dirty="0"/>
              <a:t> </a:t>
            </a:r>
            <a:r>
              <a:rPr lang="en-US" sz="3900" dirty="0" err="1"/>
              <a:t>ngam</a:t>
            </a:r>
            <a:r>
              <a:rPr lang="en-US" sz="3900" dirty="0"/>
              <a:t> </a:t>
            </a:r>
            <a:r>
              <a:rPr lang="en-US" sz="3900" dirty="0" err="1"/>
              <a:t>hnga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4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Cucaah</a:t>
            </a:r>
            <a:r>
              <a:rPr lang="en-US" sz="3900" dirty="0"/>
              <a:t> </a:t>
            </a:r>
            <a:r>
              <a:rPr lang="en-US" sz="3900" dirty="0" err="1"/>
              <a:t>hawile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Pathian</a:t>
            </a:r>
            <a:r>
              <a:rPr lang="en-US" sz="3900" dirty="0"/>
              <a:t> lei ah </a:t>
            </a:r>
            <a:r>
              <a:rPr lang="en-US" sz="3900" dirty="0" err="1"/>
              <a:t>nan</a:t>
            </a:r>
            <a:r>
              <a:rPr lang="en-US" sz="3900" dirty="0"/>
              <a:t> lung </a:t>
            </a:r>
            <a:r>
              <a:rPr lang="en-US" sz="3900" dirty="0" err="1"/>
              <a:t>fek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, </a:t>
            </a:r>
            <a:r>
              <a:rPr lang="en-US" sz="3900" dirty="0" err="1"/>
              <a:t>Zeitik</a:t>
            </a:r>
            <a:r>
              <a:rPr lang="en-US" sz="3900" dirty="0"/>
              <a:t> </a:t>
            </a:r>
            <a:r>
              <a:rPr lang="en-US" sz="3900" dirty="0" err="1"/>
              <a:t>hmanh</a:t>
            </a:r>
            <a:r>
              <a:rPr lang="en-US" sz="3900" dirty="0"/>
              <a:t> lung </a:t>
            </a:r>
            <a:r>
              <a:rPr lang="en-US" sz="3900" dirty="0" err="1"/>
              <a:t>rawk</a:t>
            </a:r>
            <a:r>
              <a:rPr lang="en-US" sz="3900" dirty="0"/>
              <a:t> loin, </a:t>
            </a:r>
            <a:r>
              <a:rPr lang="en-US" sz="3900" dirty="0" err="1"/>
              <a:t>Pathian</a:t>
            </a:r>
            <a:r>
              <a:rPr lang="en-US" sz="3900" dirty="0"/>
              <a:t> sin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phak</a:t>
            </a:r>
            <a:r>
              <a:rPr lang="en-US" sz="3900" dirty="0"/>
              <a:t> </a:t>
            </a:r>
            <a:r>
              <a:rPr lang="en-US" sz="3900" dirty="0" err="1"/>
              <a:t>ahcun</a:t>
            </a:r>
            <a:r>
              <a:rPr lang="en-US" sz="3900" dirty="0"/>
              <a:t>, Maw </a:t>
            </a:r>
            <a:r>
              <a:rPr lang="en-US" sz="3900" dirty="0" err="1"/>
              <a:t>lawmhnak</a:t>
            </a:r>
            <a:r>
              <a:rPr lang="en-US" sz="3900" dirty="0"/>
              <a:t> </a:t>
            </a:r>
            <a:r>
              <a:rPr lang="en-US" sz="3900" dirty="0" err="1"/>
              <a:t>zeitluk</a:t>
            </a:r>
            <a:r>
              <a:rPr lang="en-US" sz="3900" dirty="0"/>
              <a:t> in </a:t>
            </a:r>
            <a:r>
              <a:rPr lang="en-US" sz="3900" dirty="0" err="1"/>
              <a:t>dah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4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</a:t>
            </a:r>
            <a:r>
              <a:rPr lang="en-US" sz="3900" dirty="0" err="1"/>
              <a:t>Miphun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ka </a:t>
            </a:r>
            <a:r>
              <a:rPr lang="en-US" sz="3900" dirty="0" err="1"/>
              <a:t>ral</a:t>
            </a:r>
            <a:r>
              <a:rPr lang="en-US" sz="3900" dirty="0"/>
              <a:t> </a:t>
            </a:r>
            <a:r>
              <a:rPr lang="en-US" sz="3900" dirty="0" err="1"/>
              <a:t>hmanhsehlaw</a:t>
            </a:r>
            <a:r>
              <a:rPr lang="en-US" sz="3900" dirty="0"/>
              <a:t>, </a:t>
            </a:r>
            <a:r>
              <a:rPr lang="en-US" sz="3900" dirty="0" err="1"/>
              <a:t>Zei</a:t>
            </a:r>
            <a:r>
              <a:rPr lang="en-US" sz="3900" dirty="0"/>
              <a:t> </a:t>
            </a:r>
            <a:r>
              <a:rPr lang="en-US" sz="3900" dirty="0" err="1"/>
              <a:t>caah</a:t>
            </a:r>
            <a:r>
              <a:rPr lang="en-US" sz="3900" dirty="0"/>
              <a:t> </a:t>
            </a:r>
            <a:r>
              <a:rPr lang="en-US" sz="3900" dirty="0" err="1"/>
              <a:t>dah</a:t>
            </a:r>
            <a:r>
              <a:rPr lang="en-US" sz="3900" dirty="0"/>
              <a:t> ka </a:t>
            </a:r>
            <a:r>
              <a:rPr lang="en-US" sz="3900" dirty="0" err="1"/>
              <a:t>tih</a:t>
            </a:r>
            <a:r>
              <a:rPr lang="en-US" sz="3900" dirty="0"/>
              <a:t> </a:t>
            </a:r>
            <a:r>
              <a:rPr lang="en-US" sz="3900" dirty="0" err="1"/>
              <a:t>hnga</a:t>
            </a:r>
            <a:r>
              <a:rPr lang="en-US" sz="3900" dirty="0"/>
              <a:t>,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lianhnak</a:t>
            </a:r>
            <a:r>
              <a:rPr lang="en-US" sz="3900" dirty="0"/>
              <a:t> ka </a:t>
            </a:r>
            <a:r>
              <a:rPr lang="en-US" sz="3900" dirty="0" err="1"/>
              <a:t>cung</a:t>
            </a:r>
            <a:r>
              <a:rPr lang="en-US" sz="3900" dirty="0"/>
              <a:t> a um </a:t>
            </a:r>
            <a:r>
              <a:rPr lang="en-US" sz="3900" dirty="0" err="1"/>
              <a:t>hnuah</a:t>
            </a:r>
            <a:r>
              <a:rPr lang="en-US" sz="3900" dirty="0"/>
              <a:t>, </a:t>
            </a:r>
            <a:r>
              <a:rPr lang="en-US" sz="3900" dirty="0" err="1"/>
              <a:t>Khuazei</a:t>
            </a:r>
            <a:r>
              <a:rPr lang="en-US" sz="3900" dirty="0"/>
              <a:t> </a:t>
            </a:r>
            <a:r>
              <a:rPr lang="en-US" sz="3900" dirty="0" err="1"/>
              <a:t>hmanh</a:t>
            </a:r>
            <a:r>
              <a:rPr lang="en-US" sz="3900" dirty="0"/>
              <a:t> ah ka </a:t>
            </a:r>
            <a:r>
              <a:rPr lang="en-US" sz="3900" dirty="0" err="1"/>
              <a:t>kal</a:t>
            </a:r>
            <a:r>
              <a:rPr lang="en-US" sz="3900" dirty="0"/>
              <a:t> </a:t>
            </a:r>
            <a:r>
              <a:rPr lang="en-US" sz="3900" dirty="0" err="1"/>
              <a:t>ngam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4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Cucaah</a:t>
            </a:r>
            <a:r>
              <a:rPr lang="en-US" sz="3900" dirty="0"/>
              <a:t> </a:t>
            </a:r>
            <a:r>
              <a:rPr lang="en-US" sz="3900" dirty="0" err="1"/>
              <a:t>hawile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Pathian</a:t>
            </a:r>
            <a:r>
              <a:rPr lang="en-US" sz="3900" dirty="0"/>
              <a:t> lei ah </a:t>
            </a:r>
            <a:r>
              <a:rPr lang="en-US" sz="3900" dirty="0" err="1"/>
              <a:t>nan</a:t>
            </a:r>
            <a:r>
              <a:rPr lang="en-US" sz="3900" dirty="0"/>
              <a:t> lung </a:t>
            </a:r>
            <a:r>
              <a:rPr lang="en-US" sz="3900" dirty="0" err="1"/>
              <a:t>fek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, </a:t>
            </a:r>
            <a:r>
              <a:rPr lang="en-US" sz="3900" dirty="0" err="1"/>
              <a:t>Zeitik</a:t>
            </a:r>
            <a:r>
              <a:rPr lang="en-US" sz="3900" dirty="0"/>
              <a:t> </a:t>
            </a:r>
            <a:r>
              <a:rPr lang="en-US" sz="3900" dirty="0" err="1"/>
              <a:t>hmanh</a:t>
            </a:r>
            <a:r>
              <a:rPr lang="en-US" sz="3900" dirty="0"/>
              <a:t> lung </a:t>
            </a:r>
            <a:r>
              <a:rPr lang="en-US" sz="3900" dirty="0" err="1"/>
              <a:t>rawk</a:t>
            </a:r>
            <a:r>
              <a:rPr lang="en-US" sz="3900" dirty="0"/>
              <a:t> loin, </a:t>
            </a:r>
            <a:r>
              <a:rPr lang="en-US" sz="3900" dirty="0" err="1"/>
              <a:t>Pathian</a:t>
            </a:r>
            <a:r>
              <a:rPr lang="en-US" sz="3900" dirty="0"/>
              <a:t> sin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phak</a:t>
            </a:r>
            <a:r>
              <a:rPr lang="en-US" sz="3900" dirty="0"/>
              <a:t> </a:t>
            </a:r>
            <a:r>
              <a:rPr lang="en-US" sz="3900" dirty="0" err="1"/>
              <a:t>ahcun</a:t>
            </a:r>
            <a:r>
              <a:rPr lang="en-US" sz="3900" dirty="0"/>
              <a:t>, Maw </a:t>
            </a:r>
            <a:r>
              <a:rPr lang="en-US" sz="3900" dirty="0" err="1"/>
              <a:t>lawmhnak</a:t>
            </a:r>
            <a:r>
              <a:rPr lang="en-US" sz="3900" dirty="0"/>
              <a:t> </a:t>
            </a:r>
            <a:r>
              <a:rPr lang="en-US" sz="3900" dirty="0" err="1"/>
              <a:t>zeitluk</a:t>
            </a:r>
            <a:r>
              <a:rPr lang="en-US" sz="3900" dirty="0"/>
              <a:t> in </a:t>
            </a:r>
            <a:r>
              <a:rPr lang="en-US" sz="3900" dirty="0" err="1"/>
              <a:t>dah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4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4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61. KHAMHBAWI HRUAINAK KIP AH</a:t>
            </a:r>
          </a:p>
          <a:p>
            <a:r>
              <a:rPr lang="en-US" sz="3900" dirty="0" err="1"/>
              <a:t>Doh</a:t>
            </a:r>
            <a:r>
              <a:rPr lang="en-US" sz="3900" dirty="0"/>
              <a:t> is </a:t>
            </a:r>
            <a:r>
              <a:rPr lang="en-US" sz="3900" dirty="0" err="1"/>
              <a:t>Eb</a:t>
            </a:r>
            <a:endParaRPr lang="en-US" sz="3900" dirty="0"/>
          </a:p>
        </p:txBody>
      </p:sp>
    </p:spTree>
  </p:cSld>
  <p:clrMapOvr>
    <a:masterClrMapping/>
  </p:clrMapOvr>
</p:sld>
</file>

<file path=ppt/slides/slide4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Tiva</a:t>
            </a:r>
            <a:r>
              <a:rPr lang="en-US" sz="3900" dirty="0"/>
              <a:t> </a:t>
            </a:r>
            <a:r>
              <a:rPr lang="en-US" sz="3900" dirty="0" err="1"/>
              <a:t>dawh</a:t>
            </a:r>
            <a:r>
              <a:rPr lang="en-US" sz="3900" dirty="0"/>
              <a:t> </a:t>
            </a:r>
            <a:r>
              <a:rPr lang="en-US" sz="3900" dirty="0" err="1"/>
              <a:t>luannak</a:t>
            </a:r>
            <a:r>
              <a:rPr lang="en-US" sz="3900" dirty="0"/>
              <a:t> </a:t>
            </a:r>
            <a:r>
              <a:rPr lang="en-US" sz="3900" dirty="0" err="1"/>
              <a:t>nelrawn</a:t>
            </a:r>
            <a:r>
              <a:rPr lang="en-US" sz="3900" dirty="0"/>
              <a:t> </a:t>
            </a:r>
            <a:r>
              <a:rPr lang="en-US" sz="3900" dirty="0" err="1"/>
              <a:t>tha</a:t>
            </a:r>
            <a:r>
              <a:rPr lang="en-US" sz="3900" dirty="0"/>
              <a:t> ah </a:t>
            </a:r>
            <a:r>
              <a:rPr lang="en-US" sz="3900" dirty="0" err="1"/>
              <a:t>siseh</a:t>
            </a:r>
            <a:r>
              <a:rPr lang="en-US" sz="3900" dirty="0"/>
              <a:t>, </a:t>
            </a:r>
            <a:r>
              <a:rPr lang="en-US" sz="3900" dirty="0" err="1"/>
              <a:t>Rili</a:t>
            </a:r>
            <a:r>
              <a:rPr lang="en-US" sz="3900" dirty="0"/>
              <a:t> </a:t>
            </a:r>
            <a:r>
              <a:rPr lang="en-US" sz="3900" dirty="0" err="1"/>
              <a:t>tilet</a:t>
            </a:r>
            <a:r>
              <a:rPr lang="en-US" sz="3900" dirty="0"/>
              <a:t> a </a:t>
            </a:r>
            <a:r>
              <a:rPr lang="en-US" sz="3900" dirty="0" err="1"/>
              <a:t>thomi</a:t>
            </a:r>
            <a:r>
              <a:rPr lang="en-US" sz="3900" dirty="0"/>
              <a:t> </a:t>
            </a:r>
            <a:r>
              <a:rPr lang="en-US" sz="3900" dirty="0" err="1"/>
              <a:t>lakah</a:t>
            </a:r>
            <a:r>
              <a:rPr lang="en-US" sz="3900" dirty="0"/>
              <a:t> </a:t>
            </a:r>
            <a:r>
              <a:rPr lang="en-US" sz="3900" dirty="0" err="1"/>
              <a:t>siseh</a:t>
            </a:r>
            <a:r>
              <a:rPr lang="en-US" sz="3900" dirty="0"/>
              <a:t>, </a:t>
            </a:r>
            <a:r>
              <a:rPr lang="en-US" sz="3900" dirty="0" err="1"/>
              <a:t>Khamhbawi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 ka </a:t>
            </a:r>
            <a:r>
              <a:rPr lang="en-US" sz="3900" dirty="0" err="1"/>
              <a:t>hruainak</a:t>
            </a:r>
            <a:r>
              <a:rPr lang="en-US" sz="3900" dirty="0"/>
              <a:t> kip ah, </a:t>
            </a:r>
            <a:r>
              <a:rPr lang="en-US" sz="3900" dirty="0" err="1"/>
              <a:t>Thawngtha</a:t>
            </a:r>
            <a:r>
              <a:rPr lang="en-US" sz="3900" dirty="0"/>
              <a:t> </a:t>
            </a:r>
            <a:r>
              <a:rPr lang="en-US" sz="3900" dirty="0" err="1"/>
              <a:t>bia</a:t>
            </a:r>
            <a:r>
              <a:rPr lang="en-US" sz="3900" dirty="0"/>
              <a:t> </a:t>
            </a:r>
            <a:r>
              <a:rPr lang="en-US" sz="3900" dirty="0" err="1"/>
              <a:t>chim</a:t>
            </a:r>
            <a:r>
              <a:rPr lang="en-US" sz="3900" dirty="0"/>
              <a:t> ah </a:t>
            </a:r>
            <a:r>
              <a:rPr lang="en-US" sz="3900" dirty="0" err="1"/>
              <a:t>lunglawmin</a:t>
            </a:r>
            <a:r>
              <a:rPr lang="en-US" sz="3900" dirty="0"/>
              <a:t> ka </a:t>
            </a:r>
            <a:r>
              <a:rPr lang="en-US" sz="3900" dirty="0" err="1"/>
              <a:t>kal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4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Khamhbawi</a:t>
            </a:r>
            <a:r>
              <a:rPr lang="en-US" sz="3900" dirty="0"/>
              <a:t> </a:t>
            </a:r>
            <a:r>
              <a:rPr lang="en-US" sz="3900" dirty="0" err="1"/>
              <a:t>hruainak</a:t>
            </a:r>
            <a:r>
              <a:rPr lang="en-US" sz="3900" dirty="0"/>
              <a:t> kip ah, </a:t>
            </a:r>
            <a:r>
              <a:rPr lang="en-US" sz="3900" dirty="0" err="1"/>
              <a:t>Lunglawm</a:t>
            </a:r>
            <a:r>
              <a:rPr lang="en-US" sz="3900" dirty="0"/>
              <a:t> in ka </a:t>
            </a:r>
            <a:r>
              <a:rPr lang="en-US" sz="3900" dirty="0" err="1"/>
              <a:t>kal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Khamhbawi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 ka </a:t>
            </a:r>
            <a:r>
              <a:rPr lang="en-US" sz="3900" dirty="0" err="1"/>
              <a:t>hruainak</a:t>
            </a:r>
            <a:r>
              <a:rPr lang="en-US" sz="3900" dirty="0"/>
              <a:t> ah </a:t>
            </a:r>
            <a:r>
              <a:rPr lang="en-US" sz="3900" dirty="0" err="1"/>
              <a:t>lawm</a:t>
            </a:r>
            <a:r>
              <a:rPr lang="en-US" sz="3900" dirty="0"/>
              <a:t> in ka </a:t>
            </a:r>
            <a:r>
              <a:rPr lang="en-US" sz="3900" dirty="0" err="1"/>
              <a:t>kal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4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Lam </a:t>
            </a:r>
            <a:r>
              <a:rPr lang="en-US" sz="3900" dirty="0" err="1"/>
              <a:t>harnak</a:t>
            </a:r>
            <a:r>
              <a:rPr lang="en-US" sz="3900" dirty="0"/>
              <a:t> </a:t>
            </a:r>
            <a:r>
              <a:rPr lang="en-US" sz="3900" dirty="0" err="1"/>
              <a:t>lungpang</a:t>
            </a:r>
            <a:r>
              <a:rPr lang="en-US" sz="3900" dirty="0"/>
              <a:t> le </a:t>
            </a:r>
            <a:r>
              <a:rPr lang="en-US" sz="3900" dirty="0" err="1"/>
              <a:t>horkuang</a:t>
            </a:r>
            <a:r>
              <a:rPr lang="en-US" sz="3900" dirty="0"/>
              <a:t> ah </a:t>
            </a:r>
            <a:r>
              <a:rPr lang="en-US" sz="3900" dirty="0" err="1"/>
              <a:t>siseh</a:t>
            </a:r>
            <a:r>
              <a:rPr lang="en-US" sz="3900" dirty="0"/>
              <a:t>, </a:t>
            </a:r>
            <a:r>
              <a:rPr lang="en-US" sz="3900" dirty="0" err="1"/>
              <a:t>Totho</a:t>
            </a:r>
            <a:r>
              <a:rPr lang="en-US" sz="3900" dirty="0"/>
              <a:t> </a:t>
            </a:r>
            <a:r>
              <a:rPr lang="en-US" sz="3900" dirty="0" err="1"/>
              <a:t>lak</a:t>
            </a:r>
            <a:r>
              <a:rPr lang="en-US" sz="3900" dirty="0"/>
              <a:t> le </a:t>
            </a:r>
            <a:r>
              <a:rPr lang="en-US" sz="3900" dirty="0" err="1"/>
              <a:t>thlichia</a:t>
            </a:r>
            <a:r>
              <a:rPr lang="en-US" sz="3900" dirty="0"/>
              <a:t> </a:t>
            </a:r>
            <a:r>
              <a:rPr lang="en-US" sz="3900" dirty="0" err="1"/>
              <a:t>hrang</a:t>
            </a:r>
            <a:r>
              <a:rPr lang="en-US" sz="3900" dirty="0"/>
              <a:t> </a:t>
            </a:r>
            <a:r>
              <a:rPr lang="en-US" sz="3900" dirty="0" err="1"/>
              <a:t>lakah</a:t>
            </a:r>
            <a:r>
              <a:rPr lang="en-US" sz="3900" dirty="0"/>
              <a:t> </a:t>
            </a:r>
            <a:r>
              <a:rPr lang="en-US" sz="3900" dirty="0" err="1"/>
              <a:t>siseh</a:t>
            </a:r>
            <a:r>
              <a:rPr lang="en-US" sz="3900" dirty="0"/>
              <a:t>, A </a:t>
            </a:r>
            <a:r>
              <a:rPr lang="en-US" sz="3900" dirty="0" err="1"/>
              <a:t>hawi</a:t>
            </a:r>
            <a:r>
              <a:rPr lang="en-US" sz="3900" dirty="0"/>
              <a:t> sin in a </a:t>
            </a:r>
            <a:r>
              <a:rPr lang="en-US" sz="3900" dirty="0" err="1"/>
              <a:t>tlaumi</a:t>
            </a:r>
            <a:r>
              <a:rPr lang="en-US" sz="3900" dirty="0"/>
              <a:t> </a:t>
            </a:r>
            <a:r>
              <a:rPr lang="en-US" sz="3900" dirty="0" err="1"/>
              <a:t>tuu</a:t>
            </a:r>
            <a:r>
              <a:rPr lang="en-US" sz="3900" dirty="0"/>
              <a:t> </a:t>
            </a:r>
            <a:r>
              <a:rPr lang="en-US" sz="3900" dirty="0" err="1"/>
              <a:t>kawl</a:t>
            </a:r>
            <a:r>
              <a:rPr lang="en-US" sz="3900" dirty="0"/>
              <a:t> </a:t>
            </a:r>
            <a:r>
              <a:rPr lang="en-US" sz="3900" dirty="0" err="1"/>
              <a:t>awkah</a:t>
            </a:r>
            <a:r>
              <a:rPr lang="en-US" sz="3900" dirty="0"/>
              <a:t>, </a:t>
            </a:r>
            <a:r>
              <a:rPr lang="en-US" sz="3900" dirty="0" err="1"/>
              <a:t>Khamhbawi</a:t>
            </a:r>
            <a:r>
              <a:rPr lang="en-US" sz="3900" dirty="0"/>
              <a:t> a ka </a:t>
            </a:r>
            <a:r>
              <a:rPr lang="en-US" sz="3900" dirty="0" err="1"/>
              <a:t>hruai</a:t>
            </a:r>
            <a:r>
              <a:rPr lang="en-US" sz="3900" dirty="0"/>
              <a:t> </a:t>
            </a:r>
            <a:r>
              <a:rPr lang="en-US" sz="3900" dirty="0" err="1"/>
              <a:t>ahcun</a:t>
            </a:r>
            <a:r>
              <a:rPr lang="en-US" sz="3900" dirty="0"/>
              <a:t> ka </a:t>
            </a:r>
            <a:r>
              <a:rPr lang="en-US" sz="3900" dirty="0" err="1"/>
              <a:t>kal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4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Khamhbawi</a:t>
            </a:r>
            <a:r>
              <a:rPr lang="en-US" sz="3900" dirty="0"/>
              <a:t> </a:t>
            </a:r>
            <a:r>
              <a:rPr lang="en-US" sz="3900" dirty="0" err="1"/>
              <a:t>hruainak</a:t>
            </a:r>
            <a:r>
              <a:rPr lang="en-US" sz="3900" dirty="0"/>
              <a:t> kip ah, </a:t>
            </a:r>
            <a:r>
              <a:rPr lang="en-US" sz="3900" dirty="0" err="1"/>
              <a:t>Lunglawm</a:t>
            </a:r>
            <a:r>
              <a:rPr lang="en-US" sz="3900" dirty="0"/>
              <a:t> in ka </a:t>
            </a:r>
            <a:r>
              <a:rPr lang="en-US" sz="3900" dirty="0" err="1"/>
              <a:t>kal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Khamhbawi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 ka </a:t>
            </a:r>
            <a:r>
              <a:rPr lang="en-US" sz="3900" dirty="0" err="1"/>
              <a:t>hruainak</a:t>
            </a:r>
            <a:r>
              <a:rPr lang="en-US" sz="3900" dirty="0"/>
              <a:t> ah </a:t>
            </a:r>
            <a:r>
              <a:rPr lang="en-US" sz="3900" dirty="0" err="1"/>
              <a:t>lawm</a:t>
            </a:r>
            <a:r>
              <a:rPr lang="en-US" sz="3900" dirty="0"/>
              <a:t> in ka </a:t>
            </a:r>
            <a:r>
              <a:rPr lang="en-US" sz="3900" dirty="0" err="1"/>
              <a:t>kal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4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Khamhbawi</a:t>
            </a:r>
            <a:r>
              <a:rPr lang="en-US" sz="3900" dirty="0"/>
              <a:t> a ka </a:t>
            </a:r>
            <a:r>
              <a:rPr lang="en-US" sz="3900" dirty="0" err="1"/>
              <a:t>hruainak</a:t>
            </a:r>
            <a:r>
              <a:rPr lang="en-US" sz="3900" dirty="0"/>
              <a:t> kip ah ka </a:t>
            </a:r>
            <a:r>
              <a:rPr lang="en-US" sz="3900" dirty="0" err="1"/>
              <a:t>zulh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Lawmh</a:t>
            </a:r>
            <a:r>
              <a:rPr lang="en-US" sz="3900" dirty="0"/>
              <a:t> le </a:t>
            </a:r>
            <a:r>
              <a:rPr lang="en-US" sz="3900" dirty="0" err="1"/>
              <a:t>ngaihchiat</a:t>
            </a:r>
            <a:r>
              <a:rPr lang="en-US" sz="3900" dirty="0"/>
              <a:t> </a:t>
            </a:r>
            <a:r>
              <a:rPr lang="en-US" sz="3900" dirty="0" err="1"/>
              <a:t>zongah</a:t>
            </a:r>
            <a:r>
              <a:rPr lang="en-US" sz="3900" dirty="0"/>
              <a:t> a </a:t>
            </a:r>
            <a:r>
              <a:rPr lang="en-US" sz="3900" dirty="0" err="1"/>
              <a:t>nawl</a:t>
            </a:r>
            <a:r>
              <a:rPr lang="en-US" sz="3900" dirty="0"/>
              <a:t> ka </a:t>
            </a:r>
            <a:r>
              <a:rPr lang="en-US" sz="3900" dirty="0" err="1"/>
              <a:t>ngaih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Himnak</a:t>
            </a:r>
            <a:r>
              <a:rPr lang="en-US" sz="3900" dirty="0"/>
              <a:t> lam </a:t>
            </a:r>
            <a:r>
              <a:rPr lang="en-US" sz="3900" dirty="0" err="1"/>
              <a:t>kha</a:t>
            </a:r>
            <a:r>
              <a:rPr lang="en-US" sz="3900" dirty="0"/>
              <a:t> amah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cun</a:t>
            </a:r>
            <a:r>
              <a:rPr lang="en-US" sz="3900" dirty="0"/>
              <a:t> a </a:t>
            </a:r>
            <a:r>
              <a:rPr lang="en-US" sz="3900" dirty="0" err="1"/>
              <a:t>hngalh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, Ni bang a </a:t>
            </a:r>
            <a:r>
              <a:rPr lang="en-US" sz="3900" dirty="0" err="1"/>
              <a:t>ceumi</a:t>
            </a:r>
            <a:r>
              <a:rPr lang="en-US" sz="3900" dirty="0"/>
              <a:t> inn ah a ka </a:t>
            </a:r>
            <a:r>
              <a:rPr lang="en-US" sz="3900" dirty="0" err="1"/>
              <a:t>kalpi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4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Khamhbawi</a:t>
            </a:r>
            <a:r>
              <a:rPr lang="en-US" sz="3900" dirty="0"/>
              <a:t> </a:t>
            </a:r>
            <a:r>
              <a:rPr lang="en-US" sz="3900" dirty="0" err="1"/>
              <a:t>hruainak</a:t>
            </a:r>
            <a:r>
              <a:rPr lang="en-US" sz="3900" dirty="0"/>
              <a:t> kip ah, </a:t>
            </a:r>
            <a:r>
              <a:rPr lang="en-US" sz="3900" dirty="0" err="1"/>
              <a:t>Lunglawm</a:t>
            </a:r>
            <a:r>
              <a:rPr lang="en-US" sz="3900" dirty="0"/>
              <a:t> in ka </a:t>
            </a:r>
            <a:r>
              <a:rPr lang="en-US" sz="3900" dirty="0" err="1"/>
              <a:t>kal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Khamhbawi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 ka </a:t>
            </a:r>
            <a:r>
              <a:rPr lang="en-US" sz="3900" dirty="0" err="1"/>
              <a:t>hruainak</a:t>
            </a:r>
            <a:r>
              <a:rPr lang="en-US" sz="3900" dirty="0"/>
              <a:t> ah </a:t>
            </a:r>
            <a:r>
              <a:rPr lang="en-US" sz="3900" dirty="0" err="1"/>
              <a:t>lawm</a:t>
            </a:r>
            <a:r>
              <a:rPr lang="en-US" sz="3900" dirty="0"/>
              <a:t> in ka </a:t>
            </a:r>
            <a:r>
              <a:rPr lang="en-US" sz="3900" dirty="0" err="1"/>
              <a:t>kal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4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4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62. KA THLARAU A THUH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D</a:t>
            </a:r>
          </a:p>
        </p:txBody>
      </p:sp>
    </p:spTree>
  </p:cSld>
  <p:clrMapOvr>
    <a:masterClrMapping/>
  </p:clrMapOvr>
</p:sld>
</file>

<file path=ppt/slides/slide4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Jesuh</a:t>
            </a:r>
            <a:r>
              <a:rPr lang="en-US" sz="3900" dirty="0"/>
              <a:t> ka </a:t>
            </a:r>
            <a:r>
              <a:rPr lang="en-US" sz="3900" dirty="0" err="1"/>
              <a:t>Bawipa</a:t>
            </a:r>
            <a:r>
              <a:rPr lang="en-US" sz="3900" dirty="0"/>
              <a:t> cu ka </a:t>
            </a:r>
            <a:r>
              <a:rPr lang="en-US" sz="3900" dirty="0" err="1"/>
              <a:t>Khamhtu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, </a:t>
            </a:r>
            <a:r>
              <a:rPr lang="en-US" sz="3900" dirty="0" err="1"/>
              <a:t>Khamhtu</a:t>
            </a:r>
            <a:r>
              <a:rPr lang="en-US" sz="3900" dirty="0"/>
              <a:t> </a:t>
            </a:r>
            <a:r>
              <a:rPr lang="en-US" sz="3900" dirty="0" err="1"/>
              <a:t>khuaruahhar</a:t>
            </a:r>
            <a:r>
              <a:rPr lang="en-US" sz="3900" dirty="0"/>
              <a:t> </a:t>
            </a:r>
            <a:r>
              <a:rPr lang="en-US" sz="3900" dirty="0" err="1"/>
              <a:t>ngai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, </a:t>
            </a:r>
            <a:r>
              <a:rPr lang="en-US" sz="3900" dirty="0" err="1"/>
              <a:t>Lungpi</a:t>
            </a:r>
            <a:r>
              <a:rPr lang="en-US" sz="3900" dirty="0"/>
              <a:t> </a:t>
            </a:r>
            <a:r>
              <a:rPr lang="en-US" sz="3900" dirty="0" err="1"/>
              <a:t>chungah</a:t>
            </a:r>
            <a:r>
              <a:rPr lang="en-US" sz="3900" dirty="0"/>
              <a:t> ka </a:t>
            </a:r>
            <a:r>
              <a:rPr lang="en-US" sz="3900" dirty="0" err="1"/>
              <a:t>thlarau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</a:t>
            </a:r>
            <a:r>
              <a:rPr lang="en-US" sz="3900" dirty="0" err="1"/>
              <a:t>thuh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, </a:t>
            </a:r>
            <a:r>
              <a:rPr lang="en-US" sz="3900" dirty="0" err="1"/>
              <a:t>Lawmhnak</a:t>
            </a:r>
            <a:r>
              <a:rPr lang="en-US" sz="3900" dirty="0"/>
              <a:t> </a:t>
            </a:r>
            <a:r>
              <a:rPr lang="en-US" sz="3900" dirty="0" err="1"/>
              <a:t>tiva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ka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4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Lungpi</a:t>
            </a:r>
            <a:r>
              <a:rPr lang="en-US" sz="3900" dirty="0"/>
              <a:t> </a:t>
            </a:r>
            <a:r>
              <a:rPr lang="en-US" sz="3900" dirty="0" err="1"/>
              <a:t>chungah</a:t>
            </a:r>
            <a:r>
              <a:rPr lang="en-US" sz="3900" dirty="0"/>
              <a:t> ka </a:t>
            </a:r>
            <a:r>
              <a:rPr lang="en-US" sz="3900" dirty="0" err="1"/>
              <a:t>thlarau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</a:t>
            </a:r>
            <a:r>
              <a:rPr lang="en-US" sz="3900" dirty="0" err="1"/>
              <a:t>thuh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</a:t>
            </a:r>
            <a:r>
              <a:rPr lang="en-US" sz="3900" dirty="0" err="1"/>
              <a:t>Thladem</a:t>
            </a:r>
            <a:r>
              <a:rPr lang="en-US" sz="3900" dirty="0"/>
              <a:t> </a:t>
            </a:r>
            <a:r>
              <a:rPr lang="en-US" sz="3900" dirty="0" err="1"/>
              <a:t>petu</a:t>
            </a:r>
            <a:r>
              <a:rPr lang="en-US" sz="3900" dirty="0"/>
              <a:t> </a:t>
            </a:r>
            <a:r>
              <a:rPr lang="en-US" sz="3900" dirty="0" err="1"/>
              <a:t>lungpi</a:t>
            </a:r>
            <a:r>
              <a:rPr lang="en-US" sz="3900" dirty="0"/>
              <a:t> </a:t>
            </a:r>
            <a:r>
              <a:rPr lang="en-US" sz="3900" dirty="0" err="1"/>
              <a:t>chungah</a:t>
            </a:r>
            <a:r>
              <a:rPr lang="en-US" sz="3900" dirty="0"/>
              <a:t>, Amah </a:t>
            </a:r>
            <a:r>
              <a:rPr lang="en-US" sz="3900" dirty="0" err="1"/>
              <a:t>dawtnak</a:t>
            </a:r>
            <a:r>
              <a:rPr lang="en-US" sz="3900" dirty="0"/>
              <a:t> </a:t>
            </a:r>
            <a:r>
              <a:rPr lang="en-US" sz="3900" dirty="0" err="1"/>
              <a:t>chung</a:t>
            </a:r>
            <a:r>
              <a:rPr lang="en-US" sz="3900" dirty="0"/>
              <a:t> ah-khan ka </a:t>
            </a:r>
            <a:r>
              <a:rPr lang="en-US" sz="3900" dirty="0" err="1"/>
              <a:t>nunnak</a:t>
            </a:r>
            <a:r>
              <a:rPr lang="en-US" sz="3900" dirty="0"/>
              <a:t> cu, A </a:t>
            </a:r>
            <a:r>
              <a:rPr lang="en-US" sz="3900" dirty="0" err="1"/>
              <a:t>chiah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a ka </a:t>
            </a:r>
            <a:r>
              <a:rPr lang="en-US" sz="3900" dirty="0" err="1"/>
              <a:t>huhphenh</a:t>
            </a:r>
            <a:r>
              <a:rPr lang="en-US" sz="3900" dirty="0"/>
              <a:t> fawn, A </a:t>
            </a:r>
            <a:r>
              <a:rPr lang="en-US" sz="3900" dirty="0" err="1"/>
              <a:t>kut</a:t>
            </a:r>
            <a:r>
              <a:rPr lang="en-US" sz="3900" dirty="0"/>
              <a:t> in a ka </a:t>
            </a:r>
            <a:r>
              <a:rPr lang="en-US" sz="3900" dirty="0" err="1"/>
              <a:t>huphenh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4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Jesuh</a:t>
            </a:r>
            <a:r>
              <a:rPr lang="en-US" sz="3900" dirty="0"/>
              <a:t> ka </a:t>
            </a:r>
            <a:r>
              <a:rPr lang="en-US" sz="3900" dirty="0" err="1"/>
              <a:t>Bawipa</a:t>
            </a:r>
            <a:r>
              <a:rPr lang="en-US" sz="3900" dirty="0"/>
              <a:t> cu ka </a:t>
            </a:r>
            <a:r>
              <a:rPr lang="en-US" sz="3900" dirty="0" err="1"/>
              <a:t>Khamhtu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, Ka </a:t>
            </a:r>
            <a:r>
              <a:rPr lang="en-US" sz="3900" dirty="0" err="1"/>
              <a:t>thilrit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ka </a:t>
            </a:r>
            <a:r>
              <a:rPr lang="en-US" sz="3900" dirty="0" err="1"/>
              <a:t>lakpiak</a:t>
            </a:r>
            <a:r>
              <a:rPr lang="en-US" sz="3900" dirty="0"/>
              <a:t>, Amah </a:t>
            </a:r>
            <a:r>
              <a:rPr lang="en-US" sz="3900" dirty="0" err="1"/>
              <a:t>nih</a:t>
            </a:r>
            <a:r>
              <a:rPr lang="en-US" sz="3900" dirty="0"/>
              <a:t> a ka </a:t>
            </a:r>
            <a:r>
              <a:rPr lang="en-US" sz="3900" dirty="0" err="1"/>
              <a:t>dawmh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ka </a:t>
            </a:r>
            <a:r>
              <a:rPr lang="en-US" sz="3900" dirty="0" err="1"/>
              <a:t>ril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lo, </a:t>
            </a:r>
            <a:r>
              <a:rPr lang="en-US" sz="3900" dirty="0" err="1"/>
              <a:t>Nifatin</a:t>
            </a:r>
            <a:r>
              <a:rPr lang="en-US" sz="3900" dirty="0"/>
              <a:t> </a:t>
            </a:r>
            <a:r>
              <a:rPr lang="en-US" sz="3900" dirty="0" err="1"/>
              <a:t>thazang</a:t>
            </a:r>
            <a:r>
              <a:rPr lang="en-US" sz="3900" dirty="0"/>
              <a:t> a ka </a:t>
            </a:r>
            <a:r>
              <a:rPr lang="en-US" sz="3900" dirty="0" err="1"/>
              <a:t>pek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4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Lungpi</a:t>
            </a:r>
            <a:r>
              <a:rPr lang="en-US" sz="3900" dirty="0"/>
              <a:t> </a:t>
            </a:r>
            <a:r>
              <a:rPr lang="en-US" sz="3900" dirty="0" err="1"/>
              <a:t>chungah</a:t>
            </a:r>
            <a:r>
              <a:rPr lang="en-US" sz="3900" dirty="0"/>
              <a:t> ka </a:t>
            </a:r>
            <a:r>
              <a:rPr lang="en-US" sz="3900" dirty="0" err="1"/>
              <a:t>thlarau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</a:t>
            </a:r>
            <a:r>
              <a:rPr lang="en-US" sz="3900" dirty="0" err="1"/>
              <a:t>thuh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</a:t>
            </a:r>
            <a:r>
              <a:rPr lang="en-US" sz="3900" dirty="0" err="1"/>
              <a:t>Thladem</a:t>
            </a:r>
            <a:r>
              <a:rPr lang="en-US" sz="3900" dirty="0"/>
              <a:t> </a:t>
            </a:r>
            <a:r>
              <a:rPr lang="en-US" sz="3900" dirty="0" err="1"/>
              <a:t>petu</a:t>
            </a:r>
            <a:r>
              <a:rPr lang="en-US" sz="3900" dirty="0"/>
              <a:t> </a:t>
            </a:r>
            <a:r>
              <a:rPr lang="en-US" sz="3900" dirty="0" err="1"/>
              <a:t>lungpi</a:t>
            </a:r>
            <a:r>
              <a:rPr lang="en-US" sz="3900" dirty="0"/>
              <a:t> </a:t>
            </a:r>
            <a:r>
              <a:rPr lang="en-US" sz="3900" dirty="0" err="1"/>
              <a:t>chungah</a:t>
            </a:r>
            <a:r>
              <a:rPr lang="en-US" sz="3900" dirty="0"/>
              <a:t>, Amah </a:t>
            </a:r>
            <a:r>
              <a:rPr lang="en-US" sz="3900" dirty="0" err="1"/>
              <a:t>dawtnak</a:t>
            </a:r>
            <a:r>
              <a:rPr lang="en-US" sz="3900" dirty="0"/>
              <a:t> </a:t>
            </a:r>
            <a:r>
              <a:rPr lang="en-US" sz="3900" dirty="0" err="1"/>
              <a:t>chung</a:t>
            </a:r>
            <a:r>
              <a:rPr lang="en-US" sz="3900" dirty="0"/>
              <a:t> ah-khan ka </a:t>
            </a:r>
            <a:r>
              <a:rPr lang="en-US" sz="3900" dirty="0" err="1"/>
              <a:t>nunnak</a:t>
            </a:r>
            <a:r>
              <a:rPr lang="en-US" sz="3900" dirty="0"/>
              <a:t> cu, A </a:t>
            </a:r>
            <a:r>
              <a:rPr lang="en-US" sz="3900" dirty="0" err="1"/>
              <a:t>chiah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a ka </a:t>
            </a:r>
            <a:r>
              <a:rPr lang="en-US" sz="3900" dirty="0" err="1"/>
              <a:t>huhphenh</a:t>
            </a:r>
            <a:r>
              <a:rPr lang="en-US" sz="3900" dirty="0"/>
              <a:t> fawn, A </a:t>
            </a:r>
            <a:r>
              <a:rPr lang="en-US" sz="3900" dirty="0" err="1"/>
              <a:t>kut</a:t>
            </a:r>
            <a:r>
              <a:rPr lang="en-US" sz="3900" dirty="0"/>
              <a:t> in a ka </a:t>
            </a:r>
            <a:r>
              <a:rPr lang="en-US" sz="3900" dirty="0" err="1"/>
              <a:t>huphenh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4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Thluachuah</a:t>
            </a:r>
            <a:r>
              <a:rPr lang="en-US" sz="3900" dirty="0"/>
              <a:t> </a:t>
            </a:r>
            <a:r>
              <a:rPr lang="en-US" sz="3900" dirty="0" err="1"/>
              <a:t>relcawklo</a:t>
            </a:r>
            <a:r>
              <a:rPr lang="en-US" sz="3900" dirty="0"/>
              <a:t> in a ka </a:t>
            </a:r>
            <a:r>
              <a:rPr lang="en-US" sz="3900" dirty="0" err="1"/>
              <a:t>pek</a:t>
            </a:r>
            <a:r>
              <a:rPr lang="en-US" sz="3900" dirty="0"/>
              <a:t> </a:t>
            </a:r>
            <a:r>
              <a:rPr lang="en-US" sz="3900" dirty="0" err="1"/>
              <a:t>zungzal</a:t>
            </a:r>
            <a:r>
              <a:rPr lang="en-US" sz="3900" dirty="0"/>
              <a:t>, </a:t>
            </a:r>
            <a:r>
              <a:rPr lang="en-US" sz="3900" dirty="0" err="1"/>
              <a:t>Thiltha</a:t>
            </a:r>
            <a:r>
              <a:rPr lang="en-US" sz="3900" dirty="0"/>
              <a:t> ka </a:t>
            </a:r>
            <a:r>
              <a:rPr lang="en-US" sz="3900" dirty="0" err="1"/>
              <a:t>hman</a:t>
            </a:r>
            <a:r>
              <a:rPr lang="en-US" sz="3900" dirty="0"/>
              <a:t> </a:t>
            </a:r>
            <a:r>
              <a:rPr lang="en-US" sz="3900" dirty="0" err="1"/>
              <a:t>cawk</a:t>
            </a:r>
            <a:r>
              <a:rPr lang="en-US" sz="3900" dirty="0"/>
              <a:t> lo </a:t>
            </a:r>
            <a:r>
              <a:rPr lang="en-US" sz="3900" dirty="0" err="1"/>
              <a:t>tiangin</a:t>
            </a:r>
            <a:r>
              <a:rPr lang="en-US" sz="3900" dirty="0"/>
              <a:t>, Ka </a:t>
            </a:r>
            <a:r>
              <a:rPr lang="en-US" sz="3900" dirty="0" err="1"/>
              <a:t>lunglawmh</a:t>
            </a:r>
            <a:r>
              <a:rPr lang="en-US" sz="3900" dirty="0"/>
              <a:t> in </a:t>
            </a:r>
            <a:r>
              <a:rPr lang="en-US" sz="3900" dirty="0" err="1"/>
              <a:t>Pathian</a:t>
            </a:r>
            <a:r>
              <a:rPr lang="en-US" sz="3900" dirty="0"/>
              <a:t> cu ka </a:t>
            </a:r>
            <a:r>
              <a:rPr lang="en-US" sz="3900" dirty="0" err="1"/>
              <a:t>thangthat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Cu </a:t>
            </a:r>
            <a:r>
              <a:rPr lang="en-US" sz="3900" dirty="0" err="1"/>
              <a:t>bantuk</a:t>
            </a:r>
            <a:r>
              <a:rPr lang="en-US" sz="3900" dirty="0"/>
              <a:t> </a:t>
            </a:r>
            <a:r>
              <a:rPr lang="en-US" sz="3900" dirty="0" err="1"/>
              <a:t>keimah</a:t>
            </a:r>
            <a:r>
              <a:rPr lang="en-US" sz="3900" dirty="0"/>
              <a:t> </a:t>
            </a:r>
            <a:r>
              <a:rPr lang="en-US" sz="3900" dirty="0" err="1"/>
              <a:t>Tlantu</a:t>
            </a:r>
            <a:r>
              <a:rPr lang="en-US" sz="3900" dirty="0"/>
              <a:t> cu.</a:t>
            </a:r>
          </a:p>
        </p:txBody>
      </p:sp>
    </p:spTree>
  </p:cSld>
  <p:clrMapOvr>
    <a:masterClrMapping/>
  </p:clrMapOvr>
</p:sld>
</file>

<file path=ppt/slides/slide4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Lungpi</a:t>
            </a:r>
            <a:r>
              <a:rPr lang="en-US" sz="3900" dirty="0"/>
              <a:t> </a:t>
            </a:r>
            <a:r>
              <a:rPr lang="en-US" sz="3900" dirty="0" err="1"/>
              <a:t>chungah</a:t>
            </a:r>
            <a:r>
              <a:rPr lang="en-US" sz="3900" dirty="0"/>
              <a:t> ka </a:t>
            </a:r>
            <a:r>
              <a:rPr lang="en-US" sz="3900" dirty="0" err="1"/>
              <a:t>thlarau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</a:t>
            </a:r>
            <a:r>
              <a:rPr lang="en-US" sz="3900" dirty="0" err="1"/>
              <a:t>thuh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</a:t>
            </a:r>
            <a:r>
              <a:rPr lang="en-US" sz="3900" dirty="0" err="1"/>
              <a:t>Thladem</a:t>
            </a:r>
            <a:r>
              <a:rPr lang="en-US" sz="3900" dirty="0"/>
              <a:t> </a:t>
            </a:r>
            <a:r>
              <a:rPr lang="en-US" sz="3900" dirty="0" err="1"/>
              <a:t>petu</a:t>
            </a:r>
            <a:r>
              <a:rPr lang="en-US" sz="3900" dirty="0"/>
              <a:t> </a:t>
            </a:r>
            <a:r>
              <a:rPr lang="en-US" sz="3900" dirty="0" err="1"/>
              <a:t>lungpi</a:t>
            </a:r>
            <a:r>
              <a:rPr lang="en-US" sz="3900" dirty="0"/>
              <a:t> </a:t>
            </a:r>
            <a:r>
              <a:rPr lang="en-US" sz="3900" dirty="0" err="1"/>
              <a:t>chungah</a:t>
            </a:r>
            <a:r>
              <a:rPr lang="en-US" sz="3900" dirty="0"/>
              <a:t>, Amah </a:t>
            </a:r>
            <a:r>
              <a:rPr lang="en-US" sz="3900" dirty="0" err="1"/>
              <a:t>dawtnak</a:t>
            </a:r>
            <a:r>
              <a:rPr lang="en-US" sz="3900" dirty="0"/>
              <a:t> </a:t>
            </a:r>
            <a:r>
              <a:rPr lang="en-US" sz="3900" dirty="0" err="1"/>
              <a:t>chung</a:t>
            </a:r>
            <a:r>
              <a:rPr lang="en-US" sz="3900" dirty="0"/>
              <a:t> ah-khan ka </a:t>
            </a:r>
            <a:r>
              <a:rPr lang="en-US" sz="3900" dirty="0" err="1"/>
              <a:t>nunnak</a:t>
            </a:r>
            <a:r>
              <a:rPr lang="en-US" sz="3900" dirty="0"/>
              <a:t> cu, A </a:t>
            </a:r>
            <a:r>
              <a:rPr lang="en-US" sz="3900" dirty="0" err="1"/>
              <a:t>chiah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a ka </a:t>
            </a:r>
            <a:r>
              <a:rPr lang="en-US" sz="3900" dirty="0" err="1"/>
              <a:t>huhphenh</a:t>
            </a:r>
            <a:r>
              <a:rPr lang="en-US" sz="3900" dirty="0"/>
              <a:t> fawn, A </a:t>
            </a:r>
            <a:r>
              <a:rPr lang="en-US" sz="3900" dirty="0" err="1"/>
              <a:t>kut</a:t>
            </a:r>
            <a:r>
              <a:rPr lang="en-US" sz="3900" dirty="0"/>
              <a:t> in a ka </a:t>
            </a:r>
            <a:r>
              <a:rPr lang="en-US" sz="3900" dirty="0" err="1"/>
              <a:t>huphenh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4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</a:t>
            </a:r>
            <a:r>
              <a:rPr lang="en-US" sz="3900" dirty="0" err="1"/>
              <a:t>Puanrang</a:t>
            </a:r>
            <a:r>
              <a:rPr lang="en-US" sz="3900" dirty="0"/>
              <a:t> </a:t>
            </a:r>
            <a:r>
              <a:rPr lang="en-US" sz="3900" dirty="0" err="1"/>
              <a:t>aih</a:t>
            </a:r>
            <a:r>
              <a:rPr lang="en-US" sz="3900" dirty="0"/>
              <a:t> in van </a:t>
            </a:r>
            <a:r>
              <a:rPr lang="en-US" sz="3900" dirty="0" err="1"/>
              <a:t>i</a:t>
            </a:r>
            <a:r>
              <a:rPr lang="en-US" sz="3900" dirty="0"/>
              <a:t> A-</a:t>
            </a:r>
            <a:r>
              <a:rPr lang="en-US" sz="3900" dirty="0" err="1"/>
              <a:t>mah</a:t>
            </a:r>
            <a:r>
              <a:rPr lang="en-US" sz="3900" dirty="0"/>
              <a:t> ton </a:t>
            </a:r>
            <a:r>
              <a:rPr lang="en-US" sz="3900" dirty="0" err="1"/>
              <a:t>awkah</a:t>
            </a:r>
            <a:r>
              <a:rPr lang="en-US" sz="3900" dirty="0"/>
              <a:t>, </a:t>
            </a:r>
            <a:r>
              <a:rPr lang="en-US" sz="3900" dirty="0" err="1"/>
              <a:t>Keimah</a:t>
            </a:r>
            <a:r>
              <a:rPr lang="en-US" sz="3900" dirty="0"/>
              <a:t> cu ka hung </a:t>
            </a:r>
            <a:r>
              <a:rPr lang="en-US" sz="3900" dirty="0" err="1"/>
              <a:t>kai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, Mi thong </a:t>
            </a:r>
            <a:r>
              <a:rPr lang="en-US" sz="3900" dirty="0" err="1"/>
              <a:t>tampi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he A-</a:t>
            </a:r>
            <a:r>
              <a:rPr lang="en-US" sz="3900" dirty="0" err="1"/>
              <a:t>mah</a:t>
            </a:r>
            <a:r>
              <a:rPr lang="en-US" sz="3900" dirty="0"/>
              <a:t> </a:t>
            </a:r>
            <a:r>
              <a:rPr lang="en-US" sz="3900" dirty="0" err="1"/>
              <a:t>dawtnak</a:t>
            </a:r>
            <a:r>
              <a:rPr lang="en-US" sz="3900" dirty="0"/>
              <a:t> cu, Kei </a:t>
            </a:r>
            <a:r>
              <a:rPr lang="en-US" sz="3900" dirty="0" err="1"/>
              <a:t>zong</a:t>
            </a:r>
            <a:r>
              <a:rPr lang="en-US" sz="3900" dirty="0"/>
              <a:t> </a:t>
            </a:r>
            <a:r>
              <a:rPr lang="en-US" sz="3900" dirty="0" err="1"/>
              <a:t>fak</a:t>
            </a:r>
            <a:r>
              <a:rPr lang="en-US" sz="3900" dirty="0"/>
              <a:t> </a:t>
            </a:r>
            <a:r>
              <a:rPr lang="en-US" sz="3900" dirty="0" err="1"/>
              <a:t>pi'n</a:t>
            </a:r>
            <a:r>
              <a:rPr lang="en-US" sz="3900" dirty="0"/>
              <a:t> ka </a:t>
            </a:r>
            <a:r>
              <a:rPr lang="en-US" sz="3900" dirty="0" err="1"/>
              <a:t>sa</a:t>
            </a:r>
            <a:r>
              <a:rPr lang="en-US" sz="3900" dirty="0"/>
              <a:t> </a:t>
            </a:r>
            <a:r>
              <a:rPr lang="en-US" sz="3900" dirty="0" err="1"/>
              <a:t>ve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4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Lungpi</a:t>
            </a:r>
            <a:r>
              <a:rPr lang="en-US" sz="3900" dirty="0"/>
              <a:t> </a:t>
            </a:r>
            <a:r>
              <a:rPr lang="en-US" sz="3900" dirty="0" err="1"/>
              <a:t>chungah</a:t>
            </a:r>
            <a:r>
              <a:rPr lang="en-US" sz="3900" dirty="0"/>
              <a:t> ka </a:t>
            </a:r>
            <a:r>
              <a:rPr lang="en-US" sz="3900" dirty="0" err="1"/>
              <a:t>thlarau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</a:t>
            </a:r>
            <a:r>
              <a:rPr lang="en-US" sz="3900" dirty="0" err="1"/>
              <a:t>thuh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</a:t>
            </a:r>
            <a:r>
              <a:rPr lang="en-US" sz="3900" dirty="0" err="1"/>
              <a:t>Thladem</a:t>
            </a:r>
            <a:r>
              <a:rPr lang="en-US" sz="3900" dirty="0"/>
              <a:t> </a:t>
            </a:r>
            <a:r>
              <a:rPr lang="en-US" sz="3900" dirty="0" err="1"/>
              <a:t>petu</a:t>
            </a:r>
            <a:r>
              <a:rPr lang="en-US" sz="3900" dirty="0"/>
              <a:t> </a:t>
            </a:r>
            <a:r>
              <a:rPr lang="en-US" sz="3900" dirty="0" err="1"/>
              <a:t>lungpi</a:t>
            </a:r>
            <a:r>
              <a:rPr lang="en-US" sz="3900" dirty="0"/>
              <a:t> </a:t>
            </a:r>
            <a:r>
              <a:rPr lang="en-US" sz="3900" dirty="0" err="1"/>
              <a:t>chungah</a:t>
            </a:r>
            <a:r>
              <a:rPr lang="en-US" sz="3900" dirty="0"/>
              <a:t>, Amah </a:t>
            </a:r>
            <a:r>
              <a:rPr lang="en-US" sz="3900" dirty="0" err="1"/>
              <a:t>dawtnak</a:t>
            </a:r>
            <a:r>
              <a:rPr lang="en-US" sz="3900" dirty="0"/>
              <a:t> </a:t>
            </a:r>
            <a:r>
              <a:rPr lang="en-US" sz="3900" dirty="0" err="1"/>
              <a:t>chung</a:t>
            </a:r>
            <a:r>
              <a:rPr lang="en-US" sz="3900" dirty="0"/>
              <a:t> ah-khan ka </a:t>
            </a:r>
            <a:r>
              <a:rPr lang="en-US" sz="3900" dirty="0" err="1"/>
              <a:t>nunnak</a:t>
            </a:r>
            <a:r>
              <a:rPr lang="en-US" sz="3900" dirty="0"/>
              <a:t> cu, A </a:t>
            </a:r>
            <a:r>
              <a:rPr lang="en-US" sz="3900" dirty="0" err="1"/>
              <a:t>chiah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a ka </a:t>
            </a:r>
            <a:r>
              <a:rPr lang="en-US" sz="3900" dirty="0" err="1"/>
              <a:t>huhphenh</a:t>
            </a:r>
            <a:r>
              <a:rPr lang="en-US" sz="3900" dirty="0"/>
              <a:t> fawn, A </a:t>
            </a:r>
            <a:r>
              <a:rPr lang="en-US" sz="3900" dirty="0" err="1"/>
              <a:t>kut</a:t>
            </a:r>
            <a:r>
              <a:rPr lang="en-US" sz="3900" dirty="0"/>
              <a:t> in a ka </a:t>
            </a:r>
            <a:r>
              <a:rPr lang="en-US" sz="3900" dirty="0" err="1"/>
              <a:t>huphenh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4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4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63. A THLA TANGAH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Db</a:t>
            </a:r>
          </a:p>
        </p:txBody>
      </p:sp>
    </p:spTree>
  </p:cSld>
  <p:clrMapOvr>
    <a:masterClrMapping/>
  </p:clrMapOvr>
</p:sld>
</file>

<file path=ppt/slides/slide4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thla</a:t>
            </a:r>
            <a:r>
              <a:rPr lang="en-US" sz="3900" dirty="0"/>
              <a:t> tang, him </a:t>
            </a:r>
            <a:r>
              <a:rPr lang="en-US" sz="3900" dirty="0" err="1"/>
              <a:t>tein</a:t>
            </a:r>
            <a:r>
              <a:rPr lang="en-US" sz="3900" dirty="0"/>
              <a:t> ka </a:t>
            </a:r>
            <a:r>
              <a:rPr lang="en-US" sz="3900" dirty="0" err="1"/>
              <a:t>dor</a:t>
            </a:r>
            <a:r>
              <a:rPr lang="en-US" sz="3900" dirty="0"/>
              <a:t> </a:t>
            </a:r>
            <a:r>
              <a:rPr lang="en-US" sz="3900" dirty="0" err="1"/>
              <a:t>zungzal</a:t>
            </a:r>
            <a:r>
              <a:rPr lang="en-US" sz="3900" dirty="0"/>
              <a:t>, </a:t>
            </a:r>
            <a:r>
              <a:rPr lang="en-US" sz="3900" dirty="0" err="1"/>
              <a:t>Zan</a:t>
            </a:r>
            <a:r>
              <a:rPr lang="en-US" sz="3900" dirty="0"/>
              <a:t> </a:t>
            </a:r>
            <a:r>
              <a:rPr lang="en-US" sz="3900" dirty="0" err="1"/>
              <a:t>tlai</a:t>
            </a:r>
            <a:r>
              <a:rPr lang="en-US" sz="3900" dirty="0"/>
              <a:t> in </a:t>
            </a:r>
            <a:r>
              <a:rPr lang="en-US" sz="3900" dirty="0" err="1"/>
              <a:t>thlichia</a:t>
            </a:r>
            <a:r>
              <a:rPr lang="en-US" sz="3900" dirty="0"/>
              <a:t> </a:t>
            </a:r>
            <a:r>
              <a:rPr lang="en-US" sz="3900" dirty="0" err="1"/>
              <a:t>hrang</a:t>
            </a:r>
            <a:r>
              <a:rPr lang="en-US" sz="3900" dirty="0"/>
              <a:t> chin </a:t>
            </a:r>
            <a:r>
              <a:rPr lang="en-US" sz="3900" dirty="0" err="1"/>
              <a:t>hmanhsehlaw</a:t>
            </a:r>
            <a:r>
              <a:rPr lang="en-US" sz="3900" dirty="0"/>
              <a:t>, Ka </a:t>
            </a:r>
            <a:r>
              <a:rPr lang="en-US" sz="3900" dirty="0" err="1"/>
              <a:t>zumh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rih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A </a:t>
            </a:r>
            <a:r>
              <a:rPr lang="en-US" sz="3900" dirty="0" err="1"/>
              <a:t>kut</a:t>
            </a:r>
            <a:r>
              <a:rPr lang="en-US" sz="3900" dirty="0"/>
              <a:t> in a ka </a:t>
            </a:r>
            <a:r>
              <a:rPr lang="en-US" sz="3900" dirty="0" err="1"/>
              <a:t>hruai</a:t>
            </a:r>
            <a:r>
              <a:rPr lang="en-US" sz="3900" dirty="0"/>
              <a:t>, A ka </a:t>
            </a:r>
            <a:r>
              <a:rPr lang="en-US" sz="3900" dirty="0" err="1"/>
              <a:t>tlanh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a </a:t>
            </a:r>
            <a:r>
              <a:rPr lang="en-US" sz="3900" dirty="0" err="1"/>
              <a:t>fa</a:t>
            </a:r>
            <a:r>
              <a:rPr lang="en-US" sz="3900" dirty="0"/>
              <a:t> ka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4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A </a:t>
            </a:r>
            <a:r>
              <a:rPr lang="en-US" sz="3900" dirty="0" err="1"/>
              <a:t>thla</a:t>
            </a:r>
            <a:r>
              <a:rPr lang="en-US" sz="3900" dirty="0"/>
              <a:t> </a:t>
            </a:r>
            <a:r>
              <a:rPr lang="en-US" sz="3900" dirty="0" err="1"/>
              <a:t>tangah</a:t>
            </a:r>
            <a:r>
              <a:rPr lang="en-US" sz="3900" dirty="0"/>
              <a:t> ka um </a:t>
            </a:r>
            <a:r>
              <a:rPr lang="en-US" sz="3900" dirty="0" err="1"/>
              <a:t>zungzal</a:t>
            </a:r>
            <a:r>
              <a:rPr lang="en-US" sz="3900" dirty="0"/>
              <a:t>, Amah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dawtnak</a:t>
            </a:r>
            <a:r>
              <a:rPr lang="en-US" sz="3900" dirty="0"/>
              <a:t> in </a:t>
            </a:r>
            <a:r>
              <a:rPr lang="en-US" sz="3900" dirty="0" err="1"/>
              <a:t>zeihmanh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 ka then </a:t>
            </a:r>
            <a:r>
              <a:rPr lang="en-US" sz="3900" dirty="0" err="1"/>
              <a:t>kho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lo, A </a:t>
            </a:r>
            <a:r>
              <a:rPr lang="en-US" sz="3900" dirty="0" err="1"/>
              <a:t>thla</a:t>
            </a:r>
            <a:r>
              <a:rPr lang="en-US" sz="3900" dirty="0"/>
              <a:t> </a:t>
            </a:r>
            <a:r>
              <a:rPr lang="en-US" sz="3900" dirty="0" err="1"/>
              <a:t>tangah</a:t>
            </a:r>
            <a:r>
              <a:rPr lang="en-US" sz="3900" dirty="0"/>
              <a:t> ka him </a:t>
            </a:r>
            <a:r>
              <a:rPr lang="en-US" sz="3900" dirty="0" err="1"/>
              <a:t>ko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4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A </a:t>
            </a:r>
            <a:r>
              <a:rPr lang="en-US" sz="3900" dirty="0" err="1"/>
              <a:t>thla</a:t>
            </a:r>
            <a:r>
              <a:rPr lang="en-US" sz="3900" dirty="0"/>
              <a:t> tang cu </a:t>
            </a:r>
            <a:r>
              <a:rPr lang="en-US" sz="3900" dirty="0" err="1"/>
              <a:t>ngaihchiami</a:t>
            </a:r>
            <a:r>
              <a:rPr lang="en-US" sz="3900" dirty="0"/>
              <a:t> </a:t>
            </a:r>
            <a:r>
              <a:rPr lang="en-US" sz="3900" dirty="0" err="1"/>
              <a:t>dornak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, </a:t>
            </a:r>
            <a:r>
              <a:rPr lang="en-US" sz="3900" dirty="0" err="1"/>
              <a:t>Bawipa</a:t>
            </a:r>
            <a:r>
              <a:rPr lang="en-US" sz="3900" dirty="0"/>
              <a:t> sin ah lung </a:t>
            </a:r>
            <a:r>
              <a:rPr lang="en-US" sz="3900" dirty="0" err="1"/>
              <a:t>daih</a:t>
            </a:r>
            <a:r>
              <a:rPr lang="en-US" sz="3900" dirty="0"/>
              <a:t> </a:t>
            </a:r>
            <a:r>
              <a:rPr lang="en-US" sz="3900" dirty="0" err="1"/>
              <a:t>dinhnak</a:t>
            </a:r>
            <a:r>
              <a:rPr lang="en-US" sz="3900" dirty="0"/>
              <a:t> a um, </a:t>
            </a:r>
            <a:r>
              <a:rPr lang="en-US" sz="3900" dirty="0" err="1"/>
              <a:t>Vawlei</a:t>
            </a:r>
            <a:r>
              <a:rPr lang="en-US" sz="3900" dirty="0"/>
              <a:t> ah </a:t>
            </a:r>
            <a:r>
              <a:rPr lang="en-US" sz="3900" dirty="0" err="1"/>
              <a:t>kei</a:t>
            </a:r>
            <a:r>
              <a:rPr lang="en-US" sz="3900" dirty="0"/>
              <a:t> ca </a:t>
            </a:r>
            <a:r>
              <a:rPr lang="en-US" sz="3900" dirty="0" err="1"/>
              <a:t>damnak</a:t>
            </a:r>
            <a:r>
              <a:rPr lang="en-US" sz="3900" dirty="0"/>
              <a:t> </a:t>
            </a:r>
            <a:r>
              <a:rPr lang="en-US" sz="3900" dirty="0" err="1"/>
              <a:t>si</a:t>
            </a:r>
            <a:r>
              <a:rPr lang="en-US" sz="3900" dirty="0"/>
              <a:t> a um lo, </a:t>
            </a:r>
            <a:r>
              <a:rPr lang="en-US" sz="3900" dirty="0" err="1"/>
              <a:t>Khikhin</a:t>
            </a:r>
            <a:r>
              <a:rPr lang="en-US" sz="3900" dirty="0"/>
              <a:t> lung </a:t>
            </a:r>
            <a:r>
              <a:rPr lang="en-US" sz="3900" dirty="0" err="1"/>
              <a:t>daih</a:t>
            </a:r>
            <a:r>
              <a:rPr lang="en-US" sz="3900" dirty="0"/>
              <a:t> le </a:t>
            </a:r>
            <a:r>
              <a:rPr lang="en-US" sz="3900" dirty="0" err="1"/>
              <a:t>hnangamnak</a:t>
            </a:r>
            <a:r>
              <a:rPr lang="en-US" sz="3900" dirty="0"/>
              <a:t> ka </a:t>
            </a:r>
            <a:r>
              <a:rPr lang="en-US" sz="3900" dirty="0" err="1"/>
              <a:t>hmu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4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A </a:t>
            </a:r>
            <a:r>
              <a:rPr lang="en-US" sz="3900" dirty="0" err="1"/>
              <a:t>thla</a:t>
            </a:r>
            <a:r>
              <a:rPr lang="en-US" sz="3900" dirty="0"/>
              <a:t> </a:t>
            </a:r>
            <a:r>
              <a:rPr lang="en-US" sz="3900" dirty="0" err="1"/>
              <a:t>tangah</a:t>
            </a:r>
            <a:r>
              <a:rPr lang="en-US" sz="3900" dirty="0"/>
              <a:t> ka um </a:t>
            </a:r>
            <a:r>
              <a:rPr lang="en-US" sz="3900" dirty="0" err="1"/>
              <a:t>zungzal</a:t>
            </a:r>
            <a:r>
              <a:rPr lang="en-US" sz="3900" dirty="0"/>
              <a:t>, Amah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dawtnak</a:t>
            </a:r>
            <a:r>
              <a:rPr lang="en-US" sz="3900" dirty="0"/>
              <a:t> in </a:t>
            </a:r>
            <a:r>
              <a:rPr lang="en-US" sz="3900" dirty="0" err="1"/>
              <a:t>zeihmanh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 ka then </a:t>
            </a:r>
            <a:r>
              <a:rPr lang="en-US" sz="3900" dirty="0" err="1"/>
              <a:t>kho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lo, A </a:t>
            </a:r>
            <a:r>
              <a:rPr lang="en-US" sz="3900" dirty="0" err="1"/>
              <a:t>thla</a:t>
            </a:r>
            <a:r>
              <a:rPr lang="en-US" sz="3900" dirty="0"/>
              <a:t> </a:t>
            </a:r>
            <a:r>
              <a:rPr lang="en-US" sz="3900" dirty="0" err="1"/>
              <a:t>tangah</a:t>
            </a:r>
            <a:r>
              <a:rPr lang="en-US" sz="3900" dirty="0"/>
              <a:t> ka him </a:t>
            </a:r>
            <a:r>
              <a:rPr lang="en-US" sz="3900" dirty="0" err="1"/>
              <a:t>ko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4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thla</a:t>
            </a:r>
            <a:r>
              <a:rPr lang="en-US" sz="3900" dirty="0"/>
              <a:t> tang a sung </a:t>
            </a:r>
            <a:r>
              <a:rPr lang="en-US" sz="3900" dirty="0" err="1"/>
              <a:t>bik</a:t>
            </a:r>
            <a:r>
              <a:rPr lang="en-US" sz="3900" dirty="0"/>
              <a:t> </a:t>
            </a:r>
            <a:r>
              <a:rPr lang="en-US" sz="3900" dirty="0" err="1"/>
              <a:t>lunglawmhnak</a:t>
            </a:r>
            <a:r>
              <a:rPr lang="en-US" sz="3900" dirty="0"/>
              <a:t> ah, </a:t>
            </a:r>
            <a:r>
              <a:rPr lang="en-US" sz="3900" dirty="0" err="1"/>
              <a:t>Vawlei</a:t>
            </a:r>
            <a:r>
              <a:rPr lang="en-US" sz="3900" dirty="0"/>
              <a:t> </a:t>
            </a:r>
            <a:r>
              <a:rPr lang="en-US" sz="3900" dirty="0" err="1"/>
              <a:t>harnak</a:t>
            </a:r>
            <a:r>
              <a:rPr lang="en-US" sz="3900" dirty="0"/>
              <a:t> a </a:t>
            </a:r>
            <a:r>
              <a:rPr lang="en-US" sz="3900" dirty="0" err="1"/>
              <a:t>dongh</a:t>
            </a:r>
            <a:r>
              <a:rPr lang="en-US" sz="3900" dirty="0"/>
              <a:t> </a:t>
            </a:r>
            <a:r>
              <a:rPr lang="en-US" sz="3900" dirty="0" err="1"/>
              <a:t>tiang</a:t>
            </a:r>
            <a:r>
              <a:rPr lang="en-US" sz="3900" dirty="0"/>
              <a:t> ka um </a:t>
            </a:r>
            <a:r>
              <a:rPr lang="en-US" sz="3900" dirty="0" err="1"/>
              <a:t>lai</a:t>
            </a:r>
            <a:r>
              <a:rPr lang="en-US" sz="3900" dirty="0"/>
              <a:t>, A ka </a:t>
            </a:r>
            <a:r>
              <a:rPr lang="en-US" sz="3900" dirty="0" err="1"/>
              <a:t>huhphenh</a:t>
            </a:r>
            <a:r>
              <a:rPr lang="en-US" sz="3900" dirty="0"/>
              <a:t> ca </a:t>
            </a:r>
            <a:r>
              <a:rPr lang="en-US" sz="3900" dirty="0" err="1"/>
              <a:t>sual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 ka </a:t>
            </a:r>
            <a:r>
              <a:rPr lang="en-US" sz="3900" dirty="0" err="1"/>
              <a:t>tei</a:t>
            </a:r>
            <a:r>
              <a:rPr lang="en-US" sz="3900" dirty="0"/>
              <a:t> lo,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hngatchan</a:t>
            </a:r>
            <a:r>
              <a:rPr lang="en-US" sz="3900" dirty="0"/>
              <a:t> in ka him </a:t>
            </a:r>
            <a:r>
              <a:rPr lang="en-US" sz="3900" dirty="0" err="1"/>
              <a:t>zungzal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4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A </a:t>
            </a:r>
            <a:r>
              <a:rPr lang="en-US" sz="3900" dirty="0" err="1"/>
              <a:t>thla</a:t>
            </a:r>
            <a:r>
              <a:rPr lang="en-US" sz="3900" dirty="0"/>
              <a:t> </a:t>
            </a:r>
            <a:r>
              <a:rPr lang="en-US" sz="3900" dirty="0" err="1"/>
              <a:t>tangah</a:t>
            </a:r>
            <a:r>
              <a:rPr lang="en-US" sz="3900" dirty="0"/>
              <a:t> ka um </a:t>
            </a:r>
            <a:r>
              <a:rPr lang="en-US" sz="3900" dirty="0" err="1"/>
              <a:t>zungzal</a:t>
            </a:r>
            <a:r>
              <a:rPr lang="en-US" sz="3900" dirty="0"/>
              <a:t>, Amah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dawtnak</a:t>
            </a:r>
            <a:r>
              <a:rPr lang="en-US" sz="3900" dirty="0"/>
              <a:t> in </a:t>
            </a:r>
            <a:r>
              <a:rPr lang="en-US" sz="3900" dirty="0" err="1"/>
              <a:t>zeihmanh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 ka then </a:t>
            </a:r>
            <a:r>
              <a:rPr lang="en-US" sz="3900" dirty="0" err="1"/>
              <a:t>kho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lo, A </a:t>
            </a:r>
            <a:r>
              <a:rPr lang="en-US" sz="3900" dirty="0" err="1"/>
              <a:t>thla</a:t>
            </a:r>
            <a:r>
              <a:rPr lang="en-US" sz="3900" dirty="0"/>
              <a:t> </a:t>
            </a:r>
            <a:r>
              <a:rPr lang="en-US" sz="3900" dirty="0" err="1"/>
              <a:t>tangah</a:t>
            </a:r>
            <a:r>
              <a:rPr lang="en-US" sz="3900" dirty="0"/>
              <a:t> ka him </a:t>
            </a:r>
            <a:r>
              <a:rPr lang="en-US" sz="3900" dirty="0" err="1"/>
              <a:t>ko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4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4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64. SAWMKUA LE PAKUA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</a:t>
            </a:r>
            <a:r>
              <a:rPr lang="en-US" sz="3900" dirty="0" err="1"/>
              <a:t>Ab</a:t>
            </a:r>
            <a:endParaRPr lang="en-US" sz="3900" dirty="0"/>
          </a:p>
        </p:txBody>
      </p:sp>
    </p:spTree>
  </p:cSld>
  <p:clrMapOvr>
    <a:masterClrMapping/>
  </p:clrMapOvr>
</p:sld>
</file>

<file path=ppt/slides/slide4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99818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600" dirty="0"/>
              <a:t>1. </a:t>
            </a:r>
            <a:r>
              <a:rPr lang="en-US" sz="3600" dirty="0" err="1"/>
              <a:t>Pathian</a:t>
            </a:r>
            <a:r>
              <a:rPr lang="en-US" sz="3600" dirty="0"/>
              <a:t> </a:t>
            </a:r>
            <a:r>
              <a:rPr lang="en-US" sz="3600" dirty="0" err="1"/>
              <a:t>tuurun</a:t>
            </a:r>
            <a:r>
              <a:rPr lang="en-US" sz="3600" dirty="0"/>
              <a:t> </a:t>
            </a:r>
            <a:r>
              <a:rPr lang="en-US" sz="3600" dirty="0" err="1"/>
              <a:t>kha</a:t>
            </a:r>
            <a:r>
              <a:rPr lang="en-US" sz="3600" dirty="0"/>
              <a:t> him </a:t>
            </a:r>
            <a:r>
              <a:rPr lang="en-US" sz="3600" dirty="0" err="1"/>
              <a:t>te</a:t>
            </a:r>
            <a:r>
              <a:rPr lang="en-US" sz="3600" dirty="0"/>
              <a:t> in an um, </a:t>
            </a:r>
            <a:r>
              <a:rPr lang="en-US" sz="3600" dirty="0" err="1"/>
              <a:t>Sawm</a:t>
            </a:r>
            <a:r>
              <a:rPr lang="en-US" sz="3600" dirty="0"/>
              <a:t> </a:t>
            </a:r>
            <a:r>
              <a:rPr lang="en-US" sz="3600" dirty="0" err="1"/>
              <a:t>kua</a:t>
            </a:r>
            <a:r>
              <a:rPr lang="en-US" sz="3600" dirty="0"/>
              <a:t> le </a:t>
            </a:r>
            <a:r>
              <a:rPr lang="en-US" sz="3600" dirty="0" err="1"/>
              <a:t>pakua</a:t>
            </a:r>
            <a:r>
              <a:rPr lang="en-US" sz="3600" dirty="0"/>
              <a:t> </a:t>
            </a:r>
            <a:r>
              <a:rPr lang="en-US" sz="3600" dirty="0" err="1"/>
              <a:t>kha</a:t>
            </a:r>
            <a:r>
              <a:rPr lang="en-US" sz="3600" dirty="0"/>
              <a:t> an </a:t>
            </a:r>
            <a:r>
              <a:rPr lang="en-US" sz="3600" dirty="0" err="1"/>
              <a:t>bok</a:t>
            </a:r>
            <a:r>
              <a:rPr lang="en-US" sz="3600" dirty="0"/>
              <a:t>, </a:t>
            </a:r>
            <a:r>
              <a:rPr lang="en-US" sz="3600" dirty="0" err="1"/>
              <a:t>Tuu</a:t>
            </a:r>
            <a:r>
              <a:rPr lang="en-US" sz="3600" dirty="0"/>
              <a:t> </a:t>
            </a:r>
            <a:r>
              <a:rPr lang="en-US" sz="3600" dirty="0" err="1"/>
              <a:t>pakhat</a:t>
            </a:r>
            <a:r>
              <a:rPr lang="en-US" sz="3600" dirty="0"/>
              <a:t> cu a </a:t>
            </a:r>
            <a:r>
              <a:rPr lang="en-US" sz="3600" dirty="0" err="1"/>
              <a:t>khaltu</a:t>
            </a:r>
            <a:r>
              <a:rPr lang="en-US" sz="3600" dirty="0"/>
              <a:t> </a:t>
            </a:r>
            <a:r>
              <a:rPr lang="en-US" sz="3600" dirty="0" err="1"/>
              <a:t>sinin</a:t>
            </a:r>
            <a:r>
              <a:rPr lang="en-US" sz="3600" dirty="0"/>
              <a:t> a </a:t>
            </a:r>
            <a:r>
              <a:rPr lang="en-US" sz="3600" dirty="0" err="1"/>
              <a:t>chuak</a:t>
            </a:r>
            <a:r>
              <a:rPr lang="en-US" sz="3600" dirty="0"/>
              <a:t>, A </a:t>
            </a:r>
            <a:r>
              <a:rPr lang="en-US" sz="3600" dirty="0" err="1"/>
              <a:t>tha</a:t>
            </a:r>
            <a:r>
              <a:rPr lang="en-US" sz="3600" dirty="0"/>
              <a:t> </a:t>
            </a:r>
            <a:r>
              <a:rPr lang="en-US" sz="3600" dirty="0" err="1"/>
              <a:t>bik</a:t>
            </a:r>
            <a:r>
              <a:rPr lang="en-US" sz="3600" dirty="0"/>
              <a:t> sui </a:t>
            </a:r>
            <a:r>
              <a:rPr lang="en-US" sz="3600" dirty="0" err="1"/>
              <a:t>khua</a:t>
            </a:r>
            <a:r>
              <a:rPr lang="en-US" sz="3600" dirty="0"/>
              <a:t> </a:t>
            </a:r>
            <a:r>
              <a:rPr lang="en-US" sz="3600" dirty="0" err="1"/>
              <a:t>chungin</a:t>
            </a:r>
            <a:r>
              <a:rPr lang="en-US" sz="3600" dirty="0"/>
              <a:t> a </a:t>
            </a:r>
            <a:r>
              <a:rPr lang="en-US" sz="3600" dirty="0" err="1"/>
              <a:t>chuak</a:t>
            </a:r>
            <a:r>
              <a:rPr lang="en-US" sz="3600" dirty="0"/>
              <a:t>, </a:t>
            </a:r>
            <a:r>
              <a:rPr lang="en-US" sz="3600" dirty="0" err="1"/>
              <a:t>Tuukhal</a:t>
            </a:r>
            <a:r>
              <a:rPr lang="en-US" sz="3600" dirty="0"/>
              <a:t> </a:t>
            </a:r>
            <a:r>
              <a:rPr lang="en-US" sz="3600" dirty="0" err="1"/>
              <a:t>lungnem</a:t>
            </a:r>
            <a:r>
              <a:rPr lang="en-US" sz="3600" dirty="0"/>
              <a:t> </a:t>
            </a:r>
            <a:r>
              <a:rPr lang="en-US" sz="3600" dirty="0" err="1"/>
              <a:t>zohkhenhnak</a:t>
            </a:r>
            <a:r>
              <a:rPr lang="en-US" sz="3600" dirty="0"/>
              <a:t> </a:t>
            </a:r>
            <a:r>
              <a:rPr lang="en-US" sz="3600" dirty="0" err="1"/>
              <a:t>chungin</a:t>
            </a:r>
            <a:r>
              <a:rPr lang="en-US" sz="3600" dirty="0"/>
              <a:t> a </a:t>
            </a:r>
            <a:r>
              <a:rPr lang="en-US" sz="3600" dirty="0" err="1"/>
              <a:t>chuak</a:t>
            </a:r>
            <a:r>
              <a:rPr lang="en-US" sz="3600" dirty="0"/>
              <a:t>, Ram </a:t>
            </a:r>
            <a:r>
              <a:rPr lang="en-US" sz="3600" dirty="0" err="1"/>
              <a:t>harnak</a:t>
            </a:r>
            <a:r>
              <a:rPr lang="en-US" sz="3600" dirty="0"/>
              <a:t> ka le </a:t>
            </a:r>
            <a:r>
              <a:rPr lang="en-US" sz="3600" dirty="0" err="1"/>
              <a:t>hlingbur</a:t>
            </a:r>
            <a:r>
              <a:rPr lang="en-US" sz="3600" dirty="0"/>
              <a:t> </a:t>
            </a:r>
            <a:r>
              <a:rPr lang="en-US" sz="3600" dirty="0" err="1"/>
              <a:t>lakah</a:t>
            </a:r>
            <a:r>
              <a:rPr lang="en-US" sz="3600" dirty="0"/>
              <a:t> khan, Ram </a:t>
            </a:r>
            <a:r>
              <a:rPr lang="en-US" sz="3600" dirty="0" err="1"/>
              <a:t>harnak</a:t>
            </a:r>
            <a:r>
              <a:rPr lang="en-US" sz="3600" dirty="0"/>
              <a:t> ka le </a:t>
            </a:r>
            <a:r>
              <a:rPr lang="en-US" sz="3600" dirty="0" err="1"/>
              <a:t>hlingbur</a:t>
            </a:r>
            <a:r>
              <a:rPr lang="en-US" sz="3600" dirty="0"/>
              <a:t> </a:t>
            </a:r>
            <a:r>
              <a:rPr lang="en-US" sz="3600" dirty="0" err="1"/>
              <a:t>lakah</a:t>
            </a:r>
            <a:r>
              <a:rPr lang="en-US" sz="3600" dirty="0"/>
              <a:t> khan.</a:t>
            </a:r>
          </a:p>
        </p:txBody>
      </p:sp>
    </p:spTree>
  </p:cSld>
  <p:clrMapOvr>
    <a:masterClrMapping/>
  </p:clrMapOvr>
</p:sld>
</file>

<file path=ppt/slides/slide4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444185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600" dirty="0"/>
              <a:t>2. </a:t>
            </a:r>
            <a:r>
              <a:rPr lang="en-US" sz="3600" dirty="0" err="1"/>
              <a:t>Bawipa</a:t>
            </a:r>
            <a:r>
              <a:rPr lang="en-US" sz="3600" dirty="0"/>
              <a:t>, </a:t>
            </a:r>
            <a:r>
              <a:rPr lang="en-US" sz="3600" dirty="0" err="1"/>
              <a:t>mah</a:t>
            </a:r>
            <a:r>
              <a:rPr lang="en-US" sz="3600" dirty="0"/>
              <a:t>' </a:t>
            </a:r>
            <a:r>
              <a:rPr lang="en-US" sz="3600" dirty="0" err="1"/>
              <a:t>hin</a:t>
            </a:r>
            <a:r>
              <a:rPr lang="en-US" sz="3600" dirty="0"/>
              <a:t> </a:t>
            </a:r>
            <a:r>
              <a:rPr lang="en-US" sz="3600" dirty="0" err="1"/>
              <a:t>tlanh</a:t>
            </a:r>
            <a:r>
              <a:rPr lang="en-US" sz="3600" dirty="0"/>
              <a:t> </a:t>
            </a:r>
            <a:r>
              <a:rPr lang="en-US" sz="3600" dirty="0" err="1"/>
              <a:t>ciami</a:t>
            </a:r>
            <a:r>
              <a:rPr lang="en-US" sz="3600" dirty="0"/>
              <a:t> an um </a:t>
            </a:r>
            <a:r>
              <a:rPr lang="en-US" sz="3600" dirty="0" err="1"/>
              <a:t>ko</a:t>
            </a:r>
            <a:r>
              <a:rPr lang="en-US" sz="3600" dirty="0"/>
              <a:t>, </a:t>
            </a:r>
            <a:r>
              <a:rPr lang="en-US" sz="3600" dirty="0" err="1"/>
              <a:t>Nangmah</a:t>
            </a:r>
            <a:r>
              <a:rPr lang="en-US" sz="3600" dirty="0"/>
              <a:t> ca ah a </a:t>
            </a:r>
            <a:r>
              <a:rPr lang="en-US" sz="3600" dirty="0" err="1"/>
              <a:t>za</a:t>
            </a:r>
            <a:r>
              <a:rPr lang="en-US" sz="3600" dirty="0"/>
              <a:t> lo maw? "Hi </a:t>
            </a:r>
            <a:r>
              <a:rPr lang="en-US" sz="3600" dirty="0" err="1"/>
              <a:t>zong</a:t>
            </a:r>
            <a:r>
              <a:rPr lang="en-US" sz="3600" dirty="0"/>
              <a:t> hi </a:t>
            </a:r>
            <a:r>
              <a:rPr lang="en-US" sz="3600" dirty="0" err="1"/>
              <a:t>keimah</a:t>
            </a:r>
            <a:r>
              <a:rPr lang="en-US" sz="3600" dirty="0"/>
              <a:t> </a:t>
            </a:r>
            <a:r>
              <a:rPr lang="en-US" sz="3600" dirty="0" err="1"/>
              <a:t>ta</a:t>
            </a:r>
            <a:r>
              <a:rPr lang="en-US" sz="3600" dirty="0"/>
              <a:t>," </a:t>
            </a:r>
            <a:r>
              <a:rPr lang="en-US" sz="3600" dirty="0" err="1"/>
              <a:t>Tuukhal</a:t>
            </a:r>
            <a:r>
              <a:rPr lang="en-US" sz="3600" dirty="0"/>
              <a:t> </a:t>
            </a:r>
            <a:r>
              <a:rPr lang="en-US" sz="3600" dirty="0" err="1"/>
              <a:t>nih</a:t>
            </a:r>
            <a:r>
              <a:rPr lang="en-US" sz="3600" dirty="0"/>
              <a:t> a </a:t>
            </a:r>
            <a:r>
              <a:rPr lang="en-US" sz="3600" dirty="0" err="1"/>
              <a:t>ti</a:t>
            </a:r>
            <a:r>
              <a:rPr lang="en-US" sz="3600" dirty="0"/>
              <a:t>, "</a:t>
            </a:r>
            <a:r>
              <a:rPr lang="en-US" sz="3600" dirty="0" err="1"/>
              <a:t>Keimah</a:t>
            </a:r>
            <a:r>
              <a:rPr lang="en-US" sz="3600" dirty="0"/>
              <a:t> sin in a </a:t>
            </a:r>
            <a:r>
              <a:rPr lang="en-US" sz="3600" dirty="0" err="1"/>
              <a:t>chuakmi</a:t>
            </a:r>
            <a:r>
              <a:rPr lang="en-US" sz="3600" dirty="0"/>
              <a:t> a </a:t>
            </a:r>
            <a:r>
              <a:rPr lang="en-US" sz="3600" dirty="0" err="1"/>
              <a:t>si</a:t>
            </a:r>
            <a:r>
              <a:rPr lang="en-US" sz="3600" dirty="0"/>
              <a:t>, </a:t>
            </a:r>
            <a:r>
              <a:rPr lang="en-US" sz="3600" dirty="0" err="1"/>
              <a:t>Harnak</a:t>
            </a:r>
            <a:r>
              <a:rPr lang="en-US" sz="3600" dirty="0"/>
              <a:t> </a:t>
            </a:r>
            <a:r>
              <a:rPr lang="en-US" sz="3600" dirty="0" err="1"/>
              <a:t>chung</a:t>
            </a:r>
            <a:r>
              <a:rPr lang="en-US" sz="3600" dirty="0"/>
              <a:t> le </a:t>
            </a:r>
            <a:r>
              <a:rPr lang="en-US" sz="3600" dirty="0" err="1"/>
              <a:t>ramlak</a:t>
            </a:r>
            <a:r>
              <a:rPr lang="en-US" sz="3600" dirty="0"/>
              <a:t> ah um </a:t>
            </a:r>
            <a:r>
              <a:rPr lang="en-US" sz="3600" dirty="0" err="1"/>
              <a:t>hmanhsehlaw</a:t>
            </a:r>
            <a:r>
              <a:rPr lang="en-US" sz="3600" dirty="0"/>
              <a:t>, </a:t>
            </a:r>
            <a:r>
              <a:rPr lang="en-US" sz="3600" dirty="0" err="1"/>
              <a:t>Tuu</a:t>
            </a:r>
            <a:r>
              <a:rPr lang="en-US" sz="3600" dirty="0"/>
              <a:t> </a:t>
            </a:r>
            <a:r>
              <a:rPr lang="en-US" sz="3600" dirty="0" err="1"/>
              <a:t>kha</a:t>
            </a:r>
            <a:r>
              <a:rPr lang="en-US" sz="3600" dirty="0"/>
              <a:t> </a:t>
            </a:r>
            <a:r>
              <a:rPr lang="en-US" sz="3600" dirty="0" err="1"/>
              <a:t>kawl</a:t>
            </a:r>
            <a:r>
              <a:rPr lang="en-US" sz="3600" dirty="0"/>
              <a:t> </a:t>
            </a:r>
            <a:r>
              <a:rPr lang="en-US" sz="3600" dirty="0" err="1"/>
              <a:t>awkah</a:t>
            </a:r>
            <a:r>
              <a:rPr lang="en-US" sz="3600" dirty="0"/>
              <a:t> </a:t>
            </a:r>
            <a:r>
              <a:rPr lang="en-US" sz="3600" dirty="0" err="1"/>
              <a:t>keimah</a:t>
            </a:r>
            <a:r>
              <a:rPr lang="en-US" sz="3600" dirty="0"/>
              <a:t> ka </a:t>
            </a:r>
            <a:r>
              <a:rPr lang="en-US" sz="3600" dirty="0" err="1"/>
              <a:t>kal</a:t>
            </a:r>
            <a:r>
              <a:rPr lang="en-US" sz="3600" dirty="0"/>
              <a:t> </a:t>
            </a:r>
            <a:r>
              <a:rPr lang="en-US" sz="3600" dirty="0" err="1"/>
              <a:t>lai</a:t>
            </a:r>
            <a:r>
              <a:rPr lang="en-US" sz="3600" dirty="0"/>
              <a:t>, </a:t>
            </a:r>
            <a:r>
              <a:rPr lang="en-US" sz="3600" dirty="0" err="1"/>
              <a:t>Tuukha</a:t>
            </a:r>
            <a:r>
              <a:rPr lang="en-US" sz="3600" dirty="0"/>
              <a:t> </a:t>
            </a:r>
            <a:r>
              <a:rPr lang="en-US" sz="3600" dirty="0" err="1"/>
              <a:t>kawl</a:t>
            </a:r>
            <a:r>
              <a:rPr lang="en-US" sz="3600" dirty="0"/>
              <a:t> </a:t>
            </a:r>
            <a:r>
              <a:rPr lang="en-US" sz="3600" dirty="0" err="1"/>
              <a:t>awkah</a:t>
            </a:r>
            <a:r>
              <a:rPr lang="en-US" sz="3600" dirty="0"/>
              <a:t> </a:t>
            </a:r>
            <a:r>
              <a:rPr lang="en-US" sz="3600" dirty="0" err="1"/>
              <a:t>keimah</a:t>
            </a:r>
            <a:r>
              <a:rPr lang="en-US" sz="3600" dirty="0"/>
              <a:t> ka </a:t>
            </a:r>
            <a:r>
              <a:rPr lang="en-US" sz="3600" dirty="0" err="1"/>
              <a:t>kal</a:t>
            </a:r>
            <a:r>
              <a:rPr lang="en-US" sz="3600" dirty="0"/>
              <a:t> </a:t>
            </a:r>
            <a:r>
              <a:rPr lang="en-US" sz="3600" dirty="0" err="1"/>
              <a:t>lai</a:t>
            </a:r>
            <a:r>
              <a:rPr lang="en-US" sz="3600" dirty="0"/>
              <a:t>."</a:t>
            </a:r>
          </a:p>
        </p:txBody>
      </p:sp>
    </p:spTree>
  </p:cSld>
  <p:clrMapOvr>
    <a:masterClrMapping/>
  </p:clrMapOvr>
</p:sld>
</file>

<file path=ppt/slides/slide4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444185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600" dirty="0"/>
              <a:t>3. </a:t>
            </a:r>
            <a:r>
              <a:rPr lang="en-US" sz="3600" dirty="0" err="1"/>
              <a:t>Tlanhmi</a:t>
            </a:r>
            <a:r>
              <a:rPr lang="en-US" sz="3600" dirty="0"/>
              <a:t> </a:t>
            </a:r>
            <a:r>
              <a:rPr lang="en-US" sz="3600" dirty="0" err="1"/>
              <a:t>nih</a:t>
            </a:r>
            <a:r>
              <a:rPr lang="en-US" sz="3600" dirty="0"/>
              <a:t> a </a:t>
            </a:r>
            <a:r>
              <a:rPr lang="en-US" sz="3600" dirty="0" err="1"/>
              <a:t>Tlantu</a:t>
            </a:r>
            <a:r>
              <a:rPr lang="en-US" sz="3600" dirty="0"/>
              <a:t> lam a </a:t>
            </a:r>
            <a:r>
              <a:rPr lang="en-US" sz="3600" dirty="0" err="1"/>
              <a:t>hngal</a:t>
            </a:r>
            <a:r>
              <a:rPr lang="en-US" sz="3600" dirty="0"/>
              <a:t> lo, A </a:t>
            </a:r>
            <a:r>
              <a:rPr lang="en-US" sz="3600" dirty="0" err="1"/>
              <a:t>thuk</a:t>
            </a:r>
            <a:r>
              <a:rPr lang="en-US" sz="3600" dirty="0"/>
              <a:t> </a:t>
            </a:r>
            <a:r>
              <a:rPr lang="en-US" sz="3600" dirty="0" err="1"/>
              <a:t>horkuang</a:t>
            </a:r>
            <a:r>
              <a:rPr lang="en-US" sz="3600" dirty="0"/>
              <a:t> a </a:t>
            </a:r>
            <a:r>
              <a:rPr lang="en-US" sz="3600" dirty="0" err="1"/>
              <a:t>tanmi</a:t>
            </a:r>
            <a:r>
              <a:rPr lang="en-US" sz="3600" dirty="0"/>
              <a:t> </a:t>
            </a:r>
            <a:r>
              <a:rPr lang="en-US" sz="3600" dirty="0" err="1"/>
              <a:t>kha</a:t>
            </a:r>
            <a:r>
              <a:rPr lang="en-US" sz="3600" dirty="0"/>
              <a:t>, Lam </a:t>
            </a:r>
            <a:r>
              <a:rPr lang="en-US" sz="3600" dirty="0" err="1"/>
              <a:t>har</a:t>
            </a:r>
            <a:r>
              <a:rPr lang="en-US" sz="3600" dirty="0"/>
              <a:t> </a:t>
            </a:r>
            <a:r>
              <a:rPr lang="en-US" sz="3600" dirty="0" err="1"/>
              <a:t>bik</a:t>
            </a:r>
            <a:r>
              <a:rPr lang="en-US" sz="3600" dirty="0"/>
              <a:t> </a:t>
            </a:r>
            <a:r>
              <a:rPr lang="en-US" sz="3600" dirty="0" err="1"/>
              <a:t>i</a:t>
            </a:r>
            <a:r>
              <a:rPr lang="en-US" sz="3600" dirty="0"/>
              <a:t> </a:t>
            </a:r>
            <a:r>
              <a:rPr lang="en-US" sz="3600" dirty="0" err="1"/>
              <a:t>tuu</a:t>
            </a:r>
            <a:r>
              <a:rPr lang="en-US" sz="3600" dirty="0"/>
              <a:t> aw </a:t>
            </a:r>
            <a:r>
              <a:rPr lang="en-US" sz="3600" dirty="0" err="1"/>
              <a:t>kha</a:t>
            </a:r>
            <a:r>
              <a:rPr lang="en-US" sz="3600" dirty="0"/>
              <a:t> a </a:t>
            </a:r>
            <a:r>
              <a:rPr lang="en-US" sz="3600" dirty="0" err="1"/>
              <a:t>theih</a:t>
            </a:r>
            <a:r>
              <a:rPr lang="en-US" sz="3600" dirty="0"/>
              <a:t> </a:t>
            </a:r>
            <a:r>
              <a:rPr lang="en-US" sz="3600" dirty="0" err="1"/>
              <a:t>tikah</a:t>
            </a:r>
            <a:r>
              <a:rPr lang="en-US" sz="3600" dirty="0"/>
              <a:t>, </a:t>
            </a:r>
            <a:r>
              <a:rPr lang="en-US" sz="3600" dirty="0" err="1"/>
              <a:t>Bawipa</a:t>
            </a:r>
            <a:r>
              <a:rPr lang="en-US" sz="3600" dirty="0"/>
              <a:t> </a:t>
            </a:r>
            <a:r>
              <a:rPr lang="en-US" sz="3600" dirty="0" err="1"/>
              <a:t>nih</a:t>
            </a:r>
            <a:r>
              <a:rPr lang="en-US" sz="3600" dirty="0"/>
              <a:t> </a:t>
            </a:r>
            <a:r>
              <a:rPr lang="en-US" sz="3600" dirty="0" err="1"/>
              <a:t>hor</a:t>
            </a:r>
            <a:r>
              <a:rPr lang="en-US" sz="3600" dirty="0"/>
              <a:t> </a:t>
            </a:r>
            <a:r>
              <a:rPr lang="en-US" sz="3600" dirty="0" err="1"/>
              <a:t>thuk</a:t>
            </a:r>
            <a:r>
              <a:rPr lang="en-US" sz="3600" dirty="0"/>
              <a:t> </a:t>
            </a:r>
            <a:r>
              <a:rPr lang="en-US" sz="3600" dirty="0" err="1"/>
              <a:t>kha</a:t>
            </a:r>
            <a:r>
              <a:rPr lang="en-US" sz="3600" dirty="0"/>
              <a:t> a tan </a:t>
            </a:r>
            <a:r>
              <a:rPr lang="en-US" sz="3600" dirty="0" err="1"/>
              <a:t>ko</a:t>
            </a:r>
            <a:r>
              <a:rPr lang="en-US" sz="3600" dirty="0"/>
              <a:t>, </a:t>
            </a:r>
            <a:r>
              <a:rPr lang="en-US" sz="3600" dirty="0" err="1"/>
              <a:t>Ramlak</a:t>
            </a:r>
            <a:r>
              <a:rPr lang="en-US" sz="3600" dirty="0"/>
              <a:t> </a:t>
            </a:r>
            <a:r>
              <a:rPr lang="en-US" sz="3600" dirty="0" err="1"/>
              <a:t>i</a:t>
            </a:r>
            <a:r>
              <a:rPr lang="en-US" sz="3600" dirty="0"/>
              <a:t> </a:t>
            </a:r>
            <a:r>
              <a:rPr lang="en-US" sz="3600" dirty="0" err="1"/>
              <a:t>tuu</a:t>
            </a:r>
            <a:r>
              <a:rPr lang="en-US" sz="3600" dirty="0"/>
              <a:t> </a:t>
            </a:r>
            <a:r>
              <a:rPr lang="en-US" sz="3600" dirty="0" err="1"/>
              <a:t>tlaumi</a:t>
            </a:r>
            <a:r>
              <a:rPr lang="en-US" sz="3600" dirty="0"/>
              <a:t> cu a </a:t>
            </a:r>
            <a:r>
              <a:rPr lang="en-US" sz="3600" dirty="0" err="1"/>
              <a:t>va</a:t>
            </a:r>
            <a:r>
              <a:rPr lang="en-US" sz="3600" dirty="0"/>
              <a:t> </a:t>
            </a:r>
            <a:r>
              <a:rPr lang="en-US" sz="3600" dirty="0" err="1"/>
              <a:t>hmuh</a:t>
            </a:r>
            <a:r>
              <a:rPr lang="en-US" sz="3600" dirty="0"/>
              <a:t> </a:t>
            </a:r>
            <a:r>
              <a:rPr lang="en-US" sz="3600" dirty="0" err="1"/>
              <a:t>cang</a:t>
            </a:r>
            <a:r>
              <a:rPr lang="en-US" sz="3600" dirty="0"/>
              <a:t>, A </a:t>
            </a:r>
            <a:r>
              <a:rPr lang="en-US" sz="3600" dirty="0" err="1"/>
              <a:t>tlau</a:t>
            </a:r>
            <a:r>
              <a:rPr lang="en-US" sz="3600" dirty="0"/>
              <a:t> </a:t>
            </a:r>
            <a:r>
              <a:rPr lang="en-US" sz="3600" dirty="0" err="1"/>
              <a:t>i</a:t>
            </a:r>
            <a:r>
              <a:rPr lang="en-US" sz="3600" dirty="0"/>
              <a:t> </a:t>
            </a:r>
            <a:r>
              <a:rPr lang="en-US" sz="3600" dirty="0" err="1"/>
              <a:t>bawmh</a:t>
            </a:r>
            <a:r>
              <a:rPr lang="en-US" sz="3600" dirty="0"/>
              <a:t> </a:t>
            </a:r>
            <a:r>
              <a:rPr lang="en-US" sz="3600" dirty="0" err="1"/>
              <a:t>herhmi</a:t>
            </a:r>
            <a:r>
              <a:rPr lang="en-US" sz="3600" dirty="0"/>
              <a:t> </a:t>
            </a:r>
            <a:r>
              <a:rPr lang="en-US" sz="3600" dirty="0" err="1"/>
              <a:t>kha</a:t>
            </a:r>
            <a:r>
              <a:rPr lang="en-US" sz="3600" dirty="0"/>
              <a:t> a </a:t>
            </a:r>
            <a:r>
              <a:rPr lang="en-US" sz="3600" dirty="0" err="1"/>
              <a:t>bawmh</a:t>
            </a:r>
            <a:r>
              <a:rPr lang="en-US" sz="3600" dirty="0"/>
              <a:t> </a:t>
            </a:r>
            <a:r>
              <a:rPr lang="en-US" sz="3600" dirty="0" err="1"/>
              <a:t>cang</a:t>
            </a:r>
            <a:r>
              <a:rPr lang="en-US" sz="3600" dirty="0"/>
              <a:t>, A </a:t>
            </a:r>
            <a:r>
              <a:rPr lang="en-US" sz="3600" dirty="0" err="1"/>
              <a:t>tlau</a:t>
            </a:r>
            <a:r>
              <a:rPr lang="en-US" sz="3600" dirty="0"/>
              <a:t> </a:t>
            </a:r>
            <a:r>
              <a:rPr lang="en-US" sz="3600" dirty="0" err="1"/>
              <a:t>i</a:t>
            </a:r>
            <a:r>
              <a:rPr lang="en-US" sz="3600" dirty="0"/>
              <a:t> </a:t>
            </a:r>
            <a:r>
              <a:rPr lang="en-US" sz="3600" dirty="0" err="1"/>
              <a:t>bawmhherhmi</a:t>
            </a:r>
            <a:r>
              <a:rPr lang="en-US" sz="3600" dirty="0"/>
              <a:t> </a:t>
            </a:r>
            <a:r>
              <a:rPr lang="en-US" sz="3600" dirty="0" err="1"/>
              <a:t>kha</a:t>
            </a:r>
            <a:r>
              <a:rPr lang="en-US" sz="3600" dirty="0"/>
              <a:t> a </a:t>
            </a:r>
            <a:r>
              <a:rPr lang="en-US" sz="3600" dirty="0" err="1"/>
              <a:t>bawmh</a:t>
            </a:r>
            <a:r>
              <a:rPr lang="en-US" sz="3600" dirty="0"/>
              <a:t> </a:t>
            </a:r>
            <a:r>
              <a:rPr lang="en-US" sz="3600" dirty="0" err="1"/>
              <a:t>cang</a:t>
            </a:r>
            <a:r>
              <a:rPr lang="en-US" sz="3600" dirty="0"/>
              <a:t>,</a:t>
            </a:r>
          </a:p>
        </p:txBody>
      </p:sp>
    </p:spTree>
  </p:cSld>
  <p:clrMapOvr>
    <a:masterClrMapping/>
  </p:clrMapOvr>
</p:sld>
</file>

<file path=ppt/slides/slide4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444185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600" dirty="0"/>
              <a:t>4. </a:t>
            </a:r>
            <a:r>
              <a:rPr lang="en-US" sz="3600" dirty="0" err="1"/>
              <a:t>Ramthuk</a:t>
            </a:r>
            <a:r>
              <a:rPr lang="en-US" sz="3600" dirty="0"/>
              <a:t> </a:t>
            </a:r>
            <a:r>
              <a:rPr lang="en-US" sz="3600" dirty="0" err="1"/>
              <a:t>lak</a:t>
            </a:r>
            <a:r>
              <a:rPr lang="en-US" sz="3600" dirty="0"/>
              <a:t> </a:t>
            </a:r>
            <a:r>
              <a:rPr lang="en-US" sz="3600" dirty="0" err="1"/>
              <a:t>i</a:t>
            </a:r>
            <a:r>
              <a:rPr lang="en-US" sz="3600" dirty="0"/>
              <a:t> a </a:t>
            </a:r>
            <a:r>
              <a:rPr lang="en-US" sz="3600" dirty="0" err="1"/>
              <a:t>tlaumi</a:t>
            </a:r>
            <a:r>
              <a:rPr lang="en-US" sz="3600" dirty="0"/>
              <a:t> </a:t>
            </a:r>
            <a:r>
              <a:rPr lang="en-US" sz="3600" dirty="0" err="1"/>
              <a:t>tuu</a:t>
            </a:r>
            <a:r>
              <a:rPr lang="en-US" sz="3600" dirty="0"/>
              <a:t> </a:t>
            </a:r>
            <a:r>
              <a:rPr lang="en-US" sz="3600" dirty="0" err="1"/>
              <a:t>nih</a:t>
            </a:r>
            <a:r>
              <a:rPr lang="en-US" sz="3600" dirty="0"/>
              <a:t> khan, Na </a:t>
            </a:r>
            <a:r>
              <a:rPr lang="en-US" sz="3600" dirty="0" err="1"/>
              <a:t>thlet</a:t>
            </a:r>
            <a:r>
              <a:rPr lang="en-US" sz="3600" dirty="0"/>
              <a:t> </a:t>
            </a:r>
            <a:r>
              <a:rPr lang="en-US" sz="3600" dirty="0" err="1"/>
              <a:t>thi</a:t>
            </a:r>
            <a:r>
              <a:rPr lang="en-US" sz="3600" dirty="0"/>
              <a:t> </a:t>
            </a:r>
            <a:r>
              <a:rPr lang="en-US" sz="3600" dirty="0" err="1"/>
              <a:t>kha</a:t>
            </a:r>
            <a:r>
              <a:rPr lang="en-US" sz="3600" dirty="0"/>
              <a:t> a </a:t>
            </a:r>
            <a:r>
              <a:rPr lang="en-US" sz="3600" dirty="0" err="1"/>
              <a:t>hngal</a:t>
            </a:r>
            <a:r>
              <a:rPr lang="en-US" sz="3600" dirty="0"/>
              <a:t> lo maw? A </a:t>
            </a:r>
            <a:r>
              <a:rPr lang="en-US" sz="3600" dirty="0" err="1"/>
              <a:t>zammi</a:t>
            </a:r>
            <a:r>
              <a:rPr lang="en-US" sz="3600" dirty="0"/>
              <a:t> </a:t>
            </a:r>
            <a:r>
              <a:rPr lang="en-US" sz="3600" dirty="0" err="1"/>
              <a:t>tuu</a:t>
            </a:r>
            <a:r>
              <a:rPr lang="en-US" sz="3600" dirty="0"/>
              <a:t> </a:t>
            </a:r>
            <a:r>
              <a:rPr lang="en-US" sz="3600" dirty="0" err="1"/>
              <a:t>kha</a:t>
            </a:r>
            <a:r>
              <a:rPr lang="en-US" sz="3600" dirty="0"/>
              <a:t> </a:t>
            </a:r>
            <a:r>
              <a:rPr lang="en-US" sz="3600" dirty="0" err="1"/>
              <a:t>na</a:t>
            </a:r>
            <a:r>
              <a:rPr lang="en-US" sz="3600" dirty="0"/>
              <a:t> </a:t>
            </a:r>
            <a:r>
              <a:rPr lang="en-US" sz="3600" dirty="0" err="1"/>
              <a:t>hmuh</a:t>
            </a:r>
            <a:r>
              <a:rPr lang="en-US" sz="3600" dirty="0"/>
              <a:t> than </a:t>
            </a:r>
            <a:r>
              <a:rPr lang="en-US" sz="3600" dirty="0" err="1"/>
              <a:t>hlan</a:t>
            </a:r>
            <a:r>
              <a:rPr lang="en-US" sz="3600" dirty="0"/>
              <a:t> </a:t>
            </a:r>
            <a:r>
              <a:rPr lang="en-US" sz="3600" dirty="0" err="1"/>
              <a:t>tiangin</a:t>
            </a:r>
            <a:r>
              <a:rPr lang="en-US" sz="3600" dirty="0"/>
              <a:t>, Na </a:t>
            </a:r>
            <a:r>
              <a:rPr lang="en-US" sz="3600" dirty="0" err="1"/>
              <a:t>thisen</a:t>
            </a:r>
            <a:r>
              <a:rPr lang="en-US" sz="3600" dirty="0"/>
              <a:t> </a:t>
            </a:r>
            <a:r>
              <a:rPr lang="en-US" sz="3600" dirty="0" err="1"/>
              <a:t>chuakmi</a:t>
            </a:r>
            <a:r>
              <a:rPr lang="en-US" sz="3600" dirty="0"/>
              <a:t> </a:t>
            </a:r>
            <a:r>
              <a:rPr lang="en-US" sz="3600" dirty="0" err="1"/>
              <a:t>kha</a:t>
            </a:r>
            <a:r>
              <a:rPr lang="en-US" sz="3600" dirty="0"/>
              <a:t> a </a:t>
            </a:r>
            <a:r>
              <a:rPr lang="en-US" sz="3600" dirty="0" err="1"/>
              <a:t>hngal</a:t>
            </a:r>
            <a:r>
              <a:rPr lang="en-US" sz="3600" dirty="0"/>
              <a:t> lo. </a:t>
            </a:r>
            <a:r>
              <a:rPr lang="en-US" sz="3600" dirty="0" err="1"/>
              <a:t>Bawipa</a:t>
            </a:r>
            <a:r>
              <a:rPr lang="en-US" sz="3600" dirty="0"/>
              <a:t> </a:t>
            </a:r>
            <a:r>
              <a:rPr lang="en-US" sz="3600" dirty="0" err="1"/>
              <a:t>na</a:t>
            </a:r>
            <a:r>
              <a:rPr lang="en-US" sz="3600" dirty="0"/>
              <a:t> </a:t>
            </a:r>
            <a:r>
              <a:rPr lang="en-US" sz="3600" dirty="0" err="1"/>
              <a:t>innak</a:t>
            </a:r>
            <a:r>
              <a:rPr lang="en-US" sz="3600" dirty="0"/>
              <a:t> cu chap chin </a:t>
            </a:r>
            <a:r>
              <a:rPr lang="en-US" sz="3600" dirty="0" err="1"/>
              <a:t>lengmang</a:t>
            </a:r>
            <a:r>
              <a:rPr lang="en-US" sz="3600" dirty="0"/>
              <a:t> in, </a:t>
            </a:r>
            <a:r>
              <a:rPr lang="en-US" sz="3600" dirty="0" err="1"/>
              <a:t>Ramlak</a:t>
            </a:r>
            <a:r>
              <a:rPr lang="en-US" sz="3600" dirty="0"/>
              <a:t> </a:t>
            </a:r>
            <a:r>
              <a:rPr lang="en-US" sz="3600" dirty="0" err="1"/>
              <a:t>hling</a:t>
            </a:r>
            <a:r>
              <a:rPr lang="en-US" sz="3600" dirty="0"/>
              <a:t> </a:t>
            </a:r>
            <a:r>
              <a:rPr lang="en-US" sz="3600" dirty="0" err="1"/>
              <a:t>nih</a:t>
            </a:r>
            <a:r>
              <a:rPr lang="en-US" sz="3600" dirty="0"/>
              <a:t> </a:t>
            </a:r>
            <a:r>
              <a:rPr lang="en-US" sz="3600" dirty="0" err="1"/>
              <a:t>nifa</a:t>
            </a:r>
            <a:r>
              <a:rPr lang="en-US" sz="3600" dirty="0"/>
              <a:t> an in </a:t>
            </a:r>
            <a:r>
              <a:rPr lang="en-US" sz="3600" dirty="0" err="1"/>
              <a:t>chunh</a:t>
            </a:r>
            <a:r>
              <a:rPr lang="en-US" sz="3600" dirty="0"/>
              <a:t> </a:t>
            </a:r>
            <a:r>
              <a:rPr lang="en-US" sz="3600" dirty="0" err="1"/>
              <a:t>ko</a:t>
            </a:r>
            <a:r>
              <a:rPr lang="en-US" sz="3600" dirty="0"/>
              <a:t> </a:t>
            </a:r>
            <a:r>
              <a:rPr lang="en-US" sz="3600" dirty="0" err="1"/>
              <a:t>Ramlak</a:t>
            </a:r>
            <a:r>
              <a:rPr lang="en-US" sz="3600" dirty="0"/>
              <a:t> </a:t>
            </a:r>
            <a:r>
              <a:rPr lang="en-US" sz="3600" dirty="0" err="1"/>
              <a:t>hling</a:t>
            </a:r>
            <a:r>
              <a:rPr lang="en-US" sz="3600" dirty="0"/>
              <a:t> </a:t>
            </a:r>
            <a:r>
              <a:rPr lang="en-US" sz="3600" dirty="0" err="1"/>
              <a:t>nih</a:t>
            </a:r>
            <a:r>
              <a:rPr lang="en-US" sz="3600" dirty="0"/>
              <a:t> </a:t>
            </a:r>
            <a:r>
              <a:rPr lang="en-US" sz="3600" dirty="0" err="1"/>
              <a:t>nifa</a:t>
            </a:r>
            <a:r>
              <a:rPr lang="en-US" sz="3600" dirty="0"/>
              <a:t> an in </a:t>
            </a:r>
            <a:r>
              <a:rPr lang="en-US" sz="3600" dirty="0" err="1"/>
              <a:t>chunh</a:t>
            </a:r>
            <a:r>
              <a:rPr lang="en-US" sz="3600" dirty="0"/>
              <a:t> </a:t>
            </a:r>
            <a:r>
              <a:rPr lang="en-US" sz="3600" dirty="0" err="1"/>
              <a:t>ko</a:t>
            </a:r>
            <a:r>
              <a:rPr lang="en-US" sz="3600" dirty="0"/>
              <a:t>.</a:t>
            </a:r>
          </a:p>
        </p:txBody>
      </p:sp>
    </p:spTree>
  </p:cSld>
  <p:clrMapOvr>
    <a:masterClrMapping/>
  </p:clrMapOvr>
</p:sld>
</file>

<file path=ppt/slides/slide4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99818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600" dirty="0"/>
              <a:t>5. </a:t>
            </a:r>
            <a:r>
              <a:rPr lang="en-US" sz="3600" dirty="0" err="1"/>
              <a:t>Tlang</a:t>
            </a:r>
            <a:r>
              <a:rPr lang="en-US" sz="3600" dirty="0"/>
              <a:t> sang le </a:t>
            </a:r>
            <a:r>
              <a:rPr lang="en-US" sz="3600" dirty="0" err="1"/>
              <a:t>horkuang</a:t>
            </a:r>
            <a:r>
              <a:rPr lang="en-US" sz="3600" dirty="0"/>
              <a:t> </a:t>
            </a:r>
            <a:r>
              <a:rPr lang="en-US" sz="3600" dirty="0" err="1"/>
              <a:t>thuk</a:t>
            </a:r>
            <a:r>
              <a:rPr lang="en-US" sz="3600" dirty="0"/>
              <a:t> </a:t>
            </a:r>
            <a:r>
              <a:rPr lang="en-US" sz="3600" dirty="0" err="1"/>
              <a:t>lungpi</a:t>
            </a:r>
            <a:r>
              <a:rPr lang="en-US" sz="3600" dirty="0"/>
              <a:t> </a:t>
            </a:r>
            <a:r>
              <a:rPr lang="en-US" sz="3600" dirty="0" err="1"/>
              <a:t>phen</a:t>
            </a:r>
            <a:r>
              <a:rPr lang="en-US" sz="3600" dirty="0"/>
              <a:t> in, </a:t>
            </a:r>
            <a:r>
              <a:rPr lang="en-US" sz="3600" dirty="0" err="1"/>
              <a:t>lunglawmhnak</a:t>
            </a:r>
            <a:r>
              <a:rPr lang="en-US" sz="3600" dirty="0"/>
              <a:t> aw </a:t>
            </a:r>
            <a:r>
              <a:rPr lang="en-US" sz="3600" dirty="0" err="1"/>
              <a:t>thawng</a:t>
            </a:r>
            <a:r>
              <a:rPr lang="en-US" sz="3600" dirty="0"/>
              <a:t> a hung </a:t>
            </a:r>
            <a:r>
              <a:rPr lang="en-US" sz="3600" dirty="0" err="1"/>
              <a:t>thang</a:t>
            </a:r>
            <a:r>
              <a:rPr lang="en-US" sz="3600" dirty="0"/>
              <a:t>, Cu </a:t>
            </a:r>
            <a:r>
              <a:rPr lang="en-US" sz="3600" dirty="0" err="1"/>
              <a:t>lunglawmhnak</a:t>
            </a:r>
            <a:r>
              <a:rPr lang="en-US" sz="3600" dirty="0"/>
              <a:t> cu van </a:t>
            </a:r>
            <a:r>
              <a:rPr lang="en-US" sz="3600" dirty="0" err="1"/>
              <a:t>kutka</a:t>
            </a:r>
            <a:r>
              <a:rPr lang="en-US" sz="3600" dirty="0"/>
              <a:t> a </a:t>
            </a:r>
            <a:r>
              <a:rPr lang="en-US" sz="3600" dirty="0" err="1"/>
              <a:t>phan</a:t>
            </a:r>
            <a:r>
              <a:rPr lang="en-US" sz="3600" dirty="0"/>
              <a:t> </a:t>
            </a:r>
            <a:r>
              <a:rPr lang="en-US" sz="3600" dirty="0" err="1"/>
              <a:t>i</a:t>
            </a:r>
            <a:r>
              <a:rPr lang="en-US" sz="3600" dirty="0"/>
              <a:t>, "</a:t>
            </a:r>
            <a:r>
              <a:rPr lang="en-US" sz="3600" dirty="0" err="1"/>
              <a:t>Lawm</a:t>
            </a:r>
            <a:r>
              <a:rPr lang="en-US" sz="3600" dirty="0"/>
              <a:t> </a:t>
            </a:r>
            <a:r>
              <a:rPr lang="en-US" sz="3600" dirty="0" err="1"/>
              <a:t>tuah</a:t>
            </a:r>
            <a:r>
              <a:rPr lang="en-US" sz="3600" dirty="0"/>
              <a:t> u, </a:t>
            </a:r>
            <a:r>
              <a:rPr lang="en-US" sz="3600" dirty="0" err="1"/>
              <a:t>tuu</a:t>
            </a:r>
            <a:r>
              <a:rPr lang="en-US" sz="3600" dirty="0"/>
              <a:t> ka </a:t>
            </a:r>
            <a:r>
              <a:rPr lang="en-US" sz="3600" dirty="0" err="1"/>
              <a:t>hmuh</a:t>
            </a:r>
            <a:r>
              <a:rPr lang="en-US" sz="3600" dirty="0"/>
              <a:t> </a:t>
            </a:r>
            <a:r>
              <a:rPr lang="en-US" sz="3600" dirty="0" err="1"/>
              <a:t>cang</a:t>
            </a:r>
            <a:r>
              <a:rPr lang="en-US" sz="3600" dirty="0"/>
              <a:t>," a </a:t>
            </a:r>
            <a:r>
              <a:rPr lang="en-US" sz="3600" dirty="0" err="1"/>
              <a:t>ti</a:t>
            </a:r>
            <a:r>
              <a:rPr lang="en-US" sz="3600" dirty="0"/>
              <a:t>, </a:t>
            </a:r>
            <a:r>
              <a:rPr lang="en-US" sz="3600" dirty="0" err="1"/>
              <a:t>Bawi</a:t>
            </a:r>
            <a:r>
              <a:rPr lang="en-US" sz="3600" dirty="0"/>
              <a:t> </a:t>
            </a:r>
            <a:r>
              <a:rPr lang="en-US" sz="3600" dirty="0" err="1"/>
              <a:t>thutdan</a:t>
            </a:r>
            <a:r>
              <a:rPr lang="en-US" sz="3600" dirty="0"/>
              <a:t> </a:t>
            </a:r>
            <a:r>
              <a:rPr lang="en-US" sz="3600" dirty="0" err="1"/>
              <a:t>velchum</a:t>
            </a:r>
            <a:r>
              <a:rPr lang="en-US" sz="3600" dirty="0"/>
              <a:t> </a:t>
            </a:r>
            <a:r>
              <a:rPr lang="en-US" sz="3600" dirty="0" err="1"/>
              <a:t>i</a:t>
            </a:r>
            <a:r>
              <a:rPr lang="en-US" sz="3600" dirty="0"/>
              <a:t> </a:t>
            </a:r>
            <a:r>
              <a:rPr lang="en-US" sz="3600" dirty="0" err="1"/>
              <a:t>vanmi</a:t>
            </a:r>
            <a:r>
              <a:rPr lang="en-US" sz="3600" dirty="0"/>
              <a:t> </a:t>
            </a:r>
            <a:r>
              <a:rPr lang="en-US" sz="3600" dirty="0" err="1"/>
              <a:t>nih</a:t>
            </a:r>
            <a:r>
              <a:rPr lang="en-US" sz="3600" dirty="0"/>
              <a:t> an </a:t>
            </a:r>
            <a:r>
              <a:rPr lang="en-US" sz="3600" dirty="0" err="1"/>
              <a:t>leh</a:t>
            </a:r>
            <a:r>
              <a:rPr lang="en-US" sz="3600" dirty="0"/>
              <a:t>, "Hallelujah! </a:t>
            </a:r>
            <a:r>
              <a:rPr lang="en-US" sz="3600" dirty="0" err="1"/>
              <a:t>Bawipa</a:t>
            </a:r>
            <a:r>
              <a:rPr lang="en-US" sz="3600" dirty="0"/>
              <a:t> </a:t>
            </a:r>
            <a:r>
              <a:rPr lang="en-US" sz="3600" dirty="0" err="1"/>
              <a:t>nih</a:t>
            </a:r>
            <a:r>
              <a:rPr lang="en-US" sz="3600" dirty="0"/>
              <a:t> a </a:t>
            </a:r>
            <a:r>
              <a:rPr lang="en-US" sz="3600" dirty="0" err="1"/>
              <a:t>hmuh</a:t>
            </a:r>
            <a:r>
              <a:rPr lang="en-US" sz="3600" dirty="0"/>
              <a:t> </a:t>
            </a:r>
            <a:r>
              <a:rPr lang="en-US" sz="3600" dirty="0" err="1"/>
              <a:t>cang</a:t>
            </a:r>
            <a:r>
              <a:rPr lang="en-US" sz="3600" dirty="0"/>
              <a:t>! Hallelujah! </a:t>
            </a:r>
            <a:r>
              <a:rPr lang="en-US" sz="3600" dirty="0" err="1"/>
              <a:t>Bawipa</a:t>
            </a:r>
            <a:r>
              <a:rPr lang="en-US" sz="3600" dirty="0"/>
              <a:t> </a:t>
            </a:r>
            <a:r>
              <a:rPr lang="en-US" sz="3600" dirty="0" err="1"/>
              <a:t>nih</a:t>
            </a:r>
            <a:r>
              <a:rPr lang="en-US" sz="3600" dirty="0"/>
              <a:t> a </a:t>
            </a:r>
            <a:r>
              <a:rPr lang="en-US" sz="3600" dirty="0" err="1"/>
              <a:t>hmuh</a:t>
            </a:r>
            <a:r>
              <a:rPr lang="en-US" sz="3600" dirty="0"/>
              <a:t> </a:t>
            </a:r>
            <a:r>
              <a:rPr lang="en-US" sz="3600" dirty="0" err="1"/>
              <a:t>cang</a:t>
            </a:r>
            <a:r>
              <a:rPr lang="en-US" sz="3600" dirty="0"/>
              <a:t>!"</a:t>
            </a:r>
          </a:p>
        </p:txBody>
      </p:sp>
    </p:spTree>
  </p:cSld>
  <p:clrMapOvr>
    <a:masterClrMapping/>
  </p:clrMapOvr>
</p:sld>
</file>

<file path=ppt/slides/slide4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4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65. TLAWMPAL KAN CAWL HNUAH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A</a:t>
            </a:r>
          </a:p>
        </p:txBody>
      </p:sp>
    </p:spTree>
  </p:cSld>
  <p:clrMapOvr>
    <a:masterClrMapping/>
  </p:clrMapOvr>
</p:sld>
</file>

<file path=ppt/slides/slide4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A </a:t>
            </a:r>
            <a:r>
              <a:rPr lang="en-US" sz="3900" dirty="0" err="1"/>
              <a:t>tlawm</a:t>
            </a:r>
            <a:r>
              <a:rPr lang="en-US" sz="3900" dirty="0"/>
              <a:t>-pal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cawl</a:t>
            </a:r>
            <a:r>
              <a:rPr lang="en-US" sz="3900" dirty="0"/>
              <a:t> </a:t>
            </a:r>
            <a:r>
              <a:rPr lang="en-US" sz="3900" dirty="0" err="1"/>
              <a:t>hnuah</a:t>
            </a:r>
            <a:r>
              <a:rPr lang="en-US" sz="3900" dirty="0"/>
              <a:t> van ah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pum</a:t>
            </a:r>
            <a:r>
              <a:rPr lang="en-US" sz="3900" dirty="0"/>
              <a:t>, </a:t>
            </a:r>
            <a:r>
              <a:rPr lang="en-US" sz="3900" dirty="0" err="1"/>
              <a:t>Tlawmpal</a:t>
            </a:r>
            <a:r>
              <a:rPr lang="en-US" sz="3900" dirty="0"/>
              <a:t> </a:t>
            </a:r>
            <a:r>
              <a:rPr lang="en-US" sz="3900" dirty="0" err="1"/>
              <a:t>sifah</a:t>
            </a:r>
            <a:r>
              <a:rPr lang="en-US" sz="3900" dirty="0"/>
              <a:t> in </a:t>
            </a:r>
            <a:r>
              <a:rPr lang="en-US" sz="3900" dirty="0" err="1"/>
              <a:t>hnuah</a:t>
            </a:r>
            <a:r>
              <a:rPr lang="en-US" sz="3900" dirty="0"/>
              <a:t> van ah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pum</a:t>
            </a:r>
            <a:r>
              <a:rPr lang="en-US" sz="3900" dirty="0"/>
              <a:t>. </a:t>
            </a:r>
            <a:r>
              <a:rPr lang="en-US" sz="3900" dirty="0" err="1"/>
              <a:t>Vailamtahnak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put </a:t>
            </a:r>
            <a:r>
              <a:rPr lang="en-US" sz="3900" dirty="0" err="1"/>
              <a:t>hnuah</a:t>
            </a:r>
            <a:r>
              <a:rPr lang="en-US" sz="3900" dirty="0"/>
              <a:t>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he </a:t>
            </a:r>
            <a:r>
              <a:rPr lang="en-US" sz="3900" dirty="0" err="1"/>
              <a:t>kan</a:t>
            </a:r>
            <a:r>
              <a:rPr lang="en-US" sz="3900" dirty="0"/>
              <a:t> um </a:t>
            </a:r>
            <a:r>
              <a:rPr lang="en-US" sz="3900" dirty="0" err="1"/>
              <a:t>te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A </a:t>
            </a:r>
            <a:r>
              <a:rPr lang="en-US" sz="3900" dirty="0" err="1"/>
              <a:t>tlawmpal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cawl</a:t>
            </a:r>
            <a:r>
              <a:rPr lang="en-US" sz="3900" dirty="0"/>
              <a:t> </a:t>
            </a:r>
            <a:r>
              <a:rPr lang="en-US" sz="3900" dirty="0" err="1"/>
              <a:t>hnuah</a:t>
            </a:r>
            <a:r>
              <a:rPr lang="en-US" sz="3900" dirty="0"/>
              <a:t> van ah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pum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4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Thihnak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lonh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 </a:t>
            </a:r>
            <a:r>
              <a:rPr lang="en-US" sz="3900" dirty="0" err="1"/>
              <a:t>hnangamnak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Retheihnak</a:t>
            </a:r>
            <a:r>
              <a:rPr lang="en-US" sz="3900" dirty="0"/>
              <a:t> um loin van ah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pum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4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A </a:t>
            </a:r>
            <a:r>
              <a:rPr lang="en-US" sz="3900" dirty="0" err="1"/>
              <a:t>tlawmpal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tah</a:t>
            </a:r>
            <a:r>
              <a:rPr lang="en-US" sz="3900" dirty="0"/>
              <a:t> </a:t>
            </a:r>
            <a:r>
              <a:rPr lang="en-US" sz="3900" dirty="0" err="1"/>
              <a:t>hnuah</a:t>
            </a:r>
            <a:r>
              <a:rPr lang="en-US" sz="3900" dirty="0"/>
              <a:t> van ah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pum</a:t>
            </a:r>
            <a:r>
              <a:rPr lang="en-US" sz="3900" dirty="0"/>
              <a:t>, A </a:t>
            </a:r>
            <a:r>
              <a:rPr lang="en-US" sz="3900" dirty="0" err="1"/>
              <a:t>tlawm</a:t>
            </a:r>
            <a:r>
              <a:rPr lang="en-US" sz="3900" dirty="0"/>
              <a:t> pal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ngan</a:t>
            </a:r>
            <a:r>
              <a:rPr lang="en-US" sz="3900" dirty="0"/>
              <a:t> </a:t>
            </a:r>
            <a:r>
              <a:rPr lang="en-US" sz="3900" dirty="0" err="1"/>
              <a:t>hnu</a:t>
            </a:r>
            <a:r>
              <a:rPr lang="en-US" sz="3900" dirty="0"/>
              <a:t> ah van ah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pum</a:t>
            </a:r>
            <a:r>
              <a:rPr lang="en-US" sz="3900" dirty="0"/>
              <a:t>. </a:t>
            </a:r>
            <a:r>
              <a:rPr lang="en-US" sz="3900" dirty="0" err="1"/>
              <a:t>Tukforh</a:t>
            </a:r>
            <a:r>
              <a:rPr lang="en-US" sz="3900" dirty="0"/>
              <a:t> </a:t>
            </a:r>
            <a:r>
              <a:rPr lang="en-US" sz="3900" dirty="0" err="1"/>
              <a:t>tlawmte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in </a:t>
            </a:r>
            <a:r>
              <a:rPr lang="en-US" sz="3900" dirty="0" err="1"/>
              <a:t>hnuah</a:t>
            </a:r>
            <a:r>
              <a:rPr lang="en-US" sz="3900" dirty="0"/>
              <a:t> </a:t>
            </a:r>
            <a:r>
              <a:rPr lang="en-US" sz="3900" dirty="0" err="1"/>
              <a:t>vancung</a:t>
            </a:r>
            <a:r>
              <a:rPr lang="en-US" sz="3900" dirty="0"/>
              <a:t> </a:t>
            </a:r>
            <a:r>
              <a:rPr lang="en-US" sz="3900" dirty="0" err="1"/>
              <a:t>khua</a:t>
            </a:r>
            <a:r>
              <a:rPr lang="en-US" sz="3900" dirty="0"/>
              <a:t> ah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pum</a:t>
            </a:r>
            <a:r>
              <a:rPr lang="en-US" sz="3900" dirty="0"/>
              <a:t> </a:t>
            </a:r>
            <a:r>
              <a:rPr lang="en-US" sz="3900" dirty="0" err="1"/>
              <a:t>te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Faphal</a:t>
            </a:r>
            <a:r>
              <a:rPr lang="en-US" sz="3900" dirty="0"/>
              <a:t> </a:t>
            </a:r>
            <a:r>
              <a:rPr lang="en-US" sz="3900" dirty="0" err="1"/>
              <a:t>tlawmpal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pumhtak</a:t>
            </a:r>
            <a:r>
              <a:rPr lang="en-US" sz="3900" dirty="0"/>
              <a:t>, Van ah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pum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4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Thihnak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lonh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 </a:t>
            </a:r>
            <a:r>
              <a:rPr lang="en-US" sz="3900" dirty="0" err="1"/>
              <a:t>hnangamnak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Retheihnak</a:t>
            </a:r>
            <a:r>
              <a:rPr lang="en-US" sz="3900" dirty="0"/>
              <a:t> um loin van ah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pum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4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Dawtmi</a:t>
            </a:r>
            <a:r>
              <a:rPr lang="en-US" sz="3900" dirty="0"/>
              <a:t> he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then </a:t>
            </a:r>
            <a:r>
              <a:rPr lang="en-US" sz="3900" dirty="0" err="1"/>
              <a:t>i</a:t>
            </a:r>
            <a:r>
              <a:rPr lang="en-US" sz="3900" dirty="0"/>
              <a:t> van ah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pum</a:t>
            </a:r>
            <a:r>
              <a:rPr lang="en-US" sz="3900" dirty="0"/>
              <a:t> </a:t>
            </a:r>
            <a:r>
              <a:rPr lang="en-US" sz="3900" dirty="0" err="1"/>
              <a:t>Dawtnak</a:t>
            </a:r>
            <a:r>
              <a:rPr lang="en-US" sz="3900" dirty="0"/>
              <a:t> </a:t>
            </a:r>
            <a:r>
              <a:rPr lang="en-US" sz="3900" dirty="0" err="1"/>
              <a:t>bia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chim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van ah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pum</a:t>
            </a:r>
            <a:r>
              <a:rPr lang="en-US" sz="3900" dirty="0"/>
              <a:t>. </a:t>
            </a:r>
            <a:r>
              <a:rPr lang="en-US" sz="3900" dirty="0" err="1"/>
              <a:t>Thihnak</a:t>
            </a:r>
            <a:r>
              <a:rPr lang="en-US" sz="3900" dirty="0"/>
              <a:t> </a:t>
            </a:r>
            <a:r>
              <a:rPr lang="en-US" sz="3900" dirty="0" err="1"/>
              <a:t>tiva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tan </a:t>
            </a:r>
            <a:r>
              <a:rPr lang="en-US" sz="3900" dirty="0" err="1"/>
              <a:t>hnu</a:t>
            </a:r>
            <a:r>
              <a:rPr lang="en-US" sz="3900" dirty="0"/>
              <a:t> in </a:t>
            </a:r>
            <a:r>
              <a:rPr lang="en-US" sz="3900" dirty="0" err="1"/>
              <a:t>Kanaan</a:t>
            </a:r>
            <a:r>
              <a:rPr lang="en-US" sz="3900" dirty="0"/>
              <a:t> ram ah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phan</a:t>
            </a:r>
            <a:r>
              <a:rPr lang="en-US" sz="3900" dirty="0"/>
              <a:t> </a:t>
            </a:r>
            <a:r>
              <a:rPr lang="en-US" sz="3900" dirty="0" err="1"/>
              <a:t>theo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 A </a:t>
            </a:r>
            <a:r>
              <a:rPr lang="en-US" sz="3900" dirty="0" err="1"/>
              <a:t>tlawmpal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cawl</a:t>
            </a:r>
            <a:r>
              <a:rPr lang="en-US" sz="3900" dirty="0"/>
              <a:t> </a:t>
            </a:r>
            <a:r>
              <a:rPr lang="en-US" sz="3900" dirty="0" err="1"/>
              <a:t>hnuah</a:t>
            </a:r>
            <a:r>
              <a:rPr lang="en-US" sz="3900" dirty="0"/>
              <a:t>, Van ah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pum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4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Thihnak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lonh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 </a:t>
            </a:r>
            <a:r>
              <a:rPr lang="en-US" sz="3900" dirty="0" err="1"/>
              <a:t>hnangamnak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Retheihnak</a:t>
            </a:r>
            <a:r>
              <a:rPr lang="en-US" sz="3900" dirty="0"/>
              <a:t> um loin van ah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pum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4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4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66. NA CHUNGAH KA THUP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F</a:t>
            </a:r>
          </a:p>
        </p:txBody>
      </p:sp>
    </p:spTree>
  </p:cSld>
  <p:clrMapOvr>
    <a:masterClrMapping/>
  </p:clrMapOvr>
</p:sld>
</file>

<file path=ppt/slides/slide4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Ngaihchiat</a:t>
            </a:r>
            <a:r>
              <a:rPr lang="en-US" sz="3900" dirty="0"/>
              <a:t> le </a:t>
            </a:r>
            <a:r>
              <a:rPr lang="en-US" sz="3900" dirty="0" err="1"/>
              <a:t>sifahnak</a:t>
            </a:r>
            <a:r>
              <a:rPr lang="en-US" sz="3900" dirty="0"/>
              <a:t> ka in </a:t>
            </a:r>
            <a:r>
              <a:rPr lang="en-US" sz="3900" dirty="0" err="1"/>
              <a:t>lioah</a:t>
            </a:r>
            <a:r>
              <a:rPr lang="en-US" sz="3900" dirty="0"/>
              <a:t> khan, Ka </a:t>
            </a:r>
            <a:r>
              <a:rPr lang="en-US" sz="3900" dirty="0" err="1"/>
              <a:t>thlarau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sinah</a:t>
            </a:r>
            <a:r>
              <a:rPr lang="en-US" sz="3900" dirty="0"/>
              <a:t> </a:t>
            </a:r>
            <a:r>
              <a:rPr lang="en-US" sz="3900" dirty="0" err="1"/>
              <a:t>zuan</a:t>
            </a:r>
            <a:r>
              <a:rPr lang="en-US" sz="3900" dirty="0"/>
              <a:t> a duh </a:t>
            </a:r>
            <a:r>
              <a:rPr lang="en-US" sz="3900" dirty="0" err="1"/>
              <a:t>ta</a:t>
            </a:r>
            <a:r>
              <a:rPr lang="en-US" sz="3900" dirty="0"/>
              <a:t>, Kei </a:t>
            </a:r>
            <a:r>
              <a:rPr lang="en-US" sz="3900" dirty="0" err="1"/>
              <a:t>sual</a:t>
            </a:r>
            <a:r>
              <a:rPr lang="en-US" sz="3900" dirty="0"/>
              <a:t> </a:t>
            </a:r>
            <a:r>
              <a:rPr lang="en-US" sz="3900" dirty="0" err="1"/>
              <a:t>retheimi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fa</a:t>
            </a:r>
            <a:r>
              <a:rPr lang="en-US" sz="3900" dirty="0"/>
              <a:t> </a:t>
            </a:r>
            <a:r>
              <a:rPr lang="en-US" sz="3900" dirty="0" err="1"/>
              <a:t>si</a:t>
            </a:r>
            <a:r>
              <a:rPr lang="en-US" sz="3900" dirty="0"/>
              <a:t> ka duh </a:t>
            </a:r>
            <a:r>
              <a:rPr lang="en-US" sz="3900" dirty="0" err="1"/>
              <a:t>ko</a:t>
            </a:r>
            <a:r>
              <a:rPr lang="en-US" sz="3900" dirty="0"/>
              <a:t>, A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keimah</a:t>
            </a:r>
            <a:r>
              <a:rPr lang="en-US" sz="3900" dirty="0"/>
              <a:t> ka </a:t>
            </a:r>
            <a:r>
              <a:rPr lang="en-US" sz="3900" dirty="0" err="1"/>
              <a:t>huppheng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endParaRPr lang="en-US" sz="3900" dirty="0"/>
          </a:p>
        </p:txBody>
      </p:sp>
    </p:spTree>
  </p:cSld>
  <p:clrMapOvr>
    <a:masterClrMapping/>
  </p:clrMapOvr>
</p:sld>
</file>

<file path=ppt/slides/slide4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chungah</a:t>
            </a:r>
            <a:r>
              <a:rPr lang="en-US" sz="3900" dirty="0"/>
              <a:t>, ka </a:t>
            </a:r>
            <a:r>
              <a:rPr lang="en-US" sz="3900" dirty="0" err="1"/>
              <a:t>huppheng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Azungzal</a:t>
            </a:r>
            <a:r>
              <a:rPr lang="en-US" sz="3900" dirty="0"/>
              <a:t>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keimah</a:t>
            </a:r>
            <a:r>
              <a:rPr lang="en-US" sz="3900" dirty="0"/>
              <a:t> ka </a:t>
            </a:r>
            <a:r>
              <a:rPr lang="en-US" sz="3900" dirty="0" err="1"/>
              <a:t>huppheng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4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Chun </a:t>
            </a:r>
            <a:r>
              <a:rPr lang="en-US" sz="3900" dirty="0" err="1"/>
              <a:t>hnangamnak</a:t>
            </a:r>
            <a:r>
              <a:rPr lang="en-US" sz="3900" dirty="0"/>
              <a:t> le </a:t>
            </a:r>
            <a:r>
              <a:rPr lang="en-US" sz="3900" dirty="0" err="1"/>
              <a:t>zan</a:t>
            </a:r>
            <a:r>
              <a:rPr lang="en-US" sz="3900" dirty="0"/>
              <a:t> </a:t>
            </a:r>
            <a:r>
              <a:rPr lang="en-US" sz="3900" dirty="0" err="1"/>
              <a:t>ngaihchiatnak</a:t>
            </a:r>
            <a:r>
              <a:rPr lang="en-US" sz="3900" dirty="0"/>
              <a:t> </a:t>
            </a:r>
            <a:r>
              <a:rPr lang="en-US" sz="3900" dirty="0" err="1"/>
              <a:t>lakah</a:t>
            </a:r>
            <a:r>
              <a:rPr lang="en-US" sz="3900" dirty="0"/>
              <a:t>, </a:t>
            </a:r>
            <a:r>
              <a:rPr lang="en-US" sz="3900" dirty="0" err="1"/>
              <a:t>Tukforhnak</a:t>
            </a:r>
            <a:r>
              <a:rPr lang="en-US" sz="3900" dirty="0"/>
              <a:t> a </a:t>
            </a:r>
            <a:r>
              <a:rPr lang="en-US" sz="3900" dirty="0" err="1"/>
              <a:t>tampi</a:t>
            </a:r>
            <a:r>
              <a:rPr lang="en-US" sz="3900" dirty="0"/>
              <a:t> ka in </a:t>
            </a:r>
            <a:r>
              <a:rPr lang="en-US" sz="3900" dirty="0" err="1"/>
              <a:t>lioah</a:t>
            </a:r>
            <a:r>
              <a:rPr lang="en-US" sz="3900" dirty="0"/>
              <a:t> khan, Hi </a:t>
            </a:r>
            <a:r>
              <a:rPr lang="en-US" sz="3900" dirty="0" err="1"/>
              <a:t>vawlei</a:t>
            </a:r>
            <a:r>
              <a:rPr lang="en-US" sz="3900" dirty="0"/>
              <a:t> nun </a:t>
            </a:r>
            <a:r>
              <a:rPr lang="en-US" sz="3900" dirty="0" err="1"/>
              <a:t>chung</a:t>
            </a:r>
            <a:r>
              <a:rPr lang="en-US" sz="3900" dirty="0"/>
              <a:t> </a:t>
            </a:r>
            <a:r>
              <a:rPr lang="en-US" sz="3900" dirty="0" err="1"/>
              <a:t>tilet</a:t>
            </a:r>
            <a:r>
              <a:rPr lang="en-US" sz="3900" dirty="0"/>
              <a:t> </a:t>
            </a:r>
            <a:r>
              <a:rPr lang="en-US" sz="3900" dirty="0" err="1"/>
              <a:t>tho</a:t>
            </a:r>
            <a:r>
              <a:rPr lang="en-US" sz="3900" dirty="0"/>
              <a:t> </a:t>
            </a:r>
            <a:r>
              <a:rPr lang="en-US" sz="3900" dirty="0" err="1"/>
              <a:t>lakah</a:t>
            </a:r>
            <a:r>
              <a:rPr lang="en-US" sz="3900" dirty="0"/>
              <a:t> </a:t>
            </a:r>
            <a:r>
              <a:rPr lang="en-US" sz="3900" dirty="0" err="1"/>
              <a:t>hin</a:t>
            </a:r>
            <a:r>
              <a:rPr lang="en-US" sz="3900" dirty="0"/>
              <a:t>, A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keimah</a:t>
            </a:r>
            <a:r>
              <a:rPr lang="en-US" sz="3900" dirty="0"/>
              <a:t> ka </a:t>
            </a:r>
            <a:r>
              <a:rPr lang="en-US" sz="3900" dirty="0" err="1"/>
              <a:t>huppheng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4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chungah</a:t>
            </a:r>
            <a:r>
              <a:rPr lang="en-US" sz="3900" dirty="0"/>
              <a:t>, ka </a:t>
            </a:r>
            <a:r>
              <a:rPr lang="en-US" sz="3900" dirty="0" err="1"/>
              <a:t>huppheng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Azungzal</a:t>
            </a:r>
            <a:r>
              <a:rPr lang="en-US" sz="3900" dirty="0"/>
              <a:t>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keimah</a:t>
            </a:r>
            <a:r>
              <a:rPr lang="en-US" sz="3900" dirty="0"/>
              <a:t> ka </a:t>
            </a:r>
            <a:r>
              <a:rPr lang="en-US" sz="3900" dirty="0" err="1"/>
              <a:t>huppheng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4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Ral</a:t>
            </a:r>
            <a:r>
              <a:rPr lang="en-US" sz="3900" dirty="0"/>
              <a:t> he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doh</a:t>
            </a:r>
            <a:r>
              <a:rPr lang="en-US" sz="3900" dirty="0"/>
              <a:t> </a:t>
            </a:r>
            <a:r>
              <a:rPr lang="en-US" sz="3900" dirty="0" err="1"/>
              <a:t>caan</a:t>
            </a:r>
            <a:r>
              <a:rPr lang="en-US" sz="3900" dirty="0"/>
              <a:t> a </a:t>
            </a:r>
            <a:r>
              <a:rPr lang="en-US" sz="3900" dirty="0" err="1"/>
              <a:t>tampi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, A ka </a:t>
            </a:r>
            <a:r>
              <a:rPr lang="en-US" sz="3900" dirty="0" err="1"/>
              <a:t>hupphengtu</a:t>
            </a:r>
            <a:r>
              <a:rPr lang="en-US" sz="3900" dirty="0"/>
              <a:t> sin ka </a:t>
            </a:r>
            <a:r>
              <a:rPr lang="en-US" sz="3900" dirty="0" err="1"/>
              <a:t>zoh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ka </a:t>
            </a:r>
            <a:r>
              <a:rPr lang="en-US" sz="3900" dirty="0" err="1"/>
              <a:t>chimh</a:t>
            </a:r>
            <a:r>
              <a:rPr lang="en-US" sz="3900" dirty="0"/>
              <a:t>, </a:t>
            </a:r>
            <a:r>
              <a:rPr lang="en-US" sz="3900" dirty="0" err="1"/>
              <a:t>Hneksaknak</a:t>
            </a:r>
            <a:r>
              <a:rPr lang="en-US" sz="3900" dirty="0"/>
              <a:t> </a:t>
            </a:r>
            <a:r>
              <a:rPr lang="en-US" sz="3900" dirty="0" err="1"/>
              <a:t>rili</a:t>
            </a:r>
            <a:r>
              <a:rPr lang="en-US" sz="3900" dirty="0"/>
              <a:t> </a:t>
            </a:r>
            <a:r>
              <a:rPr lang="en-US" sz="3900" dirty="0" err="1"/>
              <a:t>chung</a:t>
            </a:r>
            <a:r>
              <a:rPr lang="en-US" sz="3900" dirty="0"/>
              <a:t> </a:t>
            </a:r>
            <a:r>
              <a:rPr lang="en-US" sz="3900" dirty="0" err="1"/>
              <a:t>tilet</a:t>
            </a:r>
            <a:r>
              <a:rPr lang="en-US" sz="3900" dirty="0"/>
              <a:t> </a:t>
            </a:r>
            <a:r>
              <a:rPr lang="en-US" sz="3900" dirty="0" err="1"/>
              <a:t>thawh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, ka </a:t>
            </a:r>
            <a:r>
              <a:rPr lang="en-US" sz="3900" dirty="0" err="1"/>
              <a:t>thlarau</a:t>
            </a:r>
            <a:r>
              <a:rPr lang="en-US" sz="3900" dirty="0"/>
              <a:t> </a:t>
            </a:r>
            <a:r>
              <a:rPr lang="en-US" sz="3900" dirty="0" err="1"/>
              <a:t>hngatchannak</a:t>
            </a:r>
            <a:r>
              <a:rPr lang="en-US" sz="3900" dirty="0"/>
              <a:t> </a:t>
            </a:r>
            <a:r>
              <a:rPr lang="en-US" sz="3900" dirty="0" err="1"/>
              <a:t>nang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si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4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chungah</a:t>
            </a:r>
            <a:r>
              <a:rPr lang="en-US" sz="3900" dirty="0"/>
              <a:t>, ka </a:t>
            </a:r>
            <a:r>
              <a:rPr lang="en-US" sz="3900" dirty="0" err="1"/>
              <a:t>huppheng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Azungzal</a:t>
            </a:r>
            <a:r>
              <a:rPr lang="en-US" sz="3900" dirty="0"/>
              <a:t>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keimah</a:t>
            </a:r>
            <a:r>
              <a:rPr lang="en-US" sz="3900" dirty="0"/>
              <a:t> ka </a:t>
            </a:r>
            <a:r>
              <a:rPr lang="en-US" sz="3900" dirty="0" err="1"/>
              <a:t>huppheng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4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4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nl-NL" sz="3900" dirty="0"/>
              <a:t>67. NA HERHNAK BANG ZAANG KAN CHAP LAI</a:t>
            </a:r>
          </a:p>
          <a:p>
            <a:r>
              <a:rPr lang="nl-NL" sz="3900" dirty="0"/>
              <a:t>Doh is Db</a:t>
            </a:r>
            <a:endParaRPr lang="en-US" sz="3900" dirty="0"/>
          </a:p>
        </p:txBody>
      </p:sp>
    </p:spTree>
  </p:cSld>
  <p:clrMapOvr>
    <a:masterClrMapping/>
  </p:clrMapOvr>
</p:sld>
</file>

<file path=ppt/slides/slide4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Ral</a:t>
            </a:r>
            <a:r>
              <a:rPr lang="en-US" sz="3900" dirty="0"/>
              <a:t> le </a:t>
            </a:r>
            <a:r>
              <a:rPr lang="en-US" sz="3900" dirty="0" err="1"/>
              <a:t>tihnak</a:t>
            </a:r>
            <a:r>
              <a:rPr lang="en-US" sz="3900" dirty="0"/>
              <a:t> a </a:t>
            </a:r>
            <a:r>
              <a:rPr lang="en-US" sz="3900" dirty="0" err="1"/>
              <a:t>nai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, Ka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 </a:t>
            </a:r>
            <a:r>
              <a:rPr lang="en-US" sz="3900" dirty="0" err="1"/>
              <a:t>theih</a:t>
            </a:r>
            <a:r>
              <a:rPr lang="en-US" sz="3900" dirty="0"/>
              <a:t> a </a:t>
            </a:r>
            <a:r>
              <a:rPr lang="en-US" sz="3900" dirty="0" err="1"/>
              <a:t>thawng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, "Na </a:t>
            </a:r>
            <a:r>
              <a:rPr lang="en-US" sz="3900" dirty="0" err="1"/>
              <a:t>herhnak</a:t>
            </a:r>
            <a:r>
              <a:rPr lang="en-US" sz="3900" dirty="0"/>
              <a:t> bang </a:t>
            </a:r>
            <a:r>
              <a:rPr lang="en-US" sz="3900" dirty="0" err="1"/>
              <a:t>zaang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chap </a:t>
            </a:r>
            <a:r>
              <a:rPr lang="en-US" sz="3900" dirty="0" err="1"/>
              <a:t>lai</a:t>
            </a:r>
            <a:r>
              <a:rPr lang="en-US" sz="3900" dirty="0"/>
              <a:t>," </a:t>
            </a:r>
            <a:r>
              <a:rPr lang="en-US" sz="3900" dirty="0" err="1"/>
              <a:t>Khamhbawi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 ka </a:t>
            </a:r>
            <a:r>
              <a:rPr lang="en-US" sz="3900" dirty="0" err="1"/>
              <a:t>chimh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4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A </a:t>
            </a:r>
            <a:r>
              <a:rPr lang="en-US" sz="3900" dirty="0" err="1"/>
              <a:t>bia</a:t>
            </a:r>
            <a:r>
              <a:rPr lang="en-US" sz="3900" dirty="0"/>
              <a:t> ka </a:t>
            </a:r>
            <a:r>
              <a:rPr lang="en-US" sz="3900" dirty="0" err="1"/>
              <a:t>ral</a:t>
            </a:r>
            <a:r>
              <a:rPr lang="en-US" sz="3900" dirty="0"/>
              <a:t> lung </a:t>
            </a:r>
            <a:r>
              <a:rPr lang="en-US" sz="3900" dirty="0" err="1"/>
              <a:t>hau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, </a:t>
            </a:r>
            <a:r>
              <a:rPr lang="en-US" sz="3900" dirty="0" err="1"/>
              <a:t>Khi</a:t>
            </a:r>
            <a:r>
              <a:rPr lang="en-US" sz="3900" dirty="0"/>
              <a:t> </a:t>
            </a:r>
            <a:r>
              <a:rPr lang="en-US" sz="3900" dirty="0" err="1"/>
              <a:t>bia</a:t>
            </a:r>
            <a:r>
              <a:rPr lang="en-US" sz="3900" dirty="0"/>
              <a:t> ah </a:t>
            </a:r>
            <a:r>
              <a:rPr lang="en-US" sz="3900" dirty="0" err="1"/>
              <a:t>keimah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kaa</a:t>
            </a:r>
            <a:r>
              <a:rPr lang="en-US" sz="3900" dirty="0"/>
              <a:t> </a:t>
            </a:r>
            <a:r>
              <a:rPr lang="en-US" sz="3900" dirty="0" err="1"/>
              <a:t>dor</a:t>
            </a:r>
            <a:r>
              <a:rPr lang="en-US" sz="3900" dirty="0"/>
              <a:t>;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nun a </a:t>
            </a:r>
            <a:r>
              <a:rPr lang="en-US" sz="3900" dirty="0" err="1"/>
              <a:t>sau</a:t>
            </a:r>
            <a:r>
              <a:rPr lang="en-US" sz="3900" dirty="0"/>
              <a:t> </a:t>
            </a:r>
            <a:r>
              <a:rPr lang="en-US" sz="3900" dirty="0" err="1"/>
              <a:t>bangin</a:t>
            </a:r>
            <a:r>
              <a:rPr lang="en-US" sz="3900" dirty="0"/>
              <a:t>, "Na </a:t>
            </a:r>
            <a:r>
              <a:rPr lang="en-US" sz="3900" dirty="0" err="1"/>
              <a:t>herhnak</a:t>
            </a:r>
            <a:r>
              <a:rPr lang="en-US" sz="3900" dirty="0"/>
              <a:t> bang </a:t>
            </a:r>
            <a:r>
              <a:rPr lang="en-US" sz="3900" dirty="0" err="1"/>
              <a:t>zaang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chap </a:t>
            </a:r>
            <a:r>
              <a:rPr lang="en-US" sz="3900" dirty="0" err="1"/>
              <a:t>lai</a:t>
            </a:r>
            <a:r>
              <a:rPr lang="en-US" sz="3900" dirty="0"/>
              <a:t>."</a:t>
            </a:r>
          </a:p>
        </p:txBody>
      </p:sp>
    </p:spTree>
  </p:cSld>
  <p:clrMapOvr>
    <a:masterClrMapping/>
  </p:clrMapOvr>
</p:sld>
</file>

<file path=ppt/slides/slide4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Hi bang </a:t>
            </a:r>
            <a:r>
              <a:rPr lang="en-US" sz="3900" dirty="0" err="1"/>
              <a:t>biakam</a:t>
            </a:r>
            <a:r>
              <a:rPr lang="en-US" sz="3900" dirty="0"/>
              <a:t> ka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lioah</a:t>
            </a:r>
            <a:r>
              <a:rPr lang="en-US" sz="3900" dirty="0"/>
              <a:t> Ka lung </a:t>
            </a:r>
            <a:r>
              <a:rPr lang="en-US" sz="3900" dirty="0" err="1"/>
              <a:t>chung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a </a:t>
            </a:r>
            <a:r>
              <a:rPr lang="en-US" sz="3900" dirty="0" err="1"/>
              <a:t>ngam</a:t>
            </a:r>
            <a:r>
              <a:rPr lang="en-US" sz="3900" dirty="0"/>
              <a:t> </a:t>
            </a:r>
            <a:r>
              <a:rPr lang="en-US" sz="3900" dirty="0" err="1"/>
              <a:t>zungzal</a:t>
            </a:r>
            <a:r>
              <a:rPr lang="en-US" sz="3900" dirty="0"/>
              <a:t>, </a:t>
            </a:r>
            <a:r>
              <a:rPr lang="en-US" sz="3900" dirty="0" err="1"/>
              <a:t>Zeitintiah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nun </a:t>
            </a:r>
            <a:r>
              <a:rPr lang="en-US" sz="3900" dirty="0" err="1"/>
              <a:t>chung</a:t>
            </a:r>
            <a:r>
              <a:rPr lang="en-US" sz="3900" dirty="0"/>
              <a:t> vial </a:t>
            </a:r>
            <a:r>
              <a:rPr lang="en-US" sz="3900" dirty="0" err="1"/>
              <a:t>te</a:t>
            </a:r>
            <a:r>
              <a:rPr lang="en-US" sz="3900" dirty="0"/>
              <a:t>, "Na </a:t>
            </a:r>
            <a:r>
              <a:rPr lang="en-US" sz="3900" dirty="0" err="1"/>
              <a:t>herhnak</a:t>
            </a:r>
            <a:r>
              <a:rPr lang="en-US" sz="3900" dirty="0"/>
              <a:t> bang </a:t>
            </a:r>
            <a:r>
              <a:rPr lang="en-US" sz="3900" dirty="0" err="1"/>
              <a:t>zaang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chap </a:t>
            </a:r>
            <a:r>
              <a:rPr lang="en-US" sz="3900" dirty="0" err="1"/>
              <a:t>lai</a:t>
            </a:r>
            <a:r>
              <a:rPr lang="en-US" sz="3900" dirty="0"/>
              <a:t>."</a:t>
            </a:r>
          </a:p>
        </p:txBody>
      </p:sp>
    </p:spTree>
  </p:cSld>
  <p:clrMapOvr>
    <a:masterClrMapping/>
  </p:clrMapOvr>
</p:sld>
</file>

<file path=ppt/slides/slide5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A </a:t>
            </a:r>
            <a:r>
              <a:rPr lang="en-US" sz="3900" dirty="0" err="1"/>
              <a:t>bia</a:t>
            </a:r>
            <a:r>
              <a:rPr lang="en-US" sz="3900" dirty="0"/>
              <a:t> ka </a:t>
            </a:r>
            <a:r>
              <a:rPr lang="en-US" sz="3900" dirty="0" err="1"/>
              <a:t>ral</a:t>
            </a:r>
            <a:r>
              <a:rPr lang="en-US" sz="3900" dirty="0"/>
              <a:t> lung </a:t>
            </a:r>
            <a:r>
              <a:rPr lang="en-US" sz="3900" dirty="0" err="1"/>
              <a:t>hau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, </a:t>
            </a:r>
            <a:r>
              <a:rPr lang="en-US" sz="3900" dirty="0" err="1"/>
              <a:t>Khi</a:t>
            </a:r>
            <a:r>
              <a:rPr lang="en-US" sz="3900" dirty="0"/>
              <a:t> </a:t>
            </a:r>
            <a:r>
              <a:rPr lang="en-US" sz="3900" dirty="0" err="1"/>
              <a:t>bia</a:t>
            </a:r>
            <a:r>
              <a:rPr lang="en-US" sz="3900" dirty="0"/>
              <a:t> ah </a:t>
            </a:r>
            <a:r>
              <a:rPr lang="en-US" sz="3900" dirty="0" err="1"/>
              <a:t>keimah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kaa</a:t>
            </a:r>
            <a:r>
              <a:rPr lang="en-US" sz="3900" dirty="0"/>
              <a:t> </a:t>
            </a:r>
            <a:r>
              <a:rPr lang="en-US" sz="3900" dirty="0" err="1"/>
              <a:t>dor</a:t>
            </a:r>
            <a:r>
              <a:rPr lang="en-US" sz="3900" dirty="0"/>
              <a:t>;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nun a </a:t>
            </a:r>
            <a:r>
              <a:rPr lang="en-US" sz="3900" dirty="0" err="1"/>
              <a:t>sau</a:t>
            </a:r>
            <a:r>
              <a:rPr lang="en-US" sz="3900" dirty="0"/>
              <a:t> </a:t>
            </a:r>
            <a:r>
              <a:rPr lang="en-US" sz="3900" dirty="0" err="1"/>
              <a:t>bangin</a:t>
            </a:r>
            <a:r>
              <a:rPr lang="en-US" sz="3900" dirty="0"/>
              <a:t>, "Na </a:t>
            </a:r>
            <a:r>
              <a:rPr lang="en-US" sz="3900" dirty="0" err="1"/>
              <a:t>herhnak</a:t>
            </a:r>
            <a:r>
              <a:rPr lang="en-US" sz="3900" dirty="0"/>
              <a:t> bang </a:t>
            </a:r>
            <a:r>
              <a:rPr lang="en-US" sz="3900" dirty="0" err="1"/>
              <a:t>zaang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chap </a:t>
            </a:r>
            <a:r>
              <a:rPr lang="en-US" sz="3900" dirty="0" err="1"/>
              <a:t>lai</a:t>
            </a:r>
            <a:r>
              <a:rPr lang="en-US" sz="3900" dirty="0"/>
              <a:t>."</a:t>
            </a:r>
          </a:p>
        </p:txBody>
      </p:sp>
    </p:spTree>
  </p:cSld>
  <p:clrMapOvr>
    <a:masterClrMapping/>
  </p:clrMapOvr>
</p:sld>
</file>

<file path=ppt/slides/slide5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Ka </a:t>
            </a:r>
            <a:r>
              <a:rPr lang="en-US" sz="3900" dirty="0" err="1"/>
              <a:t>thihnak</a:t>
            </a:r>
            <a:r>
              <a:rPr lang="en-US" sz="3900" dirty="0"/>
              <a:t> </a:t>
            </a:r>
            <a:r>
              <a:rPr lang="en-US" sz="3900" dirty="0" err="1"/>
              <a:t>caan</a:t>
            </a:r>
            <a:r>
              <a:rPr lang="en-US" sz="3900" dirty="0"/>
              <a:t> a </a:t>
            </a:r>
            <a:r>
              <a:rPr lang="en-US" sz="3900" dirty="0" err="1"/>
              <a:t>nai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 Ka </a:t>
            </a:r>
            <a:r>
              <a:rPr lang="en-US" sz="3900" dirty="0" err="1"/>
              <a:t>zumh</a:t>
            </a:r>
            <a:r>
              <a:rPr lang="en-US" sz="3900" dirty="0"/>
              <a:t> </a:t>
            </a:r>
            <a:r>
              <a:rPr lang="en-US" sz="3900" dirty="0" err="1"/>
              <a:t>rih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biakam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, Ka </a:t>
            </a:r>
            <a:r>
              <a:rPr lang="en-US" sz="3900" dirty="0" err="1"/>
              <a:t>zumh</a:t>
            </a:r>
            <a:r>
              <a:rPr lang="en-US" sz="3900" dirty="0"/>
              <a:t> bang in ka nun </a:t>
            </a:r>
            <a:r>
              <a:rPr lang="en-US" sz="3900" dirty="0" err="1"/>
              <a:t>lioah</a:t>
            </a:r>
            <a:r>
              <a:rPr lang="en-US" sz="3900" dirty="0"/>
              <a:t>, "Na </a:t>
            </a:r>
            <a:r>
              <a:rPr lang="en-US" sz="3900" dirty="0" err="1"/>
              <a:t>herhnak</a:t>
            </a:r>
            <a:r>
              <a:rPr lang="en-US" sz="3900" dirty="0"/>
              <a:t> bang </a:t>
            </a:r>
            <a:r>
              <a:rPr lang="en-US" sz="3900" dirty="0" err="1"/>
              <a:t>zaang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chap </a:t>
            </a:r>
            <a:r>
              <a:rPr lang="en-US" sz="3900" dirty="0" err="1"/>
              <a:t>lai</a:t>
            </a:r>
            <a:r>
              <a:rPr lang="en-US" sz="3900" dirty="0"/>
              <a:t>."</a:t>
            </a:r>
          </a:p>
        </p:txBody>
      </p:sp>
    </p:spTree>
  </p:cSld>
  <p:clrMapOvr>
    <a:masterClrMapping/>
  </p:clrMapOvr>
</p:sld>
</file>

<file path=ppt/slides/slide5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A </a:t>
            </a:r>
            <a:r>
              <a:rPr lang="en-US" sz="3900" dirty="0" err="1"/>
              <a:t>bia</a:t>
            </a:r>
            <a:r>
              <a:rPr lang="en-US" sz="3900" dirty="0"/>
              <a:t> ka </a:t>
            </a:r>
            <a:r>
              <a:rPr lang="en-US" sz="3900" dirty="0" err="1"/>
              <a:t>ral</a:t>
            </a:r>
            <a:r>
              <a:rPr lang="en-US" sz="3900" dirty="0"/>
              <a:t> lung </a:t>
            </a:r>
            <a:r>
              <a:rPr lang="en-US" sz="3900" dirty="0" err="1"/>
              <a:t>hau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, </a:t>
            </a:r>
            <a:r>
              <a:rPr lang="en-US" sz="3900" dirty="0" err="1"/>
              <a:t>Khi</a:t>
            </a:r>
            <a:r>
              <a:rPr lang="en-US" sz="3900" dirty="0"/>
              <a:t> </a:t>
            </a:r>
            <a:r>
              <a:rPr lang="en-US" sz="3900" dirty="0" err="1"/>
              <a:t>bia</a:t>
            </a:r>
            <a:r>
              <a:rPr lang="en-US" sz="3900" dirty="0"/>
              <a:t> ah </a:t>
            </a:r>
            <a:r>
              <a:rPr lang="en-US" sz="3900" dirty="0" err="1"/>
              <a:t>keimah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kaa</a:t>
            </a:r>
            <a:r>
              <a:rPr lang="en-US" sz="3900" dirty="0"/>
              <a:t> </a:t>
            </a:r>
            <a:r>
              <a:rPr lang="en-US" sz="3900" dirty="0" err="1"/>
              <a:t>dor</a:t>
            </a:r>
            <a:r>
              <a:rPr lang="en-US" sz="3900" dirty="0"/>
              <a:t>;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nun a </a:t>
            </a:r>
            <a:r>
              <a:rPr lang="en-US" sz="3900" dirty="0" err="1"/>
              <a:t>sau</a:t>
            </a:r>
            <a:r>
              <a:rPr lang="en-US" sz="3900" dirty="0"/>
              <a:t> </a:t>
            </a:r>
            <a:r>
              <a:rPr lang="en-US" sz="3900" dirty="0" err="1"/>
              <a:t>bangin</a:t>
            </a:r>
            <a:r>
              <a:rPr lang="en-US" sz="3900" dirty="0"/>
              <a:t>, "Na </a:t>
            </a:r>
            <a:r>
              <a:rPr lang="en-US" sz="3900" dirty="0" err="1"/>
              <a:t>herhnak</a:t>
            </a:r>
            <a:r>
              <a:rPr lang="en-US" sz="3900" dirty="0"/>
              <a:t> bang </a:t>
            </a:r>
            <a:r>
              <a:rPr lang="en-US" sz="3900" dirty="0" err="1"/>
              <a:t>zaang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chap </a:t>
            </a:r>
            <a:r>
              <a:rPr lang="en-US" sz="3900" dirty="0" err="1"/>
              <a:t>lai</a:t>
            </a:r>
            <a:r>
              <a:rPr lang="en-US" sz="3900" dirty="0"/>
              <a:t>."</a:t>
            </a:r>
          </a:p>
        </p:txBody>
      </p:sp>
    </p:spTree>
  </p:cSld>
  <p:clrMapOvr>
    <a:masterClrMapping/>
  </p:clrMapOvr>
</p:sld>
</file>

<file path=ppt/slides/slide5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5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68. NGAIHMANH, PATHIAN DAWTNAK CU</a:t>
            </a:r>
          </a:p>
          <a:p>
            <a:r>
              <a:rPr lang="en-US" sz="3900" dirty="0" err="1"/>
              <a:t>Doh</a:t>
            </a:r>
            <a:r>
              <a:rPr lang="en-US" sz="3900" dirty="0"/>
              <a:t> is Db</a:t>
            </a:r>
          </a:p>
        </p:txBody>
      </p:sp>
    </p:spTree>
  </p:cSld>
  <p:clrMapOvr>
    <a:masterClrMapping/>
  </p:clrMapOvr>
</p:sld>
</file>

<file path=ppt/slides/slide5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Ngai</a:t>
            </a:r>
            <a:r>
              <a:rPr lang="en-US" sz="3900" dirty="0"/>
              <a:t> </a:t>
            </a:r>
            <a:r>
              <a:rPr lang="en-US" sz="3900" dirty="0" err="1"/>
              <a:t>hmanh</a:t>
            </a:r>
            <a:r>
              <a:rPr lang="en-US" sz="3900" dirty="0"/>
              <a:t> u,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dawtnak</a:t>
            </a:r>
            <a:r>
              <a:rPr lang="en-US" sz="3900" dirty="0"/>
              <a:t> cu, </a:t>
            </a:r>
            <a:r>
              <a:rPr lang="en-US" sz="3900" dirty="0" err="1"/>
              <a:t>Khuaruahhar</a:t>
            </a:r>
            <a:r>
              <a:rPr lang="en-US" sz="3900" dirty="0"/>
              <a:t> </a:t>
            </a:r>
            <a:r>
              <a:rPr lang="en-US" sz="3900" dirty="0" err="1"/>
              <a:t>ngai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,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fa</a:t>
            </a:r>
            <a:r>
              <a:rPr lang="en-US" sz="3900" dirty="0"/>
              <a:t> ah </a:t>
            </a:r>
            <a:r>
              <a:rPr lang="en-US" sz="3900" dirty="0" err="1"/>
              <a:t>misual</a:t>
            </a:r>
            <a:r>
              <a:rPr lang="en-US" sz="3900" dirty="0"/>
              <a:t> </a:t>
            </a:r>
            <a:r>
              <a:rPr lang="en-US" sz="3900" dirty="0" err="1"/>
              <a:t>hmanh</a:t>
            </a:r>
            <a:r>
              <a:rPr lang="en-US" sz="3900" dirty="0"/>
              <a:t> hi, A </a:t>
            </a:r>
            <a:r>
              <a:rPr lang="en-US" sz="3900" dirty="0" err="1"/>
              <a:t>kan</a:t>
            </a:r>
            <a:r>
              <a:rPr lang="en-US" sz="3900" dirty="0"/>
              <a:t> canter </a:t>
            </a:r>
            <a:r>
              <a:rPr lang="en-US" sz="3900" dirty="0" err="1"/>
              <a:t>dah</a:t>
            </a:r>
            <a:r>
              <a:rPr lang="en-US" sz="3900" dirty="0"/>
              <a:t> </a:t>
            </a:r>
            <a:r>
              <a:rPr lang="en-US" sz="3900" dirty="0" err="1"/>
              <a:t>ngai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5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Ngai</a:t>
            </a:r>
            <a:r>
              <a:rPr lang="en-US" sz="3900" dirty="0"/>
              <a:t> </a:t>
            </a:r>
            <a:r>
              <a:rPr lang="en-US" sz="3900" dirty="0" err="1"/>
              <a:t>hmanh</a:t>
            </a:r>
            <a:r>
              <a:rPr lang="en-US" sz="3900" dirty="0"/>
              <a:t>! </a:t>
            </a:r>
            <a:r>
              <a:rPr lang="en-US" sz="3900" dirty="0" err="1"/>
              <a:t>Khuaruahhar</a:t>
            </a:r>
            <a:r>
              <a:rPr lang="en-US" sz="3900" dirty="0"/>
              <a:t> </a:t>
            </a:r>
            <a:r>
              <a:rPr lang="en-US" sz="3900" dirty="0" err="1"/>
              <a:t>dawtnak</a:t>
            </a:r>
            <a:r>
              <a:rPr lang="en-US" sz="3900" dirty="0"/>
              <a:t>, </a:t>
            </a:r>
            <a:r>
              <a:rPr lang="en-US" sz="3900" dirty="0" err="1"/>
              <a:t>Pathian</a:t>
            </a:r>
            <a:r>
              <a:rPr lang="en-US" sz="3900" dirty="0"/>
              <a:t>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dawtnak</a:t>
            </a:r>
            <a:r>
              <a:rPr lang="en-US" sz="3900" dirty="0"/>
              <a:t> cu </a:t>
            </a:r>
            <a:r>
              <a:rPr lang="en-US" sz="3900" dirty="0" err="1"/>
              <a:t>zeitluk</a:t>
            </a:r>
            <a:r>
              <a:rPr lang="en-US" sz="3900" dirty="0"/>
              <a:t> in </a:t>
            </a:r>
            <a:r>
              <a:rPr lang="en-US" sz="3900" dirty="0" err="1"/>
              <a:t>dah</a:t>
            </a:r>
            <a:r>
              <a:rPr lang="en-US" sz="3900" dirty="0"/>
              <a:t> a </a:t>
            </a:r>
            <a:r>
              <a:rPr lang="en-US" sz="3900" dirty="0" err="1"/>
              <a:t>lianhngan</a:t>
            </a:r>
            <a:r>
              <a:rPr lang="en-US" sz="3900" dirty="0"/>
              <a:t>!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fa</a:t>
            </a:r>
            <a:r>
              <a:rPr lang="en-US" sz="3900" dirty="0"/>
              <a:t>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ti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. A </a:t>
            </a:r>
            <a:r>
              <a:rPr lang="en-US" sz="3900" dirty="0" err="1"/>
              <a:t>khamhmi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caah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5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Kan ca a </a:t>
            </a:r>
            <a:r>
              <a:rPr lang="en-US" sz="3900" dirty="0" err="1"/>
              <a:t>thi</a:t>
            </a:r>
            <a:r>
              <a:rPr lang="en-US" sz="3900" dirty="0"/>
              <a:t> a </a:t>
            </a:r>
            <a:r>
              <a:rPr lang="en-US" sz="3900" dirty="0" err="1"/>
              <a:t>thlet</a:t>
            </a:r>
            <a:r>
              <a:rPr lang="en-US" sz="3900" dirty="0"/>
              <a:t> ca ah, </a:t>
            </a:r>
            <a:r>
              <a:rPr lang="en-US" sz="3900" dirty="0" err="1"/>
              <a:t>Khamhbawi</a:t>
            </a:r>
            <a:r>
              <a:rPr lang="en-US" sz="3900" dirty="0"/>
              <a:t> he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naih</a:t>
            </a:r>
            <a:r>
              <a:rPr lang="en-US" sz="3900" dirty="0"/>
              <a:t>, Ka </a:t>
            </a:r>
            <a:r>
              <a:rPr lang="en-US" sz="3900" dirty="0" err="1"/>
              <a:t>fa</a:t>
            </a:r>
            <a:r>
              <a:rPr lang="en-US" sz="3900" dirty="0"/>
              <a:t> </a:t>
            </a:r>
            <a:r>
              <a:rPr lang="en-US" sz="3900" dirty="0" err="1"/>
              <a:t>dawtmi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tiah</a:t>
            </a:r>
            <a:r>
              <a:rPr lang="en-US" sz="3900" dirty="0"/>
              <a:t> a au, A tang ah </a:t>
            </a:r>
            <a:r>
              <a:rPr lang="en-US" sz="3900" dirty="0" err="1"/>
              <a:t>kan</a:t>
            </a:r>
            <a:r>
              <a:rPr lang="en-US" sz="3900" dirty="0"/>
              <a:t> um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5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Ngai</a:t>
            </a:r>
            <a:r>
              <a:rPr lang="en-US" sz="3900" dirty="0"/>
              <a:t> </a:t>
            </a:r>
            <a:r>
              <a:rPr lang="en-US" sz="3900" dirty="0" err="1"/>
              <a:t>hmanh</a:t>
            </a:r>
            <a:r>
              <a:rPr lang="en-US" sz="3900" dirty="0"/>
              <a:t>! </a:t>
            </a:r>
            <a:r>
              <a:rPr lang="en-US" sz="3900" dirty="0" err="1"/>
              <a:t>Khuaruahhar</a:t>
            </a:r>
            <a:r>
              <a:rPr lang="en-US" sz="3900" dirty="0"/>
              <a:t> </a:t>
            </a:r>
            <a:r>
              <a:rPr lang="en-US" sz="3900" dirty="0" err="1"/>
              <a:t>dawtnak</a:t>
            </a:r>
            <a:r>
              <a:rPr lang="en-US" sz="3900" dirty="0"/>
              <a:t>, </a:t>
            </a:r>
            <a:r>
              <a:rPr lang="en-US" sz="3900" dirty="0" err="1"/>
              <a:t>Pathian</a:t>
            </a:r>
            <a:r>
              <a:rPr lang="en-US" sz="3900" dirty="0"/>
              <a:t>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dawtnak</a:t>
            </a:r>
            <a:r>
              <a:rPr lang="en-US" sz="3900" dirty="0"/>
              <a:t> cu </a:t>
            </a:r>
            <a:r>
              <a:rPr lang="en-US" sz="3900" dirty="0" err="1"/>
              <a:t>zeitluk</a:t>
            </a:r>
            <a:r>
              <a:rPr lang="en-US" sz="3900" dirty="0"/>
              <a:t> in </a:t>
            </a:r>
            <a:r>
              <a:rPr lang="en-US" sz="3900" dirty="0" err="1"/>
              <a:t>dah</a:t>
            </a:r>
            <a:r>
              <a:rPr lang="en-US" sz="3900" dirty="0"/>
              <a:t> a </a:t>
            </a:r>
            <a:r>
              <a:rPr lang="en-US" sz="3900" dirty="0" err="1"/>
              <a:t>lianhngan</a:t>
            </a:r>
            <a:r>
              <a:rPr lang="en-US" sz="3900" dirty="0"/>
              <a:t>!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fa</a:t>
            </a:r>
            <a:r>
              <a:rPr lang="en-US" sz="3900" dirty="0"/>
              <a:t>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ti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. A </a:t>
            </a:r>
            <a:r>
              <a:rPr lang="en-US" sz="3900" dirty="0" err="1"/>
              <a:t>khamhmi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caah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5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Kan </a:t>
            </a:r>
            <a:r>
              <a:rPr lang="en-US" sz="3900" dirty="0" err="1"/>
              <a:t>sunpar</a:t>
            </a:r>
            <a:r>
              <a:rPr lang="en-US" sz="3900" dirty="0"/>
              <a:t> </a:t>
            </a:r>
            <a:r>
              <a:rPr lang="en-US" sz="3900" dirty="0" err="1"/>
              <a:t>nak</a:t>
            </a:r>
            <a:r>
              <a:rPr lang="en-US" sz="3900" dirty="0"/>
              <a:t> </a:t>
            </a:r>
            <a:r>
              <a:rPr lang="en-US" sz="3900" dirty="0" err="1"/>
              <a:t>zei</a:t>
            </a:r>
            <a:r>
              <a:rPr lang="en-US" sz="3900" dirty="0"/>
              <a:t> </a:t>
            </a:r>
            <a:r>
              <a:rPr lang="en-US" sz="3900" dirty="0" err="1"/>
              <a:t>bantuk</a:t>
            </a:r>
            <a:r>
              <a:rPr lang="en-US" sz="3900" dirty="0"/>
              <a:t> </a:t>
            </a:r>
            <a:r>
              <a:rPr lang="en-US" sz="3900" dirty="0" err="1"/>
              <a:t>dah</a:t>
            </a:r>
            <a:r>
              <a:rPr lang="en-US" sz="3900" dirty="0"/>
              <a:t>, </a:t>
            </a:r>
            <a:r>
              <a:rPr lang="en-US" sz="3900" dirty="0" err="1"/>
              <a:t>Atu</a:t>
            </a:r>
            <a:r>
              <a:rPr lang="en-US" sz="3900" dirty="0"/>
              <a:t> a </a:t>
            </a:r>
            <a:r>
              <a:rPr lang="en-US" sz="3900" dirty="0" err="1"/>
              <a:t>lang</a:t>
            </a:r>
            <a:r>
              <a:rPr lang="en-US" sz="3900" dirty="0"/>
              <a:t> </a:t>
            </a:r>
            <a:r>
              <a:rPr lang="en-US" sz="3900" dirty="0" err="1"/>
              <a:t>rih</a:t>
            </a:r>
            <a:r>
              <a:rPr lang="en-US" sz="3900" dirty="0"/>
              <a:t> lo. </a:t>
            </a:r>
            <a:r>
              <a:rPr lang="en-US" sz="3900" dirty="0" err="1"/>
              <a:t>Khamhbawi</a:t>
            </a:r>
            <a:r>
              <a:rPr lang="en-US" sz="3900" dirty="0"/>
              <a:t> a </a:t>
            </a:r>
            <a:r>
              <a:rPr lang="en-US" sz="3900" dirty="0" err="1"/>
              <a:t>langh</a:t>
            </a:r>
            <a:r>
              <a:rPr lang="en-US" sz="3900" dirty="0"/>
              <a:t> than </a:t>
            </a:r>
            <a:r>
              <a:rPr lang="en-US" sz="3900" dirty="0" err="1"/>
              <a:t>te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, Amah bang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5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Ngai</a:t>
            </a:r>
            <a:r>
              <a:rPr lang="en-US" sz="3900" dirty="0"/>
              <a:t> </a:t>
            </a:r>
            <a:r>
              <a:rPr lang="en-US" sz="3900" dirty="0" err="1"/>
              <a:t>hmanh</a:t>
            </a:r>
            <a:r>
              <a:rPr lang="en-US" sz="3900" dirty="0"/>
              <a:t>! </a:t>
            </a:r>
            <a:r>
              <a:rPr lang="en-US" sz="3900" dirty="0" err="1"/>
              <a:t>Khuaruahhar</a:t>
            </a:r>
            <a:r>
              <a:rPr lang="en-US" sz="3900" dirty="0"/>
              <a:t> </a:t>
            </a:r>
            <a:r>
              <a:rPr lang="en-US" sz="3900" dirty="0" err="1"/>
              <a:t>dawtnak</a:t>
            </a:r>
            <a:r>
              <a:rPr lang="en-US" sz="3900" dirty="0"/>
              <a:t>, </a:t>
            </a:r>
            <a:r>
              <a:rPr lang="en-US" sz="3900" dirty="0" err="1"/>
              <a:t>Pathian</a:t>
            </a:r>
            <a:r>
              <a:rPr lang="en-US" sz="3900" dirty="0"/>
              <a:t>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dawtnak</a:t>
            </a:r>
            <a:r>
              <a:rPr lang="en-US" sz="3900" dirty="0"/>
              <a:t> cu </a:t>
            </a:r>
            <a:r>
              <a:rPr lang="en-US" sz="3900" dirty="0" err="1"/>
              <a:t>zeitluk</a:t>
            </a:r>
            <a:r>
              <a:rPr lang="en-US" sz="3900" dirty="0"/>
              <a:t> in </a:t>
            </a:r>
            <a:r>
              <a:rPr lang="en-US" sz="3900" dirty="0" err="1"/>
              <a:t>dah</a:t>
            </a:r>
            <a:r>
              <a:rPr lang="en-US" sz="3900" dirty="0"/>
              <a:t> a </a:t>
            </a:r>
            <a:r>
              <a:rPr lang="en-US" sz="3900" dirty="0" err="1"/>
              <a:t>lianhngan</a:t>
            </a:r>
            <a:r>
              <a:rPr lang="en-US" sz="3900" dirty="0"/>
              <a:t>!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fa</a:t>
            </a:r>
            <a:r>
              <a:rPr lang="en-US" sz="3900" dirty="0"/>
              <a:t>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ti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. A </a:t>
            </a:r>
            <a:r>
              <a:rPr lang="en-US" sz="3900" dirty="0" err="1"/>
              <a:t>khamhmi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caah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5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</a:t>
            </a:r>
            <a:r>
              <a:rPr lang="en-US" sz="3900" dirty="0" err="1"/>
              <a:t>Khi</a:t>
            </a:r>
            <a:r>
              <a:rPr lang="en-US" sz="3900" dirty="0"/>
              <a:t> </a:t>
            </a:r>
            <a:r>
              <a:rPr lang="en-US" sz="3900" dirty="0" err="1"/>
              <a:t>bia</a:t>
            </a:r>
            <a:r>
              <a:rPr lang="en-US" sz="3900" dirty="0"/>
              <a:t> a </a:t>
            </a:r>
            <a:r>
              <a:rPr lang="en-US" sz="3900" dirty="0" err="1"/>
              <a:t>zummi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 cu, </a:t>
            </a:r>
            <a:r>
              <a:rPr lang="en-US" sz="3900" dirty="0" err="1"/>
              <a:t>Khamhbawi</a:t>
            </a:r>
            <a:r>
              <a:rPr lang="en-US" sz="3900" dirty="0"/>
              <a:t> bang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Thihnak</a:t>
            </a:r>
            <a:r>
              <a:rPr lang="en-US" sz="3900" dirty="0"/>
              <a:t> </a:t>
            </a:r>
            <a:r>
              <a:rPr lang="en-US" sz="3900" dirty="0" err="1"/>
              <a:t>teitu</a:t>
            </a:r>
            <a:r>
              <a:rPr lang="en-US" sz="3900" dirty="0"/>
              <a:t> </a:t>
            </a:r>
            <a:r>
              <a:rPr lang="en-US" sz="3900" dirty="0" err="1"/>
              <a:t>minthang</a:t>
            </a:r>
            <a:r>
              <a:rPr lang="en-US" sz="3900" dirty="0"/>
              <a:t> </a:t>
            </a:r>
            <a:r>
              <a:rPr lang="en-US" sz="3900" dirty="0" err="1"/>
              <a:t>Khamhbawi</a:t>
            </a:r>
            <a:r>
              <a:rPr lang="en-US" sz="3900" dirty="0"/>
              <a:t>, Na </a:t>
            </a:r>
            <a:r>
              <a:rPr lang="en-US" sz="3900" dirty="0" err="1"/>
              <a:t>hmai</a:t>
            </a:r>
            <a:r>
              <a:rPr lang="en-US" sz="3900" dirty="0"/>
              <a:t> </a:t>
            </a:r>
            <a:r>
              <a:rPr lang="en-US" sz="3900" dirty="0" err="1"/>
              <a:t>hmuh</a:t>
            </a:r>
            <a:r>
              <a:rPr lang="en-US" sz="3900" dirty="0"/>
              <a:t> ka duh </a:t>
            </a:r>
            <a:r>
              <a:rPr lang="en-US" sz="3900" dirty="0" err="1"/>
              <a:t>ko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5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Ngai</a:t>
            </a:r>
            <a:r>
              <a:rPr lang="en-US" sz="3900" dirty="0"/>
              <a:t> </a:t>
            </a:r>
            <a:r>
              <a:rPr lang="en-US" sz="3900" dirty="0" err="1"/>
              <a:t>hmanh</a:t>
            </a:r>
            <a:r>
              <a:rPr lang="en-US" sz="3900" dirty="0"/>
              <a:t>! </a:t>
            </a:r>
            <a:r>
              <a:rPr lang="en-US" sz="3900" dirty="0" err="1"/>
              <a:t>Khuaruahhar</a:t>
            </a:r>
            <a:r>
              <a:rPr lang="en-US" sz="3900" dirty="0"/>
              <a:t> </a:t>
            </a:r>
            <a:r>
              <a:rPr lang="en-US" sz="3900" dirty="0" err="1"/>
              <a:t>dawtnak</a:t>
            </a:r>
            <a:r>
              <a:rPr lang="en-US" sz="3900" dirty="0"/>
              <a:t>, </a:t>
            </a:r>
            <a:r>
              <a:rPr lang="en-US" sz="3900" dirty="0" err="1"/>
              <a:t>Pathian</a:t>
            </a:r>
            <a:r>
              <a:rPr lang="en-US" sz="3900" dirty="0"/>
              <a:t>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dawtnak</a:t>
            </a:r>
            <a:r>
              <a:rPr lang="en-US" sz="3900" dirty="0"/>
              <a:t> cu </a:t>
            </a:r>
            <a:r>
              <a:rPr lang="en-US" sz="3900" dirty="0" err="1"/>
              <a:t>zeitluk</a:t>
            </a:r>
            <a:r>
              <a:rPr lang="en-US" sz="3900" dirty="0"/>
              <a:t> in </a:t>
            </a:r>
            <a:r>
              <a:rPr lang="en-US" sz="3900" dirty="0" err="1"/>
              <a:t>dah</a:t>
            </a:r>
            <a:r>
              <a:rPr lang="en-US" sz="3900" dirty="0"/>
              <a:t> a </a:t>
            </a:r>
            <a:r>
              <a:rPr lang="en-US" sz="3900" dirty="0" err="1"/>
              <a:t>lianhngan</a:t>
            </a:r>
            <a:r>
              <a:rPr lang="en-US" sz="3900" dirty="0"/>
              <a:t>!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fa</a:t>
            </a:r>
            <a:r>
              <a:rPr lang="en-US" sz="3900" dirty="0"/>
              <a:t>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ti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. A </a:t>
            </a:r>
            <a:r>
              <a:rPr lang="en-US" sz="3900" dirty="0" err="1"/>
              <a:t>khamhmi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caah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5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5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pl-PL" sz="3900" dirty="0"/>
              <a:t>69. DAWTNAK NIH A KA CAWI</a:t>
            </a:r>
          </a:p>
          <a:p>
            <a:endParaRPr lang="en-US" sz="3900" dirty="0"/>
          </a:p>
          <a:p>
            <a:r>
              <a:rPr lang="pl-PL" sz="3900" dirty="0"/>
              <a:t>Doh is Bb</a:t>
            </a:r>
            <a:endParaRPr lang="en-US" sz="3900" dirty="0"/>
          </a:p>
        </p:txBody>
      </p:sp>
    </p:spTree>
  </p:cSld>
  <p:clrMapOvr>
    <a:masterClrMapping/>
  </p:clrMapOvr>
</p:sld>
</file>

<file path=ppt/slides/slide5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Sualnak</a:t>
            </a:r>
            <a:r>
              <a:rPr lang="en-US" sz="3900" dirty="0"/>
              <a:t> </a:t>
            </a:r>
            <a:r>
              <a:rPr lang="en-US" sz="3900" dirty="0" err="1"/>
              <a:t>chungah</a:t>
            </a:r>
            <a:r>
              <a:rPr lang="en-US" sz="3900" dirty="0"/>
              <a:t> ka </a:t>
            </a:r>
            <a:r>
              <a:rPr lang="en-US" sz="3900" dirty="0" err="1"/>
              <a:t>tla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</a:t>
            </a:r>
            <a:r>
              <a:rPr lang="en-US" sz="3900" dirty="0" err="1"/>
              <a:t>Daihnak</a:t>
            </a:r>
            <a:r>
              <a:rPr lang="en-US" sz="3900" dirty="0"/>
              <a:t> </a:t>
            </a:r>
            <a:r>
              <a:rPr lang="en-US" sz="3900" dirty="0" err="1"/>
              <a:t>tikam</a:t>
            </a:r>
            <a:r>
              <a:rPr lang="en-US" sz="3900" dirty="0"/>
              <a:t> </a:t>
            </a:r>
            <a:r>
              <a:rPr lang="en-US" sz="3900" dirty="0" err="1"/>
              <a:t>hlat</a:t>
            </a:r>
            <a:r>
              <a:rPr lang="en-US" sz="3900" dirty="0"/>
              <a:t> ah, Ka lung </a:t>
            </a:r>
            <a:r>
              <a:rPr lang="en-US" sz="3900" dirty="0" err="1"/>
              <a:t>chung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</a:t>
            </a:r>
            <a:r>
              <a:rPr lang="en-US" sz="3900" dirty="0" err="1"/>
              <a:t>thur</a:t>
            </a:r>
            <a:r>
              <a:rPr lang="en-US" sz="3900" dirty="0"/>
              <a:t> </a:t>
            </a:r>
            <a:r>
              <a:rPr lang="en-US" sz="3900" dirty="0" err="1"/>
              <a:t>tuk</a:t>
            </a:r>
            <a:r>
              <a:rPr lang="en-US" sz="3900" dirty="0"/>
              <a:t>, Ka </a:t>
            </a:r>
            <a:r>
              <a:rPr lang="en-US" sz="3900" dirty="0" err="1"/>
              <a:t>chuak</a:t>
            </a:r>
            <a:r>
              <a:rPr lang="en-US" sz="3900" dirty="0"/>
              <a:t> than </a:t>
            </a:r>
            <a:r>
              <a:rPr lang="en-US" sz="3900" dirty="0" err="1"/>
              <a:t>kho</a:t>
            </a:r>
            <a:r>
              <a:rPr lang="en-US" sz="3900" dirty="0"/>
              <a:t> </a:t>
            </a:r>
            <a:r>
              <a:rPr lang="en-US" sz="3900" dirty="0" err="1"/>
              <a:t>ti</a:t>
            </a:r>
            <a:r>
              <a:rPr lang="en-US" sz="3900" dirty="0"/>
              <a:t> lo, </a:t>
            </a:r>
            <a:r>
              <a:rPr lang="en-US" sz="3900" dirty="0" err="1"/>
              <a:t>Siseh</a:t>
            </a:r>
            <a:r>
              <a:rPr lang="en-US" sz="3900" dirty="0"/>
              <a:t> </a:t>
            </a:r>
            <a:r>
              <a:rPr lang="en-US" sz="3900" dirty="0" err="1"/>
              <a:t>rili</a:t>
            </a:r>
            <a:r>
              <a:rPr lang="en-US" sz="3900" dirty="0"/>
              <a:t>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, Ka </a:t>
            </a:r>
            <a:r>
              <a:rPr lang="en-US" sz="3900" dirty="0" err="1"/>
              <a:t>aunak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</a:t>
            </a:r>
            <a:r>
              <a:rPr lang="en-US" sz="3900" dirty="0" err="1"/>
              <a:t>theih</a:t>
            </a:r>
            <a:r>
              <a:rPr lang="en-US" sz="3900" dirty="0"/>
              <a:t>, </a:t>
            </a:r>
            <a:r>
              <a:rPr lang="en-US" sz="3900" dirty="0" err="1"/>
              <a:t>Tichungin</a:t>
            </a:r>
            <a:r>
              <a:rPr lang="en-US" sz="3900" dirty="0"/>
              <a:t> a ka </a:t>
            </a:r>
            <a:r>
              <a:rPr lang="en-US" sz="3900" dirty="0" err="1"/>
              <a:t>cawi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. </a:t>
            </a:r>
            <a:r>
              <a:rPr lang="en-US" sz="3900" dirty="0" err="1"/>
              <a:t>Atu</a:t>
            </a:r>
            <a:r>
              <a:rPr lang="en-US" sz="3900" dirty="0"/>
              <a:t> ka him.</a:t>
            </a:r>
          </a:p>
        </p:txBody>
      </p:sp>
    </p:spTree>
  </p:cSld>
  <p:clrMapOvr>
    <a:masterClrMapping/>
  </p:clrMapOvr>
</p:sld>
</file>

<file path=ppt/slides/slide5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A </a:t>
            </a:r>
            <a:r>
              <a:rPr lang="en-US" sz="3900" dirty="0" err="1"/>
              <a:t>dawtnak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(</a:t>
            </a:r>
            <a:r>
              <a:rPr lang="en-US" sz="3900" dirty="0" err="1"/>
              <a:t>nak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) A ka </a:t>
            </a:r>
            <a:r>
              <a:rPr lang="en-US" sz="3900" dirty="0" err="1"/>
              <a:t>cawi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(</a:t>
            </a:r>
            <a:r>
              <a:rPr lang="en-US" sz="3900" dirty="0" err="1"/>
              <a:t>cawi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) </a:t>
            </a:r>
            <a:r>
              <a:rPr lang="en-US" sz="3900" dirty="0" err="1"/>
              <a:t>Bawmtu</a:t>
            </a:r>
            <a:r>
              <a:rPr lang="en-US" sz="3900" dirty="0"/>
              <a:t> um lo </a:t>
            </a:r>
            <a:r>
              <a:rPr lang="en-US" sz="3900" dirty="0" err="1"/>
              <a:t>tikah</a:t>
            </a:r>
            <a:r>
              <a:rPr lang="en-US" sz="3900" dirty="0"/>
              <a:t>. </a:t>
            </a:r>
            <a:r>
              <a:rPr lang="en-US" sz="3900" dirty="0" err="1"/>
              <a:t>Adawtnak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, (Aka </a:t>
            </a:r>
            <a:r>
              <a:rPr lang="en-US" sz="3900" dirty="0" err="1"/>
              <a:t>cawi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).</a:t>
            </a:r>
          </a:p>
        </p:txBody>
      </p:sp>
    </p:spTree>
  </p:cSld>
  <p:clrMapOvr>
    <a:masterClrMapping/>
  </p:clrMapOvr>
</p:sld>
</file>

<file path=ppt/slides/slide5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Amah ka lung ka </a:t>
            </a:r>
            <a:r>
              <a:rPr lang="en-US" sz="3900" dirty="0" err="1"/>
              <a:t>pek</a:t>
            </a:r>
            <a:r>
              <a:rPr lang="en-US" sz="3900" dirty="0"/>
              <a:t> </a:t>
            </a:r>
            <a:r>
              <a:rPr lang="en-US" sz="3900" dirty="0" err="1"/>
              <a:t>dih</a:t>
            </a:r>
            <a:r>
              <a:rPr lang="en-US" sz="3900" dirty="0"/>
              <a:t>, Amah </a:t>
            </a:r>
            <a:r>
              <a:rPr lang="en-US" sz="3900" dirty="0" err="1"/>
              <a:t>tlaihchannak</a:t>
            </a:r>
            <a:r>
              <a:rPr lang="en-US" sz="3900" dirty="0"/>
              <a:t> in, A </a:t>
            </a:r>
            <a:r>
              <a:rPr lang="en-US" sz="3900" dirty="0" err="1"/>
              <a:t>sunparnak</a:t>
            </a:r>
            <a:r>
              <a:rPr lang="en-US" sz="3900" dirty="0"/>
              <a:t> </a:t>
            </a:r>
            <a:r>
              <a:rPr lang="en-US" sz="3900" dirty="0" err="1"/>
              <a:t>chung</a:t>
            </a:r>
            <a:r>
              <a:rPr lang="en-US" sz="3900" dirty="0"/>
              <a:t> ka um, A </a:t>
            </a:r>
            <a:r>
              <a:rPr lang="en-US" sz="3900" dirty="0" err="1"/>
              <a:t>thangthat</a:t>
            </a:r>
            <a:r>
              <a:rPr lang="en-US" sz="3900" dirty="0"/>
              <a:t> </a:t>
            </a:r>
            <a:r>
              <a:rPr lang="en-US" sz="3900" dirty="0" err="1"/>
              <a:t>hla</a:t>
            </a:r>
            <a:r>
              <a:rPr lang="en-US" sz="3900" dirty="0"/>
              <a:t> ka </a:t>
            </a:r>
            <a:r>
              <a:rPr lang="en-US" sz="3900" dirty="0" err="1"/>
              <a:t>sa</a:t>
            </a:r>
            <a:r>
              <a:rPr lang="en-US" sz="3900" dirty="0"/>
              <a:t>, A </a:t>
            </a:r>
            <a:r>
              <a:rPr lang="en-US" sz="3900" dirty="0" err="1"/>
              <a:t>ngan</a:t>
            </a:r>
            <a:r>
              <a:rPr lang="en-US" sz="3900" dirty="0"/>
              <a:t> a </a:t>
            </a:r>
            <a:r>
              <a:rPr lang="en-US" sz="3900" dirty="0" err="1"/>
              <a:t>dingmi</a:t>
            </a:r>
            <a:r>
              <a:rPr lang="en-US" sz="3900" dirty="0"/>
              <a:t> </a:t>
            </a:r>
            <a:r>
              <a:rPr lang="en-US" sz="3900" dirty="0" err="1"/>
              <a:t>dawtnak</a:t>
            </a:r>
            <a:r>
              <a:rPr lang="en-US" sz="3900" dirty="0"/>
              <a:t>, </a:t>
            </a:r>
            <a:r>
              <a:rPr lang="en-US" sz="3900" dirty="0" err="1"/>
              <a:t>Hla</a:t>
            </a:r>
            <a:r>
              <a:rPr lang="en-US" sz="3900" dirty="0"/>
              <a:t> </a:t>
            </a:r>
            <a:r>
              <a:rPr lang="en-US" sz="3900" dirty="0" err="1"/>
              <a:t>dawh</a:t>
            </a:r>
            <a:r>
              <a:rPr lang="en-US" sz="3900" dirty="0"/>
              <a:t> </a:t>
            </a:r>
            <a:r>
              <a:rPr lang="en-US" sz="3900" dirty="0" err="1"/>
              <a:t>bik</a:t>
            </a:r>
            <a:r>
              <a:rPr lang="en-US" sz="3900" dirty="0"/>
              <a:t> he </a:t>
            </a:r>
            <a:r>
              <a:rPr lang="en-US" sz="3900" dirty="0" err="1"/>
              <a:t>aa</a:t>
            </a:r>
            <a:r>
              <a:rPr lang="en-US" sz="3900" dirty="0"/>
              <a:t> </a:t>
            </a:r>
            <a:r>
              <a:rPr lang="en-US" sz="3900" dirty="0" err="1"/>
              <a:t>tlak</a:t>
            </a:r>
            <a:r>
              <a:rPr lang="en-US" sz="3900" dirty="0"/>
              <a:t>,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dawt</a:t>
            </a:r>
            <a:r>
              <a:rPr lang="en-US" sz="3900" dirty="0"/>
              <a:t> </a:t>
            </a:r>
            <a:r>
              <a:rPr lang="en-US" sz="3900" dirty="0" err="1"/>
              <a:t>riantuannak</a:t>
            </a:r>
            <a:r>
              <a:rPr lang="en-US" sz="3900" dirty="0"/>
              <a:t> </a:t>
            </a:r>
            <a:r>
              <a:rPr lang="en-US" sz="3900" dirty="0" err="1"/>
              <a:t>zong</a:t>
            </a:r>
            <a:r>
              <a:rPr lang="en-US" sz="3900" dirty="0"/>
              <a:t>, Amah </a:t>
            </a:r>
            <a:r>
              <a:rPr lang="en-US" sz="3900" dirty="0" err="1"/>
              <a:t>pe</a:t>
            </a:r>
            <a:r>
              <a:rPr lang="en-US" sz="3900" dirty="0"/>
              <a:t> u,</a:t>
            </a:r>
          </a:p>
        </p:txBody>
      </p:sp>
    </p:spTree>
  </p:cSld>
  <p:clrMapOvr>
    <a:masterClrMapping/>
  </p:clrMapOvr>
</p:sld>
</file>

<file path=ppt/slides/slide5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A </a:t>
            </a:r>
            <a:r>
              <a:rPr lang="en-US" sz="3900" dirty="0" err="1"/>
              <a:t>dawtnak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(</a:t>
            </a:r>
            <a:r>
              <a:rPr lang="en-US" sz="3900" dirty="0" err="1"/>
              <a:t>nak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) A ka </a:t>
            </a:r>
            <a:r>
              <a:rPr lang="en-US" sz="3900" dirty="0" err="1"/>
              <a:t>cawi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(</a:t>
            </a:r>
            <a:r>
              <a:rPr lang="en-US" sz="3900" dirty="0" err="1"/>
              <a:t>cawi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) </a:t>
            </a:r>
            <a:r>
              <a:rPr lang="en-US" sz="3900" dirty="0" err="1"/>
              <a:t>Bawmtu</a:t>
            </a:r>
            <a:r>
              <a:rPr lang="en-US" sz="3900" dirty="0"/>
              <a:t> um lo </a:t>
            </a:r>
            <a:r>
              <a:rPr lang="en-US" sz="3900" dirty="0" err="1"/>
              <a:t>tikah</a:t>
            </a:r>
            <a:r>
              <a:rPr lang="en-US" sz="3900" dirty="0"/>
              <a:t>. </a:t>
            </a:r>
            <a:r>
              <a:rPr lang="en-US" sz="3900" dirty="0" err="1"/>
              <a:t>Adawtnak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, (Aka </a:t>
            </a:r>
            <a:r>
              <a:rPr lang="en-US" sz="3900" dirty="0" err="1"/>
              <a:t>cawi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).</a:t>
            </a:r>
          </a:p>
        </p:txBody>
      </p:sp>
    </p:spTree>
  </p:cSld>
  <p:clrMapOvr>
    <a:masterClrMapping/>
  </p:clrMapOvr>
</p:sld>
</file>

<file path=ppt/slides/slide5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A </a:t>
            </a:r>
            <a:r>
              <a:rPr lang="en-US" sz="3900" dirty="0" err="1"/>
              <a:t>phang</a:t>
            </a:r>
            <a:r>
              <a:rPr lang="en-US" sz="3900" dirty="0"/>
              <a:t> </a:t>
            </a:r>
            <a:r>
              <a:rPr lang="en-US" sz="3900" dirty="0" err="1"/>
              <a:t>thlarau</a:t>
            </a:r>
            <a:r>
              <a:rPr lang="en-US" sz="3900" dirty="0"/>
              <a:t> van </a:t>
            </a:r>
            <a:r>
              <a:rPr lang="en-US" sz="3900" dirty="0" err="1"/>
              <a:t>zoh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a </a:t>
            </a:r>
            <a:r>
              <a:rPr lang="en-US" sz="3900" dirty="0" err="1"/>
              <a:t>khamh</a:t>
            </a:r>
            <a:r>
              <a:rPr lang="en-US" sz="3900" dirty="0"/>
              <a:t> </a:t>
            </a:r>
            <a:r>
              <a:rPr lang="en-US" sz="3900" dirty="0" err="1"/>
              <a:t>khawh</a:t>
            </a:r>
            <a:r>
              <a:rPr lang="en-US" sz="3900" dirty="0"/>
              <a:t> </a:t>
            </a:r>
            <a:r>
              <a:rPr lang="en-US" sz="3900" dirty="0" err="1"/>
              <a:t>dih</a:t>
            </a:r>
            <a:r>
              <a:rPr lang="en-US" sz="3900" dirty="0"/>
              <a:t>, A </a:t>
            </a:r>
            <a:r>
              <a:rPr lang="en-US" sz="3900" dirty="0" err="1"/>
              <a:t>dawtnak</a:t>
            </a:r>
            <a:r>
              <a:rPr lang="en-US" sz="3900" dirty="0"/>
              <a:t> in an </a:t>
            </a:r>
            <a:r>
              <a:rPr lang="en-US" sz="3900" dirty="0" err="1"/>
              <a:t>cawi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Rili</a:t>
            </a:r>
            <a:r>
              <a:rPr lang="en-US" sz="3900" dirty="0"/>
              <a:t> </a:t>
            </a:r>
            <a:r>
              <a:rPr lang="en-US" sz="3900" dirty="0" err="1"/>
              <a:t>tilet</a:t>
            </a:r>
            <a:r>
              <a:rPr lang="en-US" sz="3900" dirty="0"/>
              <a:t> </a:t>
            </a:r>
            <a:r>
              <a:rPr lang="en-US" sz="3900" dirty="0" err="1"/>
              <a:t>chungin</a:t>
            </a:r>
            <a:r>
              <a:rPr lang="en-US" sz="3900" dirty="0"/>
              <a:t>, </a:t>
            </a:r>
            <a:r>
              <a:rPr lang="en-US" sz="3900" dirty="0" err="1"/>
              <a:t>Rili</a:t>
            </a:r>
            <a:r>
              <a:rPr lang="en-US" sz="3900" dirty="0"/>
              <a:t> </a:t>
            </a:r>
            <a:r>
              <a:rPr lang="en-US" sz="3900" dirty="0" err="1"/>
              <a:t>uktu</a:t>
            </a:r>
            <a:r>
              <a:rPr lang="en-US" sz="3900" dirty="0"/>
              <a:t>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, A </a:t>
            </a:r>
            <a:r>
              <a:rPr lang="en-US" sz="3900" dirty="0" err="1"/>
              <a:t>bia</a:t>
            </a:r>
            <a:r>
              <a:rPr lang="en-US" sz="3900" dirty="0"/>
              <a:t> </a:t>
            </a:r>
            <a:r>
              <a:rPr lang="en-US" sz="3900" dirty="0" err="1"/>
              <a:t>tilet</a:t>
            </a:r>
            <a:r>
              <a:rPr lang="en-US" sz="3900" dirty="0"/>
              <a:t> an </a:t>
            </a:r>
            <a:r>
              <a:rPr lang="en-US" sz="3900" dirty="0" err="1"/>
              <a:t>ngaih</a:t>
            </a:r>
            <a:r>
              <a:rPr lang="en-US" sz="3900" dirty="0"/>
              <a:t>, Na </a:t>
            </a:r>
            <a:r>
              <a:rPr lang="en-US" sz="3900" dirty="0" err="1"/>
              <a:t>Khamhbawi</a:t>
            </a:r>
            <a:r>
              <a:rPr lang="en-US" sz="3900" dirty="0"/>
              <a:t>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awk</a:t>
            </a:r>
            <a:r>
              <a:rPr lang="en-US" sz="3900" dirty="0"/>
              <a:t> a duh, </a:t>
            </a:r>
            <a:r>
              <a:rPr lang="en-US" sz="3900" dirty="0" err="1"/>
              <a:t>Nihin</a:t>
            </a:r>
            <a:r>
              <a:rPr lang="en-US" sz="3900" dirty="0"/>
              <a:t> </a:t>
            </a:r>
            <a:r>
              <a:rPr lang="en-US" sz="3900" dirty="0" err="1"/>
              <a:t>siter</a:t>
            </a:r>
            <a:r>
              <a:rPr lang="en-US" sz="3900" dirty="0"/>
              <a:t>,</a:t>
            </a:r>
          </a:p>
        </p:txBody>
      </p:sp>
    </p:spTree>
  </p:cSld>
  <p:clrMapOvr>
    <a:masterClrMapping/>
  </p:clrMapOvr>
</p:sld>
</file>

<file path=ppt/slides/slide5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A </a:t>
            </a:r>
            <a:r>
              <a:rPr lang="en-US" sz="3900" dirty="0" err="1"/>
              <a:t>dawtnak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(</a:t>
            </a:r>
            <a:r>
              <a:rPr lang="en-US" sz="3900" dirty="0" err="1"/>
              <a:t>nak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) A ka </a:t>
            </a:r>
            <a:r>
              <a:rPr lang="en-US" sz="3900" dirty="0" err="1"/>
              <a:t>cawi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(</a:t>
            </a:r>
            <a:r>
              <a:rPr lang="en-US" sz="3900" dirty="0" err="1"/>
              <a:t>cawi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) </a:t>
            </a:r>
            <a:r>
              <a:rPr lang="en-US" sz="3900" dirty="0" err="1"/>
              <a:t>Bawmtu</a:t>
            </a:r>
            <a:r>
              <a:rPr lang="en-US" sz="3900" dirty="0"/>
              <a:t> um lo </a:t>
            </a:r>
            <a:r>
              <a:rPr lang="en-US" sz="3900" dirty="0" err="1"/>
              <a:t>tikah</a:t>
            </a:r>
            <a:r>
              <a:rPr lang="en-US" sz="3900" dirty="0"/>
              <a:t>. </a:t>
            </a:r>
            <a:r>
              <a:rPr lang="en-US" sz="3900" dirty="0" err="1"/>
              <a:t>Adawtnak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, (Aka </a:t>
            </a:r>
            <a:r>
              <a:rPr lang="en-US" sz="3900" dirty="0" err="1"/>
              <a:t>cawi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).</a:t>
            </a:r>
          </a:p>
        </p:txBody>
      </p:sp>
    </p:spTree>
  </p:cSld>
  <p:clrMapOvr>
    <a:masterClrMapping/>
  </p:clrMapOvr>
</p:sld>
</file>

<file path=ppt/slides/slide5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5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70. KHAMHTU KA HRUAI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Db</a:t>
            </a:r>
          </a:p>
        </p:txBody>
      </p:sp>
    </p:spTree>
  </p:cSld>
  <p:clrMapOvr>
    <a:masterClrMapping/>
  </p:clrMapOvr>
</p:sld>
</file>

<file path=ppt/slides/slide5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Lam </a:t>
            </a:r>
            <a:r>
              <a:rPr lang="en-US" sz="3900" dirty="0" err="1"/>
              <a:t>kha</a:t>
            </a:r>
            <a:r>
              <a:rPr lang="en-US" sz="3900" dirty="0"/>
              <a:t> ka </a:t>
            </a:r>
            <a:r>
              <a:rPr lang="en-US" sz="3900" dirty="0" err="1"/>
              <a:t>palh</a:t>
            </a:r>
            <a:r>
              <a:rPr lang="en-US" sz="3900" dirty="0"/>
              <a:t> </a:t>
            </a:r>
            <a:r>
              <a:rPr lang="en-US" sz="3900" dirty="0" err="1"/>
              <a:t>nakhnga</a:t>
            </a:r>
            <a:r>
              <a:rPr lang="en-US" sz="3900" dirty="0"/>
              <a:t> lo, (</a:t>
            </a:r>
            <a:r>
              <a:rPr lang="en-US" sz="3900" dirty="0" err="1"/>
              <a:t>nak</a:t>
            </a:r>
            <a:r>
              <a:rPr lang="en-US" sz="3900" dirty="0"/>
              <a:t> </a:t>
            </a:r>
            <a:r>
              <a:rPr lang="en-US" sz="3900" dirty="0" err="1"/>
              <a:t>hnga</a:t>
            </a:r>
            <a:r>
              <a:rPr lang="en-US" sz="3900" dirty="0"/>
              <a:t> lo) </a:t>
            </a:r>
            <a:r>
              <a:rPr lang="en-US" sz="3900" dirty="0" err="1"/>
              <a:t>Bawipa</a:t>
            </a:r>
            <a:r>
              <a:rPr lang="en-US" sz="3900" dirty="0"/>
              <a:t>, lam ka </a:t>
            </a:r>
            <a:r>
              <a:rPr lang="en-US" sz="3900" dirty="0" err="1"/>
              <a:t>hmuhsak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(</a:t>
            </a:r>
            <a:r>
              <a:rPr lang="en-US" sz="3900" dirty="0" err="1"/>
              <a:t>hmuhsak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) Na </a:t>
            </a:r>
            <a:r>
              <a:rPr lang="en-US" sz="3900" dirty="0" err="1"/>
              <a:t>sinah</a:t>
            </a:r>
            <a:r>
              <a:rPr lang="en-US" sz="3900" dirty="0"/>
              <a:t> ka um </a:t>
            </a:r>
            <a:r>
              <a:rPr lang="en-US" sz="3900" dirty="0" err="1"/>
              <a:t>lioah</a:t>
            </a:r>
            <a:r>
              <a:rPr lang="en-US" sz="3900" dirty="0"/>
              <a:t> (um </a:t>
            </a:r>
            <a:r>
              <a:rPr lang="en-US" sz="3900" dirty="0" err="1"/>
              <a:t>lioah</a:t>
            </a:r>
            <a:r>
              <a:rPr lang="en-US" sz="3900" dirty="0"/>
              <a:t>) </a:t>
            </a:r>
            <a:r>
              <a:rPr lang="en-US" sz="3900" dirty="0" err="1"/>
              <a:t>Ral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an ka </a:t>
            </a:r>
            <a:r>
              <a:rPr lang="en-US" sz="3900" dirty="0" err="1"/>
              <a:t>hrawk</a:t>
            </a:r>
            <a:r>
              <a:rPr lang="en-US" sz="3900" dirty="0"/>
              <a:t> </a:t>
            </a:r>
            <a:r>
              <a:rPr lang="en-US" sz="3900" dirty="0" err="1"/>
              <a:t>kho</a:t>
            </a:r>
            <a:r>
              <a:rPr lang="en-US" sz="3900" dirty="0"/>
              <a:t> lo (</a:t>
            </a:r>
            <a:r>
              <a:rPr lang="en-US" sz="3900" dirty="0" err="1"/>
              <a:t>hrawk</a:t>
            </a:r>
            <a:r>
              <a:rPr lang="en-US" sz="3900" dirty="0"/>
              <a:t> </a:t>
            </a:r>
            <a:r>
              <a:rPr lang="en-US" sz="3900" dirty="0" err="1"/>
              <a:t>kho</a:t>
            </a:r>
            <a:r>
              <a:rPr lang="en-US" sz="3900" dirty="0"/>
              <a:t> lo)</a:t>
            </a:r>
          </a:p>
        </p:txBody>
      </p:sp>
    </p:spTree>
  </p:cSld>
  <p:clrMapOvr>
    <a:masterClrMapping/>
  </p:clrMapOvr>
</p:sld>
</file>

<file path=ppt/slides/slide5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Lam ka </a:t>
            </a:r>
            <a:r>
              <a:rPr lang="en-US" sz="3900" dirty="0" err="1"/>
              <a:t>hmuhsak</a:t>
            </a:r>
            <a:r>
              <a:rPr lang="en-US" sz="3900" dirty="0"/>
              <a:t>, </a:t>
            </a:r>
            <a:r>
              <a:rPr lang="en-US" sz="3900" dirty="0" err="1"/>
              <a:t>Bawipa</a:t>
            </a:r>
            <a:r>
              <a:rPr lang="en-US" sz="3900" dirty="0"/>
              <a:t> lam ka </a:t>
            </a:r>
            <a:r>
              <a:rPr lang="en-US" sz="3900" dirty="0" err="1"/>
              <a:t>hmuhsak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Lam </a:t>
            </a:r>
            <a:r>
              <a:rPr lang="en-US" sz="3900" dirty="0" err="1"/>
              <a:t>kha</a:t>
            </a:r>
            <a:r>
              <a:rPr lang="en-US" sz="3900" dirty="0"/>
              <a:t> ka </a:t>
            </a:r>
            <a:r>
              <a:rPr lang="en-US" sz="3900" dirty="0" err="1"/>
              <a:t>palh</a:t>
            </a:r>
            <a:r>
              <a:rPr lang="en-US" sz="3900" dirty="0"/>
              <a:t> </a:t>
            </a:r>
            <a:r>
              <a:rPr lang="en-US" sz="3900" dirty="0" err="1"/>
              <a:t>nak</a:t>
            </a:r>
            <a:r>
              <a:rPr lang="en-US" sz="3900" dirty="0"/>
              <a:t> </a:t>
            </a:r>
            <a:r>
              <a:rPr lang="en-US" sz="3900" dirty="0" err="1"/>
              <a:t>hnga</a:t>
            </a:r>
            <a:r>
              <a:rPr lang="en-US" sz="3900" dirty="0"/>
              <a:t> lo, (</a:t>
            </a:r>
            <a:r>
              <a:rPr lang="en-US" sz="3900" dirty="0" err="1"/>
              <a:t>nak</a:t>
            </a:r>
            <a:r>
              <a:rPr lang="en-US" sz="3900" dirty="0"/>
              <a:t> </a:t>
            </a:r>
            <a:r>
              <a:rPr lang="en-US" sz="3900" dirty="0" err="1"/>
              <a:t>hnga</a:t>
            </a:r>
            <a:r>
              <a:rPr lang="en-US" sz="3900" dirty="0"/>
              <a:t> lo) </a:t>
            </a:r>
            <a:r>
              <a:rPr lang="en-US" sz="3900" dirty="0" err="1"/>
              <a:t>Khamhbawi</a:t>
            </a:r>
            <a:r>
              <a:rPr lang="en-US" sz="3900" dirty="0"/>
              <a:t> lam ka </a:t>
            </a:r>
            <a:r>
              <a:rPr lang="en-US" sz="3900" dirty="0" err="1"/>
              <a:t>hmuhsak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(</a:t>
            </a:r>
            <a:r>
              <a:rPr lang="en-US" sz="3900" dirty="0" err="1"/>
              <a:t>hmuhsak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)</a:t>
            </a:r>
          </a:p>
        </p:txBody>
      </p:sp>
    </p:spTree>
  </p:cSld>
  <p:clrMapOvr>
    <a:masterClrMapping/>
  </p:clrMapOvr>
</p:sld>
</file>

<file path=ppt/slides/slide5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Tilet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</a:t>
            </a:r>
            <a:r>
              <a:rPr lang="en-US" sz="3900" dirty="0" err="1"/>
              <a:t>thawh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, Ka </a:t>
            </a:r>
            <a:r>
              <a:rPr lang="en-US" sz="3900" dirty="0" err="1"/>
              <a:t>thlarau</a:t>
            </a:r>
            <a:r>
              <a:rPr lang="en-US" sz="3900" dirty="0"/>
              <a:t> </a:t>
            </a:r>
            <a:r>
              <a:rPr lang="en-US" sz="3900" dirty="0" err="1"/>
              <a:t>huhphenh</a:t>
            </a:r>
            <a:r>
              <a:rPr lang="en-US" sz="3900" dirty="0"/>
              <a:t> </a:t>
            </a:r>
            <a:r>
              <a:rPr lang="en-US" sz="3900" dirty="0" err="1"/>
              <a:t>awk</a:t>
            </a:r>
            <a:r>
              <a:rPr lang="en-US" sz="3900" dirty="0"/>
              <a:t> ah, </a:t>
            </a:r>
            <a:r>
              <a:rPr lang="en-US" sz="3900" dirty="0" err="1"/>
              <a:t>Keimah</a:t>
            </a:r>
            <a:r>
              <a:rPr lang="en-US" sz="3900" dirty="0"/>
              <a:t> </a:t>
            </a:r>
            <a:r>
              <a:rPr lang="en-US" sz="3900" dirty="0" err="1"/>
              <a:t>sinah</a:t>
            </a:r>
            <a:r>
              <a:rPr lang="en-US" sz="3900" dirty="0"/>
              <a:t> </a:t>
            </a:r>
            <a:r>
              <a:rPr lang="en-US" sz="3900" dirty="0" err="1"/>
              <a:t>va</a:t>
            </a:r>
            <a:r>
              <a:rPr lang="en-US" sz="3900" dirty="0"/>
              <a:t> um </a:t>
            </a:r>
            <a:r>
              <a:rPr lang="en-US" sz="3900" dirty="0" err="1"/>
              <a:t>tuah</a:t>
            </a:r>
            <a:r>
              <a:rPr lang="en-US" sz="3900" dirty="0"/>
              <a:t>, Na </a:t>
            </a:r>
            <a:r>
              <a:rPr lang="en-US" sz="3900" dirty="0" err="1"/>
              <a:t>zaangfahnak</a:t>
            </a:r>
            <a:r>
              <a:rPr lang="en-US" sz="3900" dirty="0"/>
              <a:t> ka </a:t>
            </a:r>
            <a:r>
              <a:rPr lang="en-US" sz="3900" dirty="0" err="1"/>
              <a:t>bochan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5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Lam ka </a:t>
            </a:r>
            <a:r>
              <a:rPr lang="en-US" sz="3900" dirty="0" err="1"/>
              <a:t>hmuhsak</a:t>
            </a:r>
            <a:r>
              <a:rPr lang="en-US" sz="3900" dirty="0"/>
              <a:t>, </a:t>
            </a:r>
            <a:r>
              <a:rPr lang="en-US" sz="3900" dirty="0" err="1"/>
              <a:t>Bawipa</a:t>
            </a:r>
            <a:r>
              <a:rPr lang="en-US" sz="3900" dirty="0"/>
              <a:t> lam ka </a:t>
            </a:r>
            <a:r>
              <a:rPr lang="en-US" sz="3900" dirty="0" err="1"/>
              <a:t>hmuhsak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Lam </a:t>
            </a:r>
            <a:r>
              <a:rPr lang="en-US" sz="3900" dirty="0" err="1"/>
              <a:t>kha</a:t>
            </a:r>
            <a:r>
              <a:rPr lang="en-US" sz="3900" dirty="0"/>
              <a:t> ka </a:t>
            </a:r>
            <a:r>
              <a:rPr lang="en-US" sz="3900" dirty="0" err="1"/>
              <a:t>palh</a:t>
            </a:r>
            <a:r>
              <a:rPr lang="en-US" sz="3900" dirty="0"/>
              <a:t> </a:t>
            </a:r>
            <a:r>
              <a:rPr lang="en-US" sz="3900" dirty="0" err="1"/>
              <a:t>nak</a:t>
            </a:r>
            <a:r>
              <a:rPr lang="en-US" sz="3900" dirty="0"/>
              <a:t> </a:t>
            </a:r>
            <a:r>
              <a:rPr lang="en-US" sz="3900" dirty="0" err="1"/>
              <a:t>hnga</a:t>
            </a:r>
            <a:r>
              <a:rPr lang="en-US" sz="3900" dirty="0"/>
              <a:t> lo, (</a:t>
            </a:r>
            <a:r>
              <a:rPr lang="en-US" sz="3900" dirty="0" err="1"/>
              <a:t>nak</a:t>
            </a:r>
            <a:r>
              <a:rPr lang="en-US" sz="3900" dirty="0"/>
              <a:t> </a:t>
            </a:r>
            <a:r>
              <a:rPr lang="en-US" sz="3900" dirty="0" err="1"/>
              <a:t>hnga</a:t>
            </a:r>
            <a:r>
              <a:rPr lang="en-US" sz="3900" dirty="0"/>
              <a:t> lo) </a:t>
            </a:r>
            <a:r>
              <a:rPr lang="en-US" sz="3900" dirty="0" err="1"/>
              <a:t>Khamhbawi</a:t>
            </a:r>
            <a:r>
              <a:rPr lang="en-US" sz="3900" dirty="0"/>
              <a:t> lam ka </a:t>
            </a:r>
            <a:r>
              <a:rPr lang="en-US" sz="3900" dirty="0" err="1"/>
              <a:t>hmuhsak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(</a:t>
            </a:r>
            <a:r>
              <a:rPr lang="en-US" sz="3900" dirty="0" err="1"/>
              <a:t>hmuhsak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)</a:t>
            </a:r>
          </a:p>
        </p:txBody>
      </p:sp>
    </p:spTree>
  </p:cSld>
  <p:clrMapOvr>
    <a:masterClrMapping/>
  </p:clrMapOvr>
</p:sld>
</file>

<file path=ppt/slides/slide5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Numnak</a:t>
            </a:r>
            <a:r>
              <a:rPr lang="en-US" sz="3900" dirty="0"/>
              <a:t> </a:t>
            </a:r>
            <a:r>
              <a:rPr lang="en-US" sz="3900" dirty="0" err="1"/>
              <a:t>thlitu</a:t>
            </a:r>
            <a:r>
              <a:rPr lang="en-US" sz="3900" dirty="0"/>
              <a:t> a </a:t>
            </a:r>
            <a:r>
              <a:rPr lang="en-US" sz="3900" dirty="0" err="1"/>
              <a:t>hran</a:t>
            </a:r>
            <a:r>
              <a:rPr lang="en-US" sz="3900" dirty="0"/>
              <a:t> </a:t>
            </a:r>
            <a:r>
              <a:rPr lang="en-US" sz="3900" dirty="0" err="1"/>
              <a:t>ca'h</a:t>
            </a:r>
            <a:r>
              <a:rPr lang="en-US" sz="3900" dirty="0"/>
              <a:t>, </a:t>
            </a:r>
            <a:r>
              <a:rPr lang="en-US" sz="3900" dirty="0" err="1"/>
              <a:t>Mitthli</a:t>
            </a:r>
            <a:r>
              <a:rPr lang="en-US" sz="3900" dirty="0"/>
              <a:t> a </a:t>
            </a:r>
            <a:r>
              <a:rPr lang="en-US" sz="3900" dirty="0" err="1"/>
              <a:t>hulnak</a:t>
            </a:r>
            <a:r>
              <a:rPr lang="en-US" sz="3900" dirty="0"/>
              <a:t> </a:t>
            </a:r>
            <a:r>
              <a:rPr lang="en-US" sz="3900" dirty="0" err="1"/>
              <a:t>khua</a:t>
            </a:r>
            <a:r>
              <a:rPr lang="en-US" sz="3900" dirty="0"/>
              <a:t> ah, </a:t>
            </a:r>
            <a:r>
              <a:rPr lang="en-US" sz="3900" dirty="0" err="1"/>
              <a:t>Keimah</a:t>
            </a:r>
            <a:r>
              <a:rPr lang="en-US" sz="3900" dirty="0"/>
              <a:t> ka </a:t>
            </a:r>
            <a:r>
              <a:rPr lang="en-US" sz="3900" dirty="0" err="1"/>
              <a:t>phak</a:t>
            </a:r>
            <a:r>
              <a:rPr lang="en-US" sz="3900" dirty="0"/>
              <a:t> </a:t>
            </a:r>
            <a:r>
              <a:rPr lang="en-US" sz="3900" dirty="0" err="1"/>
              <a:t>hlan</a:t>
            </a:r>
            <a:r>
              <a:rPr lang="en-US" sz="3900" dirty="0"/>
              <a:t> </a:t>
            </a:r>
            <a:r>
              <a:rPr lang="en-US" sz="3900" dirty="0" err="1"/>
              <a:t>tiangin</a:t>
            </a:r>
            <a:r>
              <a:rPr lang="en-US" sz="3900" dirty="0"/>
              <a:t>, </a:t>
            </a:r>
            <a:r>
              <a:rPr lang="en-US" sz="3900" dirty="0" err="1"/>
              <a:t>Khamhbawi</a:t>
            </a:r>
            <a:r>
              <a:rPr lang="en-US" sz="3900" dirty="0"/>
              <a:t>, lam ka </a:t>
            </a:r>
            <a:r>
              <a:rPr lang="en-US" sz="3900" dirty="0" err="1"/>
              <a:t>hmuhsak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5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Lam ka </a:t>
            </a:r>
            <a:r>
              <a:rPr lang="en-US" sz="3900" dirty="0" err="1"/>
              <a:t>hmuhsak</a:t>
            </a:r>
            <a:r>
              <a:rPr lang="en-US" sz="3900" dirty="0"/>
              <a:t>, </a:t>
            </a:r>
            <a:r>
              <a:rPr lang="en-US" sz="3900" dirty="0" err="1"/>
              <a:t>Bawipa</a:t>
            </a:r>
            <a:r>
              <a:rPr lang="en-US" sz="3900" dirty="0"/>
              <a:t> lam ka </a:t>
            </a:r>
            <a:r>
              <a:rPr lang="en-US" sz="3900" dirty="0" err="1"/>
              <a:t>hmuhsak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Lam </a:t>
            </a:r>
            <a:r>
              <a:rPr lang="en-US" sz="3900" dirty="0" err="1"/>
              <a:t>kha</a:t>
            </a:r>
            <a:r>
              <a:rPr lang="en-US" sz="3900" dirty="0"/>
              <a:t> ka </a:t>
            </a:r>
            <a:r>
              <a:rPr lang="en-US" sz="3900" dirty="0" err="1"/>
              <a:t>palh</a:t>
            </a:r>
            <a:r>
              <a:rPr lang="en-US" sz="3900" dirty="0"/>
              <a:t> </a:t>
            </a:r>
            <a:r>
              <a:rPr lang="en-US" sz="3900" dirty="0" err="1"/>
              <a:t>nak</a:t>
            </a:r>
            <a:r>
              <a:rPr lang="en-US" sz="3900" dirty="0"/>
              <a:t> </a:t>
            </a:r>
            <a:r>
              <a:rPr lang="en-US" sz="3900" dirty="0" err="1"/>
              <a:t>hnga</a:t>
            </a:r>
            <a:r>
              <a:rPr lang="en-US" sz="3900" dirty="0"/>
              <a:t> lo, (</a:t>
            </a:r>
            <a:r>
              <a:rPr lang="en-US" sz="3900" dirty="0" err="1"/>
              <a:t>nak</a:t>
            </a:r>
            <a:r>
              <a:rPr lang="en-US" sz="3900" dirty="0"/>
              <a:t> </a:t>
            </a:r>
            <a:r>
              <a:rPr lang="en-US" sz="3900" dirty="0" err="1"/>
              <a:t>hnga</a:t>
            </a:r>
            <a:r>
              <a:rPr lang="en-US" sz="3900" dirty="0"/>
              <a:t> lo) </a:t>
            </a:r>
            <a:r>
              <a:rPr lang="en-US" sz="3900" dirty="0" err="1"/>
              <a:t>Khamhbawi</a:t>
            </a:r>
            <a:r>
              <a:rPr lang="en-US" sz="3900" dirty="0"/>
              <a:t> lam ka </a:t>
            </a:r>
            <a:r>
              <a:rPr lang="en-US" sz="3900" dirty="0" err="1"/>
              <a:t>hmuhsak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(</a:t>
            </a:r>
            <a:r>
              <a:rPr lang="en-US" sz="3900" dirty="0" err="1"/>
              <a:t>hmuhsak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)</a:t>
            </a:r>
          </a:p>
        </p:txBody>
      </p:sp>
    </p:spTree>
  </p:cSld>
  <p:clrMapOvr>
    <a:masterClrMapping/>
  </p:clrMapOvr>
</p:sld>
</file>

<file path=ppt/slides/slide5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5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71. KHUARUAHHAR DAWTNAK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</a:t>
            </a:r>
            <a:r>
              <a:rPr lang="en-US" sz="3900" dirty="0" err="1"/>
              <a:t>Eb</a:t>
            </a:r>
            <a:endParaRPr lang="en-US" sz="3900" dirty="0"/>
          </a:p>
        </p:txBody>
      </p:sp>
    </p:spTree>
  </p:cSld>
  <p:clrMapOvr>
    <a:masterClrMapping/>
  </p:clrMapOvr>
</p:sld>
</file>

<file path=ppt/slides/slide5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A </a:t>
            </a:r>
            <a:r>
              <a:rPr lang="en-US" sz="3900" dirty="0" err="1"/>
              <a:t>sual</a:t>
            </a:r>
            <a:r>
              <a:rPr lang="en-US" sz="3900" dirty="0"/>
              <a:t> </a:t>
            </a:r>
            <a:r>
              <a:rPr lang="en-US" sz="3900" dirty="0" err="1"/>
              <a:t>cia</a:t>
            </a:r>
            <a:r>
              <a:rPr lang="en-US" sz="3900" dirty="0"/>
              <a:t> </a:t>
            </a:r>
            <a:r>
              <a:rPr lang="en-US" sz="3900" dirty="0" err="1"/>
              <a:t>vawlei</a:t>
            </a:r>
            <a:r>
              <a:rPr lang="en-US" sz="3900" dirty="0"/>
              <a:t> </a:t>
            </a:r>
            <a:r>
              <a:rPr lang="en-US" sz="3900" dirty="0" err="1"/>
              <a:t>cung</a:t>
            </a:r>
            <a:r>
              <a:rPr lang="en-US" sz="3900" dirty="0"/>
              <a:t> mi </a:t>
            </a:r>
            <a:r>
              <a:rPr lang="en-US" sz="3900" dirty="0" err="1"/>
              <a:t>kha</a:t>
            </a:r>
            <a:r>
              <a:rPr lang="en-US" sz="3900" dirty="0"/>
              <a:t>,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 </a:t>
            </a:r>
            <a:r>
              <a:rPr lang="en-US" sz="3900" dirty="0" err="1"/>
              <a:t>dawt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; A </a:t>
            </a:r>
            <a:r>
              <a:rPr lang="en-US" sz="3900" dirty="0" err="1"/>
              <a:t>tha</a:t>
            </a:r>
            <a:r>
              <a:rPr lang="en-US" sz="3900" dirty="0"/>
              <a:t> </a:t>
            </a:r>
            <a:r>
              <a:rPr lang="en-US" sz="3900" dirty="0" err="1"/>
              <a:t>bik</a:t>
            </a:r>
            <a:r>
              <a:rPr lang="en-US" sz="3900" dirty="0"/>
              <a:t> </a:t>
            </a:r>
            <a:r>
              <a:rPr lang="en-US" sz="3900" dirty="0" err="1"/>
              <a:t>khamhnak</a:t>
            </a:r>
            <a:r>
              <a:rPr lang="en-US" sz="3900" dirty="0"/>
              <a:t> sung </a:t>
            </a:r>
            <a:r>
              <a:rPr lang="en-US" sz="3900" dirty="0" err="1"/>
              <a:t>bik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, Man loin a </a:t>
            </a:r>
            <a:r>
              <a:rPr lang="en-US" sz="3900" dirty="0" err="1"/>
              <a:t>pek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5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Maw </a:t>
            </a:r>
            <a:r>
              <a:rPr lang="en-US" sz="3900" dirty="0" err="1"/>
              <a:t>khuaruahharnak</a:t>
            </a:r>
            <a:r>
              <a:rPr lang="en-US" sz="3900" dirty="0"/>
              <a:t> </a:t>
            </a:r>
            <a:r>
              <a:rPr lang="en-US" sz="3900" dirty="0" err="1"/>
              <a:t>ngaingai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dawt</a:t>
            </a:r>
            <a:r>
              <a:rPr lang="en-US" sz="3900" dirty="0"/>
              <a:t> </a:t>
            </a:r>
            <a:r>
              <a:rPr lang="en-US" sz="3900" dirty="0" err="1"/>
              <a:t>nak</a:t>
            </a:r>
            <a:r>
              <a:rPr lang="en-US" sz="3900" dirty="0"/>
              <a:t>; </a:t>
            </a:r>
            <a:r>
              <a:rPr lang="en-US" sz="3900" dirty="0" err="1"/>
              <a:t>Kannih</a:t>
            </a:r>
            <a:r>
              <a:rPr lang="en-US" sz="3900" dirty="0"/>
              <a:t> </a:t>
            </a:r>
            <a:r>
              <a:rPr lang="en-US" sz="3900" dirty="0" err="1"/>
              <a:t>khamhnak</a:t>
            </a:r>
            <a:r>
              <a:rPr lang="en-US" sz="3900" dirty="0"/>
              <a:t> ca Amah cu </a:t>
            </a:r>
            <a:r>
              <a:rPr lang="en-US" sz="3900" dirty="0" err="1"/>
              <a:t>Kalvari</a:t>
            </a:r>
            <a:r>
              <a:rPr lang="en-US" sz="3900" dirty="0"/>
              <a:t> ah a </a:t>
            </a:r>
            <a:r>
              <a:rPr lang="en-US" sz="3900" dirty="0" err="1"/>
              <a:t>thi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5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Kan </a:t>
            </a:r>
            <a:r>
              <a:rPr lang="en-US" sz="3900" dirty="0" err="1"/>
              <a:t>zumh</a:t>
            </a:r>
            <a:r>
              <a:rPr lang="en-US" sz="3900" dirty="0"/>
              <a:t> </a:t>
            </a:r>
            <a:r>
              <a:rPr lang="en-US" sz="3900" dirty="0" err="1"/>
              <a:t>ahcun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Bawi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, A </a:t>
            </a:r>
            <a:r>
              <a:rPr lang="en-US" sz="3900" dirty="0" err="1"/>
              <a:t>nung</a:t>
            </a:r>
            <a:r>
              <a:rPr lang="en-US" sz="3900" dirty="0"/>
              <a:t> than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Fa</a:t>
            </a:r>
            <a:r>
              <a:rPr lang="en-US" sz="3900" dirty="0"/>
              <a:t>, </a:t>
            </a:r>
            <a:r>
              <a:rPr lang="en-US" sz="3900" dirty="0" err="1"/>
              <a:t>Thihnak</a:t>
            </a:r>
            <a:r>
              <a:rPr lang="en-US" sz="3900" dirty="0"/>
              <a:t> in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khamh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, A </a:t>
            </a:r>
            <a:r>
              <a:rPr lang="en-US" sz="3900" dirty="0" err="1"/>
              <a:t>thi</a:t>
            </a:r>
            <a:r>
              <a:rPr lang="en-US" sz="3900" dirty="0"/>
              <a:t> in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tawl</a:t>
            </a:r>
            <a:r>
              <a:rPr lang="en-US" sz="3900" dirty="0"/>
              <a:t>,</a:t>
            </a:r>
          </a:p>
        </p:txBody>
      </p:sp>
    </p:spTree>
  </p:cSld>
  <p:clrMapOvr>
    <a:masterClrMapping/>
  </p:clrMapOvr>
</p:sld>
</file>

<file path=ppt/slides/slide5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Maw </a:t>
            </a:r>
            <a:r>
              <a:rPr lang="en-US" sz="3900" dirty="0" err="1"/>
              <a:t>khuaruahharnak</a:t>
            </a:r>
            <a:r>
              <a:rPr lang="en-US" sz="3900" dirty="0"/>
              <a:t> </a:t>
            </a:r>
            <a:r>
              <a:rPr lang="en-US" sz="3900" dirty="0" err="1"/>
              <a:t>ngaingai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dawt</a:t>
            </a:r>
            <a:r>
              <a:rPr lang="en-US" sz="3900" dirty="0"/>
              <a:t> </a:t>
            </a:r>
            <a:r>
              <a:rPr lang="en-US" sz="3900" dirty="0" err="1"/>
              <a:t>nak</a:t>
            </a:r>
            <a:r>
              <a:rPr lang="en-US" sz="3900" dirty="0"/>
              <a:t>; </a:t>
            </a:r>
            <a:r>
              <a:rPr lang="en-US" sz="3900" dirty="0" err="1"/>
              <a:t>Kannih</a:t>
            </a:r>
            <a:r>
              <a:rPr lang="en-US" sz="3900" dirty="0"/>
              <a:t> </a:t>
            </a:r>
            <a:r>
              <a:rPr lang="en-US" sz="3900" dirty="0" err="1"/>
              <a:t>khamhnak</a:t>
            </a:r>
            <a:r>
              <a:rPr lang="en-US" sz="3900" dirty="0"/>
              <a:t> ca Amah cu </a:t>
            </a:r>
            <a:r>
              <a:rPr lang="en-US" sz="3900" dirty="0" err="1"/>
              <a:t>Kalvari</a:t>
            </a:r>
            <a:r>
              <a:rPr lang="en-US" sz="3900" dirty="0"/>
              <a:t> ah a </a:t>
            </a:r>
            <a:r>
              <a:rPr lang="en-US" sz="3900" dirty="0" err="1"/>
              <a:t>thi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5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Dawtnak</a:t>
            </a:r>
            <a:r>
              <a:rPr lang="en-US" sz="3900" dirty="0"/>
              <a:t> in a </a:t>
            </a:r>
            <a:r>
              <a:rPr lang="en-US" sz="3900" dirty="0" err="1"/>
              <a:t>tlinter</a:t>
            </a:r>
            <a:r>
              <a:rPr lang="en-US" sz="3900" dirty="0"/>
              <a:t> </a:t>
            </a:r>
            <a:r>
              <a:rPr lang="en-US" sz="3900" dirty="0" err="1"/>
              <a:t>dih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A </a:t>
            </a:r>
            <a:r>
              <a:rPr lang="en-US" sz="3900" dirty="0" err="1"/>
              <a:t>mithiang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sinah</a:t>
            </a:r>
            <a:r>
              <a:rPr lang="en-US" sz="3900" dirty="0"/>
              <a:t>,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bia</a:t>
            </a:r>
            <a:r>
              <a:rPr lang="en-US" sz="3900" dirty="0"/>
              <a:t> an </a:t>
            </a:r>
            <a:r>
              <a:rPr lang="en-US" sz="3900" dirty="0" err="1"/>
              <a:t>zumh</a:t>
            </a:r>
            <a:r>
              <a:rPr lang="en-US" sz="3900" dirty="0"/>
              <a:t> </a:t>
            </a:r>
            <a:r>
              <a:rPr lang="en-US" sz="3900" dirty="0" err="1"/>
              <a:t>caah</a:t>
            </a:r>
            <a:r>
              <a:rPr lang="en-US" sz="3900" dirty="0"/>
              <a:t>, </a:t>
            </a:r>
            <a:r>
              <a:rPr lang="en-US" sz="3900" dirty="0" err="1"/>
              <a:t>Dinhdaihnak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an </a:t>
            </a:r>
            <a:r>
              <a:rPr lang="en-US" sz="3900" dirty="0" err="1"/>
              <a:t>hmuh</a:t>
            </a:r>
            <a:r>
              <a:rPr lang="en-US" sz="3900" dirty="0"/>
              <a:t>,</a:t>
            </a:r>
          </a:p>
        </p:txBody>
      </p:sp>
    </p:spTree>
  </p:cSld>
  <p:clrMapOvr>
    <a:masterClrMapping/>
  </p:clrMapOvr>
</p:sld>
</file>

<file path=ppt/slides/slide5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Maw </a:t>
            </a:r>
            <a:r>
              <a:rPr lang="en-US" sz="3900" dirty="0" err="1"/>
              <a:t>khuaruahharnak</a:t>
            </a:r>
            <a:r>
              <a:rPr lang="en-US" sz="3900" dirty="0"/>
              <a:t> </a:t>
            </a:r>
            <a:r>
              <a:rPr lang="en-US" sz="3900" dirty="0" err="1"/>
              <a:t>ngaingai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dawt</a:t>
            </a:r>
            <a:r>
              <a:rPr lang="en-US" sz="3900" dirty="0"/>
              <a:t> </a:t>
            </a:r>
            <a:r>
              <a:rPr lang="en-US" sz="3900" dirty="0" err="1"/>
              <a:t>nak</a:t>
            </a:r>
            <a:r>
              <a:rPr lang="en-US" sz="3900" dirty="0"/>
              <a:t>; </a:t>
            </a:r>
            <a:r>
              <a:rPr lang="en-US" sz="3900" dirty="0" err="1"/>
              <a:t>Kannih</a:t>
            </a:r>
            <a:r>
              <a:rPr lang="en-US" sz="3900" dirty="0"/>
              <a:t> </a:t>
            </a:r>
            <a:r>
              <a:rPr lang="en-US" sz="3900" dirty="0" err="1"/>
              <a:t>khamhnak</a:t>
            </a:r>
            <a:r>
              <a:rPr lang="en-US" sz="3900" dirty="0"/>
              <a:t> ca Amah cu </a:t>
            </a:r>
            <a:r>
              <a:rPr lang="en-US" sz="3900" dirty="0" err="1"/>
              <a:t>Kalvari</a:t>
            </a:r>
            <a:r>
              <a:rPr lang="en-US" sz="3900" dirty="0"/>
              <a:t> ah a </a:t>
            </a:r>
            <a:r>
              <a:rPr lang="en-US" sz="3900" dirty="0" err="1"/>
              <a:t>thi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5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A </a:t>
            </a:r>
            <a:r>
              <a:rPr lang="en-US" sz="3900" dirty="0" err="1"/>
              <a:t>zummi</a:t>
            </a:r>
            <a:r>
              <a:rPr lang="en-US" sz="3900" dirty="0"/>
              <a:t> </a:t>
            </a:r>
            <a:r>
              <a:rPr lang="en-US" sz="3900" dirty="0" err="1"/>
              <a:t>lunglawm</a:t>
            </a:r>
            <a:r>
              <a:rPr lang="en-US" sz="3900" dirty="0"/>
              <a:t> in </a:t>
            </a:r>
            <a:r>
              <a:rPr lang="en-US" sz="3900" dirty="0" err="1"/>
              <a:t>kal</a:t>
            </a:r>
            <a:r>
              <a:rPr lang="en-US" sz="3900" dirty="0"/>
              <a:t> u, </a:t>
            </a:r>
            <a:r>
              <a:rPr lang="en-US" sz="3900" dirty="0" err="1"/>
              <a:t>Vancung</a:t>
            </a:r>
            <a:r>
              <a:rPr lang="en-US" sz="3900" dirty="0"/>
              <a:t> a </a:t>
            </a:r>
            <a:r>
              <a:rPr lang="en-US" sz="3900" dirty="0" err="1"/>
              <a:t>tha</a:t>
            </a:r>
            <a:r>
              <a:rPr lang="en-US" sz="3900" dirty="0"/>
              <a:t> inn ah, </a:t>
            </a:r>
            <a:r>
              <a:rPr lang="en-US" sz="3900" dirty="0" err="1"/>
              <a:t>Vawlei</a:t>
            </a:r>
            <a:r>
              <a:rPr lang="en-US" sz="3900" dirty="0"/>
              <a:t> ah </a:t>
            </a:r>
            <a:r>
              <a:rPr lang="en-US" sz="3900" dirty="0" err="1"/>
              <a:t>nan</a:t>
            </a:r>
            <a:r>
              <a:rPr lang="en-US" sz="3900" dirty="0"/>
              <a:t> </a:t>
            </a:r>
            <a:r>
              <a:rPr lang="en-US" sz="3900" dirty="0" err="1"/>
              <a:t>zumhnak</a:t>
            </a:r>
            <a:r>
              <a:rPr lang="en-US" sz="3900" dirty="0"/>
              <a:t> </a:t>
            </a:r>
            <a:r>
              <a:rPr lang="en-US" sz="3900" dirty="0" err="1"/>
              <a:t>bangin</a:t>
            </a:r>
            <a:r>
              <a:rPr lang="en-US" sz="3900" dirty="0"/>
              <a:t>, </a:t>
            </a:r>
            <a:r>
              <a:rPr lang="en-US" sz="3900" dirty="0" err="1"/>
              <a:t>Vancung</a:t>
            </a:r>
            <a:r>
              <a:rPr lang="en-US" sz="3900" dirty="0"/>
              <a:t> ah </a:t>
            </a:r>
            <a:r>
              <a:rPr lang="en-US" sz="3900" dirty="0" err="1"/>
              <a:t>nan</a:t>
            </a:r>
            <a:r>
              <a:rPr lang="en-US" sz="3900" dirty="0"/>
              <a:t>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5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Maw </a:t>
            </a:r>
            <a:r>
              <a:rPr lang="en-US" sz="3900" dirty="0" err="1"/>
              <a:t>khuaruahharnak</a:t>
            </a:r>
            <a:r>
              <a:rPr lang="en-US" sz="3900" dirty="0"/>
              <a:t> </a:t>
            </a:r>
            <a:r>
              <a:rPr lang="en-US" sz="3900" dirty="0" err="1"/>
              <a:t>ngaingai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dawt</a:t>
            </a:r>
            <a:r>
              <a:rPr lang="en-US" sz="3900" dirty="0"/>
              <a:t> </a:t>
            </a:r>
            <a:r>
              <a:rPr lang="en-US" sz="3900" dirty="0" err="1"/>
              <a:t>nak</a:t>
            </a:r>
            <a:r>
              <a:rPr lang="en-US" sz="3900" dirty="0"/>
              <a:t>; </a:t>
            </a:r>
            <a:r>
              <a:rPr lang="en-US" sz="3900" dirty="0" err="1"/>
              <a:t>Kannih</a:t>
            </a:r>
            <a:r>
              <a:rPr lang="en-US" sz="3900" dirty="0"/>
              <a:t> </a:t>
            </a:r>
            <a:r>
              <a:rPr lang="en-US" sz="3900" dirty="0" err="1"/>
              <a:t>khamhnak</a:t>
            </a:r>
            <a:r>
              <a:rPr lang="en-US" sz="3900" dirty="0"/>
              <a:t> ca Amah cu </a:t>
            </a:r>
            <a:r>
              <a:rPr lang="en-US" sz="3900" dirty="0" err="1"/>
              <a:t>Kalvari</a:t>
            </a:r>
            <a:r>
              <a:rPr lang="en-US" sz="3900" dirty="0"/>
              <a:t> ah a </a:t>
            </a:r>
            <a:r>
              <a:rPr lang="en-US" sz="3900" dirty="0" err="1"/>
              <a:t>thi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5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5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72. DAWTNAK NIH VAILAM AH A THLAI</a:t>
            </a:r>
          </a:p>
          <a:p>
            <a:r>
              <a:rPr lang="en-US" sz="3900" dirty="0" err="1"/>
              <a:t>Doh</a:t>
            </a:r>
            <a:r>
              <a:rPr lang="en-US" sz="3900" dirty="0"/>
              <a:t> is </a:t>
            </a:r>
            <a:r>
              <a:rPr lang="en-US" sz="3900" dirty="0" err="1"/>
              <a:t>Ab</a:t>
            </a:r>
            <a:endParaRPr lang="en-US" sz="3900" dirty="0"/>
          </a:p>
        </p:txBody>
      </p:sp>
    </p:spTree>
  </p:cSld>
  <p:clrMapOvr>
    <a:masterClrMapping/>
  </p:clrMapOvr>
</p:sld>
</file>

<file path=ppt/slides/slide5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Vailam</a:t>
            </a:r>
            <a:r>
              <a:rPr lang="en-US" sz="3900" dirty="0"/>
              <a:t> ah </a:t>
            </a:r>
            <a:r>
              <a:rPr lang="en-US" sz="3900" dirty="0" err="1"/>
              <a:t>Khamhtu</a:t>
            </a:r>
            <a:r>
              <a:rPr lang="en-US" sz="3900" dirty="0"/>
              <a:t> a </a:t>
            </a:r>
            <a:r>
              <a:rPr lang="en-US" sz="3900" dirty="0" err="1"/>
              <a:t>thi</a:t>
            </a:r>
            <a:r>
              <a:rPr lang="en-US" sz="3900" dirty="0"/>
              <a:t>, </a:t>
            </a:r>
            <a:r>
              <a:rPr lang="en-US" sz="3900" dirty="0" err="1"/>
              <a:t>Thiannak</a:t>
            </a:r>
            <a:r>
              <a:rPr lang="en-US" sz="3900" dirty="0"/>
              <a:t> </a:t>
            </a:r>
            <a:r>
              <a:rPr lang="en-US" sz="3900" dirty="0" err="1"/>
              <a:t>cerhka</a:t>
            </a:r>
            <a:r>
              <a:rPr lang="en-US" sz="3900" dirty="0"/>
              <a:t> a </a:t>
            </a:r>
            <a:r>
              <a:rPr lang="en-US" sz="3900" dirty="0" err="1"/>
              <a:t>hun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Ka </a:t>
            </a:r>
            <a:r>
              <a:rPr lang="en-US" sz="3900" dirty="0" err="1"/>
              <a:t>sualnak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 a </a:t>
            </a:r>
            <a:r>
              <a:rPr lang="en-US" sz="3900" dirty="0" err="1"/>
              <a:t>thianter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Dawtnak</a:t>
            </a:r>
            <a:r>
              <a:rPr lang="en-US" sz="3900" dirty="0"/>
              <a:t> </a:t>
            </a:r>
            <a:r>
              <a:rPr lang="en-US" sz="3900" dirty="0" err="1"/>
              <a:t>thukpi</a:t>
            </a:r>
            <a:r>
              <a:rPr lang="en-US" sz="3900" dirty="0"/>
              <a:t> a </a:t>
            </a:r>
            <a:r>
              <a:rPr lang="en-US" sz="3900" dirty="0" err="1"/>
              <a:t>ngeih</a:t>
            </a:r>
            <a:r>
              <a:rPr lang="en-US" sz="3900" dirty="0"/>
              <a:t> ca, A Pa </a:t>
            </a:r>
            <a:r>
              <a:rPr lang="en-US" sz="3900" dirty="0" err="1"/>
              <a:t>thutdan</a:t>
            </a:r>
            <a:r>
              <a:rPr lang="en-US" sz="3900" dirty="0"/>
              <a:t> a </a:t>
            </a:r>
            <a:r>
              <a:rPr lang="en-US" sz="3900" dirty="0" err="1"/>
              <a:t>kal</a:t>
            </a:r>
            <a:r>
              <a:rPr lang="en-US" sz="3900" dirty="0"/>
              <a:t> </a:t>
            </a:r>
            <a:r>
              <a:rPr lang="en-US" sz="3900" dirty="0" err="1"/>
              <a:t>tak</a:t>
            </a:r>
            <a:r>
              <a:rPr lang="en-US" sz="3900" dirty="0"/>
              <a:t>, A </a:t>
            </a:r>
            <a:r>
              <a:rPr lang="en-US" sz="3900" dirty="0" err="1"/>
              <a:t>kong</a:t>
            </a:r>
            <a:r>
              <a:rPr lang="en-US" sz="3900" dirty="0"/>
              <a:t> </a:t>
            </a:r>
            <a:r>
              <a:rPr lang="en-US" sz="3900" dirty="0" err="1"/>
              <a:t>zeihmanh</a:t>
            </a:r>
            <a:r>
              <a:rPr lang="en-US" sz="3900" dirty="0"/>
              <a:t> ka </a:t>
            </a:r>
            <a:r>
              <a:rPr lang="en-US" sz="3900" dirty="0" err="1"/>
              <a:t>chim</a:t>
            </a:r>
            <a:r>
              <a:rPr lang="en-US" sz="3900" dirty="0"/>
              <a:t> </a:t>
            </a:r>
            <a:r>
              <a:rPr lang="en-US" sz="3900" dirty="0" err="1"/>
              <a:t>kho</a:t>
            </a:r>
            <a:r>
              <a:rPr lang="en-US" sz="3900" dirty="0"/>
              <a:t> </a:t>
            </a:r>
            <a:r>
              <a:rPr lang="en-US" sz="3900" dirty="0" err="1"/>
              <a:t>rih</a:t>
            </a:r>
            <a:r>
              <a:rPr lang="en-US" sz="3900" dirty="0"/>
              <a:t> lo.</a:t>
            </a:r>
          </a:p>
        </p:txBody>
      </p:sp>
    </p:spTree>
  </p:cSld>
  <p:clrMapOvr>
    <a:masterClrMapping/>
  </p:clrMapOvr>
</p:sld>
</file>

<file path=ppt/slides/slide5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Khenhmi</a:t>
            </a:r>
            <a:r>
              <a:rPr lang="en-US" sz="3900" dirty="0"/>
              <a:t> </a:t>
            </a:r>
            <a:r>
              <a:rPr lang="en-US" sz="3900" dirty="0" err="1"/>
              <a:t>thir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an </a:t>
            </a:r>
            <a:r>
              <a:rPr lang="en-US" sz="3900" dirty="0" err="1"/>
              <a:t>tlai</a:t>
            </a:r>
            <a:r>
              <a:rPr lang="en-US" sz="3900" dirty="0"/>
              <a:t> lo, </a:t>
            </a:r>
            <a:r>
              <a:rPr lang="en-US" sz="3900" dirty="0" err="1"/>
              <a:t>Siseh</a:t>
            </a:r>
            <a:r>
              <a:rPr lang="en-US" sz="3900" dirty="0"/>
              <a:t> a ka </a:t>
            </a:r>
            <a:r>
              <a:rPr lang="en-US" sz="3900" dirty="0" err="1"/>
              <a:t>dawtnak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, Ka </a:t>
            </a:r>
            <a:r>
              <a:rPr lang="en-US" sz="3900" dirty="0" err="1"/>
              <a:t>bawipa</a:t>
            </a:r>
            <a:r>
              <a:rPr lang="en-US" sz="3900" dirty="0"/>
              <a:t> cu </a:t>
            </a:r>
            <a:r>
              <a:rPr lang="en-US" sz="3900" dirty="0" err="1"/>
              <a:t>vailam</a:t>
            </a:r>
            <a:r>
              <a:rPr lang="en-US" sz="3900" dirty="0"/>
              <a:t> ah a </a:t>
            </a:r>
            <a:r>
              <a:rPr lang="en-US" sz="3900" dirty="0" err="1"/>
              <a:t>thlai</a:t>
            </a:r>
            <a:r>
              <a:rPr lang="en-US" sz="3900" dirty="0"/>
              <a:t>, Ka </a:t>
            </a:r>
            <a:r>
              <a:rPr lang="en-US" sz="3900" dirty="0" err="1"/>
              <a:t>caah</a:t>
            </a:r>
            <a:r>
              <a:rPr lang="en-US" sz="3900" dirty="0"/>
              <a:t> </a:t>
            </a:r>
            <a:r>
              <a:rPr lang="en-US" sz="3900" dirty="0" err="1"/>
              <a:t>thihnak</a:t>
            </a:r>
            <a:r>
              <a:rPr lang="en-US" sz="3900" dirty="0"/>
              <a:t> a in, Kei cu mi </a:t>
            </a:r>
            <a:r>
              <a:rPr lang="en-US" sz="3900" dirty="0" err="1"/>
              <a:t>luat</a:t>
            </a:r>
            <a:r>
              <a:rPr lang="en-US" sz="3900" dirty="0"/>
              <a:t> ka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. (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lawng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sual</a:t>
            </a:r>
            <a:r>
              <a:rPr lang="en-US" sz="3900" dirty="0"/>
              <a:t> man a </a:t>
            </a:r>
            <a:r>
              <a:rPr lang="en-US" sz="3900" dirty="0" err="1"/>
              <a:t>cham</a:t>
            </a:r>
            <a:r>
              <a:rPr lang="en-US" sz="3900" dirty="0"/>
              <a:t> </a:t>
            </a:r>
            <a:r>
              <a:rPr lang="en-US" sz="3900" dirty="0" err="1"/>
              <a:t>khawh</a:t>
            </a:r>
            <a:r>
              <a:rPr lang="en-US" sz="3900" dirty="0"/>
              <a:t>).</a:t>
            </a:r>
          </a:p>
        </p:txBody>
      </p:sp>
    </p:spTree>
  </p:cSld>
  <p:clrMapOvr>
    <a:masterClrMapping/>
  </p:clrMapOvr>
</p:sld>
</file>

<file path=ppt/slides/slide5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Hnabei</a:t>
            </a:r>
            <a:r>
              <a:rPr lang="en-US" sz="3900" dirty="0"/>
              <a:t> dong ka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lioah</a:t>
            </a:r>
            <a:r>
              <a:rPr lang="en-US" sz="3900" dirty="0"/>
              <a:t>, Ka </a:t>
            </a:r>
            <a:r>
              <a:rPr lang="en-US" sz="3900" dirty="0" err="1"/>
              <a:t>sual</a:t>
            </a:r>
            <a:r>
              <a:rPr lang="en-US" sz="3900" dirty="0"/>
              <a:t> </a:t>
            </a:r>
            <a:r>
              <a:rPr lang="en-US" sz="3900" dirty="0" err="1"/>
              <a:t>phawrh</a:t>
            </a:r>
            <a:r>
              <a:rPr lang="en-US" sz="3900" dirty="0"/>
              <a:t> </a:t>
            </a:r>
            <a:r>
              <a:rPr lang="en-US" sz="3900" dirty="0" err="1"/>
              <a:t>dingin</a:t>
            </a:r>
            <a:r>
              <a:rPr lang="en-US" sz="3900" dirty="0"/>
              <a:t> a </a:t>
            </a:r>
            <a:r>
              <a:rPr lang="en-US" sz="3900" dirty="0" err="1"/>
              <a:t>ra</a:t>
            </a:r>
            <a:r>
              <a:rPr lang="en-US" sz="3900" dirty="0"/>
              <a:t>, Kei ca </a:t>
            </a:r>
            <a:r>
              <a:rPr lang="en-US" sz="3900" dirty="0" err="1"/>
              <a:t>thi</a:t>
            </a:r>
            <a:r>
              <a:rPr lang="en-US" sz="3900" dirty="0"/>
              <a:t> ding dang ho an um lo, Ka </a:t>
            </a:r>
            <a:r>
              <a:rPr lang="en-US" sz="3900" dirty="0" err="1"/>
              <a:t>nunnak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 ka </a:t>
            </a:r>
            <a:r>
              <a:rPr lang="en-US" sz="3900" dirty="0" err="1"/>
              <a:t>pek</a:t>
            </a:r>
            <a:r>
              <a:rPr lang="en-US" sz="3900" dirty="0"/>
              <a:t>, </a:t>
            </a:r>
            <a:r>
              <a:rPr lang="en-US" sz="3900" dirty="0" err="1"/>
              <a:t>Thangthatnak</a:t>
            </a:r>
            <a:r>
              <a:rPr lang="en-US" sz="3900" dirty="0"/>
              <a:t> </a:t>
            </a:r>
            <a:r>
              <a:rPr lang="en-US" sz="3900" dirty="0" err="1"/>
              <a:t>hla</a:t>
            </a:r>
            <a:r>
              <a:rPr lang="en-US" sz="3900" dirty="0"/>
              <a:t> ka </a:t>
            </a:r>
            <a:r>
              <a:rPr lang="en-US" sz="3900" dirty="0" err="1"/>
              <a:t>sa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Khuaruahhar</a:t>
            </a:r>
            <a:r>
              <a:rPr lang="en-US" sz="3900" dirty="0"/>
              <a:t> </a:t>
            </a:r>
            <a:r>
              <a:rPr lang="en-US" sz="3900" dirty="0" err="1"/>
              <a:t>vel</a:t>
            </a:r>
            <a:r>
              <a:rPr lang="en-US" sz="3900" dirty="0"/>
              <a:t> in a ka </a:t>
            </a:r>
            <a:r>
              <a:rPr lang="en-US" sz="3900" dirty="0" err="1"/>
              <a:t>khamh</a:t>
            </a:r>
            <a:r>
              <a:rPr lang="en-US" sz="3900" dirty="0"/>
              <a:t> ca.</a:t>
            </a:r>
          </a:p>
        </p:txBody>
      </p:sp>
    </p:spTree>
  </p:cSld>
  <p:clrMapOvr>
    <a:masterClrMapping/>
  </p:clrMapOvr>
</p:sld>
</file>

<file path=ppt/slides/slide5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Khenhmi</a:t>
            </a:r>
            <a:r>
              <a:rPr lang="en-US" sz="3900" dirty="0"/>
              <a:t> </a:t>
            </a:r>
            <a:r>
              <a:rPr lang="en-US" sz="3900" dirty="0" err="1"/>
              <a:t>thir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an </a:t>
            </a:r>
            <a:r>
              <a:rPr lang="en-US" sz="3900" dirty="0" err="1"/>
              <a:t>tlai</a:t>
            </a:r>
            <a:r>
              <a:rPr lang="en-US" sz="3900" dirty="0"/>
              <a:t> lo, </a:t>
            </a:r>
            <a:r>
              <a:rPr lang="en-US" sz="3900" dirty="0" err="1"/>
              <a:t>Siseh</a:t>
            </a:r>
            <a:r>
              <a:rPr lang="en-US" sz="3900" dirty="0"/>
              <a:t> a ka </a:t>
            </a:r>
            <a:r>
              <a:rPr lang="en-US" sz="3900" dirty="0" err="1"/>
              <a:t>dawtnak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, Ka </a:t>
            </a:r>
            <a:r>
              <a:rPr lang="en-US" sz="3900" dirty="0" err="1"/>
              <a:t>bawipa</a:t>
            </a:r>
            <a:r>
              <a:rPr lang="en-US" sz="3900" dirty="0"/>
              <a:t> cu </a:t>
            </a:r>
            <a:r>
              <a:rPr lang="en-US" sz="3900" dirty="0" err="1"/>
              <a:t>vailam</a:t>
            </a:r>
            <a:r>
              <a:rPr lang="en-US" sz="3900" dirty="0"/>
              <a:t> ah a </a:t>
            </a:r>
            <a:r>
              <a:rPr lang="en-US" sz="3900" dirty="0" err="1"/>
              <a:t>thlai</a:t>
            </a:r>
            <a:r>
              <a:rPr lang="en-US" sz="3900" dirty="0"/>
              <a:t>, Ka </a:t>
            </a:r>
            <a:r>
              <a:rPr lang="en-US" sz="3900" dirty="0" err="1"/>
              <a:t>caah</a:t>
            </a:r>
            <a:r>
              <a:rPr lang="en-US" sz="3900" dirty="0"/>
              <a:t> </a:t>
            </a:r>
            <a:r>
              <a:rPr lang="en-US" sz="3900" dirty="0" err="1"/>
              <a:t>thihnak</a:t>
            </a:r>
            <a:r>
              <a:rPr lang="en-US" sz="3900" dirty="0"/>
              <a:t> a in, Kei cu mi </a:t>
            </a:r>
            <a:r>
              <a:rPr lang="en-US" sz="3900" dirty="0" err="1"/>
              <a:t>luat</a:t>
            </a:r>
            <a:r>
              <a:rPr lang="en-US" sz="3900" dirty="0"/>
              <a:t> ka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. (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lawng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sual</a:t>
            </a:r>
            <a:r>
              <a:rPr lang="en-US" sz="3900" dirty="0"/>
              <a:t> man a </a:t>
            </a:r>
            <a:r>
              <a:rPr lang="en-US" sz="3900" dirty="0" err="1"/>
              <a:t>cham</a:t>
            </a:r>
            <a:r>
              <a:rPr lang="en-US" sz="3900" dirty="0"/>
              <a:t> </a:t>
            </a:r>
            <a:r>
              <a:rPr lang="en-US" sz="3900" dirty="0" err="1"/>
              <a:t>khawh</a:t>
            </a:r>
            <a:r>
              <a:rPr lang="en-US" sz="3900" dirty="0"/>
              <a:t>).</a:t>
            </a:r>
          </a:p>
        </p:txBody>
      </p:sp>
    </p:spTree>
  </p:cSld>
  <p:clrMapOvr>
    <a:masterClrMapping/>
  </p:clrMapOvr>
</p:sld>
</file>

<file path=ppt/slides/slide5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Ka </a:t>
            </a:r>
            <a:r>
              <a:rPr lang="en-US" sz="3900" dirty="0" err="1"/>
              <a:t>sual</a:t>
            </a:r>
            <a:r>
              <a:rPr lang="en-US" sz="3900" dirty="0"/>
              <a:t> lung a </a:t>
            </a:r>
            <a:r>
              <a:rPr lang="en-US" sz="3900" dirty="0" err="1"/>
              <a:t>thianter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</a:t>
            </a:r>
            <a:r>
              <a:rPr lang="en-US" sz="3900" dirty="0" err="1"/>
              <a:t>Thlarau</a:t>
            </a:r>
            <a:r>
              <a:rPr lang="en-US" sz="3900" dirty="0"/>
              <a:t> in a ka </a:t>
            </a:r>
            <a:r>
              <a:rPr lang="en-US" sz="3900" dirty="0" err="1"/>
              <a:t>umpi</a:t>
            </a:r>
            <a:r>
              <a:rPr lang="en-US" sz="3900" dirty="0"/>
              <a:t> </a:t>
            </a:r>
            <a:r>
              <a:rPr lang="en-US" sz="3900" dirty="0" err="1"/>
              <a:t>Nifa</a:t>
            </a:r>
            <a:r>
              <a:rPr lang="en-US" sz="3900" dirty="0"/>
              <a:t> ka </a:t>
            </a:r>
            <a:r>
              <a:rPr lang="en-US" sz="3900" dirty="0" err="1"/>
              <a:t>thilrit</a:t>
            </a:r>
            <a:r>
              <a:rPr lang="en-US" sz="3900" dirty="0"/>
              <a:t> a ka </a:t>
            </a:r>
            <a:r>
              <a:rPr lang="en-US" sz="3900" dirty="0" err="1"/>
              <a:t>phawrhpiak</a:t>
            </a:r>
            <a:r>
              <a:rPr lang="en-US" sz="3900" dirty="0"/>
              <a:t>. Ka </a:t>
            </a:r>
            <a:r>
              <a:rPr lang="en-US" sz="3900" dirty="0" err="1"/>
              <a:t>vahvaihnak</a:t>
            </a:r>
            <a:r>
              <a:rPr lang="en-US" sz="3900" dirty="0"/>
              <a:t> </a:t>
            </a:r>
            <a:r>
              <a:rPr lang="en-US" sz="3900" dirty="0" err="1"/>
              <a:t>hmun</a:t>
            </a:r>
            <a:r>
              <a:rPr lang="en-US" sz="3900" dirty="0"/>
              <a:t> </a:t>
            </a:r>
            <a:r>
              <a:rPr lang="en-US" sz="3900" dirty="0" err="1"/>
              <a:t>kipah</a:t>
            </a:r>
            <a:r>
              <a:rPr lang="en-US" sz="3900" dirty="0"/>
              <a:t>, Ka inn </a:t>
            </a:r>
            <a:r>
              <a:rPr lang="en-US" sz="3900" dirty="0" err="1"/>
              <a:t>dawh</a:t>
            </a:r>
            <a:r>
              <a:rPr lang="en-US" sz="3900" dirty="0"/>
              <a:t> cu ka </a:t>
            </a:r>
            <a:r>
              <a:rPr lang="en-US" sz="3900" dirty="0" err="1"/>
              <a:t>naih</a:t>
            </a:r>
            <a:r>
              <a:rPr lang="en-US" sz="3900" dirty="0"/>
              <a:t> chin, Cu </a:t>
            </a:r>
            <a:r>
              <a:rPr lang="en-US" sz="3900" dirty="0" err="1"/>
              <a:t>hmun</a:t>
            </a:r>
            <a:r>
              <a:rPr lang="en-US" sz="3900" dirty="0"/>
              <a:t> ah </a:t>
            </a:r>
            <a:r>
              <a:rPr lang="en-US" sz="3900" dirty="0" err="1"/>
              <a:t>Bawipa</a:t>
            </a:r>
            <a:r>
              <a:rPr lang="en-US" sz="3900" dirty="0"/>
              <a:t> cu ka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5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Khenhmi</a:t>
            </a:r>
            <a:r>
              <a:rPr lang="en-US" sz="3900" dirty="0"/>
              <a:t> </a:t>
            </a:r>
            <a:r>
              <a:rPr lang="en-US" sz="3900" dirty="0" err="1"/>
              <a:t>thir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an </a:t>
            </a:r>
            <a:r>
              <a:rPr lang="en-US" sz="3900" dirty="0" err="1"/>
              <a:t>tlai</a:t>
            </a:r>
            <a:r>
              <a:rPr lang="en-US" sz="3900" dirty="0"/>
              <a:t> lo, </a:t>
            </a:r>
            <a:r>
              <a:rPr lang="en-US" sz="3900" dirty="0" err="1"/>
              <a:t>Siseh</a:t>
            </a:r>
            <a:r>
              <a:rPr lang="en-US" sz="3900" dirty="0"/>
              <a:t> a ka </a:t>
            </a:r>
            <a:r>
              <a:rPr lang="en-US" sz="3900" dirty="0" err="1"/>
              <a:t>dawtnak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, Ka </a:t>
            </a:r>
            <a:r>
              <a:rPr lang="en-US" sz="3900" dirty="0" err="1"/>
              <a:t>bawipa</a:t>
            </a:r>
            <a:r>
              <a:rPr lang="en-US" sz="3900" dirty="0"/>
              <a:t> cu </a:t>
            </a:r>
            <a:r>
              <a:rPr lang="en-US" sz="3900" dirty="0" err="1"/>
              <a:t>vailam</a:t>
            </a:r>
            <a:r>
              <a:rPr lang="en-US" sz="3900" dirty="0"/>
              <a:t> ah a </a:t>
            </a:r>
            <a:r>
              <a:rPr lang="en-US" sz="3900" dirty="0" err="1"/>
              <a:t>thlai</a:t>
            </a:r>
            <a:r>
              <a:rPr lang="en-US" sz="3900" dirty="0"/>
              <a:t>, Ka </a:t>
            </a:r>
            <a:r>
              <a:rPr lang="en-US" sz="3900" dirty="0" err="1"/>
              <a:t>caah</a:t>
            </a:r>
            <a:r>
              <a:rPr lang="en-US" sz="3900" dirty="0"/>
              <a:t> </a:t>
            </a:r>
            <a:r>
              <a:rPr lang="en-US" sz="3900" dirty="0" err="1"/>
              <a:t>thihnak</a:t>
            </a:r>
            <a:r>
              <a:rPr lang="en-US" sz="3900" dirty="0"/>
              <a:t> a in, Kei cu mi </a:t>
            </a:r>
            <a:r>
              <a:rPr lang="en-US" sz="3900" dirty="0" err="1"/>
              <a:t>luat</a:t>
            </a:r>
            <a:r>
              <a:rPr lang="en-US" sz="3900" dirty="0"/>
              <a:t> ka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. (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lawng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sual</a:t>
            </a:r>
            <a:r>
              <a:rPr lang="en-US" sz="3900" dirty="0"/>
              <a:t> man a </a:t>
            </a:r>
            <a:r>
              <a:rPr lang="en-US" sz="3900" dirty="0" err="1"/>
              <a:t>cham</a:t>
            </a:r>
            <a:r>
              <a:rPr lang="en-US" sz="3900" dirty="0"/>
              <a:t> </a:t>
            </a:r>
            <a:r>
              <a:rPr lang="en-US" sz="3900" dirty="0" err="1"/>
              <a:t>khawh</a:t>
            </a:r>
            <a:r>
              <a:rPr lang="en-US" sz="3900" dirty="0"/>
              <a:t>).</a:t>
            </a:r>
          </a:p>
        </p:txBody>
      </p:sp>
    </p:spTree>
  </p:cSld>
  <p:clrMapOvr>
    <a:masterClrMapping/>
  </p:clrMapOvr>
</p:sld>
</file>

<file path=ppt/slides/slide5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5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73. A TANG CHUNGAH KA UM!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A</a:t>
            </a:r>
          </a:p>
        </p:txBody>
      </p:sp>
    </p:spTree>
  </p:cSld>
  <p:clrMapOvr>
    <a:masterClrMapping/>
  </p:clrMapOvr>
</p:sld>
</file>

<file path=ppt/slides/slide5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Lawmhnak</a:t>
            </a:r>
            <a:r>
              <a:rPr lang="en-US" sz="3900" dirty="0"/>
              <a:t> le </a:t>
            </a:r>
            <a:r>
              <a:rPr lang="en-US" sz="3900" dirty="0" err="1"/>
              <a:t>hawikomhnak</a:t>
            </a:r>
            <a:r>
              <a:rPr lang="en-US" sz="3900" dirty="0"/>
              <a:t> </a:t>
            </a:r>
            <a:r>
              <a:rPr lang="en-US" sz="3900" dirty="0" err="1"/>
              <a:t>tha</a:t>
            </a:r>
            <a:r>
              <a:rPr lang="en-US" sz="3900" dirty="0"/>
              <a:t> ka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A </a:t>
            </a:r>
            <a:r>
              <a:rPr lang="en-US" sz="3900" dirty="0" err="1"/>
              <a:t>zungzal</a:t>
            </a:r>
            <a:r>
              <a:rPr lang="en-US" sz="3900" dirty="0"/>
              <a:t>, A tang </a:t>
            </a:r>
            <a:r>
              <a:rPr lang="en-US" sz="3900" dirty="0" err="1"/>
              <a:t>chungah</a:t>
            </a:r>
            <a:r>
              <a:rPr lang="en-US" sz="3900" dirty="0"/>
              <a:t> ka um, </a:t>
            </a:r>
            <a:r>
              <a:rPr lang="en-US" sz="3900" dirty="0" err="1"/>
              <a:t>Lunglawmhnak</a:t>
            </a:r>
            <a:r>
              <a:rPr lang="en-US" sz="3900" dirty="0"/>
              <a:t> le </a:t>
            </a:r>
            <a:r>
              <a:rPr lang="en-US" sz="3900" dirty="0" err="1"/>
              <a:t>daihnak</a:t>
            </a:r>
            <a:r>
              <a:rPr lang="en-US" sz="3900" dirty="0"/>
              <a:t> ah ka um </a:t>
            </a:r>
            <a:r>
              <a:rPr lang="en-US" sz="3900" dirty="0" err="1"/>
              <a:t>cang</a:t>
            </a:r>
            <a:r>
              <a:rPr lang="en-US" sz="3900" dirty="0"/>
              <a:t>, A </a:t>
            </a:r>
            <a:r>
              <a:rPr lang="en-US" sz="3900" dirty="0" err="1"/>
              <a:t>zungzal</a:t>
            </a:r>
            <a:r>
              <a:rPr lang="en-US" sz="3900" dirty="0"/>
              <a:t> a tang </a:t>
            </a:r>
            <a:r>
              <a:rPr lang="en-US" sz="3900" dirty="0" err="1"/>
              <a:t>chungah</a:t>
            </a:r>
            <a:r>
              <a:rPr lang="en-US" sz="3900" dirty="0"/>
              <a:t> ka um.</a:t>
            </a:r>
          </a:p>
        </p:txBody>
      </p:sp>
    </p:spTree>
  </p:cSld>
  <p:clrMapOvr>
    <a:masterClrMapping/>
  </p:clrMapOvr>
</p:sld>
</file>

<file path=ppt/slides/slide5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Amah </a:t>
            </a:r>
            <a:r>
              <a:rPr lang="en-US" sz="3900" dirty="0" err="1"/>
              <a:t>hngatchan</a:t>
            </a:r>
            <a:r>
              <a:rPr lang="en-US" sz="3900" dirty="0"/>
              <a:t>, </a:t>
            </a:r>
            <a:r>
              <a:rPr lang="en-US" sz="3900" dirty="0" err="1"/>
              <a:t>Tihphannak</a:t>
            </a:r>
            <a:r>
              <a:rPr lang="en-US" sz="3900" dirty="0"/>
              <a:t> in ka </a:t>
            </a:r>
            <a:r>
              <a:rPr lang="en-US" sz="3900" dirty="0" err="1"/>
              <a:t>luat</a:t>
            </a:r>
            <a:r>
              <a:rPr lang="en-US" sz="3900" dirty="0"/>
              <a:t> </a:t>
            </a:r>
            <a:r>
              <a:rPr lang="en-US" sz="3900" dirty="0" err="1"/>
              <a:t>dih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Amah </a:t>
            </a:r>
            <a:r>
              <a:rPr lang="en-US" sz="3900" dirty="0" err="1"/>
              <a:t>hngat</a:t>
            </a:r>
            <a:r>
              <a:rPr lang="en-US" sz="3900" dirty="0"/>
              <a:t> </a:t>
            </a:r>
            <a:r>
              <a:rPr lang="en-US" sz="3900" dirty="0" err="1"/>
              <a:t>chan</a:t>
            </a:r>
            <a:r>
              <a:rPr lang="en-US" sz="3900" dirty="0"/>
              <a:t>, A </a:t>
            </a:r>
            <a:r>
              <a:rPr lang="en-US" sz="3900" dirty="0" err="1"/>
              <a:t>zungzal</a:t>
            </a:r>
            <a:r>
              <a:rPr lang="en-US" sz="3900" dirty="0"/>
              <a:t> a tang </a:t>
            </a:r>
            <a:r>
              <a:rPr lang="en-US" sz="3900" dirty="0" err="1"/>
              <a:t>chungah</a:t>
            </a:r>
            <a:r>
              <a:rPr lang="en-US" sz="3900" dirty="0"/>
              <a:t> ka um.</a:t>
            </a:r>
          </a:p>
        </p:txBody>
      </p:sp>
    </p:spTree>
  </p:cSld>
  <p:clrMapOvr>
    <a:masterClrMapping/>
  </p:clrMapOvr>
</p:sld>
</file>

<file path=ppt/slides/slide5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Lam ka </a:t>
            </a:r>
            <a:r>
              <a:rPr lang="en-US" sz="3900" dirty="0" err="1"/>
              <a:t>kal</a:t>
            </a:r>
            <a:r>
              <a:rPr lang="en-US" sz="3900" dirty="0"/>
              <a:t> </a:t>
            </a:r>
            <a:r>
              <a:rPr lang="en-US" sz="3900" dirty="0" err="1"/>
              <a:t>lioah</a:t>
            </a:r>
            <a:r>
              <a:rPr lang="en-US" sz="3900" dirty="0"/>
              <a:t> </a:t>
            </a:r>
            <a:r>
              <a:rPr lang="en-US" sz="3900" dirty="0" err="1"/>
              <a:t>phannak</a:t>
            </a:r>
            <a:r>
              <a:rPr lang="en-US" sz="3900" dirty="0"/>
              <a:t> a um lo, A </a:t>
            </a:r>
            <a:r>
              <a:rPr lang="en-US" sz="3900" dirty="0" err="1"/>
              <a:t>zungzal</a:t>
            </a:r>
            <a:r>
              <a:rPr lang="en-US" sz="3900" dirty="0"/>
              <a:t>, A tang </a:t>
            </a:r>
            <a:r>
              <a:rPr lang="en-US" sz="3900" dirty="0" err="1"/>
              <a:t>chungah</a:t>
            </a:r>
            <a:r>
              <a:rPr lang="en-US" sz="3900" dirty="0"/>
              <a:t> ka um, </a:t>
            </a:r>
            <a:r>
              <a:rPr lang="en-US" sz="3900" dirty="0" err="1"/>
              <a:t>Nifate</a:t>
            </a:r>
            <a:r>
              <a:rPr lang="en-US" sz="3900" dirty="0"/>
              <a:t> in lam a </a:t>
            </a:r>
            <a:r>
              <a:rPr lang="en-US" sz="3900" dirty="0" err="1"/>
              <a:t>ceu</a:t>
            </a:r>
            <a:r>
              <a:rPr lang="en-US" sz="3900" dirty="0"/>
              <a:t> chin </a:t>
            </a:r>
            <a:r>
              <a:rPr lang="en-US" sz="3900" dirty="0" err="1"/>
              <a:t>lengmang</a:t>
            </a:r>
            <a:r>
              <a:rPr lang="en-US" sz="3900" dirty="0"/>
              <a:t>, A </a:t>
            </a:r>
            <a:r>
              <a:rPr lang="en-US" sz="3900" dirty="0" err="1"/>
              <a:t>zungzal</a:t>
            </a:r>
            <a:r>
              <a:rPr lang="en-US" sz="3900" dirty="0"/>
              <a:t> a tang </a:t>
            </a:r>
            <a:r>
              <a:rPr lang="en-US" sz="3900" dirty="0" err="1"/>
              <a:t>chungah</a:t>
            </a:r>
            <a:r>
              <a:rPr lang="en-US" sz="3900" dirty="0"/>
              <a:t> ka um.</a:t>
            </a:r>
          </a:p>
        </p:txBody>
      </p:sp>
    </p:spTree>
  </p:cSld>
  <p:clrMapOvr>
    <a:masterClrMapping/>
  </p:clrMapOvr>
</p:sld>
</file>

<file path=ppt/slides/slide5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Amah </a:t>
            </a:r>
            <a:r>
              <a:rPr lang="en-US" sz="3900" dirty="0" err="1"/>
              <a:t>hngatchan</a:t>
            </a:r>
            <a:r>
              <a:rPr lang="en-US" sz="3900" dirty="0"/>
              <a:t>, </a:t>
            </a:r>
            <a:r>
              <a:rPr lang="en-US" sz="3900" dirty="0" err="1"/>
              <a:t>Tihphannak</a:t>
            </a:r>
            <a:r>
              <a:rPr lang="en-US" sz="3900" dirty="0"/>
              <a:t> in ka </a:t>
            </a:r>
            <a:r>
              <a:rPr lang="en-US" sz="3900" dirty="0" err="1"/>
              <a:t>luat</a:t>
            </a:r>
            <a:r>
              <a:rPr lang="en-US" sz="3900" dirty="0"/>
              <a:t> </a:t>
            </a:r>
            <a:r>
              <a:rPr lang="en-US" sz="3900" dirty="0" err="1"/>
              <a:t>dih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Amah </a:t>
            </a:r>
            <a:r>
              <a:rPr lang="en-US" sz="3900" dirty="0" err="1"/>
              <a:t>hngat</a:t>
            </a:r>
            <a:r>
              <a:rPr lang="en-US" sz="3900" dirty="0"/>
              <a:t> </a:t>
            </a:r>
            <a:r>
              <a:rPr lang="en-US" sz="3900" dirty="0" err="1"/>
              <a:t>chan</a:t>
            </a:r>
            <a:r>
              <a:rPr lang="en-US" sz="3900" dirty="0"/>
              <a:t>, A </a:t>
            </a:r>
            <a:r>
              <a:rPr lang="en-US" sz="3900" dirty="0" err="1"/>
              <a:t>zungzal</a:t>
            </a:r>
            <a:r>
              <a:rPr lang="en-US" sz="3900" dirty="0"/>
              <a:t> a tang </a:t>
            </a:r>
            <a:r>
              <a:rPr lang="en-US" sz="3900" dirty="0" err="1"/>
              <a:t>chungah</a:t>
            </a:r>
            <a:r>
              <a:rPr lang="en-US" sz="3900" dirty="0"/>
              <a:t> ka um.</a:t>
            </a:r>
          </a:p>
        </p:txBody>
      </p:sp>
    </p:spTree>
  </p:cSld>
  <p:clrMapOvr>
    <a:masterClrMapping/>
  </p:clrMapOvr>
</p:sld>
</file>

<file path=ppt/slides/slide5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Phannak</a:t>
            </a:r>
            <a:r>
              <a:rPr lang="en-US" sz="3900" dirty="0"/>
              <a:t> le </a:t>
            </a:r>
            <a:r>
              <a:rPr lang="en-US" sz="3900" dirty="0" err="1"/>
              <a:t>tihnak</a:t>
            </a:r>
            <a:r>
              <a:rPr lang="en-US" sz="3900" dirty="0"/>
              <a:t> a um </a:t>
            </a:r>
            <a:r>
              <a:rPr lang="en-US" sz="3900" dirty="0" err="1"/>
              <a:t>kho</a:t>
            </a:r>
            <a:r>
              <a:rPr lang="en-US" sz="3900" dirty="0"/>
              <a:t> </a:t>
            </a:r>
            <a:r>
              <a:rPr lang="en-US" sz="3900" dirty="0" err="1"/>
              <a:t>hnga</a:t>
            </a:r>
            <a:r>
              <a:rPr lang="en-US" sz="3900" dirty="0"/>
              <a:t> maw, A </a:t>
            </a:r>
            <a:r>
              <a:rPr lang="en-US" sz="3900" dirty="0" err="1"/>
              <a:t>zungzal</a:t>
            </a:r>
            <a:r>
              <a:rPr lang="en-US" sz="3900" dirty="0"/>
              <a:t>, A tang </a:t>
            </a:r>
            <a:r>
              <a:rPr lang="en-US" sz="3900" dirty="0" err="1"/>
              <a:t>chungah</a:t>
            </a:r>
            <a:r>
              <a:rPr lang="en-US" sz="3900" dirty="0"/>
              <a:t> ka um,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naih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, </a:t>
            </a:r>
            <a:r>
              <a:rPr lang="en-US" sz="3900" dirty="0" err="1"/>
              <a:t>Lawmhnak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ka </a:t>
            </a:r>
            <a:r>
              <a:rPr lang="en-US" sz="3900" dirty="0" err="1"/>
              <a:t>hmuh</a:t>
            </a:r>
            <a:r>
              <a:rPr lang="en-US" sz="3900" dirty="0"/>
              <a:t>, A </a:t>
            </a:r>
            <a:r>
              <a:rPr lang="en-US" sz="3900" dirty="0" err="1"/>
              <a:t>zungzal</a:t>
            </a:r>
            <a:r>
              <a:rPr lang="en-US" sz="3900" dirty="0"/>
              <a:t> a tang </a:t>
            </a:r>
            <a:r>
              <a:rPr lang="en-US" sz="3900" dirty="0" err="1"/>
              <a:t>chungah</a:t>
            </a:r>
            <a:r>
              <a:rPr lang="en-US" sz="3900" dirty="0"/>
              <a:t> ka um.</a:t>
            </a:r>
          </a:p>
        </p:txBody>
      </p:sp>
    </p:spTree>
  </p:cSld>
  <p:clrMapOvr>
    <a:masterClrMapping/>
  </p:clrMapOvr>
</p:sld>
</file>

<file path=ppt/slides/slide5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Amah </a:t>
            </a:r>
            <a:r>
              <a:rPr lang="en-US" sz="3900" dirty="0" err="1"/>
              <a:t>hngatchan</a:t>
            </a:r>
            <a:r>
              <a:rPr lang="en-US" sz="3900" dirty="0"/>
              <a:t>, </a:t>
            </a:r>
            <a:r>
              <a:rPr lang="en-US" sz="3900" dirty="0" err="1"/>
              <a:t>Tihphannak</a:t>
            </a:r>
            <a:r>
              <a:rPr lang="en-US" sz="3900" dirty="0"/>
              <a:t> in ka </a:t>
            </a:r>
            <a:r>
              <a:rPr lang="en-US" sz="3900" dirty="0" err="1"/>
              <a:t>luat</a:t>
            </a:r>
            <a:r>
              <a:rPr lang="en-US" sz="3900" dirty="0"/>
              <a:t> </a:t>
            </a:r>
            <a:r>
              <a:rPr lang="en-US" sz="3900" dirty="0" err="1"/>
              <a:t>dih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Amah </a:t>
            </a:r>
            <a:r>
              <a:rPr lang="en-US" sz="3900" dirty="0" err="1"/>
              <a:t>hngat</a:t>
            </a:r>
            <a:r>
              <a:rPr lang="en-US" sz="3900" dirty="0"/>
              <a:t> </a:t>
            </a:r>
            <a:r>
              <a:rPr lang="en-US" sz="3900" dirty="0" err="1"/>
              <a:t>chan</a:t>
            </a:r>
            <a:r>
              <a:rPr lang="en-US" sz="3900" dirty="0"/>
              <a:t>, A </a:t>
            </a:r>
            <a:r>
              <a:rPr lang="en-US" sz="3900" dirty="0" err="1"/>
              <a:t>zungzal</a:t>
            </a:r>
            <a:r>
              <a:rPr lang="en-US" sz="3900" dirty="0"/>
              <a:t> a tang </a:t>
            </a:r>
            <a:r>
              <a:rPr lang="en-US" sz="3900" dirty="0" err="1"/>
              <a:t>chungah</a:t>
            </a:r>
            <a:r>
              <a:rPr lang="en-US" sz="3900" dirty="0"/>
              <a:t> ka um.</a:t>
            </a:r>
          </a:p>
        </p:txBody>
      </p:sp>
    </p:spTree>
  </p:cSld>
  <p:clrMapOvr>
    <a:masterClrMapping/>
  </p:clrMapOvr>
</p:sld>
</file>

<file path=ppt/slides/slide5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5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74. BAWIPA NANGMAH KAN DAWT DEUH</a:t>
            </a:r>
          </a:p>
          <a:p>
            <a:r>
              <a:rPr lang="en-US" sz="3900" dirty="0" err="1"/>
              <a:t>Doh</a:t>
            </a:r>
            <a:r>
              <a:rPr lang="en-US" sz="3900" dirty="0"/>
              <a:t> is C</a:t>
            </a:r>
          </a:p>
        </p:txBody>
      </p:sp>
    </p:spTree>
  </p:cSld>
  <p:clrMapOvr>
    <a:masterClrMapping/>
  </p:clrMapOvr>
</p:sld>
</file>

<file path=ppt/slides/slide5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Vawlei</a:t>
            </a:r>
            <a:r>
              <a:rPr lang="en-US" sz="3900" dirty="0"/>
              <a:t> </a:t>
            </a:r>
            <a:r>
              <a:rPr lang="en-US" sz="3900" dirty="0" err="1"/>
              <a:t>chawhlawn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 </a:t>
            </a:r>
            <a:r>
              <a:rPr lang="en-US" sz="3900" dirty="0" err="1"/>
              <a:t>nakin</a:t>
            </a:r>
            <a:r>
              <a:rPr lang="en-US" sz="3900" dirty="0"/>
              <a:t>,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dawt</a:t>
            </a:r>
            <a:r>
              <a:rPr lang="en-US" sz="3900" dirty="0"/>
              <a:t> </a:t>
            </a:r>
            <a:r>
              <a:rPr lang="en-US" sz="3900" dirty="0" err="1"/>
              <a:t>deuh</a:t>
            </a:r>
            <a:r>
              <a:rPr lang="en-US" sz="3900" dirty="0"/>
              <a:t>, A </a:t>
            </a:r>
            <a:r>
              <a:rPr lang="en-US" sz="3900" dirty="0" err="1"/>
              <a:t>rawk</a:t>
            </a:r>
            <a:r>
              <a:rPr lang="en-US" sz="3900" dirty="0"/>
              <a:t> </a:t>
            </a:r>
            <a:r>
              <a:rPr lang="en-US" sz="3900" dirty="0" err="1"/>
              <a:t>kho</a:t>
            </a:r>
            <a:r>
              <a:rPr lang="en-US" sz="3900" dirty="0"/>
              <a:t> </a:t>
            </a:r>
            <a:r>
              <a:rPr lang="en-US" sz="3900" dirty="0" err="1"/>
              <a:t>lomi</a:t>
            </a:r>
            <a:r>
              <a:rPr lang="en-US" sz="3900" dirty="0"/>
              <a:t> </a:t>
            </a:r>
            <a:r>
              <a:rPr lang="en-US" sz="3900" dirty="0" err="1"/>
              <a:t>hnangamnak</a:t>
            </a:r>
            <a:r>
              <a:rPr lang="en-US" sz="3900" dirty="0"/>
              <a:t>, Na ka </a:t>
            </a:r>
            <a:r>
              <a:rPr lang="en-US" sz="3900" dirty="0" err="1"/>
              <a:t>zaangfah</a:t>
            </a:r>
            <a:r>
              <a:rPr lang="en-US" sz="3900" dirty="0"/>
              <a:t> </a:t>
            </a:r>
            <a:r>
              <a:rPr lang="en-US" sz="3900" dirty="0" err="1"/>
              <a:t>caah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5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Dawtnak</a:t>
            </a:r>
            <a:r>
              <a:rPr lang="en-US" sz="3900" dirty="0"/>
              <a:t> le </a:t>
            </a:r>
            <a:r>
              <a:rPr lang="en-US" sz="3900" dirty="0" err="1"/>
              <a:t>velngeihnak</a:t>
            </a:r>
            <a:r>
              <a:rPr lang="en-US" sz="3900" dirty="0"/>
              <a:t> </a:t>
            </a:r>
            <a:r>
              <a:rPr lang="en-US" sz="3900" dirty="0" err="1"/>
              <a:t>bia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(</a:t>
            </a:r>
            <a:r>
              <a:rPr lang="en-US" sz="3900" dirty="0" err="1"/>
              <a:t>nak</a:t>
            </a:r>
            <a:r>
              <a:rPr lang="en-US" sz="3900" dirty="0"/>
              <a:t> via </a:t>
            </a:r>
            <a:r>
              <a:rPr lang="en-US" sz="3900" dirty="0" err="1"/>
              <a:t>kha</a:t>
            </a:r>
            <a:r>
              <a:rPr lang="en-US" sz="3900" dirty="0"/>
              <a:t>) A </a:t>
            </a:r>
            <a:r>
              <a:rPr lang="en-US" sz="3900" dirty="0" err="1"/>
              <a:t>cheu</a:t>
            </a:r>
            <a:r>
              <a:rPr lang="en-US" sz="3900" dirty="0"/>
              <a:t> </a:t>
            </a:r>
            <a:r>
              <a:rPr lang="en-US" sz="3900" dirty="0" err="1"/>
              <a:t>hmanh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thei</a:t>
            </a:r>
            <a:r>
              <a:rPr lang="en-US" sz="3900" dirty="0"/>
              <a:t> lo, </a:t>
            </a:r>
            <a:r>
              <a:rPr lang="en-US" sz="3900" dirty="0" err="1"/>
              <a:t>Thiannak</a:t>
            </a:r>
            <a:r>
              <a:rPr lang="en-US" sz="3900" dirty="0"/>
              <a:t> </a:t>
            </a:r>
            <a:r>
              <a:rPr lang="en-US" sz="3900" dirty="0" err="1"/>
              <a:t>kong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chim</a:t>
            </a:r>
            <a:r>
              <a:rPr lang="en-US" sz="3900" dirty="0"/>
              <a:t> </a:t>
            </a:r>
            <a:r>
              <a:rPr lang="en-US" sz="3900" dirty="0" err="1"/>
              <a:t>ahcun</a:t>
            </a:r>
            <a:r>
              <a:rPr lang="en-US" sz="3900" dirty="0"/>
              <a:t>, A </a:t>
            </a:r>
            <a:r>
              <a:rPr lang="en-US" sz="3900" dirty="0" err="1"/>
              <a:t>cheu</a:t>
            </a:r>
            <a:r>
              <a:rPr lang="en-US" sz="3900" dirty="0"/>
              <a:t> </a:t>
            </a:r>
            <a:r>
              <a:rPr lang="en-US" sz="3900" dirty="0" err="1"/>
              <a:t>hmanh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thei</a:t>
            </a:r>
            <a:r>
              <a:rPr lang="en-US" sz="3900" dirty="0"/>
              <a:t> lo.</a:t>
            </a:r>
          </a:p>
        </p:txBody>
      </p:sp>
    </p:spTree>
  </p:cSld>
  <p:clrMapOvr>
    <a:masterClrMapping/>
  </p:clrMapOvr>
</p:sld>
</file>

<file path=ppt/slides/slide5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Vawlei</a:t>
            </a:r>
            <a:r>
              <a:rPr lang="en-US" sz="3900" dirty="0"/>
              <a:t> </a:t>
            </a:r>
            <a:r>
              <a:rPr lang="en-US" sz="3900" dirty="0" err="1"/>
              <a:t>kawidua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 </a:t>
            </a:r>
            <a:r>
              <a:rPr lang="en-US" sz="3900" dirty="0" err="1"/>
              <a:t>nakin</a:t>
            </a:r>
            <a:r>
              <a:rPr lang="en-US" sz="3900" dirty="0"/>
              <a:t>,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dawt</a:t>
            </a:r>
            <a:r>
              <a:rPr lang="en-US" sz="3900" dirty="0"/>
              <a:t> </a:t>
            </a:r>
            <a:r>
              <a:rPr lang="en-US" sz="3900" dirty="0" err="1"/>
              <a:t>deuh</a:t>
            </a:r>
            <a:r>
              <a:rPr lang="en-US" sz="3900" dirty="0"/>
              <a:t>,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lawng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hla</a:t>
            </a:r>
            <a:r>
              <a:rPr lang="en-US" sz="3900" dirty="0"/>
              <a:t> </a:t>
            </a:r>
            <a:r>
              <a:rPr lang="en-US" sz="3900" dirty="0" err="1"/>
              <a:t>tha</a:t>
            </a:r>
            <a:r>
              <a:rPr lang="en-US" sz="3900" dirty="0"/>
              <a:t> </a:t>
            </a:r>
            <a:r>
              <a:rPr lang="en-US" sz="3900" dirty="0" err="1"/>
              <a:t>nakin</a:t>
            </a:r>
            <a:r>
              <a:rPr lang="en-US" sz="3900" dirty="0"/>
              <a:t>, A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ruah</a:t>
            </a:r>
            <a:r>
              <a:rPr lang="en-US" sz="3900" dirty="0"/>
              <a:t> </a:t>
            </a:r>
            <a:r>
              <a:rPr lang="en-US" sz="3900" dirty="0" err="1"/>
              <a:t>deuh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5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Dawtnak</a:t>
            </a:r>
            <a:r>
              <a:rPr lang="en-US" sz="3900" dirty="0"/>
              <a:t> le </a:t>
            </a:r>
            <a:r>
              <a:rPr lang="en-US" sz="3900" dirty="0" err="1"/>
              <a:t>velngeihnak</a:t>
            </a:r>
            <a:r>
              <a:rPr lang="en-US" sz="3900" dirty="0"/>
              <a:t> </a:t>
            </a:r>
            <a:r>
              <a:rPr lang="en-US" sz="3900" dirty="0" err="1"/>
              <a:t>bia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(</a:t>
            </a:r>
            <a:r>
              <a:rPr lang="en-US" sz="3900" dirty="0" err="1"/>
              <a:t>nak</a:t>
            </a:r>
            <a:r>
              <a:rPr lang="en-US" sz="3900" dirty="0"/>
              <a:t> via </a:t>
            </a:r>
            <a:r>
              <a:rPr lang="en-US" sz="3900" dirty="0" err="1"/>
              <a:t>kha</a:t>
            </a:r>
            <a:r>
              <a:rPr lang="en-US" sz="3900" dirty="0"/>
              <a:t>) A </a:t>
            </a:r>
            <a:r>
              <a:rPr lang="en-US" sz="3900" dirty="0" err="1"/>
              <a:t>cheu</a:t>
            </a:r>
            <a:r>
              <a:rPr lang="en-US" sz="3900" dirty="0"/>
              <a:t> </a:t>
            </a:r>
            <a:r>
              <a:rPr lang="en-US" sz="3900" dirty="0" err="1"/>
              <a:t>hmanh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thei</a:t>
            </a:r>
            <a:r>
              <a:rPr lang="en-US" sz="3900" dirty="0"/>
              <a:t> lo, </a:t>
            </a:r>
            <a:r>
              <a:rPr lang="en-US" sz="3900" dirty="0" err="1"/>
              <a:t>Thiannak</a:t>
            </a:r>
            <a:r>
              <a:rPr lang="en-US" sz="3900" dirty="0"/>
              <a:t> </a:t>
            </a:r>
            <a:r>
              <a:rPr lang="en-US" sz="3900" dirty="0" err="1"/>
              <a:t>kong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chim</a:t>
            </a:r>
            <a:r>
              <a:rPr lang="en-US" sz="3900" dirty="0"/>
              <a:t> </a:t>
            </a:r>
            <a:r>
              <a:rPr lang="en-US" sz="3900" dirty="0" err="1"/>
              <a:t>ahcun</a:t>
            </a:r>
            <a:r>
              <a:rPr lang="en-US" sz="3900" dirty="0"/>
              <a:t>, A </a:t>
            </a:r>
            <a:r>
              <a:rPr lang="en-US" sz="3900" dirty="0" err="1"/>
              <a:t>cheu</a:t>
            </a:r>
            <a:r>
              <a:rPr lang="en-US" sz="3900" dirty="0"/>
              <a:t> </a:t>
            </a:r>
            <a:r>
              <a:rPr lang="en-US" sz="3900" dirty="0" err="1"/>
              <a:t>hmanh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thei</a:t>
            </a:r>
            <a:r>
              <a:rPr lang="en-US" sz="3900" dirty="0"/>
              <a:t> lo.</a:t>
            </a:r>
          </a:p>
        </p:txBody>
      </p:sp>
    </p:spTree>
  </p:cSld>
  <p:clrMapOvr>
    <a:masterClrMapping/>
  </p:clrMapOvr>
</p:sld>
</file>

<file path=ppt/slides/slide5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Ka lung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ka </a:t>
            </a:r>
            <a:r>
              <a:rPr lang="en-US" sz="3900" dirty="0" err="1"/>
              <a:t>lawmhter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Hi ca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kaa</a:t>
            </a:r>
            <a:r>
              <a:rPr lang="en-US" sz="3900" dirty="0"/>
              <a:t> </a:t>
            </a:r>
            <a:r>
              <a:rPr lang="en-US" sz="3900" dirty="0" err="1"/>
              <a:t>lawm</a:t>
            </a:r>
            <a:r>
              <a:rPr lang="en-US" sz="3900" dirty="0"/>
              <a:t>, </a:t>
            </a:r>
            <a:r>
              <a:rPr lang="en-US" sz="3900" dirty="0" err="1"/>
              <a:t>Dawtnak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um lo </a:t>
            </a:r>
            <a:r>
              <a:rPr lang="en-US" sz="3900" dirty="0" err="1"/>
              <a:t>ahcun</a:t>
            </a:r>
            <a:r>
              <a:rPr lang="en-US" sz="3900" dirty="0"/>
              <a:t>, </a:t>
            </a:r>
            <a:r>
              <a:rPr lang="en-US" sz="3900" dirty="0" err="1"/>
              <a:t>Lungrawhnak</a:t>
            </a:r>
            <a:r>
              <a:rPr lang="en-US" sz="3900" dirty="0"/>
              <a:t> a um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5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Dawtnak</a:t>
            </a:r>
            <a:r>
              <a:rPr lang="en-US" sz="3900" dirty="0"/>
              <a:t> le </a:t>
            </a:r>
            <a:r>
              <a:rPr lang="en-US" sz="3900" dirty="0" err="1"/>
              <a:t>velngeihnak</a:t>
            </a:r>
            <a:r>
              <a:rPr lang="en-US" sz="3900" dirty="0"/>
              <a:t> </a:t>
            </a:r>
            <a:r>
              <a:rPr lang="en-US" sz="3900" dirty="0" err="1"/>
              <a:t>bia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(</a:t>
            </a:r>
            <a:r>
              <a:rPr lang="en-US" sz="3900" dirty="0" err="1"/>
              <a:t>nak</a:t>
            </a:r>
            <a:r>
              <a:rPr lang="en-US" sz="3900" dirty="0"/>
              <a:t> via </a:t>
            </a:r>
            <a:r>
              <a:rPr lang="en-US" sz="3900" dirty="0" err="1"/>
              <a:t>kha</a:t>
            </a:r>
            <a:r>
              <a:rPr lang="en-US" sz="3900" dirty="0"/>
              <a:t>) A </a:t>
            </a:r>
            <a:r>
              <a:rPr lang="en-US" sz="3900" dirty="0" err="1"/>
              <a:t>cheu</a:t>
            </a:r>
            <a:r>
              <a:rPr lang="en-US" sz="3900" dirty="0"/>
              <a:t> </a:t>
            </a:r>
            <a:r>
              <a:rPr lang="en-US" sz="3900" dirty="0" err="1"/>
              <a:t>hmanh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thei</a:t>
            </a:r>
            <a:r>
              <a:rPr lang="en-US" sz="3900" dirty="0"/>
              <a:t> lo, </a:t>
            </a:r>
            <a:r>
              <a:rPr lang="en-US" sz="3900" dirty="0" err="1"/>
              <a:t>Thiannak</a:t>
            </a:r>
            <a:r>
              <a:rPr lang="en-US" sz="3900" dirty="0"/>
              <a:t> </a:t>
            </a:r>
            <a:r>
              <a:rPr lang="en-US" sz="3900" dirty="0" err="1"/>
              <a:t>kong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chim</a:t>
            </a:r>
            <a:r>
              <a:rPr lang="en-US" sz="3900" dirty="0"/>
              <a:t> </a:t>
            </a:r>
            <a:r>
              <a:rPr lang="en-US" sz="3900" dirty="0" err="1"/>
              <a:t>ahcun</a:t>
            </a:r>
            <a:r>
              <a:rPr lang="en-US" sz="3900" dirty="0"/>
              <a:t>, A </a:t>
            </a:r>
            <a:r>
              <a:rPr lang="en-US" sz="3900" dirty="0" err="1"/>
              <a:t>cheu</a:t>
            </a:r>
            <a:r>
              <a:rPr lang="en-US" sz="3900" dirty="0"/>
              <a:t> </a:t>
            </a:r>
            <a:r>
              <a:rPr lang="en-US" sz="3900" dirty="0" err="1"/>
              <a:t>hmanh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thei</a:t>
            </a:r>
            <a:r>
              <a:rPr lang="en-US" sz="3900" dirty="0"/>
              <a:t> lo.</a:t>
            </a:r>
          </a:p>
        </p:txBody>
      </p:sp>
    </p:spTree>
  </p:cSld>
  <p:clrMapOvr>
    <a:masterClrMapping/>
  </p:clrMapOvr>
</p:sld>
</file>

<file path=ppt/slides/slide5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Maw a sung </a:t>
            </a:r>
            <a:r>
              <a:rPr lang="en-US" sz="3900" dirty="0" err="1"/>
              <a:t>bik</a:t>
            </a:r>
            <a:r>
              <a:rPr lang="en-US" sz="3900" dirty="0"/>
              <a:t> ka </a:t>
            </a:r>
            <a:r>
              <a:rPr lang="en-US" sz="3900" dirty="0" err="1"/>
              <a:t>Khamhtu</a:t>
            </a:r>
            <a:r>
              <a:rPr lang="en-US" sz="3900" dirty="0"/>
              <a:t> </a:t>
            </a:r>
            <a:r>
              <a:rPr lang="en-US" sz="3900" dirty="0" err="1"/>
              <a:t>Bawi</a:t>
            </a:r>
            <a:r>
              <a:rPr lang="en-US" sz="3900" dirty="0"/>
              <a:t>, Nang he </a:t>
            </a:r>
            <a:r>
              <a:rPr lang="en-US" sz="3900" dirty="0" err="1"/>
              <a:t>kan</a:t>
            </a:r>
            <a:r>
              <a:rPr lang="en-US" sz="3900" dirty="0"/>
              <a:t> um </a:t>
            </a:r>
            <a:r>
              <a:rPr lang="en-US" sz="3900" dirty="0" err="1"/>
              <a:t>ahcun</a:t>
            </a:r>
            <a:r>
              <a:rPr lang="en-US" sz="3900" dirty="0"/>
              <a:t>; </a:t>
            </a:r>
            <a:r>
              <a:rPr lang="en-US" sz="3900" dirty="0" err="1"/>
              <a:t>Vawlei</a:t>
            </a:r>
            <a:r>
              <a:rPr lang="en-US" sz="3900" dirty="0"/>
              <a:t> </a:t>
            </a:r>
            <a:r>
              <a:rPr lang="en-US" sz="3900" dirty="0" err="1"/>
              <a:t>cung</a:t>
            </a:r>
            <a:r>
              <a:rPr lang="en-US" sz="3900" dirty="0"/>
              <a:t> </a:t>
            </a:r>
            <a:r>
              <a:rPr lang="en-US" sz="3900" dirty="0" err="1"/>
              <a:t>khuazei</a:t>
            </a:r>
            <a:r>
              <a:rPr lang="en-US" sz="3900" dirty="0"/>
              <a:t> ka </a:t>
            </a:r>
            <a:r>
              <a:rPr lang="en-US" sz="3900" dirty="0" err="1"/>
              <a:t>hmanh</a:t>
            </a:r>
            <a:r>
              <a:rPr lang="en-US" sz="3900" dirty="0"/>
              <a:t> ah, </a:t>
            </a:r>
            <a:r>
              <a:rPr lang="en-US" sz="3900" dirty="0" err="1"/>
              <a:t>Zeitluk</a:t>
            </a:r>
            <a:r>
              <a:rPr lang="en-US" sz="3900" dirty="0"/>
              <a:t> in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lawm</a:t>
            </a:r>
            <a:r>
              <a:rPr lang="en-US" sz="3900" dirty="0"/>
              <a:t>!</a:t>
            </a:r>
          </a:p>
        </p:txBody>
      </p:sp>
    </p:spTree>
  </p:cSld>
  <p:clrMapOvr>
    <a:masterClrMapping/>
  </p:clrMapOvr>
</p:sld>
</file>

<file path=ppt/slides/slide5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Dawtnak</a:t>
            </a:r>
            <a:r>
              <a:rPr lang="en-US" sz="3900" dirty="0"/>
              <a:t> le </a:t>
            </a:r>
            <a:r>
              <a:rPr lang="en-US" sz="3900" dirty="0" err="1"/>
              <a:t>velngeihnak</a:t>
            </a:r>
            <a:r>
              <a:rPr lang="en-US" sz="3900" dirty="0"/>
              <a:t> </a:t>
            </a:r>
            <a:r>
              <a:rPr lang="en-US" sz="3900" dirty="0" err="1"/>
              <a:t>bia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(</a:t>
            </a:r>
            <a:r>
              <a:rPr lang="en-US" sz="3900" dirty="0" err="1"/>
              <a:t>nak</a:t>
            </a:r>
            <a:r>
              <a:rPr lang="en-US" sz="3900" dirty="0"/>
              <a:t> via </a:t>
            </a:r>
            <a:r>
              <a:rPr lang="en-US" sz="3900" dirty="0" err="1"/>
              <a:t>kha</a:t>
            </a:r>
            <a:r>
              <a:rPr lang="en-US" sz="3900" dirty="0"/>
              <a:t>) A </a:t>
            </a:r>
            <a:r>
              <a:rPr lang="en-US" sz="3900" dirty="0" err="1"/>
              <a:t>cheu</a:t>
            </a:r>
            <a:r>
              <a:rPr lang="en-US" sz="3900" dirty="0"/>
              <a:t> </a:t>
            </a:r>
            <a:r>
              <a:rPr lang="en-US" sz="3900" dirty="0" err="1"/>
              <a:t>hmanh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thei</a:t>
            </a:r>
            <a:r>
              <a:rPr lang="en-US" sz="3900" dirty="0"/>
              <a:t> lo, </a:t>
            </a:r>
            <a:r>
              <a:rPr lang="en-US" sz="3900" dirty="0" err="1"/>
              <a:t>Thiannak</a:t>
            </a:r>
            <a:r>
              <a:rPr lang="en-US" sz="3900" dirty="0"/>
              <a:t> </a:t>
            </a:r>
            <a:r>
              <a:rPr lang="en-US" sz="3900" dirty="0" err="1"/>
              <a:t>kong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chim</a:t>
            </a:r>
            <a:r>
              <a:rPr lang="en-US" sz="3900" dirty="0"/>
              <a:t> </a:t>
            </a:r>
            <a:r>
              <a:rPr lang="en-US" sz="3900" dirty="0" err="1"/>
              <a:t>ahcun</a:t>
            </a:r>
            <a:r>
              <a:rPr lang="en-US" sz="3900" dirty="0"/>
              <a:t>, A </a:t>
            </a:r>
            <a:r>
              <a:rPr lang="en-US" sz="3900" dirty="0" err="1"/>
              <a:t>cheu</a:t>
            </a:r>
            <a:r>
              <a:rPr lang="en-US" sz="3900" dirty="0"/>
              <a:t> </a:t>
            </a:r>
            <a:r>
              <a:rPr lang="en-US" sz="3900" dirty="0" err="1"/>
              <a:t>hmanh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thei</a:t>
            </a:r>
            <a:r>
              <a:rPr lang="en-US" sz="3900" dirty="0"/>
              <a:t> lo.</a:t>
            </a:r>
          </a:p>
        </p:txBody>
      </p:sp>
    </p:spTree>
  </p:cSld>
  <p:clrMapOvr>
    <a:masterClrMapping/>
  </p:clrMapOvr>
</p:sld>
</file>

<file path=ppt/slides/slide5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5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75. KHUARUAHHAR VEL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G</a:t>
            </a:r>
          </a:p>
        </p:txBody>
      </p:sp>
    </p:spTree>
  </p:cSld>
  <p:clrMapOvr>
    <a:masterClrMapping/>
  </p:clrMapOvr>
</p:sld>
</file>

<file path=ppt/slides/slide5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Khuaruahhar</a:t>
            </a:r>
            <a:r>
              <a:rPr lang="en-US" sz="3900" dirty="0"/>
              <a:t> </a:t>
            </a:r>
            <a:r>
              <a:rPr lang="en-US" sz="3900" dirty="0" err="1"/>
              <a:t>vel</a:t>
            </a:r>
            <a:r>
              <a:rPr lang="en-US" sz="3900" dirty="0"/>
              <a:t> a </a:t>
            </a:r>
            <a:r>
              <a:rPr lang="en-US" sz="3900" dirty="0" err="1"/>
              <a:t>va</a:t>
            </a:r>
            <a:r>
              <a:rPr lang="en-US" sz="3900" dirty="0"/>
              <a:t> </a:t>
            </a:r>
            <a:r>
              <a:rPr lang="en-US" sz="3900" dirty="0" err="1"/>
              <a:t>thlum</a:t>
            </a:r>
            <a:r>
              <a:rPr lang="en-US" sz="3900" dirty="0"/>
              <a:t> </a:t>
            </a:r>
            <a:r>
              <a:rPr lang="en-US" sz="3900" dirty="0" err="1"/>
              <a:t>dah</a:t>
            </a:r>
            <a:r>
              <a:rPr lang="en-US" sz="3900" dirty="0"/>
              <a:t>, Kei </a:t>
            </a:r>
            <a:r>
              <a:rPr lang="en-US" sz="3900" dirty="0" err="1"/>
              <a:t>santlai</a:t>
            </a:r>
            <a:r>
              <a:rPr lang="en-US" sz="3900" dirty="0"/>
              <a:t> lo a </a:t>
            </a:r>
            <a:r>
              <a:rPr lang="en-US" sz="3900" dirty="0" err="1"/>
              <a:t>khamh</a:t>
            </a:r>
            <a:r>
              <a:rPr lang="en-US" sz="3900" dirty="0"/>
              <a:t>, Ka </a:t>
            </a:r>
            <a:r>
              <a:rPr lang="en-US" sz="3900" dirty="0" err="1"/>
              <a:t>rak</a:t>
            </a:r>
            <a:r>
              <a:rPr lang="en-US" sz="3900" dirty="0"/>
              <a:t> </a:t>
            </a:r>
            <a:r>
              <a:rPr lang="en-US" sz="3900" dirty="0" err="1"/>
              <a:t>tlau</a:t>
            </a:r>
            <a:r>
              <a:rPr lang="en-US" sz="3900" dirty="0"/>
              <a:t> </a:t>
            </a:r>
            <a:r>
              <a:rPr lang="en-US" sz="3900" dirty="0" err="1"/>
              <a:t>nain</a:t>
            </a:r>
            <a:r>
              <a:rPr lang="en-US" sz="3900" dirty="0"/>
              <a:t> a ka </a:t>
            </a:r>
            <a:r>
              <a:rPr lang="en-US" sz="3900" dirty="0" err="1"/>
              <a:t>hmuh</a:t>
            </a:r>
            <a:r>
              <a:rPr lang="en-US" sz="3900" dirty="0"/>
              <a:t>, Ka </a:t>
            </a:r>
            <a:r>
              <a:rPr lang="en-US" sz="3900" dirty="0" err="1"/>
              <a:t>mit</a:t>
            </a:r>
            <a:r>
              <a:rPr lang="en-US" sz="3900" dirty="0"/>
              <a:t> a </a:t>
            </a:r>
            <a:r>
              <a:rPr lang="en-US" sz="3900" dirty="0" err="1"/>
              <a:t>deiter</a:t>
            </a:r>
            <a:r>
              <a:rPr lang="en-US" sz="3900" dirty="0"/>
              <a:t> than.</a:t>
            </a:r>
          </a:p>
        </p:txBody>
      </p:sp>
    </p:spTree>
  </p:cSld>
  <p:clrMapOvr>
    <a:masterClrMapping/>
  </p:clrMapOvr>
</p:sld>
</file>

<file path=ppt/slides/slide5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Cu </a:t>
            </a:r>
            <a:r>
              <a:rPr lang="en-US" sz="3900" dirty="0" err="1"/>
              <a:t>ral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ka </a:t>
            </a:r>
            <a:r>
              <a:rPr lang="en-US" sz="3900" dirty="0" err="1"/>
              <a:t>phannak</a:t>
            </a:r>
            <a:r>
              <a:rPr lang="en-US" sz="3900" dirty="0"/>
              <a:t> a </a:t>
            </a:r>
            <a:r>
              <a:rPr lang="en-US" sz="3900" dirty="0" err="1"/>
              <a:t>hloh</a:t>
            </a:r>
            <a:r>
              <a:rPr lang="en-US" sz="3900" dirty="0"/>
              <a:t>, </a:t>
            </a:r>
            <a:r>
              <a:rPr lang="en-US" sz="3900" dirty="0" err="1"/>
              <a:t>Tihnak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 an lo, </a:t>
            </a:r>
            <a:r>
              <a:rPr lang="en-US" sz="3900" dirty="0" err="1"/>
              <a:t>Zumhnak</a:t>
            </a:r>
            <a:r>
              <a:rPr lang="en-US" sz="3900" dirty="0"/>
              <a:t> ka </a:t>
            </a:r>
            <a:r>
              <a:rPr lang="en-US" sz="3900" dirty="0" err="1"/>
              <a:t>ngeih</a:t>
            </a:r>
            <a:r>
              <a:rPr lang="en-US" sz="3900" dirty="0"/>
              <a:t> </a:t>
            </a:r>
            <a:r>
              <a:rPr lang="en-US" sz="3900" dirty="0" err="1"/>
              <a:t>hnu</a:t>
            </a:r>
            <a:r>
              <a:rPr lang="en-US" sz="3900" dirty="0"/>
              <a:t> in ka </a:t>
            </a:r>
            <a:r>
              <a:rPr lang="en-US" sz="3900" dirty="0" err="1"/>
              <a:t>hngalh</a:t>
            </a:r>
            <a:r>
              <a:rPr lang="en-US" sz="3900" dirty="0"/>
              <a:t>, Cu </a:t>
            </a:r>
            <a:r>
              <a:rPr lang="en-US" sz="3900" dirty="0" err="1"/>
              <a:t>vel</a:t>
            </a:r>
            <a:r>
              <a:rPr lang="en-US" sz="3900" dirty="0"/>
              <a:t> a </a:t>
            </a:r>
            <a:r>
              <a:rPr lang="en-US" sz="3900" dirty="0" err="1"/>
              <a:t>sunlawi</a:t>
            </a:r>
            <a:r>
              <a:rPr lang="en-US" sz="3900" dirty="0"/>
              <a:t> </a:t>
            </a:r>
            <a:r>
              <a:rPr lang="en-US" sz="3900" dirty="0" err="1"/>
              <a:t>zia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5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Tihphan</a:t>
            </a:r>
            <a:r>
              <a:rPr lang="en-US" sz="3900" dirty="0"/>
              <a:t> </a:t>
            </a:r>
            <a:r>
              <a:rPr lang="en-US" sz="3900" dirty="0" err="1"/>
              <a:t>awk</a:t>
            </a:r>
            <a:r>
              <a:rPr lang="en-US" sz="3900" dirty="0"/>
              <a:t> le </a:t>
            </a:r>
            <a:r>
              <a:rPr lang="en-US" sz="3900" dirty="0" err="1"/>
              <a:t>harnak</a:t>
            </a:r>
            <a:r>
              <a:rPr lang="en-US" sz="3900" dirty="0"/>
              <a:t> </a:t>
            </a:r>
            <a:r>
              <a:rPr lang="en-US" sz="3900" dirty="0" err="1"/>
              <a:t>phun</a:t>
            </a:r>
            <a:r>
              <a:rPr lang="en-US" sz="3900" dirty="0"/>
              <a:t> kip, Ton </a:t>
            </a:r>
            <a:r>
              <a:rPr lang="en-US" sz="3900" dirty="0" err="1"/>
              <a:t>bu</a:t>
            </a:r>
            <a:r>
              <a:rPr lang="en-US" sz="3900" dirty="0"/>
              <a:t> in ka </a:t>
            </a:r>
            <a:r>
              <a:rPr lang="en-US" sz="3900" dirty="0" err="1"/>
              <a:t>ra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Cu </a:t>
            </a:r>
            <a:r>
              <a:rPr lang="en-US" sz="3900" dirty="0" err="1"/>
              <a:t>vel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cun</a:t>
            </a:r>
            <a:r>
              <a:rPr lang="en-US" sz="3900" dirty="0"/>
              <a:t> ka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ngamter</a:t>
            </a:r>
            <a:r>
              <a:rPr lang="en-US" sz="3900" dirty="0"/>
              <a:t>, Inn ah a ka </a:t>
            </a:r>
            <a:r>
              <a:rPr lang="en-US" sz="3900" dirty="0" err="1"/>
              <a:t>hruai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5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hmun</a:t>
            </a:r>
            <a:r>
              <a:rPr lang="en-US" sz="3900" dirty="0"/>
              <a:t> </a:t>
            </a:r>
            <a:r>
              <a:rPr lang="en-US" sz="3900" dirty="0" err="1"/>
              <a:t>nuam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um </a:t>
            </a:r>
            <a:r>
              <a:rPr lang="en-US" sz="3900" dirty="0" err="1"/>
              <a:t>hnu</a:t>
            </a:r>
            <a:r>
              <a:rPr lang="en-US" sz="3900" dirty="0"/>
              <a:t> </a:t>
            </a:r>
            <a:r>
              <a:rPr lang="en-US" sz="3900" dirty="0" err="1"/>
              <a:t>cun</a:t>
            </a:r>
            <a:r>
              <a:rPr lang="en-US" sz="3900" dirty="0"/>
              <a:t>, Ni </a:t>
            </a:r>
            <a:r>
              <a:rPr lang="en-US" sz="3900" dirty="0" err="1"/>
              <a:t>bangin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ceu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thangthat</a:t>
            </a:r>
            <a:r>
              <a:rPr lang="en-US" sz="3900" dirty="0"/>
              <a:t>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Thabat</a:t>
            </a:r>
            <a:r>
              <a:rPr lang="en-US" sz="3900" dirty="0"/>
              <a:t> a um </a:t>
            </a:r>
            <a:r>
              <a:rPr lang="en-US" sz="3900" dirty="0" err="1"/>
              <a:t>lai</a:t>
            </a:r>
            <a:r>
              <a:rPr lang="en-US" sz="3900" dirty="0"/>
              <a:t> lo.</a:t>
            </a:r>
          </a:p>
        </p:txBody>
      </p:sp>
    </p:spTree>
  </p:cSld>
  <p:clrMapOvr>
    <a:masterClrMapping/>
  </p:clrMapOvr>
</p:sld>
</file>

<file path=ppt/slides/slide5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5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76. MAW BETHLEHEM NANG KHUA HMETE</a:t>
            </a:r>
          </a:p>
          <a:p>
            <a:r>
              <a:rPr lang="en-US" sz="3900" dirty="0" err="1"/>
              <a:t>Doh</a:t>
            </a:r>
            <a:r>
              <a:rPr lang="en-US" sz="3900" dirty="0"/>
              <a:t> is G</a:t>
            </a:r>
          </a:p>
        </p:txBody>
      </p:sp>
    </p:spTree>
  </p:cSld>
  <p:clrMapOvr>
    <a:masterClrMapping/>
  </p:clrMapOvr>
</p:sld>
</file>

<file path=ppt/slides/slide5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Maw Bethlehem </a:t>
            </a:r>
            <a:r>
              <a:rPr lang="en-US" sz="3900" dirty="0" err="1"/>
              <a:t>nang</a:t>
            </a:r>
            <a:r>
              <a:rPr lang="en-US" sz="3900" dirty="0"/>
              <a:t> </a:t>
            </a:r>
            <a:r>
              <a:rPr lang="en-US" sz="3900" dirty="0" err="1"/>
              <a:t>khua</a:t>
            </a:r>
            <a:r>
              <a:rPr lang="en-US" sz="3900" dirty="0"/>
              <a:t> </a:t>
            </a:r>
            <a:r>
              <a:rPr lang="en-US" sz="3900" dirty="0" err="1"/>
              <a:t>hmete</a:t>
            </a:r>
            <a:r>
              <a:rPr lang="en-US" sz="3900" dirty="0"/>
              <a:t>, Dai </a:t>
            </a:r>
            <a:r>
              <a:rPr lang="en-US" sz="3900" dirty="0" err="1"/>
              <a:t>tein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um </a:t>
            </a:r>
            <a:r>
              <a:rPr lang="en-US" sz="3900" dirty="0" err="1"/>
              <a:t>ziar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! </a:t>
            </a:r>
            <a:r>
              <a:rPr lang="en-US" sz="3900" dirty="0" err="1"/>
              <a:t>Naa</a:t>
            </a:r>
            <a:r>
              <a:rPr lang="en-US" sz="3900" dirty="0"/>
              <a:t> </a:t>
            </a:r>
            <a:r>
              <a:rPr lang="en-US" sz="3900" dirty="0" err="1"/>
              <a:t>hngilh</a:t>
            </a:r>
            <a:r>
              <a:rPr lang="en-US" sz="3900" dirty="0"/>
              <a:t> </a:t>
            </a:r>
            <a:r>
              <a:rPr lang="en-US" sz="3900" dirty="0" err="1"/>
              <a:t>karah</a:t>
            </a:r>
            <a:r>
              <a:rPr lang="en-US" sz="3900" dirty="0"/>
              <a:t>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cungin</a:t>
            </a:r>
            <a:r>
              <a:rPr lang="en-US" sz="3900" dirty="0"/>
              <a:t>, Dai </a:t>
            </a:r>
            <a:r>
              <a:rPr lang="en-US" sz="3900" dirty="0" err="1"/>
              <a:t>tein</a:t>
            </a:r>
            <a:r>
              <a:rPr lang="en-US" sz="3900" dirty="0"/>
              <a:t> </a:t>
            </a:r>
            <a:r>
              <a:rPr lang="en-US" sz="3900" dirty="0" err="1"/>
              <a:t>arfi</a:t>
            </a:r>
            <a:r>
              <a:rPr lang="en-US" sz="3900" dirty="0"/>
              <a:t> an </a:t>
            </a:r>
            <a:r>
              <a:rPr lang="en-US" sz="3900" dirty="0" err="1"/>
              <a:t>lan</a:t>
            </a:r>
            <a:r>
              <a:rPr lang="en-US" sz="3900" dirty="0"/>
              <a:t>. A </a:t>
            </a:r>
            <a:r>
              <a:rPr lang="en-US" sz="3900" dirty="0" err="1"/>
              <a:t>daimi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lam </a:t>
            </a:r>
            <a:r>
              <a:rPr lang="en-US" sz="3900" dirty="0" err="1"/>
              <a:t>cung</a:t>
            </a:r>
            <a:r>
              <a:rPr lang="en-US" sz="3900" dirty="0"/>
              <a:t> ah,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ceunak</a:t>
            </a:r>
            <a:r>
              <a:rPr lang="en-US" sz="3900" dirty="0"/>
              <a:t> a </a:t>
            </a:r>
            <a:r>
              <a:rPr lang="en-US" sz="3900" dirty="0" err="1"/>
              <a:t>tlang</a:t>
            </a:r>
            <a:r>
              <a:rPr lang="en-US" sz="3900" dirty="0"/>
              <a:t>, </a:t>
            </a:r>
            <a:r>
              <a:rPr lang="en-US" sz="3900" dirty="0" err="1"/>
              <a:t>Kum</a:t>
            </a:r>
            <a:r>
              <a:rPr lang="en-US" sz="3900" dirty="0"/>
              <a:t> tam </a:t>
            </a:r>
            <a:r>
              <a:rPr lang="en-US" sz="3900" dirty="0" err="1"/>
              <a:t>ruahchannak</a:t>
            </a:r>
            <a:r>
              <a:rPr lang="en-US" sz="3900" dirty="0"/>
              <a:t> le </a:t>
            </a:r>
            <a:r>
              <a:rPr lang="en-US" sz="3900" dirty="0" err="1"/>
              <a:t>tihnak</a:t>
            </a:r>
            <a:r>
              <a:rPr lang="en-US" sz="3900" dirty="0"/>
              <a:t>, </a:t>
            </a:r>
            <a:r>
              <a:rPr lang="en-US" sz="3900" dirty="0" err="1"/>
              <a:t>Nangmah</a:t>
            </a:r>
            <a:r>
              <a:rPr lang="en-US" sz="3900" dirty="0"/>
              <a:t> ah an </a:t>
            </a:r>
            <a:r>
              <a:rPr lang="en-US" sz="3900" dirty="0" err="1"/>
              <a:t>i</a:t>
            </a:r>
            <a:r>
              <a:rPr lang="en-US" sz="3900" dirty="0"/>
              <a:t> tong.</a:t>
            </a:r>
          </a:p>
        </p:txBody>
      </p:sp>
    </p:spTree>
  </p:cSld>
  <p:clrMapOvr>
    <a:masterClrMapping/>
  </p:clrMapOvr>
</p:sld>
</file>

<file path=ppt/slides/slide5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Maw </a:t>
            </a:r>
            <a:r>
              <a:rPr lang="en-US" sz="3900" dirty="0" err="1"/>
              <a:t>nannih</a:t>
            </a:r>
            <a:r>
              <a:rPr lang="en-US" sz="3900" dirty="0"/>
              <a:t> </a:t>
            </a:r>
            <a:r>
              <a:rPr lang="en-US" sz="3900" dirty="0" err="1"/>
              <a:t>deirel</a:t>
            </a:r>
            <a:r>
              <a:rPr lang="en-US" sz="3900" dirty="0"/>
              <a:t> </a:t>
            </a:r>
            <a:r>
              <a:rPr lang="en-US" sz="3900" dirty="0" err="1"/>
              <a:t>arfi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, </a:t>
            </a:r>
            <a:r>
              <a:rPr lang="en-US" sz="3900" dirty="0" err="1"/>
              <a:t>Mithiang</a:t>
            </a:r>
            <a:r>
              <a:rPr lang="en-US" sz="3900" dirty="0"/>
              <a:t> </a:t>
            </a:r>
            <a:r>
              <a:rPr lang="en-US" sz="3900" dirty="0" err="1"/>
              <a:t>chuahnak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chim</a:t>
            </a:r>
            <a:r>
              <a:rPr lang="en-US" sz="3900" dirty="0"/>
              <a:t> u,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thangthat</a:t>
            </a:r>
            <a:r>
              <a:rPr lang="en-US" sz="3900" dirty="0"/>
              <a:t> in mi </a:t>
            </a:r>
            <a:r>
              <a:rPr lang="en-US" sz="3900" dirty="0" err="1"/>
              <a:t>sinah</a:t>
            </a:r>
            <a:r>
              <a:rPr lang="en-US" sz="3900" dirty="0"/>
              <a:t>, </a:t>
            </a:r>
            <a:r>
              <a:rPr lang="en-US" sz="3900" dirty="0" err="1"/>
              <a:t>Daihnak</a:t>
            </a:r>
            <a:r>
              <a:rPr lang="en-US" sz="3900" dirty="0"/>
              <a:t> um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, </a:t>
            </a:r>
            <a:r>
              <a:rPr lang="en-US" sz="3900" dirty="0" err="1"/>
              <a:t>ti</a:t>
            </a:r>
            <a:r>
              <a:rPr lang="en-US" sz="3900" dirty="0"/>
              <a:t> in. </a:t>
            </a:r>
            <a:r>
              <a:rPr lang="en-US" sz="3900" dirty="0" err="1"/>
              <a:t>Meri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Khrih</a:t>
            </a:r>
            <a:r>
              <a:rPr lang="en-US" sz="3900" dirty="0"/>
              <a:t> a </a:t>
            </a:r>
            <a:r>
              <a:rPr lang="en-US" sz="3900" dirty="0" err="1"/>
              <a:t>hrin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</a:t>
            </a:r>
            <a:r>
              <a:rPr lang="en-US" sz="3900" dirty="0" err="1"/>
              <a:t>Vancungmi</a:t>
            </a:r>
            <a:r>
              <a:rPr lang="en-US" sz="3900" dirty="0"/>
              <a:t> an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pum</a:t>
            </a:r>
            <a:r>
              <a:rPr lang="en-US" sz="3900" dirty="0"/>
              <a:t>, Mi </a:t>
            </a:r>
            <a:r>
              <a:rPr lang="en-US" sz="3900" dirty="0" err="1"/>
              <a:t>hngilh</a:t>
            </a:r>
            <a:r>
              <a:rPr lang="en-US" sz="3900" dirty="0"/>
              <a:t> </a:t>
            </a:r>
            <a:r>
              <a:rPr lang="en-US" sz="3900" dirty="0" err="1"/>
              <a:t>lioah</a:t>
            </a:r>
            <a:r>
              <a:rPr lang="en-US" sz="3900" dirty="0"/>
              <a:t> an rung </a:t>
            </a:r>
            <a:r>
              <a:rPr lang="en-US" sz="3900" dirty="0" err="1"/>
              <a:t>tum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, </a:t>
            </a:r>
            <a:r>
              <a:rPr lang="en-US" sz="3900" dirty="0" err="1"/>
              <a:t>Dawtnak</a:t>
            </a:r>
            <a:r>
              <a:rPr lang="en-US" sz="3900" dirty="0"/>
              <a:t> in an rung </a:t>
            </a:r>
            <a:r>
              <a:rPr lang="en-US" sz="3900" dirty="0" err="1"/>
              <a:t>zoh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5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Dai </a:t>
            </a:r>
            <a:r>
              <a:rPr lang="en-US" sz="3900" dirty="0" err="1"/>
              <a:t>te</a:t>
            </a:r>
            <a:r>
              <a:rPr lang="en-US" sz="3900" dirty="0"/>
              <a:t> in </a:t>
            </a:r>
            <a:r>
              <a:rPr lang="en-US" sz="3900" dirty="0" err="1"/>
              <a:t>khuaruahhar</a:t>
            </a:r>
            <a:r>
              <a:rPr lang="en-US" sz="3900" dirty="0"/>
              <a:t> </a:t>
            </a:r>
            <a:r>
              <a:rPr lang="en-US" sz="3900" dirty="0" err="1"/>
              <a:t>bikmi</a:t>
            </a:r>
            <a:r>
              <a:rPr lang="en-US" sz="3900" dirty="0"/>
              <a:t>, </a:t>
            </a:r>
            <a:r>
              <a:rPr lang="en-US" sz="3900" dirty="0" err="1"/>
              <a:t>Laksawng</a:t>
            </a:r>
            <a:r>
              <a:rPr lang="en-US" sz="3900" dirty="0"/>
              <a:t> cu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pek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;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 van </a:t>
            </a:r>
            <a:r>
              <a:rPr lang="en-US" sz="3900" dirty="0" err="1"/>
              <a:t>thluachuahnak</a:t>
            </a:r>
            <a:r>
              <a:rPr lang="en-US" sz="3900" dirty="0"/>
              <a:t>, </a:t>
            </a:r>
            <a:r>
              <a:rPr lang="en-US" sz="3900" dirty="0" err="1"/>
              <a:t>Vawlei</a:t>
            </a:r>
            <a:r>
              <a:rPr lang="en-US" sz="3900" dirty="0"/>
              <a:t> mi </a:t>
            </a:r>
            <a:r>
              <a:rPr lang="en-US" sz="3900" dirty="0" err="1"/>
              <a:t>kha</a:t>
            </a:r>
            <a:r>
              <a:rPr lang="en-US" sz="3900" dirty="0"/>
              <a:t> a </a:t>
            </a:r>
            <a:r>
              <a:rPr lang="en-US" sz="3900" dirty="0" err="1"/>
              <a:t>cheuh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. </a:t>
            </a:r>
            <a:r>
              <a:rPr lang="en-US" sz="3900" dirty="0" err="1"/>
              <a:t>Leicung</a:t>
            </a:r>
            <a:r>
              <a:rPr lang="en-US" sz="3900" dirty="0"/>
              <a:t> mi </a:t>
            </a:r>
            <a:r>
              <a:rPr lang="en-US" sz="3900" dirty="0" err="1"/>
              <a:t>nih</a:t>
            </a:r>
            <a:r>
              <a:rPr lang="en-US" sz="3900" dirty="0"/>
              <a:t> a rat </a:t>
            </a:r>
            <a:r>
              <a:rPr lang="en-US" sz="3900" dirty="0" err="1"/>
              <a:t>thawng</a:t>
            </a:r>
            <a:r>
              <a:rPr lang="en-US" sz="3900" dirty="0"/>
              <a:t>, An </a:t>
            </a:r>
            <a:r>
              <a:rPr lang="en-US" sz="3900" dirty="0" err="1"/>
              <a:t>thei</a:t>
            </a:r>
            <a:r>
              <a:rPr lang="en-US" sz="3900" dirty="0"/>
              <a:t> </a:t>
            </a:r>
            <a:r>
              <a:rPr lang="en-US" sz="3900" dirty="0" err="1"/>
              <a:t>kho</a:t>
            </a:r>
            <a:r>
              <a:rPr lang="en-US" sz="3900" dirty="0"/>
              <a:t> lo </a:t>
            </a:r>
            <a:r>
              <a:rPr lang="en-US" sz="3900" dirty="0" err="1"/>
              <a:t>nain</a:t>
            </a:r>
            <a:r>
              <a:rPr lang="en-US" sz="3900" dirty="0"/>
              <a:t>, </a:t>
            </a:r>
            <a:r>
              <a:rPr lang="en-US" sz="3900" dirty="0" err="1"/>
              <a:t>Lungnemmi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 lung </a:t>
            </a:r>
            <a:r>
              <a:rPr lang="en-US" sz="3900" dirty="0" err="1"/>
              <a:t>chungah</a:t>
            </a:r>
            <a:r>
              <a:rPr lang="en-US" sz="3900" dirty="0"/>
              <a:t>,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Khrih</a:t>
            </a:r>
            <a:r>
              <a:rPr lang="en-US" sz="3900" dirty="0"/>
              <a:t> cu a </a:t>
            </a:r>
            <a:r>
              <a:rPr lang="en-US" sz="3900" dirty="0" err="1"/>
              <a:t>lut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5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A </a:t>
            </a:r>
            <a:r>
              <a:rPr lang="en-US" sz="3900" dirty="0" err="1"/>
              <a:t>thiangmi</a:t>
            </a:r>
            <a:r>
              <a:rPr lang="en-US" sz="3900" dirty="0"/>
              <a:t> Bethlehem </a:t>
            </a:r>
            <a:r>
              <a:rPr lang="en-US" sz="3900" dirty="0" err="1"/>
              <a:t>Ngakchia</a:t>
            </a:r>
            <a:r>
              <a:rPr lang="en-US" sz="3900" dirty="0"/>
              <a:t>, </a:t>
            </a:r>
            <a:r>
              <a:rPr lang="en-US" sz="3900" dirty="0" err="1"/>
              <a:t>Kannih</a:t>
            </a:r>
            <a:r>
              <a:rPr lang="en-US" sz="3900" dirty="0"/>
              <a:t> </a:t>
            </a:r>
            <a:r>
              <a:rPr lang="en-US" sz="3900" dirty="0" err="1"/>
              <a:t>sinah</a:t>
            </a:r>
            <a:r>
              <a:rPr lang="en-US" sz="3900" dirty="0"/>
              <a:t> rung </a:t>
            </a:r>
            <a:r>
              <a:rPr lang="en-US" sz="3900" dirty="0" err="1"/>
              <a:t>tum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Kan </a:t>
            </a:r>
            <a:r>
              <a:rPr lang="en-US" sz="3900" dirty="0" err="1"/>
              <a:t>sualnak</a:t>
            </a:r>
            <a:r>
              <a:rPr lang="en-US" sz="3900" dirty="0"/>
              <a:t> </a:t>
            </a:r>
            <a:r>
              <a:rPr lang="en-US" sz="3900" dirty="0" err="1"/>
              <a:t>hlonh</a:t>
            </a:r>
            <a:r>
              <a:rPr lang="en-US" sz="3900" dirty="0"/>
              <a:t> in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chungah</a:t>
            </a:r>
            <a:r>
              <a:rPr lang="en-US" sz="3900" dirty="0"/>
              <a:t>, </a:t>
            </a:r>
            <a:r>
              <a:rPr lang="en-US" sz="3900" dirty="0" err="1"/>
              <a:t>Lut</a:t>
            </a:r>
            <a:r>
              <a:rPr lang="en-US" sz="3900" dirty="0"/>
              <a:t> law </a:t>
            </a:r>
            <a:r>
              <a:rPr lang="en-US" sz="3900" dirty="0" err="1"/>
              <a:t>nihin</a:t>
            </a:r>
            <a:r>
              <a:rPr lang="en-US" sz="3900" dirty="0"/>
              <a:t> </a:t>
            </a:r>
            <a:r>
              <a:rPr lang="en-US" sz="3900" dirty="0" err="1"/>
              <a:t>hring</a:t>
            </a:r>
            <a:r>
              <a:rPr lang="en-US" sz="3900" dirty="0"/>
              <a:t> than </a:t>
            </a:r>
            <a:r>
              <a:rPr lang="en-US" sz="3900" dirty="0" err="1"/>
              <a:t>tuah</a:t>
            </a:r>
            <a:r>
              <a:rPr lang="en-US" sz="3900" dirty="0"/>
              <a:t>; </a:t>
            </a:r>
            <a:r>
              <a:rPr lang="en-US" sz="3900" dirty="0" err="1"/>
              <a:t>Vanmi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Khrismas</a:t>
            </a:r>
            <a:r>
              <a:rPr lang="en-US" sz="3900" dirty="0"/>
              <a:t> </a:t>
            </a:r>
            <a:r>
              <a:rPr lang="en-US" sz="3900" dirty="0" err="1"/>
              <a:t>lawmhnak</a:t>
            </a:r>
            <a:r>
              <a:rPr lang="en-US" sz="3900" dirty="0"/>
              <a:t>, An </a:t>
            </a:r>
            <a:r>
              <a:rPr lang="en-US" sz="3900" dirty="0" err="1"/>
              <a:t>chimmi</a:t>
            </a:r>
            <a:r>
              <a:rPr lang="en-US" sz="3900" dirty="0"/>
              <a:t> </a:t>
            </a:r>
            <a:r>
              <a:rPr lang="en-US" sz="3900" dirty="0" err="1"/>
              <a:t>thawng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theih</a:t>
            </a:r>
            <a:r>
              <a:rPr lang="en-US" sz="3900" dirty="0"/>
              <a:t>, Kan sin </a:t>
            </a:r>
            <a:r>
              <a:rPr lang="en-US" sz="3900" dirty="0" err="1"/>
              <a:t>ra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Kan sin um </a:t>
            </a:r>
            <a:r>
              <a:rPr lang="en-US" sz="3900" dirty="0" err="1"/>
              <a:t>tuah</a:t>
            </a:r>
            <a:r>
              <a:rPr lang="en-US" sz="3900" dirty="0"/>
              <a:t>, Kan </a:t>
            </a:r>
            <a:r>
              <a:rPr lang="en-US" sz="3900" dirty="0" err="1"/>
              <a:t>Bawi</a:t>
            </a:r>
            <a:r>
              <a:rPr lang="en-US" sz="3900" dirty="0"/>
              <a:t> Immanuel.</a:t>
            </a:r>
          </a:p>
        </p:txBody>
      </p:sp>
    </p:spTree>
  </p:cSld>
  <p:clrMapOvr>
    <a:masterClrMapping/>
  </p:clrMapOvr>
</p:sld>
</file>

<file path=ppt/slides/slide5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5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77. VANCUNGMI HLA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</a:t>
            </a:r>
            <a:r>
              <a:rPr lang="en-US" sz="3900" dirty="0" err="1"/>
              <a:t>Ab</a:t>
            </a:r>
            <a:endParaRPr lang="en-US" sz="3900" dirty="0"/>
          </a:p>
        </p:txBody>
      </p:sp>
    </p:spTree>
  </p:cSld>
  <p:clrMapOvr>
    <a:masterClrMapping/>
  </p:clrMapOvr>
</p:sld>
</file>

<file path=ppt/slides/slide5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Khi</a:t>
            </a:r>
            <a:r>
              <a:rPr lang="en-US" sz="3900" dirty="0"/>
              <a:t> </a:t>
            </a:r>
            <a:r>
              <a:rPr lang="en-US" sz="3900" dirty="0" err="1"/>
              <a:t>tuukhal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zantim</a:t>
            </a:r>
            <a:r>
              <a:rPr lang="en-US" sz="3900" dirty="0"/>
              <a:t> ah khan, </a:t>
            </a:r>
            <a:r>
              <a:rPr lang="en-US" sz="3900" dirty="0" err="1"/>
              <a:t>Vancungmi</a:t>
            </a:r>
            <a:r>
              <a:rPr lang="en-US" sz="3900" dirty="0"/>
              <a:t> </a:t>
            </a:r>
            <a:r>
              <a:rPr lang="en-US" sz="3900" dirty="0" err="1"/>
              <a:t>hlasak</a:t>
            </a:r>
            <a:r>
              <a:rPr lang="en-US" sz="3900" dirty="0"/>
              <a:t> </a:t>
            </a:r>
            <a:r>
              <a:rPr lang="en-US" sz="3900" dirty="0" err="1"/>
              <a:t>thawng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an </a:t>
            </a:r>
            <a:r>
              <a:rPr lang="en-US" sz="3900" dirty="0" err="1"/>
              <a:t>theih</a:t>
            </a:r>
            <a:r>
              <a:rPr lang="en-US" sz="3900" dirty="0"/>
              <a:t>, A </a:t>
            </a:r>
            <a:r>
              <a:rPr lang="en-US" sz="3900" dirty="0" err="1"/>
              <a:t>bia</a:t>
            </a:r>
            <a:r>
              <a:rPr lang="en-US" sz="3900" dirty="0"/>
              <a:t> </a:t>
            </a:r>
            <a:r>
              <a:rPr lang="en-US" sz="3900" dirty="0" err="1"/>
              <a:t>thawngin</a:t>
            </a:r>
            <a:r>
              <a:rPr lang="en-US" sz="3900" dirty="0"/>
              <a:t> an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lawm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</a:t>
            </a:r>
            <a:r>
              <a:rPr lang="en-US" sz="3900" dirty="0" err="1"/>
              <a:t>Vancungmi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hi </a:t>
            </a:r>
            <a:r>
              <a:rPr lang="en-US" sz="3900" dirty="0" err="1"/>
              <a:t>hla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an </a:t>
            </a:r>
            <a:r>
              <a:rPr lang="en-US" sz="3900" dirty="0" err="1"/>
              <a:t>sak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5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A </a:t>
            </a:r>
            <a:r>
              <a:rPr lang="en-US" sz="3900" dirty="0" err="1"/>
              <a:t>lianngan</a:t>
            </a:r>
            <a:r>
              <a:rPr lang="en-US" sz="3900" dirty="0"/>
              <a:t> </a:t>
            </a:r>
            <a:r>
              <a:rPr lang="en-US" sz="3900" dirty="0" err="1"/>
              <a:t>bik</a:t>
            </a:r>
            <a:r>
              <a:rPr lang="en-US" sz="3900" dirty="0"/>
              <a:t>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! </a:t>
            </a:r>
            <a:r>
              <a:rPr lang="en-US" sz="3900" dirty="0" err="1"/>
              <a:t>Vawlei</a:t>
            </a:r>
            <a:r>
              <a:rPr lang="en-US" sz="3900" dirty="0"/>
              <a:t> ah </a:t>
            </a:r>
            <a:r>
              <a:rPr lang="en-US" sz="3900" dirty="0" err="1"/>
              <a:t>remnak</a:t>
            </a:r>
            <a:r>
              <a:rPr lang="en-US" sz="3900" dirty="0"/>
              <a:t> </a:t>
            </a:r>
            <a:r>
              <a:rPr lang="en-US" sz="3900" dirty="0" err="1"/>
              <a:t>bia</a:t>
            </a:r>
            <a:r>
              <a:rPr lang="en-US" sz="3900" dirty="0"/>
              <a:t> </a:t>
            </a:r>
            <a:r>
              <a:rPr lang="en-US" sz="3900" dirty="0" err="1"/>
              <a:t>thang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, A </a:t>
            </a:r>
            <a:r>
              <a:rPr lang="en-US" sz="3900" dirty="0" err="1"/>
              <a:t>zungzal</a:t>
            </a:r>
            <a:r>
              <a:rPr lang="en-US" sz="3900" dirty="0"/>
              <a:t> in </a:t>
            </a:r>
            <a:r>
              <a:rPr lang="en-US" sz="3900" dirty="0" err="1"/>
              <a:t>thang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, </a:t>
            </a:r>
            <a:r>
              <a:rPr lang="en-US" sz="3900" dirty="0" err="1"/>
              <a:t>Vawlei</a:t>
            </a:r>
            <a:r>
              <a:rPr lang="en-US" sz="3900" dirty="0"/>
              <a:t> mi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lawm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u.</a:t>
            </a:r>
          </a:p>
        </p:txBody>
      </p:sp>
    </p:spTree>
  </p:cSld>
  <p:clrMapOvr>
    <a:masterClrMapping/>
  </p:clrMapOvr>
</p:sld>
</file>

<file path=ppt/slides/slide5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Tuukhal</a:t>
            </a:r>
            <a:r>
              <a:rPr lang="en-US" sz="3900" dirty="0"/>
              <a:t> mi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lianhnak</a:t>
            </a:r>
            <a:r>
              <a:rPr lang="en-US" sz="3900" dirty="0"/>
              <a:t> an </a:t>
            </a:r>
            <a:r>
              <a:rPr lang="en-US" sz="3900" dirty="0" err="1"/>
              <a:t>hmuh</a:t>
            </a:r>
            <a:r>
              <a:rPr lang="en-US" sz="3900" dirty="0"/>
              <a:t>, </a:t>
            </a:r>
            <a:r>
              <a:rPr lang="en-US" sz="3900" dirty="0" err="1"/>
              <a:t>Ngai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u, </a:t>
            </a:r>
            <a:r>
              <a:rPr lang="en-US" sz="3900" dirty="0" err="1"/>
              <a:t>ceunak</a:t>
            </a:r>
            <a:r>
              <a:rPr lang="en-US" sz="3900" dirty="0"/>
              <a:t> </a:t>
            </a:r>
            <a:r>
              <a:rPr lang="en-US" sz="3900" dirty="0" err="1"/>
              <a:t>thawngtha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, </a:t>
            </a:r>
            <a:r>
              <a:rPr lang="en-US" sz="3900" dirty="0" err="1"/>
              <a:t>Khuk</a:t>
            </a:r>
            <a:r>
              <a:rPr lang="en-US" sz="3900" dirty="0"/>
              <a:t> </a:t>
            </a:r>
            <a:r>
              <a:rPr lang="en-US" sz="3900" dirty="0" err="1"/>
              <a:t>bil</a:t>
            </a:r>
            <a:r>
              <a:rPr lang="en-US" sz="3900" dirty="0"/>
              <a:t> in a </a:t>
            </a:r>
            <a:r>
              <a:rPr lang="en-US" sz="3900" dirty="0" err="1"/>
              <a:t>kut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an </a:t>
            </a:r>
            <a:r>
              <a:rPr lang="en-US" sz="3900" dirty="0" err="1"/>
              <a:t>tlaih</a:t>
            </a:r>
            <a:r>
              <a:rPr lang="en-US" sz="3900" dirty="0"/>
              <a:t>, A </a:t>
            </a:r>
            <a:r>
              <a:rPr lang="en-US" sz="3900" dirty="0" err="1"/>
              <a:t>tha</a:t>
            </a:r>
            <a:r>
              <a:rPr lang="en-US" sz="3900" dirty="0"/>
              <a:t> </a:t>
            </a:r>
            <a:r>
              <a:rPr lang="en-US" sz="3900" dirty="0" err="1"/>
              <a:t>bik</a:t>
            </a:r>
            <a:r>
              <a:rPr lang="en-US" sz="3900" dirty="0"/>
              <a:t> </a:t>
            </a:r>
            <a:r>
              <a:rPr lang="en-US" sz="3900" dirty="0" err="1"/>
              <a:t>hla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khan a </a:t>
            </a:r>
            <a:r>
              <a:rPr lang="en-US" sz="3900" dirty="0" err="1"/>
              <a:t>zelh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5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A </a:t>
            </a:r>
            <a:r>
              <a:rPr lang="en-US" sz="3900" dirty="0" err="1"/>
              <a:t>lianngan</a:t>
            </a:r>
            <a:r>
              <a:rPr lang="en-US" sz="3900" dirty="0"/>
              <a:t> </a:t>
            </a:r>
            <a:r>
              <a:rPr lang="en-US" sz="3900" dirty="0" err="1"/>
              <a:t>bik</a:t>
            </a:r>
            <a:r>
              <a:rPr lang="en-US" sz="3900" dirty="0"/>
              <a:t>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! </a:t>
            </a:r>
            <a:r>
              <a:rPr lang="en-US" sz="3900" dirty="0" err="1"/>
              <a:t>Vawlei</a:t>
            </a:r>
            <a:r>
              <a:rPr lang="en-US" sz="3900" dirty="0"/>
              <a:t> ah </a:t>
            </a:r>
            <a:r>
              <a:rPr lang="en-US" sz="3900" dirty="0" err="1"/>
              <a:t>remnak</a:t>
            </a:r>
            <a:r>
              <a:rPr lang="en-US" sz="3900" dirty="0"/>
              <a:t> </a:t>
            </a:r>
            <a:r>
              <a:rPr lang="en-US" sz="3900" dirty="0" err="1"/>
              <a:t>bia</a:t>
            </a:r>
            <a:r>
              <a:rPr lang="en-US" sz="3900" dirty="0"/>
              <a:t> </a:t>
            </a:r>
            <a:r>
              <a:rPr lang="en-US" sz="3900" dirty="0" err="1"/>
              <a:t>thang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, A </a:t>
            </a:r>
            <a:r>
              <a:rPr lang="en-US" sz="3900" dirty="0" err="1"/>
              <a:t>zungzal</a:t>
            </a:r>
            <a:r>
              <a:rPr lang="en-US" sz="3900" dirty="0"/>
              <a:t> in </a:t>
            </a:r>
            <a:r>
              <a:rPr lang="en-US" sz="3900" dirty="0" err="1"/>
              <a:t>thang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, </a:t>
            </a:r>
            <a:r>
              <a:rPr lang="en-US" sz="3900" dirty="0" err="1"/>
              <a:t>Vawlei</a:t>
            </a:r>
            <a:r>
              <a:rPr lang="en-US" sz="3900" dirty="0"/>
              <a:t> mi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lawm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u.</a:t>
            </a:r>
          </a:p>
        </p:txBody>
      </p:sp>
    </p:spTree>
  </p:cSld>
  <p:clrMapOvr>
    <a:masterClrMapping/>
  </p:clrMapOvr>
</p:sld>
</file>

<file path=ppt/slides/slide5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Mikhamhtu</a:t>
            </a:r>
            <a:r>
              <a:rPr lang="en-US" sz="3900" dirty="0"/>
              <a:t>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thimmi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, Kan </a:t>
            </a:r>
            <a:r>
              <a:rPr lang="en-US" sz="3900" dirty="0" err="1"/>
              <a:t>leiba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cham</a:t>
            </a:r>
            <a:r>
              <a:rPr lang="en-US" sz="3900" dirty="0"/>
              <a:t> </a:t>
            </a:r>
            <a:r>
              <a:rPr lang="en-US" sz="3900" dirty="0" err="1"/>
              <a:t>awk</a:t>
            </a:r>
            <a:r>
              <a:rPr lang="en-US" sz="3900" dirty="0"/>
              <a:t> ah a </a:t>
            </a:r>
            <a:r>
              <a:rPr lang="en-US" sz="3900" dirty="0" err="1"/>
              <a:t>ra</a:t>
            </a:r>
            <a:r>
              <a:rPr lang="en-US" sz="3900" dirty="0"/>
              <a:t>; </a:t>
            </a:r>
            <a:r>
              <a:rPr lang="en-US" sz="3900" dirty="0" err="1"/>
              <a:t>Retheih</a:t>
            </a:r>
            <a:r>
              <a:rPr lang="en-US" sz="3900" dirty="0"/>
              <a:t> </a:t>
            </a:r>
            <a:r>
              <a:rPr lang="en-US" sz="3900" dirty="0" err="1"/>
              <a:t>sifah</a:t>
            </a:r>
            <a:r>
              <a:rPr lang="en-US" sz="3900" dirty="0"/>
              <a:t> </a:t>
            </a:r>
            <a:r>
              <a:rPr lang="en-US" sz="3900" dirty="0" err="1"/>
              <a:t>ngaihchiatnak</a:t>
            </a:r>
            <a:r>
              <a:rPr lang="en-US" sz="3900" dirty="0"/>
              <a:t> he, </a:t>
            </a:r>
            <a:r>
              <a:rPr lang="en-US" sz="3900" dirty="0" err="1"/>
              <a:t>Kannih</a:t>
            </a:r>
            <a:r>
              <a:rPr lang="en-US" sz="3900" dirty="0"/>
              <a:t> </a:t>
            </a:r>
            <a:r>
              <a:rPr lang="en-US" sz="3900" dirty="0" err="1"/>
              <a:t>sualnak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tlanh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5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A </a:t>
            </a:r>
            <a:r>
              <a:rPr lang="en-US" sz="3900" dirty="0" err="1"/>
              <a:t>lianngan</a:t>
            </a:r>
            <a:r>
              <a:rPr lang="en-US" sz="3900" dirty="0"/>
              <a:t> </a:t>
            </a:r>
            <a:r>
              <a:rPr lang="en-US" sz="3900" dirty="0" err="1"/>
              <a:t>bik</a:t>
            </a:r>
            <a:r>
              <a:rPr lang="en-US" sz="3900" dirty="0"/>
              <a:t>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! </a:t>
            </a:r>
            <a:r>
              <a:rPr lang="en-US" sz="3900" dirty="0" err="1"/>
              <a:t>Vawlei</a:t>
            </a:r>
            <a:r>
              <a:rPr lang="en-US" sz="3900" dirty="0"/>
              <a:t> ah </a:t>
            </a:r>
            <a:r>
              <a:rPr lang="en-US" sz="3900" dirty="0" err="1"/>
              <a:t>remnak</a:t>
            </a:r>
            <a:r>
              <a:rPr lang="en-US" sz="3900" dirty="0"/>
              <a:t> </a:t>
            </a:r>
            <a:r>
              <a:rPr lang="en-US" sz="3900" dirty="0" err="1"/>
              <a:t>bia</a:t>
            </a:r>
            <a:r>
              <a:rPr lang="en-US" sz="3900" dirty="0"/>
              <a:t> </a:t>
            </a:r>
            <a:r>
              <a:rPr lang="en-US" sz="3900" dirty="0" err="1"/>
              <a:t>thang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, A </a:t>
            </a:r>
            <a:r>
              <a:rPr lang="en-US" sz="3900" dirty="0" err="1"/>
              <a:t>zungzal</a:t>
            </a:r>
            <a:r>
              <a:rPr lang="en-US" sz="3900" dirty="0"/>
              <a:t> in </a:t>
            </a:r>
            <a:r>
              <a:rPr lang="en-US" sz="3900" dirty="0" err="1"/>
              <a:t>thang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, </a:t>
            </a:r>
            <a:r>
              <a:rPr lang="en-US" sz="3900" dirty="0" err="1"/>
              <a:t>Vawlei</a:t>
            </a:r>
            <a:r>
              <a:rPr lang="en-US" sz="3900" dirty="0"/>
              <a:t> mi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lawm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u.</a:t>
            </a:r>
          </a:p>
        </p:txBody>
      </p:sp>
    </p:spTree>
  </p:cSld>
  <p:clrMapOvr>
    <a:masterClrMapping/>
  </p:clrMapOvr>
</p:sld>
</file>

<file path=ppt/slides/slide5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5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de-DE" sz="3900" dirty="0"/>
              <a:t>78. RA U, A ZUMMI VIALTE</a:t>
            </a:r>
          </a:p>
          <a:p>
            <a:endParaRPr lang="de-DE" sz="3900" dirty="0"/>
          </a:p>
          <a:p>
            <a:r>
              <a:rPr lang="de-DE" sz="3900" dirty="0"/>
              <a:t>Doh is Ab</a:t>
            </a:r>
            <a:endParaRPr lang="en-US" sz="3900" dirty="0"/>
          </a:p>
        </p:txBody>
      </p:sp>
    </p:spTree>
  </p:cSld>
  <p:clrMapOvr>
    <a:masterClrMapping/>
  </p:clrMapOvr>
</p:sld>
</file>

<file path=ppt/slides/slide5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Ra u, a </a:t>
            </a:r>
            <a:r>
              <a:rPr lang="en-US" sz="3900" dirty="0" err="1"/>
              <a:t>zummi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, </a:t>
            </a:r>
            <a:r>
              <a:rPr lang="en-US" sz="3900" dirty="0" err="1"/>
              <a:t>Lunglawm</a:t>
            </a:r>
            <a:r>
              <a:rPr lang="en-US" sz="3900" dirty="0"/>
              <a:t> le </a:t>
            </a:r>
            <a:r>
              <a:rPr lang="en-US" sz="3900" dirty="0" err="1"/>
              <a:t>thanuam</a:t>
            </a:r>
            <a:r>
              <a:rPr lang="en-US" sz="3900" dirty="0"/>
              <a:t> in, Ra </a:t>
            </a:r>
            <a:r>
              <a:rPr lang="en-US" sz="3900" dirty="0" err="1"/>
              <a:t>tuah</a:t>
            </a:r>
            <a:r>
              <a:rPr lang="en-US" sz="3900" dirty="0"/>
              <a:t> u, Bethlehem </a:t>
            </a:r>
            <a:r>
              <a:rPr lang="en-US" sz="3900" dirty="0" err="1"/>
              <a:t>khua</a:t>
            </a:r>
            <a:r>
              <a:rPr lang="en-US" sz="3900" dirty="0"/>
              <a:t> ah </a:t>
            </a:r>
            <a:r>
              <a:rPr lang="en-US" sz="3900" dirty="0" err="1"/>
              <a:t>ra</a:t>
            </a:r>
            <a:r>
              <a:rPr lang="en-US" sz="3900" dirty="0"/>
              <a:t> u, Ra law </a:t>
            </a:r>
            <a:r>
              <a:rPr lang="en-US" sz="3900" dirty="0" err="1"/>
              <a:t>zoh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u, Van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fa</a:t>
            </a:r>
            <a:r>
              <a:rPr lang="en-US" sz="3900" dirty="0"/>
              <a:t> a </a:t>
            </a:r>
            <a:r>
              <a:rPr lang="en-US" sz="3900" dirty="0" err="1"/>
              <a:t>hrin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5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04368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it-IT" sz="3900" dirty="0"/>
              <a:t>CHO: Amah kha bia cio u si, Amah kha bia cio u si, Amah kha bia cio u si, Khrih kan Bawi.</a:t>
            </a:r>
            <a:endParaRPr lang="en-US" sz="3900" dirty="0"/>
          </a:p>
        </p:txBody>
      </p:sp>
    </p:spTree>
  </p:cSld>
  <p:clrMapOvr>
    <a:masterClrMapping/>
  </p:clrMapOvr>
</p:sld>
</file>

<file path=ppt/slides/slide5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Van </a:t>
            </a:r>
            <a:r>
              <a:rPr lang="en-US" sz="3900" dirty="0" err="1"/>
              <a:t>hlaremhbu</a:t>
            </a:r>
            <a:r>
              <a:rPr lang="en-US" sz="3900" dirty="0"/>
              <a:t> </a:t>
            </a:r>
            <a:r>
              <a:rPr lang="en-US" sz="3900" dirty="0" err="1"/>
              <a:t>sa</a:t>
            </a:r>
            <a:r>
              <a:rPr lang="en-US" sz="3900" dirty="0"/>
              <a:t> u,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hlorh</a:t>
            </a:r>
            <a:r>
              <a:rPr lang="en-US" sz="3900" dirty="0"/>
              <a:t> in </a:t>
            </a:r>
            <a:r>
              <a:rPr lang="en-US" sz="3900" dirty="0" err="1"/>
              <a:t>sa</a:t>
            </a:r>
            <a:r>
              <a:rPr lang="en-US" sz="3900" dirty="0"/>
              <a:t> u, Van </a:t>
            </a:r>
            <a:r>
              <a:rPr lang="en-US" sz="3900" dirty="0" err="1"/>
              <a:t>cung</a:t>
            </a:r>
            <a:r>
              <a:rPr lang="en-US" sz="3900" dirty="0"/>
              <a:t> </a:t>
            </a:r>
            <a:r>
              <a:rPr lang="en-US" sz="3900" dirty="0" err="1"/>
              <a:t>mithiang</a:t>
            </a:r>
            <a:r>
              <a:rPr lang="en-US" sz="3900" dirty="0"/>
              <a:t> mi </a:t>
            </a:r>
            <a:r>
              <a:rPr lang="en-US" sz="3900" dirty="0" err="1"/>
              <a:t>vialte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sa</a:t>
            </a:r>
            <a:r>
              <a:rPr lang="en-US" sz="3900" dirty="0"/>
              <a:t> u,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sunparnak</a:t>
            </a:r>
            <a:r>
              <a:rPr lang="en-US" sz="3900" dirty="0"/>
              <a:t>, </a:t>
            </a:r>
            <a:r>
              <a:rPr lang="en-US" sz="3900" dirty="0" err="1"/>
              <a:t>Sunparnak</a:t>
            </a:r>
            <a:r>
              <a:rPr lang="en-US" sz="3900" dirty="0"/>
              <a:t> </a:t>
            </a:r>
            <a:r>
              <a:rPr lang="en-US" sz="3900" dirty="0" err="1"/>
              <a:t>cungnung</a:t>
            </a:r>
            <a:r>
              <a:rPr lang="en-US" sz="3900" dirty="0"/>
              <a:t> </a:t>
            </a:r>
            <a:r>
              <a:rPr lang="en-US" sz="3900" dirty="0" err="1"/>
              <a:t>bik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5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04368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it-IT" sz="3900" dirty="0"/>
              <a:t>CHO: Amah kha bia cio u si, Amah kha bia cio u si, Amah kha bia cio u si, Khrih kan Bawi.</a:t>
            </a:r>
            <a:endParaRPr lang="en-US" sz="3900" dirty="0"/>
          </a:p>
        </p:txBody>
      </p:sp>
    </p:spTree>
  </p:cSld>
  <p:clrMapOvr>
    <a:masterClrMapping/>
  </p:clrMapOvr>
</p:sld>
</file>

<file path=ppt/slides/slide5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in </a:t>
            </a:r>
            <a:r>
              <a:rPr lang="en-US" sz="3900" dirty="0" err="1"/>
              <a:t>thangthat</a:t>
            </a:r>
            <a:r>
              <a:rPr lang="en-US" sz="3900" dirty="0"/>
              <a:t>, </a:t>
            </a:r>
            <a:r>
              <a:rPr lang="en-US" sz="3900" dirty="0" err="1"/>
              <a:t>Nihin</a:t>
            </a:r>
            <a:r>
              <a:rPr lang="en-US" sz="3900" dirty="0"/>
              <a:t> ah a </a:t>
            </a:r>
            <a:r>
              <a:rPr lang="en-US" sz="3900" dirty="0" err="1"/>
              <a:t>chuakmi</a:t>
            </a:r>
            <a:r>
              <a:rPr lang="en-US" sz="3900" dirty="0"/>
              <a:t>, Maw </a:t>
            </a:r>
            <a:r>
              <a:rPr lang="en-US" sz="3900" dirty="0" err="1"/>
              <a:t>Jesuh</a:t>
            </a:r>
            <a:r>
              <a:rPr lang="en-US" sz="3900" dirty="0"/>
              <a:t>, </a:t>
            </a:r>
            <a:r>
              <a:rPr lang="en-US" sz="3900" dirty="0" err="1"/>
              <a:t>sunpar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in </a:t>
            </a:r>
            <a:r>
              <a:rPr lang="en-US" sz="3900" dirty="0" err="1"/>
              <a:t>pek</a:t>
            </a:r>
            <a:r>
              <a:rPr lang="en-US" sz="3900" dirty="0"/>
              <a:t>,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Pa </a:t>
            </a:r>
            <a:r>
              <a:rPr lang="en-US" sz="3900" dirty="0" err="1"/>
              <a:t>Bia</a:t>
            </a:r>
            <a:r>
              <a:rPr lang="en-US" sz="3900" dirty="0"/>
              <a:t>, </a:t>
            </a:r>
            <a:r>
              <a:rPr lang="en-US" sz="3900" dirty="0" err="1"/>
              <a:t>Pumsa</a:t>
            </a:r>
            <a:r>
              <a:rPr lang="en-US" sz="3900" dirty="0"/>
              <a:t> in a </a:t>
            </a:r>
            <a:r>
              <a:rPr lang="en-US" sz="3900" dirty="0" err="1"/>
              <a:t>lang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5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04368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it-IT" sz="3900" dirty="0"/>
              <a:t>CHO: Amah kha bia cio u si, Amah kha bia cio u si, Amah kha bia cio u si, Khrih kan Bawi.</a:t>
            </a:r>
            <a:endParaRPr lang="en-US" sz="3900" dirty="0"/>
          </a:p>
        </p:txBody>
      </p:sp>
    </p:spTree>
  </p:cSld>
  <p:clrMapOvr>
    <a:masterClrMapping/>
  </p:clrMapOvr>
</p:sld>
</file>

<file path=ppt/slides/slide5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5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79. VAWLEI LAWM TUAH!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</a:t>
            </a:r>
            <a:r>
              <a:rPr lang="en-US" sz="3900" dirty="0" err="1"/>
              <a:t>Eb</a:t>
            </a:r>
            <a:endParaRPr lang="en-US" sz="3900" dirty="0"/>
          </a:p>
        </p:txBody>
      </p:sp>
    </p:spTree>
  </p:cSld>
  <p:clrMapOvr>
    <a:masterClrMapping/>
  </p:clrMapOvr>
</p:sld>
</file>

<file path=ppt/slides/slide5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Vawlei</a:t>
            </a:r>
            <a:r>
              <a:rPr lang="en-US" sz="3900" dirty="0"/>
              <a:t> </a:t>
            </a:r>
            <a:r>
              <a:rPr lang="en-US" sz="3900" dirty="0" err="1"/>
              <a:t>lawm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Bawipa</a:t>
            </a:r>
            <a:r>
              <a:rPr lang="en-US" sz="3900" dirty="0"/>
              <a:t> a </a:t>
            </a:r>
            <a:r>
              <a:rPr lang="en-US" sz="3900" dirty="0" err="1"/>
              <a:t>tum</a:t>
            </a:r>
            <a:r>
              <a:rPr lang="en-US" sz="3900" dirty="0"/>
              <a:t>, </a:t>
            </a:r>
            <a:r>
              <a:rPr lang="en-US" sz="3900" dirty="0" err="1"/>
              <a:t>Vawlei</a:t>
            </a:r>
            <a:r>
              <a:rPr lang="en-US" sz="3900" dirty="0"/>
              <a:t> </a:t>
            </a:r>
            <a:r>
              <a:rPr lang="en-US" sz="3900" dirty="0" err="1"/>
              <a:t>bawi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Nan lung </a:t>
            </a:r>
            <a:r>
              <a:rPr lang="en-US" sz="3900" dirty="0" err="1"/>
              <a:t>vialte</a:t>
            </a:r>
            <a:r>
              <a:rPr lang="en-US" sz="3900" dirty="0"/>
              <a:t> </a:t>
            </a:r>
            <a:r>
              <a:rPr lang="en-US" sz="3900" dirty="0" err="1"/>
              <a:t>remh</a:t>
            </a:r>
            <a:r>
              <a:rPr lang="en-US" sz="3900" dirty="0"/>
              <a:t> </a:t>
            </a:r>
            <a:r>
              <a:rPr lang="en-US" sz="3900" dirty="0" err="1"/>
              <a:t>cio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u, </a:t>
            </a:r>
            <a:r>
              <a:rPr lang="en-US" sz="3900" dirty="0" err="1"/>
              <a:t>Vanrang</a:t>
            </a:r>
            <a:r>
              <a:rPr lang="en-US" sz="3900" dirty="0"/>
              <a:t> </a:t>
            </a:r>
            <a:r>
              <a:rPr lang="en-US" sz="3900" dirty="0" err="1"/>
              <a:t>toi</a:t>
            </a:r>
            <a:r>
              <a:rPr lang="en-US" sz="3900" dirty="0"/>
              <a:t> </a:t>
            </a:r>
            <a:r>
              <a:rPr lang="en-US" sz="3900" dirty="0" err="1"/>
              <a:t>hla</a:t>
            </a:r>
            <a:r>
              <a:rPr lang="en-US" sz="3900" dirty="0"/>
              <a:t> </a:t>
            </a:r>
            <a:r>
              <a:rPr lang="en-US" sz="3900" dirty="0" err="1"/>
              <a:t>phuah</a:t>
            </a:r>
            <a:r>
              <a:rPr lang="en-US" sz="3900" dirty="0"/>
              <a:t> u, </a:t>
            </a:r>
            <a:r>
              <a:rPr lang="en-US" sz="3900" dirty="0" err="1"/>
              <a:t>Vanrang</a:t>
            </a:r>
            <a:r>
              <a:rPr lang="en-US" sz="3900" dirty="0"/>
              <a:t> </a:t>
            </a:r>
            <a:r>
              <a:rPr lang="en-US" sz="3900" dirty="0" err="1"/>
              <a:t>toi</a:t>
            </a:r>
            <a:r>
              <a:rPr lang="en-US" sz="3900" dirty="0"/>
              <a:t> </a:t>
            </a:r>
            <a:r>
              <a:rPr lang="en-US" sz="3900" dirty="0" err="1"/>
              <a:t>hla</a:t>
            </a:r>
            <a:r>
              <a:rPr lang="en-US" sz="3900" dirty="0"/>
              <a:t> </a:t>
            </a:r>
            <a:r>
              <a:rPr lang="en-US" sz="3900" dirty="0" err="1"/>
              <a:t>phuah</a:t>
            </a:r>
            <a:r>
              <a:rPr lang="en-US" sz="3900" dirty="0"/>
              <a:t> u, </a:t>
            </a:r>
            <a:r>
              <a:rPr lang="en-US" sz="3900" dirty="0" err="1"/>
              <a:t>Vanrang</a:t>
            </a:r>
            <a:r>
              <a:rPr lang="en-US" sz="3900" dirty="0"/>
              <a:t> </a:t>
            </a:r>
            <a:r>
              <a:rPr lang="en-US" sz="3900" dirty="0" err="1"/>
              <a:t>vangrang</a:t>
            </a:r>
            <a:r>
              <a:rPr lang="en-US" sz="3900" dirty="0"/>
              <a:t> </a:t>
            </a:r>
            <a:r>
              <a:rPr lang="en-US" sz="3900" dirty="0" err="1"/>
              <a:t>toi</a:t>
            </a:r>
            <a:r>
              <a:rPr lang="en-US" sz="3900" dirty="0"/>
              <a:t> </a:t>
            </a:r>
            <a:r>
              <a:rPr lang="en-US" sz="3900" dirty="0" err="1"/>
              <a:t>hla</a:t>
            </a:r>
            <a:r>
              <a:rPr lang="en-US" sz="3900" dirty="0"/>
              <a:t> </a:t>
            </a:r>
            <a:r>
              <a:rPr lang="en-US" sz="3900" dirty="0" err="1"/>
              <a:t>phuah</a:t>
            </a:r>
            <a:r>
              <a:rPr lang="en-US" sz="3900" dirty="0"/>
              <a:t> u.</a:t>
            </a:r>
          </a:p>
        </p:txBody>
      </p:sp>
    </p:spTree>
  </p:cSld>
  <p:clrMapOvr>
    <a:masterClrMapping/>
  </p:clrMapOvr>
</p:sld>
</file>

<file path=ppt/slides/slide5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Vawlei</a:t>
            </a:r>
            <a:r>
              <a:rPr lang="en-US" sz="3900" dirty="0"/>
              <a:t> </a:t>
            </a:r>
            <a:r>
              <a:rPr lang="en-US" sz="3900" dirty="0" err="1"/>
              <a:t>lawm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a </a:t>
            </a:r>
            <a:r>
              <a:rPr lang="en-US" sz="3900" dirty="0" err="1"/>
              <a:t>uk</a:t>
            </a:r>
            <a:r>
              <a:rPr lang="en-US" sz="3900" dirty="0"/>
              <a:t>, Mi </a:t>
            </a:r>
            <a:r>
              <a:rPr lang="en-US" sz="3900" dirty="0" err="1"/>
              <a:t>vialte</a:t>
            </a:r>
            <a:r>
              <a:rPr lang="en-US" sz="3900" dirty="0"/>
              <a:t> </a:t>
            </a:r>
            <a:r>
              <a:rPr lang="en-US" sz="3900" dirty="0" err="1"/>
              <a:t>hla</a:t>
            </a:r>
            <a:r>
              <a:rPr lang="en-US" sz="3900" dirty="0"/>
              <a:t> </a:t>
            </a:r>
            <a:r>
              <a:rPr lang="en-US" sz="3900" dirty="0" err="1"/>
              <a:t>sa</a:t>
            </a:r>
            <a:r>
              <a:rPr lang="en-US" sz="3900" dirty="0"/>
              <a:t> u, Lei le </a:t>
            </a:r>
            <a:r>
              <a:rPr lang="en-US" sz="3900" dirty="0" err="1"/>
              <a:t>rili</a:t>
            </a:r>
            <a:r>
              <a:rPr lang="en-US" sz="3900" dirty="0"/>
              <a:t> </a:t>
            </a:r>
            <a:r>
              <a:rPr lang="en-US" sz="3900" dirty="0" err="1"/>
              <a:t>fingtlang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, Au than </a:t>
            </a:r>
            <a:r>
              <a:rPr lang="en-US" sz="3900" dirty="0" err="1"/>
              <a:t>cio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u, Au than </a:t>
            </a:r>
            <a:r>
              <a:rPr lang="en-US" sz="3900" dirty="0" err="1"/>
              <a:t>cio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u, Au than au than </a:t>
            </a:r>
            <a:r>
              <a:rPr lang="en-US" sz="3900" dirty="0" err="1"/>
              <a:t>cio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u.</a:t>
            </a:r>
          </a:p>
        </p:txBody>
      </p:sp>
    </p:spTree>
  </p:cSld>
  <p:clrMapOvr>
    <a:masterClrMapping/>
  </p:clrMapOvr>
</p:sld>
</file>

<file path=ppt/slides/slide5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Sifah</a:t>
            </a:r>
            <a:r>
              <a:rPr lang="en-US" sz="3900" dirty="0"/>
              <a:t> </a:t>
            </a:r>
            <a:r>
              <a:rPr lang="en-US" sz="3900" dirty="0" err="1"/>
              <a:t>sualnak</a:t>
            </a:r>
            <a:r>
              <a:rPr lang="en-US" sz="3900" dirty="0"/>
              <a:t> a lo </a:t>
            </a:r>
            <a:r>
              <a:rPr lang="en-US" sz="3900" dirty="0" err="1"/>
              <a:t>dih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Hling</a:t>
            </a:r>
            <a:r>
              <a:rPr lang="en-US" sz="3900" dirty="0"/>
              <a:t> </a:t>
            </a:r>
            <a:r>
              <a:rPr lang="en-US" sz="3900" dirty="0" err="1"/>
              <a:t>chunh</a:t>
            </a:r>
            <a:r>
              <a:rPr lang="en-US" sz="3900" dirty="0"/>
              <a:t> a um </a:t>
            </a:r>
            <a:r>
              <a:rPr lang="en-US" sz="3900" dirty="0" err="1"/>
              <a:t>lai</a:t>
            </a:r>
            <a:r>
              <a:rPr lang="en-US" sz="3900" dirty="0"/>
              <a:t> lo, </a:t>
            </a:r>
            <a:r>
              <a:rPr lang="en-US" sz="3900" dirty="0" err="1"/>
              <a:t>Vawlei</a:t>
            </a:r>
            <a:r>
              <a:rPr lang="en-US" sz="3900" dirty="0"/>
              <a:t> </a:t>
            </a:r>
            <a:r>
              <a:rPr lang="en-US" sz="3900" dirty="0" err="1"/>
              <a:t>cung</a:t>
            </a:r>
            <a:r>
              <a:rPr lang="en-US" sz="3900" dirty="0"/>
              <a:t> </a:t>
            </a:r>
            <a:r>
              <a:rPr lang="en-US" sz="3900" dirty="0" err="1"/>
              <a:t>hmun</a:t>
            </a:r>
            <a:r>
              <a:rPr lang="en-US" sz="3900" dirty="0"/>
              <a:t> </a:t>
            </a:r>
            <a:r>
              <a:rPr lang="en-US" sz="3900" dirty="0" err="1"/>
              <a:t>khuaza</a:t>
            </a:r>
            <a:r>
              <a:rPr lang="en-US" sz="3900" dirty="0"/>
              <a:t> ram kip, </a:t>
            </a:r>
            <a:r>
              <a:rPr lang="en-US" sz="3900" dirty="0" err="1"/>
              <a:t>Thluachuah</a:t>
            </a:r>
            <a:r>
              <a:rPr lang="en-US" sz="3900" dirty="0"/>
              <a:t> </a:t>
            </a:r>
            <a:r>
              <a:rPr lang="en-US" sz="3900" dirty="0" err="1"/>
              <a:t>pek</a:t>
            </a:r>
            <a:r>
              <a:rPr lang="en-US" sz="3900" dirty="0"/>
              <a:t> ah a </a:t>
            </a:r>
            <a:r>
              <a:rPr lang="en-US" sz="3900" dirty="0" err="1"/>
              <a:t>tum</a:t>
            </a:r>
            <a:r>
              <a:rPr lang="en-US" sz="3900" dirty="0"/>
              <a:t>, </a:t>
            </a:r>
            <a:r>
              <a:rPr lang="en-US" sz="3900" dirty="0" err="1"/>
              <a:t>Thluachuah</a:t>
            </a:r>
            <a:r>
              <a:rPr lang="en-US" sz="3900" dirty="0"/>
              <a:t> </a:t>
            </a:r>
            <a:r>
              <a:rPr lang="en-US" sz="3900" dirty="0" err="1"/>
              <a:t>pek</a:t>
            </a:r>
            <a:r>
              <a:rPr lang="en-US" sz="3900" dirty="0"/>
              <a:t> ah a </a:t>
            </a:r>
            <a:r>
              <a:rPr lang="en-US" sz="3900" dirty="0" err="1"/>
              <a:t>tum</a:t>
            </a:r>
            <a:r>
              <a:rPr lang="en-US" sz="3900" dirty="0"/>
              <a:t>, </a:t>
            </a:r>
            <a:r>
              <a:rPr lang="en-US" sz="3900" dirty="0" err="1"/>
              <a:t>Thluachuah</a:t>
            </a:r>
            <a:r>
              <a:rPr lang="en-US" sz="3900" dirty="0"/>
              <a:t> </a:t>
            </a:r>
            <a:r>
              <a:rPr lang="en-US" sz="3900" dirty="0" err="1"/>
              <a:t>thluachuah</a:t>
            </a:r>
            <a:r>
              <a:rPr lang="en-US" sz="3900" dirty="0"/>
              <a:t> </a:t>
            </a:r>
            <a:r>
              <a:rPr lang="en-US" sz="3900" dirty="0" err="1"/>
              <a:t>pek</a:t>
            </a:r>
            <a:r>
              <a:rPr lang="en-US" sz="3900" dirty="0"/>
              <a:t> ah a </a:t>
            </a:r>
            <a:r>
              <a:rPr lang="en-US" sz="3900" dirty="0" err="1"/>
              <a:t>tum</a:t>
            </a:r>
            <a:r>
              <a:rPr lang="en-US" sz="3900" dirty="0"/>
              <a:t>. </a:t>
            </a:r>
            <a:r>
              <a:rPr lang="en-US" sz="3900" dirty="0" err="1"/>
              <a:t>Thluachuah</a:t>
            </a:r>
            <a:r>
              <a:rPr lang="en-US" sz="3900" dirty="0"/>
              <a:t> </a:t>
            </a:r>
            <a:r>
              <a:rPr lang="en-US" sz="3900" dirty="0" err="1"/>
              <a:t>thluachuah</a:t>
            </a:r>
            <a:r>
              <a:rPr lang="en-US" sz="3900" dirty="0"/>
              <a:t> </a:t>
            </a:r>
            <a:r>
              <a:rPr lang="en-US" sz="3900" dirty="0" err="1"/>
              <a:t>pek</a:t>
            </a:r>
            <a:r>
              <a:rPr lang="en-US" sz="3900" dirty="0"/>
              <a:t> ah a </a:t>
            </a:r>
            <a:r>
              <a:rPr lang="en-US" sz="3900" dirty="0" err="1"/>
              <a:t>tum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5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</a:t>
            </a:r>
            <a:r>
              <a:rPr lang="en-US" sz="3900" dirty="0" err="1"/>
              <a:t>Dinnak</a:t>
            </a:r>
            <a:r>
              <a:rPr lang="en-US" sz="3900" dirty="0"/>
              <a:t> </a:t>
            </a:r>
            <a:r>
              <a:rPr lang="en-US" sz="3900" dirty="0" err="1"/>
              <a:t>phungtha</a:t>
            </a:r>
            <a:r>
              <a:rPr lang="en-US" sz="3900" dirty="0"/>
              <a:t> </a:t>
            </a:r>
            <a:r>
              <a:rPr lang="en-US" sz="3900" dirty="0" err="1"/>
              <a:t>velngeihnak</a:t>
            </a:r>
            <a:r>
              <a:rPr lang="en-US" sz="3900" dirty="0"/>
              <a:t> in, </a:t>
            </a:r>
            <a:r>
              <a:rPr lang="en-US" sz="3900" dirty="0" err="1"/>
              <a:t>Vawlei</a:t>
            </a:r>
            <a:r>
              <a:rPr lang="en-US" sz="3900" dirty="0"/>
              <a:t> a </a:t>
            </a:r>
            <a:r>
              <a:rPr lang="en-US" sz="3900" dirty="0" err="1"/>
              <a:t>uk</a:t>
            </a:r>
            <a:r>
              <a:rPr lang="en-US" sz="3900" dirty="0"/>
              <a:t> </a:t>
            </a:r>
            <a:r>
              <a:rPr lang="en-US" sz="3900" dirty="0" err="1"/>
              <a:t>dih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Amah </a:t>
            </a:r>
            <a:r>
              <a:rPr lang="en-US" sz="3900" dirty="0" err="1"/>
              <a:t>dawtnak</a:t>
            </a:r>
            <a:r>
              <a:rPr lang="en-US" sz="3900" dirty="0"/>
              <a:t> </a:t>
            </a:r>
            <a:r>
              <a:rPr lang="en-US" sz="3900" dirty="0" err="1"/>
              <a:t>khuaruahhar</a:t>
            </a:r>
            <a:r>
              <a:rPr lang="en-US" sz="3900" dirty="0"/>
              <a:t> cu, ///Mi </a:t>
            </a:r>
            <a:r>
              <a:rPr lang="en-US" sz="3900" dirty="0" err="1"/>
              <a:t>vialte</a:t>
            </a:r>
            <a:r>
              <a:rPr lang="en-US" sz="3900" dirty="0"/>
              <a:t> a </a:t>
            </a:r>
            <a:r>
              <a:rPr lang="en-US" sz="3900" dirty="0" err="1"/>
              <a:t>hngalhter</a:t>
            </a:r>
            <a:r>
              <a:rPr lang="en-US" sz="3900" dirty="0"/>
              <a:t>.///</a:t>
            </a:r>
          </a:p>
        </p:txBody>
      </p:sp>
    </p:spTree>
  </p:cSld>
  <p:clrMapOvr>
    <a:masterClrMapping/>
  </p:clrMapOvr>
</p:sld>
</file>

<file path=ppt/slides/slide5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6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pt-BR" sz="3900" dirty="0"/>
              <a:t>80. RA TUAH, RA TUAH, EMMANUEL</a:t>
            </a:r>
          </a:p>
          <a:p>
            <a:r>
              <a:rPr lang="pt-BR" sz="3900" dirty="0"/>
              <a:t>Doh is E</a:t>
            </a:r>
            <a:endParaRPr lang="en-US" sz="3900" dirty="0"/>
          </a:p>
        </p:txBody>
      </p:sp>
    </p:spTree>
  </p:cSld>
  <p:clrMapOvr>
    <a:masterClrMapping/>
  </p:clrMapOvr>
</p:sld>
</file>

<file path=ppt/slides/slide6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Ra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ra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Emmanuel, Israel </a:t>
            </a:r>
            <a:r>
              <a:rPr lang="en-US" sz="3900" dirty="0" err="1"/>
              <a:t>thongtla</a:t>
            </a:r>
            <a:r>
              <a:rPr lang="en-US" sz="3900" dirty="0"/>
              <a:t> run </a:t>
            </a:r>
            <a:r>
              <a:rPr lang="en-US" sz="3900" dirty="0" err="1"/>
              <a:t>tlan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, </a:t>
            </a:r>
            <a:r>
              <a:rPr lang="en-US" sz="3900" dirty="0" err="1"/>
              <a:t>Ngaihchiat</a:t>
            </a:r>
            <a:r>
              <a:rPr lang="en-US" sz="3900" dirty="0"/>
              <a:t> </a:t>
            </a:r>
            <a:r>
              <a:rPr lang="en-US" sz="3900" dirty="0" err="1"/>
              <a:t>lunghno</a:t>
            </a:r>
            <a:r>
              <a:rPr lang="en-US" sz="3900" dirty="0"/>
              <a:t> an </a:t>
            </a:r>
            <a:r>
              <a:rPr lang="en-US" sz="3900" dirty="0" err="1"/>
              <a:t>tah</a:t>
            </a:r>
            <a:r>
              <a:rPr lang="en-US" sz="3900" dirty="0"/>
              <a:t> </a:t>
            </a:r>
            <a:r>
              <a:rPr lang="en-US" sz="3900" dirty="0" err="1"/>
              <a:t>lio</a:t>
            </a:r>
            <a:r>
              <a:rPr lang="en-US" sz="3900" dirty="0"/>
              <a:t> ah,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Fapa</a:t>
            </a:r>
            <a:r>
              <a:rPr lang="en-US" sz="3900" dirty="0"/>
              <a:t> a rat </a:t>
            </a:r>
            <a:r>
              <a:rPr lang="en-US" sz="3900" dirty="0" err="1"/>
              <a:t>hlan</a:t>
            </a:r>
            <a:r>
              <a:rPr lang="en-US" sz="3900" dirty="0"/>
              <a:t> </a:t>
            </a:r>
            <a:r>
              <a:rPr lang="en-US" sz="3900" dirty="0" err="1"/>
              <a:t>tiang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6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320527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Lawm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! </a:t>
            </a:r>
            <a:r>
              <a:rPr lang="en-US" sz="3900" dirty="0" err="1"/>
              <a:t>Lawm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! Emmanuel, A </a:t>
            </a:r>
            <a:r>
              <a:rPr lang="en-US" sz="3900" dirty="0" err="1"/>
              <a:t>ra</a:t>
            </a:r>
            <a:r>
              <a:rPr lang="en-US" sz="3900" dirty="0"/>
              <a:t> than </a:t>
            </a:r>
            <a:r>
              <a:rPr lang="en-US" sz="3900" dirty="0" err="1"/>
              <a:t>lai</a:t>
            </a:r>
            <a:r>
              <a:rPr lang="en-US" sz="3900" dirty="0"/>
              <a:t>, Maw Israel.</a:t>
            </a:r>
          </a:p>
        </p:txBody>
      </p:sp>
    </p:spTree>
  </p:cSld>
  <p:clrMapOvr>
    <a:masterClrMapping/>
  </p:clrMapOvr>
</p:sld>
</file>

<file path=ppt/slides/slide6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Ra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ra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Nang Je-</a:t>
            </a:r>
            <a:r>
              <a:rPr lang="en-US" sz="3900" dirty="0" err="1"/>
              <a:t>si</a:t>
            </a:r>
            <a:r>
              <a:rPr lang="en-US" sz="3900" dirty="0"/>
              <a:t>-</a:t>
            </a:r>
            <a:r>
              <a:rPr lang="en-US" sz="3900" dirty="0" err="1"/>
              <a:t>nge</a:t>
            </a:r>
            <a:r>
              <a:rPr lang="en-US" sz="3900" dirty="0"/>
              <a:t>, Satan </a:t>
            </a:r>
            <a:r>
              <a:rPr lang="en-US" sz="3900" dirty="0" err="1"/>
              <a:t>kut</a:t>
            </a:r>
            <a:r>
              <a:rPr lang="en-US" sz="3900" dirty="0"/>
              <a:t> in </a:t>
            </a:r>
            <a:r>
              <a:rPr lang="en-US" sz="3900" dirty="0" err="1"/>
              <a:t>na</a:t>
            </a:r>
            <a:r>
              <a:rPr lang="en-US" sz="3900" dirty="0"/>
              <a:t> mi </a:t>
            </a:r>
            <a:r>
              <a:rPr lang="en-US" sz="3900" dirty="0" err="1"/>
              <a:t>luatter</a:t>
            </a:r>
            <a:r>
              <a:rPr lang="en-US" sz="3900" dirty="0"/>
              <a:t>, Hell </a:t>
            </a:r>
            <a:r>
              <a:rPr lang="en-US" sz="3900" dirty="0" err="1"/>
              <a:t>chungin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mi </a:t>
            </a:r>
            <a:r>
              <a:rPr lang="en-US" sz="3900" dirty="0" err="1"/>
              <a:t>khamh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, </a:t>
            </a:r>
            <a:r>
              <a:rPr lang="en-US" sz="3900" dirty="0" err="1"/>
              <a:t>Thihnak</a:t>
            </a:r>
            <a:r>
              <a:rPr lang="en-US" sz="3900" dirty="0"/>
              <a:t> </a:t>
            </a:r>
            <a:r>
              <a:rPr lang="en-US" sz="3900" dirty="0" err="1"/>
              <a:t>ralteinak</a:t>
            </a:r>
            <a:r>
              <a:rPr lang="en-US" sz="3900" dirty="0"/>
              <a:t> run </a:t>
            </a:r>
            <a:r>
              <a:rPr lang="en-US" sz="3900" dirty="0" err="1"/>
              <a:t>pe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6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320527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Lawm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! </a:t>
            </a:r>
            <a:r>
              <a:rPr lang="en-US" sz="3900" dirty="0" err="1"/>
              <a:t>Lawm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! Emmanuel, A </a:t>
            </a:r>
            <a:r>
              <a:rPr lang="en-US" sz="3900" dirty="0" err="1"/>
              <a:t>ra</a:t>
            </a:r>
            <a:r>
              <a:rPr lang="en-US" sz="3900" dirty="0"/>
              <a:t> than </a:t>
            </a:r>
            <a:r>
              <a:rPr lang="en-US" sz="3900" dirty="0" err="1"/>
              <a:t>lai</a:t>
            </a:r>
            <a:r>
              <a:rPr lang="en-US" sz="3900" dirty="0"/>
              <a:t>, Maw Israel.</a:t>
            </a:r>
          </a:p>
        </p:txBody>
      </p:sp>
    </p:spTree>
  </p:cSld>
  <p:clrMapOvr>
    <a:masterClrMapping/>
  </p:clrMapOvr>
</p:sld>
</file>

<file path=ppt/slides/slide6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Ra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Ceunak</a:t>
            </a:r>
            <a:r>
              <a:rPr lang="en-US" sz="3900" dirty="0"/>
              <a:t>,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lungthin</a:t>
            </a:r>
            <a:r>
              <a:rPr lang="en-US" sz="3900" dirty="0"/>
              <a:t>, Na rat </a:t>
            </a:r>
            <a:r>
              <a:rPr lang="en-US" sz="3900" dirty="0" err="1"/>
              <a:t>thawngin</a:t>
            </a:r>
            <a:r>
              <a:rPr lang="en-US" sz="3900" dirty="0"/>
              <a:t> </a:t>
            </a:r>
            <a:r>
              <a:rPr lang="en-US" sz="3900" dirty="0" err="1"/>
              <a:t>lawmhter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Muihnak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run </a:t>
            </a:r>
            <a:r>
              <a:rPr lang="en-US" sz="3900" dirty="0" err="1"/>
              <a:t>ceuter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Khuadawm</a:t>
            </a:r>
            <a:r>
              <a:rPr lang="en-US" sz="3900" dirty="0"/>
              <a:t> </a:t>
            </a:r>
            <a:r>
              <a:rPr lang="en-US" sz="3900" dirty="0" err="1"/>
              <a:t>tianter</a:t>
            </a:r>
            <a:r>
              <a:rPr lang="en-US" sz="3900" dirty="0"/>
              <a:t> law </a:t>
            </a:r>
            <a:r>
              <a:rPr lang="en-US" sz="3900" dirty="0" err="1"/>
              <a:t>ceu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pe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6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320527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Lawm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! </a:t>
            </a:r>
            <a:r>
              <a:rPr lang="en-US" sz="3900" dirty="0" err="1"/>
              <a:t>Lawm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! Emmanuel, A </a:t>
            </a:r>
            <a:r>
              <a:rPr lang="en-US" sz="3900" dirty="0" err="1"/>
              <a:t>ra</a:t>
            </a:r>
            <a:r>
              <a:rPr lang="en-US" sz="3900" dirty="0"/>
              <a:t> than </a:t>
            </a:r>
            <a:r>
              <a:rPr lang="en-US" sz="3900" dirty="0" err="1"/>
              <a:t>lai</a:t>
            </a:r>
            <a:r>
              <a:rPr lang="en-US" sz="3900" dirty="0"/>
              <a:t>, Maw Israel.</a:t>
            </a:r>
          </a:p>
        </p:txBody>
      </p:sp>
    </p:spTree>
  </p:cSld>
  <p:clrMapOvr>
    <a:masterClrMapping/>
  </p:clrMapOvr>
</p:sld>
</file>

<file path=ppt/slides/slide6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Ra </a:t>
            </a:r>
            <a:r>
              <a:rPr lang="en-US" sz="3900" dirty="0" err="1"/>
              <a:t>tuah</a:t>
            </a:r>
            <a:r>
              <a:rPr lang="en-US" sz="3900" dirty="0"/>
              <a:t> David </a:t>
            </a:r>
            <a:r>
              <a:rPr lang="en-US" sz="3900" dirty="0" err="1"/>
              <a:t>Fa</a:t>
            </a:r>
            <a:r>
              <a:rPr lang="en-US" sz="3900" dirty="0"/>
              <a:t>, Kan </a:t>
            </a:r>
            <a:r>
              <a:rPr lang="en-US" sz="3900" dirty="0" err="1"/>
              <a:t>Bawipa</a:t>
            </a:r>
            <a:r>
              <a:rPr lang="en-US" sz="3900" dirty="0"/>
              <a:t>, </a:t>
            </a:r>
            <a:r>
              <a:rPr lang="en-US" sz="3900" dirty="0" err="1"/>
              <a:t>Vancung</a:t>
            </a:r>
            <a:r>
              <a:rPr lang="en-US" sz="3900" dirty="0"/>
              <a:t> </a:t>
            </a:r>
            <a:r>
              <a:rPr lang="en-US" sz="3900" dirty="0" err="1"/>
              <a:t>innka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hunpiak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Vancung</a:t>
            </a:r>
            <a:r>
              <a:rPr lang="en-US" sz="3900" dirty="0"/>
              <a:t> ram ah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huhphenh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Lam </a:t>
            </a:r>
            <a:r>
              <a:rPr lang="en-US" sz="3900" dirty="0" err="1"/>
              <a:t>har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khampiak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sawh</a:t>
            </a:r>
            <a:r>
              <a:rPr lang="en-US" sz="3900" dirty="0"/>
              <a:t>, </a:t>
            </a:r>
            <a:r>
              <a:rPr lang="en-US" sz="3900" dirty="0" err="1"/>
              <a:t>Lawm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! </a:t>
            </a:r>
            <a:r>
              <a:rPr lang="en-US" sz="3900" dirty="0" err="1"/>
              <a:t>Lawm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! Emmanuel a </a:t>
            </a:r>
            <a:r>
              <a:rPr lang="en-US" sz="3900" dirty="0" err="1"/>
              <a:t>ra</a:t>
            </a:r>
            <a:r>
              <a:rPr lang="en-US" sz="3900" dirty="0"/>
              <a:t> than </a:t>
            </a:r>
            <a:r>
              <a:rPr lang="en-US" sz="3900" dirty="0" err="1"/>
              <a:t>lai</a:t>
            </a:r>
            <a:r>
              <a:rPr lang="en-US" sz="3900" dirty="0"/>
              <a:t>, Maw Israel.</a:t>
            </a:r>
          </a:p>
        </p:txBody>
      </p:sp>
    </p:spTree>
  </p:cSld>
  <p:clrMapOvr>
    <a:masterClrMapping/>
  </p:clrMapOvr>
</p:sld>
</file>

<file path=ppt/slides/slide6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320527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Lawm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! </a:t>
            </a:r>
            <a:r>
              <a:rPr lang="en-US" sz="3900" dirty="0" err="1"/>
              <a:t>Lawm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! Emmanuel, A </a:t>
            </a:r>
            <a:r>
              <a:rPr lang="en-US" sz="3900" dirty="0" err="1"/>
              <a:t>ra</a:t>
            </a:r>
            <a:r>
              <a:rPr lang="en-US" sz="3900" dirty="0"/>
              <a:t> than </a:t>
            </a:r>
            <a:r>
              <a:rPr lang="en-US" sz="3900" dirty="0" err="1"/>
              <a:t>lai</a:t>
            </a:r>
            <a:r>
              <a:rPr lang="en-US" sz="3900" dirty="0"/>
              <a:t>, Maw Israel.</a:t>
            </a:r>
          </a:p>
        </p:txBody>
      </p:sp>
    </p:spTree>
  </p:cSld>
  <p:clrMapOvr>
    <a:masterClrMapping/>
  </p:clrMapOvr>
</p:sld>
</file>

<file path=ppt/slides/slide6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6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81. JESUH KHUARUAHHAR VEL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Db</a:t>
            </a:r>
          </a:p>
        </p:txBody>
      </p:sp>
    </p:spTree>
  </p:cSld>
  <p:clrMapOvr>
    <a:masterClrMapping/>
  </p:clrMapOvr>
</p:sld>
</file>

<file path=ppt/slides/slide6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khuaruahhar</a:t>
            </a:r>
            <a:r>
              <a:rPr lang="en-US" sz="3900" dirty="0"/>
              <a:t> </a:t>
            </a:r>
            <a:r>
              <a:rPr lang="en-US" sz="3900" dirty="0" err="1"/>
              <a:t>vel</a:t>
            </a:r>
            <a:r>
              <a:rPr lang="en-US" sz="3900" dirty="0"/>
              <a:t> cu, Ka </a:t>
            </a:r>
            <a:r>
              <a:rPr lang="en-US" sz="3900" dirty="0" err="1"/>
              <a:t>sual</a:t>
            </a:r>
            <a:r>
              <a:rPr lang="en-US" sz="3900" dirty="0"/>
              <a:t> </a:t>
            </a:r>
            <a:r>
              <a:rPr lang="en-US" sz="3900" dirty="0" err="1"/>
              <a:t>nakin</a:t>
            </a:r>
            <a:r>
              <a:rPr lang="en-US" sz="3900" dirty="0"/>
              <a:t> </a:t>
            </a:r>
            <a:r>
              <a:rPr lang="en-US" sz="3900" dirty="0" err="1"/>
              <a:t>ngan</a:t>
            </a:r>
            <a:r>
              <a:rPr lang="en-US" sz="3900" dirty="0"/>
              <a:t> </a:t>
            </a:r>
            <a:r>
              <a:rPr lang="en-US" sz="3900" dirty="0" err="1"/>
              <a:t>deuh</a:t>
            </a:r>
            <a:r>
              <a:rPr lang="en-US" sz="3900" dirty="0"/>
              <a:t>, </a:t>
            </a:r>
            <a:r>
              <a:rPr lang="en-US" sz="3900" dirty="0" err="1"/>
              <a:t>Holh</a:t>
            </a:r>
            <a:r>
              <a:rPr lang="en-US" sz="3900" dirty="0"/>
              <a:t> in </a:t>
            </a:r>
            <a:r>
              <a:rPr lang="en-US" sz="3900" dirty="0" err="1"/>
              <a:t>zeiti'n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phuan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Khoika'h</a:t>
            </a:r>
            <a:r>
              <a:rPr lang="en-US" sz="3900" dirty="0"/>
              <a:t> ka </a:t>
            </a:r>
            <a:r>
              <a:rPr lang="en-US" sz="3900" dirty="0" err="1"/>
              <a:t>thangthat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Ka </a:t>
            </a:r>
            <a:r>
              <a:rPr lang="en-US" sz="3900" dirty="0" err="1"/>
              <a:t>thilrit</a:t>
            </a:r>
            <a:r>
              <a:rPr lang="en-US" sz="3900" dirty="0"/>
              <a:t> a ka </a:t>
            </a:r>
            <a:r>
              <a:rPr lang="en-US" sz="3900" dirty="0" err="1"/>
              <a:t>lakpiak</a:t>
            </a:r>
            <a:r>
              <a:rPr lang="en-US" sz="3900" dirty="0"/>
              <a:t>, Ka </a:t>
            </a:r>
            <a:r>
              <a:rPr lang="en-US" sz="3900" dirty="0" err="1"/>
              <a:t>thlarau</a:t>
            </a:r>
            <a:r>
              <a:rPr lang="en-US" sz="3900" dirty="0"/>
              <a:t> a </a:t>
            </a:r>
            <a:r>
              <a:rPr lang="en-US" sz="3900" dirty="0" err="1"/>
              <a:t>luatter</a:t>
            </a:r>
            <a:r>
              <a:rPr lang="en-US" sz="3900" dirty="0"/>
              <a:t>. </a:t>
            </a:r>
            <a:r>
              <a:rPr lang="en-US" sz="3900" dirty="0" err="1"/>
              <a:t>Khuaruahhar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vel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umpi</a:t>
            </a:r>
            <a:r>
              <a:rPr lang="en-US" sz="3900" dirty="0"/>
              <a:t> </a:t>
            </a:r>
            <a:r>
              <a:rPr lang="en-US" sz="3900" dirty="0" err="1"/>
              <a:t>ca'h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6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89046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500" dirty="0"/>
              <a:t>CHO: </a:t>
            </a:r>
            <a:r>
              <a:rPr lang="en-US" sz="3500" dirty="0" err="1"/>
              <a:t>Chim</a:t>
            </a:r>
            <a:r>
              <a:rPr lang="en-US" sz="3500" dirty="0"/>
              <a:t> </a:t>
            </a:r>
            <a:r>
              <a:rPr lang="en-US" sz="3500" dirty="0" err="1"/>
              <a:t>cawk</a:t>
            </a:r>
            <a:r>
              <a:rPr lang="en-US" sz="3500" dirty="0"/>
              <a:t> lo </a:t>
            </a:r>
            <a:r>
              <a:rPr lang="en-US" sz="3500" dirty="0" err="1"/>
              <a:t>khuaruahhar</a:t>
            </a:r>
            <a:r>
              <a:rPr lang="en-US" sz="3500" dirty="0"/>
              <a:t> </a:t>
            </a:r>
            <a:r>
              <a:rPr lang="en-US" sz="3500" dirty="0" err="1"/>
              <a:t>Jesuh</a:t>
            </a:r>
            <a:r>
              <a:rPr lang="en-US" sz="3500" dirty="0"/>
              <a:t> </a:t>
            </a:r>
            <a:r>
              <a:rPr lang="en-US" sz="3500" dirty="0" err="1"/>
              <a:t>vel</a:t>
            </a:r>
            <a:r>
              <a:rPr lang="en-US" sz="3500" dirty="0"/>
              <a:t> cu, </a:t>
            </a:r>
            <a:r>
              <a:rPr lang="en-US" sz="3500" dirty="0" err="1"/>
              <a:t>Jesuh</a:t>
            </a:r>
            <a:r>
              <a:rPr lang="en-US" sz="3500" dirty="0"/>
              <a:t> </a:t>
            </a:r>
            <a:r>
              <a:rPr lang="en-US" sz="3500" dirty="0" err="1"/>
              <a:t>vel</a:t>
            </a:r>
            <a:r>
              <a:rPr lang="en-US" sz="3500" dirty="0"/>
              <a:t> cu, </a:t>
            </a:r>
            <a:r>
              <a:rPr lang="en-US" sz="3500" dirty="0" err="1"/>
              <a:t>Rili</a:t>
            </a:r>
            <a:r>
              <a:rPr lang="en-US" sz="3500" dirty="0"/>
              <a:t> pi </a:t>
            </a:r>
            <a:r>
              <a:rPr lang="en-US" sz="3500" dirty="0" err="1"/>
              <a:t>nak</a:t>
            </a:r>
            <a:r>
              <a:rPr lang="en-US" sz="3500" dirty="0"/>
              <a:t> </a:t>
            </a:r>
            <a:r>
              <a:rPr lang="en-US" sz="3500" dirty="0" err="1"/>
              <a:t>hmanh</a:t>
            </a:r>
            <a:r>
              <a:rPr lang="en-US" sz="3500" dirty="0"/>
              <a:t> in a </a:t>
            </a:r>
            <a:r>
              <a:rPr lang="en-US" sz="3500" dirty="0" err="1"/>
              <a:t>thuk</a:t>
            </a:r>
            <a:r>
              <a:rPr lang="en-US" sz="3500" dirty="0"/>
              <a:t> </a:t>
            </a:r>
            <a:r>
              <a:rPr lang="en-US" sz="3500" dirty="0" err="1"/>
              <a:t>deuh</a:t>
            </a:r>
            <a:r>
              <a:rPr lang="en-US" sz="3500" dirty="0"/>
              <a:t>, in a </a:t>
            </a:r>
            <a:r>
              <a:rPr lang="en-US" sz="3500" dirty="0" err="1"/>
              <a:t>thuk</a:t>
            </a:r>
            <a:r>
              <a:rPr lang="en-US" sz="3500" dirty="0"/>
              <a:t> </a:t>
            </a:r>
            <a:r>
              <a:rPr lang="en-US" sz="3500" dirty="0" err="1"/>
              <a:t>deuh</a:t>
            </a:r>
            <a:r>
              <a:rPr lang="en-US" sz="3500" dirty="0"/>
              <a:t>, </a:t>
            </a:r>
            <a:r>
              <a:rPr lang="en-US" sz="3500" dirty="0" err="1"/>
              <a:t>Khuaruahhar</a:t>
            </a:r>
            <a:r>
              <a:rPr lang="en-US" sz="3500" dirty="0"/>
              <a:t> </a:t>
            </a:r>
            <a:r>
              <a:rPr lang="en-US" sz="3500" dirty="0" err="1"/>
              <a:t>vel</a:t>
            </a:r>
            <a:r>
              <a:rPr lang="en-US" sz="3500" dirty="0"/>
              <a:t>, Kei </a:t>
            </a:r>
            <a:r>
              <a:rPr lang="en-US" sz="3500" dirty="0" err="1"/>
              <a:t>misual</a:t>
            </a:r>
            <a:r>
              <a:rPr lang="en-US" sz="3500" dirty="0"/>
              <a:t> </a:t>
            </a:r>
            <a:r>
              <a:rPr lang="en-US" sz="3500" dirty="0" err="1"/>
              <a:t>bik</a:t>
            </a:r>
            <a:r>
              <a:rPr lang="en-US" sz="3500" dirty="0"/>
              <a:t> ca </a:t>
            </a:r>
            <a:r>
              <a:rPr lang="en-US" sz="3500" dirty="0" err="1"/>
              <a:t>hmanh</a:t>
            </a:r>
            <a:r>
              <a:rPr lang="en-US" sz="3500" dirty="0"/>
              <a:t> ah a </a:t>
            </a:r>
            <a:r>
              <a:rPr lang="en-US" sz="3500" dirty="0" err="1"/>
              <a:t>za</a:t>
            </a:r>
            <a:r>
              <a:rPr lang="en-US" sz="3500" dirty="0"/>
              <a:t> </a:t>
            </a:r>
            <a:r>
              <a:rPr lang="en-US" sz="3500" dirty="0" err="1"/>
              <a:t>ko</a:t>
            </a:r>
            <a:r>
              <a:rPr lang="en-US" sz="3500" dirty="0"/>
              <a:t>. Ka </a:t>
            </a:r>
            <a:r>
              <a:rPr lang="en-US" sz="3500" dirty="0" err="1"/>
              <a:t>nawlbia</a:t>
            </a:r>
            <a:r>
              <a:rPr lang="en-US" sz="3500" dirty="0"/>
              <a:t> </a:t>
            </a:r>
            <a:r>
              <a:rPr lang="en-US" sz="3500" dirty="0" err="1"/>
              <a:t>buarnak</a:t>
            </a:r>
            <a:r>
              <a:rPr lang="en-US" sz="3500" dirty="0"/>
              <a:t> </a:t>
            </a:r>
            <a:r>
              <a:rPr lang="en-US" sz="3500" dirty="0" err="1"/>
              <a:t>hmanh</a:t>
            </a:r>
            <a:r>
              <a:rPr lang="en-US" sz="3500" dirty="0"/>
              <a:t> in a </a:t>
            </a:r>
            <a:r>
              <a:rPr lang="en-US" sz="3500" dirty="0" err="1"/>
              <a:t>ngan</a:t>
            </a:r>
            <a:r>
              <a:rPr lang="en-US" sz="3500" dirty="0"/>
              <a:t> </a:t>
            </a:r>
            <a:r>
              <a:rPr lang="en-US" sz="3500" dirty="0" err="1"/>
              <a:t>deuh</a:t>
            </a:r>
            <a:r>
              <a:rPr lang="en-US" sz="3500" dirty="0"/>
              <a:t>. Ka </a:t>
            </a:r>
            <a:r>
              <a:rPr lang="en-US" sz="3500" dirty="0" err="1"/>
              <a:t>sual</a:t>
            </a:r>
            <a:r>
              <a:rPr lang="en-US" sz="3500" dirty="0"/>
              <a:t> </a:t>
            </a:r>
            <a:r>
              <a:rPr lang="en-US" sz="3500" dirty="0" err="1"/>
              <a:t>ningzah</a:t>
            </a:r>
            <a:r>
              <a:rPr lang="en-US" sz="3500" dirty="0"/>
              <a:t> </a:t>
            </a:r>
            <a:r>
              <a:rPr lang="en-US" sz="3500" dirty="0" err="1"/>
              <a:t>nakin</a:t>
            </a:r>
            <a:r>
              <a:rPr lang="en-US" sz="3500" dirty="0"/>
              <a:t> a </a:t>
            </a:r>
            <a:r>
              <a:rPr lang="en-US" sz="3500" dirty="0" err="1"/>
              <a:t>ngan</a:t>
            </a:r>
            <a:r>
              <a:rPr lang="en-US" sz="3500" dirty="0"/>
              <a:t> </a:t>
            </a:r>
            <a:r>
              <a:rPr lang="en-US" sz="3500" dirty="0" err="1"/>
              <a:t>deuh</a:t>
            </a:r>
            <a:r>
              <a:rPr lang="en-US" sz="3500" dirty="0"/>
              <a:t>, Maw, </a:t>
            </a:r>
            <a:r>
              <a:rPr lang="en-US" sz="3500" dirty="0" err="1"/>
              <a:t>Jesuh</a:t>
            </a:r>
            <a:r>
              <a:rPr lang="en-US" sz="3500" dirty="0"/>
              <a:t> </a:t>
            </a:r>
            <a:r>
              <a:rPr lang="en-US" sz="3500" dirty="0" err="1"/>
              <a:t>na</a:t>
            </a:r>
            <a:r>
              <a:rPr lang="en-US" sz="3500" dirty="0"/>
              <a:t> </a:t>
            </a:r>
            <a:r>
              <a:rPr lang="en-US" sz="3500" dirty="0" err="1"/>
              <a:t>minsung</a:t>
            </a:r>
            <a:r>
              <a:rPr lang="en-US" sz="3500" dirty="0"/>
              <a:t> </a:t>
            </a:r>
            <a:r>
              <a:rPr lang="en-US" sz="3500" dirty="0" err="1"/>
              <a:t>bik</a:t>
            </a:r>
            <a:r>
              <a:rPr lang="en-US" sz="3500" dirty="0"/>
              <a:t> cu </a:t>
            </a:r>
            <a:r>
              <a:rPr lang="en-US" sz="3500" dirty="0" err="1"/>
              <a:t>thangthat</a:t>
            </a:r>
            <a:r>
              <a:rPr lang="en-US" sz="3500" dirty="0"/>
              <a:t> in um </a:t>
            </a:r>
            <a:r>
              <a:rPr lang="en-US" sz="3500" dirty="0" err="1"/>
              <a:t>ko</a:t>
            </a:r>
            <a:r>
              <a:rPr lang="en-US" sz="3500" dirty="0"/>
              <a:t> </a:t>
            </a:r>
            <a:r>
              <a:rPr lang="en-US" sz="3500" dirty="0" err="1"/>
              <a:t>seh</a:t>
            </a:r>
            <a:r>
              <a:rPr lang="en-US" sz="3500" dirty="0"/>
              <a:t>.</a:t>
            </a:r>
          </a:p>
        </p:txBody>
      </p:sp>
    </p:spTree>
  </p:cSld>
  <p:clrMapOvr>
    <a:masterClrMapping/>
  </p:clrMapOvr>
</p:sld>
</file>

<file path=ppt/slides/slide6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khuaruahhar</a:t>
            </a:r>
            <a:r>
              <a:rPr lang="en-US" sz="3900" dirty="0"/>
              <a:t> </a:t>
            </a:r>
            <a:r>
              <a:rPr lang="en-US" sz="3900" dirty="0" err="1"/>
              <a:t>vel</a:t>
            </a:r>
            <a:r>
              <a:rPr lang="en-US" sz="3900" dirty="0"/>
              <a:t> cu, Ka </a:t>
            </a:r>
            <a:r>
              <a:rPr lang="en-US" sz="3900" dirty="0" err="1"/>
              <a:t>sungh</a:t>
            </a:r>
            <a:r>
              <a:rPr lang="en-US" sz="3900" dirty="0"/>
              <a:t> </a:t>
            </a:r>
            <a:r>
              <a:rPr lang="en-US" sz="3900" dirty="0" err="1"/>
              <a:t>nakin</a:t>
            </a:r>
            <a:r>
              <a:rPr lang="en-US" sz="3900" dirty="0"/>
              <a:t> </a:t>
            </a:r>
            <a:r>
              <a:rPr lang="en-US" sz="3900" dirty="0" err="1"/>
              <a:t>ngan</a:t>
            </a:r>
            <a:r>
              <a:rPr lang="en-US" sz="3900" dirty="0"/>
              <a:t> </a:t>
            </a:r>
            <a:r>
              <a:rPr lang="en-US" sz="3900" dirty="0" err="1"/>
              <a:t>deuh</a:t>
            </a:r>
            <a:r>
              <a:rPr lang="en-US" sz="3900" dirty="0"/>
              <a:t>, </a:t>
            </a:r>
            <a:r>
              <a:rPr lang="en-US" sz="3900" dirty="0" err="1"/>
              <a:t>Ngaihthiam</a:t>
            </a:r>
            <a:r>
              <a:rPr lang="en-US" sz="3900" dirty="0"/>
              <a:t> ka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 ca ah, </a:t>
            </a:r>
            <a:r>
              <a:rPr lang="en-US" sz="3900" dirty="0" err="1"/>
              <a:t>Tling</a:t>
            </a:r>
            <a:r>
              <a:rPr lang="en-US" sz="3900" dirty="0"/>
              <a:t> </a:t>
            </a:r>
            <a:r>
              <a:rPr lang="en-US" sz="3900" dirty="0" err="1"/>
              <a:t>lakin</a:t>
            </a:r>
            <a:r>
              <a:rPr lang="en-US" sz="3900" dirty="0"/>
              <a:t>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khamh</a:t>
            </a:r>
            <a:r>
              <a:rPr lang="en-US" sz="3900" dirty="0"/>
              <a:t>, </a:t>
            </a:r>
            <a:r>
              <a:rPr lang="en-US" sz="3900" dirty="0" err="1"/>
              <a:t>Temnak</a:t>
            </a:r>
            <a:r>
              <a:rPr lang="en-US" sz="3900" dirty="0"/>
              <a:t> </a:t>
            </a:r>
            <a:r>
              <a:rPr lang="en-US" sz="3900" dirty="0" err="1"/>
              <a:t>cikcin</a:t>
            </a:r>
            <a:r>
              <a:rPr lang="en-US" sz="3900" dirty="0"/>
              <a:t> a </a:t>
            </a:r>
            <a:r>
              <a:rPr lang="en-US" sz="3900" dirty="0" err="1"/>
              <a:t>chah</a:t>
            </a:r>
            <a:r>
              <a:rPr lang="en-US" sz="3900" dirty="0"/>
              <a:t> </a:t>
            </a:r>
            <a:r>
              <a:rPr lang="en-US" sz="3900" dirty="0" err="1"/>
              <a:t>dih</a:t>
            </a:r>
            <a:r>
              <a:rPr lang="en-US" sz="3900" dirty="0"/>
              <a:t>, </a:t>
            </a:r>
            <a:r>
              <a:rPr lang="en-US" sz="3900" dirty="0" err="1"/>
              <a:t>Luatnak</a:t>
            </a:r>
            <a:r>
              <a:rPr lang="en-US" sz="3900" dirty="0"/>
              <a:t> </a:t>
            </a:r>
            <a:r>
              <a:rPr lang="en-US" sz="3900" dirty="0" err="1"/>
              <a:t>zong</a:t>
            </a:r>
            <a:r>
              <a:rPr lang="en-US" sz="3900" dirty="0"/>
              <a:t> a ka </a:t>
            </a:r>
            <a:r>
              <a:rPr lang="en-US" sz="3900" dirty="0" err="1"/>
              <a:t>pek</a:t>
            </a:r>
            <a:r>
              <a:rPr lang="en-US" sz="3900" dirty="0"/>
              <a:t>, </a:t>
            </a:r>
            <a:r>
              <a:rPr lang="en-US" sz="3900" dirty="0" err="1"/>
              <a:t>Khuaruahhar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vel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umpi</a:t>
            </a:r>
            <a:r>
              <a:rPr lang="en-US" sz="3900" dirty="0"/>
              <a:t> </a:t>
            </a:r>
            <a:r>
              <a:rPr lang="en-US" sz="3900" dirty="0" err="1"/>
              <a:t>ca'h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6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89046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500" dirty="0"/>
              <a:t>CHO: </a:t>
            </a:r>
            <a:r>
              <a:rPr lang="en-US" sz="3500" dirty="0" err="1"/>
              <a:t>Chim</a:t>
            </a:r>
            <a:r>
              <a:rPr lang="en-US" sz="3500" dirty="0"/>
              <a:t> </a:t>
            </a:r>
            <a:r>
              <a:rPr lang="en-US" sz="3500" dirty="0" err="1"/>
              <a:t>cawk</a:t>
            </a:r>
            <a:r>
              <a:rPr lang="en-US" sz="3500" dirty="0"/>
              <a:t> lo </a:t>
            </a:r>
            <a:r>
              <a:rPr lang="en-US" sz="3500" dirty="0" err="1"/>
              <a:t>khuaruahhar</a:t>
            </a:r>
            <a:r>
              <a:rPr lang="en-US" sz="3500" dirty="0"/>
              <a:t> </a:t>
            </a:r>
            <a:r>
              <a:rPr lang="en-US" sz="3500" dirty="0" err="1"/>
              <a:t>Jesuh</a:t>
            </a:r>
            <a:r>
              <a:rPr lang="en-US" sz="3500" dirty="0"/>
              <a:t> </a:t>
            </a:r>
            <a:r>
              <a:rPr lang="en-US" sz="3500" dirty="0" err="1"/>
              <a:t>vel</a:t>
            </a:r>
            <a:r>
              <a:rPr lang="en-US" sz="3500" dirty="0"/>
              <a:t> cu, </a:t>
            </a:r>
            <a:r>
              <a:rPr lang="en-US" sz="3500" dirty="0" err="1"/>
              <a:t>Jesuh</a:t>
            </a:r>
            <a:r>
              <a:rPr lang="en-US" sz="3500" dirty="0"/>
              <a:t> </a:t>
            </a:r>
            <a:r>
              <a:rPr lang="en-US" sz="3500" dirty="0" err="1"/>
              <a:t>vel</a:t>
            </a:r>
            <a:r>
              <a:rPr lang="en-US" sz="3500" dirty="0"/>
              <a:t> cu, </a:t>
            </a:r>
            <a:r>
              <a:rPr lang="en-US" sz="3500" dirty="0" err="1"/>
              <a:t>Rili</a:t>
            </a:r>
            <a:r>
              <a:rPr lang="en-US" sz="3500" dirty="0"/>
              <a:t> pi </a:t>
            </a:r>
            <a:r>
              <a:rPr lang="en-US" sz="3500" dirty="0" err="1"/>
              <a:t>nak</a:t>
            </a:r>
            <a:r>
              <a:rPr lang="en-US" sz="3500" dirty="0"/>
              <a:t> </a:t>
            </a:r>
            <a:r>
              <a:rPr lang="en-US" sz="3500" dirty="0" err="1"/>
              <a:t>hmanh</a:t>
            </a:r>
            <a:r>
              <a:rPr lang="en-US" sz="3500" dirty="0"/>
              <a:t> in a </a:t>
            </a:r>
            <a:r>
              <a:rPr lang="en-US" sz="3500" dirty="0" err="1"/>
              <a:t>thuk</a:t>
            </a:r>
            <a:r>
              <a:rPr lang="en-US" sz="3500" dirty="0"/>
              <a:t> </a:t>
            </a:r>
            <a:r>
              <a:rPr lang="en-US" sz="3500" dirty="0" err="1"/>
              <a:t>deuh</a:t>
            </a:r>
            <a:r>
              <a:rPr lang="en-US" sz="3500" dirty="0"/>
              <a:t>, in a </a:t>
            </a:r>
            <a:r>
              <a:rPr lang="en-US" sz="3500" dirty="0" err="1"/>
              <a:t>thuk</a:t>
            </a:r>
            <a:r>
              <a:rPr lang="en-US" sz="3500" dirty="0"/>
              <a:t> </a:t>
            </a:r>
            <a:r>
              <a:rPr lang="en-US" sz="3500" dirty="0" err="1"/>
              <a:t>deuh</a:t>
            </a:r>
            <a:r>
              <a:rPr lang="en-US" sz="3500" dirty="0"/>
              <a:t>, </a:t>
            </a:r>
            <a:r>
              <a:rPr lang="en-US" sz="3500" dirty="0" err="1"/>
              <a:t>Khuaruahhar</a:t>
            </a:r>
            <a:r>
              <a:rPr lang="en-US" sz="3500" dirty="0"/>
              <a:t> </a:t>
            </a:r>
            <a:r>
              <a:rPr lang="en-US" sz="3500" dirty="0" err="1"/>
              <a:t>vel</a:t>
            </a:r>
            <a:r>
              <a:rPr lang="en-US" sz="3500" dirty="0"/>
              <a:t>, Kei </a:t>
            </a:r>
            <a:r>
              <a:rPr lang="en-US" sz="3500" dirty="0" err="1"/>
              <a:t>misual</a:t>
            </a:r>
            <a:r>
              <a:rPr lang="en-US" sz="3500" dirty="0"/>
              <a:t> </a:t>
            </a:r>
            <a:r>
              <a:rPr lang="en-US" sz="3500" dirty="0" err="1"/>
              <a:t>bik</a:t>
            </a:r>
            <a:r>
              <a:rPr lang="en-US" sz="3500" dirty="0"/>
              <a:t> ca </a:t>
            </a:r>
            <a:r>
              <a:rPr lang="en-US" sz="3500" dirty="0" err="1"/>
              <a:t>hmanh</a:t>
            </a:r>
            <a:r>
              <a:rPr lang="en-US" sz="3500" dirty="0"/>
              <a:t> ah a </a:t>
            </a:r>
            <a:r>
              <a:rPr lang="en-US" sz="3500" dirty="0" err="1"/>
              <a:t>za</a:t>
            </a:r>
            <a:r>
              <a:rPr lang="en-US" sz="3500" dirty="0"/>
              <a:t> </a:t>
            </a:r>
            <a:r>
              <a:rPr lang="en-US" sz="3500" dirty="0" err="1"/>
              <a:t>ko</a:t>
            </a:r>
            <a:r>
              <a:rPr lang="en-US" sz="3500" dirty="0"/>
              <a:t>. Ka </a:t>
            </a:r>
            <a:r>
              <a:rPr lang="en-US" sz="3500" dirty="0" err="1"/>
              <a:t>nawlbia</a:t>
            </a:r>
            <a:r>
              <a:rPr lang="en-US" sz="3500" dirty="0"/>
              <a:t> </a:t>
            </a:r>
            <a:r>
              <a:rPr lang="en-US" sz="3500" dirty="0" err="1"/>
              <a:t>buarnak</a:t>
            </a:r>
            <a:r>
              <a:rPr lang="en-US" sz="3500" dirty="0"/>
              <a:t> </a:t>
            </a:r>
            <a:r>
              <a:rPr lang="en-US" sz="3500" dirty="0" err="1"/>
              <a:t>hmanh</a:t>
            </a:r>
            <a:r>
              <a:rPr lang="en-US" sz="3500" dirty="0"/>
              <a:t> in a </a:t>
            </a:r>
            <a:r>
              <a:rPr lang="en-US" sz="3500" dirty="0" err="1"/>
              <a:t>ngan</a:t>
            </a:r>
            <a:r>
              <a:rPr lang="en-US" sz="3500" dirty="0"/>
              <a:t> </a:t>
            </a:r>
            <a:r>
              <a:rPr lang="en-US" sz="3500" dirty="0" err="1"/>
              <a:t>deuh</a:t>
            </a:r>
            <a:r>
              <a:rPr lang="en-US" sz="3500" dirty="0"/>
              <a:t>. Ka </a:t>
            </a:r>
            <a:r>
              <a:rPr lang="en-US" sz="3500" dirty="0" err="1"/>
              <a:t>sual</a:t>
            </a:r>
            <a:r>
              <a:rPr lang="en-US" sz="3500" dirty="0"/>
              <a:t> </a:t>
            </a:r>
            <a:r>
              <a:rPr lang="en-US" sz="3500" dirty="0" err="1"/>
              <a:t>ningzah</a:t>
            </a:r>
            <a:r>
              <a:rPr lang="en-US" sz="3500" dirty="0"/>
              <a:t> </a:t>
            </a:r>
            <a:r>
              <a:rPr lang="en-US" sz="3500" dirty="0" err="1"/>
              <a:t>nakin</a:t>
            </a:r>
            <a:r>
              <a:rPr lang="en-US" sz="3500" dirty="0"/>
              <a:t> a </a:t>
            </a:r>
            <a:r>
              <a:rPr lang="en-US" sz="3500" dirty="0" err="1"/>
              <a:t>ngan</a:t>
            </a:r>
            <a:r>
              <a:rPr lang="en-US" sz="3500" dirty="0"/>
              <a:t> </a:t>
            </a:r>
            <a:r>
              <a:rPr lang="en-US" sz="3500" dirty="0" err="1"/>
              <a:t>deuh</a:t>
            </a:r>
            <a:r>
              <a:rPr lang="en-US" sz="3500" dirty="0"/>
              <a:t>, Maw, </a:t>
            </a:r>
            <a:r>
              <a:rPr lang="en-US" sz="3500" dirty="0" err="1"/>
              <a:t>Jesuh</a:t>
            </a:r>
            <a:r>
              <a:rPr lang="en-US" sz="3500" dirty="0"/>
              <a:t> </a:t>
            </a:r>
            <a:r>
              <a:rPr lang="en-US" sz="3500" dirty="0" err="1"/>
              <a:t>na</a:t>
            </a:r>
            <a:r>
              <a:rPr lang="en-US" sz="3500" dirty="0"/>
              <a:t> </a:t>
            </a:r>
            <a:r>
              <a:rPr lang="en-US" sz="3500" dirty="0" err="1"/>
              <a:t>minsung</a:t>
            </a:r>
            <a:r>
              <a:rPr lang="en-US" sz="3500" dirty="0"/>
              <a:t> </a:t>
            </a:r>
            <a:r>
              <a:rPr lang="en-US" sz="3500" dirty="0" err="1"/>
              <a:t>bik</a:t>
            </a:r>
            <a:r>
              <a:rPr lang="en-US" sz="3500" dirty="0"/>
              <a:t> cu </a:t>
            </a:r>
            <a:r>
              <a:rPr lang="en-US" sz="3500" dirty="0" err="1"/>
              <a:t>thangthat</a:t>
            </a:r>
            <a:r>
              <a:rPr lang="en-US" sz="3500" dirty="0"/>
              <a:t> in um </a:t>
            </a:r>
            <a:r>
              <a:rPr lang="en-US" sz="3500" dirty="0" err="1"/>
              <a:t>ko</a:t>
            </a:r>
            <a:r>
              <a:rPr lang="en-US" sz="3500" dirty="0"/>
              <a:t> </a:t>
            </a:r>
            <a:r>
              <a:rPr lang="en-US" sz="3500" dirty="0" err="1"/>
              <a:t>seh</a:t>
            </a:r>
            <a:r>
              <a:rPr lang="en-US" sz="3500" dirty="0"/>
              <a:t>.</a:t>
            </a:r>
          </a:p>
        </p:txBody>
      </p:sp>
    </p:spTree>
  </p:cSld>
  <p:clrMapOvr>
    <a:masterClrMapping/>
  </p:clrMapOvr>
</p:sld>
</file>

<file path=ppt/slides/slide6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khuaruahhar</a:t>
            </a:r>
            <a:r>
              <a:rPr lang="en-US" sz="3900" dirty="0"/>
              <a:t> </a:t>
            </a:r>
            <a:r>
              <a:rPr lang="en-US" sz="3900" dirty="0" err="1"/>
              <a:t>vel</a:t>
            </a:r>
            <a:r>
              <a:rPr lang="en-US" sz="3900" dirty="0"/>
              <a:t> cu, Ka </a:t>
            </a:r>
            <a:r>
              <a:rPr lang="en-US" sz="3900" dirty="0" err="1"/>
              <a:t>thurnak</a:t>
            </a:r>
            <a:r>
              <a:rPr lang="en-US" sz="3900" dirty="0"/>
              <a:t> a </a:t>
            </a:r>
            <a:r>
              <a:rPr lang="en-US" sz="3900" dirty="0" err="1"/>
              <a:t>thianh</a:t>
            </a:r>
            <a:r>
              <a:rPr lang="en-US" sz="3900" dirty="0"/>
              <a:t> </a:t>
            </a:r>
            <a:r>
              <a:rPr lang="en-US" sz="3900" dirty="0" err="1"/>
              <a:t>dih</a:t>
            </a:r>
            <a:r>
              <a:rPr lang="en-US" sz="3900" dirty="0"/>
              <a:t>, A </a:t>
            </a:r>
            <a:r>
              <a:rPr lang="en-US" sz="3900" dirty="0" err="1"/>
              <a:t>thawnnak</a:t>
            </a:r>
            <a:r>
              <a:rPr lang="en-US" sz="3900" dirty="0"/>
              <a:t> in a ka </a:t>
            </a:r>
            <a:r>
              <a:rPr lang="en-US" sz="3900" dirty="0" err="1"/>
              <a:t>thlen</a:t>
            </a:r>
            <a:r>
              <a:rPr lang="en-US" sz="3900" dirty="0"/>
              <a:t>, A </a:t>
            </a:r>
            <a:r>
              <a:rPr lang="en-US" sz="3900" dirty="0" err="1"/>
              <a:t>fa</a:t>
            </a:r>
            <a:r>
              <a:rPr lang="en-US" sz="3900" dirty="0"/>
              <a:t> ah a ka ser. </a:t>
            </a:r>
            <a:r>
              <a:rPr lang="en-US" sz="3900" dirty="0" err="1"/>
              <a:t>Daihnak</a:t>
            </a:r>
            <a:r>
              <a:rPr lang="en-US" sz="3900" dirty="0"/>
              <a:t> le van a ser </a:t>
            </a:r>
            <a:r>
              <a:rPr lang="en-US" sz="3900" dirty="0" err="1"/>
              <a:t>hna</a:t>
            </a:r>
            <a:r>
              <a:rPr lang="en-US" sz="3900" dirty="0"/>
              <a:t>, </a:t>
            </a:r>
            <a:r>
              <a:rPr lang="en-US" sz="3900" dirty="0" err="1"/>
              <a:t>Zungzal</a:t>
            </a:r>
            <a:r>
              <a:rPr lang="en-US" sz="3900" dirty="0"/>
              <a:t> a </a:t>
            </a:r>
            <a:r>
              <a:rPr lang="en-US" sz="3900" dirty="0" err="1"/>
              <a:t>hmun</a:t>
            </a:r>
            <a:r>
              <a:rPr lang="en-US" sz="3900" dirty="0"/>
              <a:t> </a:t>
            </a:r>
            <a:r>
              <a:rPr lang="en-US" sz="3900" dirty="0" err="1"/>
              <a:t>dingin</a:t>
            </a:r>
            <a:r>
              <a:rPr lang="en-US" sz="3900" dirty="0"/>
              <a:t>, </a:t>
            </a:r>
            <a:r>
              <a:rPr lang="en-US" sz="3900" dirty="0" err="1"/>
              <a:t>Khuaruahhar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vel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umpi</a:t>
            </a:r>
            <a:r>
              <a:rPr lang="en-US" sz="3900" dirty="0"/>
              <a:t> </a:t>
            </a:r>
            <a:r>
              <a:rPr lang="en-US" sz="3900" dirty="0" err="1"/>
              <a:t>ca'h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6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89046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500" dirty="0"/>
              <a:t>CHO: </a:t>
            </a:r>
            <a:r>
              <a:rPr lang="en-US" sz="3500" dirty="0" err="1"/>
              <a:t>Chim</a:t>
            </a:r>
            <a:r>
              <a:rPr lang="en-US" sz="3500" dirty="0"/>
              <a:t> </a:t>
            </a:r>
            <a:r>
              <a:rPr lang="en-US" sz="3500" dirty="0" err="1"/>
              <a:t>cawk</a:t>
            </a:r>
            <a:r>
              <a:rPr lang="en-US" sz="3500" dirty="0"/>
              <a:t> lo </a:t>
            </a:r>
            <a:r>
              <a:rPr lang="en-US" sz="3500" dirty="0" err="1"/>
              <a:t>khuaruahhar</a:t>
            </a:r>
            <a:r>
              <a:rPr lang="en-US" sz="3500" dirty="0"/>
              <a:t> </a:t>
            </a:r>
            <a:r>
              <a:rPr lang="en-US" sz="3500" dirty="0" err="1"/>
              <a:t>Jesuh</a:t>
            </a:r>
            <a:r>
              <a:rPr lang="en-US" sz="3500" dirty="0"/>
              <a:t> </a:t>
            </a:r>
            <a:r>
              <a:rPr lang="en-US" sz="3500" dirty="0" err="1"/>
              <a:t>vel</a:t>
            </a:r>
            <a:r>
              <a:rPr lang="en-US" sz="3500" dirty="0"/>
              <a:t> cu, </a:t>
            </a:r>
            <a:r>
              <a:rPr lang="en-US" sz="3500" dirty="0" err="1"/>
              <a:t>Jesuh</a:t>
            </a:r>
            <a:r>
              <a:rPr lang="en-US" sz="3500" dirty="0"/>
              <a:t> </a:t>
            </a:r>
            <a:r>
              <a:rPr lang="en-US" sz="3500" dirty="0" err="1"/>
              <a:t>vel</a:t>
            </a:r>
            <a:r>
              <a:rPr lang="en-US" sz="3500" dirty="0"/>
              <a:t> cu, </a:t>
            </a:r>
            <a:r>
              <a:rPr lang="en-US" sz="3500" dirty="0" err="1"/>
              <a:t>Rili</a:t>
            </a:r>
            <a:r>
              <a:rPr lang="en-US" sz="3500" dirty="0"/>
              <a:t> pi </a:t>
            </a:r>
            <a:r>
              <a:rPr lang="en-US" sz="3500" dirty="0" err="1"/>
              <a:t>nak</a:t>
            </a:r>
            <a:r>
              <a:rPr lang="en-US" sz="3500" dirty="0"/>
              <a:t> </a:t>
            </a:r>
            <a:r>
              <a:rPr lang="en-US" sz="3500" dirty="0" err="1"/>
              <a:t>hmanh</a:t>
            </a:r>
            <a:r>
              <a:rPr lang="en-US" sz="3500" dirty="0"/>
              <a:t> in a </a:t>
            </a:r>
            <a:r>
              <a:rPr lang="en-US" sz="3500" dirty="0" err="1"/>
              <a:t>thuk</a:t>
            </a:r>
            <a:r>
              <a:rPr lang="en-US" sz="3500" dirty="0"/>
              <a:t> </a:t>
            </a:r>
            <a:r>
              <a:rPr lang="en-US" sz="3500" dirty="0" err="1"/>
              <a:t>deuh</a:t>
            </a:r>
            <a:r>
              <a:rPr lang="en-US" sz="3500" dirty="0"/>
              <a:t>, in a </a:t>
            </a:r>
            <a:r>
              <a:rPr lang="en-US" sz="3500" dirty="0" err="1"/>
              <a:t>thuk</a:t>
            </a:r>
            <a:r>
              <a:rPr lang="en-US" sz="3500" dirty="0"/>
              <a:t> </a:t>
            </a:r>
            <a:r>
              <a:rPr lang="en-US" sz="3500" dirty="0" err="1"/>
              <a:t>deuh</a:t>
            </a:r>
            <a:r>
              <a:rPr lang="en-US" sz="3500" dirty="0"/>
              <a:t>, </a:t>
            </a:r>
            <a:r>
              <a:rPr lang="en-US" sz="3500" dirty="0" err="1"/>
              <a:t>Khuaruahhar</a:t>
            </a:r>
            <a:r>
              <a:rPr lang="en-US" sz="3500" dirty="0"/>
              <a:t> </a:t>
            </a:r>
            <a:r>
              <a:rPr lang="en-US" sz="3500" dirty="0" err="1"/>
              <a:t>vel</a:t>
            </a:r>
            <a:r>
              <a:rPr lang="en-US" sz="3500" dirty="0"/>
              <a:t>, Kei </a:t>
            </a:r>
            <a:r>
              <a:rPr lang="en-US" sz="3500" dirty="0" err="1"/>
              <a:t>misual</a:t>
            </a:r>
            <a:r>
              <a:rPr lang="en-US" sz="3500" dirty="0"/>
              <a:t> </a:t>
            </a:r>
            <a:r>
              <a:rPr lang="en-US" sz="3500" dirty="0" err="1"/>
              <a:t>bik</a:t>
            </a:r>
            <a:r>
              <a:rPr lang="en-US" sz="3500" dirty="0"/>
              <a:t> ca </a:t>
            </a:r>
            <a:r>
              <a:rPr lang="en-US" sz="3500" dirty="0" err="1"/>
              <a:t>hmanh</a:t>
            </a:r>
            <a:r>
              <a:rPr lang="en-US" sz="3500" dirty="0"/>
              <a:t> ah a </a:t>
            </a:r>
            <a:r>
              <a:rPr lang="en-US" sz="3500" dirty="0" err="1"/>
              <a:t>za</a:t>
            </a:r>
            <a:r>
              <a:rPr lang="en-US" sz="3500" dirty="0"/>
              <a:t> </a:t>
            </a:r>
            <a:r>
              <a:rPr lang="en-US" sz="3500" dirty="0" err="1"/>
              <a:t>ko</a:t>
            </a:r>
            <a:r>
              <a:rPr lang="en-US" sz="3500" dirty="0"/>
              <a:t>. Ka </a:t>
            </a:r>
            <a:r>
              <a:rPr lang="en-US" sz="3500" dirty="0" err="1"/>
              <a:t>nawlbia</a:t>
            </a:r>
            <a:r>
              <a:rPr lang="en-US" sz="3500" dirty="0"/>
              <a:t> </a:t>
            </a:r>
            <a:r>
              <a:rPr lang="en-US" sz="3500" dirty="0" err="1"/>
              <a:t>buarnak</a:t>
            </a:r>
            <a:r>
              <a:rPr lang="en-US" sz="3500" dirty="0"/>
              <a:t> </a:t>
            </a:r>
            <a:r>
              <a:rPr lang="en-US" sz="3500" dirty="0" err="1"/>
              <a:t>hmanh</a:t>
            </a:r>
            <a:r>
              <a:rPr lang="en-US" sz="3500" dirty="0"/>
              <a:t> in a </a:t>
            </a:r>
            <a:r>
              <a:rPr lang="en-US" sz="3500" dirty="0" err="1"/>
              <a:t>ngan</a:t>
            </a:r>
            <a:r>
              <a:rPr lang="en-US" sz="3500" dirty="0"/>
              <a:t> </a:t>
            </a:r>
            <a:r>
              <a:rPr lang="en-US" sz="3500" dirty="0" err="1"/>
              <a:t>deuh</a:t>
            </a:r>
            <a:r>
              <a:rPr lang="en-US" sz="3500" dirty="0"/>
              <a:t>. Ka </a:t>
            </a:r>
            <a:r>
              <a:rPr lang="en-US" sz="3500" dirty="0" err="1"/>
              <a:t>sual</a:t>
            </a:r>
            <a:r>
              <a:rPr lang="en-US" sz="3500" dirty="0"/>
              <a:t> </a:t>
            </a:r>
            <a:r>
              <a:rPr lang="en-US" sz="3500" dirty="0" err="1"/>
              <a:t>ningzah</a:t>
            </a:r>
            <a:r>
              <a:rPr lang="en-US" sz="3500" dirty="0"/>
              <a:t> </a:t>
            </a:r>
            <a:r>
              <a:rPr lang="en-US" sz="3500" dirty="0" err="1"/>
              <a:t>nakin</a:t>
            </a:r>
            <a:r>
              <a:rPr lang="en-US" sz="3500" dirty="0"/>
              <a:t> a </a:t>
            </a:r>
            <a:r>
              <a:rPr lang="en-US" sz="3500" dirty="0" err="1"/>
              <a:t>ngan</a:t>
            </a:r>
            <a:r>
              <a:rPr lang="en-US" sz="3500" dirty="0"/>
              <a:t> </a:t>
            </a:r>
            <a:r>
              <a:rPr lang="en-US" sz="3500" dirty="0" err="1"/>
              <a:t>deuh</a:t>
            </a:r>
            <a:r>
              <a:rPr lang="en-US" sz="3500" dirty="0"/>
              <a:t>, Maw, </a:t>
            </a:r>
            <a:r>
              <a:rPr lang="en-US" sz="3500" dirty="0" err="1"/>
              <a:t>Jesuh</a:t>
            </a:r>
            <a:r>
              <a:rPr lang="en-US" sz="3500" dirty="0"/>
              <a:t> </a:t>
            </a:r>
            <a:r>
              <a:rPr lang="en-US" sz="3500" dirty="0" err="1"/>
              <a:t>na</a:t>
            </a:r>
            <a:r>
              <a:rPr lang="en-US" sz="3500" dirty="0"/>
              <a:t> </a:t>
            </a:r>
            <a:r>
              <a:rPr lang="en-US" sz="3500" dirty="0" err="1"/>
              <a:t>minsung</a:t>
            </a:r>
            <a:r>
              <a:rPr lang="en-US" sz="3500" dirty="0"/>
              <a:t> </a:t>
            </a:r>
            <a:r>
              <a:rPr lang="en-US" sz="3500" dirty="0" err="1"/>
              <a:t>bik</a:t>
            </a:r>
            <a:r>
              <a:rPr lang="en-US" sz="3500" dirty="0"/>
              <a:t> cu </a:t>
            </a:r>
            <a:r>
              <a:rPr lang="en-US" sz="3500" dirty="0" err="1"/>
              <a:t>thangthat</a:t>
            </a:r>
            <a:r>
              <a:rPr lang="en-US" sz="3500" dirty="0"/>
              <a:t> in um </a:t>
            </a:r>
            <a:r>
              <a:rPr lang="en-US" sz="3500" dirty="0" err="1"/>
              <a:t>ko</a:t>
            </a:r>
            <a:r>
              <a:rPr lang="en-US" sz="3500" dirty="0"/>
              <a:t> </a:t>
            </a:r>
            <a:r>
              <a:rPr lang="en-US" sz="3500" dirty="0" err="1"/>
              <a:t>seh</a:t>
            </a:r>
            <a:r>
              <a:rPr lang="en-US" sz="3500" dirty="0"/>
              <a:t>.</a:t>
            </a:r>
          </a:p>
        </p:txBody>
      </p:sp>
    </p:spTree>
  </p:cSld>
  <p:clrMapOvr>
    <a:masterClrMapping/>
  </p:clrMapOvr>
</p:sld>
</file>

<file path=ppt/slides/slide6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6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nl-NL" sz="3900" dirty="0"/>
              <a:t>82. NOEL HMASA BIK</a:t>
            </a:r>
          </a:p>
          <a:p>
            <a:endParaRPr lang="nl-NL" sz="3900" dirty="0"/>
          </a:p>
          <a:p>
            <a:r>
              <a:rPr lang="nl-NL" sz="3900" dirty="0"/>
              <a:t>Doh is D</a:t>
            </a:r>
            <a:endParaRPr lang="en-US" sz="3900" dirty="0"/>
          </a:p>
        </p:txBody>
      </p:sp>
    </p:spTree>
  </p:cSld>
  <p:clrMapOvr>
    <a:masterClrMapping/>
  </p:clrMapOvr>
</p:sld>
</file>

<file path=ppt/slides/slide6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Noel </a:t>
            </a:r>
            <a:r>
              <a:rPr lang="en-US" sz="3900" dirty="0" err="1"/>
              <a:t>hmasa</a:t>
            </a:r>
            <a:r>
              <a:rPr lang="en-US" sz="3900" dirty="0"/>
              <a:t> </a:t>
            </a:r>
            <a:r>
              <a:rPr lang="en-US" sz="3900" dirty="0" err="1"/>
              <a:t>bik</a:t>
            </a:r>
            <a:r>
              <a:rPr lang="en-US" sz="3900" dirty="0"/>
              <a:t> a </a:t>
            </a:r>
            <a:r>
              <a:rPr lang="en-US" sz="3900" dirty="0" err="1"/>
              <a:t>chuahnak</a:t>
            </a:r>
            <a:r>
              <a:rPr lang="en-US" sz="3900" dirty="0"/>
              <a:t> cu, </a:t>
            </a:r>
            <a:r>
              <a:rPr lang="en-US" sz="3900" dirty="0" err="1"/>
              <a:t>Vanmi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tlimno</a:t>
            </a:r>
            <a:r>
              <a:rPr lang="en-US" sz="3900" dirty="0"/>
              <a:t> </a:t>
            </a:r>
            <a:r>
              <a:rPr lang="en-US" sz="3900" dirty="0" err="1"/>
              <a:t>rawn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tuukhal</a:t>
            </a:r>
            <a:r>
              <a:rPr lang="en-US" sz="3900" dirty="0"/>
              <a:t> an </a:t>
            </a:r>
            <a:r>
              <a:rPr lang="en-US" sz="3900" dirty="0" err="1"/>
              <a:t>chimh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, </a:t>
            </a:r>
            <a:r>
              <a:rPr lang="en-US" sz="3900" dirty="0" err="1"/>
              <a:t>Tlimno</a:t>
            </a:r>
            <a:r>
              <a:rPr lang="en-US" sz="3900" dirty="0"/>
              <a:t> </a:t>
            </a:r>
            <a:r>
              <a:rPr lang="en-US" sz="3900" dirty="0" err="1"/>
              <a:t>rawn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tuu</a:t>
            </a:r>
            <a:r>
              <a:rPr lang="en-US" sz="3900" dirty="0"/>
              <a:t> an </a:t>
            </a:r>
            <a:r>
              <a:rPr lang="en-US" sz="3900" dirty="0" err="1"/>
              <a:t>zoh</a:t>
            </a:r>
            <a:r>
              <a:rPr lang="en-US" sz="3900" dirty="0"/>
              <a:t> </a:t>
            </a:r>
            <a:r>
              <a:rPr lang="en-US" sz="3900" dirty="0" err="1"/>
              <a:t>lioah</a:t>
            </a:r>
            <a:r>
              <a:rPr lang="en-US" sz="3900" dirty="0"/>
              <a:t>, Cu </a:t>
            </a:r>
            <a:r>
              <a:rPr lang="en-US" sz="3900" dirty="0" err="1"/>
              <a:t>khuasik</a:t>
            </a:r>
            <a:r>
              <a:rPr lang="en-US" sz="3900" dirty="0"/>
              <a:t> </a:t>
            </a:r>
            <a:r>
              <a:rPr lang="en-US" sz="3900" dirty="0" err="1"/>
              <a:t>khuamawt</a:t>
            </a:r>
            <a:r>
              <a:rPr lang="en-US" sz="3900" dirty="0"/>
              <a:t> le </a:t>
            </a:r>
            <a:r>
              <a:rPr lang="en-US" sz="3900" dirty="0" err="1"/>
              <a:t>zantim</a:t>
            </a:r>
            <a:r>
              <a:rPr lang="en-US" sz="3900" dirty="0"/>
              <a:t> ah </a:t>
            </a:r>
            <a:r>
              <a:rPr lang="en-US" sz="3900" dirty="0" err="1"/>
              <a:t>cun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6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320527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Noel, Noel, Noel, Noel, Israel </a:t>
            </a:r>
            <a:r>
              <a:rPr lang="en-US" sz="3900" dirty="0" err="1"/>
              <a:t>Siangpahrang</a:t>
            </a:r>
            <a:r>
              <a:rPr lang="en-US" sz="3900" dirty="0"/>
              <a:t> a </a:t>
            </a:r>
            <a:r>
              <a:rPr lang="en-US" sz="3900" dirty="0" err="1"/>
              <a:t>chuak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6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Van an </a:t>
            </a:r>
            <a:r>
              <a:rPr lang="en-US" sz="3900" dirty="0" err="1"/>
              <a:t>zoh</a:t>
            </a:r>
            <a:r>
              <a:rPr lang="en-US" sz="3900" dirty="0"/>
              <a:t>, </a:t>
            </a:r>
            <a:r>
              <a:rPr lang="en-US" sz="3900" dirty="0" err="1"/>
              <a:t>arfi</a:t>
            </a:r>
            <a:r>
              <a:rPr lang="en-US" sz="3900" dirty="0"/>
              <a:t> </a:t>
            </a:r>
            <a:r>
              <a:rPr lang="en-US" sz="3900" dirty="0" err="1"/>
              <a:t>pakhat</a:t>
            </a:r>
            <a:r>
              <a:rPr lang="en-US" sz="3900" dirty="0"/>
              <a:t> an </a:t>
            </a:r>
            <a:r>
              <a:rPr lang="en-US" sz="3900" dirty="0" err="1"/>
              <a:t>hmuh</a:t>
            </a:r>
            <a:r>
              <a:rPr lang="en-US" sz="3900" dirty="0"/>
              <a:t>: </a:t>
            </a:r>
            <a:r>
              <a:rPr lang="en-US" sz="3900" dirty="0" err="1"/>
              <a:t>Nichuah</a:t>
            </a:r>
            <a:r>
              <a:rPr lang="en-US" sz="3900" dirty="0"/>
              <a:t> </a:t>
            </a:r>
            <a:r>
              <a:rPr lang="en-US" sz="3900" dirty="0" err="1"/>
              <a:t>nak</a:t>
            </a:r>
            <a:r>
              <a:rPr lang="en-US" sz="3900" dirty="0"/>
              <a:t> lei lam </a:t>
            </a:r>
            <a:r>
              <a:rPr lang="en-US" sz="3900" dirty="0" err="1"/>
              <a:t>hlapi</a:t>
            </a:r>
            <a:r>
              <a:rPr lang="en-US" sz="3900" dirty="0"/>
              <a:t> ah </a:t>
            </a:r>
            <a:r>
              <a:rPr lang="en-US" sz="3900" dirty="0" err="1"/>
              <a:t>khin</a:t>
            </a:r>
            <a:r>
              <a:rPr lang="en-US" sz="3900" dirty="0"/>
              <a:t> a </a:t>
            </a:r>
            <a:r>
              <a:rPr lang="en-US" sz="3900" dirty="0" err="1"/>
              <a:t>ceu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, </a:t>
            </a:r>
            <a:r>
              <a:rPr lang="en-US" sz="3900" dirty="0" err="1"/>
              <a:t>Vawlei</a:t>
            </a:r>
            <a:r>
              <a:rPr lang="en-US" sz="3900" dirty="0"/>
              <a:t> </a:t>
            </a:r>
            <a:r>
              <a:rPr lang="en-US" sz="3900" dirty="0" err="1"/>
              <a:t>cung</a:t>
            </a:r>
            <a:r>
              <a:rPr lang="en-US" sz="3900" dirty="0"/>
              <a:t> ah </a:t>
            </a:r>
            <a:r>
              <a:rPr lang="en-US" sz="3900" dirty="0" err="1"/>
              <a:t>fak</a:t>
            </a:r>
            <a:r>
              <a:rPr lang="en-US" sz="3900" dirty="0"/>
              <a:t> </a:t>
            </a:r>
            <a:r>
              <a:rPr lang="en-US" sz="3900" dirty="0" err="1"/>
              <a:t>piin</a:t>
            </a:r>
            <a:r>
              <a:rPr lang="en-US" sz="3900" dirty="0"/>
              <a:t> a </a:t>
            </a:r>
            <a:r>
              <a:rPr lang="en-US" sz="3900" dirty="0" err="1"/>
              <a:t>ceu</a:t>
            </a:r>
            <a:r>
              <a:rPr lang="en-US" sz="3900" dirty="0"/>
              <a:t>, Chun le </a:t>
            </a:r>
            <a:r>
              <a:rPr lang="en-US" sz="3900" dirty="0" err="1"/>
              <a:t>zan</a:t>
            </a:r>
            <a:r>
              <a:rPr lang="en-US" sz="3900" dirty="0"/>
              <a:t> </a:t>
            </a:r>
            <a:r>
              <a:rPr lang="en-US" sz="3900" dirty="0" err="1"/>
              <a:t>hlan</a:t>
            </a:r>
            <a:r>
              <a:rPr lang="en-US" sz="3900" dirty="0"/>
              <a:t> in a </a:t>
            </a:r>
            <a:r>
              <a:rPr lang="en-US" sz="3900" dirty="0" err="1"/>
              <a:t>ceu</a:t>
            </a:r>
            <a:r>
              <a:rPr lang="en-US" sz="3900" dirty="0"/>
              <a:t> cam </a:t>
            </a:r>
            <a:r>
              <a:rPr lang="en-US" sz="3900" dirty="0" err="1"/>
              <a:t>cin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6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320527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Noel, Noel, Noel, Noel, Israel </a:t>
            </a:r>
            <a:r>
              <a:rPr lang="en-US" sz="3900" dirty="0" err="1"/>
              <a:t>Siangpahrang</a:t>
            </a:r>
            <a:r>
              <a:rPr lang="en-US" sz="3900" dirty="0"/>
              <a:t> a </a:t>
            </a:r>
            <a:r>
              <a:rPr lang="en-US" sz="3900" dirty="0" err="1"/>
              <a:t>chuak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6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Cu </a:t>
            </a:r>
            <a:r>
              <a:rPr lang="en-US" sz="3900" dirty="0" err="1"/>
              <a:t>arfi</a:t>
            </a:r>
            <a:r>
              <a:rPr lang="en-US" sz="3900" dirty="0"/>
              <a:t> </a:t>
            </a:r>
            <a:r>
              <a:rPr lang="en-US" sz="3900" dirty="0" err="1"/>
              <a:t>ceunak</a:t>
            </a:r>
            <a:r>
              <a:rPr lang="en-US" sz="3900" dirty="0"/>
              <a:t> </a:t>
            </a:r>
            <a:r>
              <a:rPr lang="en-US" sz="3900" dirty="0" err="1"/>
              <a:t>zoh</a:t>
            </a:r>
            <a:r>
              <a:rPr lang="en-US" sz="3900" dirty="0"/>
              <a:t> in </a:t>
            </a:r>
            <a:r>
              <a:rPr lang="en-US" sz="3900" dirty="0" err="1"/>
              <a:t>mifim</a:t>
            </a:r>
            <a:r>
              <a:rPr lang="en-US" sz="3900" dirty="0"/>
              <a:t>, </a:t>
            </a:r>
            <a:r>
              <a:rPr lang="en-US" sz="3900" dirty="0" err="1"/>
              <a:t>Pathum</a:t>
            </a:r>
            <a:r>
              <a:rPr lang="en-US" sz="3900" dirty="0"/>
              <a:t> </a:t>
            </a:r>
            <a:r>
              <a:rPr lang="en-US" sz="3900" dirty="0" err="1"/>
              <a:t>nichuahnak</a:t>
            </a:r>
            <a:r>
              <a:rPr lang="en-US" sz="3900" dirty="0"/>
              <a:t> lei </a:t>
            </a:r>
            <a:r>
              <a:rPr lang="en-US" sz="3900" dirty="0" err="1"/>
              <a:t>lamhlapi</a:t>
            </a:r>
            <a:r>
              <a:rPr lang="en-US" sz="3900" dirty="0"/>
              <a:t> in an </a:t>
            </a:r>
            <a:r>
              <a:rPr lang="en-US" sz="3900" dirty="0" err="1"/>
              <a:t>ra</a:t>
            </a:r>
            <a:r>
              <a:rPr lang="en-US" sz="3900" dirty="0"/>
              <a:t>, </a:t>
            </a:r>
            <a:r>
              <a:rPr lang="en-US" sz="3900" dirty="0" err="1"/>
              <a:t>Siangpahrang</a:t>
            </a:r>
            <a:r>
              <a:rPr lang="en-US" sz="3900" dirty="0"/>
              <a:t> </a:t>
            </a:r>
            <a:r>
              <a:rPr lang="en-US" sz="3900" dirty="0" err="1"/>
              <a:t>pakhat</a:t>
            </a:r>
            <a:r>
              <a:rPr lang="en-US" sz="3900" dirty="0"/>
              <a:t> </a:t>
            </a:r>
            <a:r>
              <a:rPr lang="en-US" sz="3900" dirty="0" err="1"/>
              <a:t>kawl</a:t>
            </a:r>
            <a:r>
              <a:rPr lang="en-US" sz="3900" dirty="0"/>
              <a:t> an </a:t>
            </a:r>
            <a:r>
              <a:rPr lang="en-US" sz="3900" dirty="0" err="1"/>
              <a:t>tum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, </a:t>
            </a:r>
            <a:r>
              <a:rPr lang="en-US" sz="3900" dirty="0" err="1"/>
              <a:t>Arfi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khuazeika</a:t>
            </a:r>
            <a:r>
              <a:rPr lang="en-US" sz="3900" dirty="0"/>
              <a:t> </a:t>
            </a:r>
            <a:r>
              <a:rPr lang="en-US" sz="3900" dirty="0" err="1"/>
              <a:t>hmanh</a:t>
            </a:r>
            <a:r>
              <a:rPr lang="en-US" sz="3900" dirty="0"/>
              <a:t> ah an </a:t>
            </a:r>
            <a:r>
              <a:rPr lang="en-US" sz="3900" dirty="0" err="1"/>
              <a:t>zulh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6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320527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Noel, Noel, Noel, Noel, Israel </a:t>
            </a:r>
            <a:r>
              <a:rPr lang="en-US" sz="3900" dirty="0" err="1"/>
              <a:t>Siangpahrang</a:t>
            </a:r>
            <a:r>
              <a:rPr lang="en-US" sz="3900" dirty="0"/>
              <a:t> a </a:t>
            </a:r>
            <a:r>
              <a:rPr lang="en-US" sz="3900" dirty="0" err="1"/>
              <a:t>chuak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6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</a:t>
            </a:r>
            <a:r>
              <a:rPr lang="en-US" sz="3900" dirty="0" err="1"/>
              <a:t>Nitlaklei</a:t>
            </a:r>
            <a:r>
              <a:rPr lang="en-US" sz="3900" dirty="0"/>
              <a:t> ah hi </a:t>
            </a:r>
            <a:r>
              <a:rPr lang="en-US" sz="3900" dirty="0" err="1"/>
              <a:t>arfi</a:t>
            </a:r>
            <a:r>
              <a:rPr lang="en-US" sz="3900" dirty="0"/>
              <a:t> </a:t>
            </a:r>
            <a:r>
              <a:rPr lang="en-US" sz="3900" dirty="0" err="1"/>
              <a:t>aa</a:t>
            </a:r>
            <a:r>
              <a:rPr lang="en-US" sz="3900" dirty="0"/>
              <a:t> </a:t>
            </a:r>
            <a:r>
              <a:rPr lang="en-US" sz="3900" dirty="0" err="1"/>
              <a:t>thawn</a:t>
            </a:r>
            <a:r>
              <a:rPr lang="en-US" sz="3900" dirty="0"/>
              <a:t>, Bethlehem </a:t>
            </a:r>
            <a:r>
              <a:rPr lang="en-US" sz="3900" dirty="0" err="1"/>
              <a:t>khua</a:t>
            </a:r>
            <a:r>
              <a:rPr lang="en-US" sz="3900" dirty="0"/>
              <a:t> </a:t>
            </a:r>
            <a:r>
              <a:rPr lang="en-US" sz="3900" dirty="0" err="1"/>
              <a:t>cungah</a:t>
            </a:r>
            <a:r>
              <a:rPr lang="en-US" sz="3900" dirty="0"/>
              <a:t> mi </a:t>
            </a:r>
            <a:r>
              <a:rPr lang="en-US" sz="3900" dirty="0" err="1"/>
              <a:t>chimh</a:t>
            </a:r>
            <a:r>
              <a:rPr lang="en-US" sz="3900" dirty="0"/>
              <a:t> bang </a:t>
            </a:r>
            <a:r>
              <a:rPr lang="en-US" sz="3900" dirty="0" err="1"/>
              <a:t>aa</a:t>
            </a:r>
            <a:r>
              <a:rPr lang="en-US" sz="3900" dirty="0"/>
              <a:t> din </a:t>
            </a:r>
            <a:r>
              <a:rPr lang="en-US" sz="3900" dirty="0" err="1"/>
              <a:t>ko</a:t>
            </a:r>
            <a:r>
              <a:rPr lang="en-US" sz="3900" dirty="0"/>
              <a:t>, </a:t>
            </a:r>
            <a:r>
              <a:rPr lang="en-US" sz="3900" dirty="0" err="1"/>
              <a:t>Khika</a:t>
            </a:r>
            <a:r>
              <a:rPr lang="en-US" sz="3900" dirty="0"/>
              <a:t> </a:t>
            </a:r>
            <a:r>
              <a:rPr lang="en-US" sz="3900" dirty="0" err="1"/>
              <a:t>khin</a:t>
            </a:r>
            <a:r>
              <a:rPr lang="en-US" sz="3900" dirty="0"/>
              <a:t> a tang </a:t>
            </a:r>
            <a:r>
              <a:rPr lang="en-US" sz="3900" dirty="0" err="1"/>
              <a:t>i</a:t>
            </a:r>
            <a:r>
              <a:rPr lang="en-US" sz="3900" dirty="0"/>
              <a:t> a um </a:t>
            </a:r>
            <a:r>
              <a:rPr lang="en-US" sz="3900" dirty="0" err="1"/>
              <a:t>colh</a:t>
            </a:r>
            <a:r>
              <a:rPr lang="en-US" sz="3900" dirty="0"/>
              <a:t>;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Khrih</a:t>
            </a:r>
            <a:r>
              <a:rPr lang="en-US" sz="3900" dirty="0"/>
              <a:t> </a:t>
            </a:r>
            <a:r>
              <a:rPr lang="en-US" sz="3900" dirty="0" err="1"/>
              <a:t>ihnak</a:t>
            </a:r>
            <a:r>
              <a:rPr lang="en-US" sz="3900" dirty="0"/>
              <a:t> </a:t>
            </a:r>
            <a:r>
              <a:rPr lang="en-US" sz="3900" dirty="0" err="1"/>
              <a:t>cung</a:t>
            </a:r>
            <a:r>
              <a:rPr lang="en-US" sz="3900" dirty="0"/>
              <a:t> </a:t>
            </a:r>
            <a:r>
              <a:rPr lang="en-US" sz="3900" dirty="0" err="1"/>
              <a:t>zawn</a:t>
            </a:r>
            <a:r>
              <a:rPr lang="en-US" sz="3900" dirty="0"/>
              <a:t> </a:t>
            </a:r>
            <a:r>
              <a:rPr lang="en-US" sz="3900" dirty="0" err="1"/>
              <a:t>te</a:t>
            </a:r>
            <a:r>
              <a:rPr lang="en-US" sz="3900" dirty="0"/>
              <a:t> ah.</a:t>
            </a:r>
          </a:p>
        </p:txBody>
      </p:sp>
    </p:spTree>
  </p:cSld>
  <p:clrMapOvr>
    <a:masterClrMapping/>
  </p:clrMapOvr>
</p:sld>
</file>

<file path=ppt/slides/slide6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320527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Noel, Noel, Noel, Noel, Israel </a:t>
            </a:r>
            <a:r>
              <a:rPr lang="en-US" sz="3900" dirty="0" err="1"/>
              <a:t>Siangpahrang</a:t>
            </a:r>
            <a:r>
              <a:rPr lang="en-US" sz="3900" dirty="0"/>
              <a:t> a </a:t>
            </a:r>
            <a:r>
              <a:rPr lang="en-US" sz="3900" dirty="0" err="1"/>
              <a:t>chuak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6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5. </a:t>
            </a:r>
            <a:r>
              <a:rPr lang="en-US" sz="3900" dirty="0" err="1"/>
              <a:t>Mifim</a:t>
            </a:r>
            <a:r>
              <a:rPr lang="en-US" sz="3900" dirty="0"/>
              <a:t> </a:t>
            </a:r>
            <a:r>
              <a:rPr lang="en-US" sz="3900" dirty="0" err="1"/>
              <a:t>pathum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cu an </a:t>
            </a:r>
            <a:r>
              <a:rPr lang="en-US" sz="3900" dirty="0" err="1"/>
              <a:t>vung</a:t>
            </a:r>
            <a:r>
              <a:rPr lang="en-US" sz="3900" dirty="0"/>
              <a:t> </a:t>
            </a:r>
            <a:r>
              <a:rPr lang="en-US" sz="3900" dirty="0" err="1"/>
              <a:t>lut</a:t>
            </a:r>
            <a:r>
              <a:rPr lang="en-US" sz="3900" dirty="0"/>
              <a:t>, </a:t>
            </a:r>
            <a:r>
              <a:rPr lang="en-US" sz="3900" dirty="0" err="1"/>
              <a:t>Hmaizahnak</a:t>
            </a:r>
            <a:r>
              <a:rPr lang="en-US" sz="3900" dirty="0"/>
              <a:t> le </a:t>
            </a:r>
            <a:r>
              <a:rPr lang="en-US" sz="3900" dirty="0" err="1"/>
              <a:t>upatnak</a:t>
            </a:r>
            <a:r>
              <a:rPr lang="en-US" sz="3900" dirty="0"/>
              <a:t> in an </a:t>
            </a:r>
            <a:r>
              <a:rPr lang="en-US" sz="3900" dirty="0" err="1"/>
              <a:t>khuk</a:t>
            </a:r>
            <a:r>
              <a:rPr lang="en-US" sz="3900" dirty="0"/>
              <a:t> an </a:t>
            </a:r>
            <a:r>
              <a:rPr lang="en-US" sz="3900" dirty="0" err="1"/>
              <a:t>bil</a:t>
            </a:r>
            <a:r>
              <a:rPr lang="en-US" sz="3900" dirty="0"/>
              <a:t>, An </a:t>
            </a:r>
            <a:r>
              <a:rPr lang="en-US" sz="3900" dirty="0" err="1"/>
              <a:t>laksawng</a:t>
            </a:r>
            <a:r>
              <a:rPr lang="en-US" sz="3900" dirty="0"/>
              <a:t> sung </a:t>
            </a:r>
            <a:r>
              <a:rPr lang="en-US" sz="3900" dirty="0" err="1"/>
              <a:t>bik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put in, An sui le </a:t>
            </a:r>
            <a:r>
              <a:rPr lang="en-US" sz="3900" dirty="0" err="1"/>
              <a:t>marh</a:t>
            </a:r>
            <a:r>
              <a:rPr lang="en-US" sz="3900" dirty="0"/>
              <a:t> le </a:t>
            </a:r>
            <a:r>
              <a:rPr lang="en-US" sz="3900" dirty="0" err="1"/>
              <a:t>frankinsens</a:t>
            </a:r>
            <a:r>
              <a:rPr lang="en-US" sz="3900" dirty="0"/>
              <a:t> an </a:t>
            </a:r>
            <a:r>
              <a:rPr lang="en-US" sz="3900" dirty="0" err="1"/>
              <a:t>pek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6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320527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Noel, Noel, Noel, Noel, Israel </a:t>
            </a:r>
            <a:r>
              <a:rPr lang="en-US" sz="3900" dirty="0" err="1"/>
              <a:t>Siangpahrang</a:t>
            </a:r>
            <a:r>
              <a:rPr lang="en-US" sz="3900" dirty="0"/>
              <a:t> a </a:t>
            </a:r>
            <a:r>
              <a:rPr lang="en-US" sz="3900" dirty="0" err="1"/>
              <a:t>chuak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6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6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83. ZANTIM DAI AH A RA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Bb</a:t>
            </a:r>
          </a:p>
        </p:txBody>
      </p:sp>
    </p:spTree>
  </p:cSld>
  <p:clrMapOvr>
    <a:masterClrMapping/>
  </p:clrMapOvr>
</p:sld>
</file>

<file path=ppt/slides/slide6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Zantim</a:t>
            </a:r>
            <a:r>
              <a:rPr lang="en-US" sz="3900" dirty="0"/>
              <a:t> ah a </a:t>
            </a:r>
            <a:r>
              <a:rPr lang="en-US" sz="3900" dirty="0" err="1"/>
              <a:t>liannganmi</a:t>
            </a:r>
            <a:r>
              <a:rPr lang="en-US" sz="3900" dirty="0"/>
              <a:t> </a:t>
            </a:r>
            <a:r>
              <a:rPr lang="en-US" sz="3900" dirty="0" err="1"/>
              <a:t>hla</a:t>
            </a:r>
            <a:r>
              <a:rPr lang="en-US" sz="3900" dirty="0"/>
              <a:t>, </a:t>
            </a:r>
            <a:r>
              <a:rPr lang="en-US" sz="3900" dirty="0" err="1"/>
              <a:t>Vawlei</a:t>
            </a:r>
            <a:r>
              <a:rPr lang="en-US" sz="3900" dirty="0"/>
              <a:t> ah a rung </a:t>
            </a:r>
            <a:r>
              <a:rPr lang="en-US" sz="3900" dirty="0" err="1"/>
              <a:t>thang</a:t>
            </a:r>
            <a:r>
              <a:rPr lang="en-US" sz="3900" dirty="0"/>
              <a:t>, </a:t>
            </a:r>
            <a:r>
              <a:rPr lang="en-US" sz="3900" dirty="0" err="1"/>
              <a:t>Vancungmi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vawlei</a:t>
            </a:r>
            <a:r>
              <a:rPr lang="en-US" sz="3900" dirty="0"/>
              <a:t> </a:t>
            </a:r>
            <a:r>
              <a:rPr lang="en-US" sz="3900" dirty="0" err="1"/>
              <a:t>naih</a:t>
            </a:r>
            <a:r>
              <a:rPr lang="en-US" sz="3900" dirty="0"/>
              <a:t> in an </a:t>
            </a:r>
            <a:r>
              <a:rPr lang="en-US" sz="3900" dirty="0" err="1"/>
              <a:t>tingtang</a:t>
            </a:r>
            <a:r>
              <a:rPr lang="en-US" sz="3900" dirty="0"/>
              <a:t> </a:t>
            </a:r>
            <a:r>
              <a:rPr lang="en-US" sz="3900" dirty="0" err="1"/>
              <a:t>tumnak</a:t>
            </a:r>
            <a:r>
              <a:rPr lang="en-US" sz="3900" dirty="0"/>
              <a:t> in, </a:t>
            </a:r>
            <a:r>
              <a:rPr lang="en-US" sz="3900" dirty="0" err="1"/>
              <a:t>Vancung</a:t>
            </a:r>
            <a:r>
              <a:rPr lang="en-US" sz="3900" dirty="0"/>
              <a:t> </a:t>
            </a:r>
            <a:r>
              <a:rPr lang="en-US" sz="3900" dirty="0" err="1"/>
              <a:t>Siangpahrang</a:t>
            </a:r>
            <a:r>
              <a:rPr lang="en-US" sz="3900" dirty="0"/>
              <a:t> </a:t>
            </a:r>
            <a:r>
              <a:rPr lang="en-US" sz="3900" dirty="0" err="1"/>
              <a:t>Bawi</a:t>
            </a:r>
            <a:r>
              <a:rPr lang="en-US" sz="3900" dirty="0"/>
              <a:t> sin in, </a:t>
            </a:r>
            <a:r>
              <a:rPr lang="en-US" sz="3900" dirty="0" err="1"/>
              <a:t>Daihnak</a:t>
            </a:r>
            <a:r>
              <a:rPr lang="en-US" sz="3900" dirty="0"/>
              <a:t> mi sin </a:t>
            </a:r>
            <a:r>
              <a:rPr lang="en-US" sz="3900" dirty="0" err="1"/>
              <a:t>tum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, Dai </a:t>
            </a:r>
            <a:r>
              <a:rPr lang="en-US" sz="3900" dirty="0" err="1"/>
              <a:t>zirziar</a:t>
            </a:r>
            <a:r>
              <a:rPr lang="en-US" sz="3900" dirty="0"/>
              <a:t> in </a:t>
            </a:r>
            <a:r>
              <a:rPr lang="en-US" sz="3900" dirty="0" err="1"/>
              <a:t>vawlei</a:t>
            </a:r>
            <a:r>
              <a:rPr lang="en-US" sz="3900" dirty="0"/>
              <a:t> a um, </a:t>
            </a:r>
            <a:r>
              <a:rPr lang="en-US" sz="3900" dirty="0" err="1"/>
              <a:t>Vanmi</a:t>
            </a:r>
            <a:r>
              <a:rPr lang="en-US" sz="3900" dirty="0"/>
              <a:t> </a:t>
            </a:r>
            <a:r>
              <a:rPr lang="en-US" sz="3900" dirty="0" err="1"/>
              <a:t>hla</a:t>
            </a:r>
            <a:r>
              <a:rPr lang="en-US" sz="3900" dirty="0"/>
              <a:t> </a:t>
            </a:r>
            <a:r>
              <a:rPr lang="en-US" sz="3900" dirty="0" err="1"/>
              <a:t>thawng</a:t>
            </a:r>
            <a:r>
              <a:rPr lang="en-US" sz="3900" dirty="0"/>
              <a:t> </a:t>
            </a:r>
            <a:r>
              <a:rPr lang="en-US" sz="3900" dirty="0" err="1"/>
              <a:t>ngaih</a:t>
            </a:r>
            <a:r>
              <a:rPr lang="en-US" sz="3900" dirty="0"/>
              <a:t> ah.</a:t>
            </a:r>
          </a:p>
        </p:txBody>
      </p:sp>
    </p:spTree>
  </p:cSld>
  <p:clrMapOvr>
    <a:masterClrMapping/>
  </p:clrMapOvr>
</p:sld>
</file>

<file path=ppt/slides/slide6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Vanrang</a:t>
            </a:r>
            <a:r>
              <a:rPr lang="en-US" sz="3900" dirty="0"/>
              <a:t> </a:t>
            </a:r>
            <a:r>
              <a:rPr lang="en-US" sz="3900" dirty="0" err="1"/>
              <a:t>aa</a:t>
            </a:r>
            <a:r>
              <a:rPr lang="en-US" sz="3900" dirty="0"/>
              <a:t> </a:t>
            </a:r>
            <a:r>
              <a:rPr lang="en-US" sz="3900" dirty="0" err="1"/>
              <a:t>hungmi</a:t>
            </a:r>
            <a:r>
              <a:rPr lang="en-US" sz="3900" dirty="0"/>
              <a:t> </a:t>
            </a:r>
            <a:r>
              <a:rPr lang="en-US" sz="3900" dirty="0" err="1"/>
              <a:t>khin</a:t>
            </a:r>
            <a:r>
              <a:rPr lang="en-US" sz="3900" dirty="0"/>
              <a:t> an </a:t>
            </a:r>
            <a:r>
              <a:rPr lang="en-US" sz="3900" dirty="0" err="1"/>
              <a:t>ra</a:t>
            </a:r>
            <a:r>
              <a:rPr lang="en-US" sz="3900" dirty="0"/>
              <a:t>, An </a:t>
            </a:r>
            <a:r>
              <a:rPr lang="en-US" sz="3900" dirty="0" err="1"/>
              <a:t>thla</a:t>
            </a:r>
            <a:r>
              <a:rPr lang="en-US" sz="3900" dirty="0"/>
              <a:t> </a:t>
            </a:r>
            <a:r>
              <a:rPr lang="en-US" sz="3900" dirty="0" err="1"/>
              <a:t>samh</a:t>
            </a:r>
            <a:r>
              <a:rPr lang="en-US" sz="3900" dirty="0"/>
              <a:t> </a:t>
            </a:r>
            <a:r>
              <a:rPr lang="en-US" sz="3900" dirty="0" err="1"/>
              <a:t>zual</a:t>
            </a:r>
            <a:r>
              <a:rPr lang="en-US" sz="3900" dirty="0"/>
              <a:t> lo in, An </a:t>
            </a:r>
            <a:r>
              <a:rPr lang="en-US" sz="3900" dirty="0" err="1"/>
              <a:t>zai</a:t>
            </a:r>
            <a:r>
              <a:rPr lang="en-US" sz="3900" dirty="0"/>
              <a:t> </a:t>
            </a:r>
            <a:r>
              <a:rPr lang="en-US" sz="3900" dirty="0" err="1"/>
              <a:t>tingtang</a:t>
            </a:r>
            <a:r>
              <a:rPr lang="en-US" sz="3900" dirty="0"/>
              <a:t> lei </a:t>
            </a:r>
            <a:r>
              <a:rPr lang="en-US" sz="3900" dirty="0" err="1"/>
              <a:t>partha</a:t>
            </a:r>
            <a:r>
              <a:rPr lang="en-US" sz="3900" dirty="0"/>
              <a:t> bang en in </a:t>
            </a:r>
            <a:r>
              <a:rPr lang="en-US" sz="3900" dirty="0" err="1"/>
              <a:t>aa</a:t>
            </a:r>
            <a:r>
              <a:rPr lang="en-US" sz="3900" dirty="0"/>
              <a:t> </a:t>
            </a:r>
            <a:r>
              <a:rPr lang="en-US" sz="3900" dirty="0" err="1"/>
              <a:t>zel</a:t>
            </a:r>
            <a:r>
              <a:rPr lang="en-US" sz="3900" dirty="0"/>
              <a:t> </a:t>
            </a:r>
            <a:r>
              <a:rPr lang="en-US" sz="3900" dirty="0" err="1"/>
              <a:t>chialmal</a:t>
            </a:r>
            <a:r>
              <a:rPr lang="en-US" sz="3900" dirty="0"/>
              <a:t>, </a:t>
            </a:r>
            <a:r>
              <a:rPr lang="en-US" sz="3900" dirty="0" err="1"/>
              <a:t>Leizur</a:t>
            </a:r>
            <a:r>
              <a:rPr lang="en-US" sz="3900" dirty="0"/>
              <a:t> </a:t>
            </a:r>
            <a:r>
              <a:rPr lang="en-US" sz="3900" dirty="0" err="1"/>
              <a:t>cungah</a:t>
            </a:r>
            <a:r>
              <a:rPr lang="en-US" sz="3900" dirty="0"/>
              <a:t> an </a:t>
            </a:r>
            <a:r>
              <a:rPr lang="en-US" sz="3900" dirty="0" err="1"/>
              <a:t>thla</a:t>
            </a:r>
            <a:r>
              <a:rPr lang="en-US" sz="3900" dirty="0"/>
              <a:t> an </a:t>
            </a:r>
            <a:r>
              <a:rPr lang="en-US" sz="3900" dirty="0" err="1"/>
              <a:t>zam</a:t>
            </a:r>
            <a:r>
              <a:rPr lang="en-US" sz="3900" dirty="0"/>
              <a:t>, </a:t>
            </a:r>
            <a:r>
              <a:rPr lang="en-US" sz="3900" dirty="0" err="1"/>
              <a:t>Vancung</a:t>
            </a:r>
            <a:r>
              <a:rPr lang="en-US" sz="3900" dirty="0"/>
              <a:t> </a:t>
            </a:r>
            <a:r>
              <a:rPr lang="en-US" sz="3900" dirty="0" err="1"/>
              <a:t>mithiang</a:t>
            </a:r>
            <a:r>
              <a:rPr lang="en-US" sz="3900" dirty="0"/>
              <a:t> mi </a:t>
            </a:r>
            <a:r>
              <a:rPr lang="en-US" sz="3900" dirty="0" err="1"/>
              <a:t>nih</a:t>
            </a:r>
            <a:r>
              <a:rPr lang="en-US" sz="3900" dirty="0"/>
              <a:t>, Babel inn </a:t>
            </a:r>
            <a:r>
              <a:rPr lang="en-US" sz="3900" dirty="0" err="1"/>
              <a:t>sa</a:t>
            </a:r>
            <a:r>
              <a:rPr lang="en-US" sz="3900" dirty="0"/>
              <a:t> </a:t>
            </a:r>
            <a:r>
              <a:rPr lang="en-US" sz="3900" dirty="0" err="1"/>
              <a:t>lungmawng</a:t>
            </a:r>
            <a:r>
              <a:rPr lang="en-US" sz="3900" dirty="0"/>
              <a:t> </a:t>
            </a:r>
            <a:r>
              <a:rPr lang="en-US" sz="3900" dirty="0" err="1"/>
              <a:t>rual</a:t>
            </a:r>
            <a:r>
              <a:rPr lang="en-US" sz="3900" dirty="0"/>
              <a:t> sin, </a:t>
            </a:r>
            <a:r>
              <a:rPr lang="en-US" sz="3900" dirty="0" err="1"/>
              <a:t>Vanmi</a:t>
            </a:r>
            <a:r>
              <a:rPr lang="en-US" sz="3900" dirty="0"/>
              <a:t> </a:t>
            </a:r>
            <a:r>
              <a:rPr lang="en-US" sz="3900" dirty="0" err="1"/>
              <a:t>zaihla</a:t>
            </a:r>
            <a:r>
              <a:rPr lang="en-US" sz="3900" dirty="0"/>
              <a:t> an vel.</a:t>
            </a:r>
          </a:p>
        </p:txBody>
      </p:sp>
    </p:spTree>
  </p:cSld>
  <p:clrMapOvr>
    <a:masterClrMapping/>
  </p:clrMapOvr>
</p:sld>
</file>

<file path=ppt/slides/slide6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Sualnak</a:t>
            </a:r>
            <a:r>
              <a:rPr lang="en-US" sz="3900" dirty="0"/>
              <a:t> </a:t>
            </a:r>
            <a:r>
              <a:rPr lang="en-US" sz="3900" dirty="0" err="1"/>
              <a:t>phorhrit</a:t>
            </a:r>
            <a:r>
              <a:rPr lang="en-US" sz="3900" dirty="0"/>
              <a:t> tang a </a:t>
            </a:r>
            <a:r>
              <a:rPr lang="en-US" sz="3900" dirty="0" err="1"/>
              <a:t>ummi</a:t>
            </a:r>
            <a:r>
              <a:rPr lang="en-US" sz="3900" dirty="0"/>
              <a:t>, </a:t>
            </a:r>
            <a:r>
              <a:rPr lang="en-US" sz="3900" dirty="0" err="1"/>
              <a:t>Nannih</a:t>
            </a:r>
            <a:r>
              <a:rPr lang="en-US" sz="3900" dirty="0"/>
              <a:t> </a:t>
            </a:r>
            <a:r>
              <a:rPr lang="en-US" sz="3900" dirty="0" err="1"/>
              <a:t>leicung</a:t>
            </a:r>
            <a:r>
              <a:rPr lang="en-US" sz="3900" dirty="0"/>
              <a:t> mi </a:t>
            </a:r>
            <a:r>
              <a:rPr lang="en-US" sz="3900" dirty="0" err="1"/>
              <a:t>hna</a:t>
            </a:r>
            <a:r>
              <a:rPr lang="en-US" sz="3900" dirty="0"/>
              <a:t>, </a:t>
            </a:r>
            <a:r>
              <a:rPr lang="en-US" sz="3900" dirty="0" err="1"/>
              <a:t>Thadi</a:t>
            </a:r>
            <a:r>
              <a:rPr lang="en-US" sz="3900" dirty="0"/>
              <a:t> le </a:t>
            </a:r>
            <a:r>
              <a:rPr lang="en-US" sz="3900" dirty="0" err="1"/>
              <a:t>zaangbang</a:t>
            </a:r>
            <a:r>
              <a:rPr lang="en-US" sz="3900" dirty="0"/>
              <a:t> </a:t>
            </a:r>
            <a:r>
              <a:rPr lang="en-US" sz="3900" dirty="0" err="1"/>
              <a:t>harnak</a:t>
            </a:r>
            <a:r>
              <a:rPr lang="en-US" sz="3900" dirty="0"/>
              <a:t> in </a:t>
            </a:r>
            <a:r>
              <a:rPr lang="en-US" sz="3900" dirty="0" err="1"/>
              <a:t>chosang</a:t>
            </a:r>
            <a:r>
              <a:rPr lang="en-US" sz="3900" dirty="0"/>
              <a:t> a </a:t>
            </a:r>
            <a:r>
              <a:rPr lang="en-US" sz="3900" dirty="0" err="1"/>
              <a:t>kaimi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, </a:t>
            </a:r>
            <a:r>
              <a:rPr lang="en-US" sz="3900" dirty="0" err="1"/>
              <a:t>Cuan</a:t>
            </a:r>
            <a:r>
              <a:rPr lang="en-US" sz="3900" dirty="0"/>
              <a:t> </a:t>
            </a:r>
            <a:r>
              <a:rPr lang="en-US" sz="3900" dirty="0" err="1"/>
              <a:t>cio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u, </a:t>
            </a:r>
            <a:r>
              <a:rPr lang="en-US" sz="3900" dirty="0" err="1"/>
              <a:t>lunglawmhnak</a:t>
            </a:r>
            <a:r>
              <a:rPr lang="en-US" sz="3900" dirty="0"/>
              <a:t> </a:t>
            </a:r>
            <a:r>
              <a:rPr lang="en-US" sz="3900" dirty="0" err="1"/>
              <a:t>caan</a:t>
            </a:r>
            <a:r>
              <a:rPr lang="en-US" sz="3900" dirty="0"/>
              <a:t>, A </a:t>
            </a:r>
            <a:r>
              <a:rPr lang="en-US" sz="3900" dirty="0" err="1"/>
              <a:t>tlung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</a:t>
            </a:r>
            <a:r>
              <a:rPr lang="en-US" sz="3900" dirty="0" err="1"/>
              <a:t>ra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u, Lam </a:t>
            </a:r>
            <a:r>
              <a:rPr lang="en-US" sz="3900" dirty="0" err="1"/>
              <a:t>pawng</a:t>
            </a:r>
            <a:r>
              <a:rPr lang="en-US" sz="3900" dirty="0"/>
              <a:t> </a:t>
            </a:r>
            <a:r>
              <a:rPr lang="en-US" sz="3900" dirty="0" err="1"/>
              <a:t>naidem</a:t>
            </a:r>
            <a:r>
              <a:rPr lang="en-US" sz="3900" dirty="0"/>
              <a:t> tang </a:t>
            </a:r>
            <a:r>
              <a:rPr lang="en-US" sz="3900" dirty="0" err="1"/>
              <a:t>i</a:t>
            </a:r>
            <a:r>
              <a:rPr lang="en-US" sz="3900" dirty="0"/>
              <a:t> din in, Van </a:t>
            </a:r>
            <a:r>
              <a:rPr lang="en-US" sz="3900" dirty="0" err="1"/>
              <a:t>hla</a:t>
            </a:r>
            <a:r>
              <a:rPr lang="en-US" sz="3900" dirty="0"/>
              <a:t> </a:t>
            </a:r>
            <a:r>
              <a:rPr lang="en-US" sz="3900" dirty="0" err="1"/>
              <a:t>sak</a:t>
            </a:r>
            <a:r>
              <a:rPr lang="en-US" sz="3900" dirty="0"/>
              <a:t> </a:t>
            </a:r>
            <a:r>
              <a:rPr lang="en-US" sz="3900" dirty="0" err="1"/>
              <a:t>thawng</a:t>
            </a:r>
            <a:r>
              <a:rPr lang="en-US" sz="3900" dirty="0"/>
              <a:t> </a:t>
            </a:r>
            <a:r>
              <a:rPr lang="en-US" sz="3900" dirty="0" err="1"/>
              <a:t>ngai</a:t>
            </a:r>
            <a:r>
              <a:rPr lang="en-US" sz="3900" dirty="0"/>
              <a:t> u.</a:t>
            </a:r>
          </a:p>
        </p:txBody>
      </p:sp>
    </p:spTree>
  </p:cSld>
  <p:clrMapOvr>
    <a:masterClrMapping/>
  </p:clrMapOvr>
</p:sld>
</file>

<file path=ppt/slides/slide6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Ni le </a:t>
            </a:r>
            <a:r>
              <a:rPr lang="en-US" sz="3900" dirty="0" err="1"/>
              <a:t>thla</a:t>
            </a:r>
            <a:r>
              <a:rPr lang="en-US" sz="3900" dirty="0"/>
              <a:t> an </a:t>
            </a:r>
            <a:r>
              <a:rPr lang="en-US" sz="3900" dirty="0" err="1"/>
              <a:t>liam</a:t>
            </a:r>
            <a:r>
              <a:rPr lang="en-US" sz="3900" dirty="0"/>
              <a:t> </a:t>
            </a:r>
            <a:r>
              <a:rPr lang="en-US" sz="3900" dirty="0" err="1"/>
              <a:t>lengmang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</a:t>
            </a:r>
            <a:r>
              <a:rPr lang="en-US" sz="3900" dirty="0" err="1"/>
              <a:t>Profet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chim</a:t>
            </a:r>
            <a:r>
              <a:rPr lang="en-US" sz="3900" dirty="0"/>
              <a:t> </a:t>
            </a:r>
            <a:r>
              <a:rPr lang="en-US" sz="3900" dirty="0" err="1"/>
              <a:t>chung</a:t>
            </a:r>
            <a:r>
              <a:rPr lang="en-US" sz="3900" dirty="0"/>
              <a:t> bang. </a:t>
            </a:r>
            <a:r>
              <a:rPr lang="en-US" sz="3900" dirty="0" err="1"/>
              <a:t>Kum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 </a:t>
            </a:r>
            <a:r>
              <a:rPr lang="en-US" sz="3900" dirty="0" err="1"/>
              <a:t>aa</a:t>
            </a:r>
            <a:r>
              <a:rPr lang="en-US" sz="3900" dirty="0"/>
              <a:t> </a:t>
            </a:r>
            <a:r>
              <a:rPr lang="en-US" sz="3900" dirty="0" err="1"/>
              <a:t>mer</a:t>
            </a:r>
            <a:r>
              <a:rPr lang="en-US" sz="3900" dirty="0"/>
              <a:t> </a:t>
            </a:r>
            <a:r>
              <a:rPr lang="en-US" sz="3900" dirty="0" err="1"/>
              <a:t>lengmangmi</a:t>
            </a:r>
            <a:r>
              <a:rPr lang="en-US" sz="3900" dirty="0"/>
              <a:t> cu, Sui </a:t>
            </a:r>
            <a:r>
              <a:rPr lang="en-US" sz="3900" dirty="0" err="1"/>
              <a:t>chan</a:t>
            </a:r>
            <a:r>
              <a:rPr lang="en-US" sz="3900" dirty="0"/>
              <a:t> a </a:t>
            </a:r>
            <a:r>
              <a:rPr lang="en-US" sz="3900" dirty="0" err="1"/>
              <a:t>chuak</a:t>
            </a:r>
            <a:r>
              <a:rPr lang="en-US" sz="3900" dirty="0"/>
              <a:t> </a:t>
            </a:r>
            <a:r>
              <a:rPr lang="en-US" sz="3900" dirty="0" err="1"/>
              <a:t>te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Lei </a:t>
            </a:r>
            <a:r>
              <a:rPr lang="en-US" sz="3900" dirty="0" err="1"/>
              <a:t>cungah</a:t>
            </a:r>
            <a:r>
              <a:rPr lang="en-US" sz="3900" dirty="0"/>
              <a:t> </a:t>
            </a:r>
            <a:r>
              <a:rPr lang="en-US" sz="3900" dirty="0" err="1"/>
              <a:t>daihnak</a:t>
            </a:r>
            <a:r>
              <a:rPr lang="en-US" sz="3900" dirty="0"/>
              <a:t> a um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Harnak</a:t>
            </a:r>
            <a:r>
              <a:rPr lang="en-US" sz="3900" dirty="0"/>
              <a:t> um </a:t>
            </a:r>
            <a:r>
              <a:rPr lang="en-US" sz="3900" dirty="0" err="1"/>
              <a:t>ti</a:t>
            </a:r>
            <a:r>
              <a:rPr lang="en-US" sz="3900" dirty="0"/>
              <a:t> loin, </a:t>
            </a:r>
            <a:r>
              <a:rPr lang="en-US" sz="3900" dirty="0" err="1"/>
              <a:t>Vancung</a:t>
            </a:r>
            <a:r>
              <a:rPr lang="en-US" sz="3900" dirty="0"/>
              <a:t> an </a:t>
            </a:r>
            <a:r>
              <a:rPr lang="en-US" sz="3900" dirty="0" err="1"/>
              <a:t>hlasakmi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, Mi </a:t>
            </a:r>
            <a:r>
              <a:rPr lang="en-US" sz="3900" dirty="0" err="1"/>
              <a:t>nih</a:t>
            </a:r>
            <a:r>
              <a:rPr lang="en-US" sz="3900" dirty="0"/>
              <a:t> an </a:t>
            </a:r>
            <a:r>
              <a:rPr lang="en-US" sz="3900" dirty="0" err="1"/>
              <a:t>hun</a:t>
            </a:r>
            <a:r>
              <a:rPr lang="en-US" sz="3900" dirty="0"/>
              <a:t> </a:t>
            </a:r>
            <a:r>
              <a:rPr lang="en-US" sz="3900" dirty="0" err="1"/>
              <a:t>leh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6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6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84. NGAIHMANH! VANMI AUTHAWNG</a:t>
            </a:r>
          </a:p>
          <a:p>
            <a:r>
              <a:rPr lang="en-US" sz="3900" dirty="0" err="1"/>
              <a:t>Doh</a:t>
            </a:r>
            <a:r>
              <a:rPr lang="en-US" sz="3900" dirty="0"/>
              <a:t> is G</a:t>
            </a:r>
          </a:p>
        </p:txBody>
      </p:sp>
    </p:spTree>
  </p:cSld>
  <p:clrMapOvr>
    <a:masterClrMapping/>
  </p:clrMapOvr>
</p:sld>
</file>

<file path=ppt/slides/slide6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99818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600" dirty="0"/>
              <a:t>1. </a:t>
            </a:r>
            <a:r>
              <a:rPr lang="en-US" sz="3600" dirty="0" err="1"/>
              <a:t>Ngaihmanh</a:t>
            </a:r>
            <a:r>
              <a:rPr lang="en-US" sz="3600" dirty="0"/>
              <a:t>, </a:t>
            </a:r>
            <a:r>
              <a:rPr lang="en-US" sz="3600" dirty="0" err="1"/>
              <a:t>vanmi</a:t>
            </a:r>
            <a:r>
              <a:rPr lang="en-US" sz="3600" dirty="0"/>
              <a:t> </a:t>
            </a:r>
            <a:r>
              <a:rPr lang="en-US" sz="3600" dirty="0" err="1"/>
              <a:t>authawng</a:t>
            </a:r>
            <a:r>
              <a:rPr lang="en-US" sz="3600" dirty="0"/>
              <a:t> cu, "</a:t>
            </a:r>
            <a:r>
              <a:rPr lang="en-US" sz="3600" dirty="0" err="1"/>
              <a:t>Bawi</a:t>
            </a:r>
            <a:r>
              <a:rPr lang="en-US" sz="3600" dirty="0"/>
              <a:t> </a:t>
            </a:r>
            <a:r>
              <a:rPr lang="en-US" sz="3600" dirty="0" err="1"/>
              <a:t>hrinthar</a:t>
            </a:r>
            <a:r>
              <a:rPr lang="en-US" sz="3600" dirty="0"/>
              <a:t> </a:t>
            </a:r>
            <a:r>
              <a:rPr lang="en-US" sz="3600" dirty="0" err="1"/>
              <a:t>thangthat</a:t>
            </a:r>
            <a:r>
              <a:rPr lang="en-US" sz="3600" dirty="0"/>
              <a:t> </a:t>
            </a:r>
            <a:r>
              <a:rPr lang="en-US" sz="3600" dirty="0" err="1"/>
              <a:t>ko</a:t>
            </a:r>
            <a:r>
              <a:rPr lang="en-US" sz="3600" dirty="0"/>
              <a:t> u, </a:t>
            </a:r>
            <a:r>
              <a:rPr lang="en-US" sz="3600" dirty="0" err="1"/>
              <a:t>Leicung</a:t>
            </a:r>
            <a:r>
              <a:rPr lang="en-US" sz="3600" dirty="0"/>
              <a:t> ah </a:t>
            </a:r>
            <a:r>
              <a:rPr lang="en-US" sz="3600" dirty="0" err="1"/>
              <a:t>daihnak</a:t>
            </a:r>
            <a:r>
              <a:rPr lang="en-US" sz="3600" dirty="0"/>
              <a:t> um </a:t>
            </a:r>
            <a:r>
              <a:rPr lang="en-US" sz="3600" dirty="0" err="1"/>
              <a:t>seh</a:t>
            </a:r>
            <a:r>
              <a:rPr lang="en-US" sz="3600" dirty="0"/>
              <a:t>, </a:t>
            </a:r>
            <a:r>
              <a:rPr lang="en-US" sz="3600" dirty="0" err="1"/>
              <a:t>Pathian</a:t>
            </a:r>
            <a:r>
              <a:rPr lang="en-US" sz="3600" dirty="0"/>
              <a:t> le mi an </a:t>
            </a:r>
            <a:r>
              <a:rPr lang="en-US" sz="3600" dirty="0" err="1"/>
              <a:t>i</a:t>
            </a:r>
            <a:r>
              <a:rPr lang="en-US" sz="3600" dirty="0"/>
              <a:t> </a:t>
            </a:r>
            <a:r>
              <a:rPr lang="en-US" sz="3600" dirty="0" err="1"/>
              <a:t>rem</a:t>
            </a:r>
            <a:r>
              <a:rPr lang="en-US" sz="3600" dirty="0"/>
              <a:t>, </a:t>
            </a:r>
            <a:r>
              <a:rPr lang="en-US" sz="3600" dirty="0" err="1"/>
              <a:t>Miphun</a:t>
            </a:r>
            <a:r>
              <a:rPr lang="en-US" sz="3600" dirty="0"/>
              <a:t> </a:t>
            </a:r>
            <a:r>
              <a:rPr lang="en-US" sz="3600" dirty="0" err="1"/>
              <a:t>vialte</a:t>
            </a:r>
            <a:r>
              <a:rPr lang="en-US" sz="3600" dirty="0"/>
              <a:t> </a:t>
            </a:r>
            <a:r>
              <a:rPr lang="en-US" sz="3600" dirty="0" err="1"/>
              <a:t>hna</a:t>
            </a:r>
            <a:r>
              <a:rPr lang="en-US" sz="3600" dirty="0"/>
              <a:t> dir u, </a:t>
            </a:r>
            <a:r>
              <a:rPr lang="en-US" sz="3600" dirty="0" err="1"/>
              <a:t>Vanmi</a:t>
            </a:r>
            <a:r>
              <a:rPr lang="en-US" sz="3600" dirty="0"/>
              <a:t> he </a:t>
            </a:r>
            <a:r>
              <a:rPr lang="en-US" sz="3600" dirty="0" err="1"/>
              <a:t>hlasa</a:t>
            </a:r>
            <a:r>
              <a:rPr lang="en-US" sz="3600" dirty="0"/>
              <a:t> </a:t>
            </a:r>
            <a:r>
              <a:rPr lang="en-US" sz="3600" dirty="0" err="1"/>
              <a:t>ti</a:t>
            </a:r>
            <a:r>
              <a:rPr lang="en-US" sz="3600" dirty="0"/>
              <a:t> u. Bethlehem ah </a:t>
            </a:r>
            <a:r>
              <a:rPr lang="en-US" sz="3600" dirty="0" err="1"/>
              <a:t>Jesuh</a:t>
            </a:r>
            <a:r>
              <a:rPr lang="en-US" sz="3600" dirty="0"/>
              <a:t> </a:t>
            </a:r>
            <a:r>
              <a:rPr lang="en-US" sz="3600" dirty="0" err="1"/>
              <a:t>Khrih</a:t>
            </a:r>
            <a:r>
              <a:rPr lang="en-US" sz="3600" dirty="0"/>
              <a:t>, Kan </a:t>
            </a:r>
            <a:r>
              <a:rPr lang="en-US" sz="3600" dirty="0" err="1"/>
              <a:t>Khamhtu</a:t>
            </a:r>
            <a:r>
              <a:rPr lang="en-US" sz="3600" dirty="0"/>
              <a:t> cu a </a:t>
            </a:r>
            <a:r>
              <a:rPr lang="en-US" sz="3600" dirty="0" err="1"/>
              <a:t>chuak</a:t>
            </a:r>
            <a:r>
              <a:rPr lang="en-US" sz="3600" dirty="0"/>
              <a:t> </a:t>
            </a:r>
            <a:r>
              <a:rPr lang="en-US" sz="3600" dirty="0" err="1"/>
              <a:t>cang</a:t>
            </a:r>
            <a:r>
              <a:rPr lang="en-US" sz="3600" dirty="0"/>
              <a:t>. </a:t>
            </a:r>
            <a:r>
              <a:rPr lang="en-US" sz="3600" dirty="0" err="1"/>
              <a:t>Ngaihmanh</a:t>
            </a:r>
            <a:r>
              <a:rPr lang="en-US" sz="3600" dirty="0"/>
              <a:t>! </a:t>
            </a:r>
            <a:r>
              <a:rPr lang="en-US" sz="3600" dirty="0" err="1"/>
              <a:t>vanmi</a:t>
            </a:r>
            <a:r>
              <a:rPr lang="en-US" sz="3600" dirty="0"/>
              <a:t> </a:t>
            </a:r>
            <a:r>
              <a:rPr lang="en-US" sz="3600" dirty="0" err="1"/>
              <a:t>authawng</a:t>
            </a:r>
            <a:r>
              <a:rPr lang="en-US" sz="3600" dirty="0"/>
              <a:t> cu, "</a:t>
            </a:r>
            <a:r>
              <a:rPr lang="en-US" sz="3600" dirty="0" err="1"/>
              <a:t>Bawi</a:t>
            </a:r>
            <a:r>
              <a:rPr lang="en-US" sz="3600" dirty="0"/>
              <a:t> </a:t>
            </a:r>
            <a:r>
              <a:rPr lang="en-US" sz="3600" dirty="0" err="1"/>
              <a:t>hrinthar</a:t>
            </a:r>
            <a:r>
              <a:rPr lang="en-US" sz="3600" dirty="0"/>
              <a:t> </a:t>
            </a:r>
            <a:r>
              <a:rPr lang="en-US" sz="3600" dirty="0" err="1"/>
              <a:t>thangthat</a:t>
            </a:r>
            <a:r>
              <a:rPr lang="en-US" sz="3600" dirty="0"/>
              <a:t> </a:t>
            </a:r>
            <a:r>
              <a:rPr lang="en-US" sz="3600" dirty="0" err="1"/>
              <a:t>ko</a:t>
            </a:r>
            <a:r>
              <a:rPr lang="en-US" sz="3600" dirty="0"/>
              <a:t> u."</a:t>
            </a:r>
          </a:p>
        </p:txBody>
      </p:sp>
    </p:spTree>
  </p:cSld>
  <p:clrMapOvr>
    <a:masterClrMapping/>
  </p:clrMapOvr>
</p:sld>
</file>

<file path=ppt/slides/slide6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99818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600" dirty="0"/>
              <a:t>2. </a:t>
            </a:r>
            <a:r>
              <a:rPr lang="en-US" sz="3600" dirty="0" err="1"/>
              <a:t>Vancungmi</a:t>
            </a:r>
            <a:r>
              <a:rPr lang="en-US" sz="3600" dirty="0"/>
              <a:t> </a:t>
            </a:r>
            <a:r>
              <a:rPr lang="en-US" sz="3600" dirty="0" err="1"/>
              <a:t>lak</a:t>
            </a:r>
            <a:r>
              <a:rPr lang="en-US" sz="3600" dirty="0"/>
              <a:t> </a:t>
            </a:r>
            <a:r>
              <a:rPr lang="en-US" sz="3600" dirty="0" err="1"/>
              <a:t>Siangpahrang</a:t>
            </a:r>
            <a:r>
              <a:rPr lang="en-US" sz="3600" dirty="0"/>
              <a:t>, A </a:t>
            </a:r>
            <a:r>
              <a:rPr lang="en-US" sz="3600" dirty="0" err="1"/>
              <a:t>zungzal</a:t>
            </a:r>
            <a:r>
              <a:rPr lang="en-US" sz="3600" dirty="0"/>
              <a:t> a </a:t>
            </a:r>
            <a:r>
              <a:rPr lang="en-US" sz="3600" dirty="0" err="1"/>
              <a:t>nung</a:t>
            </a:r>
            <a:r>
              <a:rPr lang="en-US" sz="3600" dirty="0"/>
              <a:t> </a:t>
            </a:r>
            <a:r>
              <a:rPr lang="en-US" sz="3600" dirty="0" err="1"/>
              <a:t>kan</a:t>
            </a:r>
            <a:r>
              <a:rPr lang="en-US" sz="3600" dirty="0"/>
              <a:t> </a:t>
            </a:r>
            <a:r>
              <a:rPr lang="en-US" sz="3600" dirty="0" err="1"/>
              <a:t>Bawi</a:t>
            </a:r>
            <a:r>
              <a:rPr lang="en-US" sz="3600" dirty="0"/>
              <a:t>, A </a:t>
            </a:r>
            <a:r>
              <a:rPr lang="en-US" sz="3600" dirty="0" err="1"/>
              <a:t>caan</a:t>
            </a:r>
            <a:r>
              <a:rPr lang="en-US" sz="3600" dirty="0"/>
              <a:t> a </a:t>
            </a:r>
            <a:r>
              <a:rPr lang="en-US" sz="3600" dirty="0" err="1"/>
              <a:t>tlin</a:t>
            </a:r>
            <a:r>
              <a:rPr lang="en-US" sz="3600" dirty="0"/>
              <a:t> in a </a:t>
            </a:r>
            <a:r>
              <a:rPr lang="en-US" sz="3600" dirty="0" err="1"/>
              <a:t>tum</a:t>
            </a:r>
            <a:r>
              <a:rPr lang="en-US" sz="3600" dirty="0"/>
              <a:t>, </a:t>
            </a:r>
            <a:r>
              <a:rPr lang="en-US" sz="3600" dirty="0" err="1"/>
              <a:t>Lengnu</a:t>
            </a:r>
            <a:r>
              <a:rPr lang="en-US" sz="3600" dirty="0"/>
              <a:t> </a:t>
            </a:r>
            <a:r>
              <a:rPr lang="en-US" sz="3600" dirty="0" err="1"/>
              <a:t>tak</a:t>
            </a:r>
            <a:r>
              <a:rPr lang="en-US" sz="3600" dirty="0"/>
              <a:t> ah a rung lang. </a:t>
            </a:r>
            <a:r>
              <a:rPr lang="en-US" sz="3600" dirty="0" err="1"/>
              <a:t>Vawlei</a:t>
            </a:r>
            <a:r>
              <a:rPr lang="en-US" sz="3600" dirty="0"/>
              <a:t> mi bang </a:t>
            </a:r>
            <a:r>
              <a:rPr lang="en-US" sz="3600" dirty="0" err="1"/>
              <a:t>kan</a:t>
            </a:r>
            <a:r>
              <a:rPr lang="en-US" sz="3600" dirty="0"/>
              <a:t> </a:t>
            </a:r>
            <a:r>
              <a:rPr lang="en-US" sz="3600" dirty="0" err="1"/>
              <a:t>Bawi</a:t>
            </a:r>
            <a:r>
              <a:rPr lang="en-US" sz="3600" dirty="0"/>
              <a:t> </a:t>
            </a:r>
            <a:r>
              <a:rPr lang="en-US" sz="3600" dirty="0" err="1"/>
              <a:t>nih</a:t>
            </a:r>
            <a:r>
              <a:rPr lang="en-US" sz="3600" dirty="0"/>
              <a:t>, Mi </a:t>
            </a:r>
            <a:r>
              <a:rPr lang="en-US" sz="3600" dirty="0" err="1"/>
              <a:t>kha</a:t>
            </a:r>
            <a:r>
              <a:rPr lang="en-US" sz="3600" dirty="0"/>
              <a:t> </a:t>
            </a:r>
            <a:r>
              <a:rPr lang="en-US" sz="3600" dirty="0" err="1"/>
              <a:t>khamh</a:t>
            </a:r>
            <a:r>
              <a:rPr lang="en-US" sz="3600" dirty="0"/>
              <a:t> a </a:t>
            </a:r>
            <a:r>
              <a:rPr lang="en-US" sz="3600" dirty="0" err="1"/>
              <a:t>kan</a:t>
            </a:r>
            <a:r>
              <a:rPr lang="en-US" sz="3600" dirty="0"/>
              <a:t> duh ca. A </a:t>
            </a:r>
            <a:r>
              <a:rPr lang="en-US" sz="3600" dirty="0" err="1"/>
              <a:t>thiangmi</a:t>
            </a:r>
            <a:r>
              <a:rPr lang="en-US" sz="3600" dirty="0"/>
              <a:t> a rung </a:t>
            </a:r>
            <a:r>
              <a:rPr lang="en-US" sz="3600" dirty="0" err="1"/>
              <a:t>tum</a:t>
            </a:r>
            <a:r>
              <a:rPr lang="en-US" sz="3600" dirty="0"/>
              <a:t> </a:t>
            </a:r>
            <a:r>
              <a:rPr lang="en-US" sz="3600" dirty="0" err="1"/>
              <a:t>cang</a:t>
            </a:r>
            <a:r>
              <a:rPr lang="en-US" sz="3600" dirty="0"/>
              <a:t>, </a:t>
            </a:r>
            <a:r>
              <a:rPr lang="en-US" sz="3600" dirty="0" err="1"/>
              <a:t>Jesuh</a:t>
            </a:r>
            <a:r>
              <a:rPr lang="en-US" sz="3600" dirty="0"/>
              <a:t> </a:t>
            </a:r>
            <a:r>
              <a:rPr lang="en-US" sz="3600" dirty="0" err="1"/>
              <a:t>kan</a:t>
            </a:r>
            <a:r>
              <a:rPr lang="en-US" sz="3600" dirty="0"/>
              <a:t> Emmanuel, </a:t>
            </a:r>
            <a:r>
              <a:rPr lang="en-US" sz="3600" dirty="0" err="1"/>
              <a:t>Ngaihmanh</a:t>
            </a:r>
            <a:r>
              <a:rPr lang="en-US" sz="3600" dirty="0"/>
              <a:t>! </a:t>
            </a:r>
            <a:r>
              <a:rPr lang="en-US" sz="3600" dirty="0" err="1"/>
              <a:t>vanmi</a:t>
            </a:r>
            <a:r>
              <a:rPr lang="en-US" sz="3600" dirty="0"/>
              <a:t> </a:t>
            </a:r>
            <a:r>
              <a:rPr lang="en-US" sz="3600" dirty="0" err="1"/>
              <a:t>authawng</a:t>
            </a:r>
            <a:r>
              <a:rPr lang="en-US" sz="3600" dirty="0"/>
              <a:t> cu, "</a:t>
            </a:r>
            <a:r>
              <a:rPr lang="en-US" sz="3600" dirty="0" err="1"/>
              <a:t>Bawi</a:t>
            </a:r>
            <a:r>
              <a:rPr lang="en-US" sz="3600" dirty="0"/>
              <a:t> </a:t>
            </a:r>
            <a:r>
              <a:rPr lang="en-US" sz="3600" dirty="0" err="1"/>
              <a:t>hrinthar</a:t>
            </a:r>
            <a:r>
              <a:rPr lang="en-US" sz="3600" dirty="0"/>
              <a:t> </a:t>
            </a:r>
            <a:r>
              <a:rPr lang="en-US" sz="3600" dirty="0" err="1"/>
              <a:t>thangthat</a:t>
            </a:r>
            <a:r>
              <a:rPr lang="en-US" sz="3600" dirty="0"/>
              <a:t> </a:t>
            </a:r>
            <a:r>
              <a:rPr lang="en-US" sz="3600" dirty="0" err="1"/>
              <a:t>ko</a:t>
            </a:r>
            <a:r>
              <a:rPr lang="en-US" sz="3600" dirty="0"/>
              <a:t> u."</a:t>
            </a:r>
          </a:p>
        </p:txBody>
      </p:sp>
    </p:spTree>
  </p:cSld>
  <p:clrMapOvr>
    <a:masterClrMapping/>
  </p:clrMapOvr>
</p:sld>
</file>

<file path=ppt/slides/slide6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99818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600" dirty="0"/>
              <a:t>3. </a:t>
            </a:r>
            <a:r>
              <a:rPr lang="en-US" sz="3600" dirty="0" err="1"/>
              <a:t>Daihnak</a:t>
            </a:r>
            <a:r>
              <a:rPr lang="en-US" sz="3600" dirty="0"/>
              <a:t> </a:t>
            </a:r>
            <a:r>
              <a:rPr lang="en-US" sz="3600" dirty="0" err="1"/>
              <a:t>Bawi</a:t>
            </a:r>
            <a:r>
              <a:rPr lang="en-US" sz="3600" dirty="0"/>
              <a:t>, </a:t>
            </a:r>
            <a:r>
              <a:rPr lang="en-US" sz="3600" dirty="0" err="1"/>
              <a:t>kan</a:t>
            </a:r>
            <a:r>
              <a:rPr lang="en-US" sz="3600" dirty="0"/>
              <a:t> </a:t>
            </a:r>
            <a:r>
              <a:rPr lang="en-US" sz="3600" dirty="0" err="1"/>
              <a:t>Siangpahrang</a:t>
            </a:r>
            <a:r>
              <a:rPr lang="en-US" sz="3600" dirty="0"/>
              <a:t>, </a:t>
            </a:r>
            <a:r>
              <a:rPr lang="en-US" sz="3600" dirty="0" err="1"/>
              <a:t>Dinnak</a:t>
            </a:r>
            <a:r>
              <a:rPr lang="en-US" sz="3600" dirty="0"/>
              <a:t> </a:t>
            </a:r>
            <a:r>
              <a:rPr lang="en-US" sz="3600" dirty="0" err="1"/>
              <a:t>Bawi</a:t>
            </a:r>
            <a:r>
              <a:rPr lang="en-US" sz="3600" dirty="0"/>
              <a:t> </a:t>
            </a:r>
            <a:r>
              <a:rPr lang="en-US" sz="3600" dirty="0" err="1"/>
              <a:t>thangthat</a:t>
            </a:r>
            <a:r>
              <a:rPr lang="en-US" sz="3600" dirty="0"/>
              <a:t> </a:t>
            </a:r>
            <a:r>
              <a:rPr lang="en-US" sz="3600" dirty="0" err="1"/>
              <a:t>ko</a:t>
            </a:r>
            <a:r>
              <a:rPr lang="en-US" sz="3600" dirty="0"/>
              <a:t> u, </a:t>
            </a:r>
            <a:r>
              <a:rPr lang="en-US" sz="3600" dirty="0" err="1"/>
              <a:t>Ceunak</a:t>
            </a:r>
            <a:r>
              <a:rPr lang="en-US" sz="3600" dirty="0"/>
              <a:t>, </a:t>
            </a:r>
            <a:r>
              <a:rPr lang="en-US" sz="3600" dirty="0" err="1"/>
              <a:t>nunnak</a:t>
            </a:r>
            <a:r>
              <a:rPr lang="en-US" sz="3600" dirty="0"/>
              <a:t> mi </a:t>
            </a:r>
            <a:r>
              <a:rPr lang="en-US" sz="3600" dirty="0" err="1"/>
              <a:t>vialte</a:t>
            </a:r>
            <a:r>
              <a:rPr lang="en-US" sz="3600" dirty="0"/>
              <a:t>, </a:t>
            </a:r>
            <a:r>
              <a:rPr lang="en-US" sz="3600" dirty="0" err="1"/>
              <a:t>Pek</a:t>
            </a:r>
            <a:r>
              <a:rPr lang="en-US" sz="3600" dirty="0"/>
              <a:t> </a:t>
            </a:r>
            <a:r>
              <a:rPr lang="en-US" sz="3600" dirty="0" err="1"/>
              <a:t>awkah</a:t>
            </a:r>
            <a:r>
              <a:rPr lang="en-US" sz="3600" dirty="0"/>
              <a:t> a rung </a:t>
            </a:r>
            <a:r>
              <a:rPr lang="en-US" sz="3600" dirty="0" err="1"/>
              <a:t>tum</a:t>
            </a:r>
            <a:r>
              <a:rPr lang="en-US" sz="3600" dirty="0"/>
              <a:t> </a:t>
            </a:r>
            <a:r>
              <a:rPr lang="en-US" sz="3600" dirty="0" err="1"/>
              <a:t>cang</a:t>
            </a:r>
            <a:r>
              <a:rPr lang="en-US" sz="3600" dirty="0"/>
              <a:t>. A </a:t>
            </a:r>
            <a:r>
              <a:rPr lang="en-US" sz="3600" dirty="0" err="1"/>
              <a:t>sunparnak</a:t>
            </a:r>
            <a:r>
              <a:rPr lang="en-US" sz="3600" dirty="0"/>
              <a:t> </a:t>
            </a:r>
            <a:r>
              <a:rPr lang="en-US" sz="3600" dirty="0" err="1"/>
              <a:t>kaltak</a:t>
            </a:r>
            <a:r>
              <a:rPr lang="en-US" sz="3600" dirty="0"/>
              <a:t> in, </a:t>
            </a:r>
            <a:r>
              <a:rPr lang="en-US" sz="3600" dirty="0" err="1"/>
              <a:t>Thihnak</a:t>
            </a:r>
            <a:r>
              <a:rPr lang="en-US" sz="3600" dirty="0"/>
              <a:t> in </a:t>
            </a:r>
            <a:r>
              <a:rPr lang="en-US" sz="3600" dirty="0" err="1"/>
              <a:t>nunnak</a:t>
            </a:r>
            <a:r>
              <a:rPr lang="en-US" sz="3600" dirty="0"/>
              <a:t> </a:t>
            </a:r>
            <a:r>
              <a:rPr lang="en-US" sz="3600" dirty="0" err="1"/>
              <a:t>thar</a:t>
            </a:r>
            <a:r>
              <a:rPr lang="en-US" sz="3600" dirty="0"/>
              <a:t> ah. </a:t>
            </a:r>
            <a:r>
              <a:rPr lang="en-US" sz="3600" dirty="0" err="1"/>
              <a:t>Vawlei</a:t>
            </a:r>
            <a:r>
              <a:rPr lang="en-US" sz="3600" dirty="0"/>
              <a:t> </a:t>
            </a:r>
            <a:r>
              <a:rPr lang="en-US" sz="3600" dirty="0" err="1"/>
              <a:t>cung</a:t>
            </a:r>
            <a:r>
              <a:rPr lang="en-US" sz="3600" dirty="0"/>
              <a:t> mi </a:t>
            </a:r>
            <a:r>
              <a:rPr lang="en-US" sz="3600" dirty="0" err="1"/>
              <a:t>vialte</a:t>
            </a:r>
            <a:r>
              <a:rPr lang="en-US" sz="3600" dirty="0"/>
              <a:t> ca </a:t>
            </a:r>
            <a:r>
              <a:rPr lang="en-US" sz="3600" dirty="0" err="1"/>
              <a:t>Hrinnak</a:t>
            </a:r>
            <a:r>
              <a:rPr lang="en-US" sz="3600" dirty="0"/>
              <a:t> </a:t>
            </a:r>
            <a:r>
              <a:rPr lang="en-US" sz="3600" dirty="0" err="1"/>
              <a:t>kha</a:t>
            </a:r>
            <a:r>
              <a:rPr lang="en-US" sz="3600" dirty="0"/>
              <a:t> a in </a:t>
            </a:r>
            <a:r>
              <a:rPr lang="en-US" sz="3600" dirty="0" err="1"/>
              <a:t>kan</a:t>
            </a:r>
            <a:r>
              <a:rPr lang="en-US" sz="3600" dirty="0"/>
              <a:t> </a:t>
            </a:r>
            <a:r>
              <a:rPr lang="en-US" sz="3600" dirty="0" err="1"/>
              <a:t>Bawi</a:t>
            </a:r>
            <a:r>
              <a:rPr lang="en-US" sz="3600" dirty="0"/>
              <a:t>, </a:t>
            </a:r>
            <a:r>
              <a:rPr lang="en-US" sz="3600" dirty="0" err="1"/>
              <a:t>Ngaihmanh</a:t>
            </a:r>
            <a:r>
              <a:rPr lang="en-US" sz="3600" dirty="0"/>
              <a:t>! </a:t>
            </a:r>
            <a:r>
              <a:rPr lang="en-US" sz="3600" dirty="0" err="1"/>
              <a:t>vanmi</a:t>
            </a:r>
            <a:r>
              <a:rPr lang="en-US" sz="3600" dirty="0"/>
              <a:t> </a:t>
            </a:r>
            <a:r>
              <a:rPr lang="en-US" sz="3600" dirty="0" err="1"/>
              <a:t>authawng</a:t>
            </a:r>
            <a:r>
              <a:rPr lang="en-US" sz="3600" dirty="0"/>
              <a:t> cu, "</a:t>
            </a:r>
            <a:r>
              <a:rPr lang="en-US" sz="3600" dirty="0" err="1"/>
              <a:t>Bawi</a:t>
            </a:r>
            <a:r>
              <a:rPr lang="en-US" sz="3600" dirty="0"/>
              <a:t> </a:t>
            </a:r>
            <a:r>
              <a:rPr lang="en-US" sz="3600" dirty="0" err="1"/>
              <a:t>hrinthar</a:t>
            </a:r>
            <a:r>
              <a:rPr lang="en-US" sz="3600" dirty="0"/>
              <a:t> </a:t>
            </a:r>
            <a:r>
              <a:rPr lang="en-US" sz="3600" dirty="0" err="1"/>
              <a:t>thangthat</a:t>
            </a:r>
            <a:r>
              <a:rPr lang="en-US" sz="3600" dirty="0"/>
              <a:t> </a:t>
            </a:r>
            <a:r>
              <a:rPr lang="en-US" sz="3600" dirty="0" err="1"/>
              <a:t>ko</a:t>
            </a:r>
            <a:r>
              <a:rPr lang="en-US" sz="3600" dirty="0"/>
              <a:t> u."</a:t>
            </a:r>
          </a:p>
        </p:txBody>
      </p:sp>
    </p:spTree>
  </p:cSld>
  <p:clrMapOvr>
    <a:masterClrMapping/>
  </p:clrMapOvr>
</p:sld>
</file>

<file path=ppt/slides/slide6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6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85. NANG CAAH UMNAK A UM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F</a:t>
            </a:r>
          </a:p>
        </p:txBody>
      </p:sp>
    </p:spTree>
  </p:cSld>
  <p:clrMapOvr>
    <a:masterClrMapping/>
  </p:clrMapOvr>
</p:sld>
</file>

<file path=ppt/slides/slide6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Na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thutdan</a:t>
            </a:r>
            <a:r>
              <a:rPr lang="en-US" sz="3900" dirty="0"/>
              <a:t> le sui </a:t>
            </a:r>
            <a:r>
              <a:rPr lang="en-US" sz="3900" dirty="0" err="1"/>
              <a:t>luchin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kaltak</a:t>
            </a:r>
            <a:r>
              <a:rPr lang="en-US" sz="3900" dirty="0"/>
              <a:t>, </a:t>
            </a:r>
            <a:r>
              <a:rPr lang="en-US" sz="3900" dirty="0" err="1"/>
              <a:t>Vawlei</a:t>
            </a:r>
            <a:r>
              <a:rPr lang="en-US" sz="3900" dirty="0"/>
              <a:t> </a:t>
            </a:r>
            <a:r>
              <a:rPr lang="en-US" sz="3900" dirty="0" err="1"/>
              <a:t>cung</a:t>
            </a:r>
            <a:r>
              <a:rPr lang="en-US" sz="3900" dirty="0"/>
              <a:t> mi </a:t>
            </a:r>
            <a:r>
              <a:rPr lang="en-US" sz="3900" dirty="0" err="1"/>
              <a:t>vialte</a:t>
            </a:r>
            <a:r>
              <a:rPr lang="en-US" sz="3900" dirty="0"/>
              <a:t> ca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ra</a:t>
            </a:r>
            <a:r>
              <a:rPr lang="en-US" sz="3900" dirty="0"/>
              <a:t>, Na </a:t>
            </a:r>
            <a:r>
              <a:rPr lang="en-US" sz="3900" dirty="0" err="1"/>
              <a:t>hrinnak</a:t>
            </a:r>
            <a:r>
              <a:rPr lang="en-US" sz="3900" dirty="0"/>
              <a:t> ca ah khan, Bethlehem </a:t>
            </a:r>
            <a:r>
              <a:rPr lang="en-US" sz="3900" dirty="0" err="1"/>
              <a:t>khua</a:t>
            </a:r>
            <a:r>
              <a:rPr lang="en-US" sz="3900" dirty="0"/>
              <a:t> </a:t>
            </a:r>
            <a:r>
              <a:rPr lang="en-US" sz="3900" dirty="0" err="1"/>
              <a:t>chungah</a:t>
            </a:r>
            <a:r>
              <a:rPr lang="en-US" sz="3900" dirty="0"/>
              <a:t>, </a:t>
            </a:r>
            <a:r>
              <a:rPr lang="en-US" sz="3900" dirty="0" err="1"/>
              <a:t>Hrinnak</a:t>
            </a:r>
            <a:r>
              <a:rPr lang="en-US" sz="3900" dirty="0"/>
              <a:t> inn </a:t>
            </a:r>
            <a:r>
              <a:rPr lang="en-US" sz="3900" dirty="0" err="1"/>
              <a:t>hmanh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um lo.</a:t>
            </a:r>
          </a:p>
        </p:txBody>
      </p:sp>
    </p:spTree>
  </p:cSld>
  <p:clrMapOvr>
    <a:masterClrMapping/>
  </p:clrMapOvr>
</p:sld>
</file>

<file path=ppt/slides/slide6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Keimah</a:t>
            </a:r>
            <a:r>
              <a:rPr lang="en-US" sz="3900" dirty="0"/>
              <a:t> lung </a:t>
            </a:r>
            <a:r>
              <a:rPr lang="en-US" sz="3900" dirty="0" err="1"/>
              <a:t>chungah</a:t>
            </a:r>
            <a:r>
              <a:rPr lang="en-US" sz="3900" dirty="0"/>
              <a:t> rung um </a:t>
            </a:r>
            <a:r>
              <a:rPr lang="en-US" sz="3900" dirty="0" err="1"/>
              <a:t>tuah</a:t>
            </a:r>
            <a:r>
              <a:rPr lang="en-US" sz="3900" dirty="0"/>
              <a:t>, Nang </a:t>
            </a:r>
            <a:r>
              <a:rPr lang="en-US" sz="3900" dirty="0" err="1"/>
              <a:t>caah</a:t>
            </a:r>
            <a:r>
              <a:rPr lang="en-US" sz="3900" dirty="0"/>
              <a:t> </a:t>
            </a:r>
            <a:r>
              <a:rPr lang="en-US" sz="3900" dirty="0" err="1"/>
              <a:t>umnak</a:t>
            </a:r>
            <a:r>
              <a:rPr lang="en-US" sz="3900" dirty="0"/>
              <a:t> </a:t>
            </a:r>
            <a:r>
              <a:rPr lang="en-US" sz="3900" dirty="0" err="1"/>
              <a:t>hmun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um, </a:t>
            </a:r>
            <a:r>
              <a:rPr lang="en-US" sz="3900" dirty="0" err="1"/>
              <a:t>Keimah</a:t>
            </a:r>
            <a:r>
              <a:rPr lang="en-US" sz="3900" dirty="0"/>
              <a:t> lung </a:t>
            </a:r>
            <a:r>
              <a:rPr lang="en-US" sz="3900" dirty="0" err="1"/>
              <a:t>chungah</a:t>
            </a:r>
            <a:r>
              <a:rPr lang="en-US" sz="3900" dirty="0"/>
              <a:t> rung um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Nang </a:t>
            </a:r>
            <a:r>
              <a:rPr lang="en-US" sz="3900" dirty="0" err="1"/>
              <a:t>caah</a:t>
            </a:r>
            <a:r>
              <a:rPr lang="en-US" sz="3900" dirty="0"/>
              <a:t> </a:t>
            </a:r>
            <a:r>
              <a:rPr lang="en-US" sz="3900" dirty="0" err="1"/>
              <a:t>umnak</a:t>
            </a:r>
            <a:r>
              <a:rPr lang="en-US" sz="3900" dirty="0"/>
              <a:t> </a:t>
            </a:r>
            <a:r>
              <a:rPr lang="en-US" sz="3900" dirty="0" err="1"/>
              <a:t>hmun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um.</a:t>
            </a:r>
          </a:p>
        </p:txBody>
      </p:sp>
    </p:spTree>
  </p:cSld>
  <p:clrMapOvr>
    <a:masterClrMapping/>
  </p:clrMapOvr>
</p:sld>
</file>

<file path=ppt/slides/slide6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Vancung</a:t>
            </a:r>
            <a:r>
              <a:rPr lang="en-US" sz="3900" dirty="0"/>
              <a:t> mi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lawmhnak</a:t>
            </a:r>
            <a:r>
              <a:rPr lang="en-US" sz="3900" dirty="0"/>
              <a:t> </a:t>
            </a:r>
            <a:r>
              <a:rPr lang="en-US" sz="3900" dirty="0" err="1"/>
              <a:t>hla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annih</a:t>
            </a:r>
            <a:r>
              <a:rPr lang="en-US" sz="3900" dirty="0"/>
              <a:t> an </a:t>
            </a:r>
            <a:r>
              <a:rPr lang="en-US" sz="3900" dirty="0" err="1"/>
              <a:t>sa</a:t>
            </a:r>
            <a:r>
              <a:rPr lang="en-US" sz="3900" dirty="0"/>
              <a:t>, Na </a:t>
            </a:r>
            <a:r>
              <a:rPr lang="en-US" sz="3900" dirty="0" err="1"/>
              <a:t>chuahnak</a:t>
            </a:r>
            <a:r>
              <a:rPr lang="en-US" sz="3900" dirty="0"/>
              <a:t> </a:t>
            </a:r>
            <a:r>
              <a:rPr lang="en-US" sz="3900" dirty="0" err="1"/>
              <a:t>kong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an </a:t>
            </a:r>
            <a:r>
              <a:rPr lang="en-US" sz="3900" dirty="0" err="1"/>
              <a:t>chim</a:t>
            </a:r>
            <a:r>
              <a:rPr lang="en-US" sz="3900" dirty="0"/>
              <a:t> </a:t>
            </a:r>
            <a:r>
              <a:rPr lang="en-US" sz="3900" dirty="0" err="1"/>
              <a:t>lioah</a:t>
            </a:r>
            <a:r>
              <a:rPr lang="en-US" sz="3900" dirty="0"/>
              <a:t>, </a:t>
            </a:r>
            <a:r>
              <a:rPr lang="en-US" sz="3900" dirty="0" err="1"/>
              <a:t>Sihmanhseh</a:t>
            </a:r>
            <a:r>
              <a:rPr lang="en-US" sz="3900" dirty="0"/>
              <a:t> </a:t>
            </a:r>
            <a:r>
              <a:rPr lang="en-US" sz="3900" dirty="0" err="1"/>
              <a:t>nautatnak</a:t>
            </a:r>
            <a:r>
              <a:rPr lang="en-US" sz="3900" dirty="0"/>
              <a:t> in </a:t>
            </a:r>
            <a:r>
              <a:rPr lang="en-US" sz="3900" dirty="0" err="1"/>
              <a:t>hrinnak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hmuh</a:t>
            </a:r>
            <a:r>
              <a:rPr lang="en-US" sz="3900" dirty="0"/>
              <a:t>, </a:t>
            </a:r>
            <a:r>
              <a:rPr lang="en-US" sz="3900" dirty="0" err="1"/>
              <a:t>Vawlei</a:t>
            </a:r>
            <a:r>
              <a:rPr lang="en-US" sz="3900" dirty="0"/>
              <a:t> ah </a:t>
            </a:r>
            <a:r>
              <a:rPr lang="en-US" sz="3900" dirty="0" err="1"/>
              <a:t>toidornak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in.</a:t>
            </a:r>
          </a:p>
        </p:txBody>
      </p:sp>
    </p:spTree>
  </p:cSld>
  <p:clrMapOvr>
    <a:masterClrMapping/>
  </p:clrMapOvr>
</p:sld>
</file>

<file path=ppt/slides/slide6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Keimah</a:t>
            </a:r>
            <a:r>
              <a:rPr lang="en-US" sz="3900" dirty="0"/>
              <a:t> lung </a:t>
            </a:r>
            <a:r>
              <a:rPr lang="en-US" sz="3900" dirty="0" err="1"/>
              <a:t>chungah</a:t>
            </a:r>
            <a:r>
              <a:rPr lang="en-US" sz="3900" dirty="0"/>
              <a:t> rung um </a:t>
            </a:r>
            <a:r>
              <a:rPr lang="en-US" sz="3900" dirty="0" err="1"/>
              <a:t>tuah</a:t>
            </a:r>
            <a:r>
              <a:rPr lang="en-US" sz="3900" dirty="0"/>
              <a:t>, Nang </a:t>
            </a:r>
            <a:r>
              <a:rPr lang="en-US" sz="3900" dirty="0" err="1"/>
              <a:t>caah</a:t>
            </a:r>
            <a:r>
              <a:rPr lang="en-US" sz="3900" dirty="0"/>
              <a:t> </a:t>
            </a:r>
            <a:r>
              <a:rPr lang="en-US" sz="3900" dirty="0" err="1"/>
              <a:t>umnak</a:t>
            </a:r>
            <a:r>
              <a:rPr lang="en-US" sz="3900" dirty="0"/>
              <a:t> </a:t>
            </a:r>
            <a:r>
              <a:rPr lang="en-US" sz="3900" dirty="0" err="1"/>
              <a:t>hmun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um, </a:t>
            </a:r>
            <a:r>
              <a:rPr lang="en-US" sz="3900" dirty="0" err="1"/>
              <a:t>Keimah</a:t>
            </a:r>
            <a:r>
              <a:rPr lang="en-US" sz="3900" dirty="0"/>
              <a:t> lung </a:t>
            </a:r>
            <a:r>
              <a:rPr lang="en-US" sz="3900" dirty="0" err="1"/>
              <a:t>chungah</a:t>
            </a:r>
            <a:r>
              <a:rPr lang="en-US" sz="3900" dirty="0"/>
              <a:t> rung um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Nang </a:t>
            </a:r>
            <a:r>
              <a:rPr lang="en-US" sz="3900" dirty="0" err="1"/>
              <a:t>caah</a:t>
            </a:r>
            <a:r>
              <a:rPr lang="en-US" sz="3900" dirty="0"/>
              <a:t> </a:t>
            </a:r>
            <a:r>
              <a:rPr lang="en-US" sz="3900" dirty="0" err="1"/>
              <a:t>umnak</a:t>
            </a:r>
            <a:r>
              <a:rPr lang="en-US" sz="3900" dirty="0"/>
              <a:t> </a:t>
            </a:r>
            <a:r>
              <a:rPr lang="en-US" sz="3900" dirty="0" err="1"/>
              <a:t>hmun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um.</a:t>
            </a:r>
          </a:p>
        </p:txBody>
      </p:sp>
    </p:spTree>
  </p:cSld>
  <p:clrMapOvr>
    <a:masterClrMapping/>
  </p:clrMapOvr>
</p:sld>
</file>

<file path=ppt/slides/slide6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Cenghngia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kua</a:t>
            </a:r>
            <a:r>
              <a:rPr lang="en-US" sz="3900" dirty="0"/>
              <a:t> an </a:t>
            </a:r>
            <a:r>
              <a:rPr lang="en-US" sz="3900" dirty="0" err="1"/>
              <a:t>ngeih</a:t>
            </a:r>
            <a:r>
              <a:rPr lang="en-US" sz="3900" dirty="0"/>
              <a:t>, </a:t>
            </a:r>
            <a:r>
              <a:rPr lang="en-US" sz="3900" dirty="0" err="1"/>
              <a:t>Vate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bu</a:t>
            </a:r>
            <a:r>
              <a:rPr lang="en-US" sz="3900" dirty="0"/>
              <a:t> an </a:t>
            </a:r>
            <a:r>
              <a:rPr lang="en-US" sz="3900" dirty="0" err="1"/>
              <a:t>ngeih</a:t>
            </a:r>
            <a:r>
              <a:rPr lang="en-US" sz="3900" dirty="0"/>
              <a:t>, </a:t>
            </a:r>
            <a:r>
              <a:rPr lang="en-US" sz="3900" dirty="0" err="1"/>
              <a:t>Tupi</a:t>
            </a:r>
            <a:r>
              <a:rPr lang="en-US" sz="3900" dirty="0"/>
              <a:t> </a:t>
            </a:r>
            <a:r>
              <a:rPr lang="en-US" sz="3900" dirty="0" err="1"/>
              <a:t>chung</a:t>
            </a:r>
            <a:r>
              <a:rPr lang="en-US" sz="3900" dirty="0"/>
              <a:t> thing </a:t>
            </a:r>
            <a:r>
              <a:rPr lang="en-US" sz="3900" dirty="0" err="1"/>
              <a:t>hluaimim</a:t>
            </a:r>
            <a:r>
              <a:rPr lang="en-US" sz="3900" dirty="0"/>
              <a:t> </a:t>
            </a:r>
            <a:r>
              <a:rPr lang="en-US" sz="3900" dirty="0" err="1"/>
              <a:t>borh</a:t>
            </a:r>
            <a:r>
              <a:rPr lang="en-US" sz="3900" dirty="0"/>
              <a:t> </a:t>
            </a:r>
            <a:r>
              <a:rPr lang="en-US" sz="3900" dirty="0" err="1"/>
              <a:t>tangah</a:t>
            </a:r>
            <a:r>
              <a:rPr lang="en-US" sz="3900" dirty="0"/>
              <a:t>, </a:t>
            </a:r>
            <a:r>
              <a:rPr lang="en-US" sz="3900" dirty="0" err="1"/>
              <a:t>Sisehlaw</a:t>
            </a:r>
            <a:r>
              <a:rPr lang="en-US" sz="3900" dirty="0"/>
              <a:t>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fa</a:t>
            </a:r>
            <a:r>
              <a:rPr lang="en-US" sz="3900" dirty="0"/>
              <a:t> </a:t>
            </a:r>
            <a:r>
              <a:rPr lang="en-US" sz="3900" dirty="0" err="1"/>
              <a:t>vawlei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um </a:t>
            </a:r>
            <a:r>
              <a:rPr lang="en-US" sz="3900" dirty="0" err="1"/>
              <a:t>lioah</a:t>
            </a:r>
            <a:r>
              <a:rPr lang="en-US" sz="3900" dirty="0"/>
              <a:t>, </a:t>
            </a:r>
            <a:r>
              <a:rPr lang="en-US" sz="3900" dirty="0" err="1"/>
              <a:t>Ihnak</a:t>
            </a:r>
            <a:r>
              <a:rPr lang="en-US" sz="3900" dirty="0"/>
              <a:t> </a:t>
            </a:r>
            <a:r>
              <a:rPr lang="en-US" sz="3900" dirty="0" err="1"/>
              <a:t>hmun</a:t>
            </a:r>
            <a:r>
              <a:rPr lang="en-US" sz="3900" dirty="0"/>
              <a:t> </a:t>
            </a:r>
            <a:r>
              <a:rPr lang="en-US" sz="3900" dirty="0" err="1"/>
              <a:t>hmanh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ngei</a:t>
            </a:r>
            <a:r>
              <a:rPr lang="en-US" sz="3900" dirty="0"/>
              <a:t> lo.</a:t>
            </a:r>
          </a:p>
        </p:txBody>
      </p:sp>
    </p:spTree>
  </p:cSld>
  <p:clrMapOvr>
    <a:masterClrMapping/>
  </p:clrMapOvr>
</p:sld>
</file>

<file path=ppt/slides/slide6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Keimah</a:t>
            </a:r>
            <a:r>
              <a:rPr lang="en-US" sz="3900" dirty="0"/>
              <a:t> lung </a:t>
            </a:r>
            <a:r>
              <a:rPr lang="en-US" sz="3900" dirty="0" err="1"/>
              <a:t>chungah</a:t>
            </a:r>
            <a:r>
              <a:rPr lang="en-US" sz="3900" dirty="0"/>
              <a:t> rung um </a:t>
            </a:r>
            <a:r>
              <a:rPr lang="en-US" sz="3900" dirty="0" err="1"/>
              <a:t>tuah</a:t>
            </a:r>
            <a:r>
              <a:rPr lang="en-US" sz="3900" dirty="0"/>
              <a:t>, Nang </a:t>
            </a:r>
            <a:r>
              <a:rPr lang="en-US" sz="3900" dirty="0" err="1"/>
              <a:t>caah</a:t>
            </a:r>
            <a:r>
              <a:rPr lang="en-US" sz="3900" dirty="0"/>
              <a:t> </a:t>
            </a:r>
            <a:r>
              <a:rPr lang="en-US" sz="3900" dirty="0" err="1"/>
              <a:t>umnak</a:t>
            </a:r>
            <a:r>
              <a:rPr lang="en-US" sz="3900" dirty="0"/>
              <a:t> </a:t>
            </a:r>
            <a:r>
              <a:rPr lang="en-US" sz="3900" dirty="0" err="1"/>
              <a:t>hmun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um, </a:t>
            </a:r>
            <a:r>
              <a:rPr lang="en-US" sz="3900" dirty="0" err="1"/>
              <a:t>Keimah</a:t>
            </a:r>
            <a:r>
              <a:rPr lang="en-US" sz="3900" dirty="0"/>
              <a:t> lung </a:t>
            </a:r>
            <a:r>
              <a:rPr lang="en-US" sz="3900" dirty="0" err="1"/>
              <a:t>chungah</a:t>
            </a:r>
            <a:r>
              <a:rPr lang="en-US" sz="3900" dirty="0"/>
              <a:t> rung um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Nang </a:t>
            </a:r>
            <a:r>
              <a:rPr lang="en-US" sz="3900" dirty="0" err="1"/>
              <a:t>caah</a:t>
            </a:r>
            <a:r>
              <a:rPr lang="en-US" sz="3900" dirty="0"/>
              <a:t> </a:t>
            </a:r>
            <a:r>
              <a:rPr lang="en-US" sz="3900" dirty="0" err="1"/>
              <a:t>umnak</a:t>
            </a:r>
            <a:r>
              <a:rPr lang="en-US" sz="3900" dirty="0"/>
              <a:t> </a:t>
            </a:r>
            <a:r>
              <a:rPr lang="en-US" sz="3900" dirty="0" err="1"/>
              <a:t>hmun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um.</a:t>
            </a:r>
          </a:p>
        </p:txBody>
      </p:sp>
    </p:spTree>
  </p:cSld>
  <p:clrMapOvr>
    <a:masterClrMapping/>
  </p:clrMapOvr>
</p:sld>
</file>

<file path=ppt/slides/slide6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teinak</a:t>
            </a:r>
            <a:r>
              <a:rPr lang="en-US" sz="3900" dirty="0"/>
              <a:t> in a rung </a:t>
            </a:r>
            <a:r>
              <a:rPr lang="en-US" sz="3900" dirty="0" err="1"/>
              <a:t>tum</a:t>
            </a:r>
            <a:r>
              <a:rPr lang="en-US" sz="3900" dirty="0"/>
              <a:t> than </a:t>
            </a:r>
            <a:r>
              <a:rPr lang="en-US" sz="3900" dirty="0" err="1"/>
              <a:t>tikah</a:t>
            </a:r>
            <a:r>
              <a:rPr lang="en-US" sz="3900" dirty="0"/>
              <a:t>, </a:t>
            </a:r>
            <a:r>
              <a:rPr lang="en-US" sz="3900" dirty="0" err="1"/>
              <a:t>Muko</a:t>
            </a:r>
            <a:r>
              <a:rPr lang="en-US" sz="3900" dirty="0"/>
              <a:t> </a:t>
            </a:r>
            <a:r>
              <a:rPr lang="en-US" sz="3900" dirty="0" err="1"/>
              <a:t>tum</a:t>
            </a:r>
            <a:r>
              <a:rPr lang="en-US" sz="3900" dirty="0"/>
              <a:t> </a:t>
            </a:r>
            <a:r>
              <a:rPr lang="en-US" sz="3900" dirty="0" err="1"/>
              <a:t>thawng</a:t>
            </a:r>
            <a:r>
              <a:rPr lang="en-US" sz="3900" dirty="0"/>
              <a:t> he a rung </a:t>
            </a:r>
            <a:r>
              <a:rPr lang="en-US" sz="3900" dirty="0" err="1"/>
              <a:t>tum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aw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keimah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ka </a:t>
            </a:r>
            <a:r>
              <a:rPr lang="en-US" sz="3900" dirty="0" err="1"/>
              <a:t>auh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, "Ka </a:t>
            </a:r>
            <a:r>
              <a:rPr lang="en-US" sz="3900" dirty="0" err="1"/>
              <a:t>pawngah</a:t>
            </a:r>
            <a:r>
              <a:rPr lang="en-US" sz="3900" dirty="0"/>
              <a:t> um </a:t>
            </a:r>
            <a:r>
              <a:rPr lang="en-US" sz="3900" dirty="0" err="1"/>
              <a:t>tuah</a:t>
            </a:r>
            <a:r>
              <a:rPr lang="en-US" sz="3900" dirty="0"/>
              <a:t>," a </a:t>
            </a:r>
            <a:r>
              <a:rPr lang="en-US" sz="3900" dirty="0" err="1"/>
              <a:t>ti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6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Keimah</a:t>
            </a:r>
            <a:r>
              <a:rPr lang="en-US" sz="3900" dirty="0"/>
              <a:t> lung </a:t>
            </a:r>
            <a:r>
              <a:rPr lang="en-US" sz="3900" dirty="0" err="1"/>
              <a:t>chungah</a:t>
            </a:r>
            <a:r>
              <a:rPr lang="en-US" sz="3900" dirty="0"/>
              <a:t> rung um </a:t>
            </a:r>
            <a:r>
              <a:rPr lang="en-US" sz="3900" dirty="0" err="1"/>
              <a:t>tuah</a:t>
            </a:r>
            <a:r>
              <a:rPr lang="en-US" sz="3900" dirty="0"/>
              <a:t>, Nang </a:t>
            </a:r>
            <a:r>
              <a:rPr lang="en-US" sz="3900" dirty="0" err="1"/>
              <a:t>caah</a:t>
            </a:r>
            <a:r>
              <a:rPr lang="en-US" sz="3900" dirty="0"/>
              <a:t> </a:t>
            </a:r>
            <a:r>
              <a:rPr lang="en-US" sz="3900" dirty="0" err="1"/>
              <a:t>umnak</a:t>
            </a:r>
            <a:r>
              <a:rPr lang="en-US" sz="3900" dirty="0"/>
              <a:t> </a:t>
            </a:r>
            <a:r>
              <a:rPr lang="en-US" sz="3900" dirty="0" err="1"/>
              <a:t>hmun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um, </a:t>
            </a:r>
            <a:r>
              <a:rPr lang="en-US" sz="3900" dirty="0" err="1"/>
              <a:t>Keimah</a:t>
            </a:r>
            <a:r>
              <a:rPr lang="en-US" sz="3900" dirty="0"/>
              <a:t> lung </a:t>
            </a:r>
            <a:r>
              <a:rPr lang="en-US" sz="3900" dirty="0" err="1"/>
              <a:t>chungah</a:t>
            </a:r>
            <a:r>
              <a:rPr lang="en-US" sz="3900" dirty="0"/>
              <a:t> rung um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Nang </a:t>
            </a:r>
            <a:r>
              <a:rPr lang="en-US" sz="3900" dirty="0" err="1"/>
              <a:t>caah</a:t>
            </a:r>
            <a:r>
              <a:rPr lang="en-US" sz="3900" dirty="0"/>
              <a:t> </a:t>
            </a:r>
            <a:r>
              <a:rPr lang="en-US" sz="3900" dirty="0" err="1"/>
              <a:t>umnak</a:t>
            </a:r>
            <a:r>
              <a:rPr lang="en-US" sz="3900" dirty="0"/>
              <a:t> </a:t>
            </a:r>
            <a:r>
              <a:rPr lang="en-US" sz="3900" dirty="0" err="1"/>
              <a:t>hmun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um.</a:t>
            </a:r>
          </a:p>
        </p:txBody>
      </p:sp>
    </p:spTree>
  </p:cSld>
  <p:clrMapOvr>
    <a:masterClrMapping/>
  </p:clrMapOvr>
</p:sld>
</file>

<file path=ppt/slides/slide6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6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86. MAW KHUARUAHHAR MIN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C</a:t>
            </a:r>
          </a:p>
        </p:txBody>
      </p:sp>
    </p:spTree>
  </p:cSld>
  <p:clrMapOvr>
    <a:masterClrMapping/>
  </p:clrMapOvr>
</p:sld>
</file>

<file path=ppt/slides/slide6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Maw </a:t>
            </a:r>
            <a:r>
              <a:rPr lang="en-US" sz="3900" dirty="0" err="1"/>
              <a:t>khuaruahhar</a:t>
            </a:r>
            <a:r>
              <a:rPr lang="en-US" sz="3900" dirty="0"/>
              <a:t> Min, </a:t>
            </a:r>
            <a:r>
              <a:rPr lang="en-US" sz="3900" dirty="0" err="1"/>
              <a:t>Profet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hlanpi</a:t>
            </a:r>
            <a:r>
              <a:rPr lang="en-US" sz="3900" dirty="0"/>
              <a:t> in an </a:t>
            </a:r>
            <a:r>
              <a:rPr lang="en-US" sz="3900" dirty="0" err="1"/>
              <a:t>hngalh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; A </a:t>
            </a:r>
            <a:r>
              <a:rPr lang="en-US" sz="3900" dirty="0" err="1"/>
              <a:t>ratnak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an </a:t>
            </a:r>
            <a:r>
              <a:rPr lang="en-US" sz="3900" dirty="0" err="1"/>
              <a:t>rak</a:t>
            </a:r>
            <a:r>
              <a:rPr lang="en-US" sz="3900" dirty="0"/>
              <a:t>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</a:t>
            </a:r>
            <a:r>
              <a:rPr lang="en-US" sz="3900" dirty="0" err="1"/>
              <a:t>Daihnak</a:t>
            </a:r>
            <a:r>
              <a:rPr lang="en-US" sz="3900" dirty="0"/>
              <a:t> </a:t>
            </a:r>
            <a:r>
              <a:rPr lang="en-US" sz="3900" dirty="0" err="1"/>
              <a:t>Siangpahrang</a:t>
            </a:r>
            <a:r>
              <a:rPr lang="en-US" sz="3900" dirty="0"/>
              <a:t> cu.</a:t>
            </a:r>
          </a:p>
        </p:txBody>
      </p:sp>
    </p:spTree>
  </p:cSld>
  <p:clrMapOvr>
    <a:masterClrMapping/>
  </p:clrMapOvr>
</p:sld>
</file>

<file path=ppt/slides/slide6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Khuaruahhar</a:t>
            </a:r>
            <a:r>
              <a:rPr lang="en-US" sz="3900" dirty="0"/>
              <a:t> </a:t>
            </a:r>
            <a:r>
              <a:rPr lang="en-US" sz="3900" dirty="0" err="1"/>
              <a:t>Fimchimtu</a:t>
            </a:r>
            <a:r>
              <a:rPr lang="en-US" sz="3900" dirty="0"/>
              <a:t> </a:t>
            </a:r>
            <a:r>
              <a:rPr lang="en-US" sz="3900" dirty="0" err="1"/>
              <a:t>Bawipa</a:t>
            </a:r>
            <a:r>
              <a:rPr lang="en-US" sz="3900" dirty="0"/>
              <a:t>! A </a:t>
            </a:r>
            <a:r>
              <a:rPr lang="en-US" sz="3900" dirty="0" err="1"/>
              <a:t>lianngan</a:t>
            </a:r>
            <a:r>
              <a:rPr lang="en-US" sz="3900" dirty="0"/>
              <a:t> </a:t>
            </a:r>
            <a:r>
              <a:rPr lang="en-US" sz="3900" dirty="0" err="1"/>
              <a:t>bik</a:t>
            </a:r>
            <a:r>
              <a:rPr lang="en-US" sz="3900" dirty="0"/>
              <a:t> </a:t>
            </a:r>
            <a:r>
              <a:rPr lang="en-US" sz="3900" dirty="0" err="1"/>
              <a:t>Bawipa</a:t>
            </a:r>
            <a:r>
              <a:rPr lang="en-US" sz="3900" dirty="0"/>
              <a:t>! </a:t>
            </a:r>
            <a:r>
              <a:rPr lang="en-US" sz="3900" dirty="0" err="1"/>
              <a:t>Zungzal</a:t>
            </a:r>
            <a:r>
              <a:rPr lang="en-US" sz="3900" dirty="0"/>
              <a:t> a </a:t>
            </a:r>
            <a:r>
              <a:rPr lang="en-US" sz="3900" dirty="0" err="1"/>
              <a:t>hmunmi</a:t>
            </a:r>
            <a:r>
              <a:rPr lang="en-US" sz="3900" dirty="0"/>
              <a:t> </a:t>
            </a:r>
            <a:r>
              <a:rPr lang="en-US" sz="3900" dirty="0" err="1"/>
              <a:t>Daihnak</a:t>
            </a:r>
            <a:r>
              <a:rPr lang="en-US" sz="3900" dirty="0"/>
              <a:t> </a:t>
            </a:r>
            <a:r>
              <a:rPr lang="en-US" sz="3900" dirty="0" err="1"/>
              <a:t>Bawi</a:t>
            </a:r>
            <a:r>
              <a:rPr lang="en-US" sz="3900" dirty="0"/>
              <a:t>!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Fapa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6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Maw Mi </a:t>
            </a:r>
            <a:r>
              <a:rPr lang="en-US" sz="3900" dirty="0" err="1"/>
              <a:t>lianngan</a:t>
            </a:r>
            <a:r>
              <a:rPr lang="en-US" sz="3900" dirty="0"/>
              <a:t>, </a:t>
            </a:r>
            <a:r>
              <a:rPr lang="en-US" sz="3900" dirty="0" err="1"/>
              <a:t>Vanmi</a:t>
            </a:r>
            <a:r>
              <a:rPr lang="en-US" sz="3900" dirty="0"/>
              <a:t> run le </a:t>
            </a:r>
            <a:r>
              <a:rPr lang="en-US" sz="3900" dirty="0" err="1"/>
              <a:t>mithiang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an </a:t>
            </a:r>
            <a:r>
              <a:rPr lang="en-US" sz="3900" dirty="0" err="1"/>
              <a:t>thangthat</a:t>
            </a:r>
            <a:r>
              <a:rPr lang="en-US" sz="3900" dirty="0"/>
              <a:t>; Min </a:t>
            </a:r>
            <a:r>
              <a:rPr lang="en-US" sz="3900" dirty="0" err="1"/>
              <a:t>vialte</a:t>
            </a:r>
            <a:r>
              <a:rPr lang="en-US" sz="3900" dirty="0"/>
              <a:t> </a:t>
            </a:r>
            <a:r>
              <a:rPr lang="en-US" sz="3900" dirty="0" err="1"/>
              <a:t>lakah</a:t>
            </a:r>
            <a:r>
              <a:rPr lang="en-US" sz="3900" dirty="0"/>
              <a:t> </a:t>
            </a:r>
            <a:r>
              <a:rPr lang="en-US" sz="3900" dirty="0" err="1"/>
              <a:t>cungnung</a:t>
            </a:r>
            <a:r>
              <a:rPr lang="en-US" sz="3900" dirty="0"/>
              <a:t> </a:t>
            </a:r>
            <a:r>
              <a:rPr lang="en-US" sz="3900" dirty="0" err="1"/>
              <a:t>bik</a:t>
            </a:r>
            <a:r>
              <a:rPr lang="en-US" sz="3900" dirty="0"/>
              <a:t>, Kan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dornak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6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Khuaruahhar</a:t>
            </a:r>
            <a:r>
              <a:rPr lang="en-US" sz="3900" dirty="0"/>
              <a:t> </a:t>
            </a:r>
            <a:r>
              <a:rPr lang="en-US" sz="3900" dirty="0" err="1"/>
              <a:t>Fimchimtu</a:t>
            </a:r>
            <a:r>
              <a:rPr lang="en-US" sz="3900" dirty="0"/>
              <a:t> </a:t>
            </a:r>
            <a:r>
              <a:rPr lang="en-US" sz="3900" dirty="0" err="1"/>
              <a:t>Bawipa</a:t>
            </a:r>
            <a:r>
              <a:rPr lang="en-US" sz="3900" dirty="0"/>
              <a:t>! A </a:t>
            </a:r>
            <a:r>
              <a:rPr lang="en-US" sz="3900" dirty="0" err="1"/>
              <a:t>lianngan</a:t>
            </a:r>
            <a:r>
              <a:rPr lang="en-US" sz="3900" dirty="0"/>
              <a:t> </a:t>
            </a:r>
            <a:r>
              <a:rPr lang="en-US" sz="3900" dirty="0" err="1"/>
              <a:t>bik</a:t>
            </a:r>
            <a:r>
              <a:rPr lang="en-US" sz="3900" dirty="0"/>
              <a:t> </a:t>
            </a:r>
            <a:r>
              <a:rPr lang="en-US" sz="3900" dirty="0" err="1"/>
              <a:t>Bawipa</a:t>
            </a:r>
            <a:r>
              <a:rPr lang="en-US" sz="3900" dirty="0"/>
              <a:t>! </a:t>
            </a:r>
            <a:r>
              <a:rPr lang="en-US" sz="3900" dirty="0" err="1"/>
              <a:t>Zungzal</a:t>
            </a:r>
            <a:r>
              <a:rPr lang="en-US" sz="3900" dirty="0"/>
              <a:t> a </a:t>
            </a:r>
            <a:r>
              <a:rPr lang="en-US" sz="3900" dirty="0" err="1"/>
              <a:t>hmunmi</a:t>
            </a:r>
            <a:r>
              <a:rPr lang="en-US" sz="3900" dirty="0"/>
              <a:t> </a:t>
            </a:r>
            <a:r>
              <a:rPr lang="en-US" sz="3900" dirty="0" err="1"/>
              <a:t>Daihnak</a:t>
            </a:r>
            <a:r>
              <a:rPr lang="en-US" sz="3900" dirty="0"/>
              <a:t> </a:t>
            </a:r>
            <a:r>
              <a:rPr lang="en-US" sz="3900" dirty="0" err="1"/>
              <a:t>Bawi</a:t>
            </a:r>
            <a:r>
              <a:rPr lang="en-US" sz="3900" dirty="0"/>
              <a:t>!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Fapa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6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Maw </a:t>
            </a:r>
            <a:r>
              <a:rPr lang="en-US" sz="3900" dirty="0" err="1"/>
              <a:t>Misung</a:t>
            </a:r>
            <a:r>
              <a:rPr lang="en-US" sz="3900" dirty="0"/>
              <a:t> </a:t>
            </a:r>
            <a:r>
              <a:rPr lang="en-US" sz="3900" dirty="0" err="1"/>
              <a:t>bik</a:t>
            </a:r>
            <a:r>
              <a:rPr lang="en-US" sz="3900" dirty="0"/>
              <a:t>, Sang in an </a:t>
            </a:r>
            <a:r>
              <a:rPr lang="en-US" sz="3900" dirty="0" err="1"/>
              <a:t>hlorh</a:t>
            </a:r>
            <a:r>
              <a:rPr lang="en-US" sz="3900" dirty="0"/>
              <a:t>, sang </a:t>
            </a:r>
            <a:r>
              <a:rPr lang="en-US" sz="3900" dirty="0" err="1"/>
              <a:t>bik</a:t>
            </a:r>
            <a:r>
              <a:rPr lang="en-US" sz="3900" dirty="0"/>
              <a:t> </a:t>
            </a:r>
            <a:r>
              <a:rPr lang="en-US" sz="3900" dirty="0" err="1"/>
              <a:t>nawlngeitu</a:t>
            </a:r>
            <a:r>
              <a:rPr lang="en-US" sz="3900" dirty="0"/>
              <a:t> cu; Amah </a:t>
            </a:r>
            <a:r>
              <a:rPr lang="en-US" sz="3900" dirty="0" err="1"/>
              <a:t>thawngin</a:t>
            </a:r>
            <a:r>
              <a:rPr lang="en-US" sz="3900" dirty="0"/>
              <a:t> </a:t>
            </a:r>
            <a:r>
              <a:rPr lang="en-US" sz="3900" dirty="0" err="1"/>
              <a:t>sualnak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tei</a:t>
            </a:r>
            <a:r>
              <a:rPr lang="en-US" sz="3900" dirty="0"/>
              <a:t>, Van ah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luhpi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6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Khuaruahhar</a:t>
            </a:r>
            <a:r>
              <a:rPr lang="en-US" sz="3900" dirty="0"/>
              <a:t> </a:t>
            </a:r>
            <a:r>
              <a:rPr lang="en-US" sz="3900" dirty="0" err="1"/>
              <a:t>Fimchimtu</a:t>
            </a:r>
            <a:r>
              <a:rPr lang="en-US" sz="3900" dirty="0"/>
              <a:t> </a:t>
            </a:r>
            <a:r>
              <a:rPr lang="en-US" sz="3900" dirty="0" err="1"/>
              <a:t>Bawipa</a:t>
            </a:r>
            <a:r>
              <a:rPr lang="en-US" sz="3900" dirty="0"/>
              <a:t>! A </a:t>
            </a:r>
            <a:r>
              <a:rPr lang="en-US" sz="3900" dirty="0" err="1"/>
              <a:t>lianngan</a:t>
            </a:r>
            <a:r>
              <a:rPr lang="en-US" sz="3900" dirty="0"/>
              <a:t> </a:t>
            </a:r>
            <a:r>
              <a:rPr lang="en-US" sz="3900" dirty="0" err="1"/>
              <a:t>bik</a:t>
            </a:r>
            <a:r>
              <a:rPr lang="en-US" sz="3900" dirty="0"/>
              <a:t> </a:t>
            </a:r>
            <a:r>
              <a:rPr lang="en-US" sz="3900" dirty="0" err="1"/>
              <a:t>Bawipa</a:t>
            </a:r>
            <a:r>
              <a:rPr lang="en-US" sz="3900" dirty="0"/>
              <a:t>! </a:t>
            </a:r>
            <a:r>
              <a:rPr lang="en-US" sz="3900" dirty="0" err="1"/>
              <a:t>Zungzal</a:t>
            </a:r>
            <a:r>
              <a:rPr lang="en-US" sz="3900" dirty="0"/>
              <a:t> a </a:t>
            </a:r>
            <a:r>
              <a:rPr lang="en-US" sz="3900" dirty="0" err="1"/>
              <a:t>hmunmi</a:t>
            </a:r>
            <a:r>
              <a:rPr lang="en-US" sz="3900" dirty="0"/>
              <a:t> </a:t>
            </a:r>
            <a:r>
              <a:rPr lang="en-US" sz="3900" dirty="0" err="1"/>
              <a:t>Daihnak</a:t>
            </a:r>
            <a:r>
              <a:rPr lang="en-US" sz="3900" dirty="0"/>
              <a:t> </a:t>
            </a:r>
            <a:r>
              <a:rPr lang="en-US" sz="3900" dirty="0" err="1"/>
              <a:t>Bawi</a:t>
            </a:r>
            <a:r>
              <a:rPr lang="en-US" sz="3900" dirty="0"/>
              <a:t>!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Fapa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6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6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87. KHRIHFAMI I LAWM U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F</a:t>
            </a:r>
          </a:p>
        </p:txBody>
      </p:sp>
    </p:spTree>
  </p:cSld>
  <p:clrMapOvr>
    <a:masterClrMapping/>
  </p:clrMapOvr>
</p:sld>
</file>

<file path=ppt/slides/slide6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Khrihfami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lawm</a:t>
            </a:r>
            <a:r>
              <a:rPr lang="en-US" sz="3900" dirty="0"/>
              <a:t> u, </a:t>
            </a:r>
            <a:r>
              <a:rPr lang="en-US" sz="3900" dirty="0" err="1"/>
              <a:t>thinlung</a:t>
            </a:r>
            <a:r>
              <a:rPr lang="en-US" sz="3900" dirty="0"/>
              <a:t> </a:t>
            </a:r>
            <a:r>
              <a:rPr lang="en-US" sz="3900" dirty="0" err="1"/>
              <a:t>tak</a:t>
            </a:r>
            <a:r>
              <a:rPr lang="en-US" sz="3900" dirty="0"/>
              <a:t> le aw in, Kan </a:t>
            </a:r>
            <a:r>
              <a:rPr lang="en-US" sz="3900" dirty="0" err="1"/>
              <a:t>chimmi</a:t>
            </a:r>
            <a:r>
              <a:rPr lang="en-US" sz="3900" dirty="0"/>
              <a:t> hi </a:t>
            </a:r>
            <a:r>
              <a:rPr lang="en-US" sz="3900" dirty="0" err="1"/>
              <a:t>ngai</a:t>
            </a:r>
            <a:r>
              <a:rPr lang="en-US" sz="3900" dirty="0"/>
              <a:t> </a:t>
            </a:r>
            <a:r>
              <a:rPr lang="en-US" sz="3900" dirty="0" err="1"/>
              <a:t>hmanh</a:t>
            </a:r>
            <a:r>
              <a:rPr lang="en-US" sz="3900" dirty="0"/>
              <a:t> u; </a:t>
            </a:r>
            <a:r>
              <a:rPr lang="en-US" sz="3900" dirty="0" err="1"/>
              <a:t>Thawngtha</a:t>
            </a:r>
            <a:r>
              <a:rPr lang="en-US" sz="3900" dirty="0"/>
              <a:t>! </a:t>
            </a:r>
            <a:r>
              <a:rPr lang="en-US" sz="3900" dirty="0" err="1"/>
              <a:t>nihin</a:t>
            </a:r>
            <a:r>
              <a:rPr lang="en-US" sz="3900" dirty="0"/>
              <a:t> ah </a:t>
            </a:r>
            <a:r>
              <a:rPr lang="en-US" sz="3900" dirty="0" err="1"/>
              <a:t>Khrih</a:t>
            </a:r>
            <a:r>
              <a:rPr lang="en-US" sz="3900" dirty="0"/>
              <a:t> a </a:t>
            </a:r>
            <a:r>
              <a:rPr lang="en-US" sz="3900" dirty="0" err="1"/>
              <a:t>chuak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 Caw le </a:t>
            </a:r>
            <a:r>
              <a:rPr lang="en-US" sz="3900" dirty="0" err="1"/>
              <a:t>laa</a:t>
            </a:r>
            <a:r>
              <a:rPr lang="en-US" sz="3900" dirty="0"/>
              <a:t> a </a:t>
            </a:r>
            <a:r>
              <a:rPr lang="en-US" sz="3900" dirty="0" err="1"/>
              <a:t>hmai</a:t>
            </a:r>
            <a:r>
              <a:rPr lang="en-US" sz="3900" dirty="0"/>
              <a:t> an kun, </a:t>
            </a:r>
            <a:r>
              <a:rPr lang="en-US" sz="3900" dirty="0" err="1"/>
              <a:t>Atu</a:t>
            </a:r>
            <a:r>
              <a:rPr lang="en-US" sz="3900" dirty="0"/>
              <a:t> caw </a:t>
            </a:r>
            <a:r>
              <a:rPr lang="en-US" sz="3900" dirty="0" err="1"/>
              <a:t>rawl</a:t>
            </a:r>
            <a:r>
              <a:rPr lang="en-US" sz="3900" dirty="0"/>
              <a:t> </a:t>
            </a:r>
            <a:r>
              <a:rPr lang="en-US" sz="3900" dirty="0" err="1"/>
              <a:t>einak</a:t>
            </a:r>
            <a:r>
              <a:rPr lang="en-US" sz="3900" dirty="0"/>
              <a:t> </a:t>
            </a:r>
            <a:r>
              <a:rPr lang="en-US" sz="3900" dirty="0" err="1"/>
              <a:t>kuang</a:t>
            </a:r>
            <a:r>
              <a:rPr lang="en-US" sz="3900" dirty="0"/>
              <a:t> ah, A </a:t>
            </a:r>
            <a:r>
              <a:rPr lang="en-US" sz="3900" dirty="0" err="1"/>
              <a:t>chuak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 </a:t>
            </a:r>
            <a:r>
              <a:rPr lang="en-US" sz="3900" dirty="0" err="1"/>
              <a:t>Khamhtu</a:t>
            </a:r>
            <a:r>
              <a:rPr lang="en-US" sz="3900" dirty="0"/>
              <a:t>, </a:t>
            </a:r>
            <a:r>
              <a:rPr lang="en-US" sz="3900" dirty="0" err="1"/>
              <a:t>Nihin</a:t>
            </a:r>
            <a:r>
              <a:rPr lang="en-US" sz="3900" dirty="0"/>
              <a:t> a </a:t>
            </a:r>
            <a:r>
              <a:rPr lang="en-US" sz="3900" dirty="0" err="1"/>
              <a:t>chuak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6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Khrihfami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lawm</a:t>
            </a:r>
            <a:r>
              <a:rPr lang="en-US" sz="3900" dirty="0"/>
              <a:t> u, </a:t>
            </a:r>
            <a:r>
              <a:rPr lang="en-US" sz="3900" dirty="0" err="1"/>
              <a:t>thinlung</a:t>
            </a:r>
            <a:r>
              <a:rPr lang="en-US" sz="3900" dirty="0"/>
              <a:t> </a:t>
            </a:r>
            <a:r>
              <a:rPr lang="en-US" sz="3900" dirty="0" err="1"/>
              <a:t>tak</a:t>
            </a:r>
            <a:r>
              <a:rPr lang="en-US" sz="3900" dirty="0"/>
              <a:t> le aw in, Dong lo </a:t>
            </a:r>
            <a:r>
              <a:rPr lang="en-US" sz="3900" dirty="0" err="1"/>
              <a:t>nuamhnak</a:t>
            </a:r>
            <a:r>
              <a:rPr lang="en-US" sz="3900" dirty="0"/>
              <a:t> </a:t>
            </a:r>
            <a:r>
              <a:rPr lang="en-US" sz="3900" dirty="0" err="1"/>
              <a:t>thawng</a:t>
            </a:r>
            <a:r>
              <a:rPr lang="en-US" sz="3900" dirty="0"/>
              <a:t> </a:t>
            </a:r>
            <a:r>
              <a:rPr lang="en-US" sz="3900" dirty="0" err="1"/>
              <a:t>nan</a:t>
            </a:r>
            <a:r>
              <a:rPr lang="en-US" sz="3900" dirty="0"/>
              <a:t> </a:t>
            </a:r>
            <a:r>
              <a:rPr lang="en-US" sz="3900" dirty="0" err="1"/>
              <a:t>theih</a:t>
            </a:r>
            <a:r>
              <a:rPr lang="en-US" sz="3900" dirty="0"/>
              <a:t>, </a:t>
            </a:r>
            <a:r>
              <a:rPr lang="en-US" sz="3900" dirty="0" err="1"/>
              <a:t>Lawm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! hi ca </a:t>
            </a:r>
            <a:r>
              <a:rPr lang="en-US" sz="3900" dirty="0" err="1"/>
              <a:t>Khrih</a:t>
            </a:r>
            <a:r>
              <a:rPr lang="en-US" sz="3900" dirty="0"/>
              <a:t> cu a </a:t>
            </a:r>
            <a:r>
              <a:rPr lang="en-US" sz="3900" dirty="0" err="1"/>
              <a:t>chuak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Van </a:t>
            </a:r>
            <a:r>
              <a:rPr lang="en-US" sz="3900" dirty="0" err="1"/>
              <a:t>cung</a:t>
            </a:r>
            <a:r>
              <a:rPr lang="en-US" sz="3900" dirty="0"/>
              <a:t> </a:t>
            </a:r>
            <a:r>
              <a:rPr lang="en-US" sz="3900" dirty="0" err="1"/>
              <a:t>innka</a:t>
            </a:r>
            <a:r>
              <a:rPr lang="en-US" sz="3900" dirty="0"/>
              <a:t> cu a </a:t>
            </a:r>
            <a:r>
              <a:rPr lang="en-US" sz="3900" dirty="0" err="1"/>
              <a:t>hun</a:t>
            </a:r>
            <a:r>
              <a:rPr lang="en-US" sz="3900" dirty="0"/>
              <a:t>, Mi ca ah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nuamhnak</a:t>
            </a:r>
            <a:r>
              <a:rPr lang="en-US" sz="3900" dirty="0"/>
              <a:t> ah, Hi ca </a:t>
            </a:r>
            <a:r>
              <a:rPr lang="en-US" sz="3900" dirty="0" err="1"/>
              <a:t>Khrih</a:t>
            </a:r>
            <a:r>
              <a:rPr lang="en-US" sz="3900" dirty="0"/>
              <a:t> a </a:t>
            </a:r>
            <a:r>
              <a:rPr lang="en-US" sz="3900" dirty="0" err="1"/>
              <a:t>chuak</a:t>
            </a:r>
            <a:r>
              <a:rPr lang="en-US" sz="3900" dirty="0"/>
              <a:t>, Hi ca a </a:t>
            </a:r>
            <a:r>
              <a:rPr lang="en-US" sz="3900" dirty="0" err="1"/>
              <a:t>chuak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6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Khrihfami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lawm</a:t>
            </a:r>
            <a:r>
              <a:rPr lang="en-US" sz="3900" dirty="0"/>
              <a:t> u, </a:t>
            </a:r>
            <a:r>
              <a:rPr lang="en-US" sz="3900" dirty="0" err="1"/>
              <a:t>thinlung</a:t>
            </a:r>
            <a:r>
              <a:rPr lang="en-US" sz="3900" dirty="0"/>
              <a:t> </a:t>
            </a:r>
            <a:r>
              <a:rPr lang="en-US" sz="3900" dirty="0" err="1"/>
              <a:t>tak</a:t>
            </a:r>
            <a:r>
              <a:rPr lang="en-US" sz="3900" dirty="0"/>
              <a:t> le aw in, </a:t>
            </a:r>
            <a:r>
              <a:rPr lang="en-US" sz="3900" dirty="0" err="1"/>
              <a:t>Thlan</a:t>
            </a:r>
            <a:r>
              <a:rPr lang="en-US" sz="3900" dirty="0"/>
              <a:t> </a:t>
            </a:r>
            <a:r>
              <a:rPr lang="en-US" sz="3900" dirty="0" err="1"/>
              <a:t>zongnan</a:t>
            </a:r>
            <a:r>
              <a:rPr lang="en-US" sz="3900" dirty="0"/>
              <a:t> </a:t>
            </a:r>
            <a:r>
              <a:rPr lang="en-US" sz="3900" dirty="0" err="1"/>
              <a:t>tih</a:t>
            </a:r>
            <a:r>
              <a:rPr lang="en-US" sz="3900" dirty="0"/>
              <a:t> </a:t>
            </a:r>
            <a:r>
              <a:rPr lang="en-US" sz="3900" dirty="0" err="1"/>
              <a:t>ti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lo, </a:t>
            </a:r>
            <a:r>
              <a:rPr lang="en-US" sz="3900" dirty="0" err="1"/>
              <a:t>Daihnak</a:t>
            </a:r>
            <a:r>
              <a:rPr lang="en-US" sz="3900" dirty="0"/>
              <a:t>! </a:t>
            </a:r>
            <a:r>
              <a:rPr lang="en-US" sz="3900" dirty="0" err="1"/>
              <a:t>Khrih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khamh</a:t>
            </a:r>
            <a:r>
              <a:rPr lang="en-US" sz="3900" dirty="0"/>
              <a:t> </a:t>
            </a:r>
            <a:r>
              <a:rPr lang="en-US" sz="3900" dirty="0" err="1"/>
              <a:t>awk</a:t>
            </a:r>
            <a:r>
              <a:rPr lang="en-US" sz="3900" dirty="0"/>
              <a:t> a </a:t>
            </a:r>
            <a:r>
              <a:rPr lang="en-US" sz="3900" dirty="0" err="1"/>
              <a:t>chuak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An </a:t>
            </a:r>
            <a:r>
              <a:rPr lang="en-US" sz="3900" dirty="0" err="1"/>
              <a:t>auh</a:t>
            </a:r>
            <a:r>
              <a:rPr lang="en-US" sz="3900" dirty="0"/>
              <a:t> </a:t>
            </a:r>
            <a:r>
              <a:rPr lang="en-US" sz="3900" dirty="0" err="1"/>
              <a:t>nang</a:t>
            </a:r>
            <a:r>
              <a:rPr lang="en-US" sz="3900" dirty="0"/>
              <a:t> le mi </a:t>
            </a:r>
            <a:r>
              <a:rPr lang="en-US" sz="3900" dirty="0" err="1"/>
              <a:t>vialte</a:t>
            </a:r>
            <a:r>
              <a:rPr lang="en-US" sz="3900" dirty="0"/>
              <a:t>, A </a:t>
            </a:r>
            <a:r>
              <a:rPr lang="en-US" sz="3900" dirty="0" err="1"/>
              <a:t>umnak</a:t>
            </a:r>
            <a:r>
              <a:rPr lang="en-US" sz="3900" dirty="0"/>
              <a:t> inn co </a:t>
            </a:r>
            <a:r>
              <a:rPr lang="en-US" sz="3900" dirty="0" err="1"/>
              <a:t>awk</a:t>
            </a:r>
            <a:r>
              <a:rPr lang="en-US" sz="3900" dirty="0"/>
              <a:t> </a:t>
            </a:r>
            <a:r>
              <a:rPr lang="en-US" sz="3900" dirty="0" err="1"/>
              <a:t>caah</a:t>
            </a:r>
            <a:r>
              <a:rPr lang="en-US" sz="3900" dirty="0"/>
              <a:t>, </a:t>
            </a:r>
            <a:r>
              <a:rPr lang="en-US" sz="3900" dirty="0" err="1"/>
              <a:t>Khamhtu</a:t>
            </a:r>
            <a:r>
              <a:rPr lang="en-US" sz="3900" dirty="0"/>
              <a:t> </a:t>
            </a:r>
            <a:r>
              <a:rPr lang="en-US" sz="3900" dirty="0" err="1"/>
              <a:t>Khrih</a:t>
            </a:r>
            <a:r>
              <a:rPr lang="en-US" sz="3900" dirty="0"/>
              <a:t> a </a:t>
            </a:r>
            <a:r>
              <a:rPr lang="en-US" sz="3900" dirty="0" err="1"/>
              <a:t>chuak</a:t>
            </a:r>
            <a:r>
              <a:rPr lang="en-US" sz="3900" dirty="0"/>
              <a:t>, </a:t>
            </a:r>
            <a:r>
              <a:rPr lang="en-US" sz="3900" dirty="0" err="1"/>
              <a:t>Khamh</a:t>
            </a:r>
            <a:r>
              <a:rPr lang="en-US" sz="3900" dirty="0"/>
              <a:t> </a:t>
            </a:r>
            <a:r>
              <a:rPr lang="en-US" sz="3900" dirty="0" err="1"/>
              <a:t>awk</a:t>
            </a:r>
            <a:r>
              <a:rPr lang="en-US" sz="3900" dirty="0"/>
              <a:t> a </a:t>
            </a:r>
            <a:r>
              <a:rPr lang="en-US" sz="3900" dirty="0" err="1"/>
              <a:t>chuak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6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6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88. KHIKA CAWRAWL KUANG CHUNGAH</a:t>
            </a:r>
          </a:p>
          <a:p>
            <a:r>
              <a:rPr lang="en-US" sz="3900" dirty="0" err="1"/>
              <a:t>Doh</a:t>
            </a:r>
            <a:r>
              <a:rPr lang="en-US" sz="3900" dirty="0"/>
              <a:t> is F</a:t>
            </a:r>
          </a:p>
        </p:txBody>
      </p:sp>
    </p:spTree>
  </p:cSld>
  <p:clrMapOvr>
    <a:masterClrMapping/>
  </p:clrMapOvr>
</p:sld>
</file>

<file path=ppt/slides/slide6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Khika</a:t>
            </a:r>
            <a:r>
              <a:rPr lang="en-US" sz="3900" dirty="0"/>
              <a:t> </a:t>
            </a:r>
            <a:r>
              <a:rPr lang="en-US" sz="3900" dirty="0" err="1"/>
              <a:t>lamhla</a:t>
            </a:r>
            <a:r>
              <a:rPr lang="en-US" sz="3900" dirty="0"/>
              <a:t> </a:t>
            </a:r>
            <a:r>
              <a:rPr lang="en-US" sz="3900" dirty="0" err="1"/>
              <a:t>cawrawl</a:t>
            </a:r>
            <a:r>
              <a:rPr lang="en-US" sz="3900" dirty="0"/>
              <a:t> </a:t>
            </a:r>
            <a:r>
              <a:rPr lang="en-US" sz="3900" dirty="0" err="1"/>
              <a:t>einak</a:t>
            </a:r>
            <a:r>
              <a:rPr lang="en-US" sz="3900" dirty="0"/>
              <a:t> </a:t>
            </a:r>
            <a:r>
              <a:rPr lang="en-US" sz="3900" dirty="0" err="1"/>
              <a:t>kuang</a:t>
            </a:r>
            <a:r>
              <a:rPr lang="en-US" sz="3900" dirty="0"/>
              <a:t> </a:t>
            </a:r>
            <a:r>
              <a:rPr lang="en-US" sz="3900" dirty="0" err="1"/>
              <a:t>chungah</a:t>
            </a:r>
            <a:r>
              <a:rPr lang="en-US" sz="3900" dirty="0"/>
              <a:t>, Van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ngakchuan</a:t>
            </a:r>
            <a:r>
              <a:rPr lang="en-US" sz="3900" dirty="0"/>
              <a:t> </a:t>
            </a:r>
            <a:r>
              <a:rPr lang="en-US" sz="3900" dirty="0" err="1"/>
              <a:t>sem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puan</a:t>
            </a:r>
            <a:r>
              <a:rPr lang="en-US" sz="3900" dirty="0"/>
              <a:t> </a:t>
            </a:r>
            <a:r>
              <a:rPr lang="en-US" sz="3900" dirty="0" err="1"/>
              <a:t>zual</a:t>
            </a:r>
            <a:r>
              <a:rPr lang="en-US" sz="3900" dirty="0"/>
              <a:t> in an </a:t>
            </a:r>
            <a:r>
              <a:rPr lang="en-US" sz="3900" dirty="0" err="1"/>
              <a:t>thlim</a:t>
            </a:r>
            <a:r>
              <a:rPr lang="en-US" sz="3900" dirty="0"/>
              <a:t>, </a:t>
            </a:r>
            <a:r>
              <a:rPr lang="en-US" sz="3900" dirty="0" err="1"/>
              <a:t>Vancung</a:t>
            </a:r>
            <a:r>
              <a:rPr lang="en-US" sz="3900" dirty="0"/>
              <a:t> </a:t>
            </a:r>
            <a:r>
              <a:rPr lang="en-US" sz="3900" dirty="0" err="1"/>
              <a:t>arfi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 </a:t>
            </a:r>
            <a:r>
              <a:rPr lang="en-US" sz="3900" dirty="0" err="1"/>
              <a:t>ihnak</a:t>
            </a:r>
            <a:r>
              <a:rPr lang="en-US" sz="3900" dirty="0"/>
              <a:t> ah an </a:t>
            </a:r>
            <a:r>
              <a:rPr lang="en-US" sz="3900" dirty="0" err="1"/>
              <a:t>zoh</a:t>
            </a:r>
            <a:r>
              <a:rPr lang="en-US" sz="3900" dirty="0"/>
              <a:t>,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hniang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ramro</a:t>
            </a:r>
            <a:r>
              <a:rPr lang="en-US" sz="3900" dirty="0"/>
              <a:t> </a:t>
            </a:r>
            <a:r>
              <a:rPr lang="en-US" sz="3900" dirty="0" err="1"/>
              <a:t>cungah</a:t>
            </a:r>
            <a:r>
              <a:rPr lang="en-US" sz="3900" dirty="0"/>
              <a:t> </a:t>
            </a:r>
            <a:r>
              <a:rPr lang="en-US" sz="3900" dirty="0" err="1"/>
              <a:t>aa</a:t>
            </a:r>
            <a:r>
              <a:rPr lang="en-US" sz="3900" dirty="0"/>
              <a:t> </a:t>
            </a:r>
            <a:r>
              <a:rPr lang="en-US" sz="3900" dirty="0" err="1"/>
              <a:t>hngilh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6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Cawrual</a:t>
            </a:r>
            <a:r>
              <a:rPr lang="en-US" sz="3900" dirty="0"/>
              <a:t> an </a:t>
            </a:r>
            <a:r>
              <a:rPr lang="en-US" sz="3900" dirty="0" err="1"/>
              <a:t>hram</a:t>
            </a:r>
            <a:r>
              <a:rPr lang="en-US" sz="3900" dirty="0"/>
              <a:t> </a:t>
            </a:r>
            <a:r>
              <a:rPr lang="en-US" sz="3900" dirty="0" err="1"/>
              <a:t>thawngin</a:t>
            </a:r>
            <a:r>
              <a:rPr lang="en-US" sz="3900" dirty="0"/>
              <a:t> </a:t>
            </a:r>
            <a:r>
              <a:rPr lang="en-US" sz="3900" dirty="0" err="1"/>
              <a:t>ngakchia</a:t>
            </a:r>
            <a:r>
              <a:rPr lang="en-US" sz="3900" dirty="0"/>
              <a:t> </a:t>
            </a:r>
            <a:r>
              <a:rPr lang="en-US" sz="3900" dirty="0" err="1"/>
              <a:t>sem</a:t>
            </a:r>
            <a:r>
              <a:rPr lang="en-US" sz="3900" dirty="0"/>
              <a:t> </a:t>
            </a:r>
            <a:r>
              <a:rPr lang="en-US" sz="3900" dirty="0" err="1"/>
              <a:t>aa</a:t>
            </a:r>
            <a:r>
              <a:rPr lang="en-US" sz="3900" dirty="0"/>
              <a:t> </a:t>
            </a:r>
            <a:r>
              <a:rPr lang="en-US" sz="3900" dirty="0" err="1"/>
              <a:t>hlau</a:t>
            </a:r>
            <a:r>
              <a:rPr lang="en-US" sz="3900" dirty="0"/>
              <a:t>, </a:t>
            </a:r>
            <a:r>
              <a:rPr lang="en-US" sz="3900" dirty="0" err="1"/>
              <a:t>Sihmanhsehlaw</a:t>
            </a:r>
            <a:r>
              <a:rPr lang="en-US" sz="3900" dirty="0"/>
              <a:t>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hniang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a tap lo, Kan </a:t>
            </a:r>
            <a:r>
              <a:rPr lang="en-US" sz="3900" dirty="0" err="1"/>
              <a:t>dawt</a:t>
            </a:r>
            <a:r>
              <a:rPr lang="en-US" sz="3900" dirty="0"/>
              <a:t>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, van in run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zoh</a:t>
            </a:r>
            <a:r>
              <a:rPr lang="en-US" sz="3900" dirty="0"/>
              <a:t>, </a:t>
            </a:r>
            <a:r>
              <a:rPr lang="en-US" sz="3900" dirty="0" err="1"/>
              <a:t>Fingrei</a:t>
            </a:r>
            <a:r>
              <a:rPr lang="en-US" sz="3900" dirty="0"/>
              <a:t> </a:t>
            </a:r>
            <a:r>
              <a:rPr lang="en-US" sz="3900" dirty="0" err="1"/>
              <a:t>cah</a:t>
            </a:r>
            <a:r>
              <a:rPr lang="en-US" sz="3900" dirty="0"/>
              <a:t> </a:t>
            </a:r>
            <a:r>
              <a:rPr lang="en-US" sz="3900" dirty="0" err="1"/>
              <a:t>tiang</a:t>
            </a:r>
            <a:r>
              <a:rPr lang="en-US" sz="3900" dirty="0"/>
              <a:t> ka </a:t>
            </a:r>
            <a:r>
              <a:rPr lang="en-US" sz="3900" dirty="0" err="1"/>
              <a:t>ihnak</a:t>
            </a:r>
            <a:r>
              <a:rPr lang="en-US" sz="3900" dirty="0"/>
              <a:t> </a:t>
            </a:r>
            <a:r>
              <a:rPr lang="en-US" sz="3900" dirty="0" err="1"/>
              <a:t>pawngah</a:t>
            </a:r>
            <a:r>
              <a:rPr lang="en-US" sz="3900" dirty="0"/>
              <a:t> um </a:t>
            </a:r>
            <a:r>
              <a:rPr lang="en-US" sz="3900" dirty="0" err="1"/>
              <a:t>tuah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6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"Ka </a:t>
            </a:r>
            <a:r>
              <a:rPr lang="en-US" sz="3900" dirty="0" err="1"/>
              <a:t>kiangah</a:t>
            </a:r>
            <a:r>
              <a:rPr lang="en-US" sz="3900" dirty="0"/>
              <a:t> um,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," </a:t>
            </a:r>
            <a:r>
              <a:rPr lang="en-US" sz="3900" dirty="0" err="1"/>
              <a:t>tiah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nawl</a:t>
            </a:r>
            <a:r>
              <a:rPr lang="en-US" sz="3900" dirty="0"/>
              <a:t>, </a:t>
            </a:r>
            <a:r>
              <a:rPr lang="en-US" sz="3900" dirty="0" err="1"/>
              <a:t>Zungzal</a:t>
            </a:r>
            <a:r>
              <a:rPr lang="en-US" sz="3900" dirty="0"/>
              <a:t> in ka </a:t>
            </a:r>
            <a:r>
              <a:rPr lang="en-US" sz="3900" dirty="0" err="1"/>
              <a:t>pawngah</a:t>
            </a:r>
            <a:r>
              <a:rPr lang="en-US" sz="3900" dirty="0"/>
              <a:t> um law, ka </a:t>
            </a:r>
            <a:r>
              <a:rPr lang="en-US" sz="3900" dirty="0" err="1"/>
              <a:t>daw</a:t>
            </a:r>
            <a:r>
              <a:rPr lang="en-US" sz="3900" dirty="0"/>
              <a:t> fawn, </a:t>
            </a:r>
            <a:r>
              <a:rPr lang="en-US" sz="3900" dirty="0" err="1"/>
              <a:t>Ngakchia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 </a:t>
            </a:r>
            <a:r>
              <a:rPr lang="en-US" sz="3900" dirty="0" err="1"/>
              <a:t>thluachuah</a:t>
            </a:r>
            <a:r>
              <a:rPr lang="en-US" sz="3900" dirty="0"/>
              <a:t> </a:t>
            </a:r>
            <a:r>
              <a:rPr lang="en-US" sz="3900" dirty="0" err="1"/>
              <a:t>vanluh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pe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Van ah </a:t>
            </a:r>
            <a:r>
              <a:rPr lang="en-US" sz="3900" dirty="0" err="1"/>
              <a:t>nang</a:t>
            </a:r>
            <a:r>
              <a:rPr lang="en-US" sz="3900" dirty="0"/>
              <a:t> he um </a:t>
            </a:r>
            <a:r>
              <a:rPr lang="en-US" sz="3900" dirty="0" err="1"/>
              <a:t>ti</a:t>
            </a:r>
            <a:r>
              <a:rPr lang="en-US" sz="3900" dirty="0"/>
              <a:t> </a:t>
            </a:r>
            <a:r>
              <a:rPr lang="en-US" sz="3900" dirty="0" err="1"/>
              <a:t>awkah</a:t>
            </a:r>
            <a:r>
              <a:rPr lang="en-US" sz="3900" dirty="0"/>
              <a:t> ka </a:t>
            </a:r>
            <a:r>
              <a:rPr lang="en-US" sz="3900" dirty="0" err="1"/>
              <a:t>tlakter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6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6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89. A DAI ZAN, A THIANG ZAN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C</a:t>
            </a:r>
          </a:p>
        </p:txBody>
      </p:sp>
    </p:spTree>
  </p:cSld>
  <p:clrMapOvr>
    <a:masterClrMapping/>
  </p:clrMapOvr>
</p:sld>
</file>

<file path=ppt/slides/slide6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A </a:t>
            </a:r>
            <a:r>
              <a:rPr lang="en-US" sz="3900" dirty="0" err="1"/>
              <a:t>dai</a:t>
            </a:r>
            <a:r>
              <a:rPr lang="en-US" sz="3900" dirty="0"/>
              <a:t> </a:t>
            </a:r>
            <a:r>
              <a:rPr lang="en-US" sz="3900" dirty="0" err="1"/>
              <a:t>zan</a:t>
            </a:r>
            <a:r>
              <a:rPr lang="en-US" sz="3900" dirty="0"/>
              <a:t>, A </a:t>
            </a:r>
            <a:r>
              <a:rPr lang="en-US" sz="3900" dirty="0" err="1"/>
              <a:t>thiang</a:t>
            </a:r>
            <a:r>
              <a:rPr lang="en-US" sz="3900" dirty="0"/>
              <a:t> </a:t>
            </a:r>
            <a:r>
              <a:rPr lang="en-US" sz="3900" dirty="0" err="1"/>
              <a:t>zan</a:t>
            </a:r>
            <a:r>
              <a:rPr lang="en-US" sz="3900" dirty="0"/>
              <a:t>, </a:t>
            </a:r>
            <a:r>
              <a:rPr lang="en-US" sz="3900" dirty="0" err="1"/>
              <a:t>Zeizong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 a </a:t>
            </a:r>
            <a:r>
              <a:rPr lang="en-US" sz="3900" dirty="0" err="1"/>
              <a:t>dai</a:t>
            </a:r>
            <a:r>
              <a:rPr lang="en-US" sz="3900" dirty="0"/>
              <a:t>, </a:t>
            </a:r>
            <a:r>
              <a:rPr lang="en-US" sz="3900" dirty="0" err="1"/>
              <a:t>Nau</a:t>
            </a:r>
            <a:r>
              <a:rPr lang="en-US" sz="3900" dirty="0"/>
              <a:t> le a nu </a:t>
            </a:r>
            <a:r>
              <a:rPr lang="en-US" sz="3900" dirty="0" err="1"/>
              <a:t>velchum</a:t>
            </a:r>
            <a:r>
              <a:rPr lang="en-US" sz="3900" dirty="0"/>
              <a:t> ah A </a:t>
            </a:r>
            <a:r>
              <a:rPr lang="en-US" sz="3900" dirty="0" err="1"/>
              <a:t>dawhmi</a:t>
            </a:r>
            <a:r>
              <a:rPr lang="en-US" sz="3900" dirty="0"/>
              <a:t> </a:t>
            </a:r>
            <a:r>
              <a:rPr lang="en-US" sz="3900" dirty="0" err="1"/>
              <a:t>ceunak</a:t>
            </a:r>
            <a:r>
              <a:rPr lang="en-US" sz="3900" dirty="0"/>
              <a:t> </a:t>
            </a:r>
            <a:r>
              <a:rPr lang="en-US" sz="3900" dirty="0" err="1"/>
              <a:t>aa</a:t>
            </a:r>
            <a:r>
              <a:rPr lang="en-US" sz="3900" dirty="0"/>
              <a:t> </a:t>
            </a:r>
            <a:r>
              <a:rPr lang="en-US" sz="3900" dirty="0" err="1"/>
              <a:t>zel</a:t>
            </a:r>
            <a:r>
              <a:rPr lang="en-US" sz="3900" dirty="0"/>
              <a:t>, Dai </a:t>
            </a:r>
            <a:r>
              <a:rPr lang="en-US" sz="3900" dirty="0" err="1"/>
              <a:t>tein</a:t>
            </a:r>
            <a:r>
              <a:rPr lang="en-US" sz="3900" dirty="0"/>
              <a:t> </a:t>
            </a:r>
            <a:r>
              <a:rPr lang="en-US" sz="3900" dirty="0" err="1"/>
              <a:t>aa</a:t>
            </a:r>
            <a:r>
              <a:rPr lang="en-US" sz="3900" dirty="0"/>
              <a:t> </a:t>
            </a:r>
            <a:r>
              <a:rPr lang="en-US" sz="3900" dirty="0" err="1"/>
              <a:t>hngilh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Dai </a:t>
            </a:r>
            <a:r>
              <a:rPr lang="en-US" sz="3900" dirty="0" err="1"/>
              <a:t>tein</a:t>
            </a:r>
            <a:r>
              <a:rPr lang="en-US" sz="3900" dirty="0"/>
              <a:t> </a:t>
            </a:r>
            <a:r>
              <a:rPr lang="en-US" sz="3900" dirty="0" err="1"/>
              <a:t>aa</a:t>
            </a:r>
            <a:r>
              <a:rPr lang="en-US" sz="3900" dirty="0"/>
              <a:t> </a:t>
            </a:r>
            <a:r>
              <a:rPr lang="en-US" sz="3900" dirty="0" err="1"/>
              <a:t>hngilh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6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A </a:t>
            </a:r>
            <a:r>
              <a:rPr lang="en-US" sz="3900" dirty="0" err="1"/>
              <a:t>dai</a:t>
            </a:r>
            <a:r>
              <a:rPr lang="en-US" sz="3900" dirty="0"/>
              <a:t> </a:t>
            </a:r>
            <a:r>
              <a:rPr lang="en-US" sz="3900" dirty="0" err="1"/>
              <a:t>zan</a:t>
            </a:r>
            <a:r>
              <a:rPr lang="en-US" sz="3900" dirty="0"/>
              <a:t>, A </a:t>
            </a:r>
            <a:r>
              <a:rPr lang="en-US" sz="3900" dirty="0" err="1"/>
              <a:t>thiang</a:t>
            </a:r>
            <a:r>
              <a:rPr lang="en-US" sz="3900" dirty="0"/>
              <a:t> </a:t>
            </a:r>
            <a:r>
              <a:rPr lang="en-US" sz="3900" dirty="0" err="1"/>
              <a:t>zan</a:t>
            </a:r>
            <a:r>
              <a:rPr lang="en-US" sz="3900" dirty="0"/>
              <a:t>, </a:t>
            </a:r>
            <a:r>
              <a:rPr lang="en-US" sz="3900" dirty="0" err="1"/>
              <a:t>Khuamui</a:t>
            </a:r>
            <a:r>
              <a:rPr lang="en-US" sz="3900" dirty="0"/>
              <a:t> a </a:t>
            </a:r>
            <a:r>
              <a:rPr lang="en-US" sz="3900" dirty="0" err="1"/>
              <a:t>ceu</a:t>
            </a:r>
            <a:r>
              <a:rPr lang="en-US" sz="3900" dirty="0"/>
              <a:t> </a:t>
            </a:r>
            <a:r>
              <a:rPr lang="en-US" sz="3900" dirty="0" err="1"/>
              <a:t>dih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</a:t>
            </a:r>
            <a:r>
              <a:rPr lang="en-US" sz="3900" dirty="0" err="1"/>
              <a:t>Tuukhal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van </a:t>
            </a:r>
            <a:r>
              <a:rPr lang="en-US" sz="3900" dirty="0" err="1"/>
              <a:t>hla</a:t>
            </a:r>
            <a:r>
              <a:rPr lang="en-US" sz="3900" dirty="0"/>
              <a:t> an </a:t>
            </a:r>
            <a:r>
              <a:rPr lang="en-US" sz="3900" dirty="0" err="1"/>
              <a:t>theih</a:t>
            </a:r>
            <a:r>
              <a:rPr lang="en-US" sz="3900" dirty="0"/>
              <a:t> Hallelujah! </a:t>
            </a:r>
            <a:r>
              <a:rPr lang="en-US" sz="3900" dirty="0" err="1"/>
              <a:t>Siangpahrang</a:t>
            </a:r>
            <a:r>
              <a:rPr lang="en-US" sz="3900" dirty="0"/>
              <a:t>, Kan </a:t>
            </a:r>
            <a:r>
              <a:rPr lang="en-US" sz="3900" dirty="0" err="1"/>
              <a:t>Khamhtu</a:t>
            </a:r>
            <a:r>
              <a:rPr lang="en-US" sz="3900" dirty="0"/>
              <a:t> a </a:t>
            </a:r>
            <a:r>
              <a:rPr lang="en-US" sz="3900" dirty="0" err="1"/>
              <a:t>chuak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Kan </a:t>
            </a:r>
            <a:r>
              <a:rPr lang="en-US" sz="3900" dirty="0" err="1"/>
              <a:t>Khamhtu</a:t>
            </a:r>
            <a:r>
              <a:rPr lang="en-US" sz="3900" dirty="0"/>
              <a:t> a </a:t>
            </a:r>
            <a:r>
              <a:rPr lang="en-US" sz="3900" dirty="0" err="1"/>
              <a:t>chuak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6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A </a:t>
            </a:r>
            <a:r>
              <a:rPr lang="en-US" sz="3900" dirty="0" err="1"/>
              <a:t>dai</a:t>
            </a:r>
            <a:r>
              <a:rPr lang="en-US" sz="3900" dirty="0"/>
              <a:t> </a:t>
            </a:r>
            <a:r>
              <a:rPr lang="en-US" sz="3900" dirty="0" err="1"/>
              <a:t>zan</a:t>
            </a:r>
            <a:r>
              <a:rPr lang="en-US" sz="3900" dirty="0"/>
              <a:t>, A </a:t>
            </a:r>
            <a:r>
              <a:rPr lang="en-US" sz="3900" dirty="0" err="1"/>
              <a:t>thiang</a:t>
            </a:r>
            <a:r>
              <a:rPr lang="en-US" sz="3900" dirty="0"/>
              <a:t> </a:t>
            </a:r>
            <a:r>
              <a:rPr lang="en-US" sz="3900" dirty="0" err="1"/>
              <a:t>zan</a:t>
            </a:r>
            <a:r>
              <a:rPr lang="en-US" sz="3900" dirty="0"/>
              <a:t>, </a:t>
            </a:r>
            <a:r>
              <a:rPr lang="en-US" sz="3900" dirty="0" err="1"/>
              <a:t>Khuaruahhar</a:t>
            </a:r>
            <a:r>
              <a:rPr lang="en-US" sz="3900" dirty="0"/>
              <a:t> </a:t>
            </a:r>
            <a:r>
              <a:rPr lang="en-US" sz="3900" dirty="0" err="1"/>
              <a:t>Arfi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, </a:t>
            </a:r>
            <a:r>
              <a:rPr lang="en-US" sz="3900" dirty="0" err="1"/>
              <a:t>Nichuah</a:t>
            </a:r>
            <a:r>
              <a:rPr lang="en-US" sz="3900" dirty="0"/>
              <a:t> </a:t>
            </a:r>
            <a:r>
              <a:rPr lang="en-US" sz="3900" dirty="0" err="1"/>
              <a:t>siangpahrang</a:t>
            </a:r>
            <a:r>
              <a:rPr lang="en-US" sz="3900" dirty="0"/>
              <a:t> a </a:t>
            </a:r>
            <a:r>
              <a:rPr lang="en-US" sz="3900" dirty="0" err="1"/>
              <a:t>hruai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laksawng</a:t>
            </a:r>
            <a:r>
              <a:rPr lang="en-US" sz="3900" dirty="0"/>
              <a:t> an </a:t>
            </a:r>
            <a:r>
              <a:rPr lang="en-US" sz="3900" dirty="0" err="1"/>
              <a:t>pek</a:t>
            </a:r>
            <a:r>
              <a:rPr lang="en-US" sz="3900" dirty="0"/>
              <a:t>, </a:t>
            </a:r>
            <a:r>
              <a:rPr lang="en-US" sz="3900" dirty="0" err="1"/>
              <a:t>Khamhbawi</a:t>
            </a:r>
            <a:r>
              <a:rPr lang="en-US" sz="3900" dirty="0"/>
              <a:t> </a:t>
            </a:r>
            <a:r>
              <a:rPr lang="en-US" sz="3900" dirty="0" err="1"/>
              <a:t>Khrih</a:t>
            </a:r>
            <a:r>
              <a:rPr lang="en-US" sz="3900" dirty="0"/>
              <a:t> a </a:t>
            </a:r>
            <a:r>
              <a:rPr lang="en-US" sz="3900" dirty="0" err="1"/>
              <a:t>chuak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Khrih</a:t>
            </a:r>
            <a:r>
              <a:rPr lang="en-US" sz="3900" dirty="0"/>
              <a:t> a </a:t>
            </a:r>
            <a:r>
              <a:rPr lang="en-US" sz="3900" dirty="0" err="1"/>
              <a:t>chuak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6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A </a:t>
            </a:r>
            <a:r>
              <a:rPr lang="en-US" sz="3900" dirty="0" err="1"/>
              <a:t>dai</a:t>
            </a:r>
            <a:r>
              <a:rPr lang="en-US" sz="3900" dirty="0"/>
              <a:t> </a:t>
            </a:r>
            <a:r>
              <a:rPr lang="en-US" sz="3900" dirty="0" err="1"/>
              <a:t>zan</a:t>
            </a:r>
            <a:r>
              <a:rPr lang="en-US" sz="3900" dirty="0"/>
              <a:t>, </a:t>
            </a:r>
            <a:r>
              <a:rPr lang="en-US" sz="3900" dirty="0" err="1"/>
              <a:t>Thiang</a:t>
            </a:r>
            <a:r>
              <a:rPr lang="en-US" sz="3900" dirty="0"/>
              <a:t> </a:t>
            </a:r>
            <a:r>
              <a:rPr lang="en-US" sz="3900" dirty="0" err="1"/>
              <a:t>bik</a:t>
            </a:r>
            <a:r>
              <a:rPr lang="en-US" sz="3900" dirty="0"/>
              <a:t> </a:t>
            </a:r>
            <a:r>
              <a:rPr lang="en-US" sz="3900" dirty="0" err="1"/>
              <a:t>zan</a:t>
            </a:r>
            <a:r>
              <a:rPr lang="en-US" sz="3900" dirty="0"/>
              <a:t>, Van </a:t>
            </a:r>
            <a:r>
              <a:rPr lang="en-US" sz="3900" dirty="0" err="1"/>
              <a:t>arfi</a:t>
            </a:r>
            <a:r>
              <a:rPr lang="en-US" sz="3900" dirty="0"/>
              <a:t>, Kan </a:t>
            </a:r>
            <a:r>
              <a:rPr lang="en-US" sz="3900" dirty="0" err="1"/>
              <a:t>ceuh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Vanmi</a:t>
            </a:r>
            <a:r>
              <a:rPr lang="en-US" sz="3900" dirty="0"/>
              <a:t> he Hallelujah! </a:t>
            </a:r>
            <a:r>
              <a:rPr lang="en-US" sz="3900" dirty="0" err="1"/>
              <a:t>Siangpahrang</a:t>
            </a:r>
            <a:r>
              <a:rPr lang="en-US" sz="3900" dirty="0"/>
              <a:t> </a:t>
            </a:r>
            <a:r>
              <a:rPr lang="en-US" sz="3900" dirty="0" err="1"/>
              <a:t>thangthat</a:t>
            </a:r>
            <a:r>
              <a:rPr lang="en-US" sz="3900" dirty="0"/>
              <a:t> u </a:t>
            </a:r>
            <a:r>
              <a:rPr lang="en-US" sz="3900" dirty="0" err="1"/>
              <a:t>si</a:t>
            </a:r>
            <a:r>
              <a:rPr lang="en-US" sz="3900" dirty="0"/>
              <a:t>, </a:t>
            </a:r>
            <a:r>
              <a:rPr lang="en-US" sz="3900" dirty="0" err="1"/>
              <a:t>Khrih</a:t>
            </a:r>
            <a:r>
              <a:rPr lang="en-US" sz="3900" dirty="0"/>
              <a:t> </a:t>
            </a:r>
            <a:r>
              <a:rPr lang="en-US" sz="3900" dirty="0" err="1"/>
              <a:t>Khamhtu</a:t>
            </a:r>
            <a:r>
              <a:rPr lang="en-US" sz="3900" dirty="0"/>
              <a:t> a </a:t>
            </a:r>
            <a:r>
              <a:rPr lang="en-US" sz="3900" dirty="0" err="1"/>
              <a:t>chuak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Khrih</a:t>
            </a:r>
            <a:r>
              <a:rPr lang="en-US" sz="3900" dirty="0"/>
              <a:t> a </a:t>
            </a:r>
            <a:r>
              <a:rPr lang="en-US" sz="3900" dirty="0" err="1"/>
              <a:t>chuak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6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6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90. ZAN AH TUUKHAL AN TUU AN ZOH</a:t>
            </a:r>
          </a:p>
          <a:p>
            <a:r>
              <a:rPr lang="en-US" sz="3900" dirty="0" err="1"/>
              <a:t>Doh</a:t>
            </a:r>
            <a:r>
              <a:rPr lang="en-US" sz="3900" dirty="0"/>
              <a:t> is G</a:t>
            </a:r>
          </a:p>
        </p:txBody>
      </p:sp>
    </p:spTree>
  </p:cSld>
  <p:clrMapOvr>
    <a:masterClrMapping/>
  </p:clrMapOvr>
</p:sld>
</file>

<file path=ppt/slides/slide6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Zan</a:t>
            </a:r>
            <a:r>
              <a:rPr lang="en-US" sz="3900" dirty="0"/>
              <a:t> ah </a:t>
            </a:r>
            <a:r>
              <a:rPr lang="en-US" sz="3900" dirty="0" err="1"/>
              <a:t>tuukhal</a:t>
            </a:r>
            <a:r>
              <a:rPr lang="en-US" sz="3900" dirty="0"/>
              <a:t> an </a:t>
            </a:r>
            <a:r>
              <a:rPr lang="en-US" sz="3900" dirty="0" err="1"/>
              <a:t>tuu</a:t>
            </a:r>
            <a:r>
              <a:rPr lang="en-US" sz="3900" dirty="0"/>
              <a:t> an </a:t>
            </a:r>
            <a:r>
              <a:rPr lang="en-US" sz="3900" dirty="0" err="1"/>
              <a:t>zoh</a:t>
            </a:r>
            <a:r>
              <a:rPr lang="en-US" sz="3900" dirty="0"/>
              <a:t>, </a:t>
            </a:r>
            <a:r>
              <a:rPr lang="en-US" sz="3900" dirty="0" err="1"/>
              <a:t>Vawlei</a:t>
            </a:r>
            <a:r>
              <a:rPr lang="en-US" sz="3900" dirty="0"/>
              <a:t> an </a:t>
            </a:r>
            <a:r>
              <a:rPr lang="en-US" sz="3900" dirty="0" err="1"/>
              <a:t>thut</a:t>
            </a:r>
            <a:r>
              <a:rPr lang="en-US" sz="3900" dirty="0"/>
              <a:t> </a:t>
            </a:r>
            <a:r>
              <a:rPr lang="en-US" sz="3900" dirty="0" err="1"/>
              <a:t>lioah</a:t>
            </a:r>
            <a:r>
              <a:rPr lang="en-US" sz="3900" dirty="0"/>
              <a:t>, </a:t>
            </a:r>
            <a:r>
              <a:rPr lang="en-US" sz="3900" dirty="0" err="1"/>
              <a:t>Vancungmi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rung </a:t>
            </a:r>
            <a:r>
              <a:rPr lang="en-US" sz="3900" dirty="0" err="1"/>
              <a:t>tum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, A rung </a:t>
            </a:r>
            <a:r>
              <a:rPr lang="en-US" sz="3900" dirty="0" err="1"/>
              <a:t>ceu</a:t>
            </a:r>
            <a:r>
              <a:rPr lang="en-US" sz="3900" dirty="0"/>
              <a:t> an </a:t>
            </a:r>
            <a:r>
              <a:rPr lang="en-US" sz="3900" dirty="0" err="1"/>
              <a:t>hmai</a:t>
            </a:r>
            <a:r>
              <a:rPr lang="en-US" sz="3900" dirty="0"/>
              <a:t> ah.</a:t>
            </a:r>
          </a:p>
        </p:txBody>
      </p:sp>
    </p:spTree>
  </p:cSld>
  <p:clrMapOvr>
    <a:masterClrMapping/>
  </p:clrMapOvr>
</p:sld>
</file>

<file path=ppt/slides/slide6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'</a:t>
            </a:r>
            <a:r>
              <a:rPr lang="en-US" sz="3900" dirty="0" err="1"/>
              <a:t>tih</a:t>
            </a:r>
            <a:r>
              <a:rPr lang="en-US" sz="3900" dirty="0"/>
              <a:t> </a:t>
            </a:r>
            <a:r>
              <a:rPr lang="en-US" sz="3900" dirty="0" err="1"/>
              <a:t>hlah</a:t>
            </a:r>
            <a:r>
              <a:rPr lang="en-US" sz="3900" dirty="0"/>
              <a:t>,' a </a:t>
            </a:r>
            <a:r>
              <a:rPr lang="en-US" sz="3900" dirty="0" err="1"/>
              <a:t>ti</a:t>
            </a:r>
            <a:r>
              <a:rPr lang="en-US" sz="3900" dirty="0"/>
              <a:t>, </a:t>
            </a:r>
            <a:r>
              <a:rPr lang="en-US" sz="3900" dirty="0" err="1"/>
              <a:t>vawlei</a:t>
            </a:r>
            <a:r>
              <a:rPr lang="en-US" sz="3900" dirty="0"/>
              <a:t> mi </a:t>
            </a:r>
            <a:r>
              <a:rPr lang="en-US" sz="3900" dirty="0" err="1"/>
              <a:t>hna</a:t>
            </a:r>
            <a:r>
              <a:rPr lang="en-US" sz="3900" dirty="0"/>
              <a:t>, "</a:t>
            </a:r>
            <a:r>
              <a:rPr lang="en-US" sz="3900" dirty="0" err="1"/>
              <a:t>Lunglawmhnak</a:t>
            </a:r>
            <a:r>
              <a:rPr lang="en-US" sz="3900" dirty="0"/>
              <a:t> </a:t>
            </a:r>
            <a:r>
              <a:rPr lang="en-US" sz="3900" dirty="0" err="1"/>
              <a:t>thawngtha</a:t>
            </a:r>
            <a:r>
              <a:rPr lang="en-US" sz="3900" dirty="0"/>
              <a:t> chin, Ka </a:t>
            </a:r>
            <a:r>
              <a:rPr lang="en-US" sz="3900" dirty="0" err="1"/>
              <a:t>tum</a:t>
            </a:r>
            <a:r>
              <a:rPr lang="en-US" sz="3900" dirty="0"/>
              <a:t>, ka put </a:t>
            </a:r>
            <a:r>
              <a:rPr lang="en-US" sz="3900" dirty="0" err="1"/>
              <a:t>nannih</a:t>
            </a:r>
            <a:r>
              <a:rPr lang="en-US" sz="3900" dirty="0"/>
              <a:t> ca-ah, </a:t>
            </a:r>
            <a:r>
              <a:rPr lang="en-US" sz="3900" dirty="0" err="1"/>
              <a:t>Lawmhnak</a:t>
            </a:r>
            <a:r>
              <a:rPr lang="en-US" sz="3900" dirty="0"/>
              <a:t> a tam </a:t>
            </a:r>
            <a:r>
              <a:rPr lang="en-US" sz="3900" dirty="0" err="1"/>
              <a:t>nihin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6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"David </a:t>
            </a:r>
            <a:r>
              <a:rPr lang="en-US" sz="3900" dirty="0" err="1"/>
              <a:t>khua</a:t>
            </a:r>
            <a:r>
              <a:rPr lang="en-US" sz="3900" dirty="0"/>
              <a:t> ah </a:t>
            </a:r>
            <a:r>
              <a:rPr lang="en-US" sz="3900" dirty="0" err="1"/>
              <a:t>nihin</a:t>
            </a:r>
            <a:r>
              <a:rPr lang="en-US" sz="3900" dirty="0"/>
              <a:t> a </a:t>
            </a:r>
            <a:r>
              <a:rPr lang="en-US" sz="3900" dirty="0" err="1"/>
              <a:t>hrin</a:t>
            </a:r>
            <a:r>
              <a:rPr lang="en-US" sz="3900" dirty="0"/>
              <a:t>, David </a:t>
            </a:r>
            <a:r>
              <a:rPr lang="en-US" sz="3900" dirty="0" err="1"/>
              <a:t>miphun</a:t>
            </a:r>
            <a:r>
              <a:rPr lang="en-US" sz="3900" dirty="0"/>
              <a:t> </a:t>
            </a:r>
            <a:r>
              <a:rPr lang="en-US" sz="3900" dirty="0" err="1"/>
              <a:t>simi</a:t>
            </a:r>
            <a:r>
              <a:rPr lang="en-US" sz="3900" dirty="0"/>
              <a:t>, </a:t>
            </a:r>
            <a:r>
              <a:rPr lang="en-US" sz="3900" dirty="0" err="1"/>
              <a:t>Mikhamh</a:t>
            </a:r>
            <a:r>
              <a:rPr lang="en-US" sz="3900" dirty="0"/>
              <a:t> </a:t>
            </a:r>
            <a:r>
              <a:rPr lang="en-US" sz="3900" dirty="0" err="1"/>
              <a:t>Khrih</a:t>
            </a:r>
            <a:r>
              <a:rPr lang="en-US" sz="3900" dirty="0"/>
              <a:t> a </a:t>
            </a:r>
            <a:r>
              <a:rPr lang="en-US" sz="3900" dirty="0" err="1"/>
              <a:t>simi</a:t>
            </a:r>
            <a:r>
              <a:rPr lang="en-US" sz="3900" dirty="0"/>
              <a:t> </a:t>
            </a:r>
            <a:r>
              <a:rPr lang="en-US" sz="3900" dirty="0" err="1"/>
              <a:t>Pathian</a:t>
            </a:r>
            <a:r>
              <a:rPr lang="en-US" sz="3900" dirty="0"/>
              <a:t>, </a:t>
            </a:r>
            <a:r>
              <a:rPr lang="en-US" sz="3900" dirty="0" err="1"/>
              <a:t>Ngakchia</a:t>
            </a:r>
            <a:r>
              <a:rPr lang="en-US" sz="3900" dirty="0"/>
              <a:t> a </a:t>
            </a:r>
            <a:r>
              <a:rPr lang="en-US" sz="3900" dirty="0" err="1"/>
              <a:t>hrin</a:t>
            </a:r>
            <a:r>
              <a:rPr lang="en-US" sz="3900" dirty="0"/>
              <a:t>," a </a:t>
            </a:r>
            <a:r>
              <a:rPr lang="en-US" sz="3900" dirty="0" err="1"/>
              <a:t>ti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6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"</a:t>
            </a:r>
            <a:r>
              <a:rPr lang="en-US" sz="3900" dirty="0" err="1"/>
              <a:t>Puan</a:t>
            </a:r>
            <a:r>
              <a:rPr lang="en-US" sz="3900" dirty="0"/>
              <a:t> in an </a:t>
            </a:r>
            <a:r>
              <a:rPr lang="en-US" sz="3900" dirty="0" err="1"/>
              <a:t>hlawm</a:t>
            </a:r>
            <a:r>
              <a:rPr lang="en-US" sz="3900" dirty="0"/>
              <a:t> </a:t>
            </a:r>
            <a:r>
              <a:rPr lang="en-US" sz="3900" dirty="0" err="1"/>
              <a:t>hnuah</a:t>
            </a:r>
            <a:r>
              <a:rPr lang="en-US" sz="3900" dirty="0"/>
              <a:t> an </a:t>
            </a:r>
            <a:r>
              <a:rPr lang="en-US" sz="3900" dirty="0" err="1"/>
              <a:t>chiah</a:t>
            </a:r>
            <a:r>
              <a:rPr lang="en-US" sz="3900" dirty="0"/>
              <a:t>, </a:t>
            </a:r>
            <a:r>
              <a:rPr lang="en-US" sz="3900" dirty="0" err="1"/>
              <a:t>Cawkuang</a:t>
            </a:r>
            <a:r>
              <a:rPr lang="en-US" sz="3900" dirty="0"/>
              <a:t> </a:t>
            </a:r>
            <a:r>
              <a:rPr lang="en-US" sz="3900" dirty="0" err="1"/>
              <a:t>chungah</a:t>
            </a:r>
            <a:r>
              <a:rPr lang="en-US" sz="3900" dirty="0"/>
              <a:t> an </a:t>
            </a:r>
            <a:r>
              <a:rPr lang="en-US" sz="3900" dirty="0" err="1"/>
              <a:t>thlim</a:t>
            </a:r>
            <a:r>
              <a:rPr lang="en-US" sz="3900" dirty="0"/>
              <a:t>, </a:t>
            </a:r>
            <a:r>
              <a:rPr lang="en-US" sz="3900" dirty="0" err="1"/>
              <a:t>Nannih</a:t>
            </a:r>
            <a:r>
              <a:rPr lang="en-US" sz="3900" dirty="0"/>
              <a:t> </a:t>
            </a:r>
            <a:r>
              <a:rPr lang="en-US" sz="3900" dirty="0" err="1"/>
              <a:t>atu</a:t>
            </a:r>
            <a:r>
              <a:rPr lang="en-US" sz="3900" dirty="0"/>
              <a:t> Amah </a:t>
            </a:r>
            <a:r>
              <a:rPr lang="en-US" sz="3900" dirty="0" err="1"/>
              <a:t>kawl</a:t>
            </a:r>
            <a:r>
              <a:rPr lang="en-US" sz="3900" dirty="0"/>
              <a:t> u, Nan ton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Ngakchia</a:t>
            </a:r>
            <a:r>
              <a:rPr lang="en-US" sz="3900" dirty="0"/>
              <a:t> sem."</a:t>
            </a:r>
          </a:p>
        </p:txBody>
      </p:sp>
    </p:spTree>
  </p:cSld>
  <p:clrMapOvr>
    <a:masterClrMapping/>
  </p:clrMapOvr>
</p:sld>
</file>

<file path=ppt/slides/slide6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5. </a:t>
            </a:r>
            <a:r>
              <a:rPr lang="en-US" sz="3900" dirty="0" err="1"/>
              <a:t>Vancungmi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 </a:t>
            </a:r>
            <a:r>
              <a:rPr lang="en-US" sz="3900" dirty="0" err="1"/>
              <a:t>chim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 </a:t>
            </a:r>
            <a:r>
              <a:rPr lang="en-US" sz="3900" dirty="0" err="1"/>
              <a:t>Vancungmi</a:t>
            </a:r>
            <a:r>
              <a:rPr lang="en-US" sz="3900" dirty="0"/>
              <a:t> run an </a:t>
            </a:r>
            <a:r>
              <a:rPr lang="en-US" sz="3900" dirty="0" err="1"/>
              <a:t>lang</a:t>
            </a:r>
            <a:r>
              <a:rPr lang="en-US" sz="3900" dirty="0"/>
              <a:t>, </a:t>
            </a:r>
            <a:r>
              <a:rPr lang="en-US" sz="3900" dirty="0" err="1"/>
              <a:t>Miceu</a:t>
            </a:r>
            <a:r>
              <a:rPr lang="en-US" sz="3900" dirty="0"/>
              <a:t> </a:t>
            </a:r>
            <a:r>
              <a:rPr lang="en-US" sz="3900" dirty="0" err="1"/>
              <a:t>micerh</a:t>
            </a:r>
            <a:r>
              <a:rPr lang="en-US" sz="3900" dirty="0"/>
              <a:t> an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ngai</a:t>
            </a:r>
            <a:r>
              <a:rPr lang="en-US" sz="3900" dirty="0"/>
              <a:t> </a:t>
            </a:r>
            <a:r>
              <a:rPr lang="en-US" sz="3900" dirty="0" err="1"/>
              <a:t>ta</a:t>
            </a:r>
            <a:r>
              <a:rPr lang="en-US" sz="3900" dirty="0"/>
              <a:t>,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an </a:t>
            </a:r>
            <a:r>
              <a:rPr lang="en-US" sz="3900" dirty="0" err="1"/>
              <a:t>thangthat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6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6. "</a:t>
            </a:r>
            <a:r>
              <a:rPr lang="en-US" sz="3900" dirty="0" err="1"/>
              <a:t>Vancung</a:t>
            </a:r>
            <a:r>
              <a:rPr lang="en-US" sz="3900" dirty="0"/>
              <a:t> a </a:t>
            </a:r>
            <a:r>
              <a:rPr lang="en-US" sz="3900" dirty="0" err="1"/>
              <a:t>ummi</a:t>
            </a:r>
            <a:r>
              <a:rPr lang="en-US" sz="3900" dirty="0"/>
              <a:t>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, A </a:t>
            </a:r>
            <a:r>
              <a:rPr lang="en-US" sz="3900" dirty="0" err="1"/>
              <a:t>thang</a:t>
            </a:r>
            <a:r>
              <a:rPr lang="en-US" sz="3900" dirty="0"/>
              <a:t> </a:t>
            </a:r>
            <a:r>
              <a:rPr lang="en-US" sz="3900" dirty="0" err="1"/>
              <a:t>tha</a:t>
            </a:r>
            <a:r>
              <a:rPr lang="en-US" sz="3900" dirty="0"/>
              <a:t> </a:t>
            </a:r>
            <a:r>
              <a:rPr lang="en-US" sz="3900" dirty="0" err="1"/>
              <a:t>bik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, </a:t>
            </a:r>
            <a:r>
              <a:rPr lang="en-US" sz="3900" dirty="0" err="1"/>
              <a:t>Vawlei</a:t>
            </a:r>
            <a:r>
              <a:rPr lang="en-US" sz="3900" dirty="0"/>
              <a:t> ah </a:t>
            </a:r>
            <a:r>
              <a:rPr lang="en-US" sz="3900" dirty="0" err="1"/>
              <a:t>daihnak</a:t>
            </a:r>
            <a:r>
              <a:rPr lang="en-US" sz="3900" dirty="0"/>
              <a:t> </a:t>
            </a:r>
            <a:r>
              <a:rPr lang="en-US" sz="3900" dirty="0" err="1"/>
              <a:t>tlung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, Mi </a:t>
            </a:r>
            <a:r>
              <a:rPr lang="en-US" sz="3900" dirty="0" err="1"/>
              <a:t>ca'h</a:t>
            </a:r>
            <a:r>
              <a:rPr lang="en-US" sz="3900" dirty="0"/>
              <a:t> a </a:t>
            </a:r>
            <a:r>
              <a:rPr lang="en-US" sz="3900" dirty="0" err="1"/>
              <a:t>vel</a:t>
            </a:r>
            <a:r>
              <a:rPr lang="en-US" sz="3900" dirty="0"/>
              <a:t> </a:t>
            </a:r>
            <a:r>
              <a:rPr lang="en-US" sz="3900" dirty="0" err="1"/>
              <a:t>tum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."</a:t>
            </a:r>
          </a:p>
        </p:txBody>
      </p:sp>
    </p:spTree>
  </p:cSld>
  <p:clrMapOvr>
    <a:masterClrMapping/>
  </p:clrMapOvr>
</p:sld>
</file>

<file path=ppt/slides/slide6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6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91. VANMI HLA AN SA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F</a:t>
            </a:r>
          </a:p>
        </p:txBody>
      </p:sp>
    </p:spTree>
  </p:cSld>
  <p:clrMapOvr>
    <a:masterClrMapping/>
  </p:clrMapOvr>
</p:sld>
</file>

<file path=ppt/slides/slide6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Vansang</a:t>
            </a:r>
            <a:r>
              <a:rPr lang="en-US" sz="3900" dirty="0"/>
              <a:t> pi </a:t>
            </a:r>
            <a:r>
              <a:rPr lang="en-US" sz="3900" dirty="0" err="1"/>
              <a:t>khin</a:t>
            </a:r>
            <a:r>
              <a:rPr lang="en-US" sz="3900" dirty="0"/>
              <a:t> </a:t>
            </a:r>
            <a:r>
              <a:rPr lang="en-US" sz="3900" dirty="0" err="1"/>
              <a:t>vanmi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, </a:t>
            </a:r>
            <a:r>
              <a:rPr lang="en-US" sz="3900" dirty="0" err="1"/>
              <a:t>Leicung</a:t>
            </a:r>
            <a:r>
              <a:rPr lang="en-US" sz="3900" dirty="0"/>
              <a:t> ah </a:t>
            </a:r>
            <a:r>
              <a:rPr lang="en-US" sz="3900" dirty="0" err="1"/>
              <a:t>hla</a:t>
            </a:r>
            <a:r>
              <a:rPr lang="en-US" sz="3900" dirty="0"/>
              <a:t> an run </a:t>
            </a:r>
            <a:r>
              <a:rPr lang="en-US" sz="3900" dirty="0" err="1"/>
              <a:t>sak</a:t>
            </a:r>
            <a:r>
              <a:rPr lang="en-US" sz="3900" dirty="0"/>
              <a:t>, </a:t>
            </a:r>
            <a:r>
              <a:rPr lang="en-US" sz="3900" dirty="0" err="1"/>
              <a:t>Tlang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 </a:t>
            </a:r>
            <a:r>
              <a:rPr lang="en-US" sz="3900" dirty="0" err="1"/>
              <a:t>hun</a:t>
            </a:r>
            <a:r>
              <a:rPr lang="en-US" sz="3900" dirty="0"/>
              <a:t> </a:t>
            </a:r>
            <a:r>
              <a:rPr lang="en-US" sz="3900" dirty="0" err="1"/>
              <a:t>lehnak</a:t>
            </a:r>
            <a:r>
              <a:rPr lang="en-US" sz="3900" dirty="0"/>
              <a:t> ah, An </a:t>
            </a:r>
            <a:r>
              <a:rPr lang="en-US" sz="3900" dirty="0" err="1"/>
              <a:t>hla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an </a:t>
            </a:r>
            <a:r>
              <a:rPr lang="en-US" sz="3900" dirty="0" err="1"/>
              <a:t>rak</a:t>
            </a:r>
            <a:r>
              <a:rPr lang="en-US" sz="3900" dirty="0"/>
              <a:t> </a:t>
            </a:r>
            <a:r>
              <a:rPr lang="en-US" sz="3900" dirty="0" err="1"/>
              <a:t>hrawlter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6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(</a:t>
            </a:r>
            <a:r>
              <a:rPr lang="en-US" sz="3900" dirty="0" err="1"/>
              <a:t>Glori</a:t>
            </a:r>
            <a:r>
              <a:rPr lang="en-US" sz="3900" dirty="0"/>
              <a:t>-a in </a:t>
            </a:r>
            <a:r>
              <a:rPr lang="en-US" sz="3900" dirty="0" err="1"/>
              <a:t>excelsis</a:t>
            </a:r>
            <a:r>
              <a:rPr lang="en-US" sz="3900" dirty="0"/>
              <a:t> De-o, </a:t>
            </a:r>
            <a:r>
              <a:rPr lang="en-US" sz="3900" dirty="0" err="1"/>
              <a:t>Glori</a:t>
            </a:r>
            <a:r>
              <a:rPr lang="en-US" sz="3900" dirty="0"/>
              <a:t>-a in </a:t>
            </a:r>
            <a:r>
              <a:rPr lang="en-US" sz="3900" dirty="0" err="1"/>
              <a:t>excelsis</a:t>
            </a:r>
            <a:r>
              <a:rPr lang="en-US" sz="3900" dirty="0"/>
              <a:t> De-o) </a:t>
            </a:r>
            <a:r>
              <a:rPr lang="en-US" sz="3900" dirty="0" err="1"/>
              <a:t>Pathian</a:t>
            </a:r>
            <a:r>
              <a:rPr lang="en-US" sz="3900" dirty="0"/>
              <a:t> cu </a:t>
            </a:r>
            <a:r>
              <a:rPr lang="en-US" sz="3900" dirty="0" err="1"/>
              <a:t>cung</a:t>
            </a:r>
            <a:r>
              <a:rPr lang="en-US" sz="3900" dirty="0"/>
              <a:t> </a:t>
            </a:r>
            <a:r>
              <a:rPr lang="en-US" sz="3900" dirty="0" err="1"/>
              <a:t>nung</a:t>
            </a:r>
            <a:r>
              <a:rPr lang="en-US" sz="3900" dirty="0"/>
              <a:t> </a:t>
            </a:r>
            <a:r>
              <a:rPr lang="en-US" sz="3900" dirty="0" err="1"/>
              <a:t>bik</a:t>
            </a:r>
            <a:r>
              <a:rPr lang="en-US" sz="3900" dirty="0"/>
              <a:t> ah </a:t>
            </a:r>
            <a:r>
              <a:rPr lang="en-US" sz="3900" dirty="0" err="1"/>
              <a:t>thang`hat</a:t>
            </a:r>
            <a:r>
              <a:rPr lang="en-US" sz="3900" dirty="0"/>
              <a:t>, </a:t>
            </a:r>
            <a:r>
              <a:rPr lang="en-US" sz="3900" dirty="0" err="1"/>
              <a:t>Pathian</a:t>
            </a:r>
            <a:r>
              <a:rPr lang="en-US" sz="3900" dirty="0"/>
              <a:t> cu, </a:t>
            </a:r>
            <a:r>
              <a:rPr lang="en-US" sz="3900" dirty="0" err="1"/>
              <a:t>cung</a:t>
            </a:r>
            <a:r>
              <a:rPr lang="en-US" sz="3900" dirty="0"/>
              <a:t> </a:t>
            </a:r>
            <a:r>
              <a:rPr lang="en-US" sz="3900" dirty="0" err="1"/>
              <a:t>nung</a:t>
            </a:r>
            <a:r>
              <a:rPr lang="en-US" sz="3900" dirty="0"/>
              <a:t> </a:t>
            </a:r>
            <a:r>
              <a:rPr lang="en-US" sz="3900" dirty="0" err="1"/>
              <a:t>bik</a:t>
            </a:r>
            <a:r>
              <a:rPr lang="en-US" sz="3900" dirty="0"/>
              <a:t> ah </a:t>
            </a:r>
            <a:r>
              <a:rPr lang="en-US" sz="3900" dirty="0" err="1"/>
              <a:t>thang`hat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6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Bethlehem </a:t>
            </a:r>
            <a:r>
              <a:rPr lang="en-US" sz="3900" dirty="0" err="1"/>
              <a:t>khua</a:t>
            </a:r>
            <a:r>
              <a:rPr lang="en-US" sz="3900" dirty="0"/>
              <a:t> ah </a:t>
            </a:r>
            <a:r>
              <a:rPr lang="en-US" sz="3900" dirty="0" err="1"/>
              <a:t>ra</a:t>
            </a:r>
            <a:r>
              <a:rPr lang="en-US" sz="3900" dirty="0"/>
              <a:t> law, </a:t>
            </a:r>
            <a:r>
              <a:rPr lang="en-US" sz="3900" dirty="0" err="1"/>
              <a:t>Ngakchia</a:t>
            </a:r>
            <a:r>
              <a:rPr lang="en-US" sz="3900" dirty="0"/>
              <a:t> cu </a:t>
            </a:r>
            <a:r>
              <a:rPr lang="en-US" sz="3900" dirty="0" err="1"/>
              <a:t>ra</a:t>
            </a:r>
            <a:r>
              <a:rPr lang="en-US" sz="3900" dirty="0"/>
              <a:t> </a:t>
            </a:r>
            <a:r>
              <a:rPr lang="en-US" sz="3900" dirty="0" err="1"/>
              <a:t>zoh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u, </a:t>
            </a:r>
            <a:r>
              <a:rPr lang="en-US" sz="3900" dirty="0" err="1"/>
              <a:t>Khukbil</a:t>
            </a:r>
            <a:r>
              <a:rPr lang="en-US" sz="3900" dirty="0"/>
              <a:t> in </a:t>
            </a:r>
            <a:r>
              <a:rPr lang="en-US" sz="3900" dirty="0" err="1"/>
              <a:t>bia</a:t>
            </a:r>
            <a:r>
              <a:rPr lang="en-US" sz="3900" dirty="0"/>
              <a:t> </a:t>
            </a:r>
            <a:r>
              <a:rPr lang="en-US" sz="3900" dirty="0" err="1"/>
              <a:t>cio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u,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Khrih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Siangpahrang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6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(</a:t>
            </a:r>
            <a:r>
              <a:rPr lang="en-US" sz="3900" dirty="0" err="1"/>
              <a:t>Glori</a:t>
            </a:r>
            <a:r>
              <a:rPr lang="en-US" sz="3900" dirty="0"/>
              <a:t>-a in </a:t>
            </a:r>
            <a:r>
              <a:rPr lang="en-US" sz="3900" dirty="0" err="1"/>
              <a:t>excelsis</a:t>
            </a:r>
            <a:r>
              <a:rPr lang="en-US" sz="3900" dirty="0"/>
              <a:t> De-o, </a:t>
            </a:r>
            <a:r>
              <a:rPr lang="en-US" sz="3900" dirty="0" err="1"/>
              <a:t>Glori</a:t>
            </a:r>
            <a:r>
              <a:rPr lang="en-US" sz="3900" dirty="0"/>
              <a:t>-a in </a:t>
            </a:r>
            <a:r>
              <a:rPr lang="en-US" sz="3900" dirty="0" err="1"/>
              <a:t>excelsis</a:t>
            </a:r>
            <a:r>
              <a:rPr lang="en-US" sz="3900" dirty="0"/>
              <a:t> De-o) </a:t>
            </a:r>
            <a:r>
              <a:rPr lang="en-US" sz="3900" dirty="0" err="1"/>
              <a:t>Pathian</a:t>
            </a:r>
            <a:r>
              <a:rPr lang="en-US" sz="3900" dirty="0"/>
              <a:t> cu </a:t>
            </a:r>
            <a:r>
              <a:rPr lang="en-US" sz="3900" dirty="0" err="1"/>
              <a:t>cung</a:t>
            </a:r>
            <a:r>
              <a:rPr lang="en-US" sz="3900" dirty="0"/>
              <a:t> </a:t>
            </a:r>
            <a:r>
              <a:rPr lang="en-US" sz="3900" dirty="0" err="1"/>
              <a:t>nung</a:t>
            </a:r>
            <a:r>
              <a:rPr lang="en-US" sz="3900" dirty="0"/>
              <a:t> </a:t>
            </a:r>
            <a:r>
              <a:rPr lang="en-US" sz="3900" dirty="0" err="1"/>
              <a:t>bik</a:t>
            </a:r>
            <a:r>
              <a:rPr lang="en-US" sz="3900" dirty="0"/>
              <a:t> ah </a:t>
            </a:r>
            <a:r>
              <a:rPr lang="en-US" sz="3900" dirty="0" err="1"/>
              <a:t>thang`hat</a:t>
            </a:r>
            <a:r>
              <a:rPr lang="en-US" sz="3900" dirty="0"/>
              <a:t>, </a:t>
            </a:r>
            <a:r>
              <a:rPr lang="en-US" sz="3900" dirty="0" err="1"/>
              <a:t>Pathian</a:t>
            </a:r>
            <a:r>
              <a:rPr lang="en-US" sz="3900" dirty="0"/>
              <a:t> cu, </a:t>
            </a:r>
            <a:r>
              <a:rPr lang="en-US" sz="3900" dirty="0" err="1"/>
              <a:t>cung</a:t>
            </a:r>
            <a:r>
              <a:rPr lang="en-US" sz="3900" dirty="0"/>
              <a:t> </a:t>
            </a:r>
            <a:r>
              <a:rPr lang="en-US" sz="3900" dirty="0" err="1"/>
              <a:t>nung</a:t>
            </a:r>
            <a:r>
              <a:rPr lang="en-US" sz="3900" dirty="0"/>
              <a:t> </a:t>
            </a:r>
            <a:r>
              <a:rPr lang="en-US" sz="3900" dirty="0" err="1"/>
              <a:t>bik</a:t>
            </a:r>
            <a:r>
              <a:rPr lang="en-US" sz="3900" dirty="0"/>
              <a:t> ah </a:t>
            </a:r>
            <a:r>
              <a:rPr lang="en-US" sz="3900" dirty="0" err="1"/>
              <a:t>thang`hat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6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Vanmi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an </a:t>
            </a:r>
            <a:r>
              <a:rPr lang="en-US" sz="3900" dirty="0" err="1"/>
              <a:t>thangthatmi</a:t>
            </a:r>
            <a:r>
              <a:rPr lang="en-US" sz="3900" dirty="0"/>
              <a:t>, Cu </a:t>
            </a:r>
            <a:r>
              <a:rPr lang="en-US" sz="3900" dirty="0" err="1"/>
              <a:t>cawkuang</a:t>
            </a:r>
            <a:r>
              <a:rPr lang="en-US" sz="3900" dirty="0"/>
              <a:t> ah </a:t>
            </a:r>
            <a:r>
              <a:rPr lang="en-US" sz="3900" dirty="0" err="1"/>
              <a:t>nan</a:t>
            </a:r>
            <a:r>
              <a:rPr lang="en-US" sz="3900" dirty="0"/>
              <a:t>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Mary le Josef le </a:t>
            </a:r>
            <a:r>
              <a:rPr lang="en-US" sz="3900" dirty="0" err="1"/>
              <a:t>tiah</a:t>
            </a:r>
            <a:r>
              <a:rPr lang="en-US" sz="3900" dirty="0"/>
              <a:t>,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Khrih</a:t>
            </a:r>
            <a:r>
              <a:rPr lang="en-US" sz="3900" dirty="0"/>
              <a:t> </a:t>
            </a:r>
            <a:r>
              <a:rPr lang="en-US" sz="3900" dirty="0" err="1"/>
              <a:t>thangthat</a:t>
            </a:r>
            <a:r>
              <a:rPr lang="en-US" sz="3900" dirty="0"/>
              <a:t> </a:t>
            </a:r>
            <a:r>
              <a:rPr lang="en-US" sz="3900" dirty="0" err="1"/>
              <a:t>cio</a:t>
            </a:r>
            <a:r>
              <a:rPr lang="en-US" sz="3900" dirty="0"/>
              <a:t> u </a:t>
            </a:r>
            <a:r>
              <a:rPr lang="en-US" sz="3900" dirty="0" err="1"/>
              <a:t>si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6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(</a:t>
            </a:r>
            <a:r>
              <a:rPr lang="en-US" sz="3900" dirty="0" err="1"/>
              <a:t>Glori</a:t>
            </a:r>
            <a:r>
              <a:rPr lang="en-US" sz="3900" dirty="0"/>
              <a:t>-a in </a:t>
            </a:r>
            <a:r>
              <a:rPr lang="en-US" sz="3900" dirty="0" err="1"/>
              <a:t>excelsis</a:t>
            </a:r>
            <a:r>
              <a:rPr lang="en-US" sz="3900" dirty="0"/>
              <a:t> De-o, </a:t>
            </a:r>
            <a:r>
              <a:rPr lang="en-US" sz="3900" dirty="0" err="1"/>
              <a:t>Glori</a:t>
            </a:r>
            <a:r>
              <a:rPr lang="en-US" sz="3900" dirty="0"/>
              <a:t>-a in </a:t>
            </a:r>
            <a:r>
              <a:rPr lang="en-US" sz="3900" dirty="0" err="1"/>
              <a:t>excelsis</a:t>
            </a:r>
            <a:r>
              <a:rPr lang="en-US" sz="3900" dirty="0"/>
              <a:t> De-o) </a:t>
            </a:r>
            <a:r>
              <a:rPr lang="en-US" sz="3900" dirty="0" err="1"/>
              <a:t>Pathian</a:t>
            </a:r>
            <a:r>
              <a:rPr lang="en-US" sz="3900" dirty="0"/>
              <a:t> cu </a:t>
            </a:r>
            <a:r>
              <a:rPr lang="en-US" sz="3900" dirty="0" err="1"/>
              <a:t>cung</a:t>
            </a:r>
            <a:r>
              <a:rPr lang="en-US" sz="3900" dirty="0"/>
              <a:t> </a:t>
            </a:r>
            <a:r>
              <a:rPr lang="en-US" sz="3900" dirty="0" err="1"/>
              <a:t>nung</a:t>
            </a:r>
            <a:r>
              <a:rPr lang="en-US" sz="3900" dirty="0"/>
              <a:t> </a:t>
            </a:r>
            <a:r>
              <a:rPr lang="en-US" sz="3900" dirty="0" err="1"/>
              <a:t>bik</a:t>
            </a:r>
            <a:r>
              <a:rPr lang="en-US" sz="3900" dirty="0"/>
              <a:t> ah </a:t>
            </a:r>
            <a:r>
              <a:rPr lang="en-US" sz="3900" dirty="0" err="1"/>
              <a:t>thang`hat</a:t>
            </a:r>
            <a:r>
              <a:rPr lang="en-US" sz="3900" dirty="0"/>
              <a:t>, </a:t>
            </a:r>
            <a:r>
              <a:rPr lang="en-US" sz="3900" dirty="0" err="1"/>
              <a:t>Pathian</a:t>
            </a:r>
            <a:r>
              <a:rPr lang="en-US" sz="3900" dirty="0"/>
              <a:t> cu, </a:t>
            </a:r>
            <a:r>
              <a:rPr lang="en-US" sz="3900" dirty="0" err="1"/>
              <a:t>cung</a:t>
            </a:r>
            <a:r>
              <a:rPr lang="en-US" sz="3900" dirty="0"/>
              <a:t> </a:t>
            </a:r>
            <a:r>
              <a:rPr lang="en-US" sz="3900" dirty="0" err="1"/>
              <a:t>nung</a:t>
            </a:r>
            <a:r>
              <a:rPr lang="en-US" sz="3900" dirty="0"/>
              <a:t> </a:t>
            </a:r>
            <a:r>
              <a:rPr lang="en-US" sz="3900" dirty="0" err="1"/>
              <a:t>bik</a:t>
            </a:r>
            <a:r>
              <a:rPr lang="en-US" sz="3900" dirty="0"/>
              <a:t> ah </a:t>
            </a:r>
            <a:r>
              <a:rPr lang="en-US" sz="3900" dirty="0" err="1"/>
              <a:t>thang`hat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6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6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92. DAVID KHUA CHUNGAH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G</a:t>
            </a:r>
          </a:p>
        </p:txBody>
      </p:sp>
    </p:spTree>
  </p:cSld>
  <p:clrMapOvr>
    <a:masterClrMapping/>
  </p:clrMapOvr>
</p:sld>
</file>

<file path=ppt/slides/slide6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Hlan</a:t>
            </a:r>
            <a:r>
              <a:rPr lang="en-US" sz="3900" dirty="0"/>
              <a:t> </a:t>
            </a:r>
            <a:r>
              <a:rPr lang="en-US" sz="3900" dirty="0" err="1"/>
              <a:t>lioah</a:t>
            </a:r>
            <a:r>
              <a:rPr lang="en-US" sz="3900" dirty="0"/>
              <a:t> David </a:t>
            </a:r>
            <a:r>
              <a:rPr lang="en-US" sz="3900" dirty="0" err="1"/>
              <a:t>khua</a:t>
            </a:r>
            <a:r>
              <a:rPr lang="en-US" sz="3900" dirty="0"/>
              <a:t> </a:t>
            </a:r>
            <a:r>
              <a:rPr lang="en-US" sz="3900" dirty="0" err="1"/>
              <a:t>chungah</a:t>
            </a:r>
            <a:r>
              <a:rPr lang="en-US" sz="3900" dirty="0"/>
              <a:t>, Caw inn </a:t>
            </a:r>
            <a:r>
              <a:rPr lang="en-US" sz="3900" dirty="0" err="1"/>
              <a:t>pakhat</a:t>
            </a:r>
            <a:r>
              <a:rPr lang="en-US" sz="3900" dirty="0"/>
              <a:t> a </a:t>
            </a:r>
            <a:r>
              <a:rPr lang="en-US" sz="3900" dirty="0" err="1"/>
              <a:t>rak</a:t>
            </a:r>
            <a:r>
              <a:rPr lang="en-US" sz="3900" dirty="0"/>
              <a:t> um, Cu ka caw </a:t>
            </a:r>
            <a:r>
              <a:rPr lang="en-US" sz="3900" dirty="0" err="1"/>
              <a:t>rawleinak</a:t>
            </a:r>
            <a:r>
              <a:rPr lang="en-US" sz="3900" dirty="0"/>
              <a:t> </a:t>
            </a:r>
            <a:r>
              <a:rPr lang="en-US" sz="3900" dirty="0" err="1"/>
              <a:t>kuang</a:t>
            </a:r>
            <a:r>
              <a:rPr lang="en-US" sz="3900" dirty="0"/>
              <a:t> ah Mary </a:t>
            </a:r>
            <a:r>
              <a:rPr lang="en-US" sz="3900" dirty="0" err="1"/>
              <a:t>nih</a:t>
            </a:r>
            <a:r>
              <a:rPr lang="en-US" sz="3900" dirty="0"/>
              <a:t> a </a:t>
            </a:r>
            <a:r>
              <a:rPr lang="en-US" sz="3900" dirty="0" err="1"/>
              <a:t>fa</a:t>
            </a:r>
            <a:r>
              <a:rPr lang="en-US" sz="3900" dirty="0"/>
              <a:t> a </a:t>
            </a:r>
            <a:r>
              <a:rPr lang="en-US" sz="3900" dirty="0" err="1"/>
              <a:t>thlim</a:t>
            </a:r>
            <a:r>
              <a:rPr lang="en-US" sz="3900" dirty="0"/>
              <a:t>,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nun </a:t>
            </a:r>
            <a:r>
              <a:rPr lang="en-US" sz="3900" dirty="0" err="1"/>
              <a:t>nem</a:t>
            </a:r>
            <a:r>
              <a:rPr lang="en-US" sz="3900" dirty="0"/>
              <a:t> </a:t>
            </a:r>
            <a:r>
              <a:rPr lang="en-US" sz="3900" dirty="0" err="1"/>
              <a:t>bik</a:t>
            </a:r>
            <a:r>
              <a:rPr lang="en-US" sz="3900" dirty="0"/>
              <a:t> </a:t>
            </a:r>
            <a:r>
              <a:rPr lang="en-US" sz="3900" dirty="0" err="1"/>
              <a:t>te</a:t>
            </a:r>
            <a:r>
              <a:rPr lang="en-US" sz="3900" dirty="0"/>
              <a:t>, </a:t>
            </a:r>
            <a:r>
              <a:rPr lang="en-US" sz="3900" dirty="0" err="1"/>
              <a:t>Cawkuang</a:t>
            </a:r>
            <a:r>
              <a:rPr lang="en-US" sz="3900" dirty="0"/>
              <a:t> </a:t>
            </a:r>
            <a:r>
              <a:rPr lang="en-US" sz="3900" dirty="0" err="1"/>
              <a:t>chungah</a:t>
            </a:r>
            <a:r>
              <a:rPr lang="en-US" sz="3900" dirty="0"/>
              <a:t> a </a:t>
            </a:r>
            <a:r>
              <a:rPr lang="en-US" sz="3900" dirty="0" err="1"/>
              <a:t>hngilh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6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Van in </a:t>
            </a:r>
            <a:r>
              <a:rPr lang="en-US" sz="3900" dirty="0" err="1"/>
              <a:t>vawlei</a:t>
            </a:r>
            <a:r>
              <a:rPr lang="en-US" sz="3900" dirty="0"/>
              <a:t> ah a rung </a:t>
            </a:r>
            <a:r>
              <a:rPr lang="en-US" sz="3900" dirty="0" err="1"/>
              <a:t>tum</a:t>
            </a:r>
            <a:r>
              <a:rPr lang="en-US" sz="3900" dirty="0"/>
              <a:t>,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zeizong</a:t>
            </a:r>
            <a:r>
              <a:rPr lang="en-US" sz="3900" dirty="0"/>
              <a:t> </a:t>
            </a:r>
            <a:r>
              <a:rPr lang="en-US" sz="3900" dirty="0" err="1"/>
              <a:t>te</a:t>
            </a:r>
            <a:r>
              <a:rPr lang="en-US" sz="3900" dirty="0"/>
              <a:t> </a:t>
            </a:r>
            <a:r>
              <a:rPr lang="en-US" sz="3900" dirty="0" err="1"/>
              <a:t>Bawipa</a:t>
            </a:r>
            <a:r>
              <a:rPr lang="en-US" sz="3900" dirty="0"/>
              <a:t>, Bethlehem </a:t>
            </a:r>
            <a:r>
              <a:rPr lang="en-US" sz="3900" dirty="0" err="1"/>
              <a:t>cawinn</a:t>
            </a:r>
            <a:r>
              <a:rPr lang="en-US" sz="3900" dirty="0"/>
              <a:t> ah a </a:t>
            </a:r>
            <a:r>
              <a:rPr lang="en-US" sz="3900" dirty="0" err="1"/>
              <a:t>chuak</a:t>
            </a:r>
            <a:r>
              <a:rPr lang="en-US" sz="3900" dirty="0"/>
              <a:t> </a:t>
            </a:r>
            <a:r>
              <a:rPr lang="en-US" sz="3900" dirty="0" err="1"/>
              <a:t>Cawkuang</a:t>
            </a:r>
            <a:r>
              <a:rPr lang="en-US" sz="3900" dirty="0"/>
              <a:t> </a:t>
            </a:r>
            <a:r>
              <a:rPr lang="en-US" sz="3900" dirty="0" err="1"/>
              <a:t>chungah</a:t>
            </a:r>
            <a:r>
              <a:rPr lang="en-US" sz="3900" dirty="0"/>
              <a:t> khan an </a:t>
            </a:r>
            <a:r>
              <a:rPr lang="en-US" sz="3900" dirty="0" err="1"/>
              <a:t>thlim</a:t>
            </a:r>
            <a:r>
              <a:rPr lang="en-US" sz="3900" dirty="0"/>
              <a:t>, </a:t>
            </a:r>
            <a:r>
              <a:rPr lang="en-US" sz="3900" dirty="0" err="1"/>
              <a:t>Rethei</a:t>
            </a:r>
            <a:r>
              <a:rPr lang="en-US" sz="3900" dirty="0"/>
              <a:t> </a:t>
            </a:r>
            <a:r>
              <a:rPr lang="en-US" sz="3900" dirty="0" err="1"/>
              <a:t>sifak</a:t>
            </a:r>
            <a:r>
              <a:rPr lang="en-US" sz="3900" dirty="0"/>
              <a:t> mi </a:t>
            </a:r>
            <a:r>
              <a:rPr lang="en-US" sz="3900" dirty="0" err="1"/>
              <a:t>sinah</a:t>
            </a:r>
            <a:r>
              <a:rPr lang="en-US" sz="3900" dirty="0"/>
              <a:t>, </a:t>
            </a:r>
            <a:r>
              <a:rPr lang="en-US" sz="3900" dirty="0" err="1"/>
              <a:t>Thiang</a:t>
            </a:r>
            <a:r>
              <a:rPr lang="en-US" sz="3900" dirty="0"/>
              <a:t> </a:t>
            </a:r>
            <a:r>
              <a:rPr lang="en-US" sz="3900" dirty="0" err="1"/>
              <a:t>tein</a:t>
            </a:r>
            <a:r>
              <a:rPr lang="en-US" sz="3900" dirty="0"/>
              <a:t> </a:t>
            </a:r>
            <a:r>
              <a:rPr lang="en-US" sz="3900" dirty="0" err="1"/>
              <a:t>leiah</a:t>
            </a:r>
            <a:r>
              <a:rPr lang="en-US" sz="3900" dirty="0"/>
              <a:t> a </a:t>
            </a:r>
            <a:r>
              <a:rPr lang="en-US" sz="3900" dirty="0" err="1"/>
              <a:t>nung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6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Ngakchia</a:t>
            </a:r>
            <a:r>
              <a:rPr lang="en-US" sz="3900" dirty="0"/>
              <a:t> a </a:t>
            </a:r>
            <a:r>
              <a:rPr lang="en-US" sz="3900" dirty="0" err="1"/>
              <a:t>rak</a:t>
            </a:r>
            <a:r>
              <a:rPr lang="en-US" sz="3900" dirty="0"/>
              <a:t>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lio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, A nu a </a:t>
            </a:r>
            <a:r>
              <a:rPr lang="en-US" sz="3900" dirty="0" err="1"/>
              <a:t>rak</a:t>
            </a:r>
            <a:r>
              <a:rPr lang="en-US" sz="3900" dirty="0"/>
              <a:t> </a:t>
            </a:r>
            <a:r>
              <a:rPr lang="en-US" sz="3900" dirty="0" err="1"/>
              <a:t>pomtu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, A </a:t>
            </a:r>
            <a:r>
              <a:rPr lang="en-US" sz="3900" dirty="0" err="1"/>
              <a:t>dawt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a </a:t>
            </a:r>
            <a:r>
              <a:rPr lang="en-US" sz="3900" dirty="0" err="1"/>
              <a:t>hmaizah</a:t>
            </a:r>
            <a:r>
              <a:rPr lang="en-US" sz="3900" dirty="0"/>
              <a:t> </a:t>
            </a:r>
            <a:r>
              <a:rPr lang="en-US" sz="3900" dirty="0" err="1"/>
              <a:t>ngaingai</a:t>
            </a:r>
            <a:r>
              <a:rPr lang="en-US" sz="3900" dirty="0"/>
              <a:t> </a:t>
            </a:r>
            <a:r>
              <a:rPr lang="en-US" sz="3900" dirty="0" err="1"/>
              <a:t>tha</a:t>
            </a:r>
            <a:r>
              <a:rPr lang="en-US" sz="3900" dirty="0"/>
              <a:t> </a:t>
            </a:r>
            <a:r>
              <a:rPr lang="en-US" sz="3900" dirty="0" err="1"/>
              <a:t>tein</a:t>
            </a:r>
            <a:r>
              <a:rPr lang="en-US" sz="3900" dirty="0"/>
              <a:t> a </a:t>
            </a:r>
            <a:r>
              <a:rPr lang="en-US" sz="3900" dirty="0" err="1"/>
              <a:t>zohkhenh</a:t>
            </a:r>
            <a:r>
              <a:rPr lang="en-US" sz="3900" dirty="0"/>
              <a:t> fawn, </a:t>
            </a:r>
            <a:r>
              <a:rPr lang="en-US" sz="3900" dirty="0" err="1"/>
              <a:t>Kannih</a:t>
            </a:r>
            <a:r>
              <a:rPr lang="en-US" sz="3900" dirty="0"/>
              <a:t> </a:t>
            </a:r>
            <a:r>
              <a:rPr lang="en-US" sz="3900" dirty="0" err="1"/>
              <a:t>ngakchia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 hi, Amah bang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awk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si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6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A </a:t>
            </a:r>
            <a:r>
              <a:rPr lang="en-US" sz="3900" dirty="0" err="1"/>
              <a:t>donghnak</a:t>
            </a:r>
            <a:r>
              <a:rPr lang="en-US" sz="3900" dirty="0"/>
              <a:t> </a:t>
            </a:r>
            <a:r>
              <a:rPr lang="en-US" sz="3900" dirty="0" err="1"/>
              <a:t>bik</a:t>
            </a:r>
            <a:r>
              <a:rPr lang="en-US" sz="3900" dirty="0"/>
              <a:t> ah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Amah </a:t>
            </a:r>
            <a:r>
              <a:rPr lang="en-US" sz="3900" dirty="0" err="1"/>
              <a:t>nih</a:t>
            </a:r>
            <a:r>
              <a:rPr lang="en-US" sz="3900" dirty="0"/>
              <a:t>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dawt</a:t>
            </a:r>
            <a:r>
              <a:rPr lang="en-US" sz="3900" dirty="0"/>
              <a:t> </a:t>
            </a:r>
            <a:r>
              <a:rPr lang="en-US" sz="3900" dirty="0" err="1"/>
              <a:t>ca'h</a:t>
            </a:r>
            <a:r>
              <a:rPr lang="en-US" sz="3900" dirty="0"/>
              <a:t>,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lungnemmi</a:t>
            </a:r>
            <a:r>
              <a:rPr lang="en-US" sz="3900" dirty="0"/>
              <a:t> </a:t>
            </a:r>
            <a:r>
              <a:rPr lang="en-US" sz="3900" dirty="0" err="1"/>
              <a:t>ngakchia</a:t>
            </a:r>
            <a:r>
              <a:rPr lang="en-US" sz="3900" dirty="0"/>
              <a:t> </a:t>
            </a:r>
            <a:r>
              <a:rPr lang="en-US" sz="3900" dirty="0" err="1"/>
              <a:t>te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, Van ah </a:t>
            </a:r>
            <a:r>
              <a:rPr lang="en-US" sz="3900" dirty="0" err="1"/>
              <a:t>khin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Bawi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, A </a:t>
            </a:r>
            <a:r>
              <a:rPr lang="en-US" sz="3900" dirty="0" err="1"/>
              <a:t>umnak</a:t>
            </a:r>
            <a:r>
              <a:rPr lang="en-US" sz="3900" dirty="0"/>
              <a:t> </a:t>
            </a:r>
            <a:r>
              <a:rPr lang="en-US" sz="3900" dirty="0" err="1"/>
              <a:t>vanram</a:t>
            </a:r>
            <a:r>
              <a:rPr lang="en-US" sz="3900" dirty="0"/>
              <a:t> </a:t>
            </a:r>
            <a:r>
              <a:rPr lang="en-US" sz="3900" dirty="0" err="1"/>
              <a:t>nuam</a:t>
            </a:r>
            <a:r>
              <a:rPr lang="en-US" sz="3900" dirty="0"/>
              <a:t> ah, A </a:t>
            </a:r>
            <a:r>
              <a:rPr lang="en-US" sz="3900" dirty="0" err="1"/>
              <a:t>fale</a:t>
            </a:r>
            <a:r>
              <a:rPr lang="en-US" sz="3900" dirty="0"/>
              <a:t>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hruai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6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5. Caw inn </a:t>
            </a:r>
            <a:r>
              <a:rPr lang="en-US" sz="3900" dirty="0" err="1"/>
              <a:t>chungah</a:t>
            </a:r>
            <a:r>
              <a:rPr lang="en-US" sz="3900" dirty="0"/>
              <a:t>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ti</a:t>
            </a:r>
            <a:r>
              <a:rPr lang="en-US" sz="3900" dirty="0"/>
              <a:t> loin, </a:t>
            </a:r>
            <a:r>
              <a:rPr lang="en-US" sz="3900" dirty="0" err="1"/>
              <a:t>Sunparnak</a:t>
            </a:r>
            <a:r>
              <a:rPr lang="en-US" sz="3900" dirty="0"/>
              <a:t> </a:t>
            </a:r>
            <a:r>
              <a:rPr lang="en-US" sz="3900" dirty="0" err="1"/>
              <a:t>vancung</a:t>
            </a:r>
            <a:r>
              <a:rPr lang="en-US" sz="3900" dirty="0"/>
              <a:t> </a:t>
            </a:r>
            <a:r>
              <a:rPr lang="en-US" sz="3900" dirty="0" err="1"/>
              <a:t>khua</a:t>
            </a:r>
            <a:r>
              <a:rPr lang="en-US" sz="3900" dirty="0"/>
              <a:t> ah,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orhlei</a:t>
            </a:r>
            <a:r>
              <a:rPr lang="en-US" sz="3900" dirty="0"/>
              <a:t> </a:t>
            </a:r>
            <a:r>
              <a:rPr lang="en-US" sz="3900" dirty="0" err="1"/>
              <a:t>kam</a:t>
            </a:r>
            <a:r>
              <a:rPr lang="en-US" sz="3900" dirty="0"/>
              <a:t> ah </a:t>
            </a:r>
            <a:r>
              <a:rPr lang="en-US" sz="3900" dirty="0" err="1"/>
              <a:t>thu</a:t>
            </a:r>
            <a:r>
              <a:rPr lang="en-US" sz="3900" dirty="0"/>
              <a:t> in, Kan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lianhngannak</a:t>
            </a:r>
            <a:r>
              <a:rPr lang="en-US" sz="3900" dirty="0"/>
              <a:t> he, A </a:t>
            </a:r>
            <a:r>
              <a:rPr lang="en-US" sz="3900" dirty="0" err="1"/>
              <a:t>fale</a:t>
            </a:r>
            <a:r>
              <a:rPr lang="en-US" sz="3900" dirty="0"/>
              <a:t> cu </a:t>
            </a:r>
            <a:r>
              <a:rPr lang="en-US" sz="3900" dirty="0" err="1"/>
              <a:t>arfi</a:t>
            </a:r>
            <a:r>
              <a:rPr lang="en-US" sz="3900" dirty="0"/>
              <a:t> bang, Kan </a:t>
            </a:r>
            <a:r>
              <a:rPr lang="en-US" sz="3900" dirty="0" err="1"/>
              <a:t>ceu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a kiang </a:t>
            </a:r>
            <a:r>
              <a:rPr lang="en-US" sz="3900" dirty="0" err="1"/>
              <a:t>vel</a:t>
            </a:r>
            <a:r>
              <a:rPr lang="en-US" sz="3900" dirty="0"/>
              <a:t> ah.</a:t>
            </a:r>
          </a:p>
        </p:txBody>
      </p:sp>
    </p:spTree>
  </p:cSld>
  <p:clrMapOvr>
    <a:masterClrMapping/>
  </p:clrMapOvr>
</p:sld>
</file>

<file path=ppt/slides/slide6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6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93. NICHUAHLEI SIANGPAHRANG PATHUM</a:t>
            </a:r>
          </a:p>
          <a:p>
            <a:r>
              <a:rPr lang="en-US" sz="3900" dirty="0" err="1"/>
              <a:t>Doh</a:t>
            </a:r>
            <a:r>
              <a:rPr lang="en-US" sz="3900" dirty="0"/>
              <a:t> is G</a:t>
            </a:r>
          </a:p>
        </p:txBody>
      </p:sp>
    </p:spTree>
  </p:cSld>
  <p:clrMapOvr>
    <a:masterClrMapping/>
  </p:clrMapOvr>
</p:sld>
</file>

<file path=ppt/slides/slide6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Nichuahlei</a:t>
            </a:r>
            <a:r>
              <a:rPr lang="en-US" sz="3900" dirty="0"/>
              <a:t> </a:t>
            </a:r>
            <a:r>
              <a:rPr lang="en-US" sz="3900" dirty="0" err="1"/>
              <a:t>Siangpahrang</a:t>
            </a:r>
            <a:r>
              <a:rPr lang="en-US" sz="3900" dirty="0"/>
              <a:t> </a:t>
            </a:r>
            <a:r>
              <a:rPr lang="en-US" sz="3900" dirty="0" err="1"/>
              <a:t>kannih</a:t>
            </a:r>
            <a:r>
              <a:rPr lang="en-US" sz="3900" dirty="0"/>
              <a:t>, </a:t>
            </a:r>
            <a:r>
              <a:rPr lang="en-US" sz="3900" dirty="0" err="1"/>
              <a:t>Pathum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khual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tlawn</a:t>
            </a:r>
            <a:r>
              <a:rPr lang="en-US" sz="3900" dirty="0"/>
              <a:t> </a:t>
            </a:r>
            <a:r>
              <a:rPr lang="en-US" sz="3900" dirty="0" err="1"/>
              <a:t>pah</a:t>
            </a:r>
            <a:r>
              <a:rPr lang="en-US" sz="3900" dirty="0"/>
              <a:t> in, Lo le </a:t>
            </a:r>
            <a:r>
              <a:rPr lang="en-US" sz="3900" dirty="0" err="1"/>
              <a:t>cerh</a:t>
            </a:r>
            <a:r>
              <a:rPr lang="en-US" sz="3900" dirty="0"/>
              <a:t> le </a:t>
            </a:r>
            <a:r>
              <a:rPr lang="en-US" sz="3900" dirty="0" err="1"/>
              <a:t>fing</a:t>
            </a:r>
            <a:r>
              <a:rPr lang="en-US" sz="3900" dirty="0"/>
              <a:t> le </a:t>
            </a:r>
            <a:r>
              <a:rPr lang="en-US" sz="3900" dirty="0" err="1"/>
              <a:t>tlang</a:t>
            </a:r>
            <a:r>
              <a:rPr lang="en-US" sz="3900" dirty="0"/>
              <a:t> ah, </a:t>
            </a:r>
            <a:r>
              <a:rPr lang="en-US" sz="3900" dirty="0" err="1"/>
              <a:t>Arfi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zulh</a:t>
            </a:r>
            <a:r>
              <a:rPr lang="en-US" sz="3900" dirty="0"/>
              <a:t> </a:t>
            </a:r>
            <a:r>
              <a:rPr lang="en-US" sz="3900" dirty="0" err="1"/>
              <a:t>lengmang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7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Maw, </a:t>
            </a:r>
            <a:r>
              <a:rPr lang="en-US" sz="3900" dirty="0" err="1"/>
              <a:t>khuaruahharmi</a:t>
            </a:r>
            <a:r>
              <a:rPr lang="en-US" sz="3900" dirty="0"/>
              <a:t> </a:t>
            </a:r>
            <a:r>
              <a:rPr lang="en-US" sz="3900" dirty="0" err="1"/>
              <a:t>zan</a:t>
            </a:r>
            <a:r>
              <a:rPr lang="en-US" sz="3900" dirty="0"/>
              <a:t> </a:t>
            </a:r>
            <a:r>
              <a:rPr lang="en-US" sz="3900" dirty="0" err="1"/>
              <a:t>arfi</a:t>
            </a:r>
            <a:r>
              <a:rPr lang="en-US" sz="3900" dirty="0"/>
              <a:t>, </a:t>
            </a:r>
            <a:r>
              <a:rPr lang="en-US" sz="3900" dirty="0" err="1"/>
              <a:t>Aa</a:t>
            </a:r>
            <a:r>
              <a:rPr lang="en-US" sz="3900" dirty="0"/>
              <a:t> </a:t>
            </a:r>
            <a:r>
              <a:rPr lang="en-US" sz="3900" dirty="0" err="1"/>
              <a:t>dawh</a:t>
            </a:r>
            <a:r>
              <a:rPr lang="en-US" sz="3900" dirty="0"/>
              <a:t> </a:t>
            </a:r>
            <a:r>
              <a:rPr lang="en-US" sz="3900" dirty="0" err="1"/>
              <a:t>ngaingaimi</a:t>
            </a:r>
            <a:r>
              <a:rPr lang="en-US" sz="3900" dirty="0"/>
              <a:t> </a:t>
            </a:r>
            <a:r>
              <a:rPr lang="en-US" sz="3900" dirty="0" err="1"/>
              <a:t>arfi</a:t>
            </a:r>
            <a:r>
              <a:rPr lang="en-US" sz="3900" dirty="0"/>
              <a:t>, </a:t>
            </a:r>
            <a:r>
              <a:rPr lang="en-US" sz="3900" dirty="0" err="1"/>
              <a:t>Nitlaklei</a:t>
            </a:r>
            <a:r>
              <a:rPr lang="en-US" sz="3900" dirty="0"/>
              <a:t> ah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hruai</a:t>
            </a:r>
            <a:r>
              <a:rPr lang="en-US" sz="3900" dirty="0"/>
              <a:t> </a:t>
            </a:r>
            <a:r>
              <a:rPr lang="en-US" sz="3900" dirty="0" err="1"/>
              <a:t>lengmang</a:t>
            </a:r>
            <a:r>
              <a:rPr lang="en-US" sz="3900" dirty="0"/>
              <a:t>, Na </a:t>
            </a:r>
            <a:r>
              <a:rPr lang="en-US" sz="3900" dirty="0" err="1"/>
              <a:t>ceunak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phak</a:t>
            </a:r>
            <a:r>
              <a:rPr lang="en-US" sz="3900" dirty="0"/>
              <a:t> </a:t>
            </a:r>
            <a:r>
              <a:rPr lang="en-US" sz="3900" dirty="0" err="1"/>
              <a:t>hlan</a:t>
            </a:r>
            <a:r>
              <a:rPr lang="en-US" sz="3900" dirty="0"/>
              <a:t> </a:t>
            </a:r>
            <a:r>
              <a:rPr lang="en-US" sz="3900" dirty="0" err="1"/>
              <a:t>tiang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7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Bethlehem </a:t>
            </a:r>
            <a:r>
              <a:rPr lang="en-US" sz="3900" dirty="0" err="1"/>
              <a:t>chuakmi</a:t>
            </a:r>
            <a:r>
              <a:rPr lang="en-US" sz="3900" dirty="0"/>
              <a:t> </a:t>
            </a:r>
            <a:r>
              <a:rPr lang="en-US" sz="3900" dirty="0" err="1"/>
              <a:t>Siangpahrang</a:t>
            </a:r>
            <a:r>
              <a:rPr lang="en-US" sz="3900" dirty="0"/>
              <a:t>, </a:t>
            </a:r>
            <a:r>
              <a:rPr lang="en-US" sz="3900" dirty="0" err="1"/>
              <a:t>Chinh</a:t>
            </a:r>
            <a:r>
              <a:rPr lang="en-US" sz="3900" dirty="0"/>
              <a:t> </a:t>
            </a:r>
            <a:r>
              <a:rPr lang="en-US" sz="3900" dirty="0" err="1"/>
              <a:t>thanawk</a:t>
            </a:r>
            <a:r>
              <a:rPr lang="en-US" sz="3900" dirty="0"/>
              <a:t> sui ka </a:t>
            </a:r>
            <a:r>
              <a:rPr lang="en-US" sz="3900" dirty="0" err="1"/>
              <a:t>rak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put, Dong </a:t>
            </a:r>
            <a:r>
              <a:rPr lang="en-US" sz="3900" dirty="0" err="1"/>
              <a:t>hin</a:t>
            </a:r>
            <a:r>
              <a:rPr lang="en-US" sz="3900" dirty="0"/>
              <a:t> loin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siangpahrang</a:t>
            </a:r>
            <a:r>
              <a:rPr lang="en-US" sz="3900" dirty="0"/>
              <a:t>, </a:t>
            </a:r>
            <a:r>
              <a:rPr lang="en-US" sz="3900" dirty="0" err="1"/>
              <a:t>Kannih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umpi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7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Maw, </a:t>
            </a:r>
            <a:r>
              <a:rPr lang="en-US" sz="3900" dirty="0" err="1"/>
              <a:t>khuaruahharmi</a:t>
            </a:r>
            <a:r>
              <a:rPr lang="en-US" sz="3900" dirty="0"/>
              <a:t> </a:t>
            </a:r>
            <a:r>
              <a:rPr lang="en-US" sz="3900" dirty="0" err="1"/>
              <a:t>zan</a:t>
            </a:r>
            <a:r>
              <a:rPr lang="en-US" sz="3900" dirty="0"/>
              <a:t> </a:t>
            </a:r>
            <a:r>
              <a:rPr lang="en-US" sz="3900" dirty="0" err="1"/>
              <a:t>arfi</a:t>
            </a:r>
            <a:r>
              <a:rPr lang="en-US" sz="3900" dirty="0"/>
              <a:t>, </a:t>
            </a:r>
            <a:r>
              <a:rPr lang="en-US" sz="3900" dirty="0" err="1"/>
              <a:t>Aa</a:t>
            </a:r>
            <a:r>
              <a:rPr lang="en-US" sz="3900" dirty="0"/>
              <a:t> </a:t>
            </a:r>
            <a:r>
              <a:rPr lang="en-US" sz="3900" dirty="0" err="1"/>
              <a:t>dawh</a:t>
            </a:r>
            <a:r>
              <a:rPr lang="en-US" sz="3900" dirty="0"/>
              <a:t> </a:t>
            </a:r>
            <a:r>
              <a:rPr lang="en-US" sz="3900" dirty="0" err="1"/>
              <a:t>ngaingaimi</a:t>
            </a:r>
            <a:r>
              <a:rPr lang="en-US" sz="3900" dirty="0"/>
              <a:t> </a:t>
            </a:r>
            <a:r>
              <a:rPr lang="en-US" sz="3900" dirty="0" err="1"/>
              <a:t>arfi</a:t>
            </a:r>
            <a:r>
              <a:rPr lang="en-US" sz="3900" dirty="0"/>
              <a:t>, </a:t>
            </a:r>
            <a:r>
              <a:rPr lang="en-US" sz="3900" dirty="0" err="1"/>
              <a:t>Nitlaklei</a:t>
            </a:r>
            <a:r>
              <a:rPr lang="en-US" sz="3900" dirty="0"/>
              <a:t> ah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hruai</a:t>
            </a:r>
            <a:r>
              <a:rPr lang="en-US" sz="3900" dirty="0"/>
              <a:t> </a:t>
            </a:r>
            <a:r>
              <a:rPr lang="en-US" sz="3900" dirty="0" err="1"/>
              <a:t>lengmang</a:t>
            </a:r>
            <a:r>
              <a:rPr lang="en-US" sz="3900" dirty="0"/>
              <a:t>, Na </a:t>
            </a:r>
            <a:r>
              <a:rPr lang="en-US" sz="3900" dirty="0" err="1"/>
              <a:t>ceunak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phak</a:t>
            </a:r>
            <a:r>
              <a:rPr lang="en-US" sz="3900" dirty="0"/>
              <a:t> </a:t>
            </a:r>
            <a:r>
              <a:rPr lang="en-US" sz="3900" dirty="0" err="1"/>
              <a:t>hlan</a:t>
            </a:r>
            <a:r>
              <a:rPr lang="en-US" sz="3900" dirty="0"/>
              <a:t> </a:t>
            </a:r>
            <a:r>
              <a:rPr lang="en-US" sz="3900" dirty="0" err="1"/>
              <a:t>tiang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7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Pek</a:t>
            </a:r>
            <a:r>
              <a:rPr lang="en-US" sz="3900" dirty="0"/>
              <a:t> </a:t>
            </a:r>
            <a:r>
              <a:rPr lang="en-US" sz="3900" dirty="0" err="1"/>
              <a:t>dingah</a:t>
            </a:r>
            <a:r>
              <a:rPr lang="en-US" sz="3900" dirty="0"/>
              <a:t> </a:t>
            </a:r>
            <a:r>
              <a:rPr lang="en-US" sz="3900" dirty="0" err="1"/>
              <a:t>frenkensens</a:t>
            </a:r>
            <a:r>
              <a:rPr lang="en-US" sz="3900" dirty="0"/>
              <a:t> ka </a:t>
            </a:r>
            <a:r>
              <a:rPr lang="en-US" sz="3900" dirty="0" err="1"/>
              <a:t>ngei</a:t>
            </a:r>
            <a:r>
              <a:rPr lang="en-US" sz="3900" dirty="0"/>
              <a:t>,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biaknak</a:t>
            </a:r>
            <a:r>
              <a:rPr lang="en-US" sz="3900" dirty="0"/>
              <a:t> </a:t>
            </a:r>
            <a:r>
              <a:rPr lang="en-US" sz="3900" dirty="0" err="1"/>
              <a:t>caah</a:t>
            </a:r>
            <a:r>
              <a:rPr lang="en-US" sz="3900" dirty="0"/>
              <a:t> </a:t>
            </a:r>
            <a:r>
              <a:rPr lang="en-US" sz="3900" dirty="0" err="1"/>
              <a:t>zihmui</a:t>
            </a:r>
            <a:r>
              <a:rPr lang="en-US" sz="3900" dirty="0"/>
              <a:t>, Mi </a:t>
            </a:r>
            <a:r>
              <a:rPr lang="en-US" sz="3900" dirty="0" err="1"/>
              <a:t>vialte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an </a:t>
            </a:r>
            <a:r>
              <a:rPr lang="en-US" sz="3900" dirty="0" err="1"/>
              <a:t>thangthat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, </a:t>
            </a:r>
            <a:r>
              <a:rPr lang="en-US" sz="3900" dirty="0" err="1"/>
              <a:t>Lianngan</a:t>
            </a:r>
            <a:r>
              <a:rPr lang="en-US" sz="3900" dirty="0"/>
              <a:t> </a:t>
            </a:r>
            <a:r>
              <a:rPr lang="en-US" sz="3900" dirty="0" err="1"/>
              <a:t>Pathian</a:t>
            </a:r>
            <a:r>
              <a:rPr lang="en-US" sz="3900" dirty="0"/>
              <a:t> an </a:t>
            </a:r>
            <a:r>
              <a:rPr lang="en-US" sz="3900" dirty="0" err="1"/>
              <a:t>biak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7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Maw, </a:t>
            </a:r>
            <a:r>
              <a:rPr lang="en-US" sz="3900" dirty="0" err="1"/>
              <a:t>khuaruahharmi</a:t>
            </a:r>
            <a:r>
              <a:rPr lang="en-US" sz="3900" dirty="0"/>
              <a:t> </a:t>
            </a:r>
            <a:r>
              <a:rPr lang="en-US" sz="3900" dirty="0" err="1"/>
              <a:t>zan</a:t>
            </a:r>
            <a:r>
              <a:rPr lang="en-US" sz="3900" dirty="0"/>
              <a:t> </a:t>
            </a:r>
            <a:r>
              <a:rPr lang="en-US" sz="3900" dirty="0" err="1"/>
              <a:t>arfi</a:t>
            </a:r>
            <a:r>
              <a:rPr lang="en-US" sz="3900" dirty="0"/>
              <a:t>, </a:t>
            </a:r>
            <a:r>
              <a:rPr lang="en-US" sz="3900" dirty="0" err="1"/>
              <a:t>Aa</a:t>
            </a:r>
            <a:r>
              <a:rPr lang="en-US" sz="3900" dirty="0"/>
              <a:t> </a:t>
            </a:r>
            <a:r>
              <a:rPr lang="en-US" sz="3900" dirty="0" err="1"/>
              <a:t>dawh</a:t>
            </a:r>
            <a:r>
              <a:rPr lang="en-US" sz="3900" dirty="0"/>
              <a:t> </a:t>
            </a:r>
            <a:r>
              <a:rPr lang="en-US" sz="3900" dirty="0" err="1"/>
              <a:t>ngaingaimi</a:t>
            </a:r>
            <a:r>
              <a:rPr lang="en-US" sz="3900" dirty="0"/>
              <a:t> </a:t>
            </a:r>
            <a:r>
              <a:rPr lang="en-US" sz="3900" dirty="0" err="1"/>
              <a:t>arfi</a:t>
            </a:r>
            <a:r>
              <a:rPr lang="en-US" sz="3900" dirty="0"/>
              <a:t>, </a:t>
            </a:r>
            <a:r>
              <a:rPr lang="en-US" sz="3900" dirty="0" err="1"/>
              <a:t>Nitlaklei</a:t>
            </a:r>
            <a:r>
              <a:rPr lang="en-US" sz="3900" dirty="0"/>
              <a:t> ah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hruai</a:t>
            </a:r>
            <a:r>
              <a:rPr lang="en-US" sz="3900" dirty="0"/>
              <a:t> </a:t>
            </a:r>
            <a:r>
              <a:rPr lang="en-US" sz="3900" dirty="0" err="1"/>
              <a:t>lengmang</a:t>
            </a:r>
            <a:r>
              <a:rPr lang="en-US" sz="3900" dirty="0"/>
              <a:t>, Na </a:t>
            </a:r>
            <a:r>
              <a:rPr lang="en-US" sz="3900" dirty="0" err="1"/>
              <a:t>ceunak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phak</a:t>
            </a:r>
            <a:r>
              <a:rPr lang="en-US" sz="3900" dirty="0"/>
              <a:t> </a:t>
            </a:r>
            <a:r>
              <a:rPr lang="en-US" sz="3900" dirty="0" err="1"/>
              <a:t>hlan</a:t>
            </a:r>
            <a:r>
              <a:rPr lang="en-US" sz="3900" dirty="0"/>
              <a:t> </a:t>
            </a:r>
            <a:r>
              <a:rPr lang="en-US" sz="3900" dirty="0" err="1"/>
              <a:t>tiang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7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</a:t>
            </a:r>
            <a:r>
              <a:rPr lang="en-US" sz="3900" dirty="0" err="1"/>
              <a:t>Cinthling</a:t>
            </a:r>
            <a:r>
              <a:rPr lang="en-US" sz="3900" dirty="0"/>
              <a:t> </a:t>
            </a:r>
            <a:r>
              <a:rPr lang="en-US" sz="3900" dirty="0" err="1"/>
              <a:t>kei</a:t>
            </a:r>
            <a:r>
              <a:rPr lang="en-US" sz="3900" dirty="0"/>
              <a:t> ka </a:t>
            </a:r>
            <a:r>
              <a:rPr lang="en-US" sz="3900" dirty="0" err="1"/>
              <a:t>laksawng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, Hi </a:t>
            </a:r>
            <a:r>
              <a:rPr lang="en-US" sz="3900" dirty="0" err="1"/>
              <a:t>zihmui</a:t>
            </a:r>
            <a:r>
              <a:rPr lang="en-US" sz="3900" dirty="0"/>
              <a:t> rim a </a:t>
            </a:r>
            <a:r>
              <a:rPr lang="en-US" sz="3900" dirty="0" err="1"/>
              <a:t>khami</a:t>
            </a:r>
            <a:r>
              <a:rPr lang="en-US" sz="3900" dirty="0"/>
              <a:t> hi; </a:t>
            </a:r>
            <a:r>
              <a:rPr lang="en-US" sz="3900" dirty="0" err="1"/>
              <a:t>Ngaihchiat</a:t>
            </a:r>
            <a:r>
              <a:rPr lang="en-US" sz="3900" dirty="0"/>
              <a:t> </a:t>
            </a:r>
            <a:r>
              <a:rPr lang="en-US" sz="3900" dirty="0" err="1"/>
              <a:t>khuaruahhar</a:t>
            </a:r>
            <a:r>
              <a:rPr lang="en-US" sz="3900" dirty="0"/>
              <a:t> le </a:t>
            </a:r>
            <a:r>
              <a:rPr lang="en-US" sz="3900" dirty="0" err="1"/>
              <a:t>thi</a:t>
            </a:r>
            <a:r>
              <a:rPr lang="en-US" sz="3900" dirty="0"/>
              <a:t> </a:t>
            </a:r>
            <a:r>
              <a:rPr lang="en-US" sz="3900" dirty="0" err="1"/>
              <a:t>chuah</a:t>
            </a:r>
            <a:r>
              <a:rPr lang="en-US" sz="3900" dirty="0"/>
              <a:t>, </a:t>
            </a:r>
            <a:r>
              <a:rPr lang="en-US" sz="3900" dirty="0" err="1"/>
              <a:t>Hmelchunhnak</a:t>
            </a:r>
            <a:r>
              <a:rPr lang="en-US" sz="3900" dirty="0"/>
              <a:t> cu a </a:t>
            </a:r>
            <a:r>
              <a:rPr lang="en-US" sz="3900" dirty="0" err="1"/>
              <a:t>si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7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Maw, </a:t>
            </a:r>
            <a:r>
              <a:rPr lang="en-US" sz="3900" dirty="0" err="1"/>
              <a:t>khuaruahharmi</a:t>
            </a:r>
            <a:r>
              <a:rPr lang="en-US" sz="3900" dirty="0"/>
              <a:t> </a:t>
            </a:r>
            <a:r>
              <a:rPr lang="en-US" sz="3900" dirty="0" err="1"/>
              <a:t>zan</a:t>
            </a:r>
            <a:r>
              <a:rPr lang="en-US" sz="3900" dirty="0"/>
              <a:t> </a:t>
            </a:r>
            <a:r>
              <a:rPr lang="en-US" sz="3900" dirty="0" err="1"/>
              <a:t>arfi</a:t>
            </a:r>
            <a:r>
              <a:rPr lang="en-US" sz="3900" dirty="0"/>
              <a:t>, </a:t>
            </a:r>
            <a:r>
              <a:rPr lang="en-US" sz="3900" dirty="0" err="1"/>
              <a:t>Aa</a:t>
            </a:r>
            <a:r>
              <a:rPr lang="en-US" sz="3900" dirty="0"/>
              <a:t> </a:t>
            </a:r>
            <a:r>
              <a:rPr lang="en-US" sz="3900" dirty="0" err="1"/>
              <a:t>dawh</a:t>
            </a:r>
            <a:r>
              <a:rPr lang="en-US" sz="3900" dirty="0"/>
              <a:t> </a:t>
            </a:r>
            <a:r>
              <a:rPr lang="en-US" sz="3900" dirty="0" err="1"/>
              <a:t>ngaingaimi</a:t>
            </a:r>
            <a:r>
              <a:rPr lang="en-US" sz="3900" dirty="0"/>
              <a:t> </a:t>
            </a:r>
            <a:r>
              <a:rPr lang="en-US" sz="3900" dirty="0" err="1"/>
              <a:t>arfi</a:t>
            </a:r>
            <a:r>
              <a:rPr lang="en-US" sz="3900" dirty="0"/>
              <a:t>, </a:t>
            </a:r>
            <a:r>
              <a:rPr lang="en-US" sz="3900" dirty="0" err="1"/>
              <a:t>Nitlaklei</a:t>
            </a:r>
            <a:r>
              <a:rPr lang="en-US" sz="3900" dirty="0"/>
              <a:t> ah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hruai</a:t>
            </a:r>
            <a:r>
              <a:rPr lang="en-US" sz="3900" dirty="0"/>
              <a:t> </a:t>
            </a:r>
            <a:r>
              <a:rPr lang="en-US" sz="3900" dirty="0" err="1"/>
              <a:t>lengmang</a:t>
            </a:r>
            <a:r>
              <a:rPr lang="en-US" sz="3900" dirty="0"/>
              <a:t>, Na </a:t>
            </a:r>
            <a:r>
              <a:rPr lang="en-US" sz="3900" dirty="0" err="1"/>
              <a:t>ceunak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phak</a:t>
            </a:r>
            <a:r>
              <a:rPr lang="en-US" sz="3900" dirty="0"/>
              <a:t> </a:t>
            </a:r>
            <a:r>
              <a:rPr lang="en-US" sz="3900" dirty="0" err="1"/>
              <a:t>hlan</a:t>
            </a:r>
            <a:r>
              <a:rPr lang="en-US" sz="3900" dirty="0"/>
              <a:t> </a:t>
            </a:r>
            <a:r>
              <a:rPr lang="en-US" sz="3900" dirty="0" err="1"/>
              <a:t>tiang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7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5. </a:t>
            </a:r>
            <a:r>
              <a:rPr lang="en-US" sz="3900" dirty="0" err="1"/>
              <a:t>Zohhmanh</a:t>
            </a:r>
            <a:r>
              <a:rPr lang="en-US" sz="3900" dirty="0"/>
              <a:t>, </a:t>
            </a:r>
            <a:r>
              <a:rPr lang="en-US" sz="3900" dirty="0" err="1"/>
              <a:t>thangthatnak</a:t>
            </a:r>
            <a:r>
              <a:rPr lang="en-US" sz="3900" dirty="0"/>
              <a:t> in a </a:t>
            </a:r>
            <a:r>
              <a:rPr lang="en-US" sz="3900" dirty="0" err="1"/>
              <a:t>tho</a:t>
            </a:r>
            <a:r>
              <a:rPr lang="en-US" sz="3900" dirty="0"/>
              <a:t>,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kannih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Khamhtu</a:t>
            </a:r>
            <a:r>
              <a:rPr lang="en-US" sz="3900" dirty="0"/>
              <a:t> cu, Hallelujah, Hallelujah, Van le lei ah a </a:t>
            </a:r>
            <a:r>
              <a:rPr lang="en-US" sz="3900" dirty="0" err="1"/>
              <a:t>thang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7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Maw, </a:t>
            </a:r>
            <a:r>
              <a:rPr lang="en-US" sz="3900" dirty="0" err="1"/>
              <a:t>khuaruahharmi</a:t>
            </a:r>
            <a:r>
              <a:rPr lang="en-US" sz="3900" dirty="0"/>
              <a:t> </a:t>
            </a:r>
            <a:r>
              <a:rPr lang="en-US" sz="3900" dirty="0" err="1"/>
              <a:t>zan</a:t>
            </a:r>
            <a:r>
              <a:rPr lang="en-US" sz="3900" dirty="0"/>
              <a:t> </a:t>
            </a:r>
            <a:r>
              <a:rPr lang="en-US" sz="3900" dirty="0" err="1"/>
              <a:t>arfi</a:t>
            </a:r>
            <a:r>
              <a:rPr lang="en-US" sz="3900" dirty="0"/>
              <a:t>, </a:t>
            </a:r>
            <a:r>
              <a:rPr lang="en-US" sz="3900" dirty="0" err="1"/>
              <a:t>Aa</a:t>
            </a:r>
            <a:r>
              <a:rPr lang="en-US" sz="3900" dirty="0"/>
              <a:t> </a:t>
            </a:r>
            <a:r>
              <a:rPr lang="en-US" sz="3900" dirty="0" err="1"/>
              <a:t>dawh</a:t>
            </a:r>
            <a:r>
              <a:rPr lang="en-US" sz="3900" dirty="0"/>
              <a:t> </a:t>
            </a:r>
            <a:r>
              <a:rPr lang="en-US" sz="3900" dirty="0" err="1"/>
              <a:t>ngaingaimi</a:t>
            </a:r>
            <a:r>
              <a:rPr lang="en-US" sz="3900" dirty="0"/>
              <a:t> </a:t>
            </a:r>
            <a:r>
              <a:rPr lang="en-US" sz="3900" dirty="0" err="1"/>
              <a:t>arfi</a:t>
            </a:r>
            <a:r>
              <a:rPr lang="en-US" sz="3900" dirty="0"/>
              <a:t>, </a:t>
            </a:r>
            <a:r>
              <a:rPr lang="en-US" sz="3900" dirty="0" err="1"/>
              <a:t>Nitlaklei</a:t>
            </a:r>
            <a:r>
              <a:rPr lang="en-US" sz="3900" dirty="0"/>
              <a:t> ah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hruai</a:t>
            </a:r>
            <a:r>
              <a:rPr lang="en-US" sz="3900" dirty="0"/>
              <a:t> </a:t>
            </a:r>
            <a:r>
              <a:rPr lang="en-US" sz="3900" dirty="0" err="1"/>
              <a:t>lengmang</a:t>
            </a:r>
            <a:r>
              <a:rPr lang="en-US" sz="3900" dirty="0"/>
              <a:t>, Na </a:t>
            </a:r>
            <a:r>
              <a:rPr lang="en-US" sz="3900" dirty="0" err="1"/>
              <a:t>ceunak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phak</a:t>
            </a:r>
            <a:r>
              <a:rPr lang="en-US" sz="3900" dirty="0"/>
              <a:t> </a:t>
            </a:r>
            <a:r>
              <a:rPr lang="en-US" sz="3900" dirty="0" err="1"/>
              <a:t>hlan</a:t>
            </a:r>
            <a:r>
              <a:rPr lang="en-US" sz="3900" dirty="0"/>
              <a:t> </a:t>
            </a:r>
            <a:r>
              <a:rPr lang="en-US" sz="3900" dirty="0" err="1"/>
              <a:t>tiang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7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7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94. SUNPARNAK RAM I VANMI HNA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C</a:t>
            </a:r>
          </a:p>
        </p:txBody>
      </p:sp>
    </p:spTree>
  </p:cSld>
  <p:clrMapOvr>
    <a:masterClrMapping/>
  </p:clrMapOvr>
</p:sld>
</file>

<file path=ppt/slides/slide7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Sunparnak</a:t>
            </a:r>
            <a:r>
              <a:rPr lang="en-US" sz="3900" dirty="0"/>
              <a:t> ram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vanmi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, </a:t>
            </a:r>
            <a:r>
              <a:rPr lang="en-US" sz="3900" dirty="0" err="1"/>
              <a:t>Leiah</a:t>
            </a:r>
            <a:r>
              <a:rPr lang="en-US" sz="3900" dirty="0"/>
              <a:t> </a:t>
            </a:r>
            <a:r>
              <a:rPr lang="en-US" sz="3900" dirty="0" err="1"/>
              <a:t>nan</a:t>
            </a:r>
            <a:r>
              <a:rPr lang="en-US" sz="3900" dirty="0"/>
              <a:t> </a:t>
            </a:r>
            <a:r>
              <a:rPr lang="en-US" sz="3900" dirty="0" err="1"/>
              <a:t>thla</a:t>
            </a:r>
            <a:r>
              <a:rPr lang="en-US" sz="3900" dirty="0"/>
              <a:t> run </a:t>
            </a:r>
            <a:r>
              <a:rPr lang="en-US" sz="3900" dirty="0" err="1"/>
              <a:t>zam</a:t>
            </a:r>
            <a:r>
              <a:rPr lang="en-US" sz="3900" dirty="0"/>
              <a:t> u, </a:t>
            </a:r>
            <a:r>
              <a:rPr lang="en-US" sz="3900" dirty="0" err="1"/>
              <a:t>Sernak</a:t>
            </a:r>
            <a:r>
              <a:rPr lang="en-US" sz="3900" dirty="0"/>
              <a:t> </a:t>
            </a:r>
            <a:r>
              <a:rPr lang="en-US" sz="3900" dirty="0" err="1"/>
              <a:t>kong</a:t>
            </a:r>
            <a:r>
              <a:rPr lang="en-US" sz="3900" dirty="0"/>
              <a:t> a </a:t>
            </a:r>
            <a:r>
              <a:rPr lang="en-US" sz="3900" dirty="0" err="1"/>
              <a:t>rak</a:t>
            </a:r>
            <a:r>
              <a:rPr lang="en-US" sz="3900" dirty="0"/>
              <a:t> </a:t>
            </a:r>
            <a:r>
              <a:rPr lang="en-US" sz="3900" dirty="0" err="1"/>
              <a:t>chimtu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, Messiah </a:t>
            </a:r>
            <a:r>
              <a:rPr lang="en-US" sz="3900" dirty="0" err="1"/>
              <a:t>chuahnak</a:t>
            </a:r>
            <a:r>
              <a:rPr lang="en-US" sz="3900" dirty="0"/>
              <a:t> </a:t>
            </a:r>
            <a:r>
              <a:rPr lang="en-US" sz="3900" dirty="0" err="1"/>
              <a:t>kong</a:t>
            </a:r>
            <a:r>
              <a:rPr lang="en-US" sz="3900" dirty="0"/>
              <a:t> </a:t>
            </a:r>
            <a:r>
              <a:rPr lang="en-US" sz="3900" dirty="0" err="1"/>
              <a:t>chim</a:t>
            </a:r>
            <a:r>
              <a:rPr lang="en-US" sz="3900" dirty="0"/>
              <a:t> u.</a:t>
            </a:r>
          </a:p>
        </p:txBody>
      </p:sp>
    </p:spTree>
  </p:cSld>
  <p:clrMapOvr>
    <a:masterClrMapping/>
  </p:clrMapOvr>
</p:sld>
</file>

<file path=ppt/slides/slide7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320527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Ra law, </a:t>
            </a:r>
            <a:r>
              <a:rPr lang="en-US" sz="3900" dirty="0" err="1"/>
              <a:t>bia</a:t>
            </a:r>
            <a:r>
              <a:rPr lang="en-US" sz="3900" dirty="0"/>
              <a:t> u, Ra law, </a:t>
            </a:r>
            <a:r>
              <a:rPr lang="en-US" sz="3900" dirty="0" err="1"/>
              <a:t>bia</a:t>
            </a:r>
            <a:r>
              <a:rPr lang="en-US" sz="3900" dirty="0"/>
              <a:t> u,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Khrih</a:t>
            </a:r>
            <a:r>
              <a:rPr lang="en-US" sz="3900" dirty="0"/>
              <a:t> </a:t>
            </a:r>
            <a:r>
              <a:rPr lang="en-US" sz="3900" dirty="0" err="1"/>
              <a:t>Siangpahrang</a:t>
            </a:r>
            <a:r>
              <a:rPr lang="en-US" sz="3900" dirty="0"/>
              <a:t> </a:t>
            </a:r>
            <a:r>
              <a:rPr lang="en-US" sz="3900" dirty="0" err="1"/>
              <a:t>chuak</a:t>
            </a:r>
            <a:r>
              <a:rPr lang="en-US" sz="3900" dirty="0"/>
              <a:t> </a:t>
            </a:r>
            <a:r>
              <a:rPr lang="en-US" sz="3900" dirty="0" err="1"/>
              <a:t>thar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7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Fing</a:t>
            </a:r>
            <a:r>
              <a:rPr lang="en-US" sz="3900" dirty="0"/>
              <a:t> le </a:t>
            </a:r>
            <a:r>
              <a:rPr lang="en-US" sz="3900" dirty="0" err="1"/>
              <a:t>tlang</a:t>
            </a:r>
            <a:r>
              <a:rPr lang="en-US" sz="3900" dirty="0"/>
              <a:t> le </a:t>
            </a:r>
            <a:r>
              <a:rPr lang="en-US" sz="3900" dirty="0" err="1"/>
              <a:t>tlimno</a:t>
            </a:r>
            <a:r>
              <a:rPr lang="en-US" sz="3900" dirty="0"/>
              <a:t> </a:t>
            </a:r>
            <a:r>
              <a:rPr lang="en-US" sz="3900" dirty="0" err="1"/>
              <a:t>rawn</a:t>
            </a:r>
            <a:r>
              <a:rPr lang="en-US" sz="3900" dirty="0"/>
              <a:t> ah, </a:t>
            </a:r>
            <a:r>
              <a:rPr lang="en-US" sz="3900" dirty="0" err="1"/>
              <a:t>Zan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tuu</a:t>
            </a:r>
            <a:r>
              <a:rPr lang="en-US" sz="3900" dirty="0"/>
              <a:t> a </a:t>
            </a:r>
            <a:r>
              <a:rPr lang="en-US" sz="3900" dirty="0" err="1"/>
              <a:t>cawngmi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, Mi </a:t>
            </a:r>
            <a:r>
              <a:rPr lang="en-US" sz="3900" dirty="0" err="1"/>
              <a:t>sinah</a:t>
            </a:r>
            <a:r>
              <a:rPr lang="en-US" sz="3900" dirty="0"/>
              <a:t> </a:t>
            </a:r>
            <a:r>
              <a:rPr lang="en-US" sz="3900" dirty="0" err="1"/>
              <a:t>Pathian</a:t>
            </a:r>
            <a:r>
              <a:rPr lang="en-US" sz="3900" dirty="0"/>
              <a:t> a um </a:t>
            </a:r>
            <a:r>
              <a:rPr lang="en-US" sz="3900" dirty="0" err="1"/>
              <a:t>cang</a:t>
            </a:r>
            <a:r>
              <a:rPr lang="en-US" sz="3900" dirty="0"/>
              <a:t>, </a:t>
            </a:r>
            <a:r>
              <a:rPr lang="en-US" sz="3900" dirty="0" err="1"/>
              <a:t>Vawlei</a:t>
            </a:r>
            <a:r>
              <a:rPr lang="en-US" sz="3900" dirty="0"/>
              <a:t> </a:t>
            </a:r>
            <a:r>
              <a:rPr lang="en-US" sz="3900" dirty="0" err="1"/>
              <a:t>Ceunak</a:t>
            </a:r>
            <a:r>
              <a:rPr lang="en-US" sz="3900" dirty="0"/>
              <a:t> a </a:t>
            </a:r>
            <a:r>
              <a:rPr lang="en-US" sz="3900" dirty="0" err="1"/>
              <a:t>ra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7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320527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Ra law, </a:t>
            </a:r>
            <a:r>
              <a:rPr lang="en-US" sz="3900" dirty="0" err="1"/>
              <a:t>bia</a:t>
            </a:r>
            <a:r>
              <a:rPr lang="en-US" sz="3900" dirty="0"/>
              <a:t> u, Ra law, </a:t>
            </a:r>
            <a:r>
              <a:rPr lang="en-US" sz="3900" dirty="0" err="1"/>
              <a:t>bia</a:t>
            </a:r>
            <a:r>
              <a:rPr lang="en-US" sz="3900" dirty="0"/>
              <a:t> u,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Khrih</a:t>
            </a:r>
            <a:r>
              <a:rPr lang="en-US" sz="3900" dirty="0"/>
              <a:t> </a:t>
            </a:r>
            <a:r>
              <a:rPr lang="en-US" sz="3900" dirty="0" err="1"/>
              <a:t>Siangpahrang</a:t>
            </a:r>
            <a:r>
              <a:rPr lang="en-US" sz="3900" dirty="0"/>
              <a:t> </a:t>
            </a:r>
            <a:r>
              <a:rPr lang="en-US" sz="3900" dirty="0" err="1"/>
              <a:t>chuak</a:t>
            </a:r>
            <a:r>
              <a:rPr lang="en-US" sz="3900" dirty="0"/>
              <a:t> </a:t>
            </a:r>
            <a:r>
              <a:rPr lang="en-US" sz="3900" dirty="0" err="1"/>
              <a:t>thar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7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Tinfim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, </a:t>
            </a:r>
            <a:r>
              <a:rPr lang="en-US" sz="3900" dirty="0" err="1"/>
              <a:t>nan</a:t>
            </a:r>
            <a:r>
              <a:rPr lang="en-US" sz="3900" dirty="0"/>
              <a:t> </a:t>
            </a:r>
            <a:r>
              <a:rPr lang="en-US" sz="3900" dirty="0" err="1"/>
              <a:t>khuaruah</a:t>
            </a:r>
            <a:r>
              <a:rPr lang="en-US" sz="3900" dirty="0"/>
              <a:t> bang u, </a:t>
            </a:r>
            <a:r>
              <a:rPr lang="en-US" sz="3900" dirty="0" err="1"/>
              <a:t>Ceunak</a:t>
            </a:r>
            <a:r>
              <a:rPr lang="en-US" sz="3900" dirty="0"/>
              <a:t> </a:t>
            </a:r>
            <a:r>
              <a:rPr lang="en-US" sz="3900" dirty="0" err="1"/>
              <a:t>hlapi</a:t>
            </a:r>
            <a:r>
              <a:rPr lang="en-US" sz="3900" dirty="0"/>
              <a:t> ah a </a:t>
            </a:r>
            <a:r>
              <a:rPr lang="en-US" sz="3900" dirty="0" err="1"/>
              <a:t>tlang</a:t>
            </a:r>
            <a:r>
              <a:rPr lang="en-US" sz="3900" dirty="0"/>
              <a:t>, </a:t>
            </a:r>
            <a:r>
              <a:rPr lang="en-US" sz="3900" dirty="0" err="1"/>
              <a:t>Phun</a:t>
            </a:r>
            <a:r>
              <a:rPr lang="en-US" sz="3900" dirty="0"/>
              <a:t> kip </a:t>
            </a:r>
            <a:r>
              <a:rPr lang="en-US" sz="3900" dirty="0" err="1"/>
              <a:t>duhmi</a:t>
            </a:r>
            <a:r>
              <a:rPr lang="en-US" sz="3900" dirty="0"/>
              <a:t> cu </a:t>
            </a:r>
            <a:r>
              <a:rPr lang="en-US" sz="3900" dirty="0" err="1"/>
              <a:t>kawl</a:t>
            </a:r>
            <a:r>
              <a:rPr lang="en-US" sz="3900" dirty="0"/>
              <a:t> </a:t>
            </a:r>
            <a:r>
              <a:rPr lang="en-US" sz="3900" dirty="0" err="1"/>
              <a:t>cio</a:t>
            </a:r>
            <a:r>
              <a:rPr lang="en-US" sz="3900" dirty="0"/>
              <a:t> u, A </a:t>
            </a:r>
            <a:r>
              <a:rPr lang="en-US" sz="3900" dirty="0" err="1"/>
              <a:t>chuah</a:t>
            </a:r>
            <a:r>
              <a:rPr lang="en-US" sz="3900" dirty="0"/>
              <a:t> </a:t>
            </a:r>
            <a:r>
              <a:rPr lang="en-US" sz="3900" dirty="0" err="1"/>
              <a:t>arfi</a:t>
            </a:r>
            <a:r>
              <a:rPr lang="en-US" sz="3900" dirty="0"/>
              <a:t> </a:t>
            </a:r>
            <a:r>
              <a:rPr lang="en-US" sz="3900" dirty="0" err="1"/>
              <a:t>nan</a:t>
            </a:r>
            <a:r>
              <a:rPr lang="en-US" sz="3900" dirty="0"/>
              <a:t>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7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320527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Ra law, </a:t>
            </a:r>
            <a:r>
              <a:rPr lang="en-US" sz="3900" dirty="0" err="1"/>
              <a:t>bia</a:t>
            </a:r>
            <a:r>
              <a:rPr lang="en-US" sz="3900" dirty="0"/>
              <a:t> u, Ra law, </a:t>
            </a:r>
            <a:r>
              <a:rPr lang="en-US" sz="3900" dirty="0" err="1"/>
              <a:t>bia</a:t>
            </a:r>
            <a:r>
              <a:rPr lang="en-US" sz="3900" dirty="0"/>
              <a:t> u,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Khrih</a:t>
            </a:r>
            <a:r>
              <a:rPr lang="en-US" sz="3900" dirty="0"/>
              <a:t> </a:t>
            </a:r>
            <a:r>
              <a:rPr lang="en-US" sz="3900" dirty="0" err="1"/>
              <a:t>Siangpahrang</a:t>
            </a:r>
            <a:r>
              <a:rPr lang="en-US" sz="3900" dirty="0"/>
              <a:t> </a:t>
            </a:r>
            <a:r>
              <a:rPr lang="en-US" sz="3900" dirty="0" err="1"/>
              <a:t>chuak</a:t>
            </a:r>
            <a:r>
              <a:rPr lang="en-US" sz="3900" dirty="0"/>
              <a:t> </a:t>
            </a:r>
            <a:r>
              <a:rPr lang="en-US" sz="3900" dirty="0" err="1"/>
              <a:t>thar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7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</a:t>
            </a:r>
            <a:r>
              <a:rPr lang="en-US" sz="3900" dirty="0" err="1"/>
              <a:t>Biaktheng</a:t>
            </a:r>
            <a:r>
              <a:rPr lang="en-US" sz="3900" dirty="0"/>
              <a:t> </a:t>
            </a:r>
            <a:r>
              <a:rPr lang="en-US" sz="3900" dirty="0" err="1"/>
              <a:t>hmai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a kun </a:t>
            </a:r>
            <a:r>
              <a:rPr lang="en-US" sz="3900" dirty="0" err="1"/>
              <a:t>mithiang</a:t>
            </a:r>
            <a:r>
              <a:rPr lang="en-US" sz="3900" dirty="0"/>
              <a:t>, </a:t>
            </a:r>
            <a:r>
              <a:rPr lang="en-US" sz="3900" dirty="0" err="1"/>
              <a:t>Kum</a:t>
            </a:r>
            <a:r>
              <a:rPr lang="en-US" sz="3900" dirty="0"/>
              <a:t> </a:t>
            </a:r>
            <a:r>
              <a:rPr lang="en-US" sz="3900" dirty="0" err="1"/>
              <a:t>saupi</a:t>
            </a:r>
            <a:r>
              <a:rPr lang="en-US" sz="3900" dirty="0"/>
              <a:t> a </a:t>
            </a:r>
            <a:r>
              <a:rPr lang="en-US" sz="3900" dirty="0" err="1"/>
              <a:t>ngangmi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, </a:t>
            </a:r>
            <a:r>
              <a:rPr lang="en-US" sz="3900" dirty="0" err="1"/>
              <a:t>Bawipa</a:t>
            </a:r>
            <a:r>
              <a:rPr lang="en-US" sz="3900" dirty="0"/>
              <a:t> cu a rung </a:t>
            </a:r>
            <a:r>
              <a:rPr lang="en-US" sz="3900" dirty="0" err="1"/>
              <a:t>tum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, </a:t>
            </a:r>
            <a:r>
              <a:rPr lang="en-US" sz="3900" dirty="0" err="1"/>
              <a:t>Biakinn</a:t>
            </a:r>
            <a:r>
              <a:rPr lang="en-US" sz="3900" dirty="0"/>
              <a:t> </a:t>
            </a:r>
            <a:r>
              <a:rPr lang="en-US" sz="3900" dirty="0" err="1"/>
              <a:t>chungah</a:t>
            </a:r>
            <a:r>
              <a:rPr lang="en-US" sz="3900" dirty="0"/>
              <a:t> a </a:t>
            </a:r>
            <a:r>
              <a:rPr lang="en-US" sz="3900" dirty="0" err="1"/>
              <a:t>lang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Ra law, </a:t>
            </a:r>
            <a:r>
              <a:rPr lang="en-US" sz="3900" dirty="0" err="1"/>
              <a:t>bia</a:t>
            </a:r>
            <a:r>
              <a:rPr lang="en-US" sz="3900" dirty="0"/>
              <a:t> u, Ra law, </a:t>
            </a:r>
            <a:r>
              <a:rPr lang="en-US" sz="3900" dirty="0" err="1"/>
              <a:t>bia</a:t>
            </a:r>
            <a:r>
              <a:rPr lang="en-US" sz="3900" dirty="0"/>
              <a:t> u.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Khrih</a:t>
            </a:r>
            <a:r>
              <a:rPr lang="en-US" sz="3900" dirty="0"/>
              <a:t> </a:t>
            </a:r>
            <a:r>
              <a:rPr lang="en-US" sz="3900" dirty="0" err="1"/>
              <a:t>Siangpahrang</a:t>
            </a:r>
            <a:r>
              <a:rPr lang="en-US" sz="3900" dirty="0"/>
              <a:t> </a:t>
            </a:r>
            <a:r>
              <a:rPr lang="en-US" sz="3900" dirty="0" err="1"/>
              <a:t>chuak</a:t>
            </a:r>
            <a:r>
              <a:rPr lang="en-US" sz="3900" dirty="0"/>
              <a:t> </a:t>
            </a:r>
            <a:r>
              <a:rPr lang="en-US" sz="3900" dirty="0" err="1"/>
              <a:t>thar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7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320527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Ra law, </a:t>
            </a:r>
            <a:r>
              <a:rPr lang="en-US" sz="3900" dirty="0" err="1"/>
              <a:t>bia</a:t>
            </a:r>
            <a:r>
              <a:rPr lang="en-US" sz="3900" dirty="0"/>
              <a:t> u, Ra law, </a:t>
            </a:r>
            <a:r>
              <a:rPr lang="en-US" sz="3900" dirty="0" err="1"/>
              <a:t>bia</a:t>
            </a:r>
            <a:r>
              <a:rPr lang="en-US" sz="3900" dirty="0"/>
              <a:t> u,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Khrih</a:t>
            </a:r>
            <a:r>
              <a:rPr lang="en-US" sz="3900" dirty="0"/>
              <a:t> </a:t>
            </a:r>
            <a:r>
              <a:rPr lang="en-US" sz="3900" dirty="0" err="1"/>
              <a:t>Siangpahrang</a:t>
            </a:r>
            <a:r>
              <a:rPr lang="en-US" sz="3900" dirty="0"/>
              <a:t> </a:t>
            </a:r>
            <a:r>
              <a:rPr lang="en-US" sz="3900" dirty="0" err="1"/>
              <a:t>chuak</a:t>
            </a:r>
            <a:r>
              <a:rPr lang="en-US" sz="3900" dirty="0"/>
              <a:t> </a:t>
            </a:r>
            <a:r>
              <a:rPr lang="en-US" sz="3900" dirty="0" err="1"/>
              <a:t>thar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7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7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de-DE" sz="3900" dirty="0"/>
              <a:t>95. JESUH KONG TAM CHIN IN</a:t>
            </a:r>
          </a:p>
          <a:p>
            <a:endParaRPr lang="de-DE" sz="3900" dirty="0"/>
          </a:p>
          <a:p>
            <a:r>
              <a:rPr lang="de-DE" sz="3900" dirty="0"/>
              <a:t>Doh is Ab</a:t>
            </a:r>
            <a:endParaRPr lang="en-US" sz="3900" dirty="0"/>
          </a:p>
        </p:txBody>
      </p:sp>
    </p:spTree>
  </p:cSld>
  <p:clrMapOvr>
    <a:masterClrMapping/>
  </p:clrMapOvr>
</p:sld>
</file>

<file path=ppt/slides/slide7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kong</a:t>
            </a:r>
            <a:r>
              <a:rPr lang="en-US" sz="3900" dirty="0"/>
              <a:t> tam chin ka </a:t>
            </a:r>
            <a:r>
              <a:rPr lang="en-US" sz="3900" dirty="0" err="1"/>
              <a:t>hngalh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A </a:t>
            </a:r>
            <a:r>
              <a:rPr lang="en-US" sz="3900" dirty="0" err="1"/>
              <a:t>vel</a:t>
            </a:r>
            <a:r>
              <a:rPr lang="en-US" sz="3900" dirty="0"/>
              <a:t> </a:t>
            </a:r>
            <a:r>
              <a:rPr lang="en-US" sz="3900" dirty="0" err="1"/>
              <a:t>kong</a:t>
            </a:r>
            <a:r>
              <a:rPr lang="en-US" sz="3900" dirty="0"/>
              <a:t> tam chin in </a:t>
            </a:r>
            <a:r>
              <a:rPr lang="en-US" sz="3900" dirty="0" err="1"/>
              <a:t>chim</a:t>
            </a:r>
            <a:r>
              <a:rPr lang="en-US" sz="3900" dirty="0"/>
              <a:t> </a:t>
            </a:r>
            <a:r>
              <a:rPr lang="en-US" sz="3900" dirty="0" err="1"/>
              <a:t>ning</a:t>
            </a:r>
            <a:r>
              <a:rPr lang="en-US" sz="3900" dirty="0"/>
              <a:t>; A </a:t>
            </a:r>
            <a:r>
              <a:rPr lang="en-US" sz="3900" dirty="0" err="1"/>
              <a:t>khamhnak</a:t>
            </a:r>
            <a:r>
              <a:rPr lang="en-US" sz="3900" dirty="0"/>
              <a:t> </a:t>
            </a:r>
            <a:r>
              <a:rPr lang="en-US" sz="3900" dirty="0" err="1"/>
              <a:t>tling</a:t>
            </a:r>
            <a:r>
              <a:rPr lang="en-US" sz="3900" dirty="0"/>
              <a:t> cu </a:t>
            </a:r>
            <a:r>
              <a:rPr lang="en-US" sz="3900" dirty="0" err="1"/>
              <a:t>hngalh</a:t>
            </a:r>
            <a:r>
              <a:rPr lang="en-US" sz="3900" dirty="0"/>
              <a:t> chin in, Kei </a:t>
            </a:r>
            <a:r>
              <a:rPr lang="en-US" sz="3900" dirty="0" err="1"/>
              <a:t>dawt</a:t>
            </a:r>
            <a:r>
              <a:rPr lang="en-US" sz="3900" dirty="0"/>
              <a:t> </a:t>
            </a:r>
            <a:r>
              <a:rPr lang="en-US" sz="3900" dirty="0" err="1"/>
              <a:t>ruang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a </a:t>
            </a:r>
            <a:r>
              <a:rPr lang="en-US" sz="3900" dirty="0" err="1"/>
              <a:t>thihnak</a:t>
            </a:r>
            <a:r>
              <a:rPr lang="en-US" sz="3900" dirty="0"/>
              <a:t> </a:t>
            </a:r>
            <a:r>
              <a:rPr lang="en-US" sz="3900" dirty="0" err="1"/>
              <a:t>zong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7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kong</a:t>
            </a:r>
            <a:r>
              <a:rPr lang="en-US" sz="3900" dirty="0"/>
              <a:t> tam chin in,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kong</a:t>
            </a:r>
            <a:r>
              <a:rPr lang="en-US" sz="3900" dirty="0"/>
              <a:t> tam chin in, A </a:t>
            </a:r>
            <a:r>
              <a:rPr lang="en-US" sz="3900" dirty="0" err="1"/>
              <a:t>khamhnak</a:t>
            </a:r>
            <a:r>
              <a:rPr lang="en-US" sz="3900" dirty="0"/>
              <a:t> </a:t>
            </a:r>
            <a:r>
              <a:rPr lang="en-US" sz="3900" dirty="0" err="1"/>
              <a:t>tling</a:t>
            </a:r>
            <a:r>
              <a:rPr lang="en-US" sz="3900" dirty="0"/>
              <a:t> cu </a:t>
            </a:r>
            <a:r>
              <a:rPr lang="en-US" sz="3900" dirty="0" err="1"/>
              <a:t>hngalh</a:t>
            </a:r>
            <a:r>
              <a:rPr lang="en-US" sz="3900" dirty="0"/>
              <a:t> chin in, Kei </a:t>
            </a:r>
            <a:r>
              <a:rPr lang="en-US" sz="3900" dirty="0" err="1"/>
              <a:t>dawt</a:t>
            </a:r>
            <a:r>
              <a:rPr lang="en-US" sz="3900" dirty="0"/>
              <a:t> </a:t>
            </a:r>
            <a:r>
              <a:rPr lang="en-US" sz="3900" dirty="0" err="1"/>
              <a:t>ruang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a </a:t>
            </a:r>
            <a:r>
              <a:rPr lang="en-US" sz="3900" dirty="0" err="1"/>
              <a:t>thihnak</a:t>
            </a:r>
            <a:r>
              <a:rPr lang="en-US" sz="3900" dirty="0"/>
              <a:t> </a:t>
            </a:r>
            <a:r>
              <a:rPr lang="en-US" sz="3900" dirty="0" err="1"/>
              <a:t>zong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7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kong</a:t>
            </a:r>
            <a:r>
              <a:rPr lang="en-US" sz="3900" dirty="0"/>
              <a:t> tam chin in </a:t>
            </a:r>
            <a:r>
              <a:rPr lang="en-US" sz="3900" dirty="0" err="1"/>
              <a:t>hngal</a:t>
            </a:r>
            <a:r>
              <a:rPr lang="en-US" sz="3900" dirty="0"/>
              <a:t> </a:t>
            </a:r>
            <a:r>
              <a:rPr lang="en-US" sz="3900" dirty="0" err="1"/>
              <a:t>ning</a:t>
            </a:r>
            <a:r>
              <a:rPr lang="en-US" sz="3900" dirty="0"/>
              <a:t>, A </a:t>
            </a:r>
            <a:r>
              <a:rPr lang="en-US" sz="3900" dirty="0" err="1"/>
              <a:t>thiannak</a:t>
            </a:r>
            <a:r>
              <a:rPr lang="en-US" sz="3900" dirty="0"/>
              <a:t> tam chin in </a:t>
            </a:r>
            <a:r>
              <a:rPr lang="en-US" sz="3900" dirty="0" err="1"/>
              <a:t>hngal</a:t>
            </a:r>
            <a:r>
              <a:rPr lang="en-US" sz="3900" dirty="0"/>
              <a:t> </a:t>
            </a:r>
            <a:r>
              <a:rPr lang="en-US" sz="3900" dirty="0" err="1"/>
              <a:t>ning</a:t>
            </a:r>
            <a:r>
              <a:rPr lang="en-US" sz="3900" dirty="0"/>
              <a:t>;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thlarau</a:t>
            </a:r>
            <a:r>
              <a:rPr lang="en-US" sz="3900" dirty="0"/>
              <a:t> </a:t>
            </a:r>
            <a:r>
              <a:rPr lang="en-US" sz="3900" dirty="0" err="1"/>
              <a:t>cawnpiak</a:t>
            </a:r>
            <a:r>
              <a:rPr lang="en-US" sz="3900" dirty="0"/>
              <a:t> </a:t>
            </a:r>
            <a:r>
              <a:rPr lang="en-US" sz="3900" dirty="0" err="1"/>
              <a:t>tu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, </a:t>
            </a:r>
            <a:r>
              <a:rPr lang="en-US" sz="3900" dirty="0" err="1"/>
              <a:t>Khrih</a:t>
            </a:r>
            <a:r>
              <a:rPr lang="en-US" sz="3900" dirty="0"/>
              <a:t> </a:t>
            </a:r>
            <a:r>
              <a:rPr lang="en-US" sz="3900" dirty="0" err="1"/>
              <a:t>kong</a:t>
            </a:r>
            <a:r>
              <a:rPr lang="en-US" sz="3900" dirty="0"/>
              <a:t> </a:t>
            </a:r>
            <a:r>
              <a:rPr lang="en-US" sz="3900" dirty="0" err="1"/>
              <a:t>dihlak</a:t>
            </a:r>
            <a:r>
              <a:rPr lang="en-US" sz="3900" dirty="0"/>
              <a:t> a ka </a:t>
            </a:r>
            <a:r>
              <a:rPr lang="en-US" sz="3900" dirty="0" err="1"/>
              <a:t>hmuhsak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7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kong</a:t>
            </a:r>
            <a:r>
              <a:rPr lang="en-US" sz="3900" dirty="0"/>
              <a:t> tam chin in,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kong</a:t>
            </a:r>
            <a:r>
              <a:rPr lang="en-US" sz="3900" dirty="0"/>
              <a:t> tam chin in, A </a:t>
            </a:r>
            <a:r>
              <a:rPr lang="en-US" sz="3900" dirty="0" err="1"/>
              <a:t>khamhnak</a:t>
            </a:r>
            <a:r>
              <a:rPr lang="en-US" sz="3900" dirty="0"/>
              <a:t> </a:t>
            </a:r>
            <a:r>
              <a:rPr lang="en-US" sz="3900" dirty="0" err="1"/>
              <a:t>tling</a:t>
            </a:r>
            <a:r>
              <a:rPr lang="en-US" sz="3900" dirty="0"/>
              <a:t> cu </a:t>
            </a:r>
            <a:r>
              <a:rPr lang="en-US" sz="3900" dirty="0" err="1"/>
              <a:t>hngalh</a:t>
            </a:r>
            <a:r>
              <a:rPr lang="en-US" sz="3900" dirty="0"/>
              <a:t> chin in, Kei </a:t>
            </a:r>
            <a:r>
              <a:rPr lang="en-US" sz="3900" dirty="0" err="1"/>
              <a:t>dawt</a:t>
            </a:r>
            <a:r>
              <a:rPr lang="en-US" sz="3900" dirty="0"/>
              <a:t> </a:t>
            </a:r>
            <a:r>
              <a:rPr lang="en-US" sz="3900" dirty="0" err="1"/>
              <a:t>ruang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a </a:t>
            </a:r>
            <a:r>
              <a:rPr lang="en-US" sz="3900" dirty="0" err="1"/>
              <a:t>thihnak</a:t>
            </a:r>
            <a:r>
              <a:rPr lang="en-US" sz="3900" dirty="0"/>
              <a:t> </a:t>
            </a:r>
            <a:r>
              <a:rPr lang="en-US" sz="3900" dirty="0" err="1"/>
              <a:t>zong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7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A </a:t>
            </a:r>
            <a:r>
              <a:rPr lang="en-US" sz="3900" dirty="0" err="1"/>
              <a:t>bia</a:t>
            </a:r>
            <a:r>
              <a:rPr lang="en-US" sz="3900" dirty="0"/>
              <a:t> </a:t>
            </a:r>
            <a:r>
              <a:rPr lang="en-US" sz="3900" dirty="0" err="1"/>
              <a:t>thawngin</a:t>
            </a:r>
            <a:r>
              <a:rPr lang="en-US" sz="3900" dirty="0"/>
              <a:t> tam chin ka </a:t>
            </a:r>
            <a:r>
              <a:rPr lang="en-US" sz="3900" dirty="0" err="1"/>
              <a:t>hngalh</a:t>
            </a:r>
            <a:r>
              <a:rPr lang="en-US" sz="3900" dirty="0"/>
              <a:t>, Ka </a:t>
            </a:r>
            <a:r>
              <a:rPr lang="en-US" sz="3900" dirty="0" err="1"/>
              <a:t>Bawipa</a:t>
            </a:r>
            <a:r>
              <a:rPr lang="en-US" sz="3900" dirty="0"/>
              <a:t> he </a:t>
            </a:r>
            <a:r>
              <a:rPr lang="en-US" sz="3900" dirty="0" err="1"/>
              <a:t>cun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um </a:t>
            </a:r>
            <a:r>
              <a:rPr lang="en-US" sz="3900" dirty="0" err="1"/>
              <a:t>ti</a:t>
            </a:r>
            <a:r>
              <a:rPr lang="en-US" sz="3900" dirty="0"/>
              <a:t>; A </a:t>
            </a:r>
            <a:r>
              <a:rPr lang="en-US" sz="3900" dirty="0" err="1"/>
              <a:t>awnem</a:t>
            </a:r>
            <a:r>
              <a:rPr lang="en-US" sz="3900" dirty="0"/>
              <a:t> cu ka </a:t>
            </a:r>
            <a:r>
              <a:rPr lang="en-US" sz="3900" dirty="0" err="1"/>
              <a:t>theih</a:t>
            </a:r>
            <a:r>
              <a:rPr lang="en-US" sz="3900" dirty="0"/>
              <a:t> </a:t>
            </a:r>
            <a:r>
              <a:rPr lang="en-US" sz="3900" dirty="0" err="1"/>
              <a:t>zungzal</a:t>
            </a:r>
            <a:r>
              <a:rPr lang="en-US" sz="3900" dirty="0"/>
              <a:t>, </a:t>
            </a:r>
            <a:r>
              <a:rPr lang="en-US" sz="3900" dirty="0" err="1"/>
              <a:t>Zumh</a:t>
            </a:r>
            <a:r>
              <a:rPr lang="en-US" sz="3900" dirty="0"/>
              <a:t> </a:t>
            </a:r>
            <a:r>
              <a:rPr lang="en-US" sz="3900" dirty="0" err="1"/>
              <a:t>tlak</a:t>
            </a:r>
            <a:r>
              <a:rPr lang="en-US" sz="3900" dirty="0"/>
              <a:t> a </a:t>
            </a:r>
            <a:r>
              <a:rPr lang="en-US" sz="3900" dirty="0" err="1"/>
              <a:t>bia</a:t>
            </a:r>
            <a:r>
              <a:rPr lang="en-US" sz="3900" dirty="0"/>
              <a:t> </a:t>
            </a:r>
            <a:r>
              <a:rPr lang="en-US" sz="3900" dirty="0" err="1"/>
              <a:t>kei</a:t>
            </a:r>
            <a:r>
              <a:rPr lang="en-US" sz="3900" dirty="0"/>
              <a:t> ca a </a:t>
            </a:r>
            <a:r>
              <a:rPr lang="en-US" sz="3900" dirty="0" err="1"/>
              <a:t>si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7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kong</a:t>
            </a:r>
            <a:r>
              <a:rPr lang="en-US" sz="3900" dirty="0"/>
              <a:t> tam chin in,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kong</a:t>
            </a:r>
            <a:r>
              <a:rPr lang="en-US" sz="3900" dirty="0"/>
              <a:t> tam chin in, A </a:t>
            </a:r>
            <a:r>
              <a:rPr lang="en-US" sz="3900" dirty="0" err="1"/>
              <a:t>khamhnak</a:t>
            </a:r>
            <a:r>
              <a:rPr lang="en-US" sz="3900" dirty="0"/>
              <a:t> </a:t>
            </a:r>
            <a:r>
              <a:rPr lang="en-US" sz="3900" dirty="0" err="1"/>
              <a:t>tling</a:t>
            </a:r>
            <a:r>
              <a:rPr lang="en-US" sz="3900" dirty="0"/>
              <a:t> cu </a:t>
            </a:r>
            <a:r>
              <a:rPr lang="en-US" sz="3900" dirty="0" err="1"/>
              <a:t>hngalh</a:t>
            </a:r>
            <a:r>
              <a:rPr lang="en-US" sz="3900" dirty="0"/>
              <a:t> chin in, Kei </a:t>
            </a:r>
            <a:r>
              <a:rPr lang="en-US" sz="3900" dirty="0" err="1"/>
              <a:t>dawt</a:t>
            </a:r>
            <a:r>
              <a:rPr lang="en-US" sz="3900" dirty="0"/>
              <a:t> </a:t>
            </a:r>
            <a:r>
              <a:rPr lang="en-US" sz="3900" dirty="0" err="1"/>
              <a:t>ruang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a </a:t>
            </a:r>
            <a:r>
              <a:rPr lang="en-US" sz="3900" dirty="0" err="1"/>
              <a:t>thihnak</a:t>
            </a:r>
            <a:r>
              <a:rPr lang="en-US" sz="3900" dirty="0"/>
              <a:t> </a:t>
            </a:r>
            <a:r>
              <a:rPr lang="en-US" sz="3900" dirty="0" err="1"/>
              <a:t>zong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7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A </a:t>
            </a:r>
            <a:r>
              <a:rPr lang="en-US" sz="3900" dirty="0" err="1"/>
              <a:t>sunparnak</a:t>
            </a:r>
            <a:r>
              <a:rPr lang="en-US" sz="3900" dirty="0"/>
              <a:t> a sang </a:t>
            </a:r>
            <a:r>
              <a:rPr lang="en-US" sz="3900" dirty="0" err="1"/>
              <a:t>hringhran</a:t>
            </a:r>
            <a:r>
              <a:rPr lang="en-US" sz="3900" dirty="0"/>
              <a:t>, A </a:t>
            </a:r>
            <a:r>
              <a:rPr lang="en-US" sz="3900" dirty="0" err="1"/>
              <a:t>pennak</a:t>
            </a:r>
            <a:r>
              <a:rPr lang="en-US" sz="3900" dirty="0"/>
              <a:t> ram a </a:t>
            </a:r>
            <a:r>
              <a:rPr lang="en-US" sz="3900" dirty="0" err="1"/>
              <a:t>kau</a:t>
            </a:r>
            <a:r>
              <a:rPr lang="en-US" sz="3900" dirty="0"/>
              <a:t> </a:t>
            </a:r>
            <a:r>
              <a:rPr lang="en-US" sz="3900" dirty="0" err="1"/>
              <a:t>chinchin</a:t>
            </a:r>
            <a:r>
              <a:rPr lang="en-US" sz="3900" dirty="0"/>
              <a:t>; </a:t>
            </a:r>
            <a:r>
              <a:rPr lang="en-US" sz="3900" dirty="0" err="1"/>
              <a:t>Daihnak</a:t>
            </a:r>
            <a:r>
              <a:rPr lang="en-US" sz="3900" dirty="0"/>
              <a:t> </a:t>
            </a:r>
            <a:r>
              <a:rPr lang="en-US" sz="3900" dirty="0" err="1"/>
              <a:t>Bawipa</a:t>
            </a:r>
            <a:r>
              <a:rPr lang="en-US" sz="3900" dirty="0"/>
              <a:t> a </a:t>
            </a:r>
            <a:r>
              <a:rPr lang="en-US" sz="3900" dirty="0" err="1"/>
              <a:t>ratnak</a:t>
            </a:r>
            <a:r>
              <a:rPr lang="en-US" sz="3900" dirty="0"/>
              <a:t> </a:t>
            </a:r>
            <a:r>
              <a:rPr lang="en-US" sz="3900" dirty="0" err="1"/>
              <a:t>zong</a:t>
            </a:r>
            <a:r>
              <a:rPr lang="en-US" sz="3900" dirty="0"/>
              <a:t>, A </a:t>
            </a:r>
            <a:r>
              <a:rPr lang="en-US" sz="3900" dirty="0" err="1"/>
              <a:t>lianhngannak</a:t>
            </a:r>
            <a:r>
              <a:rPr lang="en-US" sz="3900" dirty="0"/>
              <a:t> in ka </a:t>
            </a:r>
            <a:r>
              <a:rPr lang="en-US" sz="3900" dirty="0" err="1"/>
              <a:t>hngalh</a:t>
            </a:r>
            <a:r>
              <a:rPr lang="en-US" sz="3900" dirty="0"/>
              <a:t> chin.</a:t>
            </a:r>
          </a:p>
        </p:txBody>
      </p:sp>
    </p:spTree>
  </p:cSld>
  <p:clrMapOvr>
    <a:masterClrMapping/>
  </p:clrMapOvr>
</p:sld>
</file>

<file path=ppt/slides/slide7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kong</a:t>
            </a:r>
            <a:r>
              <a:rPr lang="en-US" sz="3900" dirty="0"/>
              <a:t> tam chin in,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kong</a:t>
            </a:r>
            <a:r>
              <a:rPr lang="en-US" sz="3900" dirty="0"/>
              <a:t> tam chin in, A </a:t>
            </a:r>
            <a:r>
              <a:rPr lang="en-US" sz="3900" dirty="0" err="1"/>
              <a:t>khamhnak</a:t>
            </a:r>
            <a:r>
              <a:rPr lang="en-US" sz="3900" dirty="0"/>
              <a:t> </a:t>
            </a:r>
            <a:r>
              <a:rPr lang="en-US" sz="3900" dirty="0" err="1"/>
              <a:t>tling</a:t>
            </a:r>
            <a:r>
              <a:rPr lang="en-US" sz="3900" dirty="0"/>
              <a:t> cu </a:t>
            </a:r>
            <a:r>
              <a:rPr lang="en-US" sz="3900" dirty="0" err="1"/>
              <a:t>hngalh</a:t>
            </a:r>
            <a:r>
              <a:rPr lang="en-US" sz="3900" dirty="0"/>
              <a:t> chin in, Kei </a:t>
            </a:r>
            <a:r>
              <a:rPr lang="en-US" sz="3900" dirty="0" err="1"/>
              <a:t>dawt</a:t>
            </a:r>
            <a:r>
              <a:rPr lang="en-US" sz="3900" dirty="0"/>
              <a:t> </a:t>
            </a:r>
            <a:r>
              <a:rPr lang="en-US" sz="3900" dirty="0" err="1"/>
              <a:t>ruang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a </a:t>
            </a:r>
            <a:r>
              <a:rPr lang="en-US" sz="3900" dirty="0" err="1"/>
              <a:t>thihnak</a:t>
            </a:r>
            <a:r>
              <a:rPr lang="en-US" sz="3900" dirty="0"/>
              <a:t> </a:t>
            </a:r>
            <a:r>
              <a:rPr lang="en-US" sz="3900" dirty="0" err="1"/>
              <a:t>zong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7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7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96. SUAL THLAHNAK, DAIHNAK LE THAWNNAK</a:t>
            </a:r>
          </a:p>
          <a:p>
            <a:r>
              <a:rPr lang="en-US" sz="3900" dirty="0" err="1"/>
              <a:t>Doh</a:t>
            </a:r>
            <a:r>
              <a:rPr lang="en-US" sz="3900" dirty="0"/>
              <a:t> is Bb</a:t>
            </a:r>
          </a:p>
        </p:txBody>
      </p:sp>
    </p:spTree>
  </p:cSld>
  <p:clrMapOvr>
    <a:masterClrMapping/>
  </p:clrMapOvr>
</p:sld>
</file>

<file path=ppt/slides/slide7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Jesuh</a:t>
            </a:r>
            <a:r>
              <a:rPr lang="en-US" sz="3900" dirty="0"/>
              <a:t> he </a:t>
            </a:r>
            <a:r>
              <a:rPr lang="en-US" sz="3900" dirty="0" err="1"/>
              <a:t>lawmh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duh ah </a:t>
            </a:r>
            <a:r>
              <a:rPr lang="en-US" sz="3900" dirty="0" err="1"/>
              <a:t>cun</a:t>
            </a:r>
            <a:r>
              <a:rPr lang="en-US" sz="3900" dirty="0"/>
              <a:t>, A van </a:t>
            </a:r>
            <a:r>
              <a:rPr lang="en-US" sz="3900" dirty="0" err="1"/>
              <a:t>thlua</a:t>
            </a:r>
            <a:r>
              <a:rPr lang="en-US" sz="3900" dirty="0"/>
              <a:t> </a:t>
            </a:r>
            <a:r>
              <a:rPr lang="en-US" sz="3900" dirty="0" err="1"/>
              <a:t>chuah</a:t>
            </a:r>
            <a:r>
              <a:rPr lang="en-US" sz="3900" dirty="0"/>
              <a:t> </a:t>
            </a:r>
            <a:r>
              <a:rPr lang="en-US" sz="3900" dirty="0" err="1"/>
              <a:t>rel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; Amah </a:t>
            </a:r>
            <a:r>
              <a:rPr lang="en-US" sz="3900" dirty="0" err="1"/>
              <a:t>bia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zumh</a:t>
            </a:r>
            <a:r>
              <a:rPr lang="en-US" sz="3900" dirty="0"/>
              <a:t> </a:t>
            </a:r>
            <a:r>
              <a:rPr lang="en-US" sz="3900" dirty="0" err="1"/>
              <a:t>ahcun</a:t>
            </a:r>
            <a:r>
              <a:rPr lang="en-US" sz="3900" dirty="0"/>
              <a:t>, </a:t>
            </a:r>
            <a:r>
              <a:rPr lang="en-US" sz="3900" dirty="0" err="1"/>
              <a:t>Sithatnak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7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Sualthlahnak</a:t>
            </a:r>
            <a:r>
              <a:rPr lang="en-US" sz="3900" dirty="0"/>
              <a:t>, </a:t>
            </a:r>
            <a:r>
              <a:rPr lang="en-US" sz="3900" dirty="0" err="1"/>
              <a:t>daihnak</a:t>
            </a:r>
            <a:r>
              <a:rPr lang="en-US" sz="3900" dirty="0"/>
              <a:t>, </a:t>
            </a:r>
            <a:r>
              <a:rPr lang="en-US" sz="3900" dirty="0" err="1"/>
              <a:t>thawnnak</a:t>
            </a:r>
            <a:r>
              <a:rPr lang="en-US" sz="3900" dirty="0"/>
              <a:t>, A </a:t>
            </a:r>
            <a:r>
              <a:rPr lang="en-US" sz="3900" dirty="0" err="1"/>
              <a:t>thiannak</a:t>
            </a:r>
            <a:r>
              <a:rPr lang="en-US" sz="3900" dirty="0"/>
              <a:t> le </a:t>
            </a:r>
            <a:r>
              <a:rPr lang="en-US" sz="3900" dirty="0" err="1"/>
              <a:t>hnangamnak</a:t>
            </a:r>
            <a:r>
              <a:rPr lang="en-US" sz="3900" dirty="0"/>
              <a:t> cu;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thawngin</a:t>
            </a:r>
            <a:r>
              <a:rPr lang="en-US" sz="3900" dirty="0"/>
              <a:t> </a:t>
            </a:r>
            <a:r>
              <a:rPr lang="en-US" sz="3900" dirty="0" err="1"/>
              <a:t>kei</a:t>
            </a:r>
            <a:r>
              <a:rPr lang="en-US" sz="3900" dirty="0"/>
              <a:t> ca an </a:t>
            </a:r>
            <a:r>
              <a:rPr lang="en-US" sz="3900" dirty="0" err="1"/>
              <a:t>si</a:t>
            </a:r>
            <a:r>
              <a:rPr lang="en-US" sz="3900" dirty="0"/>
              <a:t>, </a:t>
            </a:r>
            <a:r>
              <a:rPr lang="en-US" sz="3900" dirty="0" err="1"/>
              <a:t>Lunglawm</a:t>
            </a:r>
            <a:r>
              <a:rPr lang="en-US" sz="3900" dirty="0"/>
              <a:t> in </a:t>
            </a:r>
            <a:r>
              <a:rPr lang="en-US" sz="3900" dirty="0" err="1"/>
              <a:t>thangthatnak</a:t>
            </a:r>
            <a:r>
              <a:rPr lang="en-US" sz="3900" dirty="0"/>
              <a:t> </a:t>
            </a:r>
            <a:r>
              <a:rPr lang="en-US" sz="3900" dirty="0" err="1"/>
              <a:t>hla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sa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7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A </a:t>
            </a:r>
            <a:r>
              <a:rPr lang="en-US" sz="3900" dirty="0" err="1"/>
              <a:t>velngeihnak</a:t>
            </a:r>
            <a:r>
              <a:rPr lang="en-US" sz="3900" dirty="0"/>
              <a:t> le </a:t>
            </a:r>
            <a:r>
              <a:rPr lang="en-US" sz="3900" dirty="0" err="1"/>
              <a:t>dawtnak</a:t>
            </a:r>
            <a:r>
              <a:rPr lang="en-US" sz="3900" dirty="0"/>
              <a:t> ca, </a:t>
            </a:r>
            <a:r>
              <a:rPr lang="en-US" sz="3900" dirty="0" err="1"/>
              <a:t>Sual</a:t>
            </a:r>
            <a:r>
              <a:rPr lang="en-US" sz="3900" dirty="0"/>
              <a:t> </a:t>
            </a:r>
            <a:r>
              <a:rPr lang="en-US" sz="3900" dirty="0" err="1"/>
              <a:t>phunphun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</a:t>
            </a:r>
            <a:r>
              <a:rPr lang="en-US" sz="3900" dirty="0" err="1"/>
              <a:t>thlah</a:t>
            </a:r>
            <a:r>
              <a:rPr lang="en-US" sz="3900" dirty="0"/>
              <a:t>; </a:t>
            </a:r>
            <a:r>
              <a:rPr lang="en-US" sz="3900" dirty="0" err="1"/>
              <a:t>Daihnak</a:t>
            </a:r>
            <a:r>
              <a:rPr lang="en-US" sz="3900" dirty="0"/>
              <a:t> </a:t>
            </a:r>
            <a:r>
              <a:rPr lang="en-US" sz="3900" dirty="0" err="1"/>
              <a:t>zong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 ca ah, </a:t>
            </a:r>
            <a:r>
              <a:rPr lang="en-US" sz="3900" dirty="0" err="1"/>
              <a:t>Sualthlah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hmuh</a:t>
            </a:r>
            <a:r>
              <a:rPr lang="en-US" sz="3900" dirty="0"/>
              <a:t>,</a:t>
            </a:r>
          </a:p>
        </p:txBody>
      </p:sp>
    </p:spTree>
  </p:cSld>
  <p:clrMapOvr>
    <a:masterClrMapping/>
  </p:clrMapOvr>
</p:sld>
</file>

<file path=ppt/slides/slide7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Sualthlahnak</a:t>
            </a:r>
            <a:r>
              <a:rPr lang="en-US" sz="3900" dirty="0"/>
              <a:t>, </a:t>
            </a:r>
            <a:r>
              <a:rPr lang="en-US" sz="3900" dirty="0" err="1"/>
              <a:t>daihnak</a:t>
            </a:r>
            <a:r>
              <a:rPr lang="en-US" sz="3900" dirty="0"/>
              <a:t>, </a:t>
            </a:r>
            <a:r>
              <a:rPr lang="en-US" sz="3900" dirty="0" err="1"/>
              <a:t>thawnnak</a:t>
            </a:r>
            <a:r>
              <a:rPr lang="en-US" sz="3900" dirty="0"/>
              <a:t>, A </a:t>
            </a:r>
            <a:r>
              <a:rPr lang="en-US" sz="3900" dirty="0" err="1"/>
              <a:t>thiannak</a:t>
            </a:r>
            <a:r>
              <a:rPr lang="en-US" sz="3900" dirty="0"/>
              <a:t> le </a:t>
            </a:r>
            <a:r>
              <a:rPr lang="en-US" sz="3900" dirty="0" err="1"/>
              <a:t>hnangamnak</a:t>
            </a:r>
            <a:r>
              <a:rPr lang="en-US" sz="3900" dirty="0"/>
              <a:t> cu;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thawngin</a:t>
            </a:r>
            <a:r>
              <a:rPr lang="en-US" sz="3900" dirty="0"/>
              <a:t> </a:t>
            </a:r>
            <a:r>
              <a:rPr lang="en-US" sz="3900" dirty="0" err="1"/>
              <a:t>kei</a:t>
            </a:r>
            <a:r>
              <a:rPr lang="en-US" sz="3900" dirty="0"/>
              <a:t> ca an </a:t>
            </a:r>
            <a:r>
              <a:rPr lang="en-US" sz="3900" dirty="0" err="1"/>
              <a:t>si</a:t>
            </a:r>
            <a:r>
              <a:rPr lang="en-US" sz="3900" dirty="0"/>
              <a:t>, </a:t>
            </a:r>
            <a:r>
              <a:rPr lang="en-US" sz="3900" dirty="0" err="1"/>
              <a:t>Lunglawm</a:t>
            </a:r>
            <a:r>
              <a:rPr lang="en-US" sz="3900" dirty="0"/>
              <a:t> in </a:t>
            </a:r>
            <a:r>
              <a:rPr lang="en-US" sz="3900" dirty="0" err="1"/>
              <a:t>thangthatnak</a:t>
            </a:r>
            <a:r>
              <a:rPr lang="en-US" sz="3900" dirty="0"/>
              <a:t> </a:t>
            </a:r>
            <a:r>
              <a:rPr lang="en-US" sz="3900" dirty="0" err="1"/>
              <a:t>hla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sa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7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Midang</a:t>
            </a:r>
            <a:r>
              <a:rPr lang="en-US" sz="3900" dirty="0"/>
              <a:t> </a:t>
            </a:r>
            <a:r>
              <a:rPr lang="en-US" sz="3900" dirty="0" err="1"/>
              <a:t>thlarau</a:t>
            </a:r>
            <a:r>
              <a:rPr lang="en-US" sz="3900" dirty="0"/>
              <a:t> </a:t>
            </a:r>
            <a:r>
              <a:rPr lang="en-US" sz="3900" dirty="0" err="1"/>
              <a:t>forh</a:t>
            </a:r>
            <a:r>
              <a:rPr lang="en-US" sz="3900" dirty="0"/>
              <a:t> </a:t>
            </a:r>
            <a:r>
              <a:rPr lang="en-US" sz="3900" dirty="0" err="1"/>
              <a:t>khawh</a:t>
            </a:r>
            <a:r>
              <a:rPr lang="en-US" sz="3900" dirty="0"/>
              <a:t> </a:t>
            </a:r>
            <a:r>
              <a:rPr lang="en-US" sz="3900" dirty="0" err="1"/>
              <a:t>awkah</a:t>
            </a:r>
            <a:r>
              <a:rPr lang="en-US" sz="3900" dirty="0"/>
              <a:t>, A </a:t>
            </a:r>
            <a:r>
              <a:rPr lang="en-US" sz="3900" dirty="0" err="1"/>
              <a:t>Thiang</a:t>
            </a:r>
            <a:r>
              <a:rPr lang="en-US" sz="3900" dirty="0"/>
              <a:t> </a:t>
            </a:r>
            <a:r>
              <a:rPr lang="en-US" sz="3900" dirty="0" err="1"/>
              <a:t>Thlarau</a:t>
            </a:r>
            <a:r>
              <a:rPr lang="en-US" sz="3900" dirty="0"/>
              <a:t> an </a:t>
            </a:r>
            <a:r>
              <a:rPr lang="en-US" sz="3900" dirty="0" err="1"/>
              <a:t>pek</a:t>
            </a:r>
            <a:r>
              <a:rPr lang="en-US" sz="3900" dirty="0"/>
              <a:t>;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lawng</a:t>
            </a:r>
            <a:r>
              <a:rPr lang="en-US" sz="3900" dirty="0"/>
              <a:t> </a:t>
            </a:r>
            <a:r>
              <a:rPr lang="en-US" sz="3900" dirty="0" err="1"/>
              <a:t>kannih</a:t>
            </a:r>
            <a:r>
              <a:rPr lang="en-US" sz="3900" dirty="0"/>
              <a:t> </a:t>
            </a:r>
            <a:r>
              <a:rPr lang="en-US" sz="3900" dirty="0" err="1"/>
              <a:t>chungah</a:t>
            </a:r>
            <a:r>
              <a:rPr lang="en-US" sz="3900" dirty="0"/>
              <a:t>, A </a:t>
            </a:r>
            <a:r>
              <a:rPr lang="en-US" sz="3900" dirty="0" err="1"/>
              <a:t>zungzal</a:t>
            </a:r>
            <a:r>
              <a:rPr lang="en-US" sz="3900" dirty="0"/>
              <a:t> in a um.</a:t>
            </a:r>
          </a:p>
        </p:txBody>
      </p:sp>
    </p:spTree>
  </p:cSld>
  <p:clrMapOvr>
    <a:masterClrMapping/>
  </p:clrMapOvr>
</p:sld>
</file>

<file path=ppt/slides/slide7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Sualthlahnak</a:t>
            </a:r>
            <a:r>
              <a:rPr lang="en-US" sz="3900" dirty="0"/>
              <a:t>, </a:t>
            </a:r>
            <a:r>
              <a:rPr lang="en-US" sz="3900" dirty="0" err="1"/>
              <a:t>daihnak</a:t>
            </a:r>
            <a:r>
              <a:rPr lang="en-US" sz="3900" dirty="0"/>
              <a:t>, </a:t>
            </a:r>
            <a:r>
              <a:rPr lang="en-US" sz="3900" dirty="0" err="1"/>
              <a:t>thawnnak</a:t>
            </a:r>
            <a:r>
              <a:rPr lang="en-US" sz="3900" dirty="0"/>
              <a:t>, A </a:t>
            </a:r>
            <a:r>
              <a:rPr lang="en-US" sz="3900" dirty="0" err="1"/>
              <a:t>thiannak</a:t>
            </a:r>
            <a:r>
              <a:rPr lang="en-US" sz="3900" dirty="0"/>
              <a:t> le </a:t>
            </a:r>
            <a:r>
              <a:rPr lang="en-US" sz="3900" dirty="0" err="1"/>
              <a:t>hnangamnak</a:t>
            </a:r>
            <a:r>
              <a:rPr lang="en-US" sz="3900" dirty="0"/>
              <a:t> cu;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thawngin</a:t>
            </a:r>
            <a:r>
              <a:rPr lang="en-US" sz="3900" dirty="0"/>
              <a:t> </a:t>
            </a:r>
            <a:r>
              <a:rPr lang="en-US" sz="3900" dirty="0" err="1"/>
              <a:t>kei</a:t>
            </a:r>
            <a:r>
              <a:rPr lang="en-US" sz="3900" dirty="0"/>
              <a:t> ca an </a:t>
            </a:r>
            <a:r>
              <a:rPr lang="en-US" sz="3900" dirty="0" err="1"/>
              <a:t>si</a:t>
            </a:r>
            <a:r>
              <a:rPr lang="en-US" sz="3900" dirty="0"/>
              <a:t>, </a:t>
            </a:r>
            <a:r>
              <a:rPr lang="en-US" sz="3900" dirty="0" err="1"/>
              <a:t>Lunglawm</a:t>
            </a:r>
            <a:r>
              <a:rPr lang="en-US" sz="3900" dirty="0"/>
              <a:t> in </a:t>
            </a:r>
            <a:r>
              <a:rPr lang="en-US" sz="3900" dirty="0" err="1"/>
              <a:t>thangthatnak</a:t>
            </a:r>
            <a:r>
              <a:rPr lang="en-US" sz="3900" dirty="0"/>
              <a:t> </a:t>
            </a:r>
            <a:r>
              <a:rPr lang="en-US" sz="3900" dirty="0" err="1"/>
              <a:t>hla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sa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7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thawng</a:t>
            </a:r>
            <a:r>
              <a:rPr lang="en-US" sz="3900" dirty="0"/>
              <a:t> in </a:t>
            </a:r>
            <a:r>
              <a:rPr lang="en-US" sz="3900" dirty="0" err="1"/>
              <a:t>kannih</a:t>
            </a:r>
            <a:r>
              <a:rPr lang="en-US" sz="3900" dirty="0"/>
              <a:t> </a:t>
            </a:r>
            <a:r>
              <a:rPr lang="en-US" sz="3900" dirty="0" err="1"/>
              <a:t>sinah</a:t>
            </a:r>
            <a:r>
              <a:rPr lang="en-US" sz="3900" dirty="0"/>
              <a:t>,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pek</a:t>
            </a:r>
            <a:r>
              <a:rPr lang="en-US" sz="3900" dirty="0"/>
              <a:t> a duh, </a:t>
            </a:r>
            <a:r>
              <a:rPr lang="en-US" sz="3900" dirty="0" err="1"/>
              <a:t>Ngakchia</a:t>
            </a:r>
            <a:r>
              <a:rPr lang="en-US" sz="3900" dirty="0"/>
              <a:t> </a:t>
            </a:r>
            <a:r>
              <a:rPr lang="en-US" sz="3900" dirty="0" err="1"/>
              <a:t>bantuk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zumh</a:t>
            </a:r>
            <a:r>
              <a:rPr lang="en-US" sz="3900" dirty="0"/>
              <a:t> </a:t>
            </a:r>
            <a:r>
              <a:rPr lang="en-US" sz="3900" dirty="0" err="1"/>
              <a:t>ahcun</a:t>
            </a:r>
            <a:r>
              <a:rPr lang="en-US" sz="3900" dirty="0"/>
              <a:t>, </a:t>
            </a:r>
            <a:r>
              <a:rPr lang="en-US" sz="3900" dirty="0" err="1"/>
              <a:t>Sithatnak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7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Sualthlahnak</a:t>
            </a:r>
            <a:r>
              <a:rPr lang="en-US" sz="3900" dirty="0"/>
              <a:t>, </a:t>
            </a:r>
            <a:r>
              <a:rPr lang="en-US" sz="3900" dirty="0" err="1"/>
              <a:t>daihnak</a:t>
            </a:r>
            <a:r>
              <a:rPr lang="en-US" sz="3900" dirty="0"/>
              <a:t>, </a:t>
            </a:r>
            <a:r>
              <a:rPr lang="en-US" sz="3900" dirty="0" err="1"/>
              <a:t>thawnnak</a:t>
            </a:r>
            <a:r>
              <a:rPr lang="en-US" sz="3900" dirty="0"/>
              <a:t>, A </a:t>
            </a:r>
            <a:r>
              <a:rPr lang="en-US" sz="3900" dirty="0" err="1"/>
              <a:t>thiannak</a:t>
            </a:r>
            <a:r>
              <a:rPr lang="en-US" sz="3900" dirty="0"/>
              <a:t> le </a:t>
            </a:r>
            <a:r>
              <a:rPr lang="en-US" sz="3900" dirty="0" err="1"/>
              <a:t>hnangamnak</a:t>
            </a:r>
            <a:r>
              <a:rPr lang="en-US" sz="3900" dirty="0"/>
              <a:t> cu;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thawngin</a:t>
            </a:r>
            <a:r>
              <a:rPr lang="en-US" sz="3900" dirty="0"/>
              <a:t> </a:t>
            </a:r>
            <a:r>
              <a:rPr lang="en-US" sz="3900" dirty="0" err="1"/>
              <a:t>kei</a:t>
            </a:r>
            <a:r>
              <a:rPr lang="en-US" sz="3900" dirty="0"/>
              <a:t> ca an </a:t>
            </a:r>
            <a:r>
              <a:rPr lang="en-US" sz="3900" dirty="0" err="1"/>
              <a:t>si</a:t>
            </a:r>
            <a:r>
              <a:rPr lang="en-US" sz="3900" dirty="0"/>
              <a:t>, </a:t>
            </a:r>
            <a:r>
              <a:rPr lang="en-US" sz="3900" dirty="0" err="1"/>
              <a:t>Lunglawm</a:t>
            </a:r>
            <a:r>
              <a:rPr lang="en-US" sz="3900" dirty="0"/>
              <a:t> in </a:t>
            </a:r>
            <a:r>
              <a:rPr lang="en-US" sz="3900" dirty="0" err="1"/>
              <a:t>thangthatnak</a:t>
            </a:r>
            <a:r>
              <a:rPr lang="en-US" sz="3900" dirty="0"/>
              <a:t> </a:t>
            </a:r>
            <a:r>
              <a:rPr lang="en-US" sz="3900" dirty="0" err="1"/>
              <a:t>hla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sa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7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7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de-DE" sz="3900" dirty="0"/>
              <a:t>97. HAWHRA NAK RANG DEUH IN</a:t>
            </a:r>
          </a:p>
          <a:p>
            <a:endParaRPr lang="de-DE" sz="3900" dirty="0"/>
          </a:p>
          <a:p>
            <a:r>
              <a:rPr lang="de-DE" sz="3900" dirty="0"/>
              <a:t>Doh is Ab</a:t>
            </a:r>
            <a:endParaRPr lang="en-US" sz="3900" dirty="0"/>
          </a:p>
        </p:txBody>
      </p:sp>
    </p:spTree>
  </p:cSld>
  <p:clrMapOvr>
    <a:masterClrMapping/>
  </p:clrMapOvr>
</p:sld>
</file>

<file path=ppt/slides/slide7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Maw </a:t>
            </a:r>
            <a:r>
              <a:rPr lang="en-US" sz="3900" dirty="0" err="1"/>
              <a:t>Jesuh</a:t>
            </a:r>
            <a:r>
              <a:rPr lang="en-US" sz="3900" dirty="0"/>
              <a:t> a </a:t>
            </a:r>
            <a:r>
              <a:rPr lang="en-US" sz="3900" dirty="0" err="1"/>
              <a:t>thiangmi</a:t>
            </a:r>
            <a:r>
              <a:rPr lang="en-US" sz="3900" dirty="0"/>
              <a:t>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ngaingai</a:t>
            </a:r>
            <a:r>
              <a:rPr lang="en-US" sz="3900" dirty="0"/>
              <a:t> ka duh, Ka lung </a:t>
            </a:r>
            <a:r>
              <a:rPr lang="en-US" sz="3900" dirty="0" err="1"/>
              <a:t>chungah</a:t>
            </a:r>
            <a:r>
              <a:rPr lang="en-US" sz="3900" dirty="0"/>
              <a:t>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zungzal</a:t>
            </a:r>
            <a:r>
              <a:rPr lang="en-US" sz="3900" dirty="0"/>
              <a:t> um </a:t>
            </a:r>
            <a:r>
              <a:rPr lang="en-US" sz="3900" dirty="0" err="1"/>
              <a:t>kan</a:t>
            </a:r>
            <a:r>
              <a:rPr lang="en-US" sz="3900" dirty="0"/>
              <a:t> duh, Ka </a:t>
            </a:r>
            <a:r>
              <a:rPr lang="en-US" sz="3900" dirty="0" err="1"/>
              <a:t>biak</a:t>
            </a:r>
            <a:r>
              <a:rPr lang="en-US" sz="3900" dirty="0"/>
              <a:t> </a:t>
            </a:r>
            <a:r>
              <a:rPr lang="en-US" sz="3900" dirty="0" err="1"/>
              <a:t>sualmi</a:t>
            </a:r>
            <a:r>
              <a:rPr lang="en-US" sz="3900" dirty="0"/>
              <a:t> </a:t>
            </a:r>
            <a:r>
              <a:rPr lang="en-US" sz="3900" dirty="0" err="1"/>
              <a:t>hlaw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ka </a:t>
            </a:r>
            <a:r>
              <a:rPr lang="en-US" sz="3900" dirty="0" err="1"/>
              <a:t>ral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chuahter</a:t>
            </a:r>
            <a:r>
              <a:rPr lang="en-US" sz="3900" dirty="0"/>
              <a:t>, Na ka </a:t>
            </a:r>
            <a:r>
              <a:rPr lang="en-US" sz="3900" dirty="0" err="1"/>
              <a:t>tawl</a:t>
            </a:r>
            <a:r>
              <a:rPr lang="en-US" sz="3900" dirty="0"/>
              <a:t> </a:t>
            </a:r>
            <a:r>
              <a:rPr lang="en-US" sz="3900" dirty="0" err="1"/>
              <a:t>ahcun</a:t>
            </a:r>
            <a:r>
              <a:rPr lang="en-US" sz="3900" dirty="0"/>
              <a:t> </a:t>
            </a:r>
            <a:r>
              <a:rPr lang="en-US" sz="3900" dirty="0" err="1"/>
              <a:t>hawhra</a:t>
            </a:r>
            <a:r>
              <a:rPr lang="en-US" sz="3900" dirty="0"/>
              <a:t> </a:t>
            </a:r>
            <a:r>
              <a:rPr lang="en-US" sz="3900" dirty="0" err="1"/>
              <a:t>nakin</a:t>
            </a:r>
            <a:r>
              <a:rPr lang="en-US" sz="3900" dirty="0"/>
              <a:t> ka rang.</a:t>
            </a:r>
          </a:p>
        </p:txBody>
      </p:sp>
    </p:spTree>
  </p:cSld>
  <p:clrMapOvr>
    <a:masterClrMapping/>
  </p:clrMapOvr>
</p:sld>
</file>

<file path=ppt/slides/slide7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320527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Hawhra</a:t>
            </a:r>
            <a:r>
              <a:rPr lang="en-US" sz="3900" dirty="0"/>
              <a:t> </a:t>
            </a:r>
            <a:r>
              <a:rPr lang="en-US" sz="3900" dirty="0" err="1"/>
              <a:t>nakin</a:t>
            </a:r>
            <a:r>
              <a:rPr lang="en-US" sz="3900" dirty="0"/>
              <a:t>, ka lung a </a:t>
            </a:r>
            <a:r>
              <a:rPr lang="en-US" sz="3900" dirty="0" err="1"/>
              <a:t>thiang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Na ka </a:t>
            </a:r>
            <a:r>
              <a:rPr lang="en-US" sz="3900" dirty="0" err="1"/>
              <a:t>tawl</a:t>
            </a:r>
            <a:r>
              <a:rPr lang="en-US" sz="3900" dirty="0"/>
              <a:t> </a:t>
            </a:r>
            <a:r>
              <a:rPr lang="en-US" sz="3900" dirty="0" err="1"/>
              <a:t>ahcun</a:t>
            </a:r>
            <a:r>
              <a:rPr lang="en-US" sz="3900" dirty="0"/>
              <a:t> </a:t>
            </a:r>
            <a:r>
              <a:rPr lang="en-US" sz="3900" dirty="0" err="1"/>
              <a:t>hawhra</a:t>
            </a:r>
            <a:r>
              <a:rPr lang="en-US" sz="3900" dirty="0"/>
              <a:t> </a:t>
            </a:r>
            <a:r>
              <a:rPr lang="en-US" sz="3900" dirty="0" err="1"/>
              <a:t>nakin</a:t>
            </a:r>
            <a:r>
              <a:rPr lang="en-US" sz="3900" dirty="0"/>
              <a:t> ka rang.</a:t>
            </a:r>
          </a:p>
        </p:txBody>
      </p:sp>
    </p:spTree>
  </p:cSld>
  <p:clrMapOvr>
    <a:masterClrMapping/>
  </p:clrMapOvr>
</p:sld>
</file>

<file path=ppt/slides/slide7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Maw </a:t>
            </a:r>
            <a:r>
              <a:rPr lang="en-US" sz="3900" dirty="0" err="1"/>
              <a:t>Jesuh</a:t>
            </a:r>
            <a:r>
              <a:rPr lang="en-US" sz="3900" dirty="0"/>
              <a:t> ka </a:t>
            </a:r>
            <a:r>
              <a:rPr lang="en-US" sz="3900" dirty="0" err="1"/>
              <a:t>thian</a:t>
            </a:r>
            <a:r>
              <a:rPr lang="en-US" sz="3900" dirty="0"/>
              <a:t> </a:t>
            </a:r>
            <a:r>
              <a:rPr lang="en-US" sz="3900" dirty="0" err="1"/>
              <a:t>lonak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 ka </a:t>
            </a:r>
            <a:r>
              <a:rPr lang="en-US" sz="3900" dirty="0" err="1"/>
              <a:t>tawl</a:t>
            </a:r>
            <a:r>
              <a:rPr lang="en-US" sz="3900" dirty="0"/>
              <a:t>, Na </a:t>
            </a:r>
            <a:r>
              <a:rPr lang="en-US" sz="3900" dirty="0" err="1"/>
              <a:t>thi</a:t>
            </a:r>
            <a:r>
              <a:rPr lang="en-US" sz="3900" dirty="0"/>
              <a:t> in ka </a:t>
            </a:r>
            <a:r>
              <a:rPr lang="en-US" sz="3900" dirty="0" err="1"/>
              <a:t>sualnak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tawl</a:t>
            </a:r>
            <a:r>
              <a:rPr lang="en-US" sz="3900" dirty="0"/>
              <a:t>, Ka </a:t>
            </a:r>
            <a:r>
              <a:rPr lang="en-US" sz="3900" dirty="0" err="1"/>
              <a:t>thian</a:t>
            </a:r>
            <a:r>
              <a:rPr lang="en-US" sz="3900" dirty="0"/>
              <a:t> </a:t>
            </a:r>
            <a:r>
              <a:rPr lang="en-US" sz="3900" dirty="0" err="1"/>
              <a:t>nakhnga</a:t>
            </a:r>
            <a:r>
              <a:rPr lang="en-US" sz="3900" dirty="0"/>
              <a:t> </a:t>
            </a:r>
            <a:r>
              <a:rPr lang="en-US" sz="3900" dirty="0" err="1"/>
              <a:t>zeizong</a:t>
            </a:r>
            <a:r>
              <a:rPr lang="en-US" sz="3900" dirty="0"/>
              <a:t> </a:t>
            </a:r>
            <a:r>
              <a:rPr lang="en-US" sz="3900" dirty="0" err="1"/>
              <a:t>te</a:t>
            </a:r>
            <a:r>
              <a:rPr lang="en-US" sz="3900" dirty="0"/>
              <a:t> ka </a:t>
            </a:r>
            <a:r>
              <a:rPr lang="en-US" sz="3900" dirty="0" err="1"/>
              <a:t>hlawt</a:t>
            </a:r>
            <a:r>
              <a:rPr lang="en-US" sz="3900" dirty="0"/>
              <a:t> </a:t>
            </a:r>
            <a:r>
              <a:rPr lang="en-US" sz="3900" dirty="0" err="1"/>
              <a:t>dih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Na ka </a:t>
            </a:r>
            <a:r>
              <a:rPr lang="en-US" sz="3900" dirty="0" err="1"/>
              <a:t>tawl</a:t>
            </a:r>
            <a:r>
              <a:rPr lang="en-US" sz="3900" dirty="0"/>
              <a:t> </a:t>
            </a:r>
            <a:r>
              <a:rPr lang="en-US" sz="3900" dirty="0" err="1"/>
              <a:t>ahcun</a:t>
            </a:r>
            <a:r>
              <a:rPr lang="en-US" sz="3900" dirty="0"/>
              <a:t> </a:t>
            </a:r>
            <a:r>
              <a:rPr lang="en-US" sz="3900" dirty="0" err="1"/>
              <a:t>hawhra</a:t>
            </a:r>
            <a:r>
              <a:rPr lang="en-US" sz="3900" dirty="0"/>
              <a:t> </a:t>
            </a:r>
            <a:r>
              <a:rPr lang="en-US" sz="3900" dirty="0" err="1"/>
              <a:t>nakin</a:t>
            </a:r>
            <a:r>
              <a:rPr lang="en-US" sz="3900" dirty="0"/>
              <a:t> ka rang.</a:t>
            </a:r>
          </a:p>
        </p:txBody>
      </p:sp>
    </p:spTree>
  </p:cSld>
  <p:clrMapOvr>
    <a:masterClrMapping/>
  </p:clrMapOvr>
</p:sld>
</file>

<file path=ppt/slides/slide7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320527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Hawhra</a:t>
            </a:r>
            <a:r>
              <a:rPr lang="en-US" sz="3900" dirty="0"/>
              <a:t> </a:t>
            </a:r>
            <a:r>
              <a:rPr lang="en-US" sz="3900" dirty="0" err="1"/>
              <a:t>nakin</a:t>
            </a:r>
            <a:r>
              <a:rPr lang="en-US" sz="3900" dirty="0"/>
              <a:t>, ka lung a </a:t>
            </a:r>
            <a:r>
              <a:rPr lang="en-US" sz="3900" dirty="0" err="1"/>
              <a:t>thiang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Na ka </a:t>
            </a:r>
            <a:r>
              <a:rPr lang="en-US" sz="3900" dirty="0" err="1"/>
              <a:t>tawl</a:t>
            </a:r>
            <a:r>
              <a:rPr lang="en-US" sz="3900" dirty="0"/>
              <a:t> </a:t>
            </a:r>
            <a:r>
              <a:rPr lang="en-US" sz="3900" dirty="0" err="1"/>
              <a:t>ahcun</a:t>
            </a:r>
            <a:r>
              <a:rPr lang="en-US" sz="3900" dirty="0"/>
              <a:t> </a:t>
            </a:r>
            <a:r>
              <a:rPr lang="en-US" sz="3900" dirty="0" err="1"/>
              <a:t>hawhra</a:t>
            </a:r>
            <a:r>
              <a:rPr lang="en-US" sz="3900" dirty="0"/>
              <a:t> </a:t>
            </a:r>
            <a:r>
              <a:rPr lang="en-US" sz="3900" dirty="0" err="1"/>
              <a:t>nakin</a:t>
            </a:r>
            <a:r>
              <a:rPr lang="en-US" sz="3900" dirty="0"/>
              <a:t> ka rang.</a:t>
            </a:r>
          </a:p>
        </p:txBody>
      </p:sp>
    </p:spTree>
  </p:cSld>
  <p:clrMapOvr>
    <a:masterClrMapping/>
  </p:clrMapOvr>
</p:sld>
</file>

<file path=ppt/slides/slide7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Jesuh</a:t>
            </a:r>
            <a:r>
              <a:rPr lang="en-US" sz="3900" dirty="0"/>
              <a:t> ka </a:t>
            </a:r>
            <a:r>
              <a:rPr lang="en-US" sz="3900" dirty="0" err="1"/>
              <a:t>thiannak</a:t>
            </a:r>
            <a:r>
              <a:rPr lang="en-US" sz="3900" dirty="0"/>
              <a:t>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lawng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hal</a:t>
            </a:r>
            <a:r>
              <a:rPr lang="en-US" sz="3900" dirty="0"/>
              <a:t>, Ka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khawh</a:t>
            </a:r>
            <a:r>
              <a:rPr lang="en-US" sz="3900" dirty="0"/>
              <a:t> </a:t>
            </a:r>
            <a:r>
              <a:rPr lang="en-US" sz="3900" dirty="0" err="1"/>
              <a:t>tiangin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ke</a:t>
            </a:r>
            <a:r>
              <a:rPr lang="en-US" sz="3900" dirty="0"/>
              <a:t> </a:t>
            </a:r>
            <a:r>
              <a:rPr lang="en-US" sz="3900" dirty="0" err="1"/>
              <a:t>hram</a:t>
            </a:r>
            <a:r>
              <a:rPr lang="en-US" sz="3900" dirty="0"/>
              <a:t> in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nawl</a:t>
            </a:r>
            <a:r>
              <a:rPr lang="en-US" sz="3900" dirty="0"/>
              <a:t>, Ka </a:t>
            </a:r>
            <a:r>
              <a:rPr lang="en-US" sz="3900" dirty="0" err="1"/>
              <a:t>zumhnak</a:t>
            </a:r>
            <a:r>
              <a:rPr lang="en-US" sz="3900" dirty="0"/>
              <a:t> in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thletmi</a:t>
            </a:r>
            <a:r>
              <a:rPr lang="en-US" sz="3900" dirty="0"/>
              <a:t> </a:t>
            </a:r>
            <a:r>
              <a:rPr lang="en-US" sz="3900" dirty="0" err="1"/>
              <a:t>thi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ka </a:t>
            </a:r>
            <a:r>
              <a:rPr lang="en-US" sz="3900" dirty="0" err="1"/>
              <a:t>hmuh</a:t>
            </a:r>
            <a:r>
              <a:rPr lang="en-US" sz="3900" dirty="0"/>
              <a:t>, Na ka </a:t>
            </a:r>
            <a:r>
              <a:rPr lang="en-US" sz="3900" dirty="0" err="1"/>
              <a:t>tawl</a:t>
            </a:r>
            <a:r>
              <a:rPr lang="en-US" sz="3900" dirty="0"/>
              <a:t> </a:t>
            </a:r>
            <a:r>
              <a:rPr lang="en-US" sz="3900" dirty="0" err="1"/>
              <a:t>ahcun</a:t>
            </a:r>
            <a:r>
              <a:rPr lang="en-US" sz="3900" dirty="0"/>
              <a:t> </a:t>
            </a:r>
            <a:r>
              <a:rPr lang="en-US" sz="3900" dirty="0" err="1"/>
              <a:t>hawhra</a:t>
            </a:r>
            <a:r>
              <a:rPr lang="en-US" sz="3900" dirty="0"/>
              <a:t> </a:t>
            </a:r>
            <a:r>
              <a:rPr lang="en-US" sz="3900" dirty="0" err="1"/>
              <a:t>nakin</a:t>
            </a:r>
            <a:r>
              <a:rPr lang="en-US" sz="3900" dirty="0"/>
              <a:t> ka rang.</a:t>
            </a:r>
          </a:p>
        </p:txBody>
      </p:sp>
    </p:spTree>
  </p:cSld>
  <p:clrMapOvr>
    <a:masterClrMapping/>
  </p:clrMapOvr>
</p:sld>
</file>

<file path=ppt/slides/slide7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320527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Hawhra</a:t>
            </a:r>
            <a:r>
              <a:rPr lang="en-US" sz="3900" dirty="0"/>
              <a:t> </a:t>
            </a:r>
            <a:r>
              <a:rPr lang="en-US" sz="3900" dirty="0" err="1"/>
              <a:t>nakin</a:t>
            </a:r>
            <a:r>
              <a:rPr lang="en-US" sz="3900" dirty="0"/>
              <a:t>, ka lung a </a:t>
            </a:r>
            <a:r>
              <a:rPr lang="en-US" sz="3900" dirty="0" err="1"/>
              <a:t>thiang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Na ka </a:t>
            </a:r>
            <a:r>
              <a:rPr lang="en-US" sz="3900" dirty="0" err="1"/>
              <a:t>tawl</a:t>
            </a:r>
            <a:r>
              <a:rPr lang="en-US" sz="3900" dirty="0"/>
              <a:t> </a:t>
            </a:r>
            <a:r>
              <a:rPr lang="en-US" sz="3900" dirty="0" err="1"/>
              <a:t>ahcun</a:t>
            </a:r>
            <a:r>
              <a:rPr lang="en-US" sz="3900" dirty="0"/>
              <a:t> </a:t>
            </a:r>
            <a:r>
              <a:rPr lang="en-US" sz="3900" dirty="0" err="1"/>
              <a:t>hawhra</a:t>
            </a:r>
            <a:r>
              <a:rPr lang="en-US" sz="3900" dirty="0"/>
              <a:t> </a:t>
            </a:r>
            <a:r>
              <a:rPr lang="en-US" sz="3900" dirty="0" err="1"/>
              <a:t>nakin</a:t>
            </a:r>
            <a:r>
              <a:rPr lang="en-US" sz="3900" dirty="0"/>
              <a:t> ka rang.</a:t>
            </a:r>
          </a:p>
        </p:txBody>
      </p:sp>
    </p:spTree>
  </p:cSld>
  <p:clrMapOvr>
    <a:masterClrMapping/>
  </p:clrMapOvr>
</p:sld>
</file>

<file path=ppt/slides/slide7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Lung </a:t>
            </a:r>
            <a:r>
              <a:rPr lang="en-US" sz="3900" dirty="0" err="1"/>
              <a:t>thatnak</a:t>
            </a:r>
            <a:r>
              <a:rPr lang="en-US" sz="3900" dirty="0"/>
              <a:t> </a:t>
            </a:r>
            <a:r>
              <a:rPr lang="en-US" sz="3900" dirty="0" err="1"/>
              <a:t>dawtnak</a:t>
            </a:r>
            <a:r>
              <a:rPr lang="en-US" sz="3900" dirty="0"/>
              <a:t> in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ngan</a:t>
            </a:r>
            <a:r>
              <a:rPr lang="en-US" sz="3900" dirty="0"/>
              <a:t>, A </a:t>
            </a:r>
            <a:r>
              <a:rPr lang="en-US" sz="3900" dirty="0" err="1"/>
              <a:t>tu</a:t>
            </a:r>
            <a:r>
              <a:rPr lang="en-US" sz="3900" dirty="0"/>
              <a:t> </a:t>
            </a:r>
            <a:r>
              <a:rPr lang="en-US" sz="3900" dirty="0" err="1"/>
              <a:t>ra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law, lung </a:t>
            </a:r>
            <a:r>
              <a:rPr lang="en-US" sz="3900" dirty="0" err="1"/>
              <a:t>thar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ka </a:t>
            </a:r>
            <a:r>
              <a:rPr lang="en-US" sz="3900" dirty="0" err="1"/>
              <a:t>va</a:t>
            </a:r>
            <a:r>
              <a:rPr lang="en-US" sz="3900" dirty="0"/>
              <a:t> </a:t>
            </a:r>
            <a:r>
              <a:rPr lang="en-US" sz="3900" dirty="0" err="1"/>
              <a:t>bunh</a:t>
            </a:r>
            <a:r>
              <a:rPr lang="en-US" sz="3900" dirty="0"/>
              <a:t>, </a:t>
            </a:r>
            <a:r>
              <a:rPr lang="en-US" sz="3900" dirty="0" err="1"/>
              <a:t>Aan</a:t>
            </a:r>
            <a:r>
              <a:rPr lang="en-US" sz="3900" dirty="0"/>
              <a:t> </a:t>
            </a:r>
            <a:r>
              <a:rPr lang="en-US" sz="3900" dirty="0" err="1"/>
              <a:t>kawlmi</a:t>
            </a:r>
            <a:r>
              <a:rPr lang="en-US" sz="3900" dirty="0"/>
              <a:t>, "Ra </a:t>
            </a:r>
            <a:r>
              <a:rPr lang="en-US" sz="3900" dirty="0" err="1"/>
              <a:t>hlah</a:t>
            </a:r>
            <a:r>
              <a:rPr lang="en-US" sz="3900" dirty="0"/>
              <a:t>," </a:t>
            </a:r>
            <a:r>
              <a:rPr lang="en-US" sz="3900" dirty="0" err="1"/>
              <a:t>tiah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dawn bal </a:t>
            </a:r>
            <a:r>
              <a:rPr lang="en-US" sz="3900" dirty="0" err="1"/>
              <a:t>hna</a:t>
            </a:r>
            <a:r>
              <a:rPr lang="en-US" sz="3900" dirty="0"/>
              <a:t> lo, Na ka </a:t>
            </a:r>
            <a:r>
              <a:rPr lang="en-US" sz="3900" dirty="0" err="1"/>
              <a:t>tawl</a:t>
            </a:r>
            <a:r>
              <a:rPr lang="en-US" sz="3900" dirty="0"/>
              <a:t> </a:t>
            </a:r>
            <a:r>
              <a:rPr lang="en-US" sz="3900" dirty="0" err="1"/>
              <a:t>ahcun</a:t>
            </a:r>
            <a:r>
              <a:rPr lang="en-US" sz="3900" dirty="0"/>
              <a:t> </a:t>
            </a:r>
            <a:r>
              <a:rPr lang="en-US" sz="3900" dirty="0" err="1"/>
              <a:t>hawhra</a:t>
            </a:r>
            <a:r>
              <a:rPr lang="en-US" sz="3900" dirty="0"/>
              <a:t> </a:t>
            </a:r>
            <a:r>
              <a:rPr lang="en-US" sz="3900" dirty="0" err="1"/>
              <a:t>nakin</a:t>
            </a:r>
            <a:r>
              <a:rPr lang="en-US" sz="3900" dirty="0"/>
              <a:t> ka rang.</a:t>
            </a:r>
          </a:p>
        </p:txBody>
      </p:sp>
    </p:spTree>
  </p:cSld>
  <p:clrMapOvr>
    <a:masterClrMapping/>
  </p:clrMapOvr>
</p:sld>
</file>

<file path=ppt/slides/slide7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320527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Hawhra</a:t>
            </a:r>
            <a:r>
              <a:rPr lang="en-US" sz="3900" dirty="0"/>
              <a:t> </a:t>
            </a:r>
            <a:r>
              <a:rPr lang="en-US" sz="3900" dirty="0" err="1"/>
              <a:t>nakin</a:t>
            </a:r>
            <a:r>
              <a:rPr lang="en-US" sz="3900" dirty="0"/>
              <a:t>, ka lung a </a:t>
            </a:r>
            <a:r>
              <a:rPr lang="en-US" sz="3900" dirty="0" err="1"/>
              <a:t>thiang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Na ka </a:t>
            </a:r>
            <a:r>
              <a:rPr lang="en-US" sz="3900" dirty="0" err="1"/>
              <a:t>tawl</a:t>
            </a:r>
            <a:r>
              <a:rPr lang="en-US" sz="3900" dirty="0"/>
              <a:t> </a:t>
            </a:r>
            <a:r>
              <a:rPr lang="en-US" sz="3900" dirty="0" err="1"/>
              <a:t>ahcun</a:t>
            </a:r>
            <a:r>
              <a:rPr lang="en-US" sz="3900" dirty="0"/>
              <a:t> </a:t>
            </a:r>
            <a:r>
              <a:rPr lang="en-US" sz="3900" dirty="0" err="1"/>
              <a:t>hawhra</a:t>
            </a:r>
            <a:r>
              <a:rPr lang="en-US" sz="3900" dirty="0"/>
              <a:t> </a:t>
            </a:r>
            <a:r>
              <a:rPr lang="en-US" sz="3900" dirty="0" err="1"/>
              <a:t>nakin</a:t>
            </a:r>
            <a:r>
              <a:rPr lang="en-US" sz="3900" dirty="0"/>
              <a:t> ka rang.</a:t>
            </a:r>
          </a:p>
        </p:txBody>
      </p:sp>
    </p:spTree>
  </p:cSld>
  <p:clrMapOvr>
    <a:masterClrMapping/>
  </p:clrMapOvr>
</p:sld>
</file>

<file path=ppt/slides/slide7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7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98. KHUARUAHHARNAK KONG KA SA LAI</a:t>
            </a:r>
          </a:p>
          <a:p>
            <a:r>
              <a:rPr lang="en-US" sz="3900" dirty="0" err="1"/>
              <a:t>Doh</a:t>
            </a:r>
            <a:r>
              <a:rPr lang="en-US" sz="3900" dirty="0"/>
              <a:t> is </a:t>
            </a:r>
            <a:r>
              <a:rPr lang="en-US" sz="3900" dirty="0" err="1"/>
              <a:t>Eb</a:t>
            </a:r>
            <a:endParaRPr lang="en-US" sz="3900" dirty="0"/>
          </a:p>
        </p:txBody>
      </p:sp>
    </p:spTree>
  </p:cSld>
  <p:clrMapOvr>
    <a:masterClrMapping/>
  </p:clrMapOvr>
</p:sld>
</file>

<file path=ppt/slides/slide7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Khuaruahharnak</a:t>
            </a:r>
            <a:r>
              <a:rPr lang="en-US" sz="3900" dirty="0"/>
              <a:t> </a:t>
            </a:r>
            <a:r>
              <a:rPr lang="en-US" sz="3900" dirty="0" err="1"/>
              <a:t>kong</a:t>
            </a:r>
            <a:r>
              <a:rPr lang="en-US" sz="3900" dirty="0"/>
              <a:t> ka </a:t>
            </a:r>
            <a:r>
              <a:rPr lang="en-US" sz="3900" dirty="0" err="1"/>
              <a:t>sa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Khamhbawi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Khrih</a:t>
            </a:r>
            <a:r>
              <a:rPr lang="en-US" sz="3900" dirty="0"/>
              <a:t> </a:t>
            </a:r>
            <a:r>
              <a:rPr lang="en-US" sz="3900" dirty="0" err="1"/>
              <a:t>kong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, </a:t>
            </a:r>
            <a:r>
              <a:rPr lang="en-US" sz="3900" dirty="0" err="1"/>
              <a:t>Vancung</a:t>
            </a:r>
            <a:r>
              <a:rPr lang="en-US" sz="3900" dirty="0"/>
              <a:t> </a:t>
            </a:r>
            <a:r>
              <a:rPr lang="en-US" sz="3900" dirty="0" err="1"/>
              <a:t>khua</a:t>
            </a:r>
            <a:r>
              <a:rPr lang="en-US" sz="3900" dirty="0"/>
              <a:t> in amah a </a:t>
            </a:r>
            <a:r>
              <a:rPr lang="en-US" sz="3900" dirty="0" err="1"/>
              <a:t>ra</a:t>
            </a:r>
            <a:r>
              <a:rPr lang="en-US" sz="3900" dirty="0"/>
              <a:t>, </a:t>
            </a:r>
            <a:r>
              <a:rPr lang="en-US" sz="3900" dirty="0" err="1"/>
              <a:t>Vailamtahnak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in,</a:t>
            </a:r>
          </a:p>
        </p:txBody>
      </p:sp>
    </p:spTree>
  </p:cSld>
  <p:clrMapOvr>
    <a:masterClrMapping/>
  </p:clrMapOvr>
</p:sld>
</file>

<file path=ppt/slides/slide7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Khuaruahhar</a:t>
            </a:r>
            <a:r>
              <a:rPr lang="en-US" sz="3900" dirty="0"/>
              <a:t> </a:t>
            </a:r>
            <a:r>
              <a:rPr lang="en-US" sz="3900" dirty="0" err="1"/>
              <a:t>nak</a:t>
            </a:r>
            <a:r>
              <a:rPr lang="en-US" sz="3900" dirty="0"/>
              <a:t> </a:t>
            </a:r>
            <a:r>
              <a:rPr lang="en-US" sz="3900" dirty="0" err="1"/>
              <a:t>bia</a:t>
            </a:r>
            <a:r>
              <a:rPr lang="en-US" sz="3900" dirty="0"/>
              <a:t> ka </a:t>
            </a:r>
            <a:r>
              <a:rPr lang="en-US" sz="3900" dirty="0" err="1"/>
              <a:t>sak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Kei ca a </a:t>
            </a:r>
            <a:r>
              <a:rPr lang="en-US" sz="3900" dirty="0" err="1"/>
              <a:t>thimi</a:t>
            </a:r>
            <a:r>
              <a:rPr lang="en-US" sz="3900" dirty="0"/>
              <a:t> </a:t>
            </a:r>
            <a:r>
              <a:rPr lang="en-US" sz="3900" dirty="0" err="1"/>
              <a:t>kong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Vancungmi</a:t>
            </a:r>
            <a:r>
              <a:rPr lang="en-US" sz="3900" dirty="0"/>
              <a:t> he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sak</a:t>
            </a:r>
            <a:r>
              <a:rPr lang="en-US" sz="3900" dirty="0"/>
              <a:t> </a:t>
            </a:r>
            <a:r>
              <a:rPr lang="en-US" sz="3900" dirty="0" err="1"/>
              <a:t>te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Hi </a:t>
            </a:r>
            <a:r>
              <a:rPr lang="en-US" sz="3900" dirty="0" err="1"/>
              <a:t>bia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ka </a:t>
            </a:r>
            <a:r>
              <a:rPr lang="en-US" sz="3900" dirty="0" err="1"/>
              <a:t>sak</a:t>
            </a:r>
            <a:r>
              <a:rPr lang="en-US" sz="3900" dirty="0"/>
              <a:t> </a:t>
            </a:r>
            <a:r>
              <a:rPr lang="en-US" sz="3900" dirty="0" err="1"/>
              <a:t>ti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7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Ka </a:t>
            </a:r>
            <a:r>
              <a:rPr lang="en-US" sz="3900" dirty="0" err="1"/>
              <a:t>tlau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 a ka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</a:t>
            </a:r>
            <a:r>
              <a:rPr lang="en-US" sz="3900" dirty="0" err="1"/>
              <a:t>Lampalh</a:t>
            </a:r>
            <a:r>
              <a:rPr lang="en-US" sz="3900" dirty="0"/>
              <a:t> </a:t>
            </a:r>
            <a:r>
              <a:rPr lang="en-US" sz="3900" dirty="0" err="1"/>
              <a:t>tu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A </a:t>
            </a:r>
            <a:r>
              <a:rPr lang="en-US" sz="3900" dirty="0" err="1"/>
              <a:t>kut</a:t>
            </a:r>
            <a:r>
              <a:rPr lang="en-US" sz="3900" dirty="0"/>
              <a:t> </a:t>
            </a:r>
            <a:r>
              <a:rPr lang="en-US" sz="3900" dirty="0" err="1"/>
              <a:t>chungah</a:t>
            </a:r>
            <a:r>
              <a:rPr lang="en-US" sz="3900" dirty="0"/>
              <a:t> a ka </a:t>
            </a:r>
            <a:r>
              <a:rPr lang="en-US" sz="3900" dirty="0" err="1"/>
              <a:t>pom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</a:t>
            </a:r>
            <a:r>
              <a:rPr lang="en-US" sz="3900" dirty="0" err="1"/>
              <a:t>Lamtha</a:t>
            </a:r>
            <a:r>
              <a:rPr lang="en-US" sz="3900" dirty="0"/>
              <a:t> </a:t>
            </a:r>
            <a:r>
              <a:rPr lang="en-US" sz="3900" dirty="0" err="1"/>
              <a:t>chung</a:t>
            </a:r>
            <a:r>
              <a:rPr lang="en-US" sz="3900" dirty="0"/>
              <a:t> ah a ka </a:t>
            </a:r>
            <a:r>
              <a:rPr lang="en-US" sz="3900" dirty="0" err="1"/>
              <a:t>sanh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7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Khuaruahhar</a:t>
            </a:r>
            <a:r>
              <a:rPr lang="en-US" sz="3900" dirty="0"/>
              <a:t> </a:t>
            </a:r>
            <a:r>
              <a:rPr lang="en-US" sz="3900" dirty="0" err="1"/>
              <a:t>nak</a:t>
            </a:r>
            <a:r>
              <a:rPr lang="en-US" sz="3900" dirty="0"/>
              <a:t> </a:t>
            </a:r>
            <a:r>
              <a:rPr lang="en-US" sz="3900" dirty="0" err="1"/>
              <a:t>bia</a:t>
            </a:r>
            <a:r>
              <a:rPr lang="en-US" sz="3900" dirty="0"/>
              <a:t> ka </a:t>
            </a:r>
            <a:r>
              <a:rPr lang="en-US" sz="3900" dirty="0" err="1"/>
              <a:t>sak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Kei ca a </a:t>
            </a:r>
            <a:r>
              <a:rPr lang="en-US" sz="3900" dirty="0" err="1"/>
              <a:t>thimi</a:t>
            </a:r>
            <a:r>
              <a:rPr lang="en-US" sz="3900" dirty="0"/>
              <a:t> </a:t>
            </a:r>
            <a:r>
              <a:rPr lang="en-US" sz="3900" dirty="0" err="1"/>
              <a:t>kong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Vancungmi</a:t>
            </a:r>
            <a:r>
              <a:rPr lang="en-US" sz="3900" dirty="0"/>
              <a:t> he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sak</a:t>
            </a:r>
            <a:r>
              <a:rPr lang="en-US" sz="3900" dirty="0"/>
              <a:t> </a:t>
            </a:r>
            <a:r>
              <a:rPr lang="en-US" sz="3900" dirty="0" err="1"/>
              <a:t>te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Hi </a:t>
            </a:r>
            <a:r>
              <a:rPr lang="en-US" sz="3900" dirty="0" err="1"/>
              <a:t>bia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ka </a:t>
            </a:r>
            <a:r>
              <a:rPr lang="en-US" sz="3900" dirty="0" err="1"/>
              <a:t>sak</a:t>
            </a:r>
            <a:r>
              <a:rPr lang="en-US" sz="3900" dirty="0"/>
              <a:t> </a:t>
            </a:r>
            <a:r>
              <a:rPr lang="en-US" sz="3900" dirty="0" err="1"/>
              <a:t>ti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7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3.Ka </a:t>
            </a:r>
            <a:r>
              <a:rPr lang="en-US" sz="3900" dirty="0" err="1"/>
              <a:t>zawt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 </a:t>
            </a:r>
            <a:r>
              <a:rPr lang="en-US" sz="3900" dirty="0" err="1"/>
              <a:t>Khrih</a:t>
            </a:r>
            <a:r>
              <a:rPr lang="en-US" sz="3900" dirty="0"/>
              <a:t> a ka </a:t>
            </a:r>
            <a:r>
              <a:rPr lang="en-US" sz="3900" dirty="0" err="1"/>
              <a:t>damh</a:t>
            </a:r>
            <a:r>
              <a:rPr lang="en-US" sz="3900" dirty="0"/>
              <a:t>, ka </a:t>
            </a:r>
            <a:r>
              <a:rPr lang="en-US" sz="3900" dirty="0" err="1"/>
              <a:t>rilh</a:t>
            </a:r>
            <a:r>
              <a:rPr lang="en-US" sz="3900" dirty="0"/>
              <a:t> tam ca </a:t>
            </a:r>
            <a:r>
              <a:rPr lang="en-US" sz="3900" dirty="0" err="1"/>
              <a:t>zaang</a:t>
            </a:r>
            <a:r>
              <a:rPr lang="en-US" sz="3900" dirty="0"/>
              <a:t> a </a:t>
            </a:r>
            <a:r>
              <a:rPr lang="en-US" sz="3900" dirty="0" err="1"/>
              <a:t>tlawm</a:t>
            </a:r>
            <a:r>
              <a:rPr lang="en-US" sz="3900" dirty="0"/>
              <a:t>, ka </a:t>
            </a:r>
            <a:r>
              <a:rPr lang="en-US" sz="3900" dirty="0" err="1"/>
              <a:t>mitcaw</a:t>
            </a:r>
            <a:r>
              <a:rPr lang="en-US" sz="3900" dirty="0"/>
              <a:t>, </a:t>
            </a:r>
            <a:r>
              <a:rPr lang="en-US" sz="3900" dirty="0" err="1"/>
              <a:t>tihnak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um, Him in lam a ka </a:t>
            </a:r>
            <a:r>
              <a:rPr lang="en-US" sz="3900" dirty="0" err="1"/>
              <a:t>hmuhsak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7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Khuaruahhar</a:t>
            </a:r>
            <a:r>
              <a:rPr lang="en-US" sz="3900" dirty="0"/>
              <a:t> </a:t>
            </a:r>
            <a:r>
              <a:rPr lang="en-US" sz="3900" dirty="0" err="1"/>
              <a:t>nak</a:t>
            </a:r>
            <a:r>
              <a:rPr lang="en-US" sz="3900" dirty="0"/>
              <a:t> </a:t>
            </a:r>
            <a:r>
              <a:rPr lang="en-US" sz="3900" dirty="0" err="1"/>
              <a:t>bia</a:t>
            </a:r>
            <a:r>
              <a:rPr lang="en-US" sz="3900" dirty="0"/>
              <a:t> ka </a:t>
            </a:r>
            <a:r>
              <a:rPr lang="en-US" sz="3900" dirty="0" err="1"/>
              <a:t>sak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Kei ca a </a:t>
            </a:r>
            <a:r>
              <a:rPr lang="en-US" sz="3900" dirty="0" err="1"/>
              <a:t>thimi</a:t>
            </a:r>
            <a:r>
              <a:rPr lang="en-US" sz="3900" dirty="0"/>
              <a:t> </a:t>
            </a:r>
            <a:r>
              <a:rPr lang="en-US" sz="3900" dirty="0" err="1"/>
              <a:t>kong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Vancungmi</a:t>
            </a:r>
            <a:r>
              <a:rPr lang="en-US" sz="3900" dirty="0"/>
              <a:t> he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sak</a:t>
            </a:r>
            <a:r>
              <a:rPr lang="en-US" sz="3900" dirty="0"/>
              <a:t> </a:t>
            </a:r>
            <a:r>
              <a:rPr lang="en-US" sz="3900" dirty="0" err="1"/>
              <a:t>te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Hi </a:t>
            </a:r>
            <a:r>
              <a:rPr lang="en-US" sz="3900" dirty="0" err="1"/>
              <a:t>bia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ka </a:t>
            </a:r>
            <a:r>
              <a:rPr lang="en-US" sz="3900" dirty="0" err="1"/>
              <a:t>sak</a:t>
            </a:r>
            <a:r>
              <a:rPr lang="en-US" sz="3900" dirty="0"/>
              <a:t> </a:t>
            </a:r>
            <a:r>
              <a:rPr lang="en-US" sz="3900" dirty="0" err="1"/>
              <a:t>ti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7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</a:t>
            </a:r>
            <a:r>
              <a:rPr lang="en-US" sz="3900" dirty="0" err="1"/>
              <a:t>Keimah</a:t>
            </a:r>
            <a:r>
              <a:rPr lang="en-US" sz="3900" dirty="0"/>
              <a:t> </a:t>
            </a:r>
            <a:r>
              <a:rPr lang="en-US" sz="3900" dirty="0" err="1"/>
              <a:t>cungah</a:t>
            </a:r>
            <a:r>
              <a:rPr lang="en-US" sz="3900" dirty="0"/>
              <a:t> </a:t>
            </a:r>
            <a:r>
              <a:rPr lang="en-US" sz="3900" dirty="0" err="1"/>
              <a:t>khuamui</a:t>
            </a:r>
            <a:r>
              <a:rPr lang="en-US" sz="3900" dirty="0"/>
              <a:t> a </a:t>
            </a:r>
            <a:r>
              <a:rPr lang="en-US" sz="3900" dirty="0" err="1"/>
              <a:t>tlung</a:t>
            </a:r>
            <a:r>
              <a:rPr lang="en-US" sz="3900" dirty="0"/>
              <a:t>, </a:t>
            </a:r>
            <a:r>
              <a:rPr lang="en-US" sz="3900" dirty="0" err="1"/>
              <a:t>Ngaihchiat</a:t>
            </a:r>
            <a:r>
              <a:rPr lang="en-US" sz="3900" dirty="0"/>
              <a:t> lam ah ka </a:t>
            </a:r>
            <a:r>
              <a:rPr lang="en-US" sz="3900" dirty="0" err="1"/>
              <a:t>kal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. Kei he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zungzal</a:t>
            </a:r>
            <a:r>
              <a:rPr lang="en-US" sz="3900" dirty="0"/>
              <a:t> a um, Him in lam a ka </a:t>
            </a:r>
            <a:r>
              <a:rPr lang="en-US" sz="3900" dirty="0" err="1"/>
              <a:t>hmuhsak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7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Khuaruahhar</a:t>
            </a:r>
            <a:r>
              <a:rPr lang="en-US" sz="3900" dirty="0"/>
              <a:t> </a:t>
            </a:r>
            <a:r>
              <a:rPr lang="en-US" sz="3900" dirty="0" err="1"/>
              <a:t>nak</a:t>
            </a:r>
            <a:r>
              <a:rPr lang="en-US" sz="3900" dirty="0"/>
              <a:t> </a:t>
            </a:r>
            <a:r>
              <a:rPr lang="en-US" sz="3900" dirty="0" err="1"/>
              <a:t>bia</a:t>
            </a:r>
            <a:r>
              <a:rPr lang="en-US" sz="3900" dirty="0"/>
              <a:t> ka </a:t>
            </a:r>
            <a:r>
              <a:rPr lang="en-US" sz="3900" dirty="0" err="1"/>
              <a:t>sak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Kei ca a </a:t>
            </a:r>
            <a:r>
              <a:rPr lang="en-US" sz="3900" dirty="0" err="1"/>
              <a:t>thimi</a:t>
            </a:r>
            <a:r>
              <a:rPr lang="en-US" sz="3900" dirty="0"/>
              <a:t> </a:t>
            </a:r>
            <a:r>
              <a:rPr lang="en-US" sz="3900" dirty="0" err="1"/>
              <a:t>kong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Vancungmi</a:t>
            </a:r>
            <a:r>
              <a:rPr lang="en-US" sz="3900" dirty="0"/>
              <a:t> he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sak</a:t>
            </a:r>
            <a:r>
              <a:rPr lang="en-US" sz="3900" dirty="0"/>
              <a:t> </a:t>
            </a:r>
            <a:r>
              <a:rPr lang="en-US" sz="3900" dirty="0" err="1"/>
              <a:t>te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Hi </a:t>
            </a:r>
            <a:r>
              <a:rPr lang="en-US" sz="3900" dirty="0" err="1"/>
              <a:t>bia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ka </a:t>
            </a:r>
            <a:r>
              <a:rPr lang="en-US" sz="3900" dirty="0" err="1"/>
              <a:t>sak</a:t>
            </a:r>
            <a:r>
              <a:rPr lang="en-US" sz="3900" dirty="0"/>
              <a:t> </a:t>
            </a:r>
            <a:r>
              <a:rPr lang="en-US" sz="3900" dirty="0" err="1"/>
              <a:t>ti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7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5. Ka </a:t>
            </a:r>
            <a:r>
              <a:rPr lang="en-US" sz="3900" dirty="0" err="1"/>
              <a:t>thihnak</a:t>
            </a:r>
            <a:r>
              <a:rPr lang="en-US" sz="3900" dirty="0"/>
              <a:t> </a:t>
            </a:r>
            <a:r>
              <a:rPr lang="en-US" sz="3900" dirty="0" err="1"/>
              <a:t>caan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</a:t>
            </a:r>
            <a:r>
              <a:rPr lang="en-US" sz="3900" dirty="0" err="1"/>
              <a:t>phak</a:t>
            </a:r>
            <a:r>
              <a:rPr lang="en-US" sz="3900" dirty="0"/>
              <a:t> </a:t>
            </a:r>
            <a:r>
              <a:rPr lang="en-US" sz="3900" dirty="0" err="1"/>
              <a:t>tiang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a ka </a:t>
            </a:r>
            <a:r>
              <a:rPr lang="en-US" sz="3900" dirty="0" err="1"/>
              <a:t>domhtlaih</a:t>
            </a:r>
            <a:r>
              <a:rPr lang="en-US" sz="3900" dirty="0"/>
              <a:t> </a:t>
            </a:r>
            <a:r>
              <a:rPr lang="en-US" sz="3900" dirty="0" err="1"/>
              <a:t>rih</a:t>
            </a:r>
            <a:r>
              <a:rPr lang="en-US" sz="3900" dirty="0"/>
              <a:t>, Ka </a:t>
            </a:r>
            <a:r>
              <a:rPr lang="en-US" sz="3900" dirty="0" err="1"/>
              <a:t>dawtmi</a:t>
            </a:r>
            <a:r>
              <a:rPr lang="en-US" sz="3900" dirty="0"/>
              <a:t> ka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khawh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tiang</a:t>
            </a:r>
            <a:r>
              <a:rPr lang="en-US" sz="3900" dirty="0"/>
              <a:t>, </a:t>
            </a:r>
            <a:r>
              <a:rPr lang="en-US" sz="3900" dirty="0" err="1"/>
              <a:t>Vancung</a:t>
            </a:r>
            <a:r>
              <a:rPr lang="en-US" sz="3900" dirty="0"/>
              <a:t> </a:t>
            </a:r>
            <a:r>
              <a:rPr lang="en-US" sz="3900" dirty="0" err="1"/>
              <a:t>khua</a:t>
            </a:r>
            <a:r>
              <a:rPr lang="en-US" sz="3900" dirty="0"/>
              <a:t> a ka </a:t>
            </a:r>
            <a:r>
              <a:rPr lang="en-US" sz="3900" dirty="0" err="1"/>
              <a:t>kaipi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7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Khuaruahhar</a:t>
            </a:r>
            <a:r>
              <a:rPr lang="en-US" sz="3900" dirty="0"/>
              <a:t> </a:t>
            </a:r>
            <a:r>
              <a:rPr lang="en-US" sz="3900" dirty="0" err="1"/>
              <a:t>nak</a:t>
            </a:r>
            <a:r>
              <a:rPr lang="en-US" sz="3900" dirty="0"/>
              <a:t> </a:t>
            </a:r>
            <a:r>
              <a:rPr lang="en-US" sz="3900" dirty="0" err="1"/>
              <a:t>bia</a:t>
            </a:r>
            <a:r>
              <a:rPr lang="en-US" sz="3900" dirty="0"/>
              <a:t> ka </a:t>
            </a:r>
            <a:r>
              <a:rPr lang="en-US" sz="3900" dirty="0" err="1"/>
              <a:t>sak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Kei ca a </a:t>
            </a:r>
            <a:r>
              <a:rPr lang="en-US" sz="3900" dirty="0" err="1"/>
              <a:t>thimi</a:t>
            </a:r>
            <a:r>
              <a:rPr lang="en-US" sz="3900" dirty="0"/>
              <a:t> </a:t>
            </a:r>
            <a:r>
              <a:rPr lang="en-US" sz="3900" dirty="0" err="1"/>
              <a:t>kong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Vancungmi</a:t>
            </a:r>
            <a:r>
              <a:rPr lang="en-US" sz="3900" dirty="0"/>
              <a:t> he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sak</a:t>
            </a:r>
            <a:r>
              <a:rPr lang="en-US" sz="3900" dirty="0"/>
              <a:t> </a:t>
            </a:r>
            <a:r>
              <a:rPr lang="en-US" sz="3900" dirty="0" err="1"/>
              <a:t>te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Hi </a:t>
            </a:r>
            <a:r>
              <a:rPr lang="en-US" sz="3900" dirty="0" err="1"/>
              <a:t>bia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ka </a:t>
            </a:r>
            <a:r>
              <a:rPr lang="en-US" sz="3900" dirty="0" err="1"/>
              <a:t>sak</a:t>
            </a:r>
            <a:r>
              <a:rPr lang="en-US" sz="3900" dirty="0"/>
              <a:t> </a:t>
            </a:r>
            <a:r>
              <a:rPr lang="en-US" sz="3900" dirty="0" err="1"/>
              <a:t>ti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7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7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it-IT" sz="3900" dirty="0"/>
              <a:t>99. KEI CA JESUH A SI</a:t>
            </a:r>
          </a:p>
          <a:p>
            <a:endParaRPr lang="it-IT" sz="3900" dirty="0"/>
          </a:p>
          <a:p>
            <a:r>
              <a:rPr lang="it-IT" sz="3900" dirty="0"/>
              <a:t>Doh is D</a:t>
            </a:r>
            <a:endParaRPr lang="en-US" sz="3900" dirty="0"/>
          </a:p>
        </p:txBody>
      </p:sp>
    </p:spTree>
  </p:cSld>
  <p:clrMapOvr>
    <a:masterClrMapping/>
  </p:clrMapOvr>
</p:sld>
</file>

<file path=ppt/slides/slide7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hlei</a:t>
            </a:r>
            <a:r>
              <a:rPr lang="en-US" sz="3900" dirty="0"/>
              <a:t> in van ah, </a:t>
            </a:r>
            <a:r>
              <a:rPr lang="en-US" sz="3900" dirty="0" err="1"/>
              <a:t>Bochan</a:t>
            </a:r>
            <a:r>
              <a:rPr lang="en-US" sz="3900" dirty="0"/>
              <a:t> </a:t>
            </a:r>
            <a:r>
              <a:rPr lang="en-US" sz="3900" dirty="0" err="1"/>
              <a:t>awk</a:t>
            </a:r>
            <a:r>
              <a:rPr lang="en-US" sz="3900" dirty="0"/>
              <a:t> dang um lo! Ka nun </a:t>
            </a:r>
            <a:r>
              <a:rPr lang="en-US" sz="3900" dirty="0" err="1"/>
              <a:t>chung</a:t>
            </a:r>
            <a:r>
              <a:rPr lang="en-US" sz="3900" dirty="0"/>
              <a:t> ka </a:t>
            </a:r>
            <a:r>
              <a:rPr lang="en-US" sz="3900" dirty="0" err="1"/>
              <a:t>sak</a:t>
            </a:r>
            <a:r>
              <a:rPr lang="en-US" sz="3900" dirty="0"/>
              <a:t> </a:t>
            </a:r>
            <a:r>
              <a:rPr lang="en-US" sz="3900" dirty="0" err="1"/>
              <a:t>awk</a:t>
            </a:r>
            <a:r>
              <a:rPr lang="en-US" sz="3900" dirty="0"/>
              <a:t> </a:t>
            </a:r>
            <a:r>
              <a:rPr lang="en-US" sz="3900" dirty="0" err="1"/>
              <a:t>hla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, Kei ca </a:t>
            </a:r>
            <a:r>
              <a:rPr lang="en-US" sz="3900" dirty="0" err="1"/>
              <a:t>Jesuh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, </a:t>
            </a:r>
            <a:r>
              <a:rPr lang="en-US" sz="3900" dirty="0" err="1"/>
              <a:t>Keimah</a:t>
            </a:r>
            <a:r>
              <a:rPr lang="en-US" sz="3900" dirty="0"/>
              <a:t> ca </a:t>
            </a:r>
            <a:r>
              <a:rPr lang="en-US" sz="3900" dirty="0" err="1"/>
              <a:t>sifahnak</a:t>
            </a:r>
            <a:r>
              <a:rPr lang="en-US" sz="3900" dirty="0"/>
              <a:t> a in, </a:t>
            </a:r>
            <a:r>
              <a:rPr lang="en-US" sz="3900" dirty="0" err="1"/>
              <a:t>Athletmi</a:t>
            </a:r>
            <a:r>
              <a:rPr lang="en-US" sz="3900" dirty="0"/>
              <a:t> </a:t>
            </a:r>
            <a:r>
              <a:rPr lang="en-US" sz="3900" dirty="0" err="1"/>
              <a:t>thi</a:t>
            </a:r>
            <a:r>
              <a:rPr lang="en-US" sz="3900" dirty="0"/>
              <a:t> in a ka </a:t>
            </a:r>
            <a:r>
              <a:rPr lang="en-US" sz="3900" dirty="0" err="1"/>
              <a:t>tawl</a:t>
            </a:r>
            <a:r>
              <a:rPr lang="en-US" sz="3900" dirty="0"/>
              <a:t>, </a:t>
            </a:r>
            <a:r>
              <a:rPr lang="en-US" sz="3900" dirty="0" err="1"/>
              <a:t>Pathian</a:t>
            </a:r>
            <a:r>
              <a:rPr lang="en-US" sz="3900" dirty="0"/>
              <a:t> he a ka </a:t>
            </a:r>
            <a:r>
              <a:rPr lang="en-US" sz="3900" dirty="0" err="1"/>
              <a:t>remter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Kei ca </a:t>
            </a:r>
            <a:r>
              <a:rPr lang="en-US" sz="3900" dirty="0" err="1"/>
              <a:t>Jesuh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7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Vawlei</a:t>
            </a:r>
            <a:r>
              <a:rPr lang="en-US" sz="3900" dirty="0"/>
              <a:t> </a:t>
            </a:r>
            <a:r>
              <a:rPr lang="en-US" sz="3900" dirty="0" err="1"/>
              <a:t>rumnak</a:t>
            </a:r>
            <a:r>
              <a:rPr lang="en-US" sz="3900" dirty="0"/>
              <a:t> ka </a:t>
            </a:r>
            <a:r>
              <a:rPr lang="en-US" sz="3900" dirty="0" err="1"/>
              <a:t>tlaihchan</a:t>
            </a:r>
            <a:r>
              <a:rPr lang="en-US" sz="3900" dirty="0"/>
              <a:t> lo, Kei ca </a:t>
            </a:r>
            <a:r>
              <a:rPr lang="en-US" sz="3900" dirty="0" err="1"/>
              <a:t>Jesuh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! </a:t>
            </a:r>
            <a:r>
              <a:rPr lang="en-US" sz="3900" dirty="0" err="1"/>
              <a:t>Vawlei</a:t>
            </a:r>
            <a:r>
              <a:rPr lang="en-US" sz="3900" dirty="0"/>
              <a:t> chaw </a:t>
            </a:r>
            <a:r>
              <a:rPr lang="en-US" sz="3900" dirty="0" err="1"/>
              <a:t>kha</a:t>
            </a:r>
            <a:r>
              <a:rPr lang="en-US" sz="3900" dirty="0"/>
              <a:t> ka duh </a:t>
            </a:r>
            <a:r>
              <a:rPr lang="en-US" sz="3900" dirty="0" err="1"/>
              <a:t>ti</a:t>
            </a:r>
            <a:r>
              <a:rPr lang="en-US" sz="3900" dirty="0"/>
              <a:t> lo, Kei ca </a:t>
            </a:r>
            <a:r>
              <a:rPr lang="en-US" sz="3900" dirty="0" err="1"/>
              <a:t>Jesuh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, </a:t>
            </a:r>
            <a:r>
              <a:rPr lang="en-US" sz="3900" dirty="0" err="1"/>
              <a:t>Vawlei</a:t>
            </a:r>
            <a:r>
              <a:rPr lang="en-US" sz="3900" dirty="0"/>
              <a:t> </a:t>
            </a:r>
            <a:r>
              <a:rPr lang="en-US" sz="3900" dirty="0" err="1"/>
              <a:t>rumnak</a:t>
            </a:r>
            <a:r>
              <a:rPr lang="en-US" sz="3900" dirty="0"/>
              <a:t> a </a:t>
            </a:r>
            <a:r>
              <a:rPr lang="en-US" sz="3900" dirty="0" err="1"/>
              <a:t>hmun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lo, </a:t>
            </a:r>
            <a:r>
              <a:rPr lang="en-US" sz="3900" dirty="0" err="1"/>
              <a:t>Zeizong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 a </a:t>
            </a:r>
            <a:r>
              <a:rPr lang="en-US" sz="3900" dirty="0" err="1"/>
              <a:t>rawk</a:t>
            </a:r>
            <a:r>
              <a:rPr lang="en-US" sz="3900" dirty="0"/>
              <a:t> </a:t>
            </a:r>
            <a:r>
              <a:rPr lang="en-US" sz="3900" dirty="0" err="1"/>
              <a:t>dih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Ka </a:t>
            </a:r>
            <a:r>
              <a:rPr lang="en-US" sz="3900" dirty="0" err="1"/>
              <a:t>lunglawmhnak</a:t>
            </a:r>
            <a:r>
              <a:rPr lang="en-US" sz="3900" dirty="0"/>
              <a:t> a </a:t>
            </a:r>
            <a:r>
              <a:rPr lang="en-US" sz="3900" dirty="0" err="1"/>
              <a:t>dih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lo, Kei ca </a:t>
            </a:r>
            <a:r>
              <a:rPr lang="en-US" sz="3900" dirty="0" err="1"/>
              <a:t>Jesuh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7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Pamnak</a:t>
            </a:r>
            <a:r>
              <a:rPr lang="en-US" sz="3900" dirty="0"/>
              <a:t> </a:t>
            </a:r>
            <a:r>
              <a:rPr lang="en-US" sz="3900" dirty="0" err="1"/>
              <a:t>sifah</a:t>
            </a:r>
            <a:r>
              <a:rPr lang="en-US" sz="3900" dirty="0"/>
              <a:t> ka </a:t>
            </a:r>
            <a:r>
              <a:rPr lang="en-US" sz="3900" dirty="0" err="1"/>
              <a:t>ing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in, Kei ca </a:t>
            </a:r>
            <a:r>
              <a:rPr lang="en-US" sz="3900" dirty="0" err="1"/>
              <a:t>Jesuh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! Ka </a:t>
            </a:r>
            <a:r>
              <a:rPr lang="en-US" sz="3900" dirty="0" err="1"/>
              <a:t>zai</a:t>
            </a:r>
            <a:r>
              <a:rPr lang="en-US" sz="3900" dirty="0"/>
              <a:t> </a:t>
            </a:r>
            <a:r>
              <a:rPr lang="en-US" sz="3900" dirty="0" err="1"/>
              <a:t>lonak</a:t>
            </a:r>
            <a:r>
              <a:rPr lang="en-US" sz="3900" dirty="0"/>
              <a:t> </a:t>
            </a:r>
            <a:r>
              <a:rPr lang="en-US" sz="3900" dirty="0" err="1"/>
              <a:t>Bawipa</a:t>
            </a:r>
            <a:r>
              <a:rPr lang="en-US" sz="3900" dirty="0"/>
              <a:t> a </a:t>
            </a:r>
            <a:r>
              <a:rPr lang="en-US" sz="3900" dirty="0" err="1"/>
              <a:t>hngalh</a:t>
            </a:r>
            <a:r>
              <a:rPr lang="en-US" sz="3900" dirty="0"/>
              <a:t>, Kei ca </a:t>
            </a:r>
            <a:r>
              <a:rPr lang="en-US" sz="3900" dirty="0" err="1"/>
              <a:t>Jesuh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, Ka </a:t>
            </a:r>
            <a:r>
              <a:rPr lang="en-US" sz="3900" dirty="0" err="1"/>
              <a:t>ngeihmi</a:t>
            </a:r>
            <a:r>
              <a:rPr lang="en-US" sz="3900" dirty="0"/>
              <a:t> le ka chaw </a:t>
            </a:r>
            <a:r>
              <a:rPr lang="en-US" sz="3900" dirty="0" err="1"/>
              <a:t>vialte</a:t>
            </a:r>
            <a:r>
              <a:rPr lang="en-US" sz="3900" dirty="0"/>
              <a:t>, </a:t>
            </a:r>
            <a:r>
              <a:rPr lang="en-US" sz="3900" dirty="0" err="1"/>
              <a:t>Vawlei</a:t>
            </a:r>
            <a:r>
              <a:rPr lang="en-US" sz="3900" dirty="0"/>
              <a:t> </a:t>
            </a:r>
            <a:r>
              <a:rPr lang="en-US" sz="3900" dirty="0" err="1"/>
              <a:t>cung</a:t>
            </a:r>
            <a:r>
              <a:rPr lang="en-US" sz="3900" dirty="0"/>
              <a:t> ah sung </a:t>
            </a:r>
            <a:r>
              <a:rPr lang="en-US" sz="3900" dirty="0" err="1"/>
              <a:t>hmanhning</a:t>
            </a:r>
            <a:r>
              <a:rPr lang="en-US" sz="3900" dirty="0"/>
              <a:t> law, </a:t>
            </a:r>
            <a:r>
              <a:rPr lang="en-US" sz="3900" dirty="0" err="1"/>
              <a:t>Vawlei</a:t>
            </a:r>
            <a:r>
              <a:rPr lang="en-US" sz="3900" dirty="0"/>
              <a:t> </a:t>
            </a:r>
            <a:r>
              <a:rPr lang="en-US" sz="3900" dirty="0" err="1"/>
              <a:t>thil</a:t>
            </a:r>
            <a:r>
              <a:rPr lang="en-US" sz="3900" dirty="0"/>
              <a:t> ka </a:t>
            </a:r>
            <a:r>
              <a:rPr lang="en-US" sz="3900" dirty="0" err="1"/>
              <a:t>bochan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lo, Kei ca </a:t>
            </a:r>
            <a:r>
              <a:rPr lang="en-US" sz="3900" dirty="0" err="1"/>
              <a:t>Jesuh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7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</a:t>
            </a:r>
            <a:r>
              <a:rPr lang="en-US" sz="3900" dirty="0" err="1"/>
              <a:t>Ral</a:t>
            </a:r>
            <a:r>
              <a:rPr lang="en-US" sz="3900" dirty="0"/>
              <a:t> </a:t>
            </a:r>
            <a:r>
              <a:rPr lang="en-US" sz="3900" dirty="0" err="1"/>
              <a:t>kut</a:t>
            </a:r>
            <a:r>
              <a:rPr lang="en-US" sz="3900" dirty="0"/>
              <a:t> </a:t>
            </a:r>
            <a:r>
              <a:rPr lang="en-US" sz="3900" dirty="0" err="1"/>
              <a:t>chungah</a:t>
            </a:r>
            <a:r>
              <a:rPr lang="en-US" sz="3900" dirty="0"/>
              <a:t> </a:t>
            </a:r>
            <a:r>
              <a:rPr lang="en-US" sz="3900" dirty="0" err="1"/>
              <a:t>phan</a:t>
            </a:r>
            <a:r>
              <a:rPr lang="en-US" sz="3900" dirty="0"/>
              <a:t> </a:t>
            </a:r>
            <a:r>
              <a:rPr lang="en-US" sz="3900" dirty="0" err="1"/>
              <a:t>hmanh</a:t>
            </a:r>
            <a:r>
              <a:rPr lang="en-US" sz="3900" dirty="0"/>
              <a:t> </a:t>
            </a:r>
            <a:r>
              <a:rPr lang="en-US" sz="3900" dirty="0" err="1"/>
              <a:t>ninglaw</a:t>
            </a:r>
            <a:r>
              <a:rPr lang="en-US" sz="3900" dirty="0"/>
              <a:t>, Kei ca </a:t>
            </a:r>
            <a:r>
              <a:rPr lang="en-US" sz="3900" dirty="0" err="1"/>
              <a:t>Jesuh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! </a:t>
            </a:r>
            <a:r>
              <a:rPr lang="en-US" sz="3900" dirty="0" err="1"/>
              <a:t>Rawhnak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ka </a:t>
            </a:r>
            <a:r>
              <a:rPr lang="en-US" sz="3900" dirty="0" err="1"/>
              <a:t>kulh</a:t>
            </a:r>
            <a:r>
              <a:rPr lang="en-US" sz="3900" dirty="0"/>
              <a:t> </a:t>
            </a:r>
            <a:r>
              <a:rPr lang="en-US" sz="3900" dirty="0" err="1"/>
              <a:t>hmanhsehlaw</a:t>
            </a:r>
            <a:r>
              <a:rPr lang="en-US" sz="3900" dirty="0"/>
              <a:t>, Kei ca </a:t>
            </a:r>
            <a:r>
              <a:rPr lang="en-US" sz="3900" dirty="0" err="1"/>
              <a:t>Jesuh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! </a:t>
            </a:r>
            <a:r>
              <a:rPr lang="en-US" sz="3900" dirty="0" err="1"/>
              <a:t>Vawlei</a:t>
            </a:r>
            <a:r>
              <a:rPr lang="en-US" sz="3900" dirty="0"/>
              <a:t> </a:t>
            </a:r>
            <a:r>
              <a:rPr lang="en-US" sz="3900" dirty="0" err="1"/>
              <a:t>ral</a:t>
            </a:r>
            <a:r>
              <a:rPr lang="en-US" sz="3900" dirty="0"/>
              <a:t> </a:t>
            </a:r>
            <a:r>
              <a:rPr lang="en-US" sz="3900" dirty="0" err="1"/>
              <a:t>dohnak</a:t>
            </a:r>
            <a:r>
              <a:rPr lang="en-US" sz="3900" dirty="0"/>
              <a:t> </a:t>
            </a:r>
            <a:r>
              <a:rPr lang="en-US" sz="3900" dirty="0" err="1"/>
              <a:t>tih</a:t>
            </a:r>
            <a:r>
              <a:rPr lang="en-US" sz="3900" dirty="0"/>
              <a:t> </a:t>
            </a:r>
            <a:r>
              <a:rPr lang="en-US" sz="3900" dirty="0" err="1"/>
              <a:t>awk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, Ka </a:t>
            </a:r>
            <a:r>
              <a:rPr lang="en-US" sz="3900" dirty="0" err="1"/>
              <a:t>thlarau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doh</a:t>
            </a:r>
            <a:r>
              <a:rPr lang="en-US" sz="3900" dirty="0"/>
              <a:t> </a:t>
            </a:r>
            <a:r>
              <a:rPr lang="en-US" sz="3900" dirty="0" err="1"/>
              <a:t>hmanh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 law, </a:t>
            </a:r>
            <a:r>
              <a:rPr lang="en-US" sz="3900" dirty="0" err="1"/>
              <a:t>Bawipa</a:t>
            </a:r>
            <a:r>
              <a:rPr lang="en-US" sz="3900" dirty="0"/>
              <a:t> min in ka </a:t>
            </a:r>
            <a:r>
              <a:rPr lang="en-US" sz="3900" dirty="0" err="1"/>
              <a:t>tei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Kei ca </a:t>
            </a:r>
            <a:r>
              <a:rPr lang="en-US" sz="3900" dirty="0" err="1"/>
              <a:t>Jesuh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!</a:t>
            </a:r>
          </a:p>
        </p:txBody>
      </p:sp>
    </p:spTree>
  </p:cSld>
  <p:clrMapOvr>
    <a:masterClrMapping/>
  </p:clrMapOvr>
</p:sld>
</file>

<file path=ppt/slides/slide7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7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100. JESUH CU KA ZEIZONG A SI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</a:t>
            </a:r>
            <a:r>
              <a:rPr lang="en-US" sz="3900" dirty="0" err="1"/>
              <a:t>Ab</a:t>
            </a:r>
            <a:endParaRPr lang="en-US" sz="3900" dirty="0"/>
          </a:p>
        </p:txBody>
      </p:sp>
    </p:spTree>
  </p:cSld>
  <p:clrMapOvr>
    <a:masterClrMapping/>
  </p:clrMapOvr>
</p:sld>
</file>

<file path=ppt/slides/slide7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cu </a:t>
            </a:r>
            <a:r>
              <a:rPr lang="en-US" sz="3900" dirty="0" err="1"/>
              <a:t>keimah</a:t>
            </a:r>
            <a:r>
              <a:rPr lang="en-US" sz="3900" dirty="0"/>
              <a:t> ca ah, </a:t>
            </a:r>
            <a:r>
              <a:rPr lang="en-US" sz="3900" dirty="0" err="1"/>
              <a:t>Nunnak</a:t>
            </a:r>
            <a:r>
              <a:rPr lang="en-US" sz="3900" dirty="0"/>
              <a:t> </a:t>
            </a:r>
            <a:r>
              <a:rPr lang="en-US" sz="3900" dirty="0" err="1"/>
              <a:t>lawmhnak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, </a:t>
            </a:r>
            <a:r>
              <a:rPr lang="en-US" sz="3900" dirty="0" err="1"/>
              <a:t>Nifate</a:t>
            </a:r>
            <a:r>
              <a:rPr lang="en-US" sz="3900" dirty="0"/>
              <a:t> in ka </a:t>
            </a:r>
            <a:r>
              <a:rPr lang="en-US" sz="3900" dirty="0" err="1"/>
              <a:t>thawnnak</a:t>
            </a:r>
            <a:r>
              <a:rPr lang="en-US" sz="3900" dirty="0"/>
              <a:t> le Ka </a:t>
            </a:r>
            <a:r>
              <a:rPr lang="en-US" sz="3900" dirty="0" err="1"/>
              <a:t>thazang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 fawn, </a:t>
            </a:r>
            <a:r>
              <a:rPr lang="en-US" sz="3900" dirty="0" err="1"/>
              <a:t>Ngaihchiat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 a sin ka </a:t>
            </a:r>
            <a:r>
              <a:rPr lang="en-US" sz="3900" dirty="0" err="1"/>
              <a:t>kal</a:t>
            </a:r>
            <a:r>
              <a:rPr lang="en-US" sz="3900" dirty="0"/>
              <a:t>, Amah </a:t>
            </a:r>
            <a:r>
              <a:rPr lang="en-US" sz="3900" dirty="0" err="1"/>
              <a:t>lawng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 ka </a:t>
            </a:r>
            <a:r>
              <a:rPr lang="en-US" sz="3900" dirty="0" err="1"/>
              <a:t>lawmhter</a:t>
            </a:r>
            <a:r>
              <a:rPr lang="en-US" sz="3900" dirty="0"/>
              <a:t>, </a:t>
            </a:r>
            <a:r>
              <a:rPr lang="en-US" sz="3900" dirty="0" err="1"/>
              <a:t>Ngaihchiat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 ka </a:t>
            </a:r>
            <a:r>
              <a:rPr lang="en-US" sz="3900" dirty="0" err="1"/>
              <a:t>Hawi</a:t>
            </a:r>
            <a:r>
              <a:rPr lang="en-US" sz="3900" dirty="0"/>
              <a:t> </a:t>
            </a:r>
            <a:r>
              <a:rPr lang="en-US" sz="3900" dirty="0" err="1"/>
              <a:t>tha</a:t>
            </a:r>
            <a:r>
              <a:rPr lang="en-US" sz="3900" dirty="0"/>
              <a:t> </a:t>
            </a:r>
            <a:r>
              <a:rPr lang="en-US" sz="3900" dirty="0" err="1"/>
              <a:t>bik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si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7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cu </a:t>
            </a:r>
            <a:r>
              <a:rPr lang="en-US" sz="3900" dirty="0" err="1"/>
              <a:t>keimah</a:t>
            </a:r>
            <a:r>
              <a:rPr lang="en-US" sz="3900" dirty="0"/>
              <a:t> ca ah, </a:t>
            </a:r>
            <a:r>
              <a:rPr lang="en-US" sz="3900" dirty="0" err="1"/>
              <a:t>Hawikom</a:t>
            </a:r>
            <a:r>
              <a:rPr lang="en-US" sz="3900" dirty="0"/>
              <a:t> </a:t>
            </a:r>
            <a:r>
              <a:rPr lang="en-US" sz="3900" dirty="0" err="1"/>
              <a:t>thabik</a:t>
            </a:r>
            <a:r>
              <a:rPr lang="en-US" sz="3900" dirty="0"/>
              <a:t> </a:t>
            </a:r>
            <a:r>
              <a:rPr lang="en-US" sz="3900" dirty="0" err="1"/>
              <a:t>si</a:t>
            </a:r>
            <a:r>
              <a:rPr lang="en-US" sz="3900" dirty="0"/>
              <a:t>, </a:t>
            </a:r>
            <a:r>
              <a:rPr lang="en-US" sz="3900" dirty="0" err="1"/>
              <a:t>Thluachuahnak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ka </a:t>
            </a:r>
            <a:r>
              <a:rPr lang="en-US" sz="3900" dirty="0" err="1"/>
              <a:t>hal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, A ka </a:t>
            </a:r>
            <a:r>
              <a:rPr lang="en-US" sz="3900" dirty="0" err="1"/>
              <a:t>pek</a:t>
            </a:r>
            <a:r>
              <a:rPr lang="en-US" sz="3900" dirty="0"/>
              <a:t>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Ni a </a:t>
            </a:r>
            <a:r>
              <a:rPr lang="en-US" sz="3900" dirty="0" err="1"/>
              <a:t>tlanter</a:t>
            </a:r>
            <a:r>
              <a:rPr lang="en-US" sz="3900" dirty="0"/>
              <a:t>, </a:t>
            </a:r>
            <a:r>
              <a:rPr lang="en-US" sz="3900" dirty="0" err="1"/>
              <a:t>ruah</a:t>
            </a:r>
            <a:r>
              <a:rPr lang="en-US" sz="3900" dirty="0"/>
              <a:t> a </a:t>
            </a:r>
            <a:r>
              <a:rPr lang="en-US" sz="3900" dirty="0" err="1"/>
              <a:t>surter</a:t>
            </a:r>
            <a:r>
              <a:rPr lang="en-US" sz="3900" dirty="0"/>
              <a:t>, </a:t>
            </a:r>
            <a:r>
              <a:rPr lang="en-US" sz="3900" dirty="0" err="1"/>
              <a:t>Rawl</a:t>
            </a:r>
            <a:r>
              <a:rPr lang="en-US" sz="3900" dirty="0"/>
              <a:t> le </a:t>
            </a:r>
            <a:r>
              <a:rPr lang="en-US" sz="3900" dirty="0" err="1"/>
              <a:t>lawmhnak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ka </a:t>
            </a:r>
            <a:r>
              <a:rPr lang="en-US" sz="3900" dirty="0" err="1"/>
              <a:t>pek</a:t>
            </a:r>
            <a:r>
              <a:rPr lang="en-US" sz="3900" dirty="0"/>
              <a:t>, Ni le </a:t>
            </a:r>
            <a:r>
              <a:rPr lang="en-US" sz="3900" dirty="0" err="1"/>
              <a:t>ruah</a:t>
            </a:r>
            <a:r>
              <a:rPr lang="en-US" sz="3900" dirty="0"/>
              <a:t> le </a:t>
            </a:r>
            <a:r>
              <a:rPr lang="en-US" sz="3900" dirty="0" err="1"/>
              <a:t>rawl</a:t>
            </a:r>
            <a:r>
              <a:rPr lang="en-US" sz="3900" dirty="0"/>
              <a:t> </a:t>
            </a:r>
            <a:r>
              <a:rPr lang="en-US" sz="3900" dirty="0" err="1"/>
              <a:t>tha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, A ka </a:t>
            </a:r>
            <a:r>
              <a:rPr lang="en-US" sz="3900" dirty="0" err="1"/>
              <a:t>pek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7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cu </a:t>
            </a:r>
            <a:r>
              <a:rPr lang="en-US" sz="3900" dirty="0" err="1"/>
              <a:t>keimah</a:t>
            </a:r>
            <a:r>
              <a:rPr lang="en-US" sz="3900" dirty="0"/>
              <a:t> ca ah, </a:t>
            </a:r>
            <a:r>
              <a:rPr lang="en-US" sz="3900" dirty="0" err="1"/>
              <a:t>Zeizong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, Hi </a:t>
            </a:r>
            <a:r>
              <a:rPr lang="en-US" sz="3900" dirty="0" err="1"/>
              <a:t>tluk</a:t>
            </a:r>
            <a:r>
              <a:rPr lang="en-US" sz="3900" dirty="0"/>
              <a:t> </a:t>
            </a:r>
            <a:r>
              <a:rPr lang="en-US" sz="3900" dirty="0" err="1"/>
              <a:t>zumhawk</a:t>
            </a:r>
            <a:r>
              <a:rPr lang="en-US" sz="3900" dirty="0"/>
              <a:t> </a:t>
            </a:r>
            <a:r>
              <a:rPr lang="en-US" sz="3900" dirty="0" err="1"/>
              <a:t>Hawikom</a:t>
            </a:r>
            <a:r>
              <a:rPr lang="en-US" sz="3900" dirty="0"/>
              <a:t> </a:t>
            </a:r>
            <a:r>
              <a:rPr lang="en-US" sz="3900" dirty="0" err="1"/>
              <a:t>tha</a:t>
            </a:r>
            <a:r>
              <a:rPr lang="en-US" sz="3900" dirty="0"/>
              <a:t> hi, </a:t>
            </a:r>
            <a:r>
              <a:rPr lang="en-US" sz="3900" dirty="0" err="1"/>
              <a:t>Zeitin</a:t>
            </a:r>
            <a:r>
              <a:rPr lang="en-US" sz="3900" dirty="0"/>
              <a:t> ka </a:t>
            </a:r>
            <a:r>
              <a:rPr lang="en-US" sz="3900" dirty="0" err="1"/>
              <a:t>hlawt</a:t>
            </a:r>
            <a:r>
              <a:rPr lang="en-US" sz="3900" dirty="0"/>
              <a:t> </a:t>
            </a:r>
            <a:r>
              <a:rPr lang="en-US" sz="3900" dirty="0" err="1"/>
              <a:t>khawh</a:t>
            </a:r>
            <a:r>
              <a:rPr lang="en-US" sz="3900" dirty="0"/>
              <a:t> </a:t>
            </a:r>
            <a:r>
              <a:rPr lang="en-US" sz="3900" dirty="0" err="1"/>
              <a:t>hnga</a:t>
            </a:r>
            <a:r>
              <a:rPr lang="en-US" sz="3900" dirty="0"/>
              <a:t>, Amah </a:t>
            </a:r>
            <a:r>
              <a:rPr lang="en-US" sz="3900" dirty="0" err="1"/>
              <a:t>zulh</a:t>
            </a:r>
            <a:r>
              <a:rPr lang="en-US" sz="3900" dirty="0"/>
              <a:t> cu lam ding a </a:t>
            </a:r>
            <a:r>
              <a:rPr lang="en-US" sz="3900" dirty="0" err="1"/>
              <a:t>si</a:t>
            </a:r>
            <a:r>
              <a:rPr lang="en-US" sz="3900" dirty="0"/>
              <a:t>, Chun he </a:t>
            </a:r>
            <a:r>
              <a:rPr lang="en-US" sz="3900" dirty="0" err="1"/>
              <a:t>zan</a:t>
            </a:r>
            <a:r>
              <a:rPr lang="en-US" sz="3900" dirty="0"/>
              <a:t> he a ka </a:t>
            </a:r>
            <a:r>
              <a:rPr lang="en-US" sz="3900" dirty="0" err="1"/>
              <a:t>zohkhenh</a:t>
            </a:r>
            <a:r>
              <a:rPr lang="en-US" sz="3900" dirty="0"/>
              <a:t>, Chun he </a:t>
            </a:r>
            <a:r>
              <a:rPr lang="en-US" sz="3900" dirty="0" err="1"/>
              <a:t>zan</a:t>
            </a:r>
            <a:r>
              <a:rPr lang="en-US" sz="3900" dirty="0"/>
              <a:t> he ka </a:t>
            </a:r>
            <a:r>
              <a:rPr lang="en-US" sz="3900" dirty="0" err="1"/>
              <a:t>zulh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Bawipa</a:t>
            </a:r>
            <a:r>
              <a:rPr lang="en-US" sz="3900" dirty="0"/>
              <a:t> cu.</a:t>
            </a:r>
          </a:p>
        </p:txBody>
      </p:sp>
    </p:spTree>
  </p:cSld>
  <p:clrMapOvr>
    <a:masterClrMapping/>
  </p:clrMapOvr>
</p:sld>
</file>

<file path=ppt/slides/slide7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nakin</a:t>
            </a:r>
            <a:r>
              <a:rPr lang="en-US" sz="3900" dirty="0"/>
              <a:t> </a:t>
            </a:r>
            <a:r>
              <a:rPr lang="en-US" sz="3900" dirty="0" err="1"/>
              <a:t>keimah</a:t>
            </a:r>
            <a:r>
              <a:rPr lang="en-US" sz="3900" dirty="0"/>
              <a:t> </a:t>
            </a:r>
            <a:r>
              <a:rPr lang="en-US" sz="3900" dirty="0" err="1"/>
              <a:t>caah</a:t>
            </a:r>
            <a:r>
              <a:rPr lang="en-US" sz="3900" dirty="0"/>
              <a:t>, </a:t>
            </a:r>
            <a:r>
              <a:rPr lang="en-US" sz="3900" dirty="0" err="1"/>
              <a:t>Hawitha</a:t>
            </a:r>
            <a:r>
              <a:rPr lang="en-US" sz="3900" dirty="0"/>
              <a:t> </a:t>
            </a:r>
            <a:r>
              <a:rPr lang="en-US" sz="3900" dirty="0" err="1"/>
              <a:t>deuh</a:t>
            </a:r>
            <a:r>
              <a:rPr lang="en-US" sz="3900" dirty="0"/>
              <a:t> an um lo, </a:t>
            </a:r>
            <a:r>
              <a:rPr lang="en-US" sz="3900" dirty="0" err="1"/>
              <a:t>Nunnak</a:t>
            </a:r>
            <a:r>
              <a:rPr lang="en-US" sz="3900" dirty="0"/>
              <a:t> </a:t>
            </a:r>
            <a:r>
              <a:rPr lang="en-US" sz="3900" dirty="0" err="1"/>
              <a:t>dongh</a:t>
            </a:r>
            <a:r>
              <a:rPr lang="en-US" sz="3900" dirty="0"/>
              <a:t> </a:t>
            </a:r>
            <a:r>
              <a:rPr lang="en-US" sz="3900" dirty="0" err="1"/>
              <a:t>tiangin</a:t>
            </a:r>
            <a:r>
              <a:rPr lang="en-US" sz="3900" dirty="0"/>
              <a:t> ka </a:t>
            </a:r>
            <a:r>
              <a:rPr lang="en-US" sz="3900" dirty="0" err="1"/>
              <a:t>zumh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Atu</a:t>
            </a:r>
            <a:r>
              <a:rPr lang="en-US" sz="3900" dirty="0"/>
              <a:t> ka </a:t>
            </a:r>
            <a:r>
              <a:rPr lang="en-US" sz="3900" dirty="0" err="1"/>
              <a:t>zumh</a:t>
            </a:r>
            <a:r>
              <a:rPr lang="en-US" sz="3900" dirty="0"/>
              <a:t> </a:t>
            </a:r>
            <a:r>
              <a:rPr lang="en-US" sz="3900" dirty="0" err="1"/>
              <a:t>bangin</a:t>
            </a:r>
            <a:r>
              <a:rPr lang="en-US" sz="3900" dirty="0"/>
              <a:t>, Cu </a:t>
            </a:r>
            <a:r>
              <a:rPr lang="en-US" sz="3900" dirty="0" err="1"/>
              <a:t>bantuk</a:t>
            </a:r>
            <a:r>
              <a:rPr lang="en-US" sz="3900" dirty="0"/>
              <a:t> </a:t>
            </a:r>
            <a:r>
              <a:rPr lang="en-US" sz="3900" dirty="0" err="1"/>
              <a:t>Hawi</a:t>
            </a:r>
            <a:r>
              <a:rPr lang="en-US" sz="3900" dirty="0"/>
              <a:t> </a:t>
            </a:r>
            <a:r>
              <a:rPr lang="en-US" sz="3900" dirty="0" err="1"/>
              <a:t>tha</a:t>
            </a:r>
            <a:r>
              <a:rPr lang="en-US" sz="3900" dirty="0"/>
              <a:t> he nun cu, </a:t>
            </a:r>
            <a:r>
              <a:rPr lang="en-US" sz="3900" dirty="0" err="1"/>
              <a:t>Dongh</a:t>
            </a:r>
            <a:r>
              <a:rPr lang="en-US" sz="3900" dirty="0"/>
              <a:t> </a:t>
            </a:r>
            <a:r>
              <a:rPr lang="en-US" sz="3900" dirty="0" err="1"/>
              <a:t>ngei</a:t>
            </a:r>
            <a:r>
              <a:rPr lang="en-US" sz="3900" dirty="0"/>
              <a:t> lo </a:t>
            </a:r>
            <a:r>
              <a:rPr lang="en-US" sz="3900" dirty="0" err="1"/>
              <a:t>nunnak</a:t>
            </a:r>
            <a:r>
              <a:rPr lang="en-US" sz="3900" dirty="0"/>
              <a:t> </a:t>
            </a:r>
            <a:r>
              <a:rPr lang="en-US" sz="3900" dirty="0" err="1"/>
              <a:t>nuam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,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nunnak</a:t>
            </a:r>
            <a:r>
              <a:rPr lang="en-US" sz="3900" dirty="0"/>
              <a:t>,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lawmhnak</a:t>
            </a:r>
            <a:r>
              <a:rPr lang="en-US" sz="3900" dirty="0"/>
              <a:t>, </a:t>
            </a:r>
            <a:r>
              <a:rPr lang="en-US" sz="3900" dirty="0" err="1"/>
              <a:t>Keimah</a:t>
            </a:r>
            <a:r>
              <a:rPr lang="en-US" sz="3900" dirty="0"/>
              <a:t> ca.</a:t>
            </a:r>
          </a:p>
        </p:txBody>
      </p:sp>
    </p:spTree>
  </p:cSld>
  <p:clrMapOvr>
    <a:masterClrMapping/>
  </p:clrMapOvr>
</p:sld>
</file>

<file path=ppt/slides/slide7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7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101. JESUH NA KONG KAN RUAH LIOAH</a:t>
            </a:r>
          </a:p>
          <a:p>
            <a:r>
              <a:rPr lang="en-US" sz="3900" dirty="0" err="1"/>
              <a:t>Doh</a:t>
            </a:r>
            <a:r>
              <a:rPr lang="en-US" sz="3900" dirty="0"/>
              <a:t> is A</a:t>
            </a:r>
          </a:p>
        </p:txBody>
      </p:sp>
    </p:spTree>
  </p:cSld>
  <p:clrMapOvr>
    <a:masterClrMapping/>
  </p:clrMapOvr>
</p:sld>
</file>

<file path=ppt/slides/slide7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kong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ruah</a:t>
            </a:r>
            <a:r>
              <a:rPr lang="en-US" sz="3900" dirty="0"/>
              <a:t> </a:t>
            </a:r>
            <a:r>
              <a:rPr lang="en-US" sz="3900" dirty="0" err="1"/>
              <a:t>lioah</a:t>
            </a:r>
            <a:r>
              <a:rPr lang="en-US" sz="3900" dirty="0"/>
              <a:t>, </a:t>
            </a:r>
            <a:r>
              <a:rPr lang="en-US" sz="3900" dirty="0" err="1"/>
              <a:t>Lawmhnak</a:t>
            </a:r>
            <a:r>
              <a:rPr lang="en-US" sz="3900" dirty="0"/>
              <a:t> </a:t>
            </a:r>
            <a:r>
              <a:rPr lang="en-US" sz="3900" dirty="0" err="1"/>
              <a:t>ngaingai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,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hmai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, Kan lung </a:t>
            </a:r>
            <a:r>
              <a:rPr lang="en-US" sz="3900" dirty="0" err="1"/>
              <a:t>aa</a:t>
            </a:r>
            <a:r>
              <a:rPr lang="en-US" sz="3900" dirty="0"/>
              <a:t> </a:t>
            </a:r>
            <a:r>
              <a:rPr lang="en-US" sz="3900" dirty="0" err="1"/>
              <a:t>lawm</a:t>
            </a:r>
            <a:r>
              <a:rPr lang="en-US" sz="3900" dirty="0"/>
              <a:t> chin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7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min </a:t>
            </a:r>
            <a:r>
              <a:rPr lang="en-US" sz="3900" dirty="0" err="1"/>
              <a:t>nakin</a:t>
            </a:r>
            <a:r>
              <a:rPr lang="en-US" sz="3900" dirty="0"/>
              <a:t>, </a:t>
            </a:r>
            <a:r>
              <a:rPr lang="en-US" sz="3900" dirty="0" err="1"/>
              <a:t>Minsung</a:t>
            </a:r>
            <a:r>
              <a:rPr lang="en-US" sz="3900" dirty="0"/>
              <a:t> </a:t>
            </a:r>
            <a:r>
              <a:rPr lang="en-US" sz="3900" dirty="0" err="1"/>
              <a:t>deuh</a:t>
            </a:r>
            <a:r>
              <a:rPr lang="en-US" sz="3900" dirty="0"/>
              <a:t> a um lo, </a:t>
            </a:r>
            <a:r>
              <a:rPr lang="en-US" sz="3900" dirty="0" err="1"/>
              <a:t>Vancung</a:t>
            </a:r>
            <a:r>
              <a:rPr lang="en-US" sz="3900" dirty="0"/>
              <a:t> le </a:t>
            </a:r>
            <a:r>
              <a:rPr lang="en-US" sz="3900" dirty="0" err="1"/>
              <a:t>vawlei</a:t>
            </a:r>
            <a:r>
              <a:rPr lang="en-US" sz="3900" dirty="0"/>
              <a:t> </a:t>
            </a:r>
            <a:r>
              <a:rPr lang="en-US" sz="3900" dirty="0" err="1"/>
              <a:t>cung</a:t>
            </a:r>
            <a:r>
              <a:rPr lang="en-US" sz="3900" dirty="0"/>
              <a:t> ah khan, </a:t>
            </a:r>
            <a:r>
              <a:rPr lang="en-US" sz="3900" dirty="0" err="1"/>
              <a:t>Aa</a:t>
            </a:r>
            <a:r>
              <a:rPr lang="en-US" sz="3900" dirty="0"/>
              <a:t> </a:t>
            </a:r>
            <a:r>
              <a:rPr lang="en-US" sz="3900" dirty="0" err="1"/>
              <a:t>dawhbik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7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Ngaihchiami</a:t>
            </a:r>
            <a:r>
              <a:rPr lang="en-US" sz="3900" dirty="0"/>
              <a:t> an </a:t>
            </a:r>
            <a:r>
              <a:rPr lang="en-US" sz="3900" dirty="0" err="1"/>
              <a:t>hnangamnak</a:t>
            </a:r>
            <a:r>
              <a:rPr lang="en-US" sz="3900" dirty="0"/>
              <a:t> le, </a:t>
            </a:r>
            <a:r>
              <a:rPr lang="en-US" sz="3900" dirty="0" err="1"/>
              <a:t>Lungthleng</a:t>
            </a:r>
            <a:r>
              <a:rPr lang="en-US" sz="3900" dirty="0"/>
              <a:t> mi </a:t>
            </a:r>
            <a:r>
              <a:rPr lang="en-US" sz="3900" dirty="0" err="1"/>
              <a:t>lunglawmhnak</a:t>
            </a:r>
            <a:r>
              <a:rPr lang="en-US" sz="3900" dirty="0"/>
              <a:t>, A </a:t>
            </a:r>
            <a:r>
              <a:rPr lang="en-US" sz="3900" dirty="0" err="1"/>
              <a:t>rilmi</a:t>
            </a:r>
            <a:r>
              <a:rPr lang="en-US" sz="3900" dirty="0"/>
              <a:t> le an </a:t>
            </a:r>
            <a:r>
              <a:rPr lang="en-US" sz="3900" dirty="0" err="1"/>
              <a:t>kawlmi</a:t>
            </a:r>
            <a:r>
              <a:rPr lang="en-US" sz="3900" dirty="0"/>
              <a:t> </a:t>
            </a:r>
            <a:r>
              <a:rPr lang="en-US" sz="3900" dirty="0" err="1"/>
              <a:t>ca'h</a:t>
            </a:r>
            <a:r>
              <a:rPr lang="en-US" sz="3900" dirty="0"/>
              <a:t>, </a:t>
            </a:r>
            <a:r>
              <a:rPr lang="en-US" sz="3900" dirty="0" err="1"/>
              <a:t>Dawtnak</a:t>
            </a:r>
            <a:r>
              <a:rPr lang="en-US" sz="3900" dirty="0"/>
              <a:t> </a:t>
            </a:r>
            <a:r>
              <a:rPr lang="en-US" sz="3900" dirty="0" err="1"/>
              <a:t>ngan</a:t>
            </a:r>
            <a:r>
              <a:rPr lang="en-US" sz="3900" dirty="0"/>
              <a:t> </a:t>
            </a:r>
            <a:r>
              <a:rPr lang="en-US" sz="3900" dirty="0" err="1"/>
              <a:t>bik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si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7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Nang an </a:t>
            </a:r>
            <a:r>
              <a:rPr lang="en-US" sz="3900" dirty="0" err="1"/>
              <a:t>hmutu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lawmhnak</a:t>
            </a:r>
            <a:r>
              <a:rPr lang="en-US" sz="3900" dirty="0"/>
              <a:t> cu, </a:t>
            </a:r>
            <a:r>
              <a:rPr lang="en-US" sz="3900" dirty="0" err="1"/>
              <a:t>Holh</a:t>
            </a:r>
            <a:r>
              <a:rPr lang="en-US" sz="3900" dirty="0"/>
              <a:t> in an </a:t>
            </a:r>
            <a:r>
              <a:rPr lang="en-US" sz="3900" dirty="0" err="1"/>
              <a:t>chim</a:t>
            </a:r>
            <a:r>
              <a:rPr lang="en-US" sz="3900" dirty="0"/>
              <a:t> </a:t>
            </a:r>
            <a:r>
              <a:rPr lang="en-US" sz="3900" dirty="0" err="1"/>
              <a:t>kho</a:t>
            </a:r>
            <a:r>
              <a:rPr lang="en-US" sz="3900" dirty="0"/>
              <a:t> lo, </a:t>
            </a:r>
            <a:r>
              <a:rPr lang="en-US" sz="3900" dirty="0" err="1"/>
              <a:t>Rel</a:t>
            </a:r>
            <a:r>
              <a:rPr lang="en-US" sz="3900" dirty="0"/>
              <a:t> </a:t>
            </a:r>
            <a:r>
              <a:rPr lang="en-US" sz="3900" dirty="0" err="1"/>
              <a:t>cawk</a:t>
            </a:r>
            <a:r>
              <a:rPr lang="en-US" sz="3900" dirty="0"/>
              <a:t> lo </a:t>
            </a:r>
            <a:r>
              <a:rPr lang="en-US" sz="3900" dirty="0" err="1"/>
              <a:t>dawtnak</a:t>
            </a:r>
            <a:r>
              <a:rPr lang="en-US" sz="3900" dirty="0"/>
              <a:t> </a:t>
            </a:r>
            <a:r>
              <a:rPr lang="en-US" sz="3900" dirty="0" err="1"/>
              <a:t>ngan</a:t>
            </a:r>
            <a:r>
              <a:rPr lang="en-US" sz="3900" dirty="0"/>
              <a:t> </a:t>
            </a:r>
            <a:r>
              <a:rPr lang="en-US" sz="3900" dirty="0" err="1"/>
              <a:t>bik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, Na </a:t>
            </a:r>
            <a:r>
              <a:rPr lang="en-US" sz="3900" dirty="0" err="1"/>
              <a:t>dawtmi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an </a:t>
            </a:r>
            <a:r>
              <a:rPr lang="en-US" sz="3900" dirty="0" err="1"/>
              <a:t>hngalh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7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5. </a:t>
            </a:r>
            <a:r>
              <a:rPr lang="en-US" sz="3900" dirty="0" err="1"/>
              <a:t>Jesuh</a:t>
            </a:r>
            <a:r>
              <a:rPr lang="en-US" sz="3900" dirty="0"/>
              <a:t>,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lawmhnak</a:t>
            </a:r>
            <a:r>
              <a:rPr lang="en-US" sz="3900" dirty="0"/>
              <a:t> </a:t>
            </a:r>
            <a:r>
              <a:rPr lang="en-US" sz="3900" dirty="0" err="1"/>
              <a:t>bik</a:t>
            </a:r>
            <a:r>
              <a:rPr lang="en-US" sz="3900" dirty="0"/>
              <a:t>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</a:t>
            </a:r>
            <a:r>
              <a:rPr lang="en-US" sz="3900" dirty="0" err="1"/>
              <a:t>Zungzal</a:t>
            </a:r>
            <a:r>
              <a:rPr lang="en-US" sz="3900" dirty="0"/>
              <a:t> dong </a:t>
            </a:r>
            <a:r>
              <a:rPr lang="en-US" sz="3900" dirty="0" err="1"/>
              <a:t>ti</a:t>
            </a:r>
            <a:r>
              <a:rPr lang="en-US" sz="3900" dirty="0"/>
              <a:t> loin, Kan </a:t>
            </a:r>
            <a:r>
              <a:rPr lang="en-US" sz="3900" dirty="0" err="1"/>
              <a:t>sunparnak</a:t>
            </a:r>
            <a:r>
              <a:rPr lang="en-US" sz="3900" dirty="0"/>
              <a:t> cu </a:t>
            </a:r>
            <a:r>
              <a:rPr lang="en-US" sz="3900" dirty="0" err="1"/>
              <a:t>nang</a:t>
            </a:r>
            <a:r>
              <a:rPr lang="en-US" sz="3900" dirty="0"/>
              <a:t>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</a:t>
            </a:r>
            <a:r>
              <a:rPr lang="en-US" sz="3900" dirty="0" err="1"/>
              <a:t>Vawlei</a:t>
            </a:r>
            <a:r>
              <a:rPr lang="en-US" sz="3900" dirty="0"/>
              <a:t> le </a:t>
            </a:r>
            <a:r>
              <a:rPr lang="en-US" sz="3900" dirty="0" err="1"/>
              <a:t>vancung</a:t>
            </a:r>
            <a:r>
              <a:rPr lang="en-US" sz="3900" dirty="0"/>
              <a:t> </a:t>
            </a:r>
            <a:r>
              <a:rPr lang="en-US" sz="3900" dirty="0" err="1"/>
              <a:t>tiang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7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7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102. KHAMH DUH AH A KAWL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</a:t>
            </a:r>
            <a:r>
              <a:rPr lang="en-US" sz="3900" dirty="0" err="1"/>
              <a:t>Ab</a:t>
            </a:r>
            <a:endParaRPr lang="en-US" sz="3900" dirty="0"/>
          </a:p>
        </p:txBody>
      </p:sp>
    </p:spTree>
  </p:cSld>
  <p:clrMapOvr>
    <a:masterClrMapping/>
  </p:clrMapOvr>
</p:sld>
</file>

<file path=ppt/slides/slide7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Tuukhal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duhsah</a:t>
            </a:r>
            <a:r>
              <a:rPr lang="en-US" sz="3900" dirty="0"/>
              <a:t> in, </a:t>
            </a:r>
            <a:r>
              <a:rPr lang="en-US" sz="3900" dirty="0" err="1"/>
              <a:t>Tlang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</a:t>
            </a:r>
            <a:r>
              <a:rPr lang="en-US" sz="3900" dirty="0" err="1"/>
              <a:t>lonh</a:t>
            </a:r>
            <a:r>
              <a:rPr lang="en-US" sz="3900" dirty="0"/>
              <a:t> </a:t>
            </a:r>
            <a:r>
              <a:rPr lang="en-US" sz="3900" dirty="0" err="1"/>
              <a:t>tawn</a:t>
            </a:r>
            <a:r>
              <a:rPr lang="en-US" sz="3900" dirty="0"/>
              <a:t>. A </a:t>
            </a:r>
            <a:r>
              <a:rPr lang="en-US" sz="3900" dirty="0" err="1"/>
              <a:t>tlau</a:t>
            </a:r>
            <a:r>
              <a:rPr lang="en-US" sz="3900" dirty="0"/>
              <a:t> </a:t>
            </a:r>
            <a:r>
              <a:rPr lang="en-US" sz="3900" dirty="0" err="1"/>
              <a:t>tuu</a:t>
            </a:r>
            <a:r>
              <a:rPr lang="en-US" sz="3900" dirty="0"/>
              <a:t> </a:t>
            </a:r>
            <a:r>
              <a:rPr lang="en-US" sz="3900" dirty="0" err="1"/>
              <a:t>khamh</a:t>
            </a:r>
            <a:r>
              <a:rPr lang="en-US" sz="3900" dirty="0"/>
              <a:t> </a:t>
            </a:r>
            <a:r>
              <a:rPr lang="en-US" sz="3900" dirty="0" err="1"/>
              <a:t>awkah</a:t>
            </a:r>
            <a:r>
              <a:rPr lang="en-US" sz="3900" dirty="0"/>
              <a:t>, A </a:t>
            </a:r>
            <a:r>
              <a:rPr lang="en-US" sz="3900" dirty="0" err="1"/>
              <a:t>kawl</a:t>
            </a:r>
            <a:r>
              <a:rPr lang="en-US" sz="3900" dirty="0"/>
              <a:t> </a:t>
            </a:r>
            <a:r>
              <a:rPr lang="en-US" sz="3900" dirty="0" err="1"/>
              <a:t>len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</a:t>
            </a:r>
          </a:p>
        </p:txBody>
      </p:sp>
    </p:spTree>
  </p:cSld>
  <p:clrMapOvr>
    <a:masterClrMapping/>
  </p:clrMapOvr>
</p:sld>
</file>

<file path=ppt/slides/slide7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Khamh</a:t>
            </a:r>
            <a:r>
              <a:rPr lang="en-US" sz="3900" dirty="0"/>
              <a:t> duh a </a:t>
            </a:r>
            <a:r>
              <a:rPr lang="en-US" sz="3900" dirty="0" err="1"/>
              <a:t>kawl</a:t>
            </a:r>
            <a:r>
              <a:rPr lang="en-US" sz="3900" dirty="0"/>
              <a:t>, </a:t>
            </a:r>
            <a:r>
              <a:rPr lang="en-US" sz="3900" dirty="0" err="1"/>
              <a:t>Khamh</a:t>
            </a:r>
            <a:r>
              <a:rPr lang="en-US" sz="3900" dirty="0"/>
              <a:t> duh a </a:t>
            </a:r>
            <a:r>
              <a:rPr lang="en-US" sz="3900" dirty="0" err="1"/>
              <a:t>kawl</a:t>
            </a:r>
            <a:r>
              <a:rPr lang="en-US" sz="3900" dirty="0"/>
              <a:t>, A </a:t>
            </a:r>
            <a:r>
              <a:rPr lang="en-US" sz="3900" dirty="0" err="1"/>
              <a:t>tlaumi</a:t>
            </a:r>
            <a:r>
              <a:rPr lang="en-US" sz="3900" dirty="0"/>
              <a:t> </a:t>
            </a:r>
            <a:r>
              <a:rPr lang="en-US" sz="3900" dirty="0" err="1"/>
              <a:t>tuu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khamh</a:t>
            </a:r>
            <a:r>
              <a:rPr lang="en-US" sz="3900" dirty="0"/>
              <a:t> duh a </a:t>
            </a:r>
            <a:r>
              <a:rPr lang="en-US" sz="3900" dirty="0" err="1"/>
              <a:t>kawl</a:t>
            </a:r>
            <a:r>
              <a:rPr lang="en-US" sz="3900" dirty="0"/>
              <a:t>, </a:t>
            </a:r>
            <a:r>
              <a:rPr lang="en-US" sz="3900" dirty="0" err="1"/>
              <a:t>Khamh</a:t>
            </a:r>
            <a:r>
              <a:rPr lang="en-US" sz="3900" dirty="0"/>
              <a:t> duh a </a:t>
            </a:r>
            <a:r>
              <a:rPr lang="en-US" sz="3900" dirty="0" err="1"/>
              <a:t>kawl</a:t>
            </a:r>
            <a:r>
              <a:rPr lang="en-US" sz="3900" dirty="0"/>
              <a:t>, </a:t>
            </a:r>
            <a:r>
              <a:rPr lang="en-US" sz="3900" dirty="0" err="1"/>
              <a:t>Khamh</a:t>
            </a:r>
            <a:r>
              <a:rPr lang="en-US" sz="3900" dirty="0"/>
              <a:t> duh a </a:t>
            </a:r>
            <a:r>
              <a:rPr lang="en-US" sz="3900" dirty="0" err="1"/>
              <a:t>kawl</a:t>
            </a:r>
            <a:r>
              <a:rPr lang="en-US" sz="3900" dirty="0"/>
              <a:t>, A </a:t>
            </a:r>
            <a:r>
              <a:rPr lang="en-US" sz="3900" dirty="0" err="1"/>
              <a:t>tlaumi</a:t>
            </a:r>
            <a:r>
              <a:rPr lang="en-US" sz="3900" dirty="0"/>
              <a:t> </a:t>
            </a:r>
            <a:r>
              <a:rPr lang="en-US" sz="3900" dirty="0" err="1"/>
              <a:t>tuu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, </a:t>
            </a:r>
            <a:r>
              <a:rPr lang="en-US" sz="3900" dirty="0" err="1"/>
              <a:t>Khamh</a:t>
            </a:r>
            <a:r>
              <a:rPr lang="en-US" sz="3900" dirty="0"/>
              <a:t> duh a </a:t>
            </a:r>
            <a:r>
              <a:rPr lang="en-US" sz="3900" dirty="0" err="1"/>
              <a:t>kawl</a:t>
            </a:r>
            <a:r>
              <a:rPr lang="en-US" sz="3900" dirty="0"/>
              <a:t>,</a:t>
            </a:r>
          </a:p>
        </p:txBody>
      </p:sp>
    </p:spTree>
  </p:cSld>
  <p:clrMapOvr>
    <a:masterClrMapping/>
  </p:clrMapOvr>
</p:sld>
</file>

<file path=ppt/slides/slide7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320527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Tangka</a:t>
            </a:r>
            <a:r>
              <a:rPr lang="en-US" sz="3900" dirty="0"/>
              <a:t> a </a:t>
            </a:r>
            <a:r>
              <a:rPr lang="en-US" sz="3900" dirty="0" err="1"/>
              <a:t>tlaumi</a:t>
            </a:r>
            <a:r>
              <a:rPr lang="en-US" sz="3900" dirty="0"/>
              <a:t> cu, </a:t>
            </a:r>
            <a:r>
              <a:rPr lang="en-US" sz="3900" dirty="0" err="1"/>
              <a:t>Thinfual</a:t>
            </a:r>
            <a:r>
              <a:rPr lang="en-US" sz="3900" dirty="0"/>
              <a:t> in a </a:t>
            </a:r>
            <a:r>
              <a:rPr lang="en-US" sz="3900" dirty="0" err="1"/>
              <a:t>kawl</a:t>
            </a:r>
            <a:r>
              <a:rPr lang="en-US" sz="3900" dirty="0"/>
              <a:t>, A </a:t>
            </a:r>
            <a:r>
              <a:rPr lang="en-US" sz="3900" dirty="0" err="1"/>
              <a:t>sungmi</a:t>
            </a:r>
            <a:r>
              <a:rPr lang="en-US" sz="3900" dirty="0"/>
              <a:t> </a:t>
            </a:r>
            <a:r>
              <a:rPr lang="en-US" sz="3900" dirty="0" err="1"/>
              <a:t>chawtha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,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tiang</a:t>
            </a:r>
            <a:r>
              <a:rPr lang="en-US" sz="3900" dirty="0"/>
              <a:t> a </a:t>
            </a:r>
            <a:r>
              <a:rPr lang="en-US" sz="3900" dirty="0" err="1"/>
              <a:t>kawl</a:t>
            </a:r>
            <a:r>
              <a:rPr lang="en-US" sz="3900" dirty="0"/>
              <a:t>,</a:t>
            </a:r>
          </a:p>
        </p:txBody>
      </p:sp>
    </p:spTree>
  </p:cSld>
  <p:clrMapOvr>
    <a:masterClrMapping/>
  </p:clrMapOvr>
</p:sld>
</file>

<file path=ppt/slides/slide7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Khamh</a:t>
            </a:r>
            <a:r>
              <a:rPr lang="en-US" sz="3900" dirty="0"/>
              <a:t> duh a </a:t>
            </a:r>
            <a:r>
              <a:rPr lang="en-US" sz="3900" dirty="0" err="1"/>
              <a:t>kawl</a:t>
            </a:r>
            <a:r>
              <a:rPr lang="en-US" sz="3900" dirty="0"/>
              <a:t>, </a:t>
            </a:r>
            <a:r>
              <a:rPr lang="en-US" sz="3900" dirty="0" err="1"/>
              <a:t>Khamh</a:t>
            </a:r>
            <a:r>
              <a:rPr lang="en-US" sz="3900" dirty="0"/>
              <a:t> duh a </a:t>
            </a:r>
            <a:r>
              <a:rPr lang="en-US" sz="3900" dirty="0" err="1"/>
              <a:t>kawl</a:t>
            </a:r>
            <a:r>
              <a:rPr lang="en-US" sz="3900" dirty="0"/>
              <a:t>, A </a:t>
            </a:r>
            <a:r>
              <a:rPr lang="en-US" sz="3900" dirty="0" err="1"/>
              <a:t>tlaumi</a:t>
            </a:r>
            <a:r>
              <a:rPr lang="en-US" sz="3900" dirty="0"/>
              <a:t> </a:t>
            </a:r>
            <a:r>
              <a:rPr lang="en-US" sz="3900" dirty="0" err="1"/>
              <a:t>tuu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khamh</a:t>
            </a:r>
            <a:r>
              <a:rPr lang="en-US" sz="3900" dirty="0"/>
              <a:t> duh a </a:t>
            </a:r>
            <a:r>
              <a:rPr lang="en-US" sz="3900" dirty="0" err="1"/>
              <a:t>kawl</a:t>
            </a:r>
            <a:r>
              <a:rPr lang="en-US" sz="3900" dirty="0"/>
              <a:t>, </a:t>
            </a:r>
            <a:r>
              <a:rPr lang="en-US" sz="3900" dirty="0" err="1"/>
              <a:t>Khamh</a:t>
            </a:r>
            <a:r>
              <a:rPr lang="en-US" sz="3900" dirty="0"/>
              <a:t> duh a </a:t>
            </a:r>
            <a:r>
              <a:rPr lang="en-US" sz="3900" dirty="0" err="1"/>
              <a:t>kawl</a:t>
            </a:r>
            <a:r>
              <a:rPr lang="en-US" sz="3900" dirty="0"/>
              <a:t>, </a:t>
            </a:r>
            <a:r>
              <a:rPr lang="en-US" sz="3900" dirty="0" err="1"/>
              <a:t>Khamh</a:t>
            </a:r>
            <a:r>
              <a:rPr lang="en-US" sz="3900" dirty="0"/>
              <a:t> duh a </a:t>
            </a:r>
            <a:r>
              <a:rPr lang="en-US" sz="3900" dirty="0" err="1"/>
              <a:t>kawl</a:t>
            </a:r>
            <a:r>
              <a:rPr lang="en-US" sz="3900" dirty="0"/>
              <a:t>, A </a:t>
            </a:r>
            <a:r>
              <a:rPr lang="en-US" sz="3900" dirty="0" err="1"/>
              <a:t>tlaumi</a:t>
            </a:r>
            <a:r>
              <a:rPr lang="en-US" sz="3900" dirty="0"/>
              <a:t> </a:t>
            </a:r>
            <a:r>
              <a:rPr lang="en-US" sz="3900" dirty="0" err="1"/>
              <a:t>tuu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, </a:t>
            </a:r>
            <a:r>
              <a:rPr lang="en-US" sz="3900" dirty="0" err="1"/>
              <a:t>Khamh</a:t>
            </a:r>
            <a:r>
              <a:rPr lang="en-US" sz="3900" dirty="0"/>
              <a:t> duh a </a:t>
            </a:r>
            <a:r>
              <a:rPr lang="en-US" sz="3900" dirty="0" err="1"/>
              <a:t>kawl</a:t>
            </a:r>
            <a:r>
              <a:rPr lang="en-US" sz="3900" dirty="0"/>
              <a:t>,</a:t>
            </a:r>
          </a:p>
        </p:txBody>
      </p:sp>
    </p:spTree>
  </p:cSld>
  <p:clrMapOvr>
    <a:masterClrMapping/>
  </p:clrMapOvr>
</p:sld>
</file>

<file path=ppt/slides/slide7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Kan </a:t>
            </a:r>
            <a:r>
              <a:rPr lang="en-US" sz="3900" dirty="0" err="1"/>
              <a:t>dawtmi</a:t>
            </a:r>
            <a:r>
              <a:rPr lang="en-US" sz="3900" dirty="0"/>
              <a:t>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, A </a:t>
            </a:r>
            <a:r>
              <a:rPr lang="en-US" sz="3900" dirty="0" err="1"/>
              <a:t>thawng</a:t>
            </a:r>
            <a:r>
              <a:rPr lang="en-US" sz="3900" dirty="0"/>
              <a:t> a </a:t>
            </a:r>
            <a:r>
              <a:rPr lang="en-US" sz="3900" dirty="0" err="1"/>
              <a:t>thanh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, A </a:t>
            </a:r>
            <a:r>
              <a:rPr lang="en-US" sz="3900" dirty="0" err="1"/>
              <a:t>thi</a:t>
            </a:r>
            <a:r>
              <a:rPr lang="en-US" sz="3900" dirty="0"/>
              <a:t> </a:t>
            </a:r>
            <a:r>
              <a:rPr lang="en-US" sz="3900" dirty="0" err="1"/>
              <a:t>cia</a:t>
            </a:r>
            <a:r>
              <a:rPr lang="en-US" sz="3900" dirty="0"/>
              <a:t> a </a:t>
            </a:r>
            <a:r>
              <a:rPr lang="en-US" sz="3900" dirty="0" err="1"/>
              <a:t>nung</a:t>
            </a:r>
            <a:r>
              <a:rPr lang="en-US" sz="3900" dirty="0"/>
              <a:t> than, </a:t>
            </a:r>
            <a:r>
              <a:rPr lang="en-US" sz="3900" dirty="0" err="1"/>
              <a:t>Tlau</a:t>
            </a:r>
            <a:r>
              <a:rPr lang="en-US" sz="3900" dirty="0"/>
              <a:t> </a:t>
            </a:r>
            <a:r>
              <a:rPr lang="en-US" sz="3900" dirty="0" err="1"/>
              <a:t>cia</a:t>
            </a:r>
            <a:r>
              <a:rPr lang="en-US" sz="3900" dirty="0"/>
              <a:t>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7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Khamh</a:t>
            </a:r>
            <a:r>
              <a:rPr lang="en-US" sz="3900" dirty="0"/>
              <a:t> duh a </a:t>
            </a:r>
            <a:r>
              <a:rPr lang="en-US" sz="3900" dirty="0" err="1"/>
              <a:t>kawl</a:t>
            </a:r>
            <a:r>
              <a:rPr lang="en-US" sz="3900" dirty="0"/>
              <a:t>, </a:t>
            </a:r>
            <a:r>
              <a:rPr lang="en-US" sz="3900" dirty="0" err="1"/>
              <a:t>Khamh</a:t>
            </a:r>
            <a:r>
              <a:rPr lang="en-US" sz="3900" dirty="0"/>
              <a:t> duh a </a:t>
            </a:r>
            <a:r>
              <a:rPr lang="en-US" sz="3900" dirty="0" err="1"/>
              <a:t>kawl</a:t>
            </a:r>
            <a:r>
              <a:rPr lang="en-US" sz="3900" dirty="0"/>
              <a:t>, A </a:t>
            </a:r>
            <a:r>
              <a:rPr lang="en-US" sz="3900" dirty="0" err="1"/>
              <a:t>tlaumi</a:t>
            </a:r>
            <a:r>
              <a:rPr lang="en-US" sz="3900" dirty="0"/>
              <a:t> </a:t>
            </a:r>
            <a:r>
              <a:rPr lang="en-US" sz="3900" dirty="0" err="1"/>
              <a:t>tuu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khamh</a:t>
            </a:r>
            <a:r>
              <a:rPr lang="en-US" sz="3900" dirty="0"/>
              <a:t> duh a </a:t>
            </a:r>
            <a:r>
              <a:rPr lang="en-US" sz="3900" dirty="0" err="1"/>
              <a:t>kawl</a:t>
            </a:r>
            <a:r>
              <a:rPr lang="en-US" sz="3900" dirty="0"/>
              <a:t>, </a:t>
            </a:r>
            <a:r>
              <a:rPr lang="en-US" sz="3900" dirty="0" err="1"/>
              <a:t>Khamh</a:t>
            </a:r>
            <a:r>
              <a:rPr lang="en-US" sz="3900" dirty="0"/>
              <a:t> duh a </a:t>
            </a:r>
            <a:r>
              <a:rPr lang="en-US" sz="3900" dirty="0" err="1"/>
              <a:t>kawl</a:t>
            </a:r>
            <a:r>
              <a:rPr lang="en-US" sz="3900" dirty="0"/>
              <a:t>, </a:t>
            </a:r>
            <a:r>
              <a:rPr lang="en-US" sz="3900" dirty="0" err="1"/>
              <a:t>Khamh</a:t>
            </a:r>
            <a:r>
              <a:rPr lang="en-US" sz="3900" dirty="0"/>
              <a:t> duh a </a:t>
            </a:r>
            <a:r>
              <a:rPr lang="en-US" sz="3900" dirty="0" err="1"/>
              <a:t>kawl</a:t>
            </a:r>
            <a:r>
              <a:rPr lang="en-US" sz="3900" dirty="0"/>
              <a:t>, A </a:t>
            </a:r>
            <a:r>
              <a:rPr lang="en-US" sz="3900" dirty="0" err="1"/>
              <a:t>tlaumi</a:t>
            </a:r>
            <a:r>
              <a:rPr lang="en-US" sz="3900" dirty="0"/>
              <a:t> </a:t>
            </a:r>
            <a:r>
              <a:rPr lang="en-US" sz="3900" dirty="0" err="1"/>
              <a:t>tuu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, </a:t>
            </a:r>
            <a:r>
              <a:rPr lang="en-US" sz="3900" dirty="0" err="1"/>
              <a:t>Khamh</a:t>
            </a:r>
            <a:r>
              <a:rPr lang="en-US" sz="3900" dirty="0"/>
              <a:t> duh a </a:t>
            </a:r>
            <a:r>
              <a:rPr lang="en-US" sz="3900" dirty="0" err="1"/>
              <a:t>kawl</a:t>
            </a:r>
            <a:r>
              <a:rPr lang="en-US" sz="3900" dirty="0"/>
              <a:t>,</a:t>
            </a:r>
          </a:p>
        </p:txBody>
      </p:sp>
    </p:spTree>
  </p:cSld>
  <p:clrMapOvr>
    <a:masterClrMapping/>
  </p:clrMapOvr>
</p:sld>
</file>

<file path=ppt/slides/slide7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Khamh</a:t>
            </a:r>
            <a:r>
              <a:rPr lang="en-US" sz="3900" dirty="0"/>
              <a:t> duh a </a:t>
            </a:r>
            <a:r>
              <a:rPr lang="en-US" sz="3900" dirty="0" err="1"/>
              <a:t>kawl</a:t>
            </a:r>
            <a:r>
              <a:rPr lang="en-US" sz="3900" dirty="0"/>
              <a:t>, </a:t>
            </a:r>
            <a:r>
              <a:rPr lang="en-US" sz="3900" dirty="0" err="1"/>
              <a:t>Khamh</a:t>
            </a:r>
            <a:r>
              <a:rPr lang="en-US" sz="3900" dirty="0"/>
              <a:t> duh a </a:t>
            </a:r>
            <a:r>
              <a:rPr lang="en-US" sz="3900" dirty="0" err="1"/>
              <a:t>kawl</a:t>
            </a:r>
            <a:r>
              <a:rPr lang="en-US" sz="3900" dirty="0"/>
              <a:t>, A </a:t>
            </a:r>
            <a:r>
              <a:rPr lang="en-US" sz="3900" dirty="0" err="1"/>
              <a:t>tlaumi</a:t>
            </a:r>
            <a:r>
              <a:rPr lang="en-US" sz="3900" dirty="0"/>
              <a:t> </a:t>
            </a:r>
            <a:r>
              <a:rPr lang="en-US" sz="3900" dirty="0" err="1"/>
              <a:t>tuu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khamh</a:t>
            </a:r>
            <a:r>
              <a:rPr lang="en-US" sz="3900" dirty="0"/>
              <a:t> duh a </a:t>
            </a:r>
            <a:r>
              <a:rPr lang="en-US" sz="3900" dirty="0" err="1"/>
              <a:t>kawl</a:t>
            </a:r>
            <a:r>
              <a:rPr lang="en-US" sz="3900" dirty="0"/>
              <a:t>, </a:t>
            </a:r>
            <a:r>
              <a:rPr lang="en-US" sz="3900" dirty="0" err="1"/>
              <a:t>Khamh</a:t>
            </a:r>
            <a:r>
              <a:rPr lang="en-US" sz="3900" dirty="0"/>
              <a:t> duh a </a:t>
            </a:r>
            <a:r>
              <a:rPr lang="en-US" sz="3900" dirty="0" err="1"/>
              <a:t>kawl</a:t>
            </a:r>
            <a:r>
              <a:rPr lang="en-US" sz="3900" dirty="0"/>
              <a:t>, </a:t>
            </a:r>
            <a:r>
              <a:rPr lang="en-US" sz="3900" dirty="0" err="1"/>
              <a:t>Khamh</a:t>
            </a:r>
            <a:r>
              <a:rPr lang="en-US" sz="3900" dirty="0"/>
              <a:t> duh a </a:t>
            </a:r>
            <a:r>
              <a:rPr lang="en-US" sz="3900" dirty="0" err="1"/>
              <a:t>kawl</a:t>
            </a:r>
            <a:r>
              <a:rPr lang="en-US" sz="3900" dirty="0"/>
              <a:t>, A </a:t>
            </a:r>
            <a:r>
              <a:rPr lang="en-US" sz="3900" dirty="0" err="1"/>
              <a:t>tlaumi</a:t>
            </a:r>
            <a:r>
              <a:rPr lang="en-US" sz="3900" dirty="0"/>
              <a:t> </a:t>
            </a:r>
            <a:r>
              <a:rPr lang="en-US" sz="3900" dirty="0" err="1"/>
              <a:t>tuu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, </a:t>
            </a:r>
            <a:r>
              <a:rPr lang="en-US" sz="3900" dirty="0" err="1"/>
              <a:t>Khamh</a:t>
            </a:r>
            <a:r>
              <a:rPr lang="en-US" sz="3900" dirty="0"/>
              <a:t> duh a </a:t>
            </a:r>
            <a:r>
              <a:rPr lang="en-US" sz="3900" dirty="0" err="1"/>
              <a:t>kawl</a:t>
            </a:r>
            <a:r>
              <a:rPr lang="en-US" sz="3900" dirty="0"/>
              <a:t>,</a:t>
            </a:r>
          </a:p>
        </p:txBody>
      </p:sp>
    </p:spTree>
  </p:cSld>
  <p:clrMapOvr>
    <a:masterClrMapping/>
  </p:clrMapOvr>
</p:sld>
</file>

<file path=ppt/slides/slide7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7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de-DE" sz="3900" dirty="0"/>
              <a:t>103. JESUH THAWNG IN TEINAK</a:t>
            </a:r>
          </a:p>
          <a:p>
            <a:endParaRPr lang="de-DE" sz="3900" dirty="0"/>
          </a:p>
          <a:p>
            <a:r>
              <a:rPr lang="de-DE" sz="3900" dirty="0"/>
              <a:t>Doh is Ab</a:t>
            </a:r>
            <a:endParaRPr lang="en-US" sz="3900" dirty="0"/>
          </a:p>
        </p:txBody>
      </p:sp>
    </p:spTree>
  </p:cSld>
  <p:clrMapOvr>
    <a:masterClrMapping/>
  </p:clrMapOvr>
</p:sld>
</file>

<file path=ppt/slides/slide7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Tuanbia</a:t>
            </a:r>
            <a:r>
              <a:rPr lang="en-US" sz="3900" dirty="0"/>
              <a:t> </a:t>
            </a:r>
            <a:r>
              <a:rPr lang="en-US" sz="3900" dirty="0" err="1"/>
              <a:t>hlun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ka </a:t>
            </a:r>
            <a:r>
              <a:rPr lang="en-US" sz="3900" dirty="0" err="1"/>
              <a:t>theih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</a:t>
            </a:r>
            <a:r>
              <a:rPr lang="en-US" sz="3900" dirty="0" err="1"/>
              <a:t>Khamhtu</a:t>
            </a:r>
            <a:r>
              <a:rPr lang="en-US" sz="3900" dirty="0"/>
              <a:t> </a:t>
            </a:r>
            <a:r>
              <a:rPr lang="en-US" sz="3900" dirty="0" err="1"/>
              <a:t>ratnak</a:t>
            </a:r>
            <a:r>
              <a:rPr lang="en-US" sz="3900" dirty="0"/>
              <a:t> le </a:t>
            </a:r>
            <a:r>
              <a:rPr lang="en-US" sz="3900" dirty="0" err="1"/>
              <a:t>sunparnak</a:t>
            </a:r>
            <a:r>
              <a:rPr lang="en-US" sz="3900" dirty="0"/>
              <a:t>, </a:t>
            </a:r>
            <a:r>
              <a:rPr lang="en-US" sz="3900" dirty="0" err="1"/>
              <a:t>Kalvary</a:t>
            </a:r>
            <a:r>
              <a:rPr lang="en-US" sz="3900" dirty="0"/>
              <a:t> ah a </a:t>
            </a:r>
            <a:r>
              <a:rPr lang="en-US" sz="3900" dirty="0" err="1"/>
              <a:t>nunnak</a:t>
            </a:r>
            <a:r>
              <a:rPr lang="en-US" sz="3900" dirty="0"/>
              <a:t> a </a:t>
            </a:r>
            <a:r>
              <a:rPr lang="en-US" sz="3900" dirty="0" err="1"/>
              <a:t>hloh</a:t>
            </a:r>
            <a:r>
              <a:rPr lang="en-US" sz="3900" dirty="0"/>
              <a:t>, Mi </a:t>
            </a:r>
            <a:r>
              <a:rPr lang="en-US" sz="3900" dirty="0" err="1"/>
              <a:t>tha</a:t>
            </a:r>
            <a:r>
              <a:rPr lang="en-US" sz="3900" dirty="0"/>
              <a:t> lo </a:t>
            </a:r>
            <a:r>
              <a:rPr lang="en-US" sz="3900" dirty="0" err="1"/>
              <a:t>khamh</a:t>
            </a:r>
            <a:r>
              <a:rPr lang="en-US" sz="3900" dirty="0"/>
              <a:t> </a:t>
            </a:r>
            <a:r>
              <a:rPr lang="en-US" sz="3900" dirty="0" err="1"/>
              <a:t>awkah</a:t>
            </a:r>
            <a:r>
              <a:rPr lang="en-US" sz="3900" dirty="0"/>
              <a:t>, A </a:t>
            </a:r>
            <a:r>
              <a:rPr lang="en-US" sz="3900" dirty="0" err="1"/>
              <a:t>hramnak</a:t>
            </a:r>
            <a:r>
              <a:rPr lang="en-US" sz="3900" dirty="0"/>
              <a:t> aw ka </a:t>
            </a:r>
            <a:r>
              <a:rPr lang="en-US" sz="3900" dirty="0" err="1"/>
              <a:t>theih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</a:t>
            </a:r>
            <a:r>
              <a:rPr lang="en-US" sz="3900" dirty="0" err="1"/>
              <a:t>Thi</a:t>
            </a:r>
            <a:r>
              <a:rPr lang="en-US" sz="3900" dirty="0"/>
              <a:t> </a:t>
            </a:r>
            <a:r>
              <a:rPr lang="en-US" sz="3900" dirty="0" err="1"/>
              <a:t>thiang</a:t>
            </a:r>
            <a:r>
              <a:rPr lang="en-US" sz="3900" dirty="0"/>
              <a:t> </a:t>
            </a:r>
            <a:r>
              <a:rPr lang="en-US" sz="3900" dirty="0" err="1"/>
              <a:t>tlanhnak</a:t>
            </a:r>
            <a:r>
              <a:rPr lang="en-US" sz="3900" dirty="0"/>
              <a:t> aw </a:t>
            </a:r>
            <a:r>
              <a:rPr lang="en-US" sz="3900" dirty="0" err="1"/>
              <a:t>thlum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. </a:t>
            </a:r>
            <a:r>
              <a:rPr lang="en-US" sz="3900" dirty="0" err="1"/>
              <a:t>Cun</a:t>
            </a:r>
            <a:r>
              <a:rPr lang="en-US" sz="3900" dirty="0"/>
              <a:t> ka </a:t>
            </a:r>
            <a:r>
              <a:rPr lang="en-US" sz="3900" dirty="0" err="1"/>
              <a:t>sualnak</a:t>
            </a:r>
            <a:r>
              <a:rPr lang="en-US" sz="3900" dirty="0"/>
              <a:t> </a:t>
            </a:r>
            <a:r>
              <a:rPr lang="en-US" sz="3900" dirty="0" err="1"/>
              <a:t>kaa</a:t>
            </a:r>
            <a:r>
              <a:rPr lang="en-US" sz="3900" dirty="0"/>
              <a:t> </a:t>
            </a:r>
            <a:r>
              <a:rPr lang="en-US" sz="3900" dirty="0" err="1"/>
              <a:t>ngaichih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, </a:t>
            </a:r>
            <a:r>
              <a:rPr lang="en-US" sz="3900" dirty="0" err="1"/>
              <a:t>Teinak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ka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7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Aw!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thawng</a:t>
            </a:r>
            <a:r>
              <a:rPr lang="en-US" sz="3900" dirty="0"/>
              <a:t> in </a:t>
            </a:r>
            <a:r>
              <a:rPr lang="en-US" sz="3900" dirty="0" err="1"/>
              <a:t>teinak</a:t>
            </a:r>
            <a:r>
              <a:rPr lang="en-US" sz="3900" dirty="0"/>
              <a:t>, Ka </a:t>
            </a:r>
            <a:r>
              <a:rPr lang="en-US" sz="3900" dirty="0" err="1"/>
              <a:t>thlarau</a:t>
            </a:r>
            <a:r>
              <a:rPr lang="en-US" sz="3900" dirty="0"/>
              <a:t> ca </a:t>
            </a:r>
            <a:r>
              <a:rPr lang="en-US" sz="3900" dirty="0" err="1"/>
              <a:t>zungzal</a:t>
            </a:r>
            <a:r>
              <a:rPr lang="en-US" sz="3900" dirty="0"/>
              <a:t> A ka </a:t>
            </a:r>
            <a:r>
              <a:rPr lang="en-US" sz="3900" dirty="0" err="1"/>
              <a:t>kawl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tlanhnak</a:t>
            </a:r>
            <a:r>
              <a:rPr lang="en-US" sz="3900" dirty="0"/>
              <a:t> </a:t>
            </a:r>
            <a:r>
              <a:rPr lang="en-US" sz="3900" dirty="0" err="1"/>
              <a:t>thi</a:t>
            </a:r>
            <a:r>
              <a:rPr lang="en-US" sz="3900" dirty="0"/>
              <a:t> he a ka </a:t>
            </a:r>
            <a:r>
              <a:rPr lang="en-US" sz="3900" dirty="0" err="1"/>
              <a:t>ratpi</a:t>
            </a:r>
            <a:r>
              <a:rPr lang="en-US" sz="3900" dirty="0"/>
              <a:t>; Ka </a:t>
            </a:r>
            <a:r>
              <a:rPr lang="en-US" sz="3900" dirty="0" err="1"/>
              <a:t>hngalh</a:t>
            </a:r>
            <a:r>
              <a:rPr lang="en-US" sz="3900" dirty="0"/>
              <a:t> </a:t>
            </a:r>
            <a:r>
              <a:rPr lang="en-US" sz="3900" dirty="0" err="1"/>
              <a:t>hlan</a:t>
            </a:r>
            <a:r>
              <a:rPr lang="en-US" sz="3900" dirty="0"/>
              <a:t> in a ka </a:t>
            </a:r>
            <a:r>
              <a:rPr lang="en-US" sz="3900" dirty="0" err="1"/>
              <a:t>dawt</a:t>
            </a:r>
            <a:r>
              <a:rPr lang="en-US" sz="3900" dirty="0"/>
              <a:t>, Ka </a:t>
            </a:r>
            <a:r>
              <a:rPr lang="en-US" sz="3900" dirty="0" err="1"/>
              <a:t>dawt</a:t>
            </a:r>
            <a:r>
              <a:rPr lang="en-US" sz="3900" dirty="0"/>
              <a:t> </a:t>
            </a:r>
            <a:r>
              <a:rPr lang="en-US" sz="3900" dirty="0" err="1"/>
              <a:t>ve</a:t>
            </a:r>
            <a:r>
              <a:rPr lang="en-US" sz="3900" dirty="0"/>
              <a:t> </a:t>
            </a:r>
            <a:r>
              <a:rPr lang="en-US" sz="3900" dirty="0" err="1"/>
              <a:t>awk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</a:t>
            </a:r>
            <a:r>
              <a:rPr lang="en-US" sz="3900" dirty="0" err="1"/>
              <a:t>Tei</a:t>
            </a:r>
            <a:r>
              <a:rPr lang="en-US" sz="3900" dirty="0"/>
              <a:t> </a:t>
            </a:r>
            <a:r>
              <a:rPr lang="en-US" sz="3900" dirty="0" err="1"/>
              <a:t>dingin</a:t>
            </a:r>
            <a:r>
              <a:rPr lang="en-US" sz="3900" dirty="0"/>
              <a:t> a ka </a:t>
            </a:r>
            <a:r>
              <a:rPr lang="en-US" sz="3900" dirty="0" err="1"/>
              <a:t>kalpi</a:t>
            </a:r>
            <a:r>
              <a:rPr lang="en-US" sz="3900" dirty="0"/>
              <a:t>, </a:t>
            </a:r>
            <a:r>
              <a:rPr lang="en-US" sz="3900" dirty="0" err="1"/>
              <a:t>Thiannak</a:t>
            </a:r>
            <a:r>
              <a:rPr lang="en-US" sz="3900" dirty="0"/>
              <a:t> </a:t>
            </a:r>
            <a:r>
              <a:rPr lang="en-US" sz="3900" dirty="0" err="1"/>
              <a:t>thisen</a:t>
            </a:r>
            <a:r>
              <a:rPr lang="en-US" sz="3900" dirty="0"/>
              <a:t> </a:t>
            </a:r>
            <a:r>
              <a:rPr lang="en-US" sz="3900" dirty="0" err="1"/>
              <a:t>chungah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7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Damter</a:t>
            </a:r>
            <a:r>
              <a:rPr lang="en-US" sz="3900" dirty="0"/>
              <a:t> </a:t>
            </a:r>
            <a:r>
              <a:rPr lang="en-US" sz="3900" dirty="0" err="1"/>
              <a:t>tu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 ka </a:t>
            </a:r>
            <a:r>
              <a:rPr lang="en-US" sz="3900" dirty="0" err="1"/>
              <a:t>hngalh</a:t>
            </a:r>
            <a:r>
              <a:rPr lang="en-US" sz="3900" dirty="0"/>
              <a:t>, </a:t>
            </a:r>
            <a:r>
              <a:rPr lang="en-US" sz="3900" dirty="0" err="1"/>
              <a:t>Thianter</a:t>
            </a:r>
            <a:r>
              <a:rPr lang="en-US" sz="3900" dirty="0"/>
              <a:t> </a:t>
            </a:r>
            <a:r>
              <a:rPr lang="en-US" sz="3900" dirty="0" err="1"/>
              <a:t>khotu</a:t>
            </a:r>
            <a:r>
              <a:rPr lang="en-US" sz="3900" dirty="0"/>
              <a:t> a </a:t>
            </a:r>
            <a:r>
              <a:rPr lang="en-US" sz="3900" dirty="0" err="1"/>
              <a:t>sinak</a:t>
            </a:r>
            <a:r>
              <a:rPr lang="en-US" sz="3900" dirty="0"/>
              <a:t> </a:t>
            </a:r>
            <a:r>
              <a:rPr lang="en-US" sz="3900" dirty="0" err="1"/>
              <a:t>zong</a:t>
            </a:r>
            <a:r>
              <a:rPr lang="en-US" sz="3900" dirty="0"/>
              <a:t>, </a:t>
            </a:r>
            <a:r>
              <a:rPr lang="en-US" sz="3900" dirty="0" err="1"/>
              <a:t>Kebei</a:t>
            </a:r>
            <a:r>
              <a:rPr lang="en-US" sz="3900" dirty="0"/>
              <a:t> mi lam an </a:t>
            </a:r>
            <a:r>
              <a:rPr lang="en-US" sz="3900" dirty="0" err="1"/>
              <a:t>kal</a:t>
            </a:r>
            <a:r>
              <a:rPr lang="en-US" sz="3900" dirty="0"/>
              <a:t> </a:t>
            </a:r>
            <a:r>
              <a:rPr lang="en-US" sz="3900" dirty="0" err="1"/>
              <a:t>kho</a:t>
            </a:r>
            <a:r>
              <a:rPr lang="en-US" sz="3900" dirty="0"/>
              <a:t> than </a:t>
            </a:r>
            <a:r>
              <a:rPr lang="en-US" sz="3900" dirty="0" err="1"/>
              <a:t>i</a:t>
            </a:r>
            <a:r>
              <a:rPr lang="en-US" sz="3900" dirty="0"/>
              <a:t>, </a:t>
            </a:r>
            <a:r>
              <a:rPr lang="en-US" sz="3900" dirty="0" err="1"/>
              <a:t>Mitcaw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khua</a:t>
            </a:r>
            <a:r>
              <a:rPr lang="en-US" sz="3900" dirty="0"/>
              <a:t> an </a:t>
            </a:r>
            <a:r>
              <a:rPr lang="en-US" sz="3900" dirty="0" err="1"/>
              <a:t>hmuh</a:t>
            </a:r>
            <a:r>
              <a:rPr lang="en-US" sz="3900" dirty="0"/>
              <a:t>, "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ra</a:t>
            </a:r>
            <a:r>
              <a:rPr lang="en-US" sz="3900" dirty="0"/>
              <a:t> law ka </a:t>
            </a:r>
            <a:r>
              <a:rPr lang="en-US" sz="3900" dirty="0" err="1"/>
              <a:t>damter</a:t>
            </a:r>
            <a:r>
              <a:rPr lang="en-US" sz="3900" dirty="0"/>
              <a:t>, Ka </a:t>
            </a:r>
            <a:r>
              <a:rPr lang="en-US" sz="3900" dirty="0" err="1"/>
              <a:t>lungthin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," </a:t>
            </a:r>
            <a:r>
              <a:rPr lang="en-US" sz="3900" dirty="0" err="1"/>
              <a:t>tiah</a:t>
            </a:r>
            <a:r>
              <a:rPr lang="en-US" sz="3900" dirty="0"/>
              <a:t> ka au, </a:t>
            </a:r>
            <a:r>
              <a:rPr lang="en-US" sz="3900" dirty="0" err="1"/>
              <a:t>Jesuh</a:t>
            </a:r>
            <a:r>
              <a:rPr lang="en-US" sz="3900" dirty="0"/>
              <a:t> ka sin ah a </a:t>
            </a:r>
            <a:r>
              <a:rPr lang="en-US" sz="3900" dirty="0" err="1"/>
              <a:t>ra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, </a:t>
            </a:r>
            <a:r>
              <a:rPr lang="en-US" sz="3900" dirty="0" err="1"/>
              <a:t>Teinak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ka </a:t>
            </a:r>
            <a:r>
              <a:rPr lang="en-US" sz="3900" dirty="0" err="1"/>
              <a:t>pek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7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Aw!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thawng</a:t>
            </a:r>
            <a:r>
              <a:rPr lang="en-US" sz="3900" dirty="0"/>
              <a:t> in </a:t>
            </a:r>
            <a:r>
              <a:rPr lang="en-US" sz="3900" dirty="0" err="1"/>
              <a:t>teinak</a:t>
            </a:r>
            <a:r>
              <a:rPr lang="en-US" sz="3900" dirty="0"/>
              <a:t>, Ka </a:t>
            </a:r>
            <a:r>
              <a:rPr lang="en-US" sz="3900" dirty="0" err="1"/>
              <a:t>thlarau</a:t>
            </a:r>
            <a:r>
              <a:rPr lang="en-US" sz="3900" dirty="0"/>
              <a:t> ca </a:t>
            </a:r>
            <a:r>
              <a:rPr lang="en-US" sz="3900" dirty="0" err="1"/>
              <a:t>zungzal</a:t>
            </a:r>
            <a:r>
              <a:rPr lang="en-US" sz="3900" dirty="0"/>
              <a:t> A ka </a:t>
            </a:r>
            <a:r>
              <a:rPr lang="en-US" sz="3900" dirty="0" err="1"/>
              <a:t>kawl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tlanhnak</a:t>
            </a:r>
            <a:r>
              <a:rPr lang="en-US" sz="3900" dirty="0"/>
              <a:t> </a:t>
            </a:r>
            <a:r>
              <a:rPr lang="en-US" sz="3900" dirty="0" err="1"/>
              <a:t>thi</a:t>
            </a:r>
            <a:r>
              <a:rPr lang="en-US" sz="3900" dirty="0"/>
              <a:t> he a ka </a:t>
            </a:r>
            <a:r>
              <a:rPr lang="en-US" sz="3900" dirty="0" err="1"/>
              <a:t>ratpi</a:t>
            </a:r>
            <a:r>
              <a:rPr lang="en-US" sz="3900" dirty="0"/>
              <a:t>; Ka </a:t>
            </a:r>
            <a:r>
              <a:rPr lang="en-US" sz="3900" dirty="0" err="1"/>
              <a:t>hngalh</a:t>
            </a:r>
            <a:r>
              <a:rPr lang="en-US" sz="3900" dirty="0"/>
              <a:t> </a:t>
            </a:r>
            <a:r>
              <a:rPr lang="en-US" sz="3900" dirty="0" err="1"/>
              <a:t>hlan</a:t>
            </a:r>
            <a:r>
              <a:rPr lang="en-US" sz="3900" dirty="0"/>
              <a:t> in a ka </a:t>
            </a:r>
            <a:r>
              <a:rPr lang="en-US" sz="3900" dirty="0" err="1"/>
              <a:t>dawt</a:t>
            </a:r>
            <a:r>
              <a:rPr lang="en-US" sz="3900" dirty="0"/>
              <a:t>, Ka </a:t>
            </a:r>
            <a:r>
              <a:rPr lang="en-US" sz="3900" dirty="0" err="1"/>
              <a:t>dawt</a:t>
            </a:r>
            <a:r>
              <a:rPr lang="en-US" sz="3900" dirty="0"/>
              <a:t> </a:t>
            </a:r>
            <a:r>
              <a:rPr lang="en-US" sz="3900" dirty="0" err="1"/>
              <a:t>ve</a:t>
            </a:r>
            <a:r>
              <a:rPr lang="en-US" sz="3900" dirty="0"/>
              <a:t> </a:t>
            </a:r>
            <a:r>
              <a:rPr lang="en-US" sz="3900" dirty="0" err="1"/>
              <a:t>awk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</a:t>
            </a:r>
            <a:r>
              <a:rPr lang="en-US" sz="3900" dirty="0" err="1"/>
              <a:t>Tei</a:t>
            </a:r>
            <a:r>
              <a:rPr lang="en-US" sz="3900" dirty="0"/>
              <a:t> </a:t>
            </a:r>
            <a:r>
              <a:rPr lang="en-US" sz="3900" dirty="0" err="1"/>
              <a:t>dingin</a:t>
            </a:r>
            <a:r>
              <a:rPr lang="en-US" sz="3900" dirty="0"/>
              <a:t> a ka </a:t>
            </a:r>
            <a:r>
              <a:rPr lang="en-US" sz="3900" dirty="0" err="1"/>
              <a:t>kalpi</a:t>
            </a:r>
            <a:r>
              <a:rPr lang="en-US" sz="3900" dirty="0"/>
              <a:t>, </a:t>
            </a:r>
            <a:r>
              <a:rPr lang="en-US" sz="3900" dirty="0" err="1"/>
              <a:t>Thiannak</a:t>
            </a:r>
            <a:r>
              <a:rPr lang="en-US" sz="3900" dirty="0"/>
              <a:t> </a:t>
            </a:r>
            <a:r>
              <a:rPr lang="en-US" sz="3900" dirty="0" err="1"/>
              <a:t>thisen</a:t>
            </a:r>
            <a:r>
              <a:rPr lang="en-US" sz="3900" dirty="0"/>
              <a:t> </a:t>
            </a:r>
            <a:r>
              <a:rPr lang="en-US" sz="3900" dirty="0" err="1"/>
              <a:t>chungah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7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Umnak a </a:t>
            </a:r>
            <a:r>
              <a:rPr lang="en-US" sz="3900" dirty="0" err="1"/>
              <a:t>remh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 ka </a:t>
            </a:r>
            <a:r>
              <a:rPr lang="en-US" sz="3900" dirty="0" err="1"/>
              <a:t>hngalh</a:t>
            </a:r>
            <a:r>
              <a:rPr lang="en-US" sz="3900" dirty="0"/>
              <a:t>, </a:t>
            </a:r>
            <a:r>
              <a:rPr lang="en-US" sz="3900" dirty="0" err="1"/>
              <a:t>Keimah</a:t>
            </a:r>
            <a:r>
              <a:rPr lang="en-US" sz="3900" dirty="0"/>
              <a:t> ca ah a </a:t>
            </a:r>
            <a:r>
              <a:rPr lang="en-US" sz="3900" dirty="0" err="1"/>
              <a:t>sungmi</a:t>
            </a:r>
            <a:r>
              <a:rPr lang="en-US" sz="3900" dirty="0"/>
              <a:t> inn, Sui an </a:t>
            </a:r>
            <a:r>
              <a:rPr lang="en-US" sz="3900" dirty="0" err="1"/>
              <a:t>phahmi</a:t>
            </a:r>
            <a:r>
              <a:rPr lang="en-US" sz="3900" dirty="0"/>
              <a:t> lam </a:t>
            </a:r>
            <a:r>
              <a:rPr lang="en-US" sz="3900" dirty="0" err="1"/>
              <a:t>kong</a:t>
            </a:r>
            <a:r>
              <a:rPr lang="en-US" sz="3900" dirty="0"/>
              <a:t> </a:t>
            </a:r>
            <a:r>
              <a:rPr lang="en-US" sz="3900" dirty="0" err="1"/>
              <a:t>zong</a:t>
            </a:r>
            <a:r>
              <a:rPr lang="en-US" sz="3900" dirty="0"/>
              <a:t> ka </a:t>
            </a:r>
            <a:r>
              <a:rPr lang="en-US" sz="3900" dirty="0" err="1"/>
              <a:t>theih</a:t>
            </a:r>
            <a:r>
              <a:rPr lang="en-US" sz="3900" dirty="0"/>
              <a:t>, </a:t>
            </a:r>
            <a:r>
              <a:rPr lang="en-US" sz="3900" dirty="0" err="1"/>
              <a:t>Lungvar</a:t>
            </a:r>
            <a:r>
              <a:rPr lang="en-US" sz="3900" dirty="0"/>
              <a:t> </a:t>
            </a:r>
            <a:r>
              <a:rPr lang="en-US" sz="3900" dirty="0" err="1"/>
              <a:t>umnak</a:t>
            </a:r>
            <a:r>
              <a:rPr lang="en-US" sz="3900" dirty="0"/>
              <a:t> </a:t>
            </a:r>
            <a:r>
              <a:rPr lang="en-US" sz="3900" dirty="0" err="1"/>
              <a:t>pinah</a:t>
            </a:r>
            <a:r>
              <a:rPr lang="en-US" sz="3900" dirty="0"/>
              <a:t>, </a:t>
            </a:r>
            <a:r>
              <a:rPr lang="en-US" sz="3900" dirty="0" err="1"/>
              <a:t>Vanmi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hlasaknak</a:t>
            </a:r>
            <a:r>
              <a:rPr lang="en-US" sz="3900" dirty="0"/>
              <a:t> le,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tlanhnak</a:t>
            </a:r>
            <a:r>
              <a:rPr lang="en-US" sz="3900" dirty="0"/>
              <a:t> </a:t>
            </a:r>
            <a:r>
              <a:rPr lang="en-US" sz="3900" dirty="0" err="1"/>
              <a:t>tuanbia</a:t>
            </a:r>
            <a:r>
              <a:rPr lang="en-US" sz="3900" dirty="0"/>
              <a:t> </a:t>
            </a:r>
            <a:r>
              <a:rPr lang="en-US" sz="3900" dirty="0" err="1"/>
              <a:t>hlun</a:t>
            </a:r>
            <a:r>
              <a:rPr lang="en-US" sz="3900" dirty="0"/>
              <a:t> cu, Cu </a:t>
            </a:r>
            <a:r>
              <a:rPr lang="en-US" sz="3900" dirty="0" err="1"/>
              <a:t>ni</a:t>
            </a:r>
            <a:r>
              <a:rPr lang="en-US" sz="3900" dirty="0"/>
              <a:t> ah </a:t>
            </a:r>
            <a:r>
              <a:rPr lang="en-US" sz="3900" dirty="0" err="1"/>
              <a:t>cun</a:t>
            </a:r>
            <a:r>
              <a:rPr lang="en-US" sz="3900" dirty="0"/>
              <a:t> ka </a:t>
            </a:r>
            <a:r>
              <a:rPr lang="en-US" sz="3900" dirty="0" err="1"/>
              <a:t>sa</a:t>
            </a:r>
            <a:r>
              <a:rPr lang="en-US" sz="3900" dirty="0"/>
              <a:t> </a:t>
            </a:r>
            <a:r>
              <a:rPr lang="en-US" sz="3900" dirty="0" err="1"/>
              <a:t>ve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Teinak</a:t>
            </a:r>
            <a:r>
              <a:rPr lang="en-US" sz="3900" dirty="0"/>
              <a:t> </a:t>
            </a:r>
            <a:r>
              <a:rPr lang="en-US" sz="3900" dirty="0" err="1"/>
              <a:t>hla</a:t>
            </a:r>
            <a:r>
              <a:rPr lang="en-US" sz="3900" dirty="0"/>
              <a:t> </a:t>
            </a:r>
            <a:r>
              <a:rPr lang="en-US" sz="3900" dirty="0" err="1"/>
              <a:t>sunglawi</a:t>
            </a:r>
            <a:r>
              <a:rPr lang="en-US" sz="3900" dirty="0"/>
              <a:t> cu.</a:t>
            </a:r>
          </a:p>
        </p:txBody>
      </p:sp>
    </p:spTree>
  </p:cSld>
  <p:clrMapOvr>
    <a:masterClrMapping/>
  </p:clrMapOvr>
</p:sld>
</file>

<file path=ppt/slides/slide7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Aw!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thawng</a:t>
            </a:r>
            <a:r>
              <a:rPr lang="en-US" sz="3900" dirty="0"/>
              <a:t> in </a:t>
            </a:r>
            <a:r>
              <a:rPr lang="en-US" sz="3900" dirty="0" err="1"/>
              <a:t>teinak</a:t>
            </a:r>
            <a:r>
              <a:rPr lang="en-US" sz="3900" dirty="0"/>
              <a:t>, Ka </a:t>
            </a:r>
            <a:r>
              <a:rPr lang="en-US" sz="3900" dirty="0" err="1"/>
              <a:t>thlarau</a:t>
            </a:r>
            <a:r>
              <a:rPr lang="en-US" sz="3900" dirty="0"/>
              <a:t> ca </a:t>
            </a:r>
            <a:r>
              <a:rPr lang="en-US" sz="3900" dirty="0" err="1"/>
              <a:t>zungzal</a:t>
            </a:r>
            <a:r>
              <a:rPr lang="en-US" sz="3900" dirty="0"/>
              <a:t> A ka </a:t>
            </a:r>
            <a:r>
              <a:rPr lang="en-US" sz="3900" dirty="0" err="1"/>
              <a:t>kawl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tlanhnak</a:t>
            </a:r>
            <a:r>
              <a:rPr lang="en-US" sz="3900" dirty="0"/>
              <a:t> </a:t>
            </a:r>
            <a:r>
              <a:rPr lang="en-US" sz="3900" dirty="0" err="1"/>
              <a:t>thi</a:t>
            </a:r>
            <a:r>
              <a:rPr lang="en-US" sz="3900" dirty="0"/>
              <a:t> he a ka </a:t>
            </a:r>
            <a:r>
              <a:rPr lang="en-US" sz="3900" dirty="0" err="1"/>
              <a:t>ratpi</a:t>
            </a:r>
            <a:r>
              <a:rPr lang="en-US" sz="3900" dirty="0"/>
              <a:t>; Ka </a:t>
            </a:r>
            <a:r>
              <a:rPr lang="en-US" sz="3900" dirty="0" err="1"/>
              <a:t>hngalh</a:t>
            </a:r>
            <a:r>
              <a:rPr lang="en-US" sz="3900" dirty="0"/>
              <a:t> </a:t>
            </a:r>
            <a:r>
              <a:rPr lang="en-US" sz="3900" dirty="0" err="1"/>
              <a:t>hlan</a:t>
            </a:r>
            <a:r>
              <a:rPr lang="en-US" sz="3900" dirty="0"/>
              <a:t> in a ka </a:t>
            </a:r>
            <a:r>
              <a:rPr lang="en-US" sz="3900" dirty="0" err="1"/>
              <a:t>dawt</a:t>
            </a:r>
            <a:r>
              <a:rPr lang="en-US" sz="3900" dirty="0"/>
              <a:t>, Ka </a:t>
            </a:r>
            <a:r>
              <a:rPr lang="en-US" sz="3900" dirty="0" err="1"/>
              <a:t>dawt</a:t>
            </a:r>
            <a:r>
              <a:rPr lang="en-US" sz="3900" dirty="0"/>
              <a:t> </a:t>
            </a:r>
            <a:r>
              <a:rPr lang="en-US" sz="3900" dirty="0" err="1"/>
              <a:t>ve</a:t>
            </a:r>
            <a:r>
              <a:rPr lang="en-US" sz="3900" dirty="0"/>
              <a:t> </a:t>
            </a:r>
            <a:r>
              <a:rPr lang="en-US" sz="3900" dirty="0" err="1"/>
              <a:t>awk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</a:t>
            </a:r>
            <a:r>
              <a:rPr lang="en-US" sz="3900" dirty="0" err="1"/>
              <a:t>Tei</a:t>
            </a:r>
            <a:r>
              <a:rPr lang="en-US" sz="3900" dirty="0"/>
              <a:t> </a:t>
            </a:r>
            <a:r>
              <a:rPr lang="en-US" sz="3900" dirty="0" err="1"/>
              <a:t>dingin</a:t>
            </a:r>
            <a:r>
              <a:rPr lang="en-US" sz="3900" dirty="0"/>
              <a:t> a ka </a:t>
            </a:r>
            <a:r>
              <a:rPr lang="en-US" sz="3900" dirty="0" err="1"/>
              <a:t>kalpi</a:t>
            </a:r>
            <a:r>
              <a:rPr lang="en-US" sz="3900" dirty="0"/>
              <a:t>, </a:t>
            </a:r>
            <a:r>
              <a:rPr lang="en-US" sz="3900" dirty="0" err="1"/>
              <a:t>Thiannak</a:t>
            </a:r>
            <a:r>
              <a:rPr lang="en-US" sz="3900" dirty="0"/>
              <a:t> </a:t>
            </a:r>
            <a:r>
              <a:rPr lang="en-US" sz="3900" dirty="0" err="1"/>
              <a:t>thisen</a:t>
            </a:r>
            <a:r>
              <a:rPr lang="en-US" sz="3900" dirty="0"/>
              <a:t> </a:t>
            </a:r>
            <a:r>
              <a:rPr lang="en-US" sz="3900" dirty="0" err="1"/>
              <a:t>chungah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7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7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104. NA RIAN NUNH THAN BAWIPA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G</a:t>
            </a:r>
          </a:p>
        </p:txBody>
      </p:sp>
    </p:spTree>
  </p:cSld>
  <p:clrMapOvr>
    <a:masterClrMapping/>
  </p:clrMapOvr>
</p:sld>
</file>

<file path=ppt/slides/slide7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kannih</a:t>
            </a:r>
            <a:r>
              <a:rPr lang="en-US" sz="3900" dirty="0"/>
              <a:t> </a:t>
            </a:r>
            <a:r>
              <a:rPr lang="en-US" sz="3900" dirty="0" err="1"/>
              <a:t>sinah</a:t>
            </a:r>
            <a:r>
              <a:rPr lang="en-US" sz="3900" dirty="0"/>
              <a:t>, </a:t>
            </a:r>
            <a:r>
              <a:rPr lang="en-US" sz="3900" dirty="0" err="1"/>
              <a:t>Dawtnak</a:t>
            </a:r>
            <a:r>
              <a:rPr lang="en-US" sz="3900" dirty="0"/>
              <a:t> in rung um </a:t>
            </a:r>
            <a:r>
              <a:rPr lang="en-US" sz="3900" dirty="0" err="1"/>
              <a:t>ko</a:t>
            </a:r>
            <a:r>
              <a:rPr lang="en-US" sz="3900" dirty="0"/>
              <a:t>, </a:t>
            </a:r>
            <a:r>
              <a:rPr lang="en-US" sz="3900" dirty="0" err="1"/>
              <a:t>Thiang</a:t>
            </a:r>
            <a:r>
              <a:rPr lang="en-US" sz="3900" dirty="0"/>
              <a:t> </a:t>
            </a:r>
            <a:r>
              <a:rPr lang="en-US" sz="3900" dirty="0" err="1"/>
              <a:t>thlarau</a:t>
            </a:r>
            <a:r>
              <a:rPr lang="en-US" sz="3900" dirty="0"/>
              <a:t> he </a:t>
            </a:r>
            <a:r>
              <a:rPr lang="en-US" sz="3900" dirty="0" err="1"/>
              <a:t>kannih</a:t>
            </a:r>
            <a:r>
              <a:rPr lang="en-US" sz="3900" dirty="0"/>
              <a:t> sin ah, Rung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umpi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</a:t>
            </a:r>
          </a:p>
        </p:txBody>
      </p:sp>
    </p:spTree>
  </p:cSld>
  <p:clrMapOvr>
    <a:masterClrMapping/>
  </p:clrMapOvr>
</p:sld>
</file>

<file path=ppt/slides/slide8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Kan </a:t>
            </a:r>
            <a:r>
              <a:rPr lang="en-US" sz="3900" dirty="0" err="1"/>
              <a:t>sinah</a:t>
            </a:r>
            <a:r>
              <a:rPr lang="en-US" sz="3900" dirty="0"/>
              <a:t> um </a:t>
            </a:r>
            <a:r>
              <a:rPr lang="en-US" sz="3900" dirty="0" err="1"/>
              <a:t>zungzal</a:t>
            </a:r>
            <a:r>
              <a:rPr lang="en-US" sz="3900" dirty="0"/>
              <a:t>,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in </a:t>
            </a:r>
            <a:r>
              <a:rPr lang="en-US" sz="3900" dirty="0" err="1"/>
              <a:t>nawl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ra</a:t>
            </a:r>
            <a:r>
              <a:rPr lang="en-US" sz="3900" dirty="0"/>
              <a:t> law </a:t>
            </a:r>
            <a:r>
              <a:rPr lang="en-US" sz="3900" dirty="0" err="1"/>
              <a:t>kannih</a:t>
            </a:r>
            <a:r>
              <a:rPr lang="en-US" sz="3900" dirty="0"/>
              <a:t> </a:t>
            </a:r>
            <a:r>
              <a:rPr lang="en-US" sz="3900" dirty="0" err="1"/>
              <a:t>sinah</a:t>
            </a:r>
            <a:r>
              <a:rPr lang="en-US" sz="3900" dirty="0"/>
              <a:t> </a:t>
            </a:r>
            <a:r>
              <a:rPr lang="en-US" sz="3900" dirty="0" err="1"/>
              <a:t>ruahchannak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pe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8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kannih</a:t>
            </a:r>
            <a:r>
              <a:rPr lang="en-US" sz="3900" dirty="0"/>
              <a:t> </a:t>
            </a:r>
            <a:r>
              <a:rPr lang="en-US" sz="3900" dirty="0" err="1"/>
              <a:t>sinah</a:t>
            </a:r>
            <a:r>
              <a:rPr lang="en-US" sz="3900" dirty="0"/>
              <a:t>, Na </a:t>
            </a:r>
            <a:r>
              <a:rPr lang="en-US" sz="3900" dirty="0" err="1"/>
              <a:t>thiannak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phan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, Na </a:t>
            </a:r>
            <a:r>
              <a:rPr lang="en-US" sz="3900" dirty="0" err="1"/>
              <a:t>thawnnak</a:t>
            </a:r>
            <a:r>
              <a:rPr lang="en-US" sz="3900" dirty="0"/>
              <a:t> in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huppheng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Kan </a:t>
            </a:r>
            <a:r>
              <a:rPr lang="en-US" sz="3900" dirty="0" err="1"/>
              <a:t>sinah</a:t>
            </a:r>
            <a:r>
              <a:rPr lang="en-US" sz="3900" dirty="0"/>
              <a:t> rung um </a:t>
            </a:r>
            <a:r>
              <a:rPr lang="en-US" sz="3900" dirty="0" err="1"/>
              <a:t>tuah</a:t>
            </a:r>
            <a:r>
              <a:rPr lang="en-US" sz="3900" dirty="0"/>
              <a:t>,</a:t>
            </a:r>
          </a:p>
        </p:txBody>
      </p:sp>
    </p:spTree>
  </p:cSld>
  <p:clrMapOvr>
    <a:masterClrMapping/>
  </p:clrMapOvr>
</p:sld>
</file>

<file path=ppt/slides/slide8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Kan </a:t>
            </a:r>
            <a:r>
              <a:rPr lang="en-US" sz="3900" dirty="0" err="1"/>
              <a:t>sinah</a:t>
            </a:r>
            <a:r>
              <a:rPr lang="en-US" sz="3900" dirty="0"/>
              <a:t> um </a:t>
            </a:r>
            <a:r>
              <a:rPr lang="en-US" sz="3900" dirty="0" err="1"/>
              <a:t>zungzal</a:t>
            </a:r>
            <a:r>
              <a:rPr lang="en-US" sz="3900" dirty="0"/>
              <a:t>,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in </a:t>
            </a:r>
            <a:r>
              <a:rPr lang="en-US" sz="3900" dirty="0" err="1"/>
              <a:t>nawl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ra</a:t>
            </a:r>
            <a:r>
              <a:rPr lang="en-US" sz="3900" dirty="0"/>
              <a:t> law </a:t>
            </a:r>
            <a:r>
              <a:rPr lang="en-US" sz="3900" dirty="0" err="1"/>
              <a:t>kannih</a:t>
            </a:r>
            <a:r>
              <a:rPr lang="en-US" sz="3900" dirty="0"/>
              <a:t> </a:t>
            </a:r>
            <a:r>
              <a:rPr lang="en-US" sz="3900" dirty="0" err="1"/>
              <a:t>sinah</a:t>
            </a:r>
            <a:r>
              <a:rPr lang="en-US" sz="3900" dirty="0"/>
              <a:t> </a:t>
            </a:r>
            <a:r>
              <a:rPr lang="en-US" sz="3900" dirty="0" err="1"/>
              <a:t>ruahchannak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pe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8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Kannih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tha</a:t>
            </a:r>
            <a:r>
              <a:rPr lang="en-US" sz="3900" dirty="0"/>
              <a:t> a </a:t>
            </a:r>
            <a:r>
              <a:rPr lang="en-US" sz="3900" dirty="0" err="1"/>
              <a:t>ba</a:t>
            </a:r>
            <a:r>
              <a:rPr lang="en-US" sz="3900" dirty="0"/>
              <a:t>, </a:t>
            </a:r>
            <a:r>
              <a:rPr lang="en-US" sz="3900" dirty="0" err="1"/>
              <a:t>Bawipa</a:t>
            </a:r>
            <a:r>
              <a:rPr lang="en-US" sz="3900" dirty="0"/>
              <a:t> rung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hruai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. Na </a:t>
            </a:r>
            <a:r>
              <a:rPr lang="en-US" sz="3900" dirty="0" err="1"/>
              <a:t>dawtnak</a:t>
            </a:r>
            <a:r>
              <a:rPr lang="en-US" sz="3900" dirty="0"/>
              <a:t> in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dawmhtlaih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Kan </a:t>
            </a:r>
            <a:r>
              <a:rPr lang="en-US" sz="3900" dirty="0" err="1"/>
              <a:t>sinah</a:t>
            </a:r>
            <a:r>
              <a:rPr lang="en-US" sz="3900" dirty="0"/>
              <a:t> rung um </a:t>
            </a:r>
            <a:r>
              <a:rPr lang="en-US" sz="3900" dirty="0" err="1"/>
              <a:t>ko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8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Kan </a:t>
            </a:r>
            <a:r>
              <a:rPr lang="en-US" sz="3900" dirty="0" err="1"/>
              <a:t>sinah</a:t>
            </a:r>
            <a:r>
              <a:rPr lang="en-US" sz="3900" dirty="0"/>
              <a:t> um </a:t>
            </a:r>
            <a:r>
              <a:rPr lang="en-US" sz="3900" dirty="0" err="1"/>
              <a:t>zungzal</a:t>
            </a:r>
            <a:r>
              <a:rPr lang="en-US" sz="3900" dirty="0"/>
              <a:t>,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in </a:t>
            </a:r>
            <a:r>
              <a:rPr lang="en-US" sz="3900" dirty="0" err="1"/>
              <a:t>nawl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ra</a:t>
            </a:r>
            <a:r>
              <a:rPr lang="en-US" sz="3900" dirty="0"/>
              <a:t> law </a:t>
            </a:r>
            <a:r>
              <a:rPr lang="en-US" sz="3900" dirty="0" err="1"/>
              <a:t>kannih</a:t>
            </a:r>
            <a:r>
              <a:rPr lang="en-US" sz="3900" dirty="0"/>
              <a:t> </a:t>
            </a:r>
            <a:r>
              <a:rPr lang="en-US" sz="3900" dirty="0" err="1"/>
              <a:t>sinah</a:t>
            </a:r>
            <a:r>
              <a:rPr lang="en-US" sz="3900" dirty="0"/>
              <a:t> </a:t>
            </a:r>
            <a:r>
              <a:rPr lang="en-US" sz="3900" dirty="0" err="1"/>
              <a:t>ruahchannak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pe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8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Kan lung </a:t>
            </a:r>
            <a:r>
              <a:rPr lang="en-US" sz="3900" dirty="0" err="1"/>
              <a:t>chung</a:t>
            </a:r>
            <a:r>
              <a:rPr lang="en-US" sz="3900" dirty="0"/>
              <a:t> </a:t>
            </a:r>
            <a:r>
              <a:rPr lang="en-US" sz="3900" dirty="0" err="1"/>
              <a:t>sualnak</a:t>
            </a:r>
            <a:r>
              <a:rPr lang="en-US" sz="3900" dirty="0"/>
              <a:t> cu, </a:t>
            </a:r>
            <a:r>
              <a:rPr lang="en-US" sz="3900" dirty="0" err="1"/>
              <a:t>Bawipa</a:t>
            </a:r>
            <a:r>
              <a:rPr lang="en-US" sz="3900" dirty="0"/>
              <a:t> run </a:t>
            </a:r>
            <a:r>
              <a:rPr lang="en-US" sz="3900" dirty="0" err="1"/>
              <a:t>thianter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Na min </a:t>
            </a:r>
            <a:r>
              <a:rPr lang="en-US" sz="3900" dirty="0" err="1"/>
              <a:t>thannak</a:t>
            </a:r>
            <a:r>
              <a:rPr lang="en-US" sz="3900" dirty="0"/>
              <a:t> </a:t>
            </a:r>
            <a:r>
              <a:rPr lang="en-US" sz="3900" dirty="0" err="1"/>
              <a:t>langhter</a:t>
            </a:r>
            <a:r>
              <a:rPr lang="en-US" sz="3900" dirty="0"/>
              <a:t> u </a:t>
            </a:r>
            <a:r>
              <a:rPr lang="en-US" sz="3900" dirty="0" err="1"/>
              <a:t>si</a:t>
            </a:r>
            <a:r>
              <a:rPr lang="en-US" sz="3900" dirty="0"/>
              <a:t>,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ceuter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8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Kan </a:t>
            </a:r>
            <a:r>
              <a:rPr lang="en-US" sz="3900" dirty="0" err="1"/>
              <a:t>sinah</a:t>
            </a:r>
            <a:r>
              <a:rPr lang="en-US" sz="3900" dirty="0"/>
              <a:t> um </a:t>
            </a:r>
            <a:r>
              <a:rPr lang="en-US" sz="3900" dirty="0" err="1"/>
              <a:t>zungzal</a:t>
            </a:r>
            <a:r>
              <a:rPr lang="en-US" sz="3900" dirty="0"/>
              <a:t>,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in </a:t>
            </a:r>
            <a:r>
              <a:rPr lang="en-US" sz="3900" dirty="0" err="1"/>
              <a:t>nawl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ra</a:t>
            </a:r>
            <a:r>
              <a:rPr lang="en-US" sz="3900" dirty="0"/>
              <a:t> law </a:t>
            </a:r>
            <a:r>
              <a:rPr lang="en-US" sz="3900" dirty="0" err="1"/>
              <a:t>kannih</a:t>
            </a:r>
            <a:r>
              <a:rPr lang="en-US" sz="3900" dirty="0"/>
              <a:t> </a:t>
            </a:r>
            <a:r>
              <a:rPr lang="en-US" sz="3900" dirty="0" err="1"/>
              <a:t>sinah</a:t>
            </a:r>
            <a:r>
              <a:rPr lang="en-US" sz="3900" dirty="0"/>
              <a:t> </a:t>
            </a:r>
            <a:r>
              <a:rPr lang="en-US" sz="3900" dirty="0" err="1"/>
              <a:t>ruahchannak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pe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8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8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nl-NL" sz="3900" dirty="0"/>
              <a:t>105. KHAMHNAK</a:t>
            </a:r>
          </a:p>
          <a:p>
            <a:endParaRPr lang="nl-NL" sz="3900" dirty="0"/>
          </a:p>
          <a:p>
            <a:r>
              <a:rPr lang="nl-NL" sz="3900" dirty="0"/>
              <a:t>Doh is C</a:t>
            </a:r>
            <a:endParaRPr lang="en-US" sz="3900" dirty="0"/>
          </a:p>
        </p:txBody>
      </p:sp>
    </p:spTree>
  </p:cSld>
  <p:clrMapOvr>
    <a:masterClrMapping/>
  </p:clrMapOvr>
</p:sld>
</file>

<file path=ppt/slides/slide8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Khrih</a:t>
            </a:r>
            <a:r>
              <a:rPr lang="en-US" sz="3900" dirty="0"/>
              <a:t> </a:t>
            </a:r>
            <a:r>
              <a:rPr lang="en-US" sz="3900" dirty="0" err="1"/>
              <a:t>zaangfahnak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, </a:t>
            </a:r>
            <a:r>
              <a:rPr lang="en-US" sz="3900" dirty="0" err="1"/>
              <a:t>Lawm</a:t>
            </a:r>
            <a:r>
              <a:rPr lang="en-US" sz="3900" dirty="0"/>
              <a:t> in </a:t>
            </a:r>
            <a:r>
              <a:rPr lang="en-US" sz="3900" dirty="0" err="1"/>
              <a:t>sa</a:t>
            </a:r>
            <a:r>
              <a:rPr lang="en-US" sz="3900" dirty="0"/>
              <a:t> </a:t>
            </a:r>
            <a:r>
              <a:rPr lang="en-US" sz="3900" dirty="0" err="1"/>
              <a:t>cio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u; </a:t>
            </a:r>
            <a:r>
              <a:rPr lang="en-US" sz="3900" dirty="0" err="1"/>
              <a:t>Vawlei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 a </a:t>
            </a:r>
            <a:r>
              <a:rPr lang="en-US" sz="3900" dirty="0" err="1"/>
              <a:t>zelh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ca, Nan </a:t>
            </a:r>
            <a:r>
              <a:rPr lang="en-US" sz="3900" dirty="0" err="1"/>
              <a:t>lunglawm</a:t>
            </a:r>
            <a:r>
              <a:rPr lang="en-US" sz="3900" dirty="0"/>
              <a:t> </a:t>
            </a:r>
            <a:r>
              <a:rPr lang="en-US" sz="3900" dirty="0" err="1"/>
              <a:t>cio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u!</a:t>
            </a:r>
          </a:p>
        </p:txBody>
      </p:sp>
    </p:spTree>
  </p:cSld>
  <p:clrMapOvr>
    <a:masterClrMapping/>
  </p:clrMapOvr>
</p:sld>
</file>

<file path=ppt/slides/slide8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khamhnak</a:t>
            </a:r>
            <a:r>
              <a:rPr lang="en-US" sz="3900" dirty="0"/>
              <a:t> </a:t>
            </a:r>
            <a:r>
              <a:rPr lang="en-US" sz="3900" dirty="0" err="1"/>
              <a:t>thawngtha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, </a:t>
            </a:r>
            <a:r>
              <a:rPr lang="en-US" sz="3900" dirty="0" err="1"/>
              <a:t>Atu</a:t>
            </a:r>
            <a:r>
              <a:rPr lang="en-US" sz="3900" dirty="0"/>
              <a:t> a </a:t>
            </a:r>
            <a:r>
              <a:rPr lang="en-US" sz="3900" dirty="0" err="1"/>
              <a:t>tlung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Khambawi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, </a:t>
            </a:r>
            <a:r>
              <a:rPr lang="en-US" sz="3900" dirty="0" err="1"/>
              <a:t>Atu</a:t>
            </a:r>
            <a:r>
              <a:rPr lang="en-US" sz="3900" dirty="0"/>
              <a:t> an </a:t>
            </a:r>
            <a:r>
              <a:rPr lang="en-US" sz="3900" dirty="0" err="1"/>
              <a:t>khamh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8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Mitcaw</a:t>
            </a:r>
            <a:r>
              <a:rPr lang="en-US" sz="3900" dirty="0"/>
              <a:t> mi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zoh</a:t>
            </a:r>
            <a:r>
              <a:rPr lang="en-US" sz="3900" dirty="0"/>
              <a:t> u, </a:t>
            </a:r>
            <a:r>
              <a:rPr lang="en-US" sz="3900" dirty="0" err="1"/>
              <a:t>Ngaihchiami</a:t>
            </a:r>
            <a:r>
              <a:rPr lang="en-US" sz="3900" dirty="0"/>
              <a:t> </a:t>
            </a:r>
            <a:r>
              <a:rPr lang="en-US" sz="3900" dirty="0" err="1"/>
              <a:t>lawm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u;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an </a:t>
            </a:r>
            <a:r>
              <a:rPr lang="en-US" sz="3900" dirty="0" err="1"/>
              <a:t>chuahter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, Thong </a:t>
            </a:r>
            <a:r>
              <a:rPr lang="en-US" sz="3900" dirty="0" err="1"/>
              <a:t>chung</a:t>
            </a:r>
            <a:r>
              <a:rPr lang="en-US" sz="3900" dirty="0"/>
              <a:t> </a:t>
            </a:r>
            <a:r>
              <a:rPr lang="en-US" sz="3900" dirty="0" err="1"/>
              <a:t>ummi</a:t>
            </a:r>
            <a:r>
              <a:rPr lang="en-US" sz="3900" dirty="0"/>
              <a:t> </a:t>
            </a:r>
            <a:r>
              <a:rPr lang="en-US" sz="3900" dirty="0" err="1"/>
              <a:t>lawm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8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khamhnak</a:t>
            </a:r>
            <a:r>
              <a:rPr lang="en-US" sz="3900" dirty="0"/>
              <a:t> </a:t>
            </a:r>
            <a:r>
              <a:rPr lang="en-US" sz="3900" dirty="0" err="1"/>
              <a:t>thawngtha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, </a:t>
            </a:r>
            <a:r>
              <a:rPr lang="en-US" sz="3900" dirty="0" err="1"/>
              <a:t>Atu</a:t>
            </a:r>
            <a:r>
              <a:rPr lang="en-US" sz="3900" dirty="0"/>
              <a:t> a </a:t>
            </a:r>
            <a:r>
              <a:rPr lang="en-US" sz="3900" dirty="0" err="1"/>
              <a:t>tlung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Khambawi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, </a:t>
            </a:r>
            <a:r>
              <a:rPr lang="en-US" sz="3900" dirty="0" err="1"/>
              <a:t>Atu</a:t>
            </a:r>
            <a:r>
              <a:rPr lang="en-US" sz="3900" dirty="0"/>
              <a:t> an </a:t>
            </a:r>
            <a:r>
              <a:rPr lang="en-US" sz="3900" dirty="0" err="1"/>
              <a:t>khamh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8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dawt</a:t>
            </a:r>
            <a:r>
              <a:rPr lang="en-US" sz="3900" dirty="0"/>
              <a:t> ca </a:t>
            </a:r>
            <a:r>
              <a:rPr lang="en-US" sz="3900" dirty="0" err="1"/>
              <a:t>Jesuh</a:t>
            </a:r>
            <a:r>
              <a:rPr lang="en-US" sz="3900" dirty="0"/>
              <a:t> a </a:t>
            </a:r>
            <a:r>
              <a:rPr lang="en-US" sz="3900" dirty="0" err="1"/>
              <a:t>thi</a:t>
            </a:r>
            <a:r>
              <a:rPr lang="en-US" sz="3900" dirty="0"/>
              <a:t>, </a:t>
            </a:r>
            <a:r>
              <a:rPr lang="en-US" sz="3900" dirty="0" err="1"/>
              <a:t>thangthat</a:t>
            </a:r>
            <a:r>
              <a:rPr lang="en-US" sz="3900" dirty="0"/>
              <a:t> a </a:t>
            </a:r>
            <a:r>
              <a:rPr lang="en-US" sz="3900" dirty="0" err="1"/>
              <a:t>tlak</a:t>
            </a:r>
            <a:r>
              <a:rPr lang="en-US" sz="3900" dirty="0"/>
              <a:t> </a:t>
            </a:r>
            <a:r>
              <a:rPr lang="en-US" sz="3900" dirty="0" err="1"/>
              <a:t>ngaingai</a:t>
            </a:r>
            <a:r>
              <a:rPr lang="en-US" sz="3900" dirty="0"/>
              <a:t>; </a:t>
            </a:r>
            <a:r>
              <a:rPr lang="en-US" sz="3900" dirty="0" err="1"/>
              <a:t>Vawlei</a:t>
            </a:r>
            <a:r>
              <a:rPr lang="en-US" sz="3900" dirty="0"/>
              <a:t> </a:t>
            </a:r>
            <a:r>
              <a:rPr lang="en-US" sz="3900" dirty="0" err="1"/>
              <a:t>cungah</a:t>
            </a:r>
            <a:r>
              <a:rPr lang="en-US" sz="3900" dirty="0"/>
              <a:t> </a:t>
            </a:r>
            <a:r>
              <a:rPr lang="en-US" sz="3900" dirty="0" err="1"/>
              <a:t>daihnak</a:t>
            </a:r>
            <a:r>
              <a:rPr lang="en-US" sz="3900" dirty="0"/>
              <a:t> um </a:t>
            </a:r>
            <a:r>
              <a:rPr lang="en-US" sz="3900" dirty="0" err="1"/>
              <a:t>seh</a:t>
            </a:r>
            <a:r>
              <a:rPr lang="en-US" sz="3900" dirty="0"/>
              <a:t>,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thangtha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8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khamhnak</a:t>
            </a:r>
            <a:r>
              <a:rPr lang="en-US" sz="3900" dirty="0"/>
              <a:t> </a:t>
            </a:r>
            <a:r>
              <a:rPr lang="en-US" sz="3900" dirty="0" err="1"/>
              <a:t>thawngtha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, </a:t>
            </a:r>
            <a:r>
              <a:rPr lang="en-US" sz="3900" dirty="0" err="1"/>
              <a:t>Atu</a:t>
            </a:r>
            <a:r>
              <a:rPr lang="en-US" sz="3900" dirty="0"/>
              <a:t> a </a:t>
            </a:r>
            <a:r>
              <a:rPr lang="en-US" sz="3900" dirty="0" err="1"/>
              <a:t>tlung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Khambawi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, </a:t>
            </a:r>
            <a:r>
              <a:rPr lang="en-US" sz="3900" dirty="0" err="1"/>
              <a:t>Atu</a:t>
            </a:r>
            <a:r>
              <a:rPr lang="en-US" sz="3900" dirty="0"/>
              <a:t> an </a:t>
            </a:r>
            <a:r>
              <a:rPr lang="en-US" sz="3900" dirty="0" err="1"/>
              <a:t>khamh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8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8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de-DE" sz="3900" dirty="0"/>
              <a:t>106. MIN SUNG</a:t>
            </a:r>
          </a:p>
          <a:p>
            <a:endParaRPr lang="de-DE" sz="3900" dirty="0"/>
          </a:p>
          <a:p>
            <a:r>
              <a:rPr lang="de-DE" sz="3900" dirty="0"/>
              <a:t>Doh is Ab</a:t>
            </a:r>
            <a:endParaRPr lang="en-US" sz="3900" dirty="0"/>
          </a:p>
        </p:txBody>
      </p:sp>
    </p:spTree>
  </p:cSld>
  <p:clrMapOvr>
    <a:masterClrMapping/>
  </p:clrMapOvr>
</p:sld>
</file>

<file path=ppt/slides/slide8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Jesuh</a:t>
            </a:r>
            <a:r>
              <a:rPr lang="en-US" sz="3900" dirty="0"/>
              <a:t> min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vaa</a:t>
            </a:r>
            <a:r>
              <a:rPr lang="en-US" sz="3900" dirty="0"/>
              <a:t> </a:t>
            </a:r>
            <a:r>
              <a:rPr lang="en-US" sz="3900" dirty="0" err="1"/>
              <a:t>lak</a:t>
            </a:r>
            <a:r>
              <a:rPr lang="en-US" sz="3900" dirty="0"/>
              <a:t> </a:t>
            </a:r>
            <a:r>
              <a:rPr lang="en-US" sz="3900" dirty="0" err="1"/>
              <a:t>hmanh</a:t>
            </a:r>
            <a:r>
              <a:rPr lang="en-US" sz="3900" dirty="0"/>
              <a:t> u, </a:t>
            </a:r>
            <a:r>
              <a:rPr lang="en-US" sz="3900" dirty="0" err="1"/>
              <a:t>Ngaihchia</a:t>
            </a:r>
            <a:r>
              <a:rPr lang="en-US" sz="3900" dirty="0"/>
              <a:t> </a:t>
            </a:r>
            <a:r>
              <a:rPr lang="en-US" sz="3900" dirty="0" err="1"/>
              <a:t>milung</a:t>
            </a:r>
            <a:r>
              <a:rPr lang="en-US" sz="3900" dirty="0"/>
              <a:t> </a:t>
            </a:r>
            <a:r>
              <a:rPr lang="en-US" sz="3900" dirty="0" err="1"/>
              <a:t>rethei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,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hnangamnak</a:t>
            </a:r>
            <a:r>
              <a:rPr lang="en-US" sz="3900" dirty="0"/>
              <a:t> an </a:t>
            </a:r>
            <a:r>
              <a:rPr lang="en-US" sz="3900" dirty="0" err="1"/>
              <a:t>pek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Na </a:t>
            </a:r>
            <a:r>
              <a:rPr lang="en-US" sz="3900" dirty="0" err="1"/>
              <a:t>kalnak</a:t>
            </a:r>
            <a:r>
              <a:rPr lang="en-US" sz="3900" dirty="0"/>
              <a:t> kip ah </a:t>
            </a:r>
            <a:r>
              <a:rPr lang="en-US" sz="3900" dirty="0" err="1"/>
              <a:t>keng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8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Maw sung </a:t>
            </a:r>
            <a:r>
              <a:rPr lang="en-US" sz="3900" dirty="0" err="1"/>
              <a:t>bik</a:t>
            </a:r>
            <a:r>
              <a:rPr lang="en-US" sz="3900" dirty="0"/>
              <a:t>, </a:t>
            </a:r>
            <a:r>
              <a:rPr lang="en-US" sz="3900" dirty="0" err="1"/>
              <a:t>dawtnak</a:t>
            </a:r>
            <a:r>
              <a:rPr lang="en-US" sz="3900" dirty="0"/>
              <a:t> min, </a:t>
            </a:r>
            <a:r>
              <a:rPr lang="en-US" sz="3900" dirty="0" err="1"/>
              <a:t>Vancung</a:t>
            </a:r>
            <a:r>
              <a:rPr lang="en-US" sz="3900" dirty="0"/>
              <a:t> le </a:t>
            </a:r>
            <a:r>
              <a:rPr lang="en-US" sz="3900" dirty="0" err="1"/>
              <a:t>vawlei</a:t>
            </a:r>
            <a:r>
              <a:rPr lang="en-US" sz="3900" dirty="0"/>
              <a:t> </a:t>
            </a:r>
            <a:r>
              <a:rPr lang="en-US" sz="3900" dirty="0" err="1"/>
              <a:t>lawmhnak</a:t>
            </a:r>
            <a:r>
              <a:rPr lang="en-US" sz="3900" dirty="0"/>
              <a:t>, Maw </a:t>
            </a:r>
            <a:r>
              <a:rPr lang="en-US" sz="3900" dirty="0" err="1"/>
              <a:t>sungbik</a:t>
            </a:r>
            <a:r>
              <a:rPr lang="en-US" sz="3900" dirty="0"/>
              <a:t>, </a:t>
            </a:r>
            <a:r>
              <a:rPr lang="en-US" sz="3900" dirty="0" err="1"/>
              <a:t>dawtnak</a:t>
            </a:r>
            <a:r>
              <a:rPr lang="en-US" sz="3900" dirty="0"/>
              <a:t> min, </a:t>
            </a:r>
            <a:r>
              <a:rPr lang="en-US" sz="3900" dirty="0" err="1"/>
              <a:t>Vancung</a:t>
            </a:r>
            <a:r>
              <a:rPr lang="en-US" sz="3900" dirty="0"/>
              <a:t> le </a:t>
            </a:r>
            <a:r>
              <a:rPr lang="en-US" sz="3900" dirty="0" err="1"/>
              <a:t>vawlei</a:t>
            </a:r>
            <a:r>
              <a:rPr lang="en-US" sz="3900" dirty="0"/>
              <a:t> </a:t>
            </a:r>
            <a:r>
              <a:rPr lang="en-US" sz="3900" dirty="0" err="1"/>
              <a:t>lawmhnak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8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Thinphannak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 an </a:t>
            </a:r>
            <a:r>
              <a:rPr lang="en-US" sz="3900" dirty="0" err="1"/>
              <a:t>phenh</a:t>
            </a:r>
            <a:r>
              <a:rPr lang="en-US" sz="3900" dirty="0"/>
              <a:t> ca, </a:t>
            </a:r>
            <a:r>
              <a:rPr lang="en-US" sz="3900" dirty="0" err="1"/>
              <a:t>Jesuh</a:t>
            </a:r>
            <a:r>
              <a:rPr lang="en-US" sz="3900" dirty="0"/>
              <a:t> min </a:t>
            </a:r>
            <a:r>
              <a:rPr lang="en-US" sz="3900" dirty="0" err="1"/>
              <a:t>i</a:t>
            </a:r>
            <a:r>
              <a:rPr lang="en-US" sz="3900" dirty="0"/>
              <a:t> ken </a:t>
            </a:r>
            <a:r>
              <a:rPr lang="en-US" sz="3900" dirty="0" err="1"/>
              <a:t>zungzal</a:t>
            </a:r>
            <a:r>
              <a:rPr lang="en-US" sz="3900" dirty="0"/>
              <a:t>, </a:t>
            </a:r>
            <a:r>
              <a:rPr lang="en-US" sz="3900" dirty="0" err="1"/>
              <a:t>Tukforhnak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an </a:t>
            </a:r>
            <a:r>
              <a:rPr lang="en-US" sz="3900" dirty="0" err="1"/>
              <a:t>naih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, Amah min khan </a:t>
            </a:r>
            <a:r>
              <a:rPr lang="en-US" sz="3900" dirty="0" err="1"/>
              <a:t>thlacam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8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Maw sung </a:t>
            </a:r>
            <a:r>
              <a:rPr lang="en-US" sz="3900" dirty="0" err="1"/>
              <a:t>bik</a:t>
            </a:r>
            <a:r>
              <a:rPr lang="en-US" sz="3900" dirty="0"/>
              <a:t>, </a:t>
            </a:r>
            <a:r>
              <a:rPr lang="en-US" sz="3900" dirty="0" err="1"/>
              <a:t>dawtnak</a:t>
            </a:r>
            <a:r>
              <a:rPr lang="en-US" sz="3900" dirty="0"/>
              <a:t> min, </a:t>
            </a:r>
            <a:r>
              <a:rPr lang="en-US" sz="3900" dirty="0" err="1"/>
              <a:t>Vancung</a:t>
            </a:r>
            <a:r>
              <a:rPr lang="en-US" sz="3900" dirty="0"/>
              <a:t> le </a:t>
            </a:r>
            <a:r>
              <a:rPr lang="en-US" sz="3900" dirty="0" err="1"/>
              <a:t>vawlei</a:t>
            </a:r>
            <a:r>
              <a:rPr lang="en-US" sz="3900" dirty="0"/>
              <a:t> </a:t>
            </a:r>
            <a:r>
              <a:rPr lang="en-US" sz="3900" dirty="0" err="1"/>
              <a:t>lawmhnak</a:t>
            </a:r>
            <a:r>
              <a:rPr lang="en-US" sz="3900" dirty="0"/>
              <a:t>, Maw </a:t>
            </a:r>
            <a:r>
              <a:rPr lang="en-US" sz="3900" dirty="0" err="1"/>
              <a:t>sungbik</a:t>
            </a:r>
            <a:r>
              <a:rPr lang="en-US" sz="3900" dirty="0"/>
              <a:t>, </a:t>
            </a:r>
            <a:r>
              <a:rPr lang="en-US" sz="3900" dirty="0" err="1"/>
              <a:t>dawtnak</a:t>
            </a:r>
            <a:r>
              <a:rPr lang="en-US" sz="3900" dirty="0"/>
              <a:t> min, </a:t>
            </a:r>
            <a:r>
              <a:rPr lang="en-US" sz="3900" dirty="0" err="1"/>
              <a:t>Vancung</a:t>
            </a:r>
            <a:r>
              <a:rPr lang="en-US" sz="3900" dirty="0"/>
              <a:t> le </a:t>
            </a:r>
            <a:r>
              <a:rPr lang="en-US" sz="3900" dirty="0" err="1"/>
              <a:t>vawlei</a:t>
            </a:r>
            <a:r>
              <a:rPr lang="en-US" sz="3900" dirty="0"/>
              <a:t> </a:t>
            </a:r>
            <a:r>
              <a:rPr lang="en-US" sz="3900" dirty="0" err="1"/>
              <a:t>lawmhnak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8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Maw </a:t>
            </a:r>
            <a:r>
              <a:rPr lang="en-US" sz="3900" dirty="0" err="1"/>
              <a:t>Jesuh</a:t>
            </a:r>
            <a:r>
              <a:rPr lang="en-US" sz="3900" dirty="0"/>
              <a:t> a min sung </a:t>
            </a:r>
            <a:r>
              <a:rPr lang="en-US" sz="3900" dirty="0" err="1"/>
              <a:t>bik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, Kan </a:t>
            </a:r>
            <a:r>
              <a:rPr lang="en-US" sz="3900" dirty="0" err="1"/>
              <a:t>thlarau</a:t>
            </a:r>
            <a:r>
              <a:rPr lang="en-US" sz="3900" dirty="0"/>
              <a:t> a </a:t>
            </a:r>
            <a:r>
              <a:rPr lang="en-US" sz="3900" dirty="0" err="1"/>
              <a:t>lawmhter</a:t>
            </a:r>
            <a:r>
              <a:rPr lang="en-US" sz="3900" dirty="0"/>
              <a:t> </a:t>
            </a:r>
            <a:r>
              <a:rPr lang="en-US" sz="3900" dirty="0" err="1"/>
              <a:t>ca'h</a:t>
            </a:r>
            <a:r>
              <a:rPr lang="en-US" sz="3900" dirty="0"/>
              <a:t>, A </a:t>
            </a:r>
            <a:r>
              <a:rPr lang="en-US" sz="3900" dirty="0" err="1"/>
              <a:t>kut</a:t>
            </a:r>
            <a:r>
              <a:rPr lang="en-US" sz="3900" dirty="0"/>
              <a:t> in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pom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, Amah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hla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phuah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8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Maw sung </a:t>
            </a:r>
            <a:r>
              <a:rPr lang="en-US" sz="3900" dirty="0" err="1"/>
              <a:t>bik</a:t>
            </a:r>
            <a:r>
              <a:rPr lang="en-US" sz="3900" dirty="0"/>
              <a:t>, </a:t>
            </a:r>
            <a:r>
              <a:rPr lang="en-US" sz="3900" dirty="0" err="1"/>
              <a:t>dawtnak</a:t>
            </a:r>
            <a:r>
              <a:rPr lang="en-US" sz="3900" dirty="0"/>
              <a:t> min, </a:t>
            </a:r>
            <a:r>
              <a:rPr lang="en-US" sz="3900" dirty="0" err="1"/>
              <a:t>Vancung</a:t>
            </a:r>
            <a:r>
              <a:rPr lang="en-US" sz="3900" dirty="0"/>
              <a:t> le </a:t>
            </a:r>
            <a:r>
              <a:rPr lang="en-US" sz="3900" dirty="0" err="1"/>
              <a:t>vawlei</a:t>
            </a:r>
            <a:r>
              <a:rPr lang="en-US" sz="3900" dirty="0"/>
              <a:t> </a:t>
            </a:r>
            <a:r>
              <a:rPr lang="en-US" sz="3900" dirty="0" err="1"/>
              <a:t>lawmhnak</a:t>
            </a:r>
            <a:r>
              <a:rPr lang="en-US" sz="3900" dirty="0"/>
              <a:t>, Maw </a:t>
            </a:r>
            <a:r>
              <a:rPr lang="en-US" sz="3900" dirty="0" err="1"/>
              <a:t>sungbik</a:t>
            </a:r>
            <a:r>
              <a:rPr lang="en-US" sz="3900" dirty="0"/>
              <a:t>, </a:t>
            </a:r>
            <a:r>
              <a:rPr lang="en-US" sz="3900" dirty="0" err="1"/>
              <a:t>dawtnak</a:t>
            </a:r>
            <a:r>
              <a:rPr lang="en-US" sz="3900" dirty="0"/>
              <a:t> min, </a:t>
            </a:r>
            <a:r>
              <a:rPr lang="en-US" sz="3900" dirty="0" err="1"/>
              <a:t>Vancung</a:t>
            </a:r>
            <a:r>
              <a:rPr lang="en-US" sz="3900" dirty="0"/>
              <a:t> le </a:t>
            </a:r>
            <a:r>
              <a:rPr lang="en-US" sz="3900" dirty="0" err="1"/>
              <a:t>vawlei</a:t>
            </a:r>
            <a:r>
              <a:rPr lang="en-US" sz="3900" dirty="0"/>
              <a:t> </a:t>
            </a:r>
            <a:r>
              <a:rPr lang="en-US" sz="3900" dirty="0" err="1"/>
              <a:t>lawmhnak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8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min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theih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, Amah </a:t>
            </a:r>
            <a:r>
              <a:rPr lang="en-US" sz="3900" dirty="0" err="1"/>
              <a:t>hmaiah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kun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Vancung</a:t>
            </a:r>
            <a:r>
              <a:rPr lang="en-US" sz="3900" dirty="0"/>
              <a:t> </a:t>
            </a:r>
            <a:r>
              <a:rPr lang="en-US" sz="3900" dirty="0" err="1"/>
              <a:t>khua</a:t>
            </a:r>
            <a:r>
              <a:rPr lang="en-US" sz="3900" dirty="0"/>
              <a:t> ah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tlun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, "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bik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,"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ti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8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Maw sung </a:t>
            </a:r>
            <a:r>
              <a:rPr lang="en-US" sz="3900" dirty="0" err="1"/>
              <a:t>bik</a:t>
            </a:r>
            <a:r>
              <a:rPr lang="en-US" sz="3900" dirty="0"/>
              <a:t>, </a:t>
            </a:r>
            <a:r>
              <a:rPr lang="en-US" sz="3900" dirty="0" err="1"/>
              <a:t>dawtnak</a:t>
            </a:r>
            <a:r>
              <a:rPr lang="en-US" sz="3900" dirty="0"/>
              <a:t> min, </a:t>
            </a:r>
            <a:r>
              <a:rPr lang="en-US" sz="3900" dirty="0" err="1"/>
              <a:t>Vancung</a:t>
            </a:r>
            <a:r>
              <a:rPr lang="en-US" sz="3900" dirty="0"/>
              <a:t> le </a:t>
            </a:r>
            <a:r>
              <a:rPr lang="en-US" sz="3900" dirty="0" err="1"/>
              <a:t>vawlei</a:t>
            </a:r>
            <a:r>
              <a:rPr lang="en-US" sz="3900" dirty="0"/>
              <a:t> </a:t>
            </a:r>
            <a:r>
              <a:rPr lang="en-US" sz="3900" dirty="0" err="1"/>
              <a:t>lawmhnak</a:t>
            </a:r>
            <a:r>
              <a:rPr lang="en-US" sz="3900" dirty="0"/>
              <a:t>, Maw </a:t>
            </a:r>
            <a:r>
              <a:rPr lang="en-US" sz="3900" dirty="0" err="1"/>
              <a:t>sungbik</a:t>
            </a:r>
            <a:r>
              <a:rPr lang="en-US" sz="3900" dirty="0"/>
              <a:t>, </a:t>
            </a:r>
            <a:r>
              <a:rPr lang="en-US" sz="3900" dirty="0" err="1"/>
              <a:t>dawtnak</a:t>
            </a:r>
            <a:r>
              <a:rPr lang="en-US" sz="3900" dirty="0"/>
              <a:t> min, </a:t>
            </a:r>
            <a:r>
              <a:rPr lang="en-US" sz="3900" dirty="0" err="1"/>
              <a:t>Vancung</a:t>
            </a:r>
            <a:r>
              <a:rPr lang="en-US" sz="3900" dirty="0"/>
              <a:t> le </a:t>
            </a:r>
            <a:r>
              <a:rPr lang="en-US" sz="3900" dirty="0" err="1"/>
              <a:t>vawlei</a:t>
            </a:r>
            <a:r>
              <a:rPr lang="en-US" sz="3900" dirty="0"/>
              <a:t> </a:t>
            </a:r>
            <a:r>
              <a:rPr lang="en-US" sz="3900" dirty="0" err="1"/>
              <a:t>lawmhnak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8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8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107. A SUALMI HNA RA U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F</a:t>
            </a:r>
          </a:p>
        </p:txBody>
      </p:sp>
    </p:spTree>
  </p:cSld>
  <p:clrMapOvr>
    <a:masterClrMapping/>
  </p:clrMapOvr>
</p:sld>
</file>

<file path=ppt/slides/slide8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vancung</a:t>
            </a:r>
            <a:r>
              <a:rPr lang="en-US" sz="3900" dirty="0"/>
              <a:t> a um </a:t>
            </a:r>
            <a:r>
              <a:rPr lang="en-US" sz="3900" dirty="0" err="1"/>
              <a:t>nain</a:t>
            </a:r>
            <a:r>
              <a:rPr lang="en-US" sz="3900" dirty="0"/>
              <a:t> </a:t>
            </a:r>
            <a:r>
              <a:rPr lang="en-US" sz="3900" dirty="0" err="1"/>
              <a:t>Vaw</a:t>
            </a:r>
            <a:r>
              <a:rPr lang="en-US" sz="3900" dirty="0"/>
              <a:t> lei </a:t>
            </a:r>
            <a:r>
              <a:rPr lang="en-US" sz="3900" dirty="0" err="1"/>
              <a:t>cungah</a:t>
            </a:r>
            <a:r>
              <a:rPr lang="en-US" sz="3900" dirty="0"/>
              <a:t> a rung </a:t>
            </a:r>
            <a:r>
              <a:rPr lang="en-US" sz="3900" dirty="0" err="1"/>
              <a:t>tum</a:t>
            </a:r>
            <a:r>
              <a:rPr lang="en-US" sz="3900" dirty="0"/>
              <a:t>, Mi </a:t>
            </a:r>
            <a:r>
              <a:rPr lang="en-US" sz="3900" dirty="0" err="1"/>
              <a:t>vialte</a:t>
            </a:r>
            <a:r>
              <a:rPr lang="en-US" sz="3900" dirty="0"/>
              <a:t> ca a rung </a:t>
            </a:r>
            <a:r>
              <a:rPr lang="en-US" sz="3900" dirty="0" err="1"/>
              <a:t>tum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, A </a:t>
            </a:r>
            <a:r>
              <a:rPr lang="en-US" sz="3900" dirty="0" err="1"/>
              <a:t>zawmi</a:t>
            </a:r>
            <a:r>
              <a:rPr lang="en-US" sz="3900" dirty="0"/>
              <a:t> a </a:t>
            </a:r>
            <a:r>
              <a:rPr lang="en-US" sz="3900" dirty="0" err="1"/>
              <a:t>damter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, </a:t>
            </a:r>
            <a:r>
              <a:rPr lang="en-US" sz="3900" dirty="0" err="1"/>
              <a:t>Baibal</a:t>
            </a:r>
            <a:r>
              <a:rPr lang="en-US" sz="3900" dirty="0"/>
              <a:t> ca </a:t>
            </a:r>
            <a:r>
              <a:rPr lang="en-US" sz="3900" dirty="0" err="1"/>
              <a:t>chungin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hngalh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Mitha</a:t>
            </a:r>
            <a:r>
              <a:rPr lang="en-US" sz="3900" dirty="0"/>
              <a:t> </a:t>
            </a:r>
            <a:r>
              <a:rPr lang="en-US" sz="3900" dirty="0" err="1"/>
              <a:t>mingan</a:t>
            </a:r>
            <a:r>
              <a:rPr lang="en-US" sz="3900" dirty="0"/>
              <a:t> </a:t>
            </a:r>
            <a:r>
              <a:rPr lang="en-US" sz="3900" dirty="0" err="1"/>
              <a:t>bik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8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Khua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 ah </a:t>
            </a:r>
            <a:r>
              <a:rPr lang="en-US" sz="3900" dirty="0" err="1"/>
              <a:t>aa</a:t>
            </a:r>
            <a:r>
              <a:rPr lang="en-US" sz="3900" dirty="0"/>
              <a:t> </a:t>
            </a:r>
            <a:r>
              <a:rPr lang="en-US" sz="3900" dirty="0" err="1"/>
              <a:t>chok</a:t>
            </a:r>
            <a:r>
              <a:rPr lang="en-US" sz="3900" dirty="0"/>
              <a:t> </a:t>
            </a:r>
            <a:r>
              <a:rPr lang="en-US" sz="3900" dirty="0" err="1"/>
              <a:t>lengmang</a:t>
            </a:r>
            <a:r>
              <a:rPr lang="en-US" sz="3900" dirty="0"/>
              <a:t>, Mi </a:t>
            </a:r>
            <a:r>
              <a:rPr lang="en-US" sz="3900" dirty="0" err="1"/>
              <a:t>vialte</a:t>
            </a:r>
            <a:r>
              <a:rPr lang="en-US" sz="3900" dirty="0"/>
              <a:t> a </a:t>
            </a:r>
            <a:r>
              <a:rPr lang="en-US" sz="3900" dirty="0" err="1"/>
              <a:t>zaangfah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, </a:t>
            </a:r>
            <a:r>
              <a:rPr lang="en-US" sz="3900" dirty="0" err="1"/>
              <a:t>Mithalo</a:t>
            </a:r>
            <a:r>
              <a:rPr lang="en-US" sz="3900" dirty="0"/>
              <a:t>, </a:t>
            </a:r>
            <a:r>
              <a:rPr lang="en-US" sz="3900" dirty="0" err="1"/>
              <a:t>tlu-kiak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 le, </a:t>
            </a:r>
            <a:r>
              <a:rPr lang="en-US" sz="3900" dirty="0" err="1"/>
              <a:t>Mitcaw</a:t>
            </a:r>
            <a:r>
              <a:rPr lang="en-US" sz="3900" dirty="0"/>
              <a:t>, </a:t>
            </a:r>
            <a:r>
              <a:rPr lang="en-US" sz="3900" dirty="0" err="1"/>
              <a:t>kebei</a:t>
            </a:r>
            <a:r>
              <a:rPr lang="en-US" sz="3900" dirty="0"/>
              <a:t>, </a:t>
            </a:r>
            <a:r>
              <a:rPr lang="en-US" sz="3900" dirty="0" err="1"/>
              <a:t>mithi</a:t>
            </a:r>
            <a:r>
              <a:rPr lang="en-US" sz="3900" dirty="0"/>
              <a:t> mi, A </a:t>
            </a:r>
            <a:r>
              <a:rPr lang="en-US" sz="3900" dirty="0" err="1"/>
              <a:t>bia</a:t>
            </a:r>
            <a:r>
              <a:rPr lang="en-US" sz="3900" dirty="0"/>
              <a:t> in a </a:t>
            </a:r>
            <a:r>
              <a:rPr lang="en-US" sz="3900" dirty="0" err="1"/>
              <a:t>damter</a:t>
            </a:r>
            <a:r>
              <a:rPr lang="en-US" sz="3900" dirty="0"/>
              <a:t> than ca, </a:t>
            </a:r>
            <a:r>
              <a:rPr lang="en-US" sz="3900" dirty="0" err="1"/>
              <a:t>Khuaruahhar</a:t>
            </a:r>
            <a:r>
              <a:rPr lang="en-US" sz="3900" dirty="0"/>
              <a:t> </a:t>
            </a:r>
            <a:r>
              <a:rPr lang="en-US" sz="3900" dirty="0" err="1"/>
              <a:t>ngaingai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8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vawlei</a:t>
            </a:r>
            <a:r>
              <a:rPr lang="en-US" sz="3900" dirty="0"/>
              <a:t> a um </a:t>
            </a:r>
            <a:r>
              <a:rPr lang="en-US" sz="3900" dirty="0" err="1"/>
              <a:t>lio</a:t>
            </a:r>
            <a:r>
              <a:rPr lang="en-US" sz="3900" dirty="0"/>
              <a:t> ah, </a:t>
            </a:r>
            <a:r>
              <a:rPr lang="en-US" sz="3900" dirty="0" err="1"/>
              <a:t>Tha</a:t>
            </a:r>
            <a:r>
              <a:rPr lang="en-US" sz="3900" dirty="0"/>
              <a:t> chin </a:t>
            </a:r>
            <a:r>
              <a:rPr lang="en-US" sz="3900" dirty="0" err="1"/>
              <a:t>bia</a:t>
            </a:r>
            <a:r>
              <a:rPr lang="en-US" sz="3900" dirty="0"/>
              <a:t> </a:t>
            </a:r>
            <a:r>
              <a:rPr lang="en-US" sz="3900" dirty="0" err="1"/>
              <a:t>lawng</a:t>
            </a:r>
            <a:r>
              <a:rPr lang="en-US" sz="3900" dirty="0"/>
              <a:t> a </a:t>
            </a:r>
            <a:r>
              <a:rPr lang="en-US" sz="3900" dirty="0" err="1"/>
              <a:t>chimh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, </a:t>
            </a:r>
            <a:r>
              <a:rPr lang="en-US" sz="3900" dirty="0" err="1"/>
              <a:t>Keimah</a:t>
            </a:r>
            <a:r>
              <a:rPr lang="en-US" sz="3900" dirty="0"/>
              <a:t> </a:t>
            </a:r>
            <a:r>
              <a:rPr lang="en-US" sz="3900" dirty="0" err="1"/>
              <a:t>zong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ka </a:t>
            </a:r>
            <a:r>
              <a:rPr lang="en-US" sz="3900" dirty="0" err="1"/>
              <a:t>zum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, Ka </a:t>
            </a:r>
            <a:r>
              <a:rPr lang="en-US" sz="3900" dirty="0" err="1"/>
              <a:t>lunglawmhnak</a:t>
            </a:r>
            <a:r>
              <a:rPr lang="en-US" sz="3900" dirty="0"/>
              <a:t> a um </a:t>
            </a:r>
            <a:r>
              <a:rPr lang="en-US" sz="3900" dirty="0" err="1"/>
              <a:t>cang</a:t>
            </a:r>
            <a:r>
              <a:rPr lang="en-US" sz="3900" dirty="0"/>
              <a:t>, Ka </a:t>
            </a:r>
            <a:r>
              <a:rPr lang="en-US" sz="3900" dirty="0" err="1"/>
              <a:t>zumh</a:t>
            </a:r>
            <a:r>
              <a:rPr lang="en-US" sz="3900" dirty="0"/>
              <a:t> </a:t>
            </a:r>
            <a:r>
              <a:rPr lang="en-US" sz="3900" dirty="0" err="1"/>
              <a:t>sualnak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, </a:t>
            </a:r>
            <a:r>
              <a:rPr lang="en-US" sz="3900" dirty="0" err="1"/>
              <a:t>Tha</a:t>
            </a:r>
            <a:r>
              <a:rPr lang="en-US" sz="3900" dirty="0"/>
              <a:t> </a:t>
            </a:r>
            <a:r>
              <a:rPr lang="en-US" sz="3900" dirty="0" err="1"/>
              <a:t>tein</a:t>
            </a:r>
            <a:r>
              <a:rPr lang="en-US" sz="3900" dirty="0"/>
              <a:t> a ka </a:t>
            </a:r>
            <a:r>
              <a:rPr lang="en-US" sz="3900" dirty="0" err="1"/>
              <a:t>remhpiak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8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</a:t>
            </a:r>
            <a:r>
              <a:rPr lang="en-US" sz="3900" dirty="0" err="1"/>
              <a:t>Thachin</a:t>
            </a:r>
            <a:r>
              <a:rPr lang="en-US" sz="3900" dirty="0"/>
              <a:t>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pek</a:t>
            </a:r>
            <a:r>
              <a:rPr lang="en-US" sz="3900" dirty="0"/>
              <a:t>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chimh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Mi a </a:t>
            </a:r>
            <a:r>
              <a:rPr lang="en-US" sz="3900" dirty="0" err="1"/>
              <a:t>cheu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khan an </a:t>
            </a:r>
            <a:r>
              <a:rPr lang="en-US" sz="3900" dirty="0" err="1"/>
              <a:t>zumh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, A </a:t>
            </a:r>
            <a:r>
              <a:rPr lang="en-US" sz="3900" dirty="0" err="1"/>
              <a:t>cheu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an </a:t>
            </a:r>
            <a:r>
              <a:rPr lang="en-US" sz="3900" dirty="0" err="1"/>
              <a:t>zum</a:t>
            </a:r>
            <a:r>
              <a:rPr lang="en-US" sz="3900" dirty="0"/>
              <a:t> </a:t>
            </a:r>
            <a:r>
              <a:rPr lang="en-US" sz="3900" dirty="0" err="1"/>
              <a:t>ve</a:t>
            </a:r>
            <a:r>
              <a:rPr lang="en-US" sz="3900" dirty="0"/>
              <a:t> lo, A </a:t>
            </a:r>
            <a:r>
              <a:rPr lang="en-US" sz="3900" dirty="0" err="1"/>
              <a:t>zum</a:t>
            </a:r>
            <a:r>
              <a:rPr lang="en-US" sz="3900" dirty="0"/>
              <a:t> </a:t>
            </a:r>
            <a:r>
              <a:rPr lang="en-US" sz="3900" dirty="0" err="1"/>
              <a:t>lomi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sifahnak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bia</a:t>
            </a:r>
            <a:r>
              <a:rPr lang="en-US" sz="3900" dirty="0"/>
              <a:t> bang an in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8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5. </a:t>
            </a:r>
            <a:r>
              <a:rPr lang="en-US" sz="3900" dirty="0" err="1"/>
              <a:t>Keimah</a:t>
            </a:r>
            <a:r>
              <a:rPr lang="en-US" sz="3900" dirty="0"/>
              <a:t> </a:t>
            </a:r>
            <a:r>
              <a:rPr lang="en-US" sz="3900" dirty="0" err="1"/>
              <a:t>caah</a:t>
            </a:r>
            <a:r>
              <a:rPr lang="en-US" sz="3900" dirty="0"/>
              <a:t>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cu, </a:t>
            </a:r>
            <a:r>
              <a:rPr lang="en-US" sz="3900" dirty="0" err="1"/>
              <a:t>Vailamtahnak</a:t>
            </a:r>
            <a:r>
              <a:rPr lang="en-US" sz="3900" dirty="0"/>
              <a:t> ah a </a:t>
            </a:r>
            <a:r>
              <a:rPr lang="en-US" sz="3900" dirty="0" err="1"/>
              <a:t>thi</a:t>
            </a:r>
            <a:r>
              <a:rPr lang="en-US" sz="3900" dirty="0"/>
              <a:t>, Amah </a:t>
            </a:r>
            <a:r>
              <a:rPr lang="en-US" sz="3900" dirty="0" err="1"/>
              <a:t>hawi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khan an </a:t>
            </a:r>
            <a:r>
              <a:rPr lang="en-US" sz="3900" dirty="0" err="1"/>
              <a:t>vui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, Ni </a:t>
            </a:r>
            <a:r>
              <a:rPr lang="en-US" sz="3900" dirty="0" err="1"/>
              <a:t>thum</a:t>
            </a:r>
            <a:r>
              <a:rPr lang="en-US" sz="3900" dirty="0"/>
              <a:t> </a:t>
            </a:r>
            <a:r>
              <a:rPr lang="en-US" sz="3900" dirty="0" err="1"/>
              <a:t>hnuah</a:t>
            </a:r>
            <a:r>
              <a:rPr lang="en-US" sz="3900" dirty="0"/>
              <a:t> a </a:t>
            </a:r>
            <a:r>
              <a:rPr lang="en-US" sz="3900" dirty="0" err="1"/>
              <a:t>tho</a:t>
            </a:r>
            <a:r>
              <a:rPr lang="en-US" sz="3900" dirty="0"/>
              <a:t> than, </a:t>
            </a:r>
            <a:r>
              <a:rPr lang="en-US" sz="3900" dirty="0" err="1"/>
              <a:t>Vancung</a:t>
            </a:r>
            <a:r>
              <a:rPr lang="en-US" sz="3900" dirty="0"/>
              <a:t> </a:t>
            </a:r>
            <a:r>
              <a:rPr lang="en-US" sz="3900" dirty="0" err="1"/>
              <a:t>khua</a:t>
            </a:r>
            <a:r>
              <a:rPr lang="en-US" sz="3900" dirty="0"/>
              <a:t> </a:t>
            </a:r>
            <a:r>
              <a:rPr lang="en-US" sz="3900" dirty="0" err="1"/>
              <a:t>chungah</a:t>
            </a:r>
            <a:r>
              <a:rPr lang="en-US" sz="3900" dirty="0"/>
              <a:t> a um </a:t>
            </a:r>
            <a:r>
              <a:rPr lang="en-US" sz="3900" dirty="0" err="1"/>
              <a:t>i</a:t>
            </a:r>
            <a:r>
              <a:rPr lang="en-US" sz="3900" dirty="0"/>
              <a:t>, Mi </a:t>
            </a:r>
            <a:r>
              <a:rPr lang="en-US" sz="3900" dirty="0" err="1"/>
              <a:t>vialte</a:t>
            </a:r>
            <a:r>
              <a:rPr lang="en-US" sz="3900" dirty="0"/>
              <a:t> a </a:t>
            </a:r>
            <a:r>
              <a:rPr lang="en-US" sz="3900" dirty="0" err="1"/>
              <a:t>zaangfah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8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8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108. KHUARUAHHAR KHAMHTU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D</a:t>
            </a:r>
          </a:p>
        </p:txBody>
      </p:sp>
    </p:spTree>
  </p:cSld>
  <p:clrMapOvr>
    <a:masterClrMapping/>
  </p:clrMapOvr>
</p:sld>
</file>

<file path=ppt/slides/slide8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Sualthlahnak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Khrih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 ser, </a:t>
            </a:r>
            <a:r>
              <a:rPr lang="en-US" sz="3900" dirty="0" err="1"/>
              <a:t>Khuaruahhar</a:t>
            </a:r>
            <a:r>
              <a:rPr lang="en-US" sz="3900" dirty="0"/>
              <a:t> </a:t>
            </a:r>
            <a:r>
              <a:rPr lang="en-US" sz="3900" dirty="0" err="1"/>
              <a:t>ngaingai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! Ka </a:t>
            </a:r>
            <a:r>
              <a:rPr lang="en-US" sz="3900" dirty="0" err="1"/>
              <a:t>sualthlahnak</a:t>
            </a:r>
            <a:r>
              <a:rPr lang="en-US" sz="3900" dirty="0"/>
              <a:t> man </a:t>
            </a:r>
            <a:r>
              <a:rPr lang="en-US" sz="3900" dirty="0" err="1"/>
              <a:t>kha</a:t>
            </a:r>
            <a:r>
              <a:rPr lang="en-US" sz="3900" dirty="0"/>
              <a:t> a </a:t>
            </a:r>
            <a:r>
              <a:rPr lang="en-US" sz="3900" dirty="0" err="1"/>
              <a:t>pek</a:t>
            </a:r>
            <a:r>
              <a:rPr lang="en-US" sz="3900" dirty="0"/>
              <a:t>, </a:t>
            </a:r>
            <a:r>
              <a:rPr lang="en-US" sz="3900" dirty="0" err="1"/>
              <a:t>Khamhnak</a:t>
            </a:r>
            <a:r>
              <a:rPr lang="en-US" sz="3900" dirty="0"/>
              <a:t> </a:t>
            </a:r>
            <a:r>
              <a:rPr lang="en-US" sz="3900" dirty="0" err="1"/>
              <a:t>khuaruahhar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!</a:t>
            </a:r>
          </a:p>
        </p:txBody>
      </p:sp>
    </p:spTree>
  </p:cSld>
  <p:clrMapOvr>
    <a:masterClrMapping/>
  </p:clrMapOvr>
</p:sld>
</file>

<file path=ppt/slides/slide8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Khuaruahharnak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, Maw ka </a:t>
            </a:r>
            <a:r>
              <a:rPr lang="en-US" sz="3900" dirty="0" err="1"/>
              <a:t>Jesuh</a:t>
            </a:r>
            <a:r>
              <a:rPr lang="en-US" sz="3900" dirty="0"/>
              <a:t>, </a:t>
            </a:r>
            <a:r>
              <a:rPr lang="en-US" sz="3900" dirty="0" err="1"/>
              <a:t>Khuaruahharnak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, Ka </a:t>
            </a:r>
            <a:r>
              <a:rPr lang="en-US" sz="3900" dirty="0" err="1"/>
              <a:t>Bawipa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8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Ka </a:t>
            </a:r>
            <a:r>
              <a:rPr lang="en-US" sz="3900" dirty="0" err="1"/>
              <a:t>lungchung</a:t>
            </a:r>
            <a:r>
              <a:rPr lang="en-US" sz="3900" dirty="0"/>
              <a:t> </a:t>
            </a:r>
            <a:r>
              <a:rPr lang="en-US" sz="3900" dirty="0" err="1"/>
              <a:t>sualnak</a:t>
            </a:r>
            <a:r>
              <a:rPr lang="en-US" sz="3900" dirty="0"/>
              <a:t> a </a:t>
            </a:r>
            <a:r>
              <a:rPr lang="en-US" sz="3900" dirty="0" err="1"/>
              <a:t>thianter</a:t>
            </a:r>
            <a:r>
              <a:rPr lang="en-US" sz="3900" dirty="0"/>
              <a:t>, </a:t>
            </a:r>
            <a:r>
              <a:rPr lang="en-US" sz="3900" dirty="0" err="1"/>
              <a:t>Khuaruahhar</a:t>
            </a:r>
            <a:r>
              <a:rPr lang="en-US" sz="3900" dirty="0"/>
              <a:t> </a:t>
            </a:r>
            <a:r>
              <a:rPr lang="en-US" sz="3900" dirty="0" err="1"/>
              <a:t>Khamhbawi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! </a:t>
            </a:r>
            <a:r>
              <a:rPr lang="en-US" sz="3900" dirty="0" err="1"/>
              <a:t>Keimah</a:t>
            </a:r>
            <a:r>
              <a:rPr lang="en-US" sz="3900" dirty="0"/>
              <a:t> he a </a:t>
            </a:r>
            <a:r>
              <a:rPr lang="en-US" sz="3900" dirty="0" err="1"/>
              <a:t>kal</a:t>
            </a:r>
            <a:r>
              <a:rPr lang="en-US" sz="3900" dirty="0"/>
              <a:t> </a:t>
            </a:r>
            <a:r>
              <a:rPr lang="en-US" sz="3900" dirty="0" err="1"/>
              <a:t>ti</a:t>
            </a:r>
            <a:r>
              <a:rPr lang="en-US" sz="3900" dirty="0"/>
              <a:t> </a:t>
            </a:r>
            <a:r>
              <a:rPr lang="en-US" sz="3900" dirty="0" err="1"/>
              <a:t>zungzal</a:t>
            </a:r>
            <a:r>
              <a:rPr lang="en-US" sz="3900" dirty="0"/>
              <a:t>, </a:t>
            </a:r>
            <a:r>
              <a:rPr lang="en-US" sz="3900" dirty="0" err="1"/>
              <a:t>Nifatin</a:t>
            </a:r>
            <a:r>
              <a:rPr lang="en-US" sz="3900" dirty="0"/>
              <a:t>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zohkhenh</a:t>
            </a:r>
            <a:r>
              <a:rPr lang="en-US" sz="3900" dirty="0"/>
              <a:t>!</a:t>
            </a:r>
          </a:p>
        </p:txBody>
      </p:sp>
    </p:spTree>
  </p:cSld>
  <p:clrMapOvr>
    <a:masterClrMapping/>
  </p:clrMapOvr>
</p:sld>
</file>

<file path=ppt/slides/slide8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Khuaruahharnak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, Maw ka </a:t>
            </a:r>
            <a:r>
              <a:rPr lang="en-US" sz="3900" dirty="0" err="1"/>
              <a:t>Jesuh</a:t>
            </a:r>
            <a:r>
              <a:rPr lang="en-US" sz="3900" dirty="0"/>
              <a:t>, </a:t>
            </a:r>
            <a:r>
              <a:rPr lang="en-US" sz="3900" dirty="0" err="1"/>
              <a:t>Khuaruahharnak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, Ka </a:t>
            </a:r>
            <a:r>
              <a:rPr lang="en-US" sz="3900" dirty="0" err="1"/>
              <a:t>Bawipa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8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A </a:t>
            </a:r>
            <a:r>
              <a:rPr lang="en-US" sz="3900" dirty="0" err="1"/>
              <a:t>thiang</a:t>
            </a:r>
            <a:r>
              <a:rPr lang="en-US" sz="3900" dirty="0"/>
              <a:t> </a:t>
            </a:r>
            <a:r>
              <a:rPr lang="en-US" sz="3900" dirty="0" err="1"/>
              <a:t>thi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</a:t>
            </a:r>
            <a:r>
              <a:rPr lang="en-US" sz="3900" dirty="0" err="1"/>
              <a:t>thlet</a:t>
            </a:r>
            <a:r>
              <a:rPr lang="en-US" sz="3900" dirty="0"/>
              <a:t> ca ah, Amah ka </a:t>
            </a:r>
            <a:r>
              <a:rPr lang="en-US" sz="3900" dirty="0" err="1"/>
              <a:t>thangthat</a:t>
            </a:r>
            <a:r>
              <a:rPr lang="en-US" sz="3900" dirty="0"/>
              <a:t> </a:t>
            </a:r>
            <a:r>
              <a:rPr lang="en-US" sz="3900" dirty="0" err="1"/>
              <a:t>theo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 Ka </a:t>
            </a:r>
            <a:r>
              <a:rPr lang="en-US" sz="3900" dirty="0" err="1"/>
              <a:t>thlarau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</a:t>
            </a:r>
            <a:r>
              <a:rPr lang="en-US" sz="3900" dirty="0" err="1"/>
              <a:t>dawt</a:t>
            </a:r>
            <a:r>
              <a:rPr lang="en-US" sz="3900" dirty="0"/>
              <a:t> ca ah, </a:t>
            </a:r>
            <a:r>
              <a:rPr lang="en-US" sz="3900" dirty="0" err="1"/>
              <a:t>Pathian</a:t>
            </a:r>
            <a:r>
              <a:rPr lang="en-US" sz="3900" dirty="0"/>
              <a:t> sin a </a:t>
            </a:r>
            <a:r>
              <a:rPr lang="en-US" sz="3900" dirty="0" err="1"/>
              <a:t>phakpi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</a:t>
            </a:r>
          </a:p>
        </p:txBody>
      </p:sp>
    </p:spTree>
  </p:cSld>
  <p:clrMapOvr>
    <a:masterClrMapping/>
  </p:clrMapOvr>
</p:sld>
</file>

<file path=ppt/slides/slide8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Khuaruahharnak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, Maw ka </a:t>
            </a:r>
            <a:r>
              <a:rPr lang="en-US" sz="3900" dirty="0" err="1"/>
              <a:t>Jesuh</a:t>
            </a:r>
            <a:r>
              <a:rPr lang="en-US" sz="3900" dirty="0"/>
              <a:t>, </a:t>
            </a:r>
            <a:r>
              <a:rPr lang="en-US" sz="3900" dirty="0" err="1"/>
              <a:t>Khuaruahharnak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, Ka </a:t>
            </a:r>
            <a:r>
              <a:rPr lang="en-US" sz="3900" dirty="0" err="1"/>
              <a:t>Bawipa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8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</a:t>
            </a:r>
            <a:r>
              <a:rPr lang="en-US" sz="3900" dirty="0" err="1"/>
              <a:t>Teinak</a:t>
            </a:r>
            <a:r>
              <a:rPr lang="en-US" sz="3900" dirty="0"/>
              <a:t> </a:t>
            </a:r>
            <a:r>
              <a:rPr lang="en-US" sz="3900" dirty="0" err="1"/>
              <a:t>thazang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ka </a:t>
            </a:r>
            <a:r>
              <a:rPr lang="en-US" sz="3900" dirty="0" err="1"/>
              <a:t>pek</a:t>
            </a:r>
            <a:r>
              <a:rPr lang="en-US" sz="3900" dirty="0"/>
              <a:t>, </a:t>
            </a:r>
            <a:r>
              <a:rPr lang="en-US" sz="3900" dirty="0" err="1"/>
              <a:t>Khuaruahhar</a:t>
            </a:r>
            <a:r>
              <a:rPr lang="en-US" sz="3900" dirty="0"/>
              <a:t> </a:t>
            </a:r>
            <a:r>
              <a:rPr lang="en-US" sz="3900" dirty="0" err="1"/>
              <a:t>Khamhbawi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, Ka lung Amah sin ka </a:t>
            </a:r>
            <a:r>
              <a:rPr lang="en-US" sz="3900" dirty="0" err="1"/>
              <a:t>pek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Vawlei</a:t>
            </a:r>
            <a:r>
              <a:rPr lang="en-US" sz="3900" dirty="0"/>
              <a:t> </a:t>
            </a:r>
            <a:r>
              <a:rPr lang="en-US" sz="3900" dirty="0" err="1"/>
              <a:t>zeihmanh</a:t>
            </a:r>
            <a:r>
              <a:rPr lang="en-US" sz="3900" dirty="0"/>
              <a:t> </a:t>
            </a:r>
            <a:r>
              <a:rPr lang="en-US" sz="3900" dirty="0" err="1"/>
              <a:t>ruat</a:t>
            </a:r>
            <a:r>
              <a:rPr lang="en-US" sz="3900" dirty="0"/>
              <a:t> loin.</a:t>
            </a:r>
          </a:p>
        </p:txBody>
      </p:sp>
    </p:spTree>
  </p:cSld>
  <p:clrMapOvr>
    <a:masterClrMapping/>
  </p:clrMapOvr>
</p:sld>
</file>

<file path=ppt/slides/slide8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Khuaruahharnak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, Maw ka </a:t>
            </a:r>
            <a:r>
              <a:rPr lang="en-US" sz="3900" dirty="0" err="1"/>
              <a:t>Jesuh</a:t>
            </a:r>
            <a:r>
              <a:rPr lang="en-US" sz="3900" dirty="0"/>
              <a:t>, </a:t>
            </a:r>
            <a:r>
              <a:rPr lang="en-US" sz="3900" dirty="0" err="1"/>
              <a:t>Khuaruahharnak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, Ka </a:t>
            </a:r>
            <a:r>
              <a:rPr lang="en-US" sz="3900" dirty="0" err="1"/>
              <a:t>Bawipa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8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8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109. ZEIDAH A TUAH?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Db</a:t>
            </a:r>
          </a:p>
        </p:txBody>
      </p:sp>
    </p:spTree>
  </p:cSld>
  <p:clrMapOvr>
    <a:masterClrMapping/>
  </p:clrMapOvr>
</p:sld>
</file>

<file path=ppt/slides/slide8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Khuaruahhar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tuanbia</a:t>
            </a:r>
            <a:r>
              <a:rPr lang="en-US" sz="3900" dirty="0"/>
              <a:t> </a:t>
            </a:r>
            <a:r>
              <a:rPr lang="en-US" sz="3900" dirty="0" err="1"/>
              <a:t>ngai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A </a:t>
            </a:r>
            <a:r>
              <a:rPr lang="en-US" sz="3900" dirty="0" err="1"/>
              <a:t>tlaumi</a:t>
            </a:r>
            <a:r>
              <a:rPr lang="en-US" sz="3900" dirty="0"/>
              <a:t> </a:t>
            </a:r>
            <a:r>
              <a:rPr lang="en-US" sz="3900" dirty="0" err="1"/>
              <a:t>lakah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rak</a:t>
            </a:r>
            <a:r>
              <a:rPr lang="en-US" sz="3900" dirty="0"/>
              <a:t> um, </a:t>
            </a:r>
            <a:r>
              <a:rPr lang="en-US" sz="3900" dirty="0" err="1"/>
              <a:t>Sunparnak</a:t>
            </a:r>
            <a:r>
              <a:rPr lang="en-US" sz="3900" dirty="0"/>
              <a:t> ram in a rung </a:t>
            </a:r>
            <a:r>
              <a:rPr lang="en-US" sz="3900" dirty="0" err="1"/>
              <a:t>tum</a:t>
            </a:r>
            <a:r>
              <a:rPr lang="en-US" sz="3900" dirty="0"/>
              <a:t>, </a:t>
            </a:r>
            <a:r>
              <a:rPr lang="en-US" sz="3900" dirty="0" err="1"/>
              <a:t>Rel</a:t>
            </a:r>
            <a:r>
              <a:rPr lang="en-US" sz="3900" dirty="0"/>
              <a:t> </a:t>
            </a:r>
            <a:r>
              <a:rPr lang="en-US" sz="3900" dirty="0" err="1"/>
              <a:t>cawk</a:t>
            </a:r>
            <a:r>
              <a:rPr lang="en-US" sz="3900" dirty="0"/>
              <a:t> lo man in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khamh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8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Hodah</a:t>
            </a:r>
            <a:r>
              <a:rPr lang="en-US" sz="3900" dirty="0"/>
              <a:t> </a:t>
            </a:r>
            <a:r>
              <a:rPr lang="en-US" sz="3900" dirty="0" err="1"/>
              <a:t>tlaunak</a:t>
            </a:r>
            <a:r>
              <a:rPr lang="en-US" sz="3900" dirty="0"/>
              <a:t> in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khamh</a:t>
            </a:r>
            <a:r>
              <a:rPr lang="en-US" sz="3900" dirty="0"/>
              <a:t>? </a:t>
            </a:r>
            <a:r>
              <a:rPr lang="en-US" sz="3900" dirty="0" err="1"/>
              <a:t>Zeidah</a:t>
            </a:r>
            <a:r>
              <a:rPr lang="en-US" sz="3900" dirty="0"/>
              <a:t> a </a:t>
            </a:r>
            <a:r>
              <a:rPr lang="en-US" sz="3900" dirty="0" err="1"/>
              <a:t>tuah</a:t>
            </a:r>
            <a:r>
              <a:rPr lang="en-US" sz="3900" dirty="0"/>
              <a:t>? </a:t>
            </a:r>
            <a:r>
              <a:rPr lang="en-US" sz="3900" dirty="0" err="1"/>
              <a:t>Khoi</a:t>
            </a:r>
            <a:r>
              <a:rPr lang="en-US" sz="3900" dirty="0"/>
              <a:t> </a:t>
            </a:r>
            <a:r>
              <a:rPr lang="en-US" sz="3900" dirty="0" err="1"/>
              <a:t>ka'h</a:t>
            </a:r>
            <a:r>
              <a:rPr lang="en-US" sz="3900" dirty="0"/>
              <a:t> a um? </a:t>
            </a:r>
            <a:r>
              <a:rPr lang="en-US" sz="3900" dirty="0" err="1"/>
              <a:t>Kannih</a:t>
            </a:r>
            <a:r>
              <a:rPr lang="en-US" sz="3900" dirty="0"/>
              <a:t> sin a um </a:t>
            </a:r>
            <a:r>
              <a:rPr lang="en-US" sz="3900" dirty="0" err="1"/>
              <a:t>ve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!</a:t>
            </a:r>
          </a:p>
        </p:txBody>
      </p:sp>
    </p:spTree>
  </p:cSld>
  <p:clrMapOvr>
    <a:masterClrMapping/>
  </p:clrMapOvr>
</p:sld>
</file>

<file path=ppt/slides/slide8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Vawlei</a:t>
            </a:r>
            <a:r>
              <a:rPr lang="en-US" sz="3900" dirty="0"/>
              <a:t> le </a:t>
            </a:r>
            <a:r>
              <a:rPr lang="en-US" sz="3900" dirty="0" err="1"/>
              <a:t>vancungmi</a:t>
            </a:r>
            <a:r>
              <a:rPr lang="en-US" sz="3900" dirty="0"/>
              <a:t> </a:t>
            </a:r>
            <a:r>
              <a:rPr lang="en-US" sz="3900" dirty="0" err="1"/>
              <a:t>lakah</a:t>
            </a:r>
            <a:r>
              <a:rPr lang="en-US" sz="3900" dirty="0"/>
              <a:t>, A </a:t>
            </a:r>
            <a:r>
              <a:rPr lang="en-US" sz="3900" dirty="0" err="1"/>
              <a:t>ngan</a:t>
            </a:r>
            <a:r>
              <a:rPr lang="en-US" sz="3900" dirty="0"/>
              <a:t> </a:t>
            </a:r>
            <a:r>
              <a:rPr lang="en-US" sz="3900" dirty="0" err="1"/>
              <a:t>bik</a:t>
            </a:r>
            <a:r>
              <a:rPr lang="en-US" sz="3900" dirty="0"/>
              <a:t> </a:t>
            </a:r>
            <a:r>
              <a:rPr lang="en-US" sz="3900" dirty="0" err="1"/>
              <a:t>Siangpahrang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, </a:t>
            </a:r>
            <a:r>
              <a:rPr lang="en-US" sz="3900" dirty="0" err="1"/>
              <a:t>Vailam</a:t>
            </a:r>
            <a:r>
              <a:rPr lang="en-US" sz="3900" dirty="0"/>
              <a:t> </a:t>
            </a:r>
            <a:r>
              <a:rPr lang="en-US" sz="3900" dirty="0" err="1"/>
              <a:t>cungah</a:t>
            </a:r>
            <a:r>
              <a:rPr lang="en-US" sz="3900" dirty="0"/>
              <a:t> </a:t>
            </a:r>
            <a:r>
              <a:rPr lang="en-US" sz="3900" dirty="0" err="1"/>
              <a:t>khenh</a:t>
            </a:r>
            <a:r>
              <a:rPr lang="en-US" sz="3900" dirty="0"/>
              <a:t> </a:t>
            </a:r>
            <a:r>
              <a:rPr lang="en-US" sz="3900" dirty="0" err="1"/>
              <a:t>chihmi</a:t>
            </a:r>
            <a:r>
              <a:rPr lang="en-US" sz="3900" dirty="0"/>
              <a:t> cu, Kan </a:t>
            </a:r>
            <a:r>
              <a:rPr lang="en-US" sz="3900" dirty="0" err="1"/>
              <a:t>Khamhtu</a:t>
            </a:r>
            <a:r>
              <a:rPr lang="en-US" sz="3900" dirty="0"/>
              <a:t>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Fa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8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Hodah</a:t>
            </a:r>
            <a:r>
              <a:rPr lang="en-US" sz="3900" dirty="0"/>
              <a:t> </a:t>
            </a:r>
            <a:r>
              <a:rPr lang="en-US" sz="3900" dirty="0" err="1"/>
              <a:t>tlaunak</a:t>
            </a:r>
            <a:r>
              <a:rPr lang="en-US" sz="3900" dirty="0"/>
              <a:t> in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khamh</a:t>
            </a:r>
            <a:r>
              <a:rPr lang="en-US" sz="3900" dirty="0"/>
              <a:t>? </a:t>
            </a:r>
            <a:r>
              <a:rPr lang="en-US" sz="3900" dirty="0" err="1"/>
              <a:t>Zeidah</a:t>
            </a:r>
            <a:r>
              <a:rPr lang="en-US" sz="3900" dirty="0"/>
              <a:t> a </a:t>
            </a:r>
            <a:r>
              <a:rPr lang="en-US" sz="3900" dirty="0" err="1"/>
              <a:t>tuah</a:t>
            </a:r>
            <a:r>
              <a:rPr lang="en-US" sz="3900" dirty="0"/>
              <a:t>? </a:t>
            </a:r>
            <a:r>
              <a:rPr lang="en-US" sz="3900" dirty="0" err="1"/>
              <a:t>Khoi</a:t>
            </a:r>
            <a:r>
              <a:rPr lang="en-US" sz="3900" dirty="0"/>
              <a:t> </a:t>
            </a:r>
            <a:r>
              <a:rPr lang="en-US" sz="3900" dirty="0" err="1"/>
              <a:t>ka'h</a:t>
            </a:r>
            <a:r>
              <a:rPr lang="en-US" sz="3900" dirty="0"/>
              <a:t> a um? </a:t>
            </a:r>
            <a:r>
              <a:rPr lang="en-US" sz="3900" dirty="0" err="1"/>
              <a:t>Kannih</a:t>
            </a:r>
            <a:r>
              <a:rPr lang="en-US" sz="3900" dirty="0"/>
              <a:t> sin a um </a:t>
            </a:r>
            <a:r>
              <a:rPr lang="en-US" sz="3900" dirty="0" err="1"/>
              <a:t>ve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!</a:t>
            </a:r>
          </a:p>
        </p:txBody>
      </p:sp>
    </p:spTree>
  </p:cSld>
  <p:clrMapOvr>
    <a:masterClrMapping/>
  </p:clrMapOvr>
</p:sld>
</file>

<file path=ppt/slides/slide8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Atu</a:t>
            </a:r>
            <a:r>
              <a:rPr lang="en-US" sz="3900" dirty="0"/>
              <a:t> A </a:t>
            </a:r>
            <a:r>
              <a:rPr lang="en-US" sz="3900" dirty="0" err="1"/>
              <a:t>mah</a:t>
            </a:r>
            <a:r>
              <a:rPr lang="en-US" sz="3900" dirty="0"/>
              <a:t> </a:t>
            </a:r>
            <a:r>
              <a:rPr lang="en-US" sz="3900" dirty="0" err="1"/>
              <a:t>hmaiah</a:t>
            </a:r>
            <a:r>
              <a:rPr lang="en-US" sz="3900" dirty="0"/>
              <a:t> kun in, </a:t>
            </a:r>
            <a:r>
              <a:rPr lang="en-US" sz="3900" dirty="0" err="1"/>
              <a:t>Khamhbawi</a:t>
            </a:r>
            <a:r>
              <a:rPr lang="en-US" sz="3900" dirty="0"/>
              <a:t> </a:t>
            </a:r>
            <a:r>
              <a:rPr lang="en-US" sz="3900" dirty="0" err="1"/>
              <a:t>sinah</a:t>
            </a:r>
            <a:r>
              <a:rPr lang="en-US" sz="3900" dirty="0"/>
              <a:t> </a:t>
            </a:r>
            <a:r>
              <a:rPr lang="en-US" sz="3900" dirty="0" err="1"/>
              <a:t>naa</a:t>
            </a:r>
            <a:r>
              <a:rPr lang="en-US" sz="3900" dirty="0"/>
              <a:t> </a:t>
            </a:r>
            <a:r>
              <a:rPr lang="en-US" sz="3900" dirty="0" err="1"/>
              <a:t>pe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maw? A </a:t>
            </a:r>
            <a:r>
              <a:rPr lang="en-US" sz="3900" dirty="0" err="1"/>
              <a:t>duhnak</a:t>
            </a:r>
            <a:r>
              <a:rPr lang="en-US" sz="3900" dirty="0"/>
              <a:t> </a:t>
            </a:r>
            <a:r>
              <a:rPr lang="en-US" sz="3900" dirty="0" err="1"/>
              <a:t>zong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hngalh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A </a:t>
            </a:r>
            <a:r>
              <a:rPr lang="en-US" sz="3900" dirty="0" err="1"/>
              <a:t>tu</a:t>
            </a:r>
            <a:r>
              <a:rPr lang="en-US" sz="3900" dirty="0"/>
              <a:t> </a:t>
            </a:r>
            <a:r>
              <a:rPr lang="en-US" sz="3900" dirty="0" err="1"/>
              <a:t>zau</a:t>
            </a:r>
            <a:r>
              <a:rPr lang="en-US" sz="3900" dirty="0"/>
              <a:t> </a:t>
            </a:r>
            <a:r>
              <a:rPr lang="en-US" sz="3900" dirty="0" err="1"/>
              <a:t>nangmah</a:t>
            </a:r>
            <a:r>
              <a:rPr lang="en-US" sz="3900" dirty="0"/>
              <a:t> an </a:t>
            </a:r>
            <a:r>
              <a:rPr lang="en-US" sz="3900" dirty="0" err="1"/>
              <a:t>khamh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8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Hodah</a:t>
            </a:r>
            <a:r>
              <a:rPr lang="en-US" sz="3900" dirty="0"/>
              <a:t> </a:t>
            </a:r>
            <a:r>
              <a:rPr lang="en-US" sz="3900" dirty="0" err="1"/>
              <a:t>tlaunak</a:t>
            </a:r>
            <a:r>
              <a:rPr lang="en-US" sz="3900" dirty="0"/>
              <a:t> in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khamh</a:t>
            </a:r>
            <a:r>
              <a:rPr lang="en-US" sz="3900" dirty="0"/>
              <a:t>? </a:t>
            </a:r>
            <a:r>
              <a:rPr lang="en-US" sz="3900" dirty="0" err="1"/>
              <a:t>Zeidah</a:t>
            </a:r>
            <a:r>
              <a:rPr lang="en-US" sz="3900" dirty="0"/>
              <a:t> a </a:t>
            </a:r>
            <a:r>
              <a:rPr lang="en-US" sz="3900" dirty="0" err="1"/>
              <a:t>tuah</a:t>
            </a:r>
            <a:r>
              <a:rPr lang="en-US" sz="3900" dirty="0"/>
              <a:t>? </a:t>
            </a:r>
            <a:r>
              <a:rPr lang="en-US" sz="3900" dirty="0" err="1"/>
              <a:t>Khoi</a:t>
            </a:r>
            <a:r>
              <a:rPr lang="en-US" sz="3900" dirty="0"/>
              <a:t> </a:t>
            </a:r>
            <a:r>
              <a:rPr lang="en-US" sz="3900" dirty="0" err="1"/>
              <a:t>ka'h</a:t>
            </a:r>
            <a:r>
              <a:rPr lang="en-US" sz="3900" dirty="0"/>
              <a:t> a um? </a:t>
            </a:r>
            <a:r>
              <a:rPr lang="en-US" sz="3900" dirty="0" err="1"/>
              <a:t>Kannih</a:t>
            </a:r>
            <a:r>
              <a:rPr lang="en-US" sz="3900" dirty="0"/>
              <a:t> sin a um </a:t>
            </a:r>
            <a:r>
              <a:rPr lang="en-US" sz="3900" dirty="0" err="1"/>
              <a:t>ve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!</a:t>
            </a:r>
          </a:p>
        </p:txBody>
      </p:sp>
    </p:spTree>
  </p:cSld>
  <p:clrMapOvr>
    <a:masterClrMapping/>
  </p:clrMapOvr>
</p:sld>
</file>

<file path=ppt/slides/slide8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8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110. SIBAWI NGAN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</a:t>
            </a:r>
            <a:r>
              <a:rPr lang="en-US" sz="3900" dirty="0" err="1"/>
              <a:t>Eb</a:t>
            </a:r>
            <a:endParaRPr lang="en-US" sz="3900" dirty="0"/>
          </a:p>
        </p:txBody>
      </p:sp>
    </p:spTree>
  </p:cSld>
  <p:clrMapOvr>
    <a:masterClrMapping/>
  </p:clrMapOvr>
</p:sld>
</file>

<file path=ppt/slides/slide8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Hramhthiammi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a </a:t>
            </a:r>
            <a:r>
              <a:rPr lang="en-US" sz="3900" dirty="0" err="1"/>
              <a:t>nai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A </a:t>
            </a:r>
            <a:r>
              <a:rPr lang="en-US" sz="3900" dirty="0" err="1"/>
              <a:t>ngan</a:t>
            </a:r>
            <a:r>
              <a:rPr lang="en-US" sz="3900" dirty="0"/>
              <a:t> </a:t>
            </a:r>
            <a:r>
              <a:rPr lang="en-US" sz="3900" dirty="0" err="1"/>
              <a:t>Sibawi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</a:t>
            </a:r>
            <a:r>
              <a:rPr lang="en-US" sz="3900" dirty="0" err="1"/>
              <a:t>Thinlung</a:t>
            </a:r>
            <a:r>
              <a:rPr lang="en-US" sz="3900" dirty="0"/>
              <a:t> </a:t>
            </a:r>
            <a:r>
              <a:rPr lang="en-US" sz="3900" dirty="0" err="1"/>
              <a:t>uaimi</a:t>
            </a:r>
            <a:r>
              <a:rPr lang="en-US" sz="3900" dirty="0"/>
              <a:t> a </a:t>
            </a:r>
            <a:r>
              <a:rPr lang="en-US" sz="3900" dirty="0" err="1"/>
              <a:t>lawmhter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au </a:t>
            </a:r>
            <a:r>
              <a:rPr lang="en-US" sz="3900" dirty="0" err="1"/>
              <a:t>thawng</a:t>
            </a:r>
            <a:r>
              <a:rPr lang="en-US" sz="3900" dirty="0"/>
              <a:t> </a:t>
            </a:r>
            <a:r>
              <a:rPr lang="en-US" sz="3900" dirty="0" err="1"/>
              <a:t>va</a:t>
            </a:r>
            <a:r>
              <a:rPr lang="en-US" sz="3900" dirty="0"/>
              <a:t> </a:t>
            </a:r>
            <a:r>
              <a:rPr lang="en-US" sz="3900" dirty="0" err="1"/>
              <a:t>ngai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8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Vanmi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thangthat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u, Amah min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len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u, Amah </a:t>
            </a:r>
            <a:r>
              <a:rPr lang="en-US" sz="3900" dirty="0" err="1"/>
              <a:t>kong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hla</a:t>
            </a:r>
            <a:r>
              <a:rPr lang="en-US" sz="3900" dirty="0"/>
              <a:t> </a:t>
            </a:r>
            <a:r>
              <a:rPr lang="en-US" sz="3900" dirty="0" err="1"/>
              <a:t>sa</a:t>
            </a:r>
            <a:r>
              <a:rPr lang="en-US" sz="3900" dirty="0"/>
              <a:t> u,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thachin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8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Nan </a:t>
            </a:r>
            <a:r>
              <a:rPr lang="en-US" sz="3900" dirty="0" err="1"/>
              <a:t>sualnak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an </a:t>
            </a:r>
            <a:r>
              <a:rPr lang="en-US" sz="3900" dirty="0" err="1"/>
              <a:t>tawl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, A </a:t>
            </a:r>
            <a:r>
              <a:rPr lang="en-US" sz="3900" dirty="0" err="1"/>
              <a:t>aunak</a:t>
            </a:r>
            <a:r>
              <a:rPr lang="en-US" sz="3900" dirty="0"/>
              <a:t> aw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ngai</a:t>
            </a:r>
            <a:r>
              <a:rPr lang="en-US" sz="3900" dirty="0"/>
              <a:t> u, Dai </a:t>
            </a:r>
            <a:r>
              <a:rPr lang="en-US" sz="3900" dirty="0" err="1"/>
              <a:t>tein</a:t>
            </a:r>
            <a:r>
              <a:rPr lang="en-US" sz="3900" dirty="0"/>
              <a:t> </a:t>
            </a:r>
            <a:r>
              <a:rPr lang="en-US" sz="3900" dirty="0" err="1"/>
              <a:t>vancung</a:t>
            </a:r>
            <a:r>
              <a:rPr lang="en-US" sz="3900" dirty="0"/>
              <a:t> ah </a:t>
            </a:r>
            <a:r>
              <a:rPr lang="en-US" sz="3900" dirty="0" err="1"/>
              <a:t>kal</a:t>
            </a:r>
            <a:r>
              <a:rPr lang="en-US" sz="3900" dirty="0"/>
              <a:t> u, Lu </a:t>
            </a:r>
            <a:r>
              <a:rPr lang="en-US" sz="3900" dirty="0" err="1"/>
              <a:t>nunnak</a:t>
            </a:r>
            <a:r>
              <a:rPr lang="en-US" sz="3900" dirty="0"/>
              <a:t> ah </a:t>
            </a:r>
            <a:r>
              <a:rPr lang="en-US" sz="3900" dirty="0" err="1"/>
              <a:t>va</a:t>
            </a:r>
            <a:r>
              <a:rPr lang="en-US" sz="3900" dirty="0"/>
              <a:t> </a:t>
            </a:r>
            <a:r>
              <a:rPr lang="en-US" sz="3900" dirty="0" err="1"/>
              <a:t>lut</a:t>
            </a:r>
            <a:r>
              <a:rPr lang="en-US" sz="3900" dirty="0"/>
              <a:t> u.</a:t>
            </a:r>
          </a:p>
        </p:txBody>
      </p:sp>
    </p:spTree>
  </p:cSld>
  <p:clrMapOvr>
    <a:masterClrMapping/>
  </p:clrMapOvr>
</p:sld>
</file>

<file path=ppt/slides/slide8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Vanmi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thangthat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u, Amah min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len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u, Amah </a:t>
            </a:r>
            <a:r>
              <a:rPr lang="en-US" sz="3900" dirty="0" err="1"/>
              <a:t>kong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hla</a:t>
            </a:r>
            <a:r>
              <a:rPr lang="en-US" sz="3900" dirty="0"/>
              <a:t> </a:t>
            </a:r>
            <a:r>
              <a:rPr lang="en-US" sz="3900" dirty="0" err="1"/>
              <a:t>sa</a:t>
            </a:r>
            <a:r>
              <a:rPr lang="en-US" sz="3900" dirty="0"/>
              <a:t> u,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thachin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8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Thlan</a:t>
            </a:r>
            <a:r>
              <a:rPr lang="en-US" sz="3900" dirty="0"/>
              <a:t> in a </a:t>
            </a:r>
            <a:r>
              <a:rPr lang="en-US" sz="3900" dirty="0" err="1"/>
              <a:t>tho</a:t>
            </a:r>
            <a:r>
              <a:rPr lang="en-US" sz="3900" dirty="0"/>
              <a:t> </a:t>
            </a:r>
            <a:r>
              <a:rPr lang="en-US" sz="3900" dirty="0" err="1"/>
              <a:t>thanmi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, </a:t>
            </a:r>
            <a:r>
              <a:rPr lang="en-US" sz="3900" dirty="0" err="1"/>
              <a:t>Atu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ka </a:t>
            </a:r>
            <a:r>
              <a:rPr lang="en-US" sz="3900" dirty="0" err="1"/>
              <a:t>zumh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.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khamhbawi</a:t>
            </a:r>
            <a:r>
              <a:rPr lang="en-US" sz="3900" dirty="0"/>
              <a:t> a min </a:t>
            </a:r>
            <a:r>
              <a:rPr lang="en-US" sz="3900" dirty="0" err="1"/>
              <a:t>Jesuh</a:t>
            </a:r>
            <a:r>
              <a:rPr lang="en-US" sz="3900" dirty="0"/>
              <a:t>, A </a:t>
            </a:r>
            <a:r>
              <a:rPr lang="en-US" sz="3900" dirty="0" err="1"/>
              <a:t>tampi</a:t>
            </a:r>
            <a:r>
              <a:rPr lang="en-US" sz="3900" dirty="0"/>
              <a:t> ka </a:t>
            </a:r>
            <a:r>
              <a:rPr lang="en-US" sz="3900" dirty="0" err="1"/>
              <a:t>dawt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ta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8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Vanmi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thangthat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u, Amah min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len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u, Amah </a:t>
            </a:r>
            <a:r>
              <a:rPr lang="en-US" sz="3900" dirty="0" err="1"/>
              <a:t>kong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hla</a:t>
            </a:r>
            <a:r>
              <a:rPr lang="en-US" sz="3900" dirty="0"/>
              <a:t> </a:t>
            </a:r>
            <a:r>
              <a:rPr lang="en-US" sz="3900" dirty="0" err="1"/>
              <a:t>sa</a:t>
            </a:r>
            <a:r>
              <a:rPr lang="en-US" sz="3900" dirty="0"/>
              <a:t> u,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thachin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8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Ra u, </a:t>
            </a:r>
            <a:r>
              <a:rPr lang="en-US" sz="3900" dirty="0" err="1"/>
              <a:t>thangthat</a:t>
            </a:r>
            <a:r>
              <a:rPr lang="en-US" sz="3900" dirty="0"/>
              <a:t> </a:t>
            </a:r>
            <a:r>
              <a:rPr lang="en-US" sz="3900" dirty="0" err="1"/>
              <a:t>hla</a:t>
            </a:r>
            <a:r>
              <a:rPr lang="en-US" sz="3900" dirty="0"/>
              <a:t> </a:t>
            </a:r>
            <a:r>
              <a:rPr lang="en-US" sz="3900" dirty="0" err="1"/>
              <a:t>sa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u, A min </a:t>
            </a:r>
            <a:r>
              <a:rPr lang="en-US" sz="3900" dirty="0" err="1"/>
              <a:t>tha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chuan </a:t>
            </a:r>
            <a:r>
              <a:rPr lang="en-US" sz="3900" dirty="0" err="1"/>
              <a:t>lai</a:t>
            </a:r>
            <a:r>
              <a:rPr lang="en-US" sz="3900" dirty="0"/>
              <a:t>, Nan aw </a:t>
            </a:r>
            <a:r>
              <a:rPr lang="en-US" sz="3900" dirty="0" err="1"/>
              <a:t>tha</a:t>
            </a:r>
            <a:r>
              <a:rPr lang="en-US" sz="3900" dirty="0"/>
              <a:t> </a:t>
            </a:r>
            <a:r>
              <a:rPr lang="en-US" sz="3900" dirty="0" err="1"/>
              <a:t>rak</a:t>
            </a:r>
            <a:r>
              <a:rPr lang="en-US" sz="3900" dirty="0"/>
              <a:t> </a:t>
            </a:r>
            <a:r>
              <a:rPr lang="en-US" sz="3900" dirty="0" err="1"/>
              <a:t>chuah</a:t>
            </a:r>
            <a:r>
              <a:rPr lang="en-US" sz="3900" dirty="0"/>
              <a:t> </a:t>
            </a:r>
            <a:r>
              <a:rPr lang="en-US" sz="3900" dirty="0" err="1"/>
              <a:t>cio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u,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thangthat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8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Vanmi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thangthat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u, Amah min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len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u, Amah </a:t>
            </a:r>
            <a:r>
              <a:rPr lang="en-US" sz="3900" dirty="0" err="1"/>
              <a:t>kong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hla</a:t>
            </a:r>
            <a:r>
              <a:rPr lang="en-US" sz="3900" dirty="0"/>
              <a:t> </a:t>
            </a:r>
            <a:r>
              <a:rPr lang="en-US" sz="3900" dirty="0" err="1"/>
              <a:t>sa</a:t>
            </a:r>
            <a:r>
              <a:rPr lang="en-US" sz="3900" dirty="0"/>
              <a:t> u,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thachin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8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8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pl-PL" sz="3900" dirty="0"/>
              <a:t>111. ZA TLAUMI A KAWL</a:t>
            </a:r>
          </a:p>
          <a:p>
            <a:endParaRPr lang="en-US" sz="3900" dirty="0"/>
          </a:p>
          <a:p>
            <a:r>
              <a:rPr lang="pl-PL" sz="3900" dirty="0"/>
              <a:t>Doh is Bb</a:t>
            </a:r>
            <a:endParaRPr lang="en-US" sz="3900" dirty="0"/>
          </a:p>
        </p:txBody>
      </p:sp>
    </p:spTree>
  </p:cSld>
  <p:clrMapOvr>
    <a:masterClrMapping/>
  </p:clrMapOvr>
</p:sld>
</file>

<file path=ppt/slides/slide8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A </a:t>
            </a:r>
            <a:r>
              <a:rPr lang="en-US" sz="3900" dirty="0" err="1"/>
              <a:t>tlaumi</a:t>
            </a:r>
            <a:r>
              <a:rPr lang="en-US" sz="3900" dirty="0"/>
              <a:t> a </a:t>
            </a:r>
            <a:r>
              <a:rPr lang="en-US" sz="3900" dirty="0" err="1"/>
              <a:t>kawl</a:t>
            </a:r>
            <a:r>
              <a:rPr lang="en-US" sz="3900" dirty="0"/>
              <a:t>, </a:t>
            </a:r>
            <a:r>
              <a:rPr lang="en-US" sz="3900" dirty="0" err="1"/>
              <a:t>nem</a:t>
            </a:r>
            <a:r>
              <a:rPr lang="en-US" sz="3900" dirty="0"/>
              <a:t> </a:t>
            </a:r>
            <a:r>
              <a:rPr lang="en-US" sz="3900" dirty="0" err="1"/>
              <a:t>te'n</a:t>
            </a:r>
            <a:r>
              <a:rPr lang="en-US" sz="3900" dirty="0"/>
              <a:t> an </a:t>
            </a:r>
            <a:r>
              <a:rPr lang="en-US" sz="3900" dirty="0" err="1"/>
              <a:t>auh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, </a:t>
            </a:r>
            <a:r>
              <a:rPr lang="en-US" sz="3900" dirty="0" err="1"/>
              <a:t>Tlangsang</a:t>
            </a:r>
            <a:r>
              <a:rPr lang="en-US" sz="3900" dirty="0"/>
              <a:t> </a:t>
            </a:r>
            <a:r>
              <a:rPr lang="en-US" sz="3900" dirty="0" err="1"/>
              <a:t>cung</a:t>
            </a:r>
            <a:r>
              <a:rPr lang="en-US" sz="3900" dirty="0"/>
              <a:t> a </a:t>
            </a:r>
            <a:r>
              <a:rPr lang="en-US" sz="3900" dirty="0" err="1"/>
              <a:t>vakvaimi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zong</a:t>
            </a:r>
            <a:r>
              <a:rPr lang="en-US" sz="3900" dirty="0"/>
              <a:t>, "</a:t>
            </a:r>
            <a:r>
              <a:rPr lang="en-US" sz="3900" dirty="0" err="1"/>
              <a:t>Bawipa</a:t>
            </a:r>
            <a:r>
              <a:rPr lang="en-US" sz="3900" dirty="0"/>
              <a:t> aw </a:t>
            </a:r>
            <a:r>
              <a:rPr lang="en-US" sz="3900" dirty="0" err="1"/>
              <a:t>nih</a:t>
            </a:r>
            <a:r>
              <a:rPr lang="en-US" sz="3900" dirty="0"/>
              <a:t> ka sin </a:t>
            </a:r>
            <a:r>
              <a:rPr lang="en-US" sz="3900" dirty="0" err="1"/>
              <a:t>ra</a:t>
            </a:r>
            <a:r>
              <a:rPr lang="en-US" sz="3900" dirty="0"/>
              <a:t> u," a </a:t>
            </a:r>
            <a:r>
              <a:rPr lang="en-US" sz="3900" dirty="0" err="1"/>
              <a:t>ti</a:t>
            </a:r>
            <a:r>
              <a:rPr lang="en-US" sz="3900" dirty="0"/>
              <a:t> </a:t>
            </a:r>
            <a:r>
              <a:rPr lang="en-US" sz="3900" dirty="0" err="1"/>
              <a:t>Atu</a:t>
            </a:r>
            <a:r>
              <a:rPr lang="en-US" sz="3900" dirty="0"/>
              <a:t> </a:t>
            </a:r>
            <a:r>
              <a:rPr lang="en-US" sz="3900" dirty="0" err="1"/>
              <a:t>zongah</a:t>
            </a:r>
            <a:r>
              <a:rPr lang="en-US" sz="3900" dirty="0"/>
              <a:t>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an </a:t>
            </a:r>
            <a:r>
              <a:rPr lang="en-US" sz="3900" dirty="0" err="1"/>
              <a:t>auh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8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Lam </a:t>
            </a:r>
            <a:r>
              <a:rPr lang="en-US" sz="3900" dirty="0" err="1"/>
              <a:t>hlatnak</a:t>
            </a:r>
            <a:r>
              <a:rPr lang="en-US" sz="3900" dirty="0"/>
              <a:t> le, </a:t>
            </a:r>
            <a:r>
              <a:rPr lang="en-US" sz="3900" dirty="0" err="1"/>
              <a:t>tlang</a:t>
            </a:r>
            <a:r>
              <a:rPr lang="en-US" sz="3900" dirty="0"/>
              <a:t> </a:t>
            </a:r>
            <a:r>
              <a:rPr lang="en-US" sz="3900" dirty="0" err="1"/>
              <a:t>sannak</a:t>
            </a:r>
            <a:r>
              <a:rPr lang="en-US" sz="3900" dirty="0"/>
              <a:t> </a:t>
            </a:r>
            <a:r>
              <a:rPr lang="en-US" sz="3900" dirty="0" err="1"/>
              <a:t>zongin</a:t>
            </a:r>
            <a:r>
              <a:rPr lang="en-US" sz="3900" dirty="0"/>
              <a:t>, A </a:t>
            </a:r>
            <a:r>
              <a:rPr lang="en-US" sz="3900" dirty="0" err="1"/>
              <a:t>vakvaimi</a:t>
            </a:r>
            <a:r>
              <a:rPr lang="en-US" sz="3900" dirty="0"/>
              <a:t> </a:t>
            </a:r>
            <a:r>
              <a:rPr lang="en-US" sz="3900" dirty="0" err="1"/>
              <a:t>ratpi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u (pi </a:t>
            </a:r>
            <a:r>
              <a:rPr lang="en-US" sz="3900" dirty="0" err="1"/>
              <a:t>hna</a:t>
            </a:r>
            <a:r>
              <a:rPr lang="en-US" sz="3900" dirty="0"/>
              <a:t> u), </a:t>
            </a:r>
            <a:r>
              <a:rPr lang="en-US" sz="3900" dirty="0" err="1"/>
              <a:t>Khamhtu</a:t>
            </a:r>
            <a:r>
              <a:rPr lang="en-US" sz="3900" dirty="0"/>
              <a:t> </a:t>
            </a:r>
            <a:r>
              <a:rPr lang="en-US" sz="3900" dirty="0" err="1"/>
              <a:t>hruangchung</a:t>
            </a:r>
            <a:r>
              <a:rPr lang="en-US" sz="3900" dirty="0"/>
              <a:t> le a inn </a:t>
            </a:r>
            <a:r>
              <a:rPr lang="en-US" sz="3900" dirty="0" err="1"/>
              <a:t>chungah</a:t>
            </a:r>
            <a:r>
              <a:rPr lang="en-US" sz="3900" dirty="0"/>
              <a:t>. A </a:t>
            </a:r>
            <a:r>
              <a:rPr lang="en-US" sz="3900" dirty="0" err="1"/>
              <a:t>tlaumi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luhpi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u, </a:t>
            </a:r>
            <a:r>
              <a:rPr lang="en-US" sz="3900" dirty="0" err="1"/>
              <a:t>luhpi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u.</a:t>
            </a:r>
          </a:p>
        </p:txBody>
      </p:sp>
    </p:spTree>
  </p:cSld>
  <p:clrMapOvr>
    <a:masterClrMapping/>
  </p:clrMapOvr>
</p:sld>
</file>

<file path=ppt/slides/slide8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A </a:t>
            </a:r>
            <a:r>
              <a:rPr lang="en-US" sz="3900" dirty="0" err="1"/>
              <a:t>tlaumi</a:t>
            </a:r>
            <a:r>
              <a:rPr lang="en-US" sz="3900" dirty="0"/>
              <a:t> </a:t>
            </a:r>
            <a:r>
              <a:rPr lang="en-US" sz="3900" dirty="0" err="1"/>
              <a:t>kawl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ca'h</a:t>
            </a:r>
            <a:r>
              <a:rPr lang="en-US" sz="3900" dirty="0"/>
              <a:t>, </a:t>
            </a:r>
            <a:r>
              <a:rPr lang="en-US" sz="3900" dirty="0" err="1"/>
              <a:t>Thlarau</a:t>
            </a:r>
            <a:r>
              <a:rPr lang="en-US" sz="3900" dirty="0"/>
              <a:t> </a:t>
            </a:r>
            <a:r>
              <a:rPr lang="en-US" sz="3900" dirty="0" err="1"/>
              <a:t>der</a:t>
            </a:r>
            <a:r>
              <a:rPr lang="en-US" sz="3900" dirty="0"/>
              <a:t> le </a:t>
            </a:r>
            <a:r>
              <a:rPr lang="en-US" sz="3900" dirty="0" err="1"/>
              <a:t>lungkuaimi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, </a:t>
            </a:r>
            <a:r>
              <a:rPr lang="en-US" sz="3900" dirty="0" err="1"/>
              <a:t>Khamhnak</a:t>
            </a:r>
            <a:r>
              <a:rPr lang="en-US" sz="3900" dirty="0"/>
              <a:t> lam ah </a:t>
            </a:r>
            <a:r>
              <a:rPr lang="en-US" sz="3900" dirty="0" err="1"/>
              <a:t>hruai</a:t>
            </a:r>
            <a:r>
              <a:rPr lang="en-US" sz="3900" dirty="0"/>
              <a:t>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law; Nun </a:t>
            </a:r>
            <a:r>
              <a:rPr lang="en-US" sz="3900" dirty="0" err="1"/>
              <a:t>dongh</a:t>
            </a:r>
            <a:r>
              <a:rPr lang="en-US" sz="3900" dirty="0"/>
              <a:t> </a:t>
            </a:r>
            <a:r>
              <a:rPr lang="en-US" sz="3900" dirty="0" err="1"/>
              <a:t>lonak</a:t>
            </a:r>
            <a:r>
              <a:rPr lang="en-US" sz="3900" dirty="0"/>
              <a:t> </a:t>
            </a:r>
            <a:r>
              <a:rPr lang="en-US" sz="3900" dirty="0" err="1"/>
              <a:t>hmun</a:t>
            </a:r>
            <a:r>
              <a:rPr lang="en-US" sz="3900" dirty="0"/>
              <a:t> ah </a:t>
            </a:r>
            <a:r>
              <a:rPr lang="en-US" sz="3900" dirty="0" err="1"/>
              <a:t>kalter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8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Lam </a:t>
            </a:r>
            <a:r>
              <a:rPr lang="en-US" sz="3900" dirty="0" err="1"/>
              <a:t>hlatnak</a:t>
            </a:r>
            <a:r>
              <a:rPr lang="en-US" sz="3900" dirty="0"/>
              <a:t> le, </a:t>
            </a:r>
            <a:r>
              <a:rPr lang="en-US" sz="3900" dirty="0" err="1"/>
              <a:t>tlang</a:t>
            </a:r>
            <a:r>
              <a:rPr lang="en-US" sz="3900" dirty="0"/>
              <a:t> </a:t>
            </a:r>
            <a:r>
              <a:rPr lang="en-US" sz="3900" dirty="0" err="1"/>
              <a:t>sannak</a:t>
            </a:r>
            <a:r>
              <a:rPr lang="en-US" sz="3900" dirty="0"/>
              <a:t> </a:t>
            </a:r>
            <a:r>
              <a:rPr lang="en-US" sz="3900" dirty="0" err="1"/>
              <a:t>zongin</a:t>
            </a:r>
            <a:r>
              <a:rPr lang="en-US" sz="3900" dirty="0"/>
              <a:t>, A </a:t>
            </a:r>
            <a:r>
              <a:rPr lang="en-US" sz="3900" dirty="0" err="1"/>
              <a:t>vakvaimi</a:t>
            </a:r>
            <a:r>
              <a:rPr lang="en-US" sz="3900" dirty="0"/>
              <a:t> </a:t>
            </a:r>
            <a:r>
              <a:rPr lang="en-US" sz="3900" dirty="0" err="1"/>
              <a:t>ratpi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u (pi </a:t>
            </a:r>
            <a:r>
              <a:rPr lang="en-US" sz="3900" dirty="0" err="1"/>
              <a:t>hna</a:t>
            </a:r>
            <a:r>
              <a:rPr lang="en-US" sz="3900" dirty="0"/>
              <a:t> u), </a:t>
            </a:r>
            <a:r>
              <a:rPr lang="en-US" sz="3900" dirty="0" err="1"/>
              <a:t>Khamhtu</a:t>
            </a:r>
            <a:r>
              <a:rPr lang="en-US" sz="3900" dirty="0"/>
              <a:t> </a:t>
            </a:r>
            <a:r>
              <a:rPr lang="en-US" sz="3900" dirty="0" err="1"/>
              <a:t>hruangchung</a:t>
            </a:r>
            <a:r>
              <a:rPr lang="en-US" sz="3900" dirty="0"/>
              <a:t> le a inn </a:t>
            </a:r>
            <a:r>
              <a:rPr lang="en-US" sz="3900" dirty="0" err="1"/>
              <a:t>chungah</a:t>
            </a:r>
            <a:r>
              <a:rPr lang="en-US" sz="3900" dirty="0"/>
              <a:t>. A </a:t>
            </a:r>
            <a:r>
              <a:rPr lang="en-US" sz="3900" dirty="0" err="1"/>
              <a:t>tlaumi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luhpi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u, </a:t>
            </a:r>
            <a:r>
              <a:rPr lang="en-US" sz="3900" dirty="0" err="1"/>
              <a:t>luhpi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u.</a:t>
            </a:r>
          </a:p>
        </p:txBody>
      </p:sp>
    </p:spTree>
  </p:cSld>
  <p:clrMapOvr>
    <a:masterClrMapping/>
  </p:clrMapOvr>
</p:sld>
</file>

<file path=ppt/slides/slide8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Velngeihnak</a:t>
            </a:r>
            <a:r>
              <a:rPr lang="en-US" sz="3900" dirty="0"/>
              <a:t> </a:t>
            </a:r>
            <a:r>
              <a:rPr lang="en-US" sz="3900" dirty="0" err="1"/>
              <a:t>thawng</a:t>
            </a:r>
            <a:r>
              <a:rPr lang="en-US" sz="3900" dirty="0"/>
              <a:t> </a:t>
            </a:r>
            <a:r>
              <a:rPr lang="en-US" sz="3900" dirty="0" err="1"/>
              <a:t>chim</a:t>
            </a:r>
            <a:r>
              <a:rPr lang="en-US" sz="3900" dirty="0"/>
              <a:t> in </a:t>
            </a:r>
            <a:r>
              <a:rPr lang="en-US" sz="3900" dirty="0" err="1"/>
              <a:t>kal</a:t>
            </a:r>
            <a:r>
              <a:rPr lang="en-US" sz="3900" dirty="0"/>
              <a:t> </a:t>
            </a:r>
            <a:r>
              <a:rPr lang="en-US" sz="3900" dirty="0" err="1"/>
              <a:t>lengmang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Nitin</a:t>
            </a:r>
            <a:r>
              <a:rPr lang="en-US" sz="3900" dirty="0"/>
              <a:t>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Khrih</a:t>
            </a:r>
            <a:r>
              <a:rPr lang="en-US" sz="3900" dirty="0"/>
              <a:t> </a:t>
            </a:r>
            <a:r>
              <a:rPr lang="en-US" sz="3900" dirty="0" err="1"/>
              <a:t>zul</a:t>
            </a:r>
            <a:r>
              <a:rPr lang="en-US" sz="3900" dirty="0"/>
              <a:t> </a:t>
            </a:r>
            <a:r>
              <a:rPr lang="en-US" sz="3900" dirty="0" err="1"/>
              <a:t>lengmang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A </a:t>
            </a:r>
            <a:r>
              <a:rPr lang="en-US" sz="3900" dirty="0" err="1"/>
              <a:t>rilmi</a:t>
            </a:r>
            <a:r>
              <a:rPr lang="en-US" sz="3900" dirty="0"/>
              <a:t> </a:t>
            </a:r>
            <a:r>
              <a:rPr lang="en-US" sz="3900" dirty="0" err="1"/>
              <a:t>hlawm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, a </a:t>
            </a:r>
            <a:r>
              <a:rPr lang="en-US" sz="3900" dirty="0" err="1"/>
              <a:t>dermi</a:t>
            </a:r>
            <a:r>
              <a:rPr lang="en-US" sz="3900" dirty="0"/>
              <a:t> </a:t>
            </a:r>
            <a:r>
              <a:rPr lang="en-US" sz="3900" dirty="0" err="1"/>
              <a:t>hnem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; Lam le </a:t>
            </a:r>
            <a:r>
              <a:rPr lang="en-US" sz="3900" dirty="0" err="1"/>
              <a:t>nunnak</a:t>
            </a:r>
            <a:r>
              <a:rPr lang="en-US" sz="3900" dirty="0"/>
              <a:t>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panh</a:t>
            </a:r>
            <a:r>
              <a:rPr lang="en-US" sz="3900" dirty="0"/>
              <a:t> in.</a:t>
            </a:r>
          </a:p>
        </p:txBody>
      </p:sp>
    </p:spTree>
  </p:cSld>
  <p:clrMapOvr>
    <a:masterClrMapping/>
  </p:clrMapOvr>
</p:sld>
</file>

<file path=ppt/slides/slide8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Lam </a:t>
            </a:r>
            <a:r>
              <a:rPr lang="en-US" sz="3900" dirty="0" err="1"/>
              <a:t>hlatnak</a:t>
            </a:r>
            <a:r>
              <a:rPr lang="en-US" sz="3900" dirty="0"/>
              <a:t> le, </a:t>
            </a:r>
            <a:r>
              <a:rPr lang="en-US" sz="3900" dirty="0" err="1"/>
              <a:t>tlang</a:t>
            </a:r>
            <a:r>
              <a:rPr lang="en-US" sz="3900" dirty="0"/>
              <a:t> </a:t>
            </a:r>
            <a:r>
              <a:rPr lang="en-US" sz="3900" dirty="0" err="1"/>
              <a:t>sannak</a:t>
            </a:r>
            <a:r>
              <a:rPr lang="en-US" sz="3900" dirty="0"/>
              <a:t> </a:t>
            </a:r>
            <a:r>
              <a:rPr lang="en-US" sz="3900" dirty="0" err="1"/>
              <a:t>zongin</a:t>
            </a:r>
            <a:r>
              <a:rPr lang="en-US" sz="3900" dirty="0"/>
              <a:t>, A </a:t>
            </a:r>
            <a:r>
              <a:rPr lang="en-US" sz="3900" dirty="0" err="1"/>
              <a:t>vakvaimi</a:t>
            </a:r>
            <a:r>
              <a:rPr lang="en-US" sz="3900" dirty="0"/>
              <a:t> </a:t>
            </a:r>
            <a:r>
              <a:rPr lang="en-US" sz="3900" dirty="0" err="1"/>
              <a:t>ratpi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u (pi </a:t>
            </a:r>
            <a:r>
              <a:rPr lang="en-US" sz="3900" dirty="0" err="1"/>
              <a:t>hna</a:t>
            </a:r>
            <a:r>
              <a:rPr lang="en-US" sz="3900" dirty="0"/>
              <a:t> u), </a:t>
            </a:r>
            <a:r>
              <a:rPr lang="en-US" sz="3900" dirty="0" err="1"/>
              <a:t>Khamhtu</a:t>
            </a:r>
            <a:r>
              <a:rPr lang="en-US" sz="3900" dirty="0"/>
              <a:t> </a:t>
            </a:r>
            <a:r>
              <a:rPr lang="en-US" sz="3900" dirty="0" err="1"/>
              <a:t>hruangchung</a:t>
            </a:r>
            <a:r>
              <a:rPr lang="en-US" sz="3900" dirty="0"/>
              <a:t> le a inn </a:t>
            </a:r>
            <a:r>
              <a:rPr lang="en-US" sz="3900" dirty="0" err="1"/>
              <a:t>chungah</a:t>
            </a:r>
            <a:r>
              <a:rPr lang="en-US" sz="3900" dirty="0"/>
              <a:t>. A </a:t>
            </a:r>
            <a:r>
              <a:rPr lang="en-US" sz="3900" dirty="0" err="1"/>
              <a:t>tlaumi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luhpi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u, </a:t>
            </a:r>
            <a:r>
              <a:rPr lang="en-US" sz="3900" dirty="0" err="1"/>
              <a:t>luhpi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u.</a:t>
            </a:r>
          </a:p>
        </p:txBody>
      </p:sp>
    </p:spTree>
  </p:cSld>
  <p:clrMapOvr>
    <a:masterClrMapping/>
  </p:clrMapOvr>
</p:sld>
</file>

<file path=ppt/slides/slide8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8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112. KEIMAH KHA A KA KAWL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G</a:t>
            </a:r>
          </a:p>
        </p:txBody>
      </p:sp>
    </p:spTree>
  </p:cSld>
  <p:clrMapOvr>
    <a:masterClrMapping/>
  </p:clrMapOvr>
</p:sld>
</file>

<file path=ppt/slides/slide8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Khamhtu</a:t>
            </a:r>
            <a:r>
              <a:rPr lang="en-US" sz="3900" dirty="0"/>
              <a:t> </a:t>
            </a:r>
            <a:r>
              <a:rPr lang="en-US" sz="3900" dirty="0" err="1"/>
              <a:t>Bawi</a:t>
            </a:r>
            <a:r>
              <a:rPr lang="en-US" sz="3900" dirty="0"/>
              <a:t> Bethlehem </a:t>
            </a:r>
            <a:r>
              <a:rPr lang="en-US" sz="3900" dirty="0" err="1"/>
              <a:t>khua</a:t>
            </a:r>
            <a:r>
              <a:rPr lang="en-US" sz="3900" dirty="0"/>
              <a:t> ah, Caw </a:t>
            </a:r>
            <a:r>
              <a:rPr lang="en-US" sz="3900" dirty="0" err="1"/>
              <a:t>rawleinak</a:t>
            </a:r>
            <a:r>
              <a:rPr lang="en-US" sz="3900" dirty="0"/>
              <a:t> </a:t>
            </a:r>
            <a:r>
              <a:rPr lang="en-US" sz="3900" dirty="0" err="1"/>
              <a:t>kuang</a:t>
            </a:r>
            <a:r>
              <a:rPr lang="en-US" sz="3900" dirty="0"/>
              <a:t> </a:t>
            </a:r>
            <a:r>
              <a:rPr lang="en-US" sz="3900" dirty="0" err="1"/>
              <a:t>chungah</a:t>
            </a:r>
            <a:r>
              <a:rPr lang="en-US" sz="3900" dirty="0"/>
              <a:t> a </a:t>
            </a:r>
            <a:r>
              <a:rPr lang="en-US" sz="3900" dirty="0" err="1"/>
              <a:t>hrin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. Maw </a:t>
            </a:r>
            <a:r>
              <a:rPr lang="en-US" sz="3900" dirty="0" err="1"/>
              <a:t>khuaruahharnak</a:t>
            </a:r>
            <a:r>
              <a:rPr lang="en-US" sz="3900" dirty="0"/>
              <a:t> </a:t>
            </a:r>
            <a:r>
              <a:rPr lang="en-US" sz="3900" dirty="0" err="1"/>
              <a:t>ngaingai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</a:t>
            </a:r>
            <a:r>
              <a:rPr lang="en-US" sz="3900" dirty="0" err="1"/>
              <a:t>Keimah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kawl</a:t>
            </a:r>
            <a:r>
              <a:rPr lang="en-US" sz="3900" dirty="0"/>
              <a:t> duh ah.</a:t>
            </a:r>
          </a:p>
        </p:txBody>
      </p:sp>
    </p:spTree>
  </p:cSld>
  <p:clrMapOvr>
    <a:masterClrMapping/>
  </p:clrMapOvr>
</p:sld>
</file>

<file path=ppt/slides/slide8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Keimah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ka </a:t>
            </a:r>
            <a:r>
              <a:rPr lang="en-US" sz="3900" dirty="0" err="1"/>
              <a:t>kawl</a:t>
            </a:r>
            <a:r>
              <a:rPr lang="en-US" sz="3900" dirty="0"/>
              <a:t>, (ka </a:t>
            </a:r>
            <a:r>
              <a:rPr lang="en-US" sz="3900" dirty="0" err="1"/>
              <a:t>kawl</a:t>
            </a:r>
            <a:r>
              <a:rPr lang="en-US" sz="3900" dirty="0"/>
              <a:t> ka </a:t>
            </a:r>
            <a:r>
              <a:rPr lang="en-US" sz="3900" dirty="0" err="1"/>
              <a:t>kawl</a:t>
            </a:r>
            <a:r>
              <a:rPr lang="en-US" sz="3900" dirty="0"/>
              <a:t>) </a:t>
            </a:r>
            <a:r>
              <a:rPr lang="en-US" sz="3900" dirty="0" err="1"/>
              <a:t>Keimah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ka </a:t>
            </a:r>
            <a:r>
              <a:rPr lang="en-US" sz="3900" dirty="0" err="1"/>
              <a:t>kawl</a:t>
            </a:r>
            <a:r>
              <a:rPr lang="en-US" sz="3900" dirty="0"/>
              <a:t>, Maw </a:t>
            </a:r>
            <a:r>
              <a:rPr lang="en-US" sz="3900" dirty="0" err="1"/>
              <a:t>lunglawmhnak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khuaruahharnak</a:t>
            </a:r>
            <a:r>
              <a:rPr lang="en-US" sz="3900" dirty="0"/>
              <a:t> in, </a:t>
            </a:r>
            <a:r>
              <a:rPr lang="en-US" sz="3900" dirty="0" err="1"/>
              <a:t>Keimah</a:t>
            </a:r>
            <a:r>
              <a:rPr lang="en-US" sz="3900" dirty="0"/>
              <a:t> a ka </a:t>
            </a:r>
            <a:r>
              <a:rPr lang="en-US" sz="3900" dirty="0" err="1"/>
              <a:t>kawl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8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Maw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vailamtahnak</a:t>
            </a:r>
            <a:r>
              <a:rPr lang="en-US" sz="3900" dirty="0"/>
              <a:t> ah, Ka </a:t>
            </a:r>
            <a:r>
              <a:rPr lang="en-US" sz="3900" dirty="0" err="1"/>
              <a:t>sualnak</a:t>
            </a:r>
            <a:r>
              <a:rPr lang="en-US" sz="3900" dirty="0"/>
              <a:t> </a:t>
            </a:r>
            <a:r>
              <a:rPr lang="en-US" sz="3900" dirty="0" err="1"/>
              <a:t>caah</a:t>
            </a:r>
            <a:r>
              <a:rPr lang="en-US" sz="3900" dirty="0"/>
              <a:t> </a:t>
            </a:r>
            <a:r>
              <a:rPr lang="en-US" sz="3900" dirty="0" err="1"/>
              <a:t>thihnak</a:t>
            </a:r>
            <a:r>
              <a:rPr lang="en-US" sz="3900" dirty="0"/>
              <a:t> a in </a:t>
            </a:r>
            <a:r>
              <a:rPr lang="en-US" sz="3900" dirty="0" err="1"/>
              <a:t>cang</a:t>
            </a:r>
            <a:r>
              <a:rPr lang="en-US" sz="3900" dirty="0"/>
              <a:t>, Maw </a:t>
            </a:r>
            <a:r>
              <a:rPr lang="en-US" sz="3900" dirty="0" err="1"/>
              <a:t>zeitluk</a:t>
            </a:r>
            <a:r>
              <a:rPr lang="en-US" sz="3900" dirty="0"/>
              <a:t> in </a:t>
            </a:r>
            <a:r>
              <a:rPr lang="en-US" sz="3900" dirty="0" err="1"/>
              <a:t>dah</a:t>
            </a:r>
            <a:r>
              <a:rPr lang="en-US" sz="3900" dirty="0"/>
              <a:t> </a:t>
            </a:r>
            <a:r>
              <a:rPr lang="en-US" sz="3900" dirty="0" err="1"/>
              <a:t>khuaruahhar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, </a:t>
            </a:r>
            <a:r>
              <a:rPr lang="en-US" sz="3900" dirty="0" err="1"/>
              <a:t>Keimah</a:t>
            </a:r>
            <a:r>
              <a:rPr lang="en-US" sz="3900" dirty="0"/>
              <a:t> </a:t>
            </a:r>
            <a:r>
              <a:rPr lang="en-US" sz="3900" dirty="0" err="1"/>
              <a:t>ca'h</a:t>
            </a:r>
            <a:r>
              <a:rPr lang="en-US" sz="3900" dirty="0"/>
              <a:t> a </a:t>
            </a:r>
            <a:r>
              <a:rPr lang="en-US" sz="3900" dirty="0" err="1"/>
              <a:t>thi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8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Keimah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ka </a:t>
            </a:r>
            <a:r>
              <a:rPr lang="en-US" sz="3900" dirty="0" err="1"/>
              <a:t>kawl</a:t>
            </a:r>
            <a:r>
              <a:rPr lang="en-US" sz="3900" dirty="0"/>
              <a:t>, (ka </a:t>
            </a:r>
            <a:r>
              <a:rPr lang="en-US" sz="3900" dirty="0" err="1"/>
              <a:t>kawl</a:t>
            </a:r>
            <a:r>
              <a:rPr lang="en-US" sz="3900" dirty="0"/>
              <a:t> ka </a:t>
            </a:r>
            <a:r>
              <a:rPr lang="en-US" sz="3900" dirty="0" err="1"/>
              <a:t>kawl</a:t>
            </a:r>
            <a:r>
              <a:rPr lang="en-US" sz="3900" dirty="0"/>
              <a:t>) </a:t>
            </a:r>
            <a:r>
              <a:rPr lang="en-US" sz="3900" dirty="0" err="1"/>
              <a:t>Keimah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ka </a:t>
            </a:r>
            <a:r>
              <a:rPr lang="en-US" sz="3900" dirty="0" err="1"/>
              <a:t>kawl</a:t>
            </a:r>
            <a:r>
              <a:rPr lang="en-US" sz="3900" dirty="0"/>
              <a:t>, Maw </a:t>
            </a:r>
            <a:r>
              <a:rPr lang="en-US" sz="3900" dirty="0" err="1"/>
              <a:t>lunglawmhnak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khuaruahharnak</a:t>
            </a:r>
            <a:r>
              <a:rPr lang="en-US" sz="3900" dirty="0"/>
              <a:t> in, </a:t>
            </a:r>
            <a:r>
              <a:rPr lang="en-US" sz="3900" dirty="0" err="1"/>
              <a:t>Keimah</a:t>
            </a:r>
            <a:r>
              <a:rPr lang="en-US" sz="3900" dirty="0"/>
              <a:t> a ka </a:t>
            </a:r>
            <a:r>
              <a:rPr lang="en-US" sz="3900" dirty="0" err="1"/>
              <a:t>kawl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8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vawlei</a:t>
            </a:r>
            <a:r>
              <a:rPr lang="en-US" sz="3900" dirty="0"/>
              <a:t> mi, Lam </a:t>
            </a:r>
            <a:r>
              <a:rPr lang="en-US" sz="3900" dirty="0" err="1"/>
              <a:t>palh</a:t>
            </a:r>
            <a:r>
              <a:rPr lang="en-US" sz="3900" dirty="0"/>
              <a:t> </a:t>
            </a:r>
            <a:r>
              <a:rPr lang="en-US" sz="3900" dirty="0" err="1"/>
              <a:t>sualmi</a:t>
            </a:r>
            <a:r>
              <a:rPr lang="en-US" sz="3900" dirty="0"/>
              <a:t> </a:t>
            </a:r>
            <a:r>
              <a:rPr lang="en-US" sz="3900" dirty="0" err="1"/>
              <a:t>tuu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</a:t>
            </a:r>
            <a:r>
              <a:rPr lang="en-US" sz="3900" dirty="0" err="1"/>
              <a:t>kawl</a:t>
            </a:r>
            <a:r>
              <a:rPr lang="en-US" sz="3900" dirty="0"/>
              <a:t>, A </a:t>
            </a:r>
            <a:r>
              <a:rPr lang="en-US" sz="3900" dirty="0" err="1"/>
              <a:t>saupi</a:t>
            </a:r>
            <a:r>
              <a:rPr lang="en-US" sz="3900" dirty="0"/>
              <a:t> </a:t>
            </a:r>
            <a:r>
              <a:rPr lang="en-US" sz="3900" dirty="0" err="1"/>
              <a:t>duhsah</a:t>
            </a:r>
            <a:r>
              <a:rPr lang="en-US" sz="3900" dirty="0"/>
              <a:t> </a:t>
            </a:r>
            <a:r>
              <a:rPr lang="en-US" sz="3900" dirty="0" err="1"/>
              <a:t>te</a:t>
            </a:r>
            <a:r>
              <a:rPr lang="en-US" sz="3900" dirty="0"/>
              <a:t> in a ka </a:t>
            </a:r>
            <a:r>
              <a:rPr lang="en-US" sz="3900" dirty="0" err="1"/>
              <a:t>auh</a:t>
            </a:r>
            <a:r>
              <a:rPr lang="en-US" sz="3900" dirty="0"/>
              <a:t>, </a:t>
            </a:r>
            <a:r>
              <a:rPr lang="en-US" sz="3900" dirty="0" err="1"/>
              <a:t>Keimah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ka </a:t>
            </a:r>
            <a:r>
              <a:rPr lang="en-US" sz="3900" dirty="0" err="1"/>
              <a:t>auh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8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Keimah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ka </a:t>
            </a:r>
            <a:r>
              <a:rPr lang="en-US" sz="3900" dirty="0" err="1"/>
              <a:t>kawl</a:t>
            </a:r>
            <a:r>
              <a:rPr lang="en-US" sz="3900" dirty="0"/>
              <a:t>, (ka </a:t>
            </a:r>
            <a:r>
              <a:rPr lang="en-US" sz="3900" dirty="0" err="1"/>
              <a:t>kawl</a:t>
            </a:r>
            <a:r>
              <a:rPr lang="en-US" sz="3900" dirty="0"/>
              <a:t> ka </a:t>
            </a:r>
            <a:r>
              <a:rPr lang="en-US" sz="3900" dirty="0" err="1"/>
              <a:t>kawl</a:t>
            </a:r>
            <a:r>
              <a:rPr lang="en-US" sz="3900" dirty="0"/>
              <a:t>) </a:t>
            </a:r>
            <a:r>
              <a:rPr lang="en-US" sz="3900" dirty="0" err="1"/>
              <a:t>Keimah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ka </a:t>
            </a:r>
            <a:r>
              <a:rPr lang="en-US" sz="3900" dirty="0" err="1"/>
              <a:t>kawl</a:t>
            </a:r>
            <a:r>
              <a:rPr lang="en-US" sz="3900" dirty="0"/>
              <a:t>, Maw </a:t>
            </a:r>
            <a:r>
              <a:rPr lang="en-US" sz="3900" dirty="0" err="1"/>
              <a:t>lunglawmhnak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khuaruahharnak</a:t>
            </a:r>
            <a:r>
              <a:rPr lang="en-US" sz="3900" dirty="0"/>
              <a:t> in, </a:t>
            </a:r>
            <a:r>
              <a:rPr lang="en-US" sz="3900" dirty="0" err="1"/>
              <a:t>Keimah</a:t>
            </a:r>
            <a:r>
              <a:rPr lang="en-US" sz="3900" dirty="0"/>
              <a:t> a ka </a:t>
            </a:r>
            <a:r>
              <a:rPr lang="en-US" sz="3900" dirty="0" err="1"/>
              <a:t>kawl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8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vawlei</a:t>
            </a:r>
            <a:r>
              <a:rPr lang="en-US" sz="3900" dirty="0"/>
              <a:t> ah a rung </a:t>
            </a:r>
            <a:r>
              <a:rPr lang="en-US" sz="3900" dirty="0" err="1"/>
              <a:t>tum</a:t>
            </a:r>
            <a:r>
              <a:rPr lang="en-US" sz="3900" dirty="0"/>
              <a:t> than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Kum</a:t>
            </a:r>
            <a:r>
              <a:rPr lang="en-US" sz="3900" dirty="0"/>
              <a:t> </a:t>
            </a:r>
            <a:r>
              <a:rPr lang="en-US" sz="3900" dirty="0" err="1"/>
              <a:t>saupi</a:t>
            </a:r>
            <a:r>
              <a:rPr lang="en-US" sz="3900" dirty="0"/>
              <a:t>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hmanhseh</a:t>
            </a:r>
            <a:r>
              <a:rPr lang="en-US" sz="3900" dirty="0"/>
              <a:t> hi </a:t>
            </a:r>
            <a:r>
              <a:rPr lang="en-US" sz="3900" dirty="0" err="1"/>
              <a:t>bia</a:t>
            </a:r>
            <a:r>
              <a:rPr lang="en-US" sz="3900" dirty="0"/>
              <a:t> a </a:t>
            </a:r>
            <a:r>
              <a:rPr lang="en-US" sz="3900" dirty="0" err="1"/>
              <a:t>hmun</a:t>
            </a:r>
            <a:r>
              <a:rPr lang="en-US" sz="3900" dirty="0"/>
              <a:t>, </a:t>
            </a:r>
            <a:r>
              <a:rPr lang="en-US" sz="3900" dirty="0" err="1"/>
              <a:t>Vancung</a:t>
            </a:r>
            <a:r>
              <a:rPr lang="en-US" sz="3900" dirty="0"/>
              <a:t> in a rung </a:t>
            </a:r>
            <a:r>
              <a:rPr lang="en-US" sz="3900" dirty="0" err="1"/>
              <a:t>tum</a:t>
            </a:r>
            <a:r>
              <a:rPr lang="en-US" sz="3900" dirty="0"/>
              <a:t> </a:t>
            </a:r>
            <a:r>
              <a:rPr lang="en-US" sz="3900" dirty="0" err="1"/>
              <a:t>lio</a:t>
            </a:r>
            <a:r>
              <a:rPr lang="en-US" sz="3900" dirty="0"/>
              <a:t> ka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A </a:t>
            </a:r>
            <a:r>
              <a:rPr lang="en-US" sz="3900" dirty="0" err="1"/>
              <a:t>tum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</a:t>
            </a:r>
            <a:r>
              <a:rPr lang="en-US" sz="3900" dirty="0" err="1"/>
              <a:t>keimah</a:t>
            </a:r>
            <a:r>
              <a:rPr lang="en-US" sz="3900" dirty="0"/>
              <a:t> ca.</a:t>
            </a:r>
          </a:p>
        </p:txBody>
      </p:sp>
    </p:spTree>
  </p:cSld>
  <p:clrMapOvr>
    <a:masterClrMapping/>
  </p:clrMapOvr>
</p:sld>
</file>

<file path=ppt/slides/slide8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Keimah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ka </a:t>
            </a:r>
            <a:r>
              <a:rPr lang="en-US" sz="3900" dirty="0" err="1"/>
              <a:t>kawl</a:t>
            </a:r>
            <a:r>
              <a:rPr lang="en-US" sz="3900" dirty="0"/>
              <a:t>, (ka </a:t>
            </a:r>
            <a:r>
              <a:rPr lang="en-US" sz="3900" dirty="0" err="1"/>
              <a:t>kawl</a:t>
            </a:r>
            <a:r>
              <a:rPr lang="en-US" sz="3900" dirty="0"/>
              <a:t> ka </a:t>
            </a:r>
            <a:r>
              <a:rPr lang="en-US" sz="3900" dirty="0" err="1"/>
              <a:t>kawl</a:t>
            </a:r>
            <a:r>
              <a:rPr lang="en-US" sz="3900" dirty="0"/>
              <a:t>) </a:t>
            </a:r>
            <a:r>
              <a:rPr lang="en-US" sz="3900" dirty="0" err="1"/>
              <a:t>Keimah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ka </a:t>
            </a:r>
            <a:r>
              <a:rPr lang="en-US" sz="3900" dirty="0" err="1"/>
              <a:t>kawl</a:t>
            </a:r>
            <a:r>
              <a:rPr lang="en-US" sz="3900" dirty="0"/>
              <a:t>, Maw </a:t>
            </a:r>
            <a:r>
              <a:rPr lang="en-US" sz="3900" dirty="0" err="1"/>
              <a:t>lunglawmhnak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khuaruahharnak</a:t>
            </a:r>
            <a:r>
              <a:rPr lang="en-US" sz="3900" dirty="0"/>
              <a:t> in, </a:t>
            </a:r>
            <a:r>
              <a:rPr lang="en-US" sz="3900" dirty="0" err="1"/>
              <a:t>Keimah</a:t>
            </a:r>
            <a:r>
              <a:rPr lang="en-US" sz="3900" dirty="0"/>
              <a:t> a ka </a:t>
            </a:r>
            <a:r>
              <a:rPr lang="en-US" sz="3900" dirty="0" err="1"/>
              <a:t>kawl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8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8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113. A KAN KHAMH CANG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</a:t>
            </a:r>
            <a:r>
              <a:rPr lang="en-US" sz="3900" dirty="0" err="1"/>
              <a:t>Eb</a:t>
            </a:r>
            <a:endParaRPr lang="en-US" sz="3900" dirty="0"/>
          </a:p>
        </p:txBody>
      </p:sp>
    </p:spTree>
  </p:cSld>
  <p:clrMapOvr>
    <a:masterClrMapping/>
  </p:clrMapOvr>
</p:sld>
</file>

<file path=ppt/slides/slide8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khamh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</a:t>
            </a:r>
            <a:r>
              <a:rPr lang="en-US" sz="3900" dirty="0" err="1"/>
              <a:t>khuaruahhar</a:t>
            </a:r>
            <a:r>
              <a:rPr lang="en-US" sz="3900" dirty="0"/>
              <a:t> in,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Khamhbawi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 </a:t>
            </a:r>
            <a:r>
              <a:rPr lang="en-US" sz="3900" dirty="0" err="1"/>
              <a:t>thi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; </a:t>
            </a:r>
            <a:r>
              <a:rPr lang="en-US" sz="3900" dirty="0" err="1"/>
              <a:t>Rulhreu</a:t>
            </a:r>
            <a:r>
              <a:rPr lang="en-US" sz="3900" dirty="0"/>
              <a:t> </a:t>
            </a:r>
            <a:r>
              <a:rPr lang="en-US" sz="3900" dirty="0" err="1"/>
              <a:t>temnak</a:t>
            </a:r>
            <a:r>
              <a:rPr lang="en-US" sz="3900" dirty="0"/>
              <a:t> a </a:t>
            </a:r>
            <a:r>
              <a:rPr lang="en-US" sz="3900" dirty="0" err="1"/>
              <a:t>phoih</a:t>
            </a:r>
            <a:r>
              <a:rPr lang="en-US" sz="3900" dirty="0"/>
              <a:t> </a:t>
            </a:r>
            <a:r>
              <a:rPr lang="en-US" sz="3900" dirty="0" err="1"/>
              <a:t>dih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.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khamh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8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khamh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khamh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A </a:t>
            </a:r>
            <a:r>
              <a:rPr lang="en-US" sz="3900" dirty="0" err="1"/>
              <a:t>thlet</a:t>
            </a:r>
            <a:r>
              <a:rPr lang="en-US" sz="3900" dirty="0"/>
              <a:t> </a:t>
            </a:r>
            <a:r>
              <a:rPr lang="en-US" sz="3900" dirty="0" err="1"/>
              <a:t>thi</a:t>
            </a:r>
            <a:r>
              <a:rPr lang="en-US" sz="3900" dirty="0"/>
              <a:t> in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tawl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</a:t>
            </a:r>
            <a:r>
              <a:rPr lang="en-US" sz="3900" dirty="0" err="1"/>
              <a:t>Vailamtah</a:t>
            </a:r>
            <a:r>
              <a:rPr lang="en-US" sz="3900" dirty="0"/>
              <a:t> </a:t>
            </a:r>
            <a:r>
              <a:rPr lang="en-US" sz="3900" dirty="0" err="1"/>
              <a:t>cung</a:t>
            </a:r>
            <a:r>
              <a:rPr lang="en-US" sz="3900" dirty="0"/>
              <a:t> </a:t>
            </a:r>
            <a:r>
              <a:rPr lang="en-US" sz="3900" dirty="0" err="1"/>
              <a:t>thihnak</a:t>
            </a:r>
            <a:r>
              <a:rPr lang="en-US" sz="3900" dirty="0"/>
              <a:t> a in;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Khamhbawi</a:t>
            </a:r>
            <a:r>
              <a:rPr lang="en-US" sz="3900" dirty="0"/>
              <a:t> </a:t>
            </a:r>
            <a:r>
              <a:rPr lang="en-US" sz="3900" dirty="0" err="1"/>
              <a:t>kei</a:t>
            </a:r>
            <a:r>
              <a:rPr lang="en-US" sz="3900" dirty="0"/>
              <a:t> ca a </a:t>
            </a:r>
            <a:r>
              <a:rPr lang="en-US" sz="3900" dirty="0" err="1"/>
              <a:t>thi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8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khamh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</a:t>
            </a:r>
            <a:r>
              <a:rPr lang="en-US" sz="3900" dirty="0" err="1"/>
              <a:t>rulhreu</a:t>
            </a:r>
            <a:r>
              <a:rPr lang="en-US" sz="3900" dirty="0"/>
              <a:t> </a:t>
            </a:r>
            <a:r>
              <a:rPr lang="en-US" sz="3900" dirty="0" err="1"/>
              <a:t>temnak</a:t>
            </a:r>
            <a:r>
              <a:rPr lang="en-US" sz="3900" dirty="0"/>
              <a:t>, A </a:t>
            </a:r>
            <a:r>
              <a:rPr lang="en-US" sz="3900" dirty="0" err="1"/>
              <a:t>phoih</a:t>
            </a:r>
            <a:r>
              <a:rPr lang="en-US" sz="3900" dirty="0"/>
              <a:t> </a:t>
            </a:r>
            <a:r>
              <a:rPr lang="en-US" sz="3900" dirty="0" err="1"/>
              <a:t>dih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 </a:t>
            </a:r>
            <a:r>
              <a:rPr lang="en-US" sz="3900" dirty="0" err="1"/>
              <a:t>keimah</a:t>
            </a:r>
            <a:r>
              <a:rPr lang="en-US" sz="3900" dirty="0"/>
              <a:t> </a:t>
            </a:r>
            <a:r>
              <a:rPr lang="en-US" sz="3900" dirty="0" err="1"/>
              <a:t>cungah</a:t>
            </a:r>
            <a:r>
              <a:rPr lang="en-US" sz="3900" dirty="0"/>
              <a:t>;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Khamhbawi</a:t>
            </a:r>
            <a:r>
              <a:rPr lang="en-US" sz="3900" dirty="0"/>
              <a:t> </a:t>
            </a:r>
            <a:r>
              <a:rPr lang="en-US" sz="3900" dirty="0" err="1"/>
              <a:t>thangthat</a:t>
            </a:r>
            <a:r>
              <a:rPr lang="en-US" sz="3900" dirty="0"/>
              <a:t> u </a:t>
            </a:r>
            <a:r>
              <a:rPr lang="en-US" sz="3900" dirty="0" err="1"/>
              <a:t>si</a:t>
            </a:r>
            <a:r>
              <a:rPr lang="en-US" sz="3900" dirty="0"/>
              <a:t>. A </a:t>
            </a:r>
            <a:r>
              <a:rPr lang="en-US" sz="3900" dirty="0" err="1"/>
              <a:t>vailam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pu</a:t>
            </a:r>
            <a:r>
              <a:rPr lang="en-US" sz="3900" dirty="0"/>
              <a:t> </a:t>
            </a:r>
            <a:r>
              <a:rPr lang="en-US" sz="3900" dirty="0" err="1"/>
              <a:t>cio</a:t>
            </a:r>
            <a:r>
              <a:rPr lang="en-US" sz="3900" dirty="0"/>
              <a:t> u </a:t>
            </a:r>
            <a:r>
              <a:rPr lang="en-US" sz="3900" dirty="0" err="1"/>
              <a:t>si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8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khamh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khamh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A </a:t>
            </a:r>
            <a:r>
              <a:rPr lang="en-US" sz="3900" dirty="0" err="1"/>
              <a:t>thlet</a:t>
            </a:r>
            <a:r>
              <a:rPr lang="en-US" sz="3900" dirty="0"/>
              <a:t> </a:t>
            </a:r>
            <a:r>
              <a:rPr lang="en-US" sz="3900" dirty="0" err="1"/>
              <a:t>thi</a:t>
            </a:r>
            <a:r>
              <a:rPr lang="en-US" sz="3900" dirty="0"/>
              <a:t> in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tawl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</a:t>
            </a:r>
            <a:r>
              <a:rPr lang="en-US" sz="3900" dirty="0" err="1"/>
              <a:t>Vailamtah</a:t>
            </a:r>
            <a:r>
              <a:rPr lang="en-US" sz="3900" dirty="0"/>
              <a:t> </a:t>
            </a:r>
            <a:r>
              <a:rPr lang="en-US" sz="3900" dirty="0" err="1"/>
              <a:t>cung</a:t>
            </a:r>
            <a:r>
              <a:rPr lang="en-US" sz="3900" dirty="0"/>
              <a:t> </a:t>
            </a:r>
            <a:r>
              <a:rPr lang="en-US" sz="3900" dirty="0" err="1"/>
              <a:t>thihnak</a:t>
            </a:r>
            <a:r>
              <a:rPr lang="en-US" sz="3900" dirty="0"/>
              <a:t> a in;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Khamhbawi</a:t>
            </a:r>
            <a:r>
              <a:rPr lang="en-US" sz="3900" dirty="0"/>
              <a:t> </a:t>
            </a:r>
            <a:r>
              <a:rPr lang="en-US" sz="3900" dirty="0" err="1"/>
              <a:t>kei</a:t>
            </a:r>
            <a:r>
              <a:rPr lang="en-US" sz="3900" dirty="0"/>
              <a:t> ca a </a:t>
            </a:r>
            <a:r>
              <a:rPr lang="en-US" sz="3900" dirty="0" err="1"/>
              <a:t>thi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8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Khamh</a:t>
            </a:r>
            <a:r>
              <a:rPr lang="en-US" sz="3900" dirty="0"/>
              <a:t> a duh vial a </a:t>
            </a:r>
            <a:r>
              <a:rPr lang="en-US" sz="3900" dirty="0" err="1"/>
              <a:t>khamh</a:t>
            </a:r>
            <a:r>
              <a:rPr lang="en-US" sz="3900" dirty="0"/>
              <a:t> </a:t>
            </a:r>
            <a:r>
              <a:rPr lang="en-US" sz="3900" dirty="0" err="1"/>
              <a:t>dih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</a:t>
            </a:r>
            <a:r>
              <a:rPr lang="en-US" sz="3900" dirty="0" err="1"/>
              <a:t>Khuaruahharnak</a:t>
            </a:r>
            <a:r>
              <a:rPr lang="en-US" sz="3900" dirty="0"/>
              <a:t> </a:t>
            </a:r>
            <a:r>
              <a:rPr lang="en-US" sz="3900" dirty="0" err="1"/>
              <a:t>hlasa</a:t>
            </a:r>
            <a:r>
              <a:rPr lang="en-US" sz="3900" dirty="0"/>
              <a:t> u </a:t>
            </a:r>
            <a:r>
              <a:rPr lang="en-US" sz="3900" dirty="0" err="1"/>
              <a:t>si</a:t>
            </a:r>
            <a:r>
              <a:rPr lang="en-US" sz="3900" dirty="0"/>
              <a:t>; </a:t>
            </a:r>
            <a:r>
              <a:rPr lang="en-US" sz="3900" dirty="0" err="1"/>
              <a:t>Tingtang</a:t>
            </a:r>
            <a:r>
              <a:rPr lang="en-US" sz="3900" dirty="0"/>
              <a:t> </a:t>
            </a:r>
            <a:r>
              <a:rPr lang="en-US" sz="3900" dirty="0" err="1"/>
              <a:t>tum</a:t>
            </a:r>
            <a:r>
              <a:rPr lang="en-US" sz="3900" dirty="0"/>
              <a:t> in </a:t>
            </a:r>
            <a:r>
              <a:rPr lang="en-US" sz="3900" dirty="0" err="1"/>
              <a:t>thangthat</a:t>
            </a:r>
            <a:r>
              <a:rPr lang="en-US" sz="3900" dirty="0"/>
              <a:t> u </a:t>
            </a:r>
            <a:r>
              <a:rPr lang="en-US" sz="3900" dirty="0" err="1"/>
              <a:t>si</a:t>
            </a:r>
            <a:r>
              <a:rPr lang="en-US" sz="3900" dirty="0"/>
              <a:t>. </a:t>
            </a:r>
            <a:r>
              <a:rPr lang="en-US" sz="3900" dirty="0" err="1"/>
              <a:t>Khamhbawi</a:t>
            </a:r>
            <a:r>
              <a:rPr lang="en-US" sz="3900" dirty="0"/>
              <a:t> min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thangthat</a:t>
            </a:r>
            <a:r>
              <a:rPr lang="en-US" sz="3900" dirty="0"/>
              <a:t> u </a:t>
            </a:r>
            <a:r>
              <a:rPr lang="en-US" sz="3900" dirty="0" err="1"/>
              <a:t>si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8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khamh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khamh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A </a:t>
            </a:r>
            <a:r>
              <a:rPr lang="en-US" sz="3900" dirty="0" err="1"/>
              <a:t>thlet</a:t>
            </a:r>
            <a:r>
              <a:rPr lang="en-US" sz="3900" dirty="0"/>
              <a:t> </a:t>
            </a:r>
            <a:r>
              <a:rPr lang="en-US" sz="3900" dirty="0" err="1"/>
              <a:t>thi</a:t>
            </a:r>
            <a:r>
              <a:rPr lang="en-US" sz="3900" dirty="0"/>
              <a:t> in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tawl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</a:t>
            </a:r>
            <a:r>
              <a:rPr lang="en-US" sz="3900" dirty="0" err="1"/>
              <a:t>Vailamtah</a:t>
            </a:r>
            <a:r>
              <a:rPr lang="en-US" sz="3900" dirty="0"/>
              <a:t> </a:t>
            </a:r>
            <a:r>
              <a:rPr lang="en-US" sz="3900" dirty="0" err="1"/>
              <a:t>cung</a:t>
            </a:r>
            <a:r>
              <a:rPr lang="en-US" sz="3900" dirty="0"/>
              <a:t> </a:t>
            </a:r>
            <a:r>
              <a:rPr lang="en-US" sz="3900" dirty="0" err="1"/>
              <a:t>thihnak</a:t>
            </a:r>
            <a:r>
              <a:rPr lang="en-US" sz="3900" dirty="0"/>
              <a:t> a in;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Khamhbawi</a:t>
            </a:r>
            <a:r>
              <a:rPr lang="en-US" sz="3900" dirty="0"/>
              <a:t> </a:t>
            </a:r>
            <a:r>
              <a:rPr lang="en-US" sz="3900" dirty="0" err="1"/>
              <a:t>kei</a:t>
            </a:r>
            <a:r>
              <a:rPr lang="en-US" sz="3900" dirty="0"/>
              <a:t> ca a </a:t>
            </a:r>
            <a:r>
              <a:rPr lang="en-US" sz="3900" dirty="0" err="1"/>
              <a:t>thi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8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8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114. AMAH KA DAWT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D</a:t>
            </a:r>
          </a:p>
        </p:txBody>
      </p:sp>
    </p:spTree>
  </p:cSld>
  <p:clrMapOvr>
    <a:masterClrMapping/>
  </p:clrMapOvr>
</p:sld>
</file>

<file path=ppt/slides/slide8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Ka lung in </a:t>
            </a:r>
            <a:r>
              <a:rPr lang="en-US" sz="3900" dirty="0" err="1"/>
              <a:t>vawlei</a:t>
            </a:r>
            <a:r>
              <a:rPr lang="en-US" sz="3900" dirty="0"/>
              <a:t> </a:t>
            </a:r>
            <a:r>
              <a:rPr lang="en-US" sz="3900" dirty="0" err="1"/>
              <a:t>sunpar</a:t>
            </a:r>
            <a:r>
              <a:rPr lang="en-US" sz="3900" dirty="0"/>
              <a:t> a lo </a:t>
            </a:r>
            <a:r>
              <a:rPr lang="en-US" sz="3900" dirty="0" err="1"/>
              <a:t>dih</a:t>
            </a:r>
            <a:r>
              <a:rPr lang="en-US" sz="3900" dirty="0"/>
              <a:t>, </a:t>
            </a:r>
            <a:r>
              <a:rPr lang="en-US" sz="3900" dirty="0" err="1"/>
              <a:t>Phannak</a:t>
            </a:r>
            <a:r>
              <a:rPr lang="en-US" sz="3900" dirty="0"/>
              <a:t> in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thi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 ka </a:t>
            </a:r>
            <a:r>
              <a:rPr lang="en-US" sz="3900" dirty="0" err="1"/>
              <a:t>khamh</a:t>
            </a:r>
            <a:r>
              <a:rPr lang="en-US" sz="3900" dirty="0"/>
              <a:t>, </a:t>
            </a:r>
            <a:r>
              <a:rPr lang="en-US" sz="3900" dirty="0" err="1"/>
              <a:t>Vailamtahnak</a:t>
            </a:r>
            <a:r>
              <a:rPr lang="en-US" sz="3900" dirty="0"/>
              <a:t> tang ah ka </a:t>
            </a:r>
            <a:r>
              <a:rPr lang="en-US" sz="3900" dirty="0" err="1"/>
              <a:t>lungthin</a:t>
            </a:r>
            <a:r>
              <a:rPr lang="en-US" sz="3900" dirty="0"/>
              <a:t> cu,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thi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hawhra</a:t>
            </a:r>
            <a:r>
              <a:rPr lang="en-US" sz="3900" dirty="0"/>
              <a:t> </a:t>
            </a:r>
            <a:r>
              <a:rPr lang="en-US" sz="3900" dirty="0" err="1"/>
              <a:t>bangin</a:t>
            </a:r>
            <a:r>
              <a:rPr lang="en-US" sz="3900" dirty="0"/>
              <a:t> a </a:t>
            </a:r>
            <a:r>
              <a:rPr lang="en-US" sz="3900" dirty="0" err="1"/>
              <a:t>tawl</a:t>
            </a:r>
            <a:r>
              <a:rPr lang="en-US" sz="3900" dirty="0"/>
              <a:t> </a:t>
            </a:r>
            <a:r>
              <a:rPr lang="en-US" sz="3900" dirty="0" err="1"/>
              <a:t>dih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8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Ka </a:t>
            </a:r>
            <a:r>
              <a:rPr lang="en-US" sz="3900" dirty="0" err="1"/>
              <a:t>dawt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ka </a:t>
            </a:r>
            <a:r>
              <a:rPr lang="en-US" sz="3900" dirty="0" err="1"/>
              <a:t>dawt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A ka </a:t>
            </a:r>
            <a:r>
              <a:rPr lang="en-US" sz="3900" dirty="0" err="1"/>
              <a:t>dawt</a:t>
            </a:r>
            <a:r>
              <a:rPr lang="en-US" sz="3900" dirty="0"/>
              <a:t> </a:t>
            </a:r>
            <a:r>
              <a:rPr lang="en-US" sz="3900" dirty="0" err="1"/>
              <a:t>hmasa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Kalvary</a:t>
            </a:r>
            <a:r>
              <a:rPr lang="en-US" sz="3900" dirty="0"/>
              <a:t> </a:t>
            </a:r>
            <a:r>
              <a:rPr lang="en-US" sz="3900" dirty="0" err="1"/>
              <a:t>thingcung</a:t>
            </a:r>
            <a:r>
              <a:rPr lang="en-US" sz="3900" dirty="0"/>
              <a:t> in a ka </a:t>
            </a:r>
            <a:r>
              <a:rPr lang="en-US" sz="3900" dirty="0" err="1"/>
              <a:t>tlanh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 ca ah.</a:t>
            </a:r>
          </a:p>
        </p:txBody>
      </p:sp>
    </p:spTree>
  </p:cSld>
  <p:clrMapOvr>
    <a:masterClrMapping/>
  </p:clrMapOvr>
</p:sld>
</file>

<file path=ppt/slides/slide8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Sualnak</a:t>
            </a:r>
            <a:r>
              <a:rPr lang="en-US" sz="3900" dirty="0"/>
              <a:t> </a:t>
            </a:r>
            <a:r>
              <a:rPr lang="en-US" sz="3900" dirty="0" err="1"/>
              <a:t>ramlak</a:t>
            </a:r>
            <a:r>
              <a:rPr lang="en-US" sz="3900" dirty="0"/>
              <a:t> </a:t>
            </a:r>
            <a:r>
              <a:rPr lang="en-US" sz="3900" dirty="0" err="1"/>
              <a:t>chungah</a:t>
            </a:r>
            <a:r>
              <a:rPr lang="en-US" sz="3900" dirty="0"/>
              <a:t> ka </a:t>
            </a:r>
            <a:r>
              <a:rPr lang="en-US" sz="3900" dirty="0" err="1"/>
              <a:t>rak</a:t>
            </a:r>
            <a:r>
              <a:rPr lang="en-US" sz="3900" dirty="0"/>
              <a:t> </a:t>
            </a:r>
            <a:r>
              <a:rPr lang="en-US" sz="3900" dirty="0" err="1"/>
              <a:t>tlau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Ka </a:t>
            </a:r>
            <a:r>
              <a:rPr lang="en-US" sz="3900" dirty="0" err="1"/>
              <a:t>lungchung</a:t>
            </a:r>
            <a:r>
              <a:rPr lang="en-US" sz="3900" dirty="0"/>
              <a:t> </a:t>
            </a:r>
            <a:r>
              <a:rPr lang="en-US" sz="3900" dirty="0" err="1"/>
              <a:t>duhnak</a:t>
            </a:r>
            <a:r>
              <a:rPr lang="en-US" sz="3900" dirty="0"/>
              <a:t> </a:t>
            </a:r>
            <a:r>
              <a:rPr lang="en-US" sz="3900" dirty="0" err="1"/>
              <a:t>sal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ka </a:t>
            </a:r>
            <a:r>
              <a:rPr lang="en-US" sz="3900" dirty="0" err="1"/>
              <a:t>rak</a:t>
            </a:r>
            <a:r>
              <a:rPr lang="en-US" sz="3900" dirty="0"/>
              <a:t> </a:t>
            </a:r>
            <a:r>
              <a:rPr lang="en-US" sz="3900" dirty="0" err="1"/>
              <a:t>si</a:t>
            </a:r>
            <a:r>
              <a:rPr lang="en-US" sz="3900" dirty="0"/>
              <a:t>; </a:t>
            </a:r>
            <a:r>
              <a:rPr lang="en-US" sz="3900" dirty="0" err="1"/>
              <a:t>Pathian</a:t>
            </a:r>
            <a:r>
              <a:rPr lang="en-US" sz="3900" dirty="0"/>
              <a:t> ton </a:t>
            </a:r>
            <a:r>
              <a:rPr lang="en-US" sz="3900" dirty="0" err="1"/>
              <a:t>lai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ka </a:t>
            </a:r>
            <a:r>
              <a:rPr lang="en-US" sz="3900" dirty="0" err="1"/>
              <a:t>rak</a:t>
            </a:r>
            <a:r>
              <a:rPr lang="en-US" sz="3900" dirty="0"/>
              <a:t> </a:t>
            </a:r>
            <a:r>
              <a:rPr lang="en-US" sz="3900" dirty="0" err="1"/>
              <a:t>tih</a:t>
            </a:r>
            <a:r>
              <a:rPr lang="en-US" sz="3900" dirty="0"/>
              <a:t> </a:t>
            </a:r>
            <a:r>
              <a:rPr lang="en-US" sz="3900" dirty="0" err="1"/>
              <a:t>ngaingai</a:t>
            </a:r>
            <a:r>
              <a:rPr lang="en-US" sz="3900" dirty="0"/>
              <a:t>, </a:t>
            </a:r>
            <a:r>
              <a:rPr lang="en-US" sz="3900" dirty="0" err="1"/>
              <a:t>Sihmanhsehlaw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thi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 ka </a:t>
            </a:r>
            <a:r>
              <a:rPr lang="en-US" sz="3900" dirty="0" err="1"/>
              <a:t>thianh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8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Ka </a:t>
            </a:r>
            <a:r>
              <a:rPr lang="en-US" sz="3900" dirty="0" err="1"/>
              <a:t>dawt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ka </a:t>
            </a:r>
            <a:r>
              <a:rPr lang="en-US" sz="3900" dirty="0" err="1"/>
              <a:t>dawt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A ka </a:t>
            </a:r>
            <a:r>
              <a:rPr lang="en-US" sz="3900" dirty="0" err="1"/>
              <a:t>dawt</a:t>
            </a:r>
            <a:r>
              <a:rPr lang="en-US" sz="3900" dirty="0"/>
              <a:t> </a:t>
            </a:r>
            <a:r>
              <a:rPr lang="en-US" sz="3900" dirty="0" err="1"/>
              <a:t>hmasa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Kalvary</a:t>
            </a:r>
            <a:r>
              <a:rPr lang="en-US" sz="3900" dirty="0"/>
              <a:t> </a:t>
            </a:r>
            <a:r>
              <a:rPr lang="en-US" sz="3900" dirty="0" err="1"/>
              <a:t>thingcung</a:t>
            </a:r>
            <a:r>
              <a:rPr lang="en-US" sz="3900" dirty="0"/>
              <a:t> in a ka </a:t>
            </a:r>
            <a:r>
              <a:rPr lang="en-US" sz="3900" dirty="0" err="1"/>
              <a:t>tlanh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 ca ah.</a:t>
            </a:r>
          </a:p>
        </p:txBody>
      </p:sp>
    </p:spTree>
  </p:cSld>
  <p:clrMapOvr>
    <a:masterClrMapping/>
  </p:clrMapOvr>
</p:sld>
</file>

<file path=ppt/slides/slide8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Sualnak</a:t>
            </a:r>
            <a:r>
              <a:rPr lang="en-US" sz="3900" dirty="0"/>
              <a:t> </a:t>
            </a:r>
            <a:r>
              <a:rPr lang="en-US" sz="3900" dirty="0" err="1"/>
              <a:t>rak</a:t>
            </a:r>
            <a:r>
              <a:rPr lang="en-US" sz="3900" dirty="0"/>
              <a:t> ka tem </a:t>
            </a:r>
            <a:r>
              <a:rPr lang="en-US" sz="3900" dirty="0" err="1"/>
              <a:t>hmanhseh</a:t>
            </a:r>
            <a:r>
              <a:rPr lang="en-US" sz="3900" dirty="0"/>
              <a:t> ka </a:t>
            </a:r>
            <a:r>
              <a:rPr lang="en-US" sz="3900" dirty="0" err="1"/>
              <a:t>luat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</a:t>
            </a:r>
            <a:r>
              <a:rPr lang="en-US" sz="3900" dirty="0" err="1"/>
              <a:t>Mitcaw</a:t>
            </a:r>
            <a:r>
              <a:rPr lang="en-US" sz="3900" dirty="0"/>
              <a:t> ka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nain</a:t>
            </a:r>
            <a:r>
              <a:rPr lang="en-US" sz="3900" dirty="0"/>
              <a:t> </a:t>
            </a:r>
            <a:r>
              <a:rPr lang="en-US" sz="3900" dirty="0" err="1"/>
              <a:t>ceu</a:t>
            </a:r>
            <a:r>
              <a:rPr lang="en-US" sz="3900" dirty="0"/>
              <a:t> ka </a:t>
            </a:r>
            <a:r>
              <a:rPr lang="en-US" sz="3900" dirty="0" err="1"/>
              <a:t>hmu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; </a:t>
            </a:r>
            <a:r>
              <a:rPr lang="en-US" sz="3900" dirty="0" err="1"/>
              <a:t>Rak</a:t>
            </a:r>
            <a:r>
              <a:rPr lang="en-US" sz="3900" dirty="0"/>
              <a:t> </a:t>
            </a:r>
            <a:r>
              <a:rPr lang="en-US" sz="3900" dirty="0" err="1"/>
              <a:t>thi</a:t>
            </a:r>
            <a:r>
              <a:rPr lang="en-US" sz="3900" dirty="0"/>
              <a:t> </a:t>
            </a:r>
            <a:r>
              <a:rPr lang="en-US" sz="3900" dirty="0" err="1"/>
              <a:t>hmanhning</a:t>
            </a:r>
            <a:r>
              <a:rPr lang="en-US" sz="3900" dirty="0"/>
              <a:t> </a:t>
            </a:r>
            <a:r>
              <a:rPr lang="en-US" sz="3900" dirty="0" err="1"/>
              <a:t>Khrih</a:t>
            </a:r>
            <a:r>
              <a:rPr lang="en-US" sz="3900" dirty="0"/>
              <a:t> </a:t>
            </a:r>
            <a:r>
              <a:rPr lang="en-US" sz="3900" dirty="0" err="1"/>
              <a:t>chungah</a:t>
            </a:r>
            <a:r>
              <a:rPr lang="en-US" sz="3900" dirty="0"/>
              <a:t> ka </a:t>
            </a:r>
            <a:r>
              <a:rPr lang="en-US" sz="3900" dirty="0" err="1"/>
              <a:t>nung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</a:t>
            </a:r>
            <a:r>
              <a:rPr lang="en-US" sz="3900" dirty="0" err="1"/>
              <a:t>Daihnak</a:t>
            </a:r>
            <a:r>
              <a:rPr lang="en-US" sz="3900" dirty="0"/>
              <a:t> a ka </a:t>
            </a:r>
            <a:r>
              <a:rPr lang="en-US" sz="3900" dirty="0" err="1"/>
              <a:t>pekmi</a:t>
            </a:r>
            <a:r>
              <a:rPr lang="en-US" sz="3900" dirty="0"/>
              <a:t> </a:t>
            </a:r>
            <a:r>
              <a:rPr lang="en-US" sz="3900" dirty="0" err="1"/>
              <a:t>vawlei</a:t>
            </a:r>
            <a:r>
              <a:rPr lang="en-US" sz="3900" dirty="0"/>
              <a:t> </a:t>
            </a:r>
            <a:r>
              <a:rPr lang="en-US" sz="3900" dirty="0" err="1"/>
              <a:t>cung</a:t>
            </a:r>
            <a:r>
              <a:rPr lang="en-US" sz="3900" dirty="0"/>
              <a:t> </a:t>
            </a:r>
            <a:r>
              <a:rPr lang="en-US" sz="3900" dirty="0" err="1"/>
              <a:t>chim</a:t>
            </a:r>
            <a:r>
              <a:rPr lang="en-US" sz="3900" dirty="0"/>
              <a:t> </a:t>
            </a:r>
            <a:r>
              <a:rPr lang="en-US" sz="3900" dirty="0" err="1"/>
              <a:t>awkah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8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Ka </a:t>
            </a:r>
            <a:r>
              <a:rPr lang="en-US" sz="3900" dirty="0" err="1"/>
              <a:t>dawt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ka </a:t>
            </a:r>
            <a:r>
              <a:rPr lang="en-US" sz="3900" dirty="0" err="1"/>
              <a:t>dawt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A ka </a:t>
            </a:r>
            <a:r>
              <a:rPr lang="en-US" sz="3900" dirty="0" err="1"/>
              <a:t>dawt</a:t>
            </a:r>
            <a:r>
              <a:rPr lang="en-US" sz="3900" dirty="0"/>
              <a:t> </a:t>
            </a:r>
            <a:r>
              <a:rPr lang="en-US" sz="3900" dirty="0" err="1"/>
              <a:t>hmasa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Kalvary</a:t>
            </a:r>
            <a:r>
              <a:rPr lang="en-US" sz="3900" dirty="0"/>
              <a:t> </a:t>
            </a:r>
            <a:r>
              <a:rPr lang="en-US" sz="3900" dirty="0" err="1"/>
              <a:t>thingcung</a:t>
            </a:r>
            <a:r>
              <a:rPr lang="en-US" sz="3900" dirty="0"/>
              <a:t> in a ka </a:t>
            </a:r>
            <a:r>
              <a:rPr lang="en-US" sz="3900" dirty="0" err="1"/>
              <a:t>tlanh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 ca ah.</a:t>
            </a:r>
          </a:p>
        </p:txBody>
      </p:sp>
    </p:spTree>
  </p:cSld>
  <p:clrMapOvr>
    <a:masterClrMapping/>
  </p:clrMapOvr>
</p:sld>
</file>

<file path=ppt/slides/slide8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8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115. JESUH KONG KA CHIM TUAH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C</a:t>
            </a:r>
          </a:p>
        </p:txBody>
      </p:sp>
    </p:spTree>
  </p:cSld>
  <p:clrMapOvr>
    <a:masterClrMapping/>
  </p:clrMapOvr>
</p:sld>
</file>

<file path=ppt/slides/slide8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kong</a:t>
            </a:r>
            <a:r>
              <a:rPr lang="en-US" sz="3900" dirty="0"/>
              <a:t> ka </a:t>
            </a:r>
            <a:r>
              <a:rPr lang="en-US" sz="3900" dirty="0" err="1"/>
              <a:t>chim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Theih</a:t>
            </a:r>
            <a:r>
              <a:rPr lang="en-US" sz="3900" dirty="0"/>
              <a:t> ka duh </a:t>
            </a:r>
            <a:r>
              <a:rPr lang="en-US" sz="3900" dirty="0" err="1"/>
              <a:t>ko</a:t>
            </a:r>
            <a:r>
              <a:rPr lang="en-US" sz="3900" dirty="0"/>
              <a:t>.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mah</a:t>
            </a:r>
            <a:r>
              <a:rPr lang="en-US" sz="3900" dirty="0"/>
              <a:t>-ka a um </a:t>
            </a:r>
            <a:r>
              <a:rPr lang="en-US" sz="3900" dirty="0" err="1"/>
              <a:t>ahcun</a:t>
            </a:r>
            <a:r>
              <a:rPr lang="en-US" sz="3900" dirty="0"/>
              <a:t>, Ka </a:t>
            </a:r>
            <a:r>
              <a:rPr lang="en-US" sz="3900" dirty="0" err="1"/>
              <a:t>hal</a:t>
            </a:r>
            <a:r>
              <a:rPr lang="en-US" sz="3900" dirty="0"/>
              <a:t> </a:t>
            </a:r>
            <a:r>
              <a:rPr lang="en-US" sz="3900" dirty="0" err="1"/>
              <a:t>laimi</a:t>
            </a:r>
            <a:r>
              <a:rPr lang="en-US" sz="3900" dirty="0"/>
              <a:t>, Lam </a:t>
            </a:r>
            <a:r>
              <a:rPr lang="en-US" sz="3900" dirty="0" err="1"/>
              <a:t>pawng</a:t>
            </a:r>
            <a:r>
              <a:rPr lang="en-US" sz="3900" dirty="0"/>
              <a:t> </a:t>
            </a:r>
            <a:r>
              <a:rPr lang="en-US" sz="3900" dirty="0" err="1"/>
              <a:t>hmuhmi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, </a:t>
            </a:r>
            <a:r>
              <a:rPr lang="en-US" sz="3900" dirty="0" err="1"/>
              <a:t>Rili</a:t>
            </a:r>
            <a:r>
              <a:rPr lang="en-US" sz="3900" dirty="0"/>
              <a:t> </a:t>
            </a:r>
            <a:r>
              <a:rPr lang="en-US" sz="3900" dirty="0" err="1"/>
              <a:t>tuanbia</a:t>
            </a:r>
            <a:r>
              <a:rPr lang="en-US" sz="3900" dirty="0"/>
              <a:t>,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konglam</a:t>
            </a:r>
            <a:r>
              <a:rPr lang="en-US" sz="3900" dirty="0"/>
              <a:t> ka </a:t>
            </a:r>
            <a:r>
              <a:rPr lang="en-US" sz="3900" dirty="0" err="1"/>
              <a:t>chim</a:t>
            </a:r>
            <a:r>
              <a:rPr lang="en-US" sz="3900" dirty="0"/>
              <a:t> </a:t>
            </a:r>
            <a:r>
              <a:rPr lang="en-US" sz="3900" dirty="0" err="1"/>
              <a:t>dih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8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Ngakchia</a:t>
            </a:r>
            <a:r>
              <a:rPr lang="en-US" sz="3900" dirty="0"/>
              <a:t> a </a:t>
            </a:r>
            <a:r>
              <a:rPr lang="en-US" sz="3900" dirty="0" err="1"/>
              <a:t>kehram</a:t>
            </a:r>
            <a:r>
              <a:rPr lang="en-US" sz="3900" dirty="0"/>
              <a:t> an dir </a:t>
            </a:r>
            <a:r>
              <a:rPr lang="en-US" sz="3900" dirty="0" err="1"/>
              <a:t>kong</a:t>
            </a:r>
            <a:r>
              <a:rPr lang="en-US" sz="3900" dirty="0"/>
              <a:t>, Ka </a:t>
            </a:r>
            <a:r>
              <a:rPr lang="en-US" sz="3900" dirty="0" err="1"/>
              <a:t>chim</a:t>
            </a:r>
            <a:r>
              <a:rPr lang="en-US" sz="3900" dirty="0"/>
              <a:t> </a:t>
            </a:r>
            <a:r>
              <a:rPr lang="en-US" sz="3900" dirty="0" err="1"/>
              <a:t>hmasa</a:t>
            </a:r>
            <a:r>
              <a:rPr lang="en-US" sz="3900" dirty="0"/>
              <a:t>, A </a:t>
            </a:r>
            <a:r>
              <a:rPr lang="en-US" sz="3900" dirty="0" err="1"/>
              <a:t>thluachuahnak</a:t>
            </a:r>
            <a:r>
              <a:rPr lang="en-US" sz="3900" dirty="0"/>
              <a:t> ka </a:t>
            </a:r>
            <a:r>
              <a:rPr lang="en-US" sz="3900" dirty="0" err="1"/>
              <a:t>cung</a:t>
            </a:r>
            <a:r>
              <a:rPr lang="en-US" sz="3900" dirty="0"/>
              <a:t> a um, Hi ka </a:t>
            </a:r>
            <a:r>
              <a:rPr lang="en-US" sz="3900" dirty="0" err="1"/>
              <a:t>ruah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Zaangfahnak</a:t>
            </a:r>
            <a:r>
              <a:rPr lang="en-US" sz="3900" dirty="0"/>
              <a:t> </a:t>
            </a:r>
            <a:r>
              <a:rPr lang="en-US" sz="3900" dirty="0" err="1"/>
              <a:t>bia-thlum</a:t>
            </a:r>
            <a:r>
              <a:rPr lang="en-US" sz="3900" dirty="0"/>
              <a:t>, </a:t>
            </a:r>
            <a:r>
              <a:rPr lang="en-US" sz="3900" dirty="0" err="1"/>
              <a:t>Velngeih</a:t>
            </a:r>
            <a:r>
              <a:rPr lang="en-US" sz="3900" dirty="0"/>
              <a:t> </a:t>
            </a:r>
            <a:r>
              <a:rPr lang="en-US" sz="3900" dirty="0" err="1"/>
              <a:t>tuannak</a:t>
            </a:r>
            <a:r>
              <a:rPr lang="en-US" sz="3900" dirty="0"/>
              <a:t>, </a:t>
            </a:r>
            <a:r>
              <a:rPr lang="en-US" sz="3900" dirty="0" err="1"/>
              <a:t>Khrih</a:t>
            </a:r>
            <a:r>
              <a:rPr lang="en-US" sz="3900" dirty="0"/>
              <a:t> </a:t>
            </a:r>
            <a:r>
              <a:rPr lang="en-US" sz="3900" dirty="0" err="1"/>
              <a:t>hmaipanh</a:t>
            </a:r>
            <a:r>
              <a:rPr lang="en-US" sz="3900" dirty="0"/>
              <a:t> ah </a:t>
            </a:r>
            <a:r>
              <a:rPr lang="en-US" sz="3900" dirty="0" err="1"/>
              <a:t>dawtnak</a:t>
            </a:r>
            <a:r>
              <a:rPr lang="en-US" sz="3900" dirty="0"/>
              <a:t> </a:t>
            </a:r>
            <a:r>
              <a:rPr lang="en-US" sz="3900" dirty="0" err="1"/>
              <a:t>thlam</a:t>
            </a:r>
            <a:r>
              <a:rPr lang="en-US" sz="3900" dirty="0"/>
              <a:t> a </a:t>
            </a:r>
            <a:r>
              <a:rPr lang="en-US" sz="3900" dirty="0" err="1"/>
              <a:t>leng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8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Khuapi</a:t>
            </a:r>
            <a:r>
              <a:rPr lang="en-US" sz="3900" dirty="0"/>
              <a:t> </a:t>
            </a:r>
            <a:r>
              <a:rPr lang="en-US" sz="3900" dirty="0" err="1"/>
              <a:t>chung</a:t>
            </a:r>
            <a:r>
              <a:rPr lang="en-US" sz="3900" dirty="0"/>
              <a:t> </a:t>
            </a:r>
            <a:r>
              <a:rPr lang="en-US" sz="3900" dirty="0" err="1"/>
              <a:t>tiangin</a:t>
            </a:r>
            <a:r>
              <a:rPr lang="en-US" sz="3900" dirty="0"/>
              <a:t> ka </a:t>
            </a:r>
            <a:r>
              <a:rPr lang="en-US" sz="3900" dirty="0" err="1"/>
              <a:t>zulh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Ngakchia</a:t>
            </a:r>
            <a:r>
              <a:rPr lang="en-US" sz="3900" dirty="0"/>
              <a:t> </a:t>
            </a:r>
            <a:r>
              <a:rPr lang="en-US" sz="3900" dirty="0" err="1"/>
              <a:t>bu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, </a:t>
            </a:r>
            <a:r>
              <a:rPr lang="en-US" sz="3900" dirty="0" err="1"/>
              <a:t>Tum-hnah</a:t>
            </a:r>
            <a:r>
              <a:rPr lang="en-US" sz="3900" dirty="0"/>
              <a:t> an </a:t>
            </a:r>
            <a:r>
              <a:rPr lang="en-US" sz="3900" dirty="0" err="1"/>
              <a:t>hler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, </a:t>
            </a:r>
            <a:r>
              <a:rPr lang="en-US" sz="3900" dirty="0" err="1"/>
              <a:t>kei</a:t>
            </a:r>
            <a:r>
              <a:rPr lang="en-US" sz="3900" dirty="0"/>
              <a:t> </a:t>
            </a:r>
            <a:r>
              <a:rPr lang="en-US" sz="3900" dirty="0" err="1"/>
              <a:t>zong</a:t>
            </a:r>
            <a:r>
              <a:rPr lang="en-US" sz="3900" dirty="0"/>
              <a:t>, Ka </a:t>
            </a:r>
            <a:r>
              <a:rPr lang="en-US" sz="3900" dirty="0" err="1"/>
              <a:t>hler</a:t>
            </a:r>
            <a:r>
              <a:rPr lang="en-US" sz="3900" dirty="0"/>
              <a:t> </a:t>
            </a:r>
            <a:r>
              <a:rPr lang="en-US" sz="3900" dirty="0" err="1"/>
              <a:t>ve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A </a:t>
            </a:r>
            <a:r>
              <a:rPr lang="en-US" sz="3900" dirty="0" err="1"/>
              <a:t>thangthattu</a:t>
            </a:r>
            <a:r>
              <a:rPr lang="en-US" sz="3900" dirty="0"/>
              <a:t> ah, "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Bawipa</a:t>
            </a:r>
            <a:r>
              <a:rPr lang="en-US" sz="3900" dirty="0"/>
              <a:t>, Hosanna," </a:t>
            </a:r>
            <a:r>
              <a:rPr lang="en-US" sz="3900" dirty="0" err="1"/>
              <a:t>tiin</a:t>
            </a:r>
            <a:r>
              <a:rPr lang="en-US" sz="3900" dirty="0"/>
              <a:t> ka </a:t>
            </a:r>
            <a:r>
              <a:rPr lang="en-US" sz="3900" dirty="0" err="1"/>
              <a:t>sak</a:t>
            </a:r>
            <a:r>
              <a:rPr lang="en-US" sz="3900" dirty="0"/>
              <a:t> </a:t>
            </a:r>
            <a:r>
              <a:rPr lang="en-US" sz="3900" dirty="0" err="1"/>
              <a:t>ve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8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9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116. JESUH MIN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C</a:t>
            </a:r>
          </a:p>
        </p:txBody>
      </p:sp>
    </p:spTree>
  </p:cSld>
  <p:clrMapOvr>
    <a:masterClrMapping/>
  </p:clrMapOvr>
</p:sld>
</file>

<file path=ppt/slides/slide9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min a </a:t>
            </a:r>
            <a:r>
              <a:rPr lang="en-US" sz="3900" dirty="0" err="1"/>
              <a:t>thlum</a:t>
            </a:r>
            <a:r>
              <a:rPr lang="en-US" sz="3900" dirty="0"/>
              <a:t> </a:t>
            </a:r>
            <a:r>
              <a:rPr lang="en-US" sz="3900" dirty="0" err="1"/>
              <a:t>ngaingai</a:t>
            </a:r>
            <a:r>
              <a:rPr lang="en-US" sz="3900" dirty="0"/>
              <a:t>, A min </a:t>
            </a:r>
            <a:r>
              <a:rPr lang="en-US" sz="3900" dirty="0" err="1"/>
              <a:t>chim</a:t>
            </a:r>
            <a:r>
              <a:rPr lang="en-US" sz="3900" dirty="0"/>
              <a:t> ka </a:t>
            </a:r>
            <a:r>
              <a:rPr lang="en-US" sz="3900" dirty="0" err="1"/>
              <a:t>dai</a:t>
            </a:r>
            <a:r>
              <a:rPr lang="en-US" sz="3900" dirty="0"/>
              <a:t> bal </a:t>
            </a:r>
            <a:r>
              <a:rPr lang="en-US" sz="3900" dirty="0" err="1"/>
              <a:t>lai</a:t>
            </a:r>
            <a:r>
              <a:rPr lang="en-US" sz="3900" dirty="0"/>
              <a:t> lo,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min sung </a:t>
            </a:r>
            <a:r>
              <a:rPr lang="en-US" sz="3900" dirty="0" err="1"/>
              <a:t>bik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cun</a:t>
            </a:r>
            <a:r>
              <a:rPr lang="en-US" sz="3900" dirty="0"/>
              <a:t>, Ka </a:t>
            </a:r>
            <a:r>
              <a:rPr lang="en-US" sz="3900" dirty="0" err="1"/>
              <a:t>lunglawmhnak</a:t>
            </a:r>
            <a:r>
              <a:rPr lang="en-US" sz="3900" dirty="0"/>
              <a:t> a </a:t>
            </a:r>
            <a:r>
              <a:rPr lang="en-US" sz="3900" dirty="0" err="1"/>
              <a:t>tlinter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9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"</a:t>
            </a:r>
            <a:r>
              <a:rPr lang="en-US" sz="3900" dirty="0" err="1"/>
              <a:t>Jesuh</a:t>
            </a:r>
            <a:r>
              <a:rPr lang="en-US" sz="3900" dirty="0"/>
              <a:t>" a min a </a:t>
            </a:r>
            <a:r>
              <a:rPr lang="en-US" sz="3900" dirty="0" err="1"/>
              <a:t>thlum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"</a:t>
            </a:r>
            <a:r>
              <a:rPr lang="en-US" sz="3900" dirty="0" err="1"/>
              <a:t>Jesuh</a:t>
            </a:r>
            <a:r>
              <a:rPr lang="en-US" sz="3900" dirty="0"/>
              <a:t>" </a:t>
            </a:r>
            <a:r>
              <a:rPr lang="en-US" sz="3900" dirty="0" err="1"/>
              <a:t>ni</a:t>
            </a:r>
            <a:r>
              <a:rPr lang="en-US" sz="3900" dirty="0"/>
              <a:t> </a:t>
            </a:r>
            <a:r>
              <a:rPr lang="en-US" sz="3900" dirty="0" err="1"/>
              <a:t>fa</a:t>
            </a:r>
            <a:r>
              <a:rPr lang="en-US" sz="3900" dirty="0"/>
              <a:t> </a:t>
            </a:r>
            <a:r>
              <a:rPr lang="en-US" sz="3900" dirty="0" err="1"/>
              <a:t>aa</a:t>
            </a:r>
            <a:r>
              <a:rPr lang="en-US" sz="3900" dirty="0"/>
              <a:t> </a:t>
            </a:r>
            <a:r>
              <a:rPr lang="en-US" sz="3900" dirty="0" err="1"/>
              <a:t>khat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thangthat</a:t>
            </a:r>
            <a:r>
              <a:rPr lang="en-US" sz="3900" dirty="0"/>
              <a:t> </a:t>
            </a:r>
            <a:r>
              <a:rPr lang="en-US" sz="3900" dirty="0" err="1"/>
              <a:t>awk</a:t>
            </a:r>
            <a:r>
              <a:rPr lang="en-US" sz="3900" dirty="0"/>
              <a:t> </a:t>
            </a:r>
            <a:r>
              <a:rPr lang="en-US" sz="3900" dirty="0" err="1"/>
              <a:t>tlak</a:t>
            </a:r>
            <a:r>
              <a:rPr lang="en-US" sz="3900" dirty="0"/>
              <a:t> min, </a:t>
            </a:r>
            <a:r>
              <a:rPr lang="en-US" sz="3900" dirty="0" err="1"/>
              <a:t>Mithiang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aupi</a:t>
            </a:r>
            <a:r>
              <a:rPr lang="en-US" sz="3900" dirty="0"/>
              <a:t> </a:t>
            </a:r>
            <a:r>
              <a:rPr lang="en-US" sz="3900" dirty="0" err="1"/>
              <a:t>cio</a:t>
            </a:r>
            <a:r>
              <a:rPr lang="en-US" sz="3900" dirty="0"/>
              <a:t> u (</a:t>
            </a:r>
            <a:r>
              <a:rPr lang="en-US" sz="3900" dirty="0" err="1"/>
              <a:t>mithiang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au pi </a:t>
            </a:r>
            <a:r>
              <a:rPr lang="en-US" sz="3900" dirty="0" err="1"/>
              <a:t>cio</a:t>
            </a:r>
            <a:r>
              <a:rPr lang="en-US" sz="3900" dirty="0"/>
              <a:t> u).</a:t>
            </a:r>
          </a:p>
        </p:txBody>
      </p:sp>
    </p:spTree>
  </p:cSld>
  <p:clrMapOvr>
    <a:masterClrMapping/>
  </p:clrMapOvr>
</p:sld>
</file>

<file path=ppt/slides/slide9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Jesuh</a:t>
            </a:r>
            <a:r>
              <a:rPr lang="en-US" sz="3900" dirty="0"/>
              <a:t> min </a:t>
            </a:r>
            <a:r>
              <a:rPr lang="en-US" sz="3900" dirty="0" err="1"/>
              <a:t>kha</a:t>
            </a:r>
            <a:r>
              <a:rPr lang="en-US" sz="3900" dirty="0"/>
              <a:t> ka duh </a:t>
            </a:r>
            <a:r>
              <a:rPr lang="en-US" sz="3900" dirty="0" err="1"/>
              <a:t>ngaingai</a:t>
            </a:r>
            <a:r>
              <a:rPr lang="en-US" sz="3900" dirty="0"/>
              <a:t>, Ka </a:t>
            </a:r>
            <a:r>
              <a:rPr lang="en-US" sz="3900" dirty="0" err="1"/>
              <a:t>ngaihchiat</a:t>
            </a:r>
            <a:r>
              <a:rPr lang="en-US" sz="3900" dirty="0"/>
              <a:t> a </a:t>
            </a:r>
            <a:r>
              <a:rPr lang="en-US" sz="3900" dirty="0" err="1"/>
              <a:t>hngalh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a </a:t>
            </a:r>
            <a:r>
              <a:rPr lang="en-US" sz="3900" dirty="0" err="1"/>
              <a:t>phorh</a:t>
            </a:r>
            <a:r>
              <a:rPr lang="en-US" sz="3900" dirty="0"/>
              <a:t>, </a:t>
            </a:r>
            <a:r>
              <a:rPr lang="en-US" sz="3900" dirty="0" err="1"/>
              <a:t>Tihphan</a:t>
            </a:r>
            <a:r>
              <a:rPr lang="en-US" sz="3900" dirty="0"/>
              <a:t> in a ka </a:t>
            </a:r>
            <a:r>
              <a:rPr lang="en-US" sz="3900" dirty="0" err="1"/>
              <a:t>huhphenh</a:t>
            </a:r>
            <a:r>
              <a:rPr lang="en-US" sz="3900" dirty="0"/>
              <a:t> </a:t>
            </a:r>
            <a:r>
              <a:rPr lang="en-US" sz="3900" dirty="0" err="1"/>
              <a:t>ca'h</a:t>
            </a:r>
            <a:r>
              <a:rPr lang="en-US" sz="3900" dirty="0"/>
              <a:t>,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min ka duh </a:t>
            </a:r>
            <a:r>
              <a:rPr lang="en-US" sz="3900" dirty="0" err="1"/>
              <a:t>ko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9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"</a:t>
            </a:r>
            <a:r>
              <a:rPr lang="en-US" sz="3900" dirty="0" err="1"/>
              <a:t>Jesuh</a:t>
            </a:r>
            <a:r>
              <a:rPr lang="en-US" sz="3900" dirty="0"/>
              <a:t>" a min a </a:t>
            </a:r>
            <a:r>
              <a:rPr lang="en-US" sz="3900" dirty="0" err="1"/>
              <a:t>thlum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"</a:t>
            </a:r>
            <a:r>
              <a:rPr lang="en-US" sz="3900" dirty="0" err="1"/>
              <a:t>Jesuh</a:t>
            </a:r>
            <a:r>
              <a:rPr lang="en-US" sz="3900" dirty="0"/>
              <a:t>" </a:t>
            </a:r>
            <a:r>
              <a:rPr lang="en-US" sz="3900" dirty="0" err="1"/>
              <a:t>ni</a:t>
            </a:r>
            <a:r>
              <a:rPr lang="en-US" sz="3900" dirty="0"/>
              <a:t> </a:t>
            </a:r>
            <a:r>
              <a:rPr lang="en-US" sz="3900" dirty="0" err="1"/>
              <a:t>fa</a:t>
            </a:r>
            <a:r>
              <a:rPr lang="en-US" sz="3900" dirty="0"/>
              <a:t> </a:t>
            </a:r>
            <a:r>
              <a:rPr lang="en-US" sz="3900" dirty="0" err="1"/>
              <a:t>aa</a:t>
            </a:r>
            <a:r>
              <a:rPr lang="en-US" sz="3900" dirty="0"/>
              <a:t> </a:t>
            </a:r>
            <a:r>
              <a:rPr lang="en-US" sz="3900" dirty="0" err="1"/>
              <a:t>khat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thangthat</a:t>
            </a:r>
            <a:r>
              <a:rPr lang="en-US" sz="3900" dirty="0"/>
              <a:t> </a:t>
            </a:r>
            <a:r>
              <a:rPr lang="en-US" sz="3900" dirty="0" err="1"/>
              <a:t>awk</a:t>
            </a:r>
            <a:r>
              <a:rPr lang="en-US" sz="3900" dirty="0"/>
              <a:t> </a:t>
            </a:r>
            <a:r>
              <a:rPr lang="en-US" sz="3900" dirty="0" err="1"/>
              <a:t>tlak</a:t>
            </a:r>
            <a:r>
              <a:rPr lang="en-US" sz="3900" dirty="0"/>
              <a:t> min, </a:t>
            </a:r>
            <a:r>
              <a:rPr lang="en-US" sz="3900" dirty="0" err="1"/>
              <a:t>Mithiang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aupi</a:t>
            </a:r>
            <a:r>
              <a:rPr lang="en-US" sz="3900" dirty="0"/>
              <a:t> </a:t>
            </a:r>
            <a:r>
              <a:rPr lang="en-US" sz="3900" dirty="0" err="1"/>
              <a:t>cio</a:t>
            </a:r>
            <a:r>
              <a:rPr lang="en-US" sz="3900" dirty="0"/>
              <a:t> u (</a:t>
            </a:r>
            <a:r>
              <a:rPr lang="en-US" sz="3900" dirty="0" err="1"/>
              <a:t>mithiang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au pi </a:t>
            </a:r>
            <a:r>
              <a:rPr lang="en-US" sz="3900" dirty="0" err="1"/>
              <a:t>cio</a:t>
            </a:r>
            <a:r>
              <a:rPr lang="en-US" sz="3900" dirty="0"/>
              <a:t> u).</a:t>
            </a:r>
          </a:p>
        </p:txBody>
      </p:sp>
    </p:spTree>
  </p:cSld>
  <p:clrMapOvr>
    <a:masterClrMapping/>
  </p:clrMapOvr>
</p:sld>
</file>

<file path=ppt/slides/slide9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Ka lung a </a:t>
            </a:r>
            <a:r>
              <a:rPr lang="en-US" sz="3900" dirty="0" err="1"/>
              <a:t>lawmhter</a:t>
            </a:r>
            <a:r>
              <a:rPr lang="en-US" sz="3900" dirty="0"/>
              <a:t>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ca'h</a:t>
            </a:r>
            <a:r>
              <a:rPr lang="en-US" sz="3900" dirty="0"/>
              <a:t>, A min </a:t>
            </a:r>
            <a:r>
              <a:rPr lang="en-US" sz="3900" dirty="0" err="1"/>
              <a:t>theih</a:t>
            </a:r>
            <a:r>
              <a:rPr lang="en-US" sz="3900" dirty="0"/>
              <a:t> ka </a:t>
            </a:r>
            <a:r>
              <a:rPr lang="en-US" sz="3900" dirty="0" err="1"/>
              <a:t>dai</a:t>
            </a:r>
            <a:r>
              <a:rPr lang="en-US" sz="3900" dirty="0"/>
              <a:t> bal </a:t>
            </a:r>
            <a:r>
              <a:rPr lang="en-US" sz="3900" dirty="0" err="1"/>
              <a:t>lai</a:t>
            </a:r>
            <a:r>
              <a:rPr lang="en-US" sz="3900" dirty="0"/>
              <a:t> lo, A </a:t>
            </a:r>
            <a:r>
              <a:rPr lang="en-US" sz="3900" dirty="0" err="1"/>
              <a:t>thawngin</a:t>
            </a:r>
            <a:r>
              <a:rPr lang="en-US" sz="3900" dirty="0"/>
              <a:t> ka </a:t>
            </a:r>
            <a:r>
              <a:rPr lang="en-US" sz="3900" dirty="0" err="1"/>
              <a:t>mitthli</a:t>
            </a:r>
            <a:r>
              <a:rPr lang="en-US" sz="3900" dirty="0"/>
              <a:t> a </a:t>
            </a:r>
            <a:r>
              <a:rPr lang="en-US" sz="3900" dirty="0" err="1"/>
              <a:t>hul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min </a:t>
            </a:r>
            <a:r>
              <a:rPr lang="en-US" sz="3900" dirty="0" err="1"/>
              <a:t>hlorh</a:t>
            </a:r>
            <a:r>
              <a:rPr lang="en-US" sz="3900" dirty="0"/>
              <a:t> </a:t>
            </a:r>
            <a:r>
              <a:rPr lang="en-US" sz="3900" dirty="0" err="1"/>
              <a:t>cio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u.</a:t>
            </a:r>
          </a:p>
        </p:txBody>
      </p:sp>
    </p:spTree>
  </p:cSld>
  <p:clrMapOvr>
    <a:masterClrMapping/>
  </p:clrMapOvr>
</p:sld>
</file>

<file path=ppt/slides/slide9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"</a:t>
            </a:r>
            <a:r>
              <a:rPr lang="en-US" sz="3900" dirty="0" err="1"/>
              <a:t>Jesuh</a:t>
            </a:r>
            <a:r>
              <a:rPr lang="en-US" sz="3900" dirty="0"/>
              <a:t>" a min a </a:t>
            </a:r>
            <a:r>
              <a:rPr lang="en-US" sz="3900" dirty="0" err="1"/>
              <a:t>thlum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"</a:t>
            </a:r>
            <a:r>
              <a:rPr lang="en-US" sz="3900" dirty="0" err="1"/>
              <a:t>Jesuh</a:t>
            </a:r>
            <a:r>
              <a:rPr lang="en-US" sz="3900" dirty="0"/>
              <a:t>" </a:t>
            </a:r>
            <a:r>
              <a:rPr lang="en-US" sz="3900" dirty="0" err="1"/>
              <a:t>ni</a:t>
            </a:r>
            <a:r>
              <a:rPr lang="en-US" sz="3900" dirty="0"/>
              <a:t> </a:t>
            </a:r>
            <a:r>
              <a:rPr lang="en-US" sz="3900" dirty="0" err="1"/>
              <a:t>fa</a:t>
            </a:r>
            <a:r>
              <a:rPr lang="en-US" sz="3900" dirty="0"/>
              <a:t> </a:t>
            </a:r>
            <a:r>
              <a:rPr lang="en-US" sz="3900" dirty="0" err="1"/>
              <a:t>aa</a:t>
            </a:r>
            <a:r>
              <a:rPr lang="en-US" sz="3900" dirty="0"/>
              <a:t> </a:t>
            </a:r>
            <a:r>
              <a:rPr lang="en-US" sz="3900" dirty="0" err="1"/>
              <a:t>khat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thangthat</a:t>
            </a:r>
            <a:r>
              <a:rPr lang="en-US" sz="3900" dirty="0"/>
              <a:t> </a:t>
            </a:r>
            <a:r>
              <a:rPr lang="en-US" sz="3900" dirty="0" err="1"/>
              <a:t>awk</a:t>
            </a:r>
            <a:r>
              <a:rPr lang="en-US" sz="3900" dirty="0"/>
              <a:t> </a:t>
            </a:r>
            <a:r>
              <a:rPr lang="en-US" sz="3900" dirty="0" err="1"/>
              <a:t>tlak</a:t>
            </a:r>
            <a:r>
              <a:rPr lang="en-US" sz="3900" dirty="0"/>
              <a:t> min, </a:t>
            </a:r>
            <a:r>
              <a:rPr lang="en-US" sz="3900" dirty="0" err="1"/>
              <a:t>Mithiang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aupi</a:t>
            </a:r>
            <a:r>
              <a:rPr lang="en-US" sz="3900" dirty="0"/>
              <a:t> </a:t>
            </a:r>
            <a:r>
              <a:rPr lang="en-US" sz="3900" dirty="0" err="1"/>
              <a:t>cio</a:t>
            </a:r>
            <a:r>
              <a:rPr lang="en-US" sz="3900" dirty="0"/>
              <a:t> u (</a:t>
            </a:r>
            <a:r>
              <a:rPr lang="en-US" sz="3900" dirty="0" err="1"/>
              <a:t>mithiang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au pi </a:t>
            </a:r>
            <a:r>
              <a:rPr lang="en-US" sz="3900" dirty="0" err="1"/>
              <a:t>cio</a:t>
            </a:r>
            <a:r>
              <a:rPr lang="en-US" sz="3900" dirty="0"/>
              <a:t> u).</a:t>
            </a:r>
          </a:p>
        </p:txBody>
      </p:sp>
    </p:spTree>
  </p:cSld>
  <p:clrMapOvr>
    <a:masterClrMapping/>
  </p:clrMapOvr>
</p:sld>
</file>

<file path=ppt/slides/slide9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Ka </a:t>
            </a:r>
            <a:r>
              <a:rPr lang="en-US" sz="3900" dirty="0" err="1"/>
              <a:t>dawtmi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minthlum</a:t>
            </a:r>
            <a:r>
              <a:rPr lang="en-US" sz="3900" dirty="0"/>
              <a:t> cu, </a:t>
            </a:r>
            <a:r>
              <a:rPr lang="en-US" sz="3900" dirty="0" err="1"/>
              <a:t>Bia</a:t>
            </a:r>
            <a:r>
              <a:rPr lang="en-US" sz="3900" dirty="0"/>
              <a:t> in an </a:t>
            </a:r>
            <a:r>
              <a:rPr lang="en-US" sz="3900" dirty="0" err="1"/>
              <a:t>chim</a:t>
            </a:r>
            <a:r>
              <a:rPr lang="en-US" sz="3900" dirty="0"/>
              <a:t> </a:t>
            </a:r>
            <a:r>
              <a:rPr lang="en-US" sz="3900" dirty="0" err="1"/>
              <a:t>kho</a:t>
            </a:r>
            <a:r>
              <a:rPr lang="en-US" sz="3900" dirty="0"/>
              <a:t> bal </a:t>
            </a:r>
            <a:r>
              <a:rPr lang="en-US" sz="3900" dirty="0" err="1"/>
              <a:t>lai</a:t>
            </a:r>
            <a:r>
              <a:rPr lang="en-US" sz="3900" dirty="0"/>
              <a:t> lo. A </a:t>
            </a:r>
            <a:r>
              <a:rPr lang="en-US" sz="3900" dirty="0" err="1"/>
              <a:t>thangthat</a:t>
            </a:r>
            <a:r>
              <a:rPr lang="en-US" sz="3900" dirty="0"/>
              <a:t> </a:t>
            </a:r>
            <a:r>
              <a:rPr lang="en-US" sz="3900" dirty="0" err="1"/>
              <a:t>karh</a:t>
            </a:r>
            <a:r>
              <a:rPr lang="en-US" sz="3900" dirty="0"/>
              <a:t> chin </a:t>
            </a:r>
            <a:r>
              <a:rPr lang="en-US" sz="3900" dirty="0" err="1"/>
              <a:t>awk</a:t>
            </a:r>
            <a:r>
              <a:rPr lang="en-US" sz="3900" dirty="0"/>
              <a:t> </a:t>
            </a:r>
            <a:r>
              <a:rPr lang="en-US" sz="3900" dirty="0" err="1"/>
              <a:t>caah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min </a:t>
            </a:r>
            <a:r>
              <a:rPr lang="en-US" sz="3900" dirty="0" err="1"/>
              <a:t>thangthat</a:t>
            </a:r>
            <a:r>
              <a:rPr lang="en-US" sz="3900" dirty="0"/>
              <a:t> </a:t>
            </a:r>
            <a:r>
              <a:rPr lang="en-US" sz="3900" dirty="0" err="1"/>
              <a:t>cio</a:t>
            </a:r>
            <a:r>
              <a:rPr lang="en-US" sz="3900" dirty="0"/>
              <a:t> u.</a:t>
            </a:r>
          </a:p>
        </p:txBody>
      </p:sp>
    </p:spTree>
  </p:cSld>
  <p:clrMapOvr>
    <a:masterClrMapping/>
  </p:clrMapOvr>
</p:sld>
</file>

<file path=ppt/slides/slide9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"</a:t>
            </a:r>
            <a:r>
              <a:rPr lang="en-US" sz="3900" dirty="0" err="1"/>
              <a:t>Jesuh</a:t>
            </a:r>
            <a:r>
              <a:rPr lang="en-US" sz="3900" dirty="0"/>
              <a:t>" a min a </a:t>
            </a:r>
            <a:r>
              <a:rPr lang="en-US" sz="3900" dirty="0" err="1"/>
              <a:t>thlum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"</a:t>
            </a:r>
            <a:r>
              <a:rPr lang="en-US" sz="3900" dirty="0" err="1"/>
              <a:t>Jesuh</a:t>
            </a:r>
            <a:r>
              <a:rPr lang="en-US" sz="3900" dirty="0"/>
              <a:t>" </a:t>
            </a:r>
            <a:r>
              <a:rPr lang="en-US" sz="3900" dirty="0" err="1"/>
              <a:t>ni</a:t>
            </a:r>
            <a:r>
              <a:rPr lang="en-US" sz="3900" dirty="0"/>
              <a:t> </a:t>
            </a:r>
            <a:r>
              <a:rPr lang="en-US" sz="3900" dirty="0" err="1"/>
              <a:t>fa</a:t>
            </a:r>
            <a:r>
              <a:rPr lang="en-US" sz="3900" dirty="0"/>
              <a:t> </a:t>
            </a:r>
            <a:r>
              <a:rPr lang="en-US" sz="3900" dirty="0" err="1"/>
              <a:t>aa</a:t>
            </a:r>
            <a:r>
              <a:rPr lang="en-US" sz="3900" dirty="0"/>
              <a:t> </a:t>
            </a:r>
            <a:r>
              <a:rPr lang="en-US" sz="3900" dirty="0" err="1"/>
              <a:t>khat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thangthat</a:t>
            </a:r>
            <a:r>
              <a:rPr lang="en-US" sz="3900" dirty="0"/>
              <a:t> </a:t>
            </a:r>
            <a:r>
              <a:rPr lang="en-US" sz="3900" dirty="0" err="1"/>
              <a:t>awk</a:t>
            </a:r>
            <a:r>
              <a:rPr lang="en-US" sz="3900" dirty="0"/>
              <a:t> </a:t>
            </a:r>
            <a:r>
              <a:rPr lang="en-US" sz="3900" dirty="0" err="1"/>
              <a:t>tlak</a:t>
            </a:r>
            <a:r>
              <a:rPr lang="en-US" sz="3900" dirty="0"/>
              <a:t> min, </a:t>
            </a:r>
            <a:r>
              <a:rPr lang="en-US" sz="3900" dirty="0" err="1"/>
              <a:t>Mithiang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aupi</a:t>
            </a:r>
            <a:r>
              <a:rPr lang="en-US" sz="3900" dirty="0"/>
              <a:t> </a:t>
            </a:r>
            <a:r>
              <a:rPr lang="en-US" sz="3900" dirty="0" err="1"/>
              <a:t>cio</a:t>
            </a:r>
            <a:r>
              <a:rPr lang="en-US" sz="3900" dirty="0"/>
              <a:t> u (</a:t>
            </a:r>
            <a:r>
              <a:rPr lang="en-US" sz="3900" dirty="0" err="1"/>
              <a:t>mithiang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au pi </a:t>
            </a:r>
            <a:r>
              <a:rPr lang="en-US" sz="3900" dirty="0" err="1"/>
              <a:t>cio</a:t>
            </a:r>
            <a:r>
              <a:rPr lang="en-US" sz="3900" dirty="0"/>
              <a:t> u).</a:t>
            </a:r>
          </a:p>
        </p:txBody>
      </p:sp>
    </p:spTree>
  </p:cSld>
  <p:clrMapOvr>
    <a:masterClrMapping/>
  </p:clrMapOvr>
</p:sld>
</file>

<file path=ppt/slides/slide9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9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117. ZAANGFAHNAK THACHIN BIA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G</a:t>
            </a:r>
          </a:p>
        </p:txBody>
      </p:sp>
    </p:spTree>
  </p:cSld>
  <p:clrMapOvr>
    <a:masterClrMapping/>
  </p:clrMapOvr>
</p:sld>
</file>

<file path=ppt/slides/slide9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Zaangfahnak</a:t>
            </a:r>
            <a:r>
              <a:rPr lang="en-US" sz="3900" dirty="0"/>
              <a:t> </a:t>
            </a:r>
            <a:r>
              <a:rPr lang="en-US" sz="3900" dirty="0" err="1"/>
              <a:t>thachin</a:t>
            </a:r>
            <a:r>
              <a:rPr lang="en-US" sz="3900" dirty="0"/>
              <a:t> </a:t>
            </a:r>
            <a:r>
              <a:rPr lang="en-US" sz="3900" dirty="0" err="1"/>
              <a:t>bia</a:t>
            </a:r>
            <a:r>
              <a:rPr lang="en-US" sz="3900" dirty="0"/>
              <a:t>, </a:t>
            </a:r>
            <a:r>
              <a:rPr lang="en-US" sz="3900" dirty="0" err="1"/>
              <a:t>Lungthin</a:t>
            </a:r>
            <a:r>
              <a:rPr lang="en-US" sz="3900" dirty="0"/>
              <a:t> </a:t>
            </a:r>
            <a:r>
              <a:rPr lang="en-US" sz="3900" dirty="0" err="1"/>
              <a:t>puar</a:t>
            </a:r>
            <a:r>
              <a:rPr lang="en-US" sz="3900" dirty="0"/>
              <a:t> a </a:t>
            </a:r>
            <a:r>
              <a:rPr lang="en-US" sz="3900" dirty="0" err="1"/>
              <a:t>tei</a:t>
            </a:r>
            <a:r>
              <a:rPr lang="en-US" sz="3900" dirty="0"/>
              <a:t> </a:t>
            </a:r>
            <a:r>
              <a:rPr lang="en-US" sz="3900" dirty="0" err="1"/>
              <a:t>khawh</a:t>
            </a:r>
            <a:r>
              <a:rPr lang="en-US" sz="3900" dirty="0"/>
              <a:t>, </a:t>
            </a:r>
            <a:r>
              <a:rPr lang="en-US" sz="3900" dirty="0" err="1"/>
              <a:t>Vawlei</a:t>
            </a:r>
            <a:r>
              <a:rPr lang="en-US" sz="3900" dirty="0"/>
              <a:t> a </a:t>
            </a:r>
            <a:r>
              <a:rPr lang="en-US" sz="3900" dirty="0" err="1"/>
              <a:t>dawt</a:t>
            </a:r>
            <a:r>
              <a:rPr lang="en-US" sz="3900" dirty="0"/>
              <a:t> ca ah A </a:t>
            </a:r>
            <a:r>
              <a:rPr lang="en-US" sz="3900" dirty="0" err="1"/>
              <a:t>Fapa</a:t>
            </a:r>
            <a:r>
              <a:rPr lang="en-US" sz="3900" dirty="0"/>
              <a:t>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pek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9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Aho</a:t>
            </a:r>
            <a:r>
              <a:rPr lang="en-US" sz="3900" dirty="0"/>
              <a:t> </a:t>
            </a:r>
            <a:r>
              <a:rPr lang="en-US" sz="3900" dirty="0" err="1"/>
              <a:t>hmanh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nan</a:t>
            </a:r>
            <a:r>
              <a:rPr lang="en-US" sz="3900" dirty="0"/>
              <a:t> </a:t>
            </a:r>
            <a:r>
              <a:rPr lang="en-US" sz="3900" dirty="0" err="1"/>
              <a:t>zumh</a:t>
            </a:r>
            <a:r>
              <a:rPr lang="en-US" sz="3900" dirty="0"/>
              <a:t> </a:t>
            </a:r>
            <a:r>
              <a:rPr lang="en-US" sz="3900" dirty="0" err="1"/>
              <a:t>ahcun</a:t>
            </a:r>
            <a:r>
              <a:rPr lang="en-US" sz="3900" dirty="0"/>
              <a:t>,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nunnak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nan</a:t>
            </a:r>
            <a:r>
              <a:rPr lang="en-US" sz="3900" dirty="0"/>
              <a:t>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nunnak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nan</a:t>
            </a:r>
            <a:r>
              <a:rPr lang="en-US" sz="3900" dirty="0"/>
              <a:t>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9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Ramlak</a:t>
            </a:r>
            <a:r>
              <a:rPr lang="en-US" sz="3900" dirty="0"/>
              <a:t> </a:t>
            </a:r>
            <a:r>
              <a:rPr lang="en-US" sz="3900" dirty="0" err="1"/>
              <a:t>rul</a:t>
            </a:r>
            <a:r>
              <a:rPr lang="en-US" sz="3900" dirty="0"/>
              <a:t> tar </a:t>
            </a:r>
            <a:r>
              <a:rPr lang="en-US" sz="3900" dirty="0" err="1"/>
              <a:t>zohmi</a:t>
            </a:r>
            <a:r>
              <a:rPr lang="en-US" sz="3900" dirty="0"/>
              <a:t>, </a:t>
            </a:r>
            <a:r>
              <a:rPr lang="en-US" sz="3900" dirty="0" err="1"/>
              <a:t>Damnak</a:t>
            </a:r>
            <a:r>
              <a:rPr lang="en-US" sz="3900" dirty="0"/>
              <a:t> an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bangin</a:t>
            </a:r>
            <a:r>
              <a:rPr lang="en-US" sz="3900" dirty="0"/>
              <a:t>,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an </a:t>
            </a:r>
            <a:r>
              <a:rPr lang="en-US" sz="3900" dirty="0" err="1"/>
              <a:t>zoh</a:t>
            </a:r>
            <a:r>
              <a:rPr lang="en-US" sz="3900" dirty="0"/>
              <a:t>,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nunnak</a:t>
            </a:r>
            <a:r>
              <a:rPr lang="en-US" sz="3900" dirty="0"/>
              <a:t> ca ah.</a:t>
            </a:r>
          </a:p>
        </p:txBody>
      </p:sp>
    </p:spTree>
  </p:cSld>
  <p:clrMapOvr>
    <a:masterClrMapping/>
  </p:clrMapOvr>
</p:sld>
</file>

<file path=ppt/slides/slide9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Aho</a:t>
            </a:r>
            <a:r>
              <a:rPr lang="en-US" sz="3900" dirty="0"/>
              <a:t> </a:t>
            </a:r>
            <a:r>
              <a:rPr lang="en-US" sz="3900" dirty="0" err="1"/>
              <a:t>hmanh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nan</a:t>
            </a:r>
            <a:r>
              <a:rPr lang="en-US" sz="3900" dirty="0"/>
              <a:t> </a:t>
            </a:r>
            <a:r>
              <a:rPr lang="en-US" sz="3900" dirty="0" err="1"/>
              <a:t>zumh</a:t>
            </a:r>
            <a:r>
              <a:rPr lang="en-US" sz="3900" dirty="0"/>
              <a:t> </a:t>
            </a:r>
            <a:r>
              <a:rPr lang="en-US" sz="3900" dirty="0" err="1"/>
              <a:t>ahcun</a:t>
            </a:r>
            <a:r>
              <a:rPr lang="en-US" sz="3900" dirty="0"/>
              <a:t>,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nunnak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nan</a:t>
            </a:r>
            <a:r>
              <a:rPr lang="en-US" sz="3900" dirty="0"/>
              <a:t>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nunnak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nan</a:t>
            </a:r>
            <a:r>
              <a:rPr lang="en-US" sz="3900" dirty="0"/>
              <a:t>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9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A </a:t>
            </a:r>
            <a:r>
              <a:rPr lang="en-US" sz="3900" dirty="0" err="1"/>
              <a:t>sualmi</a:t>
            </a:r>
            <a:r>
              <a:rPr lang="en-US" sz="3900" dirty="0"/>
              <a:t> an </a:t>
            </a:r>
            <a:r>
              <a:rPr lang="en-US" sz="3900" dirty="0" err="1"/>
              <a:t>thi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Biaceihnak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theih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Na </a:t>
            </a:r>
            <a:r>
              <a:rPr lang="en-US" sz="3900" dirty="0" err="1"/>
              <a:t>bia</a:t>
            </a:r>
            <a:r>
              <a:rPr lang="en-US" sz="3900" dirty="0"/>
              <a:t> </a:t>
            </a:r>
            <a:r>
              <a:rPr lang="en-US" sz="3900" dirty="0" err="1"/>
              <a:t>zumh</a:t>
            </a:r>
            <a:r>
              <a:rPr lang="en-US" sz="3900" dirty="0"/>
              <a:t> lo </a:t>
            </a:r>
            <a:r>
              <a:rPr lang="en-US" sz="3900" dirty="0" err="1"/>
              <a:t>ahcun</a:t>
            </a:r>
            <a:r>
              <a:rPr lang="en-US" sz="3900" dirty="0"/>
              <a:t>, An </a:t>
            </a:r>
            <a:r>
              <a:rPr lang="en-US" sz="3900" dirty="0" err="1"/>
              <a:t>rawk</a:t>
            </a:r>
            <a:r>
              <a:rPr lang="en-US" sz="3900" dirty="0"/>
              <a:t> </a:t>
            </a:r>
            <a:r>
              <a:rPr lang="en-US" sz="3900" dirty="0" err="1"/>
              <a:t>ngaingai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</a:t>
            </a:r>
            <a:r>
              <a:rPr lang="en-US" sz="3900" dirty="0" err="1"/>
              <a:t>ta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9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Aho</a:t>
            </a:r>
            <a:r>
              <a:rPr lang="en-US" sz="3900" dirty="0"/>
              <a:t> </a:t>
            </a:r>
            <a:r>
              <a:rPr lang="en-US" sz="3900" dirty="0" err="1"/>
              <a:t>hmanh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nan</a:t>
            </a:r>
            <a:r>
              <a:rPr lang="en-US" sz="3900" dirty="0"/>
              <a:t> </a:t>
            </a:r>
            <a:r>
              <a:rPr lang="en-US" sz="3900" dirty="0" err="1"/>
              <a:t>zumh</a:t>
            </a:r>
            <a:r>
              <a:rPr lang="en-US" sz="3900" dirty="0"/>
              <a:t> </a:t>
            </a:r>
            <a:r>
              <a:rPr lang="en-US" sz="3900" dirty="0" err="1"/>
              <a:t>ahcun</a:t>
            </a:r>
            <a:r>
              <a:rPr lang="en-US" sz="3900" dirty="0"/>
              <a:t>,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nunnak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nan</a:t>
            </a:r>
            <a:r>
              <a:rPr lang="en-US" sz="3900" dirty="0"/>
              <a:t>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nunnak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nan</a:t>
            </a:r>
            <a:r>
              <a:rPr lang="en-US" sz="3900" dirty="0"/>
              <a:t>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9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</a:t>
            </a:r>
            <a:r>
              <a:rPr lang="en-US" sz="3900" dirty="0" err="1"/>
              <a:t>Vawlei</a:t>
            </a:r>
            <a:r>
              <a:rPr lang="en-US" sz="3900" dirty="0"/>
              <a:t> </a:t>
            </a:r>
            <a:r>
              <a:rPr lang="en-US" sz="3900" dirty="0" err="1"/>
              <a:t>sual</a:t>
            </a:r>
            <a:r>
              <a:rPr lang="en-US" sz="3900" dirty="0"/>
              <a:t> </a:t>
            </a:r>
            <a:r>
              <a:rPr lang="en-US" sz="3900" dirty="0" err="1"/>
              <a:t>phawt</a:t>
            </a:r>
            <a:r>
              <a:rPr lang="en-US" sz="3900" dirty="0"/>
              <a:t> </a:t>
            </a:r>
            <a:r>
              <a:rPr lang="en-US" sz="3900" dirty="0" err="1"/>
              <a:t>awkah</a:t>
            </a:r>
            <a:r>
              <a:rPr lang="en-US" sz="3900" dirty="0"/>
              <a:t>,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a </a:t>
            </a:r>
            <a:r>
              <a:rPr lang="en-US" sz="3900" dirty="0" err="1"/>
              <a:t>ra</a:t>
            </a:r>
            <a:r>
              <a:rPr lang="en-US" sz="3900" dirty="0"/>
              <a:t> lo; A </a:t>
            </a:r>
            <a:r>
              <a:rPr lang="en-US" sz="3900" dirty="0" err="1"/>
              <a:t>sualmi</a:t>
            </a:r>
            <a:r>
              <a:rPr lang="en-US" sz="3900" dirty="0"/>
              <a:t> </a:t>
            </a:r>
            <a:r>
              <a:rPr lang="en-US" sz="3900" dirty="0" err="1"/>
              <a:t>khamh</a:t>
            </a:r>
            <a:r>
              <a:rPr lang="en-US" sz="3900" dirty="0"/>
              <a:t> </a:t>
            </a:r>
            <a:r>
              <a:rPr lang="en-US" sz="3900" dirty="0" err="1"/>
              <a:t>awkah</a:t>
            </a:r>
            <a:r>
              <a:rPr lang="en-US" sz="3900" dirty="0"/>
              <a:t>, A </a:t>
            </a:r>
            <a:r>
              <a:rPr lang="en-US" sz="3900" dirty="0" err="1"/>
              <a:t>nunnak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</a:t>
            </a:r>
            <a:r>
              <a:rPr lang="en-US" sz="3900" dirty="0" err="1"/>
              <a:t>pek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9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Aho</a:t>
            </a:r>
            <a:r>
              <a:rPr lang="en-US" sz="3900" dirty="0"/>
              <a:t> </a:t>
            </a:r>
            <a:r>
              <a:rPr lang="en-US" sz="3900" dirty="0" err="1"/>
              <a:t>hmanh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nan</a:t>
            </a:r>
            <a:r>
              <a:rPr lang="en-US" sz="3900" dirty="0"/>
              <a:t> </a:t>
            </a:r>
            <a:r>
              <a:rPr lang="en-US" sz="3900" dirty="0" err="1"/>
              <a:t>zumh</a:t>
            </a:r>
            <a:r>
              <a:rPr lang="en-US" sz="3900" dirty="0"/>
              <a:t> </a:t>
            </a:r>
            <a:r>
              <a:rPr lang="en-US" sz="3900" dirty="0" err="1"/>
              <a:t>ahcun</a:t>
            </a:r>
            <a:r>
              <a:rPr lang="en-US" sz="3900" dirty="0"/>
              <a:t>,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nunnak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nan</a:t>
            </a:r>
            <a:r>
              <a:rPr lang="en-US" sz="3900" dirty="0"/>
              <a:t>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nunnak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nan</a:t>
            </a:r>
            <a:r>
              <a:rPr lang="en-US" sz="3900" dirty="0"/>
              <a:t>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9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5. </a:t>
            </a:r>
            <a:r>
              <a:rPr lang="en-US" sz="3900" dirty="0" err="1"/>
              <a:t>Zumh</a:t>
            </a:r>
            <a:r>
              <a:rPr lang="en-US" sz="3900" dirty="0"/>
              <a:t> </a:t>
            </a:r>
            <a:r>
              <a:rPr lang="en-US" sz="3900" dirty="0" err="1"/>
              <a:t>lomi</a:t>
            </a:r>
            <a:r>
              <a:rPr lang="en-US" sz="3900" dirty="0"/>
              <a:t> </a:t>
            </a:r>
            <a:r>
              <a:rPr lang="en-US" sz="3900" dirty="0" err="1"/>
              <a:t>zaangfah</a:t>
            </a:r>
            <a:r>
              <a:rPr lang="en-US" sz="3900" dirty="0"/>
              <a:t> ca, </a:t>
            </a:r>
            <a:r>
              <a:rPr lang="en-US" sz="3900" dirty="0" err="1"/>
              <a:t>Zumhnak</a:t>
            </a:r>
            <a:r>
              <a:rPr lang="en-US" sz="3900" dirty="0"/>
              <a:t> lung a </a:t>
            </a:r>
            <a:r>
              <a:rPr lang="en-US" sz="3900" dirty="0" err="1"/>
              <a:t>pek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; </a:t>
            </a:r>
            <a:r>
              <a:rPr lang="en-US" sz="3900" dirty="0" err="1"/>
              <a:t>Thachin</a:t>
            </a:r>
            <a:r>
              <a:rPr lang="en-US" sz="3900" dirty="0"/>
              <a:t>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pekmi</a:t>
            </a:r>
            <a:r>
              <a:rPr lang="en-US" sz="3900" dirty="0"/>
              <a:t>, </a:t>
            </a:r>
            <a:r>
              <a:rPr lang="en-US" sz="3900" dirty="0" err="1"/>
              <a:t>Zungzal</a:t>
            </a:r>
            <a:r>
              <a:rPr lang="en-US" sz="3900" dirty="0"/>
              <a:t> in um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9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Aho</a:t>
            </a:r>
            <a:r>
              <a:rPr lang="en-US" sz="3900" dirty="0"/>
              <a:t> </a:t>
            </a:r>
            <a:r>
              <a:rPr lang="en-US" sz="3900" dirty="0" err="1"/>
              <a:t>hmanh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nan</a:t>
            </a:r>
            <a:r>
              <a:rPr lang="en-US" sz="3900" dirty="0"/>
              <a:t> </a:t>
            </a:r>
            <a:r>
              <a:rPr lang="en-US" sz="3900" dirty="0" err="1"/>
              <a:t>zumh</a:t>
            </a:r>
            <a:r>
              <a:rPr lang="en-US" sz="3900" dirty="0"/>
              <a:t> </a:t>
            </a:r>
            <a:r>
              <a:rPr lang="en-US" sz="3900" dirty="0" err="1"/>
              <a:t>ahcun</a:t>
            </a:r>
            <a:r>
              <a:rPr lang="en-US" sz="3900" dirty="0"/>
              <a:t>,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nunnak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nan</a:t>
            </a:r>
            <a:r>
              <a:rPr lang="en-US" sz="3900" dirty="0"/>
              <a:t>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nunnak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nan</a:t>
            </a:r>
            <a:r>
              <a:rPr lang="en-US" sz="3900" dirty="0"/>
              <a:t>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9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9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118. AIZE! KA KHAMHTU THISEN A CHUAK MAW?</a:t>
            </a:r>
          </a:p>
          <a:p>
            <a:r>
              <a:rPr lang="en-US" sz="3900" dirty="0" err="1"/>
              <a:t>Doh</a:t>
            </a:r>
            <a:r>
              <a:rPr lang="en-US" sz="3900" dirty="0"/>
              <a:t> is </a:t>
            </a:r>
            <a:r>
              <a:rPr lang="en-US" sz="3900" dirty="0" err="1"/>
              <a:t>Ab</a:t>
            </a:r>
            <a:endParaRPr lang="en-US" sz="3900" dirty="0"/>
          </a:p>
        </p:txBody>
      </p:sp>
    </p:spTree>
  </p:cSld>
  <p:clrMapOvr>
    <a:masterClrMapping/>
  </p:clrMapOvr>
</p:sld>
</file>

<file path=ppt/slides/slide9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Aize</a:t>
            </a:r>
            <a:r>
              <a:rPr lang="en-US" sz="3900" dirty="0"/>
              <a:t>! ka </a:t>
            </a:r>
            <a:r>
              <a:rPr lang="en-US" sz="3900" dirty="0" err="1"/>
              <a:t>Khamhtu</a:t>
            </a:r>
            <a:r>
              <a:rPr lang="en-US" sz="3900" dirty="0"/>
              <a:t>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thisen</a:t>
            </a:r>
            <a:r>
              <a:rPr lang="en-US" sz="3900" dirty="0"/>
              <a:t>, </a:t>
            </a:r>
            <a:r>
              <a:rPr lang="en-US" sz="3900" dirty="0" err="1"/>
              <a:t>Keimah</a:t>
            </a:r>
            <a:r>
              <a:rPr lang="en-US" sz="3900" dirty="0"/>
              <a:t> </a:t>
            </a:r>
            <a:r>
              <a:rPr lang="en-US" sz="3900" dirty="0" err="1"/>
              <a:t>ca'h</a:t>
            </a:r>
            <a:r>
              <a:rPr lang="en-US" sz="3900" dirty="0"/>
              <a:t> a </a:t>
            </a:r>
            <a:r>
              <a:rPr lang="en-US" sz="3900" dirty="0" err="1"/>
              <a:t>chuak</a:t>
            </a:r>
            <a:r>
              <a:rPr lang="en-US" sz="3900" dirty="0"/>
              <a:t> maw? </a:t>
            </a:r>
            <a:r>
              <a:rPr lang="en-US" sz="3900" dirty="0" err="1"/>
              <a:t>Santlai</a:t>
            </a:r>
            <a:r>
              <a:rPr lang="en-US" sz="3900" dirty="0"/>
              <a:t> lo </a:t>
            </a:r>
            <a:r>
              <a:rPr lang="en-US" sz="3900" dirty="0" err="1"/>
              <a:t>kei</a:t>
            </a:r>
            <a:r>
              <a:rPr lang="en-US" sz="3900" dirty="0"/>
              <a:t> </a:t>
            </a:r>
            <a:r>
              <a:rPr lang="en-US" sz="3900" dirty="0" err="1"/>
              <a:t>ruangah</a:t>
            </a:r>
            <a:r>
              <a:rPr lang="en-US" sz="3900" dirty="0"/>
              <a:t> </a:t>
            </a:r>
            <a:r>
              <a:rPr lang="en-US" sz="3900" dirty="0" err="1"/>
              <a:t>hin</a:t>
            </a:r>
            <a:r>
              <a:rPr lang="en-US" sz="3900" dirty="0"/>
              <a:t> maw, A </a:t>
            </a:r>
            <a:r>
              <a:rPr lang="en-US" sz="3900" dirty="0" err="1"/>
              <a:t>lu</a:t>
            </a:r>
            <a:r>
              <a:rPr lang="en-US" sz="3900" dirty="0"/>
              <a:t> sung a </a:t>
            </a:r>
            <a:r>
              <a:rPr lang="en-US" sz="3900" dirty="0" err="1"/>
              <a:t>pek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?</a:t>
            </a:r>
          </a:p>
        </p:txBody>
      </p:sp>
    </p:spTree>
  </p:cSld>
  <p:clrMapOvr>
    <a:masterClrMapping/>
  </p:clrMapOvr>
</p:sld>
</file>

<file path=ppt/slides/slide9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Keimah</a:t>
            </a:r>
            <a:r>
              <a:rPr lang="en-US" sz="3900" dirty="0"/>
              <a:t> nun </a:t>
            </a:r>
            <a:r>
              <a:rPr lang="en-US" sz="3900" dirty="0" err="1"/>
              <a:t>sualpalh</a:t>
            </a:r>
            <a:r>
              <a:rPr lang="en-US" sz="3900" dirty="0"/>
              <a:t> ca ah maw? </a:t>
            </a:r>
            <a:r>
              <a:rPr lang="en-US" sz="3900" dirty="0" err="1"/>
              <a:t>Vailam</a:t>
            </a:r>
            <a:r>
              <a:rPr lang="en-US" sz="3900" dirty="0"/>
              <a:t> thing </a:t>
            </a:r>
            <a:r>
              <a:rPr lang="en-US" sz="3900" dirty="0" err="1"/>
              <a:t>cung</a:t>
            </a:r>
            <a:r>
              <a:rPr lang="en-US" sz="3900" dirty="0"/>
              <a:t> a </a:t>
            </a:r>
            <a:r>
              <a:rPr lang="en-US" sz="3900" dirty="0" err="1"/>
              <a:t>hram</a:t>
            </a:r>
            <a:r>
              <a:rPr lang="en-US" sz="3900" dirty="0"/>
              <a:t>, </a:t>
            </a:r>
            <a:r>
              <a:rPr lang="en-US" sz="3900" dirty="0" err="1"/>
              <a:t>Khuaruahhar</a:t>
            </a:r>
            <a:r>
              <a:rPr lang="en-US" sz="3900" dirty="0"/>
              <a:t> </a:t>
            </a:r>
            <a:r>
              <a:rPr lang="en-US" sz="3900" dirty="0" err="1"/>
              <a:t>zaangfah</a:t>
            </a:r>
            <a:r>
              <a:rPr lang="en-US" sz="3900" dirty="0"/>
              <a:t> le </a:t>
            </a:r>
            <a:r>
              <a:rPr lang="en-US" sz="3900" dirty="0" err="1"/>
              <a:t>velngeih</a:t>
            </a:r>
            <a:r>
              <a:rPr lang="en-US" sz="3900" dirty="0"/>
              <a:t>, </a:t>
            </a:r>
            <a:r>
              <a:rPr lang="en-US" sz="3900" dirty="0" err="1"/>
              <a:t>Dawtnak</a:t>
            </a:r>
            <a:r>
              <a:rPr lang="en-US" sz="3900" dirty="0"/>
              <a:t> </a:t>
            </a:r>
            <a:r>
              <a:rPr lang="en-US" sz="3900" dirty="0" err="1"/>
              <a:t>chim</a:t>
            </a:r>
            <a:r>
              <a:rPr lang="en-US" sz="3900" dirty="0"/>
              <a:t> </a:t>
            </a:r>
            <a:r>
              <a:rPr lang="en-US" sz="3900" dirty="0" err="1"/>
              <a:t>khawh</a:t>
            </a:r>
            <a:r>
              <a:rPr lang="en-US" sz="3900" dirty="0"/>
              <a:t> lo cu.</a:t>
            </a:r>
          </a:p>
        </p:txBody>
      </p:sp>
    </p:spTree>
  </p:cSld>
  <p:clrMapOvr>
    <a:masterClrMapping/>
  </p:clrMapOvr>
</p:sld>
</file>

<file path=ppt/slides/slide9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Zeizong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 </a:t>
            </a:r>
            <a:r>
              <a:rPr lang="en-US" sz="3900" dirty="0" err="1"/>
              <a:t>Sertu</a:t>
            </a:r>
            <a:r>
              <a:rPr lang="en-US" sz="3900" dirty="0"/>
              <a:t>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Khrih</a:t>
            </a:r>
            <a:r>
              <a:rPr lang="en-US" sz="3900" dirty="0"/>
              <a:t>, A </a:t>
            </a:r>
            <a:r>
              <a:rPr lang="en-US" sz="3900" dirty="0" err="1"/>
              <a:t>rak</a:t>
            </a:r>
            <a:r>
              <a:rPr lang="en-US" sz="3900" dirty="0"/>
              <a:t> </a:t>
            </a:r>
            <a:r>
              <a:rPr lang="en-US" sz="3900" dirty="0" err="1"/>
              <a:t>thih</a:t>
            </a:r>
            <a:r>
              <a:rPr lang="en-US" sz="3900" dirty="0"/>
              <a:t> </a:t>
            </a:r>
            <a:r>
              <a:rPr lang="en-US" sz="3900" dirty="0" err="1"/>
              <a:t>lio</a:t>
            </a:r>
            <a:r>
              <a:rPr lang="en-US" sz="3900" dirty="0"/>
              <a:t> ah khan, Lei le van </a:t>
            </a:r>
            <a:r>
              <a:rPr lang="en-US" sz="3900" dirty="0" err="1"/>
              <a:t>nih</a:t>
            </a:r>
            <a:r>
              <a:rPr lang="en-US" sz="3900" dirty="0"/>
              <a:t> an </a:t>
            </a:r>
            <a:r>
              <a:rPr lang="en-US" sz="3900" dirty="0" err="1"/>
              <a:t>hramh</a:t>
            </a:r>
            <a:r>
              <a:rPr lang="en-US" sz="3900" dirty="0"/>
              <a:t> </a:t>
            </a:r>
            <a:r>
              <a:rPr lang="en-US" sz="3900" dirty="0" err="1"/>
              <a:t>dih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, Ni </a:t>
            </a:r>
            <a:r>
              <a:rPr lang="en-US" sz="3900" dirty="0" err="1"/>
              <a:t>zong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</a:t>
            </a:r>
            <a:r>
              <a:rPr lang="en-US" sz="3900" dirty="0" err="1"/>
              <a:t>tlang</a:t>
            </a:r>
            <a:r>
              <a:rPr lang="en-US" sz="3900" dirty="0"/>
              <a:t> lo.</a:t>
            </a:r>
          </a:p>
        </p:txBody>
      </p:sp>
    </p:spTree>
  </p:cSld>
  <p:clrMapOvr>
    <a:masterClrMapping/>
  </p:clrMapOvr>
</p:sld>
</file>

<file path=ppt/slides/slide9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</a:t>
            </a:r>
            <a:r>
              <a:rPr lang="en-US" sz="3900" dirty="0" err="1"/>
              <a:t>Ngaihchiat</a:t>
            </a:r>
            <a:r>
              <a:rPr lang="en-US" sz="3900" dirty="0"/>
              <a:t> </a:t>
            </a:r>
            <a:r>
              <a:rPr lang="en-US" sz="3900" dirty="0" err="1"/>
              <a:t>mitthli</a:t>
            </a:r>
            <a:r>
              <a:rPr lang="en-US" sz="3900" dirty="0"/>
              <a:t> </a:t>
            </a:r>
            <a:r>
              <a:rPr lang="en-US" sz="3900" dirty="0" err="1"/>
              <a:t>cham</a:t>
            </a:r>
            <a:r>
              <a:rPr lang="en-US" sz="3900" dirty="0"/>
              <a:t> </a:t>
            </a:r>
            <a:r>
              <a:rPr lang="en-US" sz="3900" dirty="0" err="1"/>
              <a:t>khawh</a:t>
            </a:r>
            <a:r>
              <a:rPr lang="en-US" sz="3900" dirty="0"/>
              <a:t> </a:t>
            </a:r>
            <a:r>
              <a:rPr lang="en-US" sz="3900" dirty="0" err="1"/>
              <a:t>lomi</a:t>
            </a:r>
            <a:r>
              <a:rPr lang="en-US" sz="3900" dirty="0"/>
              <a:t>, </a:t>
            </a:r>
            <a:r>
              <a:rPr lang="en-US" sz="3900" dirty="0" err="1"/>
              <a:t>Dawtnak</a:t>
            </a:r>
            <a:r>
              <a:rPr lang="en-US" sz="3900" dirty="0"/>
              <a:t> lei ka bat </a:t>
            </a:r>
            <a:r>
              <a:rPr lang="en-US" sz="3900" dirty="0" err="1"/>
              <a:t>cang</a:t>
            </a:r>
            <a:r>
              <a:rPr lang="en-US" sz="3900" dirty="0"/>
              <a:t>, </a:t>
            </a:r>
            <a:r>
              <a:rPr lang="en-US" sz="3900" dirty="0" err="1"/>
              <a:t>Bawipa</a:t>
            </a:r>
            <a:r>
              <a:rPr lang="en-US" sz="3900" dirty="0"/>
              <a:t>, ka </a:t>
            </a:r>
            <a:r>
              <a:rPr lang="en-US" sz="3900" dirty="0" err="1"/>
              <a:t>pum</a:t>
            </a:r>
            <a:r>
              <a:rPr lang="en-US" sz="3900" dirty="0"/>
              <a:t> </a:t>
            </a:r>
            <a:r>
              <a:rPr lang="en-US" sz="3900" dirty="0" err="1"/>
              <a:t>pe</a:t>
            </a:r>
            <a:r>
              <a:rPr lang="en-US" sz="3900" dirty="0"/>
              <a:t> </a:t>
            </a:r>
            <a:r>
              <a:rPr lang="en-US" sz="3900" dirty="0" err="1"/>
              <a:t>hmanhning</a:t>
            </a:r>
            <a:r>
              <a:rPr lang="en-US" sz="3900" dirty="0"/>
              <a:t> law, Cu </a:t>
            </a:r>
            <a:r>
              <a:rPr lang="en-US" sz="3900" dirty="0" err="1"/>
              <a:t>nih</a:t>
            </a:r>
            <a:r>
              <a:rPr lang="en-US" sz="3900" dirty="0"/>
              <a:t> a </a:t>
            </a:r>
            <a:r>
              <a:rPr lang="en-US" sz="3900" dirty="0" err="1"/>
              <a:t>rul</a:t>
            </a:r>
            <a:r>
              <a:rPr lang="en-US" sz="3900" dirty="0"/>
              <a:t> </a:t>
            </a:r>
            <a:r>
              <a:rPr lang="en-US" sz="3900" dirty="0" err="1"/>
              <a:t>kho</a:t>
            </a:r>
            <a:r>
              <a:rPr lang="en-US" sz="3900" dirty="0"/>
              <a:t> lo.</a:t>
            </a:r>
          </a:p>
        </p:txBody>
      </p:sp>
    </p:spTree>
  </p:cSld>
  <p:clrMapOvr>
    <a:masterClrMapping/>
  </p:clrMapOvr>
</p:sld>
</file>

<file path=ppt/slides/slide9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9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119. SUNPARNAK A UM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</a:t>
            </a:r>
            <a:r>
              <a:rPr lang="en-US" sz="3900" dirty="0" err="1"/>
              <a:t>Ab</a:t>
            </a:r>
            <a:endParaRPr lang="en-US" sz="3900" dirty="0"/>
          </a:p>
        </p:txBody>
      </p:sp>
    </p:spTree>
  </p:cSld>
  <p:clrMapOvr>
    <a:masterClrMapping/>
  </p:clrMapOvr>
</p:sld>
</file>

<file path=ppt/slides/slide9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Khamhbawi</a:t>
            </a:r>
            <a:r>
              <a:rPr lang="en-US" sz="3900" dirty="0"/>
              <a:t> a </a:t>
            </a:r>
            <a:r>
              <a:rPr lang="en-US" sz="3900" dirty="0" err="1"/>
              <a:t>lu</a:t>
            </a:r>
            <a:r>
              <a:rPr lang="en-US" sz="3900" dirty="0"/>
              <a:t> </a:t>
            </a:r>
            <a:r>
              <a:rPr lang="en-US" sz="3900" dirty="0" err="1"/>
              <a:t>cungah</a:t>
            </a:r>
            <a:r>
              <a:rPr lang="en-US" sz="3900" dirty="0"/>
              <a:t>, A </a:t>
            </a:r>
            <a:r>
              <a:rPr lang="en-US" sz="3900" dirty="0" err="1"/>
              <a:t>lianhngannak</a:t>
            </a:r>
            <a:r>
              <a:rPr lang="en-US" sz="3900" dirty="0"/>
              <a:t> a </a:t>
            </a:r>
            <a:r>
              <a:rPr lang="en-US" sz="3900" dirty="0" err="1"/>
              <a:t>hmun</a:t>
            </a:r>
            <a:r>
              <a:rPr lang="en-US" sz="3900" dirty="0"/>
              <a:t>; A </a:t>
            </a:r>
            <a:r>
              <a:rPr lang="en-US" sz="3900" dirty="0" err="1"/>
              <a:t>sunparnak</a:t>
            </a:r>
            <a:r>
              <a:rPr lang="en-US" sz="3900" dirty="0"/>
              <a:t> a </a:t>
            </a:r>
            <a:r>
              <a:rPr lang="en-US" sz="3900" dirty="0" err="1"/>
              <a:t>cer</a:t>
            </a:r>
            <a:r>
              <a:rPr lang="en-US" sz="3900" dirty="0"/>
              <a:t> a </a:t>
            </a:r>
            <a:r>
              <a:rPr lang="en-US" sz="3900" dirty="0" err="1"/>
              <a:t>tlang</a:t>
            </a:r>
            <a:r>
              <a:rPr lang="en-US" sz="3900" dirty="0"/>
              <a:t>, A </a:t>
            </a:r>
            <a:r>
              <a:rPr lang="en-US" sz="3900" dirty="0" err="1"/>
              <a:t>hmur</a:t>
            </a:r>
            <a:r>
              <a:rPr lang="en-US" sz="3900" dirty="0"/>
              <a:t> in </a:t>
            </a:r>
            <a:r>
              <a:rPr lang="en-US" sz="3900" dirty="0" err="1"/>
              <a:t>vel</a:t>
            </a:r>
            <a:r>
              <a:rPr lang="en-US" sz="3900" dirty="0"/>
              <a:t> a </a:t>
            </a:r>
            <a:r>
              <a:rPr lang="en-US" sz="3900" dirty="0" err="1"/>
              <a:t>luang</a:t>
            </a:r>
            <a:r>
              <a:rPr lang="en-US" sz="3900" dirty="0"/>
              <a:t>, A </a:t>
            </a:r>
            <a:r>
              <a:rPr lang="en-US" sz="3900" dirty="0" err="1"/>
              <a:t>hmur</a:t>
            </a:r>
            <a:r>
              <a:rPr lang="en-US" sz="3900" dirty="0"/>
              <a:t> in </a:t>
            </a:r>
            <a:r>
              <a:rPr lang="en-US" sz="3900" dirty="0" err="1"/>
              <a:t>vel</a:t>
            </a:r>
            <a:r>
              <a:rPr lang="en-US" sz="3900" dirty="0"/>
              <a:t> a </a:t>
            </a:r>
            <a:r>
              <a:rPr lang="en-US" sz="3900" dirty="0" err="1"/>
              <a:t>luang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9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Khrih</a:t>
            </a:r>
            <a:r>
              <a:rPr lang="en-US" sz="3900" dirty="0"/>
              <a:t> he </a:t>
            </a:r>
            <a:r>
              <a:rPr lang="en-US" sz="3900" dirty="0" err="1"/>
              <a:t>tahchunh</a:t>
            </a:r>
            <a:r>
              <a:rPr lang="en-US" sz="3900" dirty="0"/>
              <a:t> </a:t>
            </a:r>
            <a:r>
              <a:rPr lang="en-US" sz="3900" dirty="0" err="1"/>
              <a:t>awk</a:t>
            </a:r>
            <a:r>
              <a:rPr lang="en-US" sz="3900" dirty="0"/>
              <a:t> </a:t>
            </a:r>
            <a:r>
              <a:rPr lang="en-US" sz="3900" dirty="0" err="1"/>
              <a:t>tlak</a:t>
            </a:r>
            <a:r>
              <a:rPr lang="en-US" sz="3900" dirty="0"/>
              <a:t>, </a:t>
            </a:r>
            <a:r>
              <a:rPr lang="en-US" sz="3900" dirty="0" err="1"/>
              <a:t>Ahohmanh</a:t>
            </a:r>
            <a:r>
              <a:rPr lang="en-US" sz="3900" dirty="0"/>
              <a:t> an um lo; </a:t>
            </a:r>
            <a:r>
              <a:rPr lang="en-US" sz="3900" dirty="0" err="1"/>
              <a:t>Vancungmi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lak</a:t>
            </a:r>
            <a:r>
              <a:rPr lang="en-US" sz="3900" dirty="0"/>
              <a:t> </a:t>
            </a:r>
            <a:r>
              <a:rPr lang="en-US" sz="3900" dirty="0" err="1"/>
              <a:t>hmanh</a:t>
            </a:r>
            <a:r>
              <a:rPr lang="en-US" sz="3900" dirty="0"/>
              <a:t> ah </a:t>
            </a:r>
            <a:r>
              <a:rPr lang="en-US" sz="3900" dirty="0" err="1"/>
              <a:t>khin</a:t>
            </a:r>
            <a:r>
              <a:rPr lang="en-US" sz="3900" dirty="0"/>
              <a:t>, A </a:t>
            </a:r>
            <a:r>
              <a:rPr lang="en-US" sz="3900" dirty="0" err="1"/>
              <a:t>lomi</a:t>
            </a:r>
            <a:r>
              <a:rPr lang="en-US" sz="3900" dirty="0"/>
              <a:t> an um lo, A </a:t>
            </a:r>
            <a:r>
              <a:rPr lang="en-US" sz="3900" dirty="0" err="1"/>
              <a:t>lomi</a:t>
            </a:r>
            <a:r>
              <a:rPr lang="en-US" sz="3900" dirty="0"/>
              <a:t> an um lo.</a:t>
            </a:r>
          </a:p>
        </p:txBody>
      </p:sp>
    </p:spTree>
  </p:cSld>
  <p:clrMapOvr>
    <a:masterClrMapping/>
  </p:clrMapOvr>
</p:sld>
</file>

<file path=ppt/slides/slide9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Sifahnak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 ka </a:t>
            </a:r>
            <a:r>
              <a:rPr lang="en-US" sz="3900" dirty="0" err="1"/>
              <a:t>phum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 ka </a:t>
            </a:r>
            <a:r>
              <a:rPr lang="en-US" sz="3900" dirty="0" err="1"/>
              <a:t>hmuh</a:t>
            </a:r>
            <a:r>
              <a:rPr lang="en-US" sz="3900" dirty="0"/>
              <a:t>, </a:t>
            </a:r>
            <a:r>
              <a:rPr lang="en-US" sz="3900" dirty="0" err="1"/>
              <a:t>Ningzah</a:t>
            </a:r>
            <a:r>
              <a:rPr lang="en-US" sz="3900" dirty="0"/>
              <a:t> </a:t>
            </a:r>
            <a:r>
              <a:rPr lang="en-US" sz="3900" dirty="0" err="1"/>
              <a:t>tih</a:t>
            </a:r>
            <a:r>
              <a:rPr lang="en-US" sz="3900" dirty="0"/>
              <a:t> </a:t>
            </a:r>
            <a:r>
              <a:rPr lang="en-US" sz="3900" dirty="0" err="1"/>
              <a:t>awk</a:t>
            </a:r>
            <a:r>
              <a:rPr lang="en-US" sz="3900" dirty="0"/>
              <a:t> </a:t>
            </a:r>
            <a:r>
              <a:rPr lang="en-US" sz="3900" dirty="0" err="1"/>
              <a:t>vailam</a:t>
            </a:r>
            <a:r>
              <a:rPr lang="en-US" sz="3900" dirty="0"/>
              <a:t> put in, Ka </a:t>
            </a:r>
            <a:r>
              <a:rPr lang="en-US" sz="3900" dirty="0" err="1"/>
              <a:t>ngaihchiatnak</a:t>
            </a:r>
            <a:r>
              <a:rPr lang="en-US" sz="3900" dirty="0"/>
              <a:t> a </a:t>
            </a:r>
            <a:r>
              <a:rPr lang="en-US" sz="3900" dirty="0" err="1"/>
              <a:t>phorh</a:t>
            </a:r>
            <a:r>
              <a:rPr lang="en-US" sz="3900" dirty="0"/>
              <a:t>, Ka </a:t>
            </a:r>
            <a:r>
              <a:rPr lang="en-US" sz="3900" dirty="0" err="1"/>
              <a:t>ngaihchiatnak</a:t>
            </a:r>
            <a:r>
              <a:rPr lang="en-US" sz="3900" dirty="0"/>
              <a:t> a </a:t>
            </a:r>
            <a:r>
              <a:rPr lang="en-US" sz="3900" dirty="0" err="1"/>
              <a:t>phorh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9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zohkhenh</a:t>
            </a:r>
            <a:r>
              <a:rPr lang="en-US" sz="3900" dirty="0"/>
              <a:t> </a:t>
            </a:r>
            <a:r>
              <a:rPr lang="en-US" sz="3900" dirty="0" err="1"/>
              <a:t>domhtlaihnak</a:t>
            </a:r>
            <a:r>
              <a:rPr lang="en-US" sz="3900" dirty="0"/>
              <a:t> in, </a:t>
            </a:r>
            <a:r>
              <a:rPr lang="en-US" sz="3900" dirty="0" err="1"/>
              <a:t>Keimah</a:t>
            </a:r>
            <a:r>
              <a:rPr lang="en-US" sz="3900" dirty="0"/>
              <a:t> ka </a:t>
            </a:r>
            <a:r>
              <a:rPr lang="en-US" sz="3900" dirty="0" err="1"/>
              <a:t>lu</a:t>
            </a:r>
            <a:r>
              <a:rPr lang="en-US" sz="3900" dirty="0"/>
              <a:t> a </a:t>
            </a:r>
            <a:r>
              <a:rPr lang="en-US" sz="3900" dirty="0" err="1"/>
              <a:t>nung</a:t>
            </a:r>
            <a:r>
              <a:rPr lang="en-US" sz="3900" dirty="0"/>
              <a:t>, </a:t>
            </a:r>
            <a:r>
              <a:rPr lang="en-US" sz="3900" dirty="0" err="1"/>
              <a:t>Thihnak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ka </a:t>
            </a:r>
            <a:r>
              <a:rPr lang="en-US" sz="3900" dirty="0" err="1"/>
              <a:t>tei</a:t>
            </a:r>
            <a:r>
              <a:rPr lang="en-US" sz="3900" dirty="0"/>
              <a:t> </a:t>
            </a:r>
            <a:r>
              <a:rPr lang="en-US" sz="3900" dirty="0" err="1"/>
              <a:t>khawh</a:t>
            </a:r>
            <a:r>
              <a:rPr lang="en-US" sz="3900" dirty="0"/>
              <a:t> </a:t>
            </a:r>
            <a:r>
              <a:rPr lang="en-US" sz="3900" dirty="0" err="1"/>
              <a:t>naklai</a:t>
            </a:r>
            <a:r>
              <a:rPr lang="en-US" sz="3900" dirty="0"/>
              <a:t>, (</a:t>
            </a:r>
            <a:r>
              <a:rPr lang="en-US" sz="3900" dirty="0" err="1"/>
              <a:t>Thlan</a:t>
            </a:r>
            <a:r>
              <a:rPr lang="en-US" sz="3900" dirty="0"/>
              <a:t> in a ka </a:t>
            </a:r>
            <a:r>
              <a:rPr lang="en-US" sz="3900" dirty="0" err="1"/>
              <a:t>khamh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)2</a:t>
            </a:r>
          </a:p>
        </p:txBody>
      </p:sp>
    </p:spTree>
  </p:cSld>
  <p:clrMapOvr>
    <a:masterClrMapping/>
  </p:clrMapOvr>
</p:sld>
</file>

<file path=ppt/slides/slide9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5. Amah </a:t>
            </a:r>
            <a:r>
              <a:rPr lang="en-US" sz="3900" dirty="0" err="1"/>
              <a:t>umnak</a:t>
            </a:r>
            <a:r>
              <a:rPr lang="en-US" sz="3900" dirty="0"/>
              <a:t> </a:t>
            </a:r>
            <a:r>
              <a:rPr lang="en-US" sz="3900" dirty="0" err="1"/>
              <a:t>vancung</a:t>
            </a:r>
            <a:r>
              <a:rPr lang="en-US" sz="3900" dirty="0"/>
              <a:t> </a:t>
            </a:r>
            <a:r>
              <a:rPr lang="en-US" sz="3900" dirty="0" err="1"/>
              <a:t>khua</a:t>
            </a:r>
            <a:r>
              <a:rPr lang="en-US" sz="3900" dirty="0"/>
              <a:t> ah, </a:t>
            </a:r>
            <a:r>
              <a:rPr lang="en-US" sz="3900" dirty="0" err="1"/>
              <a:t>Keimah</a:t>
            </a:r>
            <a:r>
              <a:rPr lang="en-US" sz="3900" dirty="0"/>
              <a:t> a ka </a:t>
            </a:r>
            <a:r>
              <a:rPr lang="en-US" sz="3900" dirty="0" err="1"/>
              <a:t>kalpi</a:t>
            </a:r>
            <a:r>
              <a:rPr lang="en-US" sz="3900" dirty="0"/>
              <a:t>, Ka Pa </a:t>
            </a:r>
            <a:r>
              <a:rPr lang="en-US" sz="3900" dirty="0" err="1"/>
              <a:t>lianhnak</a:t>
            </a:r>
            <a:r>
              <a:rPr lang="en-US" sz="3900" dirty="0"/>
              <a:t> a ka </a:t>
            </a:r>
            <a:r>
              <a:rPr lang="en-US" sz="3900" dirty="0" err="1"/>
              <a:t>hmuhter</a:t>
            </a:r>
            <a:r>
              <a:rPr lang="en-US" sz="3900" dirty="0"/>
              <a:t>, (Ka </a:t>
            </a:r>
            <a:r>
              <a:rPr lang="en-US" sz="3900" dirty="0" err="1"/>
              <a:t>lunglawmhnak</a:t>
            </a:r>
            <a:r>
              <a:rPr lang="en-US" sz="3900" dirty="0"/>
              <a:t> a </a:t>
            </a:r>
            <a:r>
              <a:rPr lang="en-US" sz="3900" dirty="0" err="1"/>
              <a:t>tling</a:t>
            </a:r>
            <a:r>
              <a:rPr lang="en-US" sz="3900" dirty="0"/>
              <a:t>)2</a:t>
            </a:r>
          </a:p>
        </p:txBody>
      </p:sp>
    </p:spTree>
  </p:cSld>
  <p:clrMapOvr>
    <a:masterClrMapping/>
  </p:clrMapOvr>
</p:sld>
</file>

<file path=ppt/slides/slide9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6. </a:t>
            </a:r>
            <a:r>
              <a:rPr lang="en-US" sz="3900" dirty="0" err="1"/>
              <a:t>Pathian</a:t>
            </a:r>
            <a:r>
              <a:rPr lang="en-US" sz="3900" dirty="0"/>
              <a:t> a </a:t>
            </a:r>
            <a:r>
              <a:rPr lang="en-US" sz="3900" dirty="0" err="1"/>
              <a:t>ngan</a:t>
            </a:r>
            <a:r>
              <a:rPr lang="en-US" sz="3900" dirty="0"/>
              <a:t> </a:t>
            </a:r>
            <a:r>
              <a:rPr lang="en-US" sz="3900" dirty="0" err="1"/>
              <a:t>velngeihnak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, </a:t>
            </a:r>
            <a:r>
              <a:rPr lang="en-US" sz="3900" dirty="0" err="1"/>
              <a:t>Keimah</a:t>
            </a:r>
            <a:r>
              <a:rPr lang="en-US" sz="3900" dirty="0"/>
              <a:t> ka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dah</a:t>
            </a:r>
            <a:r>
              <a:rPr lang="en-US" sz="3900" dirty="0"/>
              <a:t> </a:t>
            </a:r>
            <a:r>
              <a:rPr lang="en-US" sz="3900" dirty="0" err="1"/>
              <a:t>ngai</a:t>
            </a:r>
            <a:r>
              <a:rPr lang="en-US" sz="3900" dirty="0"/>
              <a:t>, Ka lung </a:t>
            </a:r>
            <a:r>
              <a:rPr lang="en-US" sz="3900" dirty="0" err="1"/>
              <a:t>thonghra</a:t>
            </a:r>
            <a:r>
              <a:rPr lang="en-US" sz="3900" dirty="0"/>
              <a:t> </a:t>
            </a:r>
            <a:r>
              <a:rPr lang="en-US" sz="3900" dirty="0" err="1"/>
              <a:t>ngei</a:t>
            </a:r>
            <a:r>
              <a:rPr lang="en-US" sz="3900" dirty="0"/>
              <a:t> </a:t>
            </a:r>
            <a:r>
              <a:rPr lang="en-US" sz="3900" dirty="0" err="1"/>
              <a:t>hmanhning</a:t>
            </a:r>
            <a:r>
              <a:rPr lang="en-US" sz="3900" dirty="0"/>
              <a:t> law, (</a:t>
            </a:r>
            <a:r>
              <a:rPr lang="en-US" sz="3900" dirty="0" err="1"/>
              <a:t>Bawipa</a:t>
            </a:r>
            <a:r>
              <a:rPr lang="en-US" sz="3900" dirty="0"/>
              <a:t> ka </a:t>
            </a:r>
            <a:r>
              <a:rPr lang="en-US" sz="3900" dirty="0" err="1"/>
              <a:t>chanh</a:t>
            </a:r>
            <a:r>
              <a:rPr lang="en-US" sz="3900" dirty="0"/>
              <a:t> </a:t>
            </a:r>
            <a:r>
              <a:rPr lang="en-US" sz="3900" dirty="0" err="1"/>
              <a:t>dih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)2.</a:t>
            </a:r>
          </a:p>
        </p:txBody>
      </p:sp>
    </p:spTree>
  </p:cSld>
  <p:clrMapOvr>
    <a:masterClrMapping/>
  </p:clrMapOvr>
</p:sld>
</file>

<file path=ppt/slides/slide9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9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120. VAILAM PAWNGAH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F</a:t>
            </a:r>
          </a:p>
        </p:txBody>
      </p:sp>
    </p:spTree>
  </p:cSld>
  <p:clrMapOvr>
    <a:masterClrMapping/>
  </p:clrMapOvr>
</p:sld>
</file>

<file path=ppt/slides/slide9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nangmah</a:t>
            </a:r>
            <a:r>
              <a:rPr lang="en-US" sz="3900" dirty="0"/>
              <a:t> ka </a:t>
            </a:r>
            <a:r>
              <a:rPr lang="en-US" sz="3900" dirty="0" err="1"/>
              <a:t>keng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A </a:t>
            </a:r>
            <a:r>
              <a:rPr lang="en-US" sz="3900" dirty="0" err="1"/>
              <a:t>sungmi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thi</a:t>
            </a:r>
            <a:r>
              <a:rPr lang="en-US" sz="3900" dirty="0"/>
              <a:t> in, Mi </a:t>
            </a:r>
            <a:r>
              <a:rPr lang="en-US" sz="3900" dirty="0" err="1"/>
              <a:t>vialte</a:t>
            </a:r>
            <a:r>
              <a:rPr lang="en-US" sz="3900" dirty="0"/>
              <a:t> an </a:t>
            </a:r>
            <a:r>
              <a:rPr lang="en-US" sz="3900" dirty="0" err="1"/>
              <a:t>thian</a:t>
            </a:r>
            <a:r>
              <a:rPr lang="en-US" sz="3900" dirty="0"/>
              <a:t> </a:t>
            </a:r>
            <a:r>
              <a:rPr lang="en-US" sz="3900" dirty="0" err="1"/>
              <a:t>khawhnak</a:t>
            </a:r>
            <a:r>
              <a:rPr lang="en-US" sz="3900" dirty="0"/>
              <a:t>, </a:t>
            </a:r>
            <a:r>
              <a:rPr lang="en-US" sz="3900" dirty="0" err="1"/>
              <a:t>Kalvary</a:t>
            </a:r>
            <a:r>
              <a:rPr lang="en-US" sz="3900" dirty="0"/>
              <a:t> </a:t>
            </a:r>
            <a:r>
              <a:rPr lang="en-US" sz="3900" dirty="0" err="1"/>
              <a:t>tlang</a:t>
            </a:r>
            <a:r>
              <a:rPr lang="en-US" sz="3900" dirty="0"/>
              <a:t> in a </a:t>
            </a:r>
            <a:r>
              <a:rPr lang="en-US" sz="3900" dirty="0" err="1"/>
              <a:t>luang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9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Vailam</a:t>
            </a:r>
            <a:r>
              <a:rPr lang="en-US" sz="3900" dirty="0"/>
              <a:t> ah, </a:t>
            </a:r>
            <a:r>
              <a:rPr lang="en-US" sz="3900" dirty="0" err="1"/>
              <a:t>Vailam</a:t>
            </a:r>
            <a:r>
              <a:rPr lang="en-US" sz="3900" dirty="0"/>
              <a:t> ah, Ka </a:t>
            </a:r>
            <a:r>
              <a:rPr lang="en-US" sz="3900" dirty="0" err="1"/>
              <a:t>lianhnak</a:t>
            </a:r>
            <a:r>
              <a:rPr lang="en-US" sz="3900" dirty="0"/>
              <a:t>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, Ka </a:t>
            </a:r>
            <a:r>
              <a:rPr lang="en-US" sz="3900" dirty="0" err="1"/>
              <a:t>thlarau</a:t>
            </a:r>
            <a:r>
              <a:rPr lang="en-US" sz="3900" dirty="0"/>
              <a:t> </a:t>
            </a:r>
            <a:r>
              <a:rPr lang="en-US" sz="3900" dirty="0" err="1"/>
              <a:t>vangcung</a:t>
            </a:r>
            <a:r>
              <a:rPr lang="en-US" sz="3900" dirty="0"/>
              <a:t> </a:t>
            </a:r>
            <a:r>
              <a:rPr lang="en-US" sz="3900" dirty="0" err="1"/>
              <a:t>khua</a:t>
            </a:r>
            <a:r>
              <a:rPr lang="en-US" sz="3900" dirty="0"/>
              <a:t> ah, </a:t>
            </a:r>
            <a:r>
              <a:rPr lang="en-US" sz="3900" dirty="0" err="1"/>
              <a:t>Lungdainak</a:t>
            </a:r>
            <a:r>
              <a:rPr lang="en-US" sz="3900" dirty="0"/>
              <a:t> </a:t>
            </a:r>
            <a:r>
              <a:rPr lang="en-US" sz="3900" dirty="0" err="1"/>
              <a:t>phan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9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Vailam</a:t>
            </a:r>
            <a:r>
              <a:rPr lang="en-US" sz="3900" dirty="0"/>
              <a:t> </a:t>
            </a:r>
            <a:r>
              <a:rPr lang="en-US" sz="3900" dirty="0" err="1"/>
              <a:t>pawngah</a:t>
            </a:r>
            <a:r>
              <a:rPr lang="en-US" sz="3900" dirty="0"/>
              <a:t> </a:t>
            </a:r>
            <a:r>
              <a:rPr lang="en-US" sz="3900" dirty="0" err="1"/>
              <a:t>ther</a:t>
            </a:r>
            <a:r>
              <a:rPr lang="en-US" sz="3900" dirty="0"/>
              <a:t> </a:t>
            </a:r>
            <a:r>
              <a:rPr lang="en-US" sz="3900" dirty="0" err="1"/>
              <a:t>pah</a:t>
            </a:r>
            <a:r>
              <a:rPr lang="en-US" sz="3900" dirty="0"/>
              <a:t> in, </a:t>
            </a:r>
            <a:r>
              <a:rPr lang="en-US" sz="3900" dirty="0" err="1"/>
              <a:t>Dawt</a:t>
            </a:r>
            <a:r>
              <a:rPr lang="en-US" sz="3900" dirty="0"/>
              <a:t> </a:t>
            </a:r>
            <a:r>
              <a:rPr lang="en-US" sz="3900" dirty="0" err="1"/>
              <a:t>hramhnak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ka </a:t>
            </a:r>
            <a:r>
              <a:rPr lang="en-US" sz="3900" dirty="0" err="1"/>
              <a:t>hmuh</a:t>
            </a:r>
            <a:r>
              <a:rPr lang="en-US" sz="3900" dirty="0"/>
              <a:t>, </a:t>
            </a:r>
            <a:r>
              <a:rPr lang="en-US" sz="3900" dirty="0" err="1"/>
              <a:t>Zinglei</a:t>
            </a:r>
            <a:r>
              <a:rPr lang="en-US" sz="3900" dirty="0"/>
              <a:t> </a:t>
            </a:r>
            <a:r>
              <a:rPr lang="en-US" sz="3900" dirty="0" err="1"/>
              <a:t>deirel</a:t>
            </a:r>
            <a:r>
              <a:rPr lang="en-US" sz="3900" dirty="0"/>
              <a:t> </a:t>
            </a:r>
            <a:r>
              <a:rPr lang="en-US" sz="3900" dirty="0" err="1"/>
              <a:t>arfi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, Ka </a:t>
            </a:r>
            <a:r>
              <a:rPr lang="en-US" sz="3900" dirty="0" err="1"/>
              <a:t>velchum</a:t>
            </a:r>
            <a:r>
              <a:rPr lang="en-US" sz="3900" dirty="0"/>
              <a:t> a run </a:t>
            </a:r>
            <a:r>
              <a:rPr lang="en-US" sz="3900" dirty="0" err="1"/>
              <a:t>ceuh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9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Vailam</a:t>
            </a:r>
            <a:r>
              <a:rPr lang="en-US" sz="3900" dirty="0"/>
              <a:t> ah, </a:t>
            </a:r>
            <a:r>
              <a:rPr lang="en-US" sz="3900" dirty="0" err="1"/>
              <a:t>Vailam</a:t>
            </a:r>
            <a:r>
              <a:rPr lang="en-US" sz="3900" dirty="0"/>
              <a:t> ah, Ka </a:t>
            </a:r>
            <a:r>
              <a:rPr lang="en-US" sz="3900" dirty="0" err="1"/>
              <a:t>lianhnak</a:t>
            </a:r>
            <a:r>
              <a:rPr lang="en-US" sz="3900" dirty="0"/>
              <a:t>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, Ka </a:t>
            </a:r>
            <a:r>
              <a:rPr lang="en-US" sz="3900" dirty="0" err="1"/>
              <a:t>thlarau</a:t>
            </a:r>
            <a:r>
              <a:rPr lang="en-US" sz="3900" dirty="0"/>
              <a:t> </a:t>
            </a:r>
            <a:r>
              <a:rPr lang="en-US" sz="3900" dirty="0" err="1"/>
              <a:t>vangcung</a:t>
            </a:r>
            <a:r>
              <a:rPr lang="en-US" sz="3900" dirty="0"/>
              <a:t> </a:t>
            </a:r>
            <a:r>
              <a:rPr lang="en-US" sz="3900" dirty="0" err="1"/>
              <a:t>khua</a:t>
            </a:r>
            <a:r>
              <a:rPr lang="en-US" sz="3900" dirty="0"/>
              <a:t> ah, </a:t>
            </a:r>
            <a:r>
              <a:rPr lang="en-US" sz="3900" dirty="0" err="1"/>
              <a:t>Lungdainak</a:t>
            </a:r>
            <a:r>
              <a:rPr lang="en-US" sz="3900" dirty="0"/>
              <a:t> </a:t>
            </a:r>
            <a:r>
              <a:rPr lang="en-US" sz="3900" dirty="0" err="1"/>
              <a:t>phan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9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tuufa</a:t>
            </a:r>
            <a:r>
              <a:rPr lang="en-US" sz="3900" dirty="0"/>
              <a:t> </a:t>
            </a:r>
            <a:r>
              <a:rPr lang="en-US" sz="3900" dirty="0" err="1"/>
              <a:t>vailam</a:t>
            </a:r>
            <a:r>
              <a:rPr lang="en-US" sz="3900" dirty="0"/>
              <a:t> ah, Na </a:t>
            </a:r>
            <a:r>
              <a:rPr lang="en-US" sz="3900" dirty="0" err="1"/>
              <a:t>huahnak</a:t>
            </a:r>
            <a:r>
              <a:rPr lang="en-US" sz="3900" dirty="0"/>
              <a:t> ka </a:t>
            </a:r>
            <a:r>
              <a:rPr lang="en-US" sz="3900" dirty="0" err="1"/>
              <a:t>hngalhter</a:t>
            </a:r>
            <a:r>
              <a:rPr lang="en-US" sz="3900" dirty="0"/>
              <a:t>, A </a:t>
            </a:r>
            <a:r>
              <a:rPr lang="en-US" sz="3900" dirty="0" err="1"/>
              <a:t>thladem</a:t>
            </a:r>
            <a:r>
              <a:rPr lang="en-US" sz="3900" dirty="0"/>
              <a:t> in </a:t>
            </a:r>
            <a:r>
              <a:rPr lang="en-US" sz="3900" dirty="0" err="1"/>
              <a:t>nifate</a:t>
            </a:r>
            <a:r>
              <a:rPr lang="en-US" sz="3900" dirty="0"/>
              <a:t>, Him in ka </a:t>
            </a:r>
            <a:r>
              <a:rPr lang="en-US" sz="3900" dirty="0" err="1"/>
              <a:t>huppheng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9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Vailam</a:t>
            </a:r>
            <a:r>
              <a:rPr lang="en-US" sz="3900" dirty="0"/>
              <a:t> ah, </a:t>
            </a:r>
            <a:r>
              <a:rPr lang="en-US" sz="3900" dirty="0" err="1"/>
              <a:t>Vailam</a:t>
            </a:r>
            <a:r>
              <a:rPr lang="en-US" sz="3900" dirty="0"/>
              <a:t> ah, Ka </a:t>
            </a:r>
            <a:r>
              <a:rPr lang="en-US" sz="3900" dirty="0" err="1"/>
              <a:t>lianhnak</a:t>
            </a:r>
            <a:r>
              <a:rPr lang="en-US" sz="3900" dirty="0"/>
              <a:t>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, Ka </a:t>
            </a:r>
            <a:r>
              <a:rPr lang="en-US" sz="3900" dirty="0" err="1"/>
              <a:t>thlarau</a:t>
            </a:r>
            <a:r>
              <a:rPr lang="en-US" sz="3900" dirty="0"/>
              <a:t> </a:t>
            </a:r>
            <a:r>
              <a:rPr lang="en-US" sz="3900" dirty="0" err="1"/>
              <a:t>vangcung</a:t>
            </a:r>
            <a:r>
              <a:rPr lang="en-US" sz="3900" dirty="0"/>
              <a:t> </a:t>
            </a:r>
            <a:r>
              <a:rPr lang="en-US" sz="3900" dirty="0" err="1"/>
              <a:t>khua</a:t>
            </a:r>
            <a:r>
              <a:rPr lang="en-US" sz="3900" dirty="0"/>
              <a:t> ah, </a:t>
            </a:r>
            <a:r>
              <a:rPr lang="en-US" sz="3900" dirty="0" err="1"/>
              <a:t>Lungdainak</a:t>
            </a:r>
            <a:r>
              <a:rPr lang="en-US" sz="3900" dirty="0"/>
              <a:t> </a:t>
            </a:r>
            <a:r>
              <a:rPr lang="en-US" sz="3900" dirty="0" err="1"/>
              <a:t>phan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9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</a:t>
            </a:r>
            <a:r>
              <a:rPr lang="en-US" sz="3900" dirty="0" err="1"/>
              <a:t>Vailam</a:t>
            </a:r>
            <a:r>
              <a:rPr lang="en-US" sz="3900" dirty="0"/>
              <a:t> </a:t>
            </a:r>
            <a:r>
              <a:rPr lang="en-US" sz="3900" dirty="0" err="1"/>
              <a:t>pawngin</a:t>
            </a:r>
            <a:r>
              <a:rPr lang="en-US" sz="3900" dirty="0"/>
              <a:t> ka </a:t>
            </a:r>
            <a:r>
              <a:rPr lang="en-US" sz="3900" dirty="0" err="1"/>
              <a:t>hngah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Zumh</a:t>
            </a:r>
            <a:r>
              <a:rPr lang="en-US" sz="3900" dirty="0"/>
              <a:t> le </a:t>
            </a:r>
            <a:r>
              <a:rPr lang="en-US" sz="3900" dirty="0" err="1"/>
              <a:t>ruahchannak</a:t>
            </a:r>
            <a:r>
              <a:rPr lang="en-US" sz="3900" dirty="0"/>
              <a:t> he, </a:t>
            </a:r>
            <a:r>
              <a:rPr lang="en-US" sz="3900" dirty="0" err="1"/>
              <a:t>Hmun</a:t>
            </a:r>
            <a:r>
              <a:rPr lang="en-US" sz="3900" dirty="0"/>
              <a:t> </a:t>
            </a:r>
            <a:r>
              <a:rPr lang="en-US" sz="3900" dirty="0" err="1"/>
              <a:t>dawhbik</a:t>
            </a:r>
            <a:r>
              <a:rPr lang="en-US" sz="3900" dirty="0"/>
              <a:t> ka </a:t>
            </a:r>
            <a:r>
              <a:rPr lang="en-US" sz="3900" dirty="0" err="1"/>
              <a:t>phak</a:t>
            </a:r>
            <a:r>
              <a:rPr lang="en-US" sz="3900" dirty="0"/>
              <a:t> </a:t>
            </a:r>
            <a:r>
              <a:rPr lang="en-US" sz="3900" dirty="0" err="1"/>
              <a:t>hlan</a:t>
            </a:r>
            <a:r>
              <a:rPr lang="en-US" sz="3900" dirty="0"/>
              <a:t> </a:t>
            </a:r>
            <a:r>
              <a:rPr lang="en-US" sz="3900" dirty="0" err="1"/>
              <a:t>tiang</a:t>
            </a:r>
            <a:r>
              <a:rPr lang="en-US" sz="3900" dirty="0"/>
              <a:t>, </a:t>
            </a:r>
            <a:r>
              <a:rPr lang="en-US" sz="3900" dirty="0" err="1"/>
              <a:t>Tiva</a:t>
            </a:r>
            <a:r>
              <a:rPr lang="en-US" sz="3900" dirty="0"/>
              <a:t> </a:t>
            </a:r>
            <a:r>
              <a:rPr lang="en-US" sz="3900" dirty="0" err="1"/>
              <a:t>ral</a:t>
            </a:r>
            <a:r>
              <a:rPr lang="en-US" sz="3900" dirty="0"/>
              <a:t> sui </a:t>
            </a:r>
            <a:r>
              <a:rPr lang="en-US" sz="3900" dirty="0" err="1"/>
              <a:t>khua</a:t>
            </a:r>
            <a:r>
              <a:rPr lang="en-US" sz="3900" dirty="0"/>
              <a:t> cu.</a:t>
            </a:r>
          </a:p>
        </p:txBody>
      </p:sp>
    </p:spTree>
  </p:cSld>
  <p:clrMapOvr>
    <a:masterClrMapping/>
  </p:clrMapOvr>
</p:sld>
</file>

<file path=ppt/slides/slide9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Vailam</a:t>
            </a:r>
            <a:r>
              <a:rPr lang="en-US" sz="3900" dirty="0"/>
              <a:t> ah, </a:t>
            </a:r>
            <a:r>
              <a:rPr lang="en-US" sz="3900" dirty="0" err="1"/>
              <a:t>Vailam</a:t>
            </a:r>
            <a:r>
              <a:rPr lang="en-US" sz="3900" dirty="0"/>
              <a:t> ah, Ka </a:t>
            </a:r>
            <a:r>
              <a:rPr lang="en-US" sz="3900" dirty="0" err="1"/>
              <a:t>lianhnak</a:t>
            </a:r>
            <a:r>
              <a:rPr lang="en-US" sz="3900" dirty="0"/>
              <a:t>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, Ka </a:t>
            </a:r>
            <a:r>
              <a:rPr lang="en-US" sz="3900" dirty="0" err="1"/>
              <a:t>thlarau</a:t>
            </a:r>
            <a:r>
              <a:rPr lang="en-US" sz="3900" dirty="0"/>
              <a:t> </a:t>
            </a:r>
            <a:r>
              <a:rPr lang="en-US" sz="3900" dirty="0" err="1"/>
              <a:t>vangcung</a:t>
            </a:r>
            <a:r>
              <a:rPr lang="en-US" sz="3900" dirty="0"/>
              <a:t> </a:t>
            </a:r>
            <a:r>
              <a:rPr lang="en-US" sz="3900" dirty="0" err="1"/>
              <a:t>khua</a:t>
            </a:r>
            <a:r>
              <a:rPr lang="en-US" sz="3900" dirty="0"/>
              <a:t> ah, </a:t>
            </a:r>
            <a:r>
              <a:rPr lang="en-US" sz="3900" dirty="0" err="1"/>
              <a:t>Lungdainak</a:t>
            </a:r>
            <a:r>
              <a:rPr lang="en-US" sz="3900" dirty="0"/>
              <a:t> </a:t>
            </a:r>
            <a:r>
              <a:rPr lang="en-US" sz="3900" dirty="0" err="1"/>
              <a:t>phan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9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9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121. JESUH VAILAMTAH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</a:t>
            </a:r>
            <a:r>
              <a:rPr lang="en-US" sz="3900" dirty="0" err="1"/>
              <a:t>Eb</a:t>
            </a:r>
            <a:endParaRPr lang="en-US" sz="3900" dirty="0"/>
          </a:p>
        </p:txBody>
      </p:sp>
    </p:spTree>
  </p:cSld>
  <p:clrMapOvr>
    <a:masterClrMapping/>
  </p:clrMapOvr>
</p:sld>
</file>

<file path=ppt/slides/slide9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vailam</a:t>
            </a:r>
            <a:r>
              <a:rPr lang="en-US" sz="3900" dirty="0"/>
              <a:t> a tang-ah, Umnak ka lung a </a:t>
            </a:r>
            <a:r>
              <a:rPr lang="en-US" sz="3900" dirty="0" err="1"/>
              <a:t>si</a:t>
            </a:r>
            <a:r>
              <a:rPr lang="en-US" sz="3900" dirty="0"/>
              <a:t>, Ni a </a:t>
            </a:r>
            <a:r>
              <a:rPr lang="en-US" sz="3900" dirty="0" err="1"/>
              <a:t>linhnak</a:t>
            </a:r>
            <a:r>
              <a:rPr lang="en-US" sz="3900" dirty="0"/>
              <a:t> ram </a:t>
            </a:r>
            <a:r>
              <a:rPr lang="en-US" sz="3900" dirty="0" err="1"/>
              <a:t>chungah</a:t>
            </a:r>
            <a:r>
              <a:rPr lang="en-US" sz="3900" dirty="0"/>
              <a:t> </a:t>
            </a:r>
            <a:r>
              <a:rPr lang="en-US" sz="3900" dirty="0" err="1"/>
              <a:t>hin</a:t>
            </a:r>
            <a:r>
              <a:rPr lang="en-US" sz="3900" dirty="0"/>
              <a:t>, Kei ca </a:t>
            </a:r>
            <a:r>
              <a:rPr lang="en-US" sz="3900" dirty="0" err="1"/>
              <a:t>lungpi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; </a:t>
            </a:r>
            <a:r>
              <a:rPr lang="en-US" sz="3900" dirty="0" err="1"/>
              <a:t>Keimah</a:t>
            </a:r>
            <a:r>
              <a:rPr lang="en-US" sz="3900" dirty="0"/>
              <a:t> </a:t>
            </a:r>
            <a:r>
              <a:rPr lang="en-US" sz="3900" dirty="0" err="1"/>
              <a:t>ramlak</a:t>
            </a:r>
            <a:r>
              <a:rPr lang="en-US" sz="3900" dirty="0"/>
              <a:t> ka um </a:t>
            </a:r>
            <a:r>
              <a:rPr lang="en-US" sz="3900" dirty="0" err="1"/>
              <a:t>tikah</a:t>
            </a:r>
            <a:r>
              <a:rPr lang="en-US" sz="3900" dirty="0"/>
              <a:t>, Kei ca </a:t>
            </a:r>
            <a:r>
              <a:rPr lang="en-US" sz="3900" dirty="0" err="1"/>
              <a:t>naidem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, Mi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thilrit</a:t>
            </a:r>
            <a:r>
              <a:rPr lang="en-US" sz="3900" dirty="0"/>
              <a:t> </a:t>
            </a:r>
            <a:r>
              <a:rPr lang="en-US" sz="3900" dirty="0" err="1"/>
              <a:t>kaltak</a:t>
            </a:r>
            <a:r>
              <a:rPr lang="en-US" sz="3900" dirty="0"/>
              <a:t> </a:t>
            </a:r>
            <a:r>
              <a:rPr lang="en-US" sz="3900" dirty="0" err="1"/>
              <a:t>awkah</a:t>
            </a:r>
            <a:r>
              <a:rPr lang="en-US" sz="3900" dirty="0"/>
              <a:t>, </a:t>
            </a:r>
            <a:r>
              <a:rPr lang="en-US" sz="3900" dirty="0" err="1"/>
              <a:t>Retheihnak</a:t>
            </a:r>
            <a:r>
              <a:rPr lang="en-US" sz="3900" dirty="0"/>
              <a:t> in </a:t>
            </a:r>
            <a:r>
              <a:rPr lang="en-US" sz="3900" dirty="0" err="1"/>
              <a:t>aa</a:t>
            </a:r>
            <a:r>
              <a:rPr lang="en-US" sz="3900" dirty="0"/>
              <a:t> din.</a:t>
            </a:r>
          </a:p>
        </p:txBody>
      </p:sp>
    </p:spTree>
  </p:cSld>
  <p:clrMapOvr>
    <a:masterClrMapping/>
  </p:clrMapOvr>
</p:sld>
</file>

<file path=ppt/slides/slide9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vailam</a:t>
            </a:r>
            <a:r>
              <a:rPr lang="en-US" sz="3900" dirty="0"/>
              <a:t> </a:t>
            </a:r>
            <a:r>
              <a:rPr lang="en-US" sz="3900" dirty="0" err="1"/>
              <a:t>cungah</a:t>
            </a:r>
            <a:r>
              <a:rPr lang="en-US" sz="3900" dirty="0"/>
              <a:t>, Kei ca </a:t>
            </a:r>
            <a:r>
              <a:rPr lang="en-US" sz="3900" dirty="0" err="1"/>
              <a:t>sifah</a:t>
            </a:r>
            <a:r>
              <a:rPr lang="en-US" sz="3900" dirty="0"/>
              <a:t> a in, </a:t>
            </a:r>
            <a:r>
              <a:rPr lang="en-US" sz="3900" dirty="0" err="1"/>
              <a:t>Keimah</a:t>
            </a:r>
            <a:r>
              <a:rPr lang="en-US" sz="3900" dirty="0"/>
              <a:t> </a:t>
            </a:r>
            <a:r>
              <a:rPr lang="en-US" sz="3900" dirty="0" err="1"/>
              <a:t>zungzal</a:t>
            </a:r>
            <a:r>
              <a:rPr lang="en-US" sz="3900" dirty="0"/>
              <a:t> ka </a:t>
            </a:r>
            <a:r>
              <a:rPr lang="en-US" sz="3900" dirty="0" err="1"/>
              <a:t>hmuhmi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, Lu </a:t>
            </a:r>
            <a:r>
              <a:rPr lang="en-US" sz="3900" dirty="0" err="1"/>
              <a:t>hlo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, Ka </a:t>
            </a:r>
            <a:r>
              <a:rPr lang="en-US" sz="3900" dirty="0" err="1"/>
              <a:t>zoh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 ka </a:t>
            </a:r>
            <a:r>
              <a:rPr lang="en-US" sz="3900" dirty="0" err="1"/>
              <a:t>ngaih</a:t>
            </a:r>
            <a:r>
              <a:rPr lang="en-US" sz="3900" dirty="0"/>
              <a:t> a </a:t>
            </a:r>
            <a:r>
              <a:rPr lang="en-US" sz="3900" dirty="0" err="1"/>
              <a:t>chia</a:t>
            </a:r>
            <a:r>
              <a:rPr lang="en-US" sz="3900" dirty="0"/>
              <a:t>, </a:t>
            </a:r>
            <a:r>
              <a:rPr lang="en-US" sz="3900" dirty="0" err="1"/>
              <a:t>Khuaruahhar</a:t>
            </a:r>
            <a:r>
              <a:rPr lang="en-US" sz="3900" dirty="0"/>
              <a:t> in ka </a:t>
            </a:r>
            <a:r>
              <a:rPr lang="en-US" sz="3900" dirty="0" err="1"/>
              <a:t>ther</a:t>
            </a:r>
            <a:r>
              <a:rPr lang="en-US" sz="3900" dirty="0"/>
              <a:t>, Amah cu </a:t>
            </a:r>
            <a:r>
              <a:rPr lang="en-US" sz="3900" dirty="0" err="1"/>
              <a:t>zaangfah</a:t>
            </a:r>
            <a:r>
              <a:rPr lang="en-US" sz="3900" dirty="0"/>
              <a:t> </a:t>
            </a:r>
            <a:r>
              <a:rPr lang="en-US" sz="3900" dirty="0" err="1"/>
              <a:t>thiam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, Kei </a:t>
            </a:r>
            <a:r>
              <a:rPr lang="en-US" sz="3900" dirty="0" err="1"/>
              <a:t>santlai</a:t>
            </a:r>
            <a:r>
              <a:rPr lang="en-US" sz="3900" dirty="0"/>
              <a:t> lo ka </a:t>
            </a:r>
            <a:r>
              <a:rPr lang="en-US" sz="3900" dirty="0" err="1"/>
              <a:t>si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9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Maw </a:t>
            </a:r>
            <a:r>
              <a:rPr lang="en-US" sz="3900" dirty="0" err="1"/>
              <a:t>vailam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thladem</a:t>
            </a:r>
            <a:r>
              <a:rPr lang="en-US" sz="3900" dirty="0"/>
              <a:t> cu, Ka </a:t>
            </a:r>
            <a:r>
              <a:rPr lang="en-US" sz="3900" dirty="0" err="1"/>
              <a:t>dornak</a:t>
            </a:r>
            <a:r>
              <a:rPr lang="en-US" sz="3900" dirty="0"/>
              <a:t>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, </a:t>
            </a:r>
            <a:r>
              <a:rPr lang="en-US" sz="3900" dirty="0" err="1"/>
              <a:t>Zei</a:t>
            </a:r>
            <a:r>
              <a:rPr lang="en-US" sz="3900" dirty="0"/>
              <a:t> dang </a:t>
            </a:r>
            <a:r>
              <a:rPr lang="en-US" sz="3900" dirty="0" err="1"/>
              <a:t>ceunak</a:t>
            </a:r>
            <a:r>
              <a:rPr lang="en-US" sz="3900" dirty="0"/>
              <a:t> duh </a:t>
            </a:r>
            <a:r>
              <a:rPr lang="en-US" sz="3900" dirty="0" err="1"/>
              <a:t>hin</a:t>
            </a:r>
            <a:r>
              <a:rPr lang="en-US" sz="3900" dirty="0"/>
              <a:t> lo in, A </a:t>
            </a:r>
            <a:r>
              <a:rPr lang="en-US" sz="3900" dirty="0" err="1"/>
              <a:t>hmai</a:t>
            </a:r>
            <a:r>
              <a:rPr lang="en-US" sz="3900" dirty="0"/>
              <a:t> </a:t>
            </a:r>
            <a:r>
              <a:rPr lang="en-US" sz="3900" dirty="0" err="1"/>
              <a:t>ceu</a:t>
            </a:r>
            <a:r>
              <a:rPr lang="en-US" sz="3900" dirty="0"/>
              <a:t> </a:t>
            </a:r>
            <a:r>
              <a:rPr lang="en-US" sz="3900" dirty="0" err="1"/>
              <a:t>lawng</a:t>
            </a:r>
            <a:r>
              <a:rPr lang="en-US" sz="3900" dirty="0"/>
              <a:t> ka duh, </a:t>
            </a:r>
            <a:r>
              <a:rPr lang="en-US" sz="3900" dirty="0" err="1"/>
              <a:t>Miaknak</a:t>
            </a:r>
            <a:r>
              <a:rPr lang="en-US" sz="3900" dirty="0"/>
              <a:t>, </a:t>
            </a:r>
            <a:r>
              <a:rPr lang="en-US" sz="3900" dirty="0" err="1"/>
              <a:t>sunghnak</a:t>
            </a:r>
            <a:r>
              <a:rPr lang="en-US" sz="3900" dirty="0"/>
              <a:t> </a:t>
            </a:r>
            <a:r>
              <a:rPr lang="en-US" sz="3900" dirty="0" err="1"/>
              <a:t>zei</a:t>
            </a:r>
            <a:r>
              <a:rPr lang="en-US" sz="3900" dirty="0"/>
              <a:t> </a:t>
            </a:r>
            <a:r>
              <a:rPr lang="en-US" sz="3900" dirty="0" err="1"/>
              <a:t>ruat</a:t>
            </a:r>
            <a:r>
              <a:rPr lang="en-US" sz="3900" dirty="0"/>
              <a:t> loin, </a:t>
            </a:r>
            <a:r>
              <a:rPr lang="en-US" sz="3900" dirty="0" err="1"/>
              <a:t>Vawlei</a:t>
            </a:r>
            <a:r>
              <a:rPr lang="en-US" sz="3900" dirty="0"/>
              <a:t> hi </a:t>
            </a:r>
            <a:r>
              <a:rPr lang="en-US" sz="3900" dirty="0" err="1"/>
              <a:t>lan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, Ka </a:t>
            </a:r>
            <a:r>
              <a:rPr lang="en-US" sz="3900" dirty="0" err="1"/>
              <a:t>ningzahnak</a:t>
            </a:r>
            <a:r>
              <a:rPr lang="en-US" sz="3900" dirty="0"/>
              <a:t> ka </a:t>
            </a:r>
            <a:r>
              <a:rPr lang="en-US" sz="3900" dirty="0" err="1"/>
              <a:t>pum</a:t>
            </a:r>
            <a:r>
              <a:rPr lang="en-US" sz="3900" dirty="0"/>
              <a:t> </a:t>
            </a:r>
            <a:r>
              <a:rPr lang="en-US" sz="3900" dirty="0" err="1"/>
              <a:t>sualnak</a:t>
            </a:r>
            <a:r>
              <a:rPr lang="en-US" sz="3900" dirty="0"/>
              <a:t>, </a:t>
            </a:r>
            <a:r>
              <a:rPr lang="en-US" sz="3900" dirty="0" err="1"/>
              <a:t>Vailam</a:t>
            </a:r>
            <a:r>
              <a:rPr lang="en-US" sz="3900" dirty="0"/>
              <a:t> ka </a:t>
            </a:r>
            <a:r>
              <a:rPr lang="en-US" sz="3900" dirty="0" err="1"/>
              <a:t>sunparnak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9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9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122. KALVARY LEI PANH IN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G</a:t>
            </a:r>
          </a:p>
        </p:txBody>
      </p:sp>
    </p:spTree>
  </p:cSld>
  <p:clrMapOvr>
    <a:masterClrMapping/>
  </p:clrMapOvr>
</p:sld>
</file>

<file path=ppt/slides/slide9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Maw </a:t>
            </a:r>
            <a:r>
              <a:rPr lang="en-US" sz="3900" dirty="0" err="1"/>
              <a:t>zan</a:t>
            </a:r>
            <a:r>
              <a:rPr lang="en-US" sz="3900" dirty="0"/>
              <a:t> </a:t>
            </a:r>
            <a:r>
              <a:rPr lang="en-US" sz="3900" dirty="0" err="1"/>
              <a:t>khuamui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ka </a:t>
            </a:r>
            <a:r>
              <a:rPr lang="en-US" sz="3900" dirty="0" err="1"/>
              <a:t>lungthin</a:t>
            </a:r>
            <a:r>
              <a:rPr lang="en-US" sz="3900" dirty="0"/>
              <a:t> cu a </a:t>
            </a:r>
            <a:r>
              <a:rPr lang="en-US" sz="3900" dirty="0" err="1"/>
              <a:t>khuh</a:t>
            </a:r>
            <a:r>
              <a:rPr lang="en-US" sz="3900" dirty="0"/>
              <a:t>, Ka </a:t>
            </a:r>
            <a:r>
              <a:rPr lang="en-US" sz="3900" dirty="0" err="1"/>
              <a:t>retheihnak</a:t>
            </a:r>
            <a:r>
              <a:rPr lang="en-US" sz="3900" dirty="0"/>
              <a:t> </a:t>
            </a:r>
            <a:r>
              <a:rPr lang="en-US" sz="3900" dirty="0" err="1"/>
              <a:t>Khamhtu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 </a:t>
            </a:r>
            <a:r>
              <a:rPr lang="en-US" sz="3900" dirty="0" err="1"/>
              <a:t>hngalh</a:t>
            </a:r>
            <a:r>
              <a:rPr lang="en-US" sz="3900" dirty="0"/>
              <a:t>, Ka </a:t>
            </a:r>
            <a:r>
              <a:rPr lang="en-US" sz="3900" dirty="0" err="1"/>
              <a:t>lungretheih</a:t>
            </a:r>
            <a:r>
              <a:rPr lang="en-US" sz="3900" dirty="0"/>
              <a:t> </a:t>
            </a:r>
            <a:r>
              <a:rPr lang="en-US" sz="3900" dirty="0" err="1"/>
              <a:t>caan</a:t>
            </a:r>
            <a:r>
              <a:rPr lang="en-US" sz="3900" dirty="0"/>
              <a:t> ah ka </a:t>
            </a:r>
            <a:r>
              <a:rPr lang="en-US" sz="3900" dirty="0" err="1"/>
              <a:t>pawng</a:t>
            </a:r>
            <a:r>
              <a:rPr lang="en-US" sz="3900" dirty="0"/>
              <a:t> ah a </a:t>
            </a:r>
            <a:r>
              <a:rPr lang="en-US" sz="3900" dirty="0" err="1"/>
              <a:t>ra</a:t>
            </a:r>
            <a:r>
              <a:rPr lang="en-US" sz="3900" dirty="0"/>
              <a:t>, </a:t>
            </a:r>
            <a:r>
              <a:rPr lang="en-US" sz="3900" dirty="0" err="1"/>
              <a:t>Hnangamnak</a:t>
            </a:r>
            <a:r>
              <a:rPr lang="en-US" sz="3900" dirty="0"/>
              <a:t> le </a:t>
            </a:r>
            <a:r>
              <a:rPr lang="en-US" sz="3900" dirty="0" err="1"/>
              <a:t>daihnak</a:t>
            </a:r>
            <a:r>
              <a:rPr lang="en-US" sz="3900" dirty="0"/>
              <a:t> a ka </a:t>
            </a:r>
            <a:r>
              <a:rPr lang="en-US" sz="3900" dirty="0" err="1"/>
              <a:t>pek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9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Kal-va-ry</a:t>
            </a:r>
            <a:r>
              <a:rPr lang="en-US" sz="3900" dirty="0"/>
              <a:t> lei </a:t>
            </a:r>
            <a:r>
              <a:rPr lang="en-US" sz="3900" dirty="0" err="1"/>
              <a:t>panhin</a:t>
            </a:r>
            <a:r>
              <a:rPr lang="en-US" sz="3900" dirty="0"/>
              <a:t> </a:t>
            </a:r>
            <a:r>
              <a:rPr lang="en-US" sz="3900" dirty="0" err="1"/>
              <a:t>kei</a:t>
            </a:r>
            <a:r>
              <a:rPr lang="en-US" sz="3900" dirty="0"/>
              <a:t> </a:t>
            </a:r>
            <a:r>
              <a:rPr lang="en-US" sz="3900" dirty="0" err="1"/>
              <a:t>ruangah</a:t>
            </a:r>
            <a:r>
              <a:rPr lang="en-US" sz="3900" dirty="0"/>
              <a:t> a </a:t>
            </a:r>
            <a:r>
              <a:rPr lang="en-US" sz="3900" dirty="0" err="1"/>
              <a:t>kal</a:t>
            </a:r>
            <a:r>
              <a:rPr lang="en-US" sz="3900" dirty="0"/>
              <a:t>, </a:t>
            </a:r>
            <a:r>
              <a:rPr lang="en-US" sz="3900" dirty="0" err="1"/>
              <a:t>Keimah</a:t>
            </a:r>
            <a:r>
              <a:rPr lang="en-US" sz="3900" dirty="0"/>
              <a:t> </a:t>
            </a:r>
            <a:r>
              <a:rPr lang="en-US" sz="3900" dirty="0" err="1"/>
              <a:t>ruangah</a:t>
            </a:r>
            <a:r>
              <a:rPr lang="en-US" sz="3900" dirty="0"/>
              <a:t> </a:t>
            </a:r>
            <a:r>
              <a:rPr lang="en-US" sz="3900" dirty="0" err="1"/>
              <a:t>sifah</a:t>
            </a:r>
            <a:r>
              <a:rPr lang="en-US" sz="3900" dirty="0"/>
              <a:t> a in, </a:t>
            </a:r>
            <a:r>
              <a:rPr lang="en-US" sz="3900" dirty="0" err="1"/>
              <a:t>Kalvary</a:t>
            </a:r>
            <a:r>
              <a:rPr lang="en-US" sz="3900" dirty="0"/>
              <a:t> lei </a:t>
            </a:r>
            <a:r>
              <a:rPr lang="en-US" sz="3900" dirty="0" err="1"/>
              <a:t>panh</a:t>
            </a:r>
            <a:r>
              <a:rPr lang="en-US" sz="3900" dirty="0"/>
              <a:t> in </a:t>
            </a:r>
            <a:r>
              <a:rPr lang="en-US" sz="3900" dirty="0" err="1"/>
              <a:t>kei</a:t>
            </a:r>
            <a:r>
              <a:rPr lang="en-US" sz="3900" dirty="0"/>
              <a:t> </a:t>
            </a:r>
            <a:r>
              <a:rPr lang="en-US" sz="3900" dirty="0" err="1"/>
              <a:t>ruangah</a:t>
            </a:r>
            <a:r>
              <a:rPr lang="en-US" sz="3900" dirty="0"/>
              <a:t> a </a:t>
            </a:r>
            <a:r>
              <a:rPr lang="en-US" sz="3900" dirty="0" err="1"/>
              <a:t>kal</a:t>
            </a:r>
            <a:r>
              <a:rPr lang="en-US" sz="3900" dirty="0"/>
              <a:t>, Kei </a:t>
            </a:r>
            <a:r>
              <a:rPr lang="en-US" sz="3900" dirty="0" err="1"/>
              <a:t>luatnak</a:t>
            </a:r>
            <a:r>
              <a:rPr lang="en-US" sz="3900" dirty="0"/>
              <a:t> ca a </a:t>
            </a:r>
            <a:r>
              <a:rPr lang="en-US" sz="3900" dirty="0" err="1"/>
              <a:t>thi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9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Misual</a:t>
            </a:r>
            <a:r>
              <a:rPr lang="en-US" sz="3900" dirty="0"/>
              <a:t> </a:t>
            </a:r>
            <a:r>
              <a:rPr lang="en-US" sz="3900" dirty="0" err="1"/>
              <a:t>kei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 </a:t>
            </a:r>
            <a:r>
              <a:rPr lang="en-US" sz="3900" dirty="0" err="1"/>
              <a:t>hmaiah</a:t>
            </a:r>
            <a:r>
              <a:rPr lang="en-US" sz="3900" dirty="0"/>
              <a:t> kun in ka </a:t>
            </a:r>
            <a:r>
              <a:rPr lang="en-US" sz="3900" dirty="0" err="1"/>
              <a:t>biak</a:t>
            </a:r>
            <a:r>
              <a:rPr lang="en-US" sz="3900" dirty="0"/>
              <a:t>,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ngaihthiamnak</a:t>
            </a:r>
            <a:r>
              <a:rPr lang="en-US" sz="3900" dirty="0"/>
              <a:t> ka </a:t>
            </a:r>
            <a:r>
              <a:rPr lang="en-US" sz="3900" dirty="0" err="1"/>
              <a:t>rak</a:t>
            </a:r>
            <a:r>
              <a:rPr lang="en-US" sz="3900" dirty="0"/>
              <a:t> </a:t>
            </a:r>
            <a:r>
              <a:rPr lang="en-US" sz="3900" dirty="0" err="1"/>
              <a:t>hngal</a:t>
            </a:r>
            <a:r>
              <a:rPr lang="en-US" sz="3900" dirty="0"/>
              <a:t> lo,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sual</a:t>
            </a:r>
            <a:r>
              <a:rPr lang="en-US" sz="3900" dirty="0"/>
              <a:t> </a:t>
            </a:r>
            <a:r>
              <a:rPr lang="en-US" sz="3900" dirty="0" err="1"/>
              <a:t>leiba</a:t>
            </a:r>
            <a:r>
              <a:rPr lang="en-US" sz="3900" dirty="0"/>
              <a:t> an </a:t>
            </a:r>
            <a:r>
              <a:rPr lang="en-US" sz="3900" dirty="0" err="1"/>
              <a:t>champiak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Ti in aw </a:t>
            </a:r>
            <a:r>
              <a:rPr lang="en-US" sz="3900" dirty="0" err="1"/>
              <a:t>thawng</a:t>
            </a:r>
            <a:r>
              <a:rPr lang="en-US" sz="3900" dirty="0"/>
              <a:t> ka lung ah a </a:t>
            </a:r>
            <a:r>
              <a:rPr lang="en-US" sz="3900" dirty="0" err="1"/>
              <a:t>thang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9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Kal-va-ry</a:t>
            </a:r>
            <a:r>
              <a:rPr lang="en-US" sz="3900" dirty="0"/>
              <a:t> lei </a:t>
            </a:r>
            <a:r>
              <a:rPr lang="en-US" sz="3900" dirty="0" err="1"/>
              <a:t>panhin</a:t>
            </a:r>
            <a:r>
              <a:rPr lang="en-US" sz="3900" dirty="0"/>
              <a:t> </a:t>
            </a:r>
            <a:r>
              <a:rPr lang="en-US" sz="3900" dirty="0" err="1"/>
              <a:t>kei</a:t>
            </a:r>
            <a:r>
              <a:rPr lang="en-US" sz="3900" dirty="0"/>
              <a:t> </a:t>
            </a:r>
            <a:r>
              <a:rPr lang="en-US" sz="3900" dirty="0" err="1"/>
              <a:t>ruangah</a:t>
            </a:r>
            <a:r>
              <a:rPr lang="en-US" sz="3900" dirty="0"/>
              <a:t> a </a:t>
            </a:r>
            <a:r>
              <a:rPr lang="en-US" sz="3900" dirty="0" err="1"/>
              <a:t>kal</a:t>
            </a:r>
            <a:r>
              <a:rPr lang="en-US" sz="3900" dirty="0"/>
              <a:t>, </a:t>
            </a:r>
            <a:r>
              <a:rPr lang="en-US" sz="3900" dirty="0" err="1"/>
              <a:t>Keimah</a:t>
            </a:r>
            <a:r>
              <a:rPr lang="en-US" sz="3900" dirty="0"/>
              <a:t> </a:t>
            </a:r>
            <a:r>
              <a:rPr lang="en-US" sz="3900" dirty="0" err="1"/>
              <a:t>ruangah</a:t>
            </a:r>
            <a:r>
              <a:rPr lang="en-US" sz="3900" dirty="0"/>
              <a:t> </a:t>
            </a:r>
            <a:r>
              <a:rPr lang="en-US" sz="3900" dirty="0" err="1"/>
              <a:t>sifah</a:t>
            </a:r>
            <a:r>
              <a:rPr lang="en-US" sz="3900" dirty="0"/>
              <a:t> a in, </a:t>
            </a:r>
            <a:r>
              <a:rPr lang="en-US" sz="3900" dirty="0" err="1"/>
              <a:t>Kalvary</a:t>
            </a:r>
            <a:r>
              <a:rPr lang="en-US" sz="3900" dirty="0"/>
              <a:t> lei </a:t>
            </a:r>
            <a:r>
              <a:rPr lang="en-US" sz="3900" dirty="0" err="1"/>
              <a:t>panh</a:t>
            </a:r>
            <a:r>
              <a:rPr lang="en-US" sz="3900" dirty="0"/>
              <a:t> in </a:t>
            </a:r>
            <a:r>
              <a:rPr lang="en-US" sz="3900" dirty="0" err="1"/>
              <a:t>kei</a:t>
            </a:r>
            <a:r>
              <a:rPr lang="en-US" sz="3900" dirty="0"/>
              <a:t> </a:t>
            </a:r>
            <a:r>
              <a:rPr lang="en-US" sz="3900" dirty="0" err="1"/>
              <a:t>ruangah</a:t>
            </a:r>
            <a:r>
              <a:rPr lang="en-US" sz="3900" dirty="0"/>
              <a:t> a </a:t>
            </a:r>
            <a:r>
              <a:rPr lang="en-US" sz="3900" dirty="0" err="1"/>
              <a:t>kal</a:t>
            </a:r>
            <a:r>
              <a:rPr lang="en-US" sz="3900" dirty="0"/>
              <a:t>, Kei </a:t>
            </a:r>
            <a:r>
              <a:rPr lang="en-US" sz="3900" dirty="0" err="1"/>
              <a:t>luatnak</a:t>
            </a:r>
            <a:r>
              <a:rPr lang="en-US" sz="3900" dirty="0"/>
              <a:t> ca a </a:t>
            </a:r>
            <a:r>
              <a:rPr lang="en-US" sz="3900" dirty="0" err="1"/>
              <a:t>thi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9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Khamhtu</a:t>
            </a:r>
            <a:r>
              <a:rPr lang="en-US" sz="3900" dirty="0"/>
              <a:t> a ka </a:t>
            </a:r>
            <a:r>
              <a:rPr lang="en-US" sz="3900" dirty="0" err="1"/>
              <a:t>dawtnak</a:t>
            </a:r>
            <a:r>
              <a:rPr lang="en-US" sz="3900" dirty="0"/>
              <a:t> </a:t>
            </a:r>
            <a:r>
              <a:rPr lang="en-US" sz="3900" dirty="0" err="1"/>
              <a:t>khuaruahhar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, </a:t>
            </a:r>
            <a:r>
              <a:rPr lang="en-US" sz="3900" dirty="0" err="1"/>
              <a:t>Sunparnak</a:t>
            </a:r>
            <a:r>
              <a:rPr lang="en-US" sz="3900" dirty="0"/>
              <a:t> </a:t>
            </a:r>
            <a:r>
              <a:rPr lang="en-US" sz="3900" dirty="0" err="1"/>
              <a:t>kaltak</a:t>
            </a:r>
            <a:r>
              <a:rPr lang="en-US" sz="3900" dirty="0"/>
              <a:t> in </a:t>
            </a:r>
            <a:r>
              <a:rPr lang="en-US" sz="3900" dirty="0" err="1"/>
              <a:t>Kal-va-ry</a:t>
            </a:r>
            <a:r>
              <a:rPr lang="en-US" sz="3900" dirty="0"/>
              <a:t> ah, </a:t>
            </a:r>
            <a:r>
              <a:rPr lang="en-US" sz="3900" dirty="0" err="1"/>
              <a:t>Serhsat</a:t>
            </a:r>
            <a:r>
              <a:rPr lang="en-US" sz="3900" dirty="0"/>
              <a:t> </a:t>
            </a:r>
            <a:r>
              <a:rPr lang="en-US" sz="3900" dirty="0" err="1"/>
              <a:t>phunkip</a:t>
            </a:r>
            <a:r>
              <a:rPr lang="en-US" sz="3900" dirty="0"/>
              <a:t> </a:t>
            </a:r>
            <a:r>
              <a:rPr lang="en-US" sz="3900" dirty="0" err="1"/>
              <a:t>ing</a:t>
            </a:r>
            <a:r>
              <a:rPr lang="en-US" sz="3900" dirty="0"/>
              <a:t> in </a:t>
            </a:r>
            <a:r>
              <a:rPr lang="en-US" sz="3900" dirty="0" err="1"/>
              <a:t>keimah</a:t>
            </a:r>
            <a:r>
              <a:rPr lang="en-US" sz="3900" dirty="0"/>
              <a:t> ca a </a:t>
            </a:r>
            <a:r>
              <a:rPr lang="en-US" sz="3900" dirty="0" err="1"/>
              <a:t>kal</a:t>
            </a:r>
            <a:r>
              <a:rPr lang="en-US" sz="3900" dirty="0"/>
              <a:t>, A min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thangthat</a:t>
            </a:r>
            <a:r>
              <a:rPr lang="en-US" sz="3900" dirty="0"/>
              <a:t>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9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Kal-va-ry</a:t>
            </a:r>
            <a:r>
              <a:rPr lang="en-US" sz="3900" dirty="0"/>
              <a:t> lei </a:t>
            </a:r>
            <a:r>
              <a:rPr lang="en-US" sz="3900" dirty="0" err="1"/>
              <a:t>panhin</a:t>
            </a:r>
            <a:r>
              <a:rPr lang="en-US" sz="3900" dirty="0"/>
              <a:t> </a:t>
            </a:r>
            <a:r>
              <a:rPr lang="en-US" sz="3900" dirty="0" err="1"/>
              <a:t>kei</a:t>
            </a:r>
            <a:r>
              <a:rPr lang="en-US" sz="3900" dirty="0"/>
              <a:t> </a:t>
            </a:r>
            <a:r>
              <a:rPr lang="en-US" sz="3900" dirty="0" err="1"/>
              <a:t>ruangah</a:t>
            </a:r>
            <a:r>
              <a:rPr lang="en-US" sz="3900" dirty="0"/>
              <a:t> a </a:t>
            </a:r>
            <a:r>
              <a:rPr lang="en-US" sz="3900" dirty="0" err="1"/>
              <a:t>kal</a:t>
            </a:r>
            <a:r>
              <a:rPr lang="en-US" sz="3900" dirty="0"/>
              <a:t>, </a:t>
            </a:r>
            <a:r>
              <a:rPr lang="en-US" sz="3900" dirty="0" err="1"/>
              <a:t>Keimah</a:t>
            </a:r>
            <a:r>
              <a:rPr lang="en-US" sz="3900" dirty="0"/>
              <a:t> </a:t>
            </a:r>
            <a:r>
              <a:rPr lang="en-US" sz="3900" dirty="0" err="1"/>
              <a:t>ruangah</a:t>
            </a:r>
            <a:r>
              <a:rPr lang="en-US" sz="3900" dirty="0"/>
              <a:t> </a:t>
            </a:r>
            <a:r>
              <a:rPr lang="en-US" sz="3900" dirty="0" err="1"/>
              <a:t>sifah</a:t>
            </a:r>
            <a:r>
              <a:rPr lang="en-US" sz="3900" dirty="0"/>
              <a:t> a in, </a:t>
            </a:r>
            <a:r>
              <a:rPr lang="en-US" sz="3900" dirty="0" err="1"/>
              <a:t>Kalvary</a:t>
            </a:r>
            <a:r>
              <a:rPr lang="en-US" sz="3900" dirty="0"/>
              <a:t> lei </a:t>
            </a:r>
            <a:r>
              <a:rPr lang="en-US" sz="3900" dirty="0" err="1"/>
              <a:t>panh</a:t>
            </a:r>
            <a:r>
              <a:rPr lang="en-US" sz="3900" dirty="0"/>
              <a:t> in </a:t>
            </a:r>
            <a:r>
              <a:rPr lang="en-US" sz="3900" dirty="0" err="1"/>
              <a:t>kei</a:t>
            </a:r>
            <a:r>
              <a:rPr lang="en-US" sz="3900" dirty="0"/>
              <a:t> </a:t>
            </a:r>
            <a:r>
              <a:rPr lang="en-US" sz="3900" dirty="0" err="1"/>
              <a:t>ruangah</a:t>
            </a:r>
            <a:r>
              <a:rPr lang="en-US" sz="3900" dirty="0"/>
              <a:t> a </a:t>
            </a:r>
            <a:r>
              <a:rPr lang="en-US" sz="3900" dirty="0" err="1"/>
              <a:t>kal</a:t>
            </a:r>
            <a:r>
              <a:rPr lang="en-US" sz="3900" dirty="0"/>
              <a:t>, Kei </a:t>
            </a:r>
            <a:r>
              <a:rPr lang="en-US" sz="3900" dirty="0" err="1"/>
              <a:t>luatnak</a:t>
            </a:r>
            <a:r>
              <a:rPr lang="en-US" sz="3900" dirty="0"/>
              <a:t> ca a </a:t>
            </a:r>
            <a:r>
              <a:rPr lang="en-US" sz="3900" dirty="0" err="1"/>
              <a:t>thi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9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9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123. HRING DILDEL TLANG KHIKHIN A UM</a:t>
            </a:r>
          </a:p>
          <a:p>
            <a:r>
              <a:rPr lang="en-US" sz="3900" dirty="0" err="1"/>
              <a:t>Doh</a:t>
            </a:r>
            <a:r>
              <a:rPr lang="en-US" sz="3900" dirty="0"/>
              <a:t> is E</a:t>
            </a:r>
          </a:p>
        </p:txBody>
      </p:sp>
    </p:spTree>
  </p:cSld>
  <p:clrMapOvr>
    <a:masterClrMapping/>
  </p:clrMapOvr>
</p:sld>
</file>

<file path=ppt/slides/slide9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Kal-va-ry</a:t>
            </a:r>
            <a:r>
              <a:rPr lang="en-US" sz="3900" dirty="0"/>
              <a:t> </a:t>
            </a:r>
            <a:r>
              <a:rPr lang="en-US" sz="3900" dirty="0" err="1"/>
              <a:t>tlang</a:t>
            </a:r>
            <a:r>
              <a:rPr lang="en-US" sz="3900" dirty="0"/>
              <a:t> </a:t>
            </a:r>
            <a:r>
              <a:rPr lang="en-US" sz="3900" dirty="0" err="1"/>
              <a:t>cungah</a:t>
            </a:r>
            <a:r>
              <a:rPr lang="en-US" sz="3900" dirty="0"/>
              <a:t> a </a:t>
            </a:r>
            <a:r>
              <a:rPr lang="en-US" sz="3900" dirty="0" err="1"/>
              <a:t>thi</a:t>
            </a:r>
            <a:r>
              <a:rPr lang="en-US" sz="3900" dirty="0"/>
              <a:t>, Jerusalem </a:t>
            </a:r>
            <a:r>
              <a:rPr lang="en-US" sz="3900" dirty="0" err="1"/>
              <a:t>lengah</a:t>
            </a:r>
            <a:r>
              <a:rPr lang="en-US" sz="3900" dirty="0"/>
              <a:t>; </a:t>
            </a:r>
            <a:r>
              <a:rPr lang="en-US" sz="3900" dirty="0" err="1"/>
              <a:t>Kannih</a:t>
            </a:r>
            <a:r>
              <a:rPr lang="en-US" sz="3900" dirty="0"/>
              <a:t> </a:t>
            </a:r>
            <a:r>
              <a:rPr lang="en-US" sz="3900" dirty="0" err="1"/>
              <a:t>tlanh</a:t>
            </a:r>
            <a:r>
              <a:rPr lang="en-US" sz="3900" dirty="0"/>
              <a:t> </a:t>
            </a:r>
            <a:r>
              <a:rPr lang="en-US" sz="3900" dirty="0" err="1"/>
              <a:t>awkah</a:t>
            </a:r>
            <a:r>
              <a:rPr lang="en-US" sz="3900" dirty="0"/>
              <a:t>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, </a:t>
            </a:r>
            <a:r>
              <a:rPr lang="en-US" sz="3900" dirty="0" err="1"/>
              <a:t>Vailam</a:t>
            </a:r>
            <a:r>
              <a:rPr lang="en-US" sz="3900" dirty="0"/>
              <a:t> </a:t>
            </a:r>
            <a:r>
              <a:rPr lang="en-US" sz="3900" dirty="0" err="1"/>
              <a:t>cungah</a:t>
            </a:r>
            <a:r>
              <a:rPr lang="en-US" sz="3900" dirty="0"/>
              <a:t> an tar.</a:t>
            </a:r>
          </a:p>
        </p:txBody>
      </p:sp>
    </p:spTree>
  </p:cSld>
  <p:clrMapOvr>
    <a:masterClrMapping/>
  </p:clrMapOvr>
</p:sld>
</file>

<file path=ppt/slides/slide9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Amah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dawt</a:t>
            </a:r>
            <a:r>
              <a:rPr lang="en-US" sz="3900" dirty="0"/>
              <a:t> </a:t>
            </a:r>
            <a:r>
              <a:rPr lang="en-US" sz="3900" dirty="0" err="1"/>
              <a:t>hringhran</a:t>
            </a:r>
            <a:r>
              <a:rPr lang="en-US" sz="3900" dirty="0"/>
              <a:t> ca, Amah </a:t>
            </a:r>
            <a:r>
              <a:rPr lang="en-US" sz="3900" dirty="0" err="1"/>
              <a:t>daw</a:t>
            </a:r>
            <a:r>
              <a:rPr lang="en-US" sz="3900" dirty="0"/>
              <a:t> </a:t>
            </a:r>
            <a:r>
              <a:rPr lang="en-US" sz="3900" dirty="0" err="1"/>
              <a:t>ve</a:t>
            </a:r>
            <a:r>
              <a:rPr lang="en-US" sz="3900" dirty="0"/>
              <a:t> u </a:t>
            </a:r>
            <a:r>
              <a:rPr lang="en-US" sz="3900" dirty="0" err="1"/>
              <a:t>si</a:t>
            </a:r>
            <a:r>
              <a:rPr lang="en-US" sz="3900" dirty="0"/>
              <a:t>,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tlanhnak</a:t>
            </a:r>
            <a:r>
              <a:rPr lang="en-US" sz="3900" dirty="0"/>
              <a:t> a </a:t>
            </a:r>
            <a:r>
              <a:rPr lang="en-US" sz="3900" dirty="0" err="1"/>
              <a:t>lianngan</a:t>
            </a:r>
            <a:r>
              <a:rPr lang="en-US" sz="3900" dirty="0"/>
              <a:t> </a:t>
            </a:r>
            <a:r>
              <a:rPr lang="en-US" sz="3900" dirty="0" err="1"/>
              <a:t>ca'h</a:t>
            </a:r>
            <a:r>
              <a:rPr lang="en-US" sz="3900" dirty="0"/>
              <a:t>, Amah </a:t>
            </a:r>
            <a:r>
              <a:rPr lang="en-US" sz="3900" dirty="0" err="1"/>
              <a:t>rian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tuan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9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Kan </a:t>
            </a:r>
            <a:r>
              <a:rPr lang="en-US" sz="3900" dirty="0" err="1"/>
              <a:t>hngal</a:t>
            </a:r>
            <a:r>
              <a:rPr lang="en-US" sz="3900" dirty="0"/>
              <a:t> </a:t>
            </a:r>
            <a:r>
              <a:rPr lang="en-US" sz="3900" dirty="0" err="1"/>
              <a:t>kho</a:t>
            </a:r>
            <a:r>
              <a:rPr lang="en-US" sz="3900" dirty="0"/>
              <a:t> lo,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chim</a:t>
            </a:r>
            <a:r>
              <a:rPr lang="en-US" sz="3900" dirty="0"/>
              <a:t> </a:t>
            </a:r>
            <a:r>
              <a:rPr lang="en-US" sz="3900" dirty="0" err="1"/>
              <a:t>kho</a:t>
            </a:r>
            <a:r>
              <a:rPr lang="en-US" sz="3900" dirty="0"/>
              <a:t> lo, Amah </a:t>
            </a:r>
            <a:r>
              <a:rPr lang="en-US" sz="3900" dirty="0" err="1"/>
              <a:t>sifah</a:t>
            </a:r>
            <a:r>
              <a:rPr lang="en-US" sz="3900" dirty="0"/>
              <a:t> </a:t>
            </a:r>
            <a:r>
              <a:rPr lang="en-US" sz="3900" dirty="0" err="1"/>
              <a:t>innak</a:t>
            </a:r>
            <a:r>
              <a:rPr lang="en-US" sz="3900" dirty="0"/>
              <a:t>, </a:t>
            </a:r>
            <a:r>
              <a:rPr lang="en-US" sz="3900" dirty="0" err="1"/>
              <a:t>Siseh</a:t>
            </a:r>
            <a:r>
              <a:rPr lang="en-US" sz="3900" dirty="0"/>
              <a:t> </a:t>
            </a:r>
            <a:r>
              <a:rPr lang="en-US" sz="3900" dirty="0" err="1"/>
              <a:t>kannih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 ca ah, A </a:t>
            </a:r>
            <a:r>
              <a:rPr lang="en-US" sz="3900" dirty="0" err="1"/>
              <a:t>thih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zumh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9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Amah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dawt</a:t>
            </a:r>
            <a:r>
              <a:rPr lang="en-US" sz="3900" dirty="0"/>
              <a:t> </a:t>
            </a:r>
            <a:r>
              <a:rPr lang="en-US" sz="3900" dirty="0" err="1"/>
              <a:t>hringhran</a:t>
            </a:r>
            <a:r>
              <a:rPr lang="en-US" sz="3900" dirty="0"/>
              <a:t> ca, Amah </a:t>
            </a:r>
            <a:r>
              <a:rPr lang="en-US" sz="3900" dirty="0" err="1"/>
              <a:t>daw</a:t>
            </a:r>
            <a:r>
              <a:rPr lang="en-US" sz="3900" dirty="0"/>
              <a:t> </a:t>
            </a:r>
            <a:r>
              <a:rPr lang="en-US" sz="3900" dirty="0" err="1"/>
              <a:t>ve</a:t>
            </a:r>
            <a:r>
              <a:rPr lang="en-US" sz="3900" dirty="0"/>
              <a:t> u </a:t>
            </a:r>
            <a:r>
              <a:rPr lang="en-US" sz="3900" dirty="0" err="1"/>
              <a:t>si</a:t>
            </a:r>
            <a:r>
              <a:rPr lang="en-US" sz="3900" dirty="0"/>
              <a:t>,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tlanhnak</a:t>
            </a:r>
            <a:r>
              <a:rPr lang="en-US" sz="3900" dirty="0"/>
              <a:t> a </a:t>
            </a:r>
            <a:r>
              <a:rPr lang="en-US" sz="3900" dirty="0" err="1"/>
              <a:t>lianngan</a:t>
            </a:r>
            <a:r>
              <a:rPr lang="en-US" sz="3900" dirty="0"/>
              <a:t> </a:t>
            </a:r>
            <a:r>
              <a:rPr lang="en-US" sz="3900" dirty="0" err="1"/>
              <a:t>ca'h</a:t>
            </a:r>
            <a:r>
              <a:rPr lang="en-US" sz="3900" dirty="0"/>
              <a:t>, Amah </a:t>
            </a:r>
            <a:r>
              <a:rPr lang="en-US" sz="3900" dirty="0" err="1"/>
              <a:t>rian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tuan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9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Kannih</a:t>
            </a:r>
            <a:r>
              <a:rPr lang="en-US" sz="3900" dirty="0"/>
              <a:t> </a:t>
            </a:r>
            <a:r>
              <a:rPr lang="en-US" sz="3900" dirty="0" err="1"/>
              <a:t>sualngaihthiamnak</a:t>
            </a:r>
            <a:r>
              <a:rPr lang="en-US" sz="3900" dirty="0"/>
              <a:t> </a:t>
            </a:r>
            <a:r>
              <a:rPr lang="en-US" sz="3900" dirty="0" err="1"/>
              <a:t>caah</a:t>
            </a:r>
            <a:r>
              <a:rPr lang="en-US" sz="3900" dirty="0"/>
              <a:t>, Amah </a:t>
            </a:r>
            <a:r>
              <a:rPr lang="en-US" sz="3900" dirty="0" err="1"/>
              <a:t>kha</a:t>
            </a:r>
            <a:r>
              <a:rPr lang="en-US" sz="3900" dirty="0"/>
              <a:t> a </a:t>
            </a:r>
            <a:r>
              <a:rPr lang="en-US" sz="3900" dirty="0" err="1"/>
              <a:t>thi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A </a:t>
            </a:r>
            <a:r>
              <a:rPr lang="en-US" sz="3900" dirty="0" err="1"/>
              <a:t>thi</a:t>
            </a:r>
            <a:r>
              <a:rPr lang="en-US" sz="3900" dirty="0"/>
              <a:t> in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tawl</a:t>
            </a:r>
            <a:r>
              <a:rPr lang="en-US" sz="3900" dirty="0"/>
              <a:t> ca ah, </a:t>
            </a:r>
            <a:r>
              <a:rPr lang="en-US" sz="3900" dirty="0" err="1"/>
              <a:t>Vancung</a:t>
            </a:r>
            <a:r>
              <a:rPr lang="en-US" sz="3900" dirty="0"/>
              <a:t> </a:t>
            </a:r>
            <a:r>
              <a:rPr lang="en-US" sz="3900" dirty="0" err="1"/>
              <a:t>khua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phak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9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Amah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dawt</a:t>
            </a:r>
            <a:r>
              <a:rPr lang="en-US" sz="3900" dirty="0"/>
              <a:t> </a:t>
            </a:r>
            <a:r>
              <a:rPr lang="en-US" sz="3900" dirty="0" err="1"/>
              <a:t>hringhran</a:t>
            </a:r>
            <a:r>
              <a:rPr lang="en-US" sz="3900" dirty="0"/>
              <a:t> ca, Amah </a:t>
            </a:r>
            <a:r>
              <a:rPr lang="en-US" sz="3900" dirty="0" err="1"/>
              <a:t>daw</a:t>
            </a:r>
            <a:r>
              <a:rPr lang="en-US" sz="3900" dirty="0"/>
              <a:t> </a:t>
            </a:r>
            <a:r>
              <a:rPr lang="en-US" sz="3900" dirty="0" err="1"/>
              <a:t>ve</a:t>
            </a:r>
            <a:r>
              <a:rPr lang="en-US" sz="3900" dirty="0"/>
              <a:t> u </a:t>
            </a:r>
            <a:r>
              <a:rPr lang="en-US" sz="3900" dirty="0" err="1"/>
              <a:t>si</a:t>
            </a:r>
            <a:r>
              <a:rPr lang="en-US" sz="3900" dirty="0"/>
              <a:t>,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tlanhnak</a:t>
            </a:r>
            <a:r>
              <a:rPr lang="en-US" sz="3900" dirty="0"/>
              <a:t> a </a:t>
            </a:r>
            <a:r>
              <a:rPr lang="en-US" sz="3900" dirty="0" err="1"/>
              <a:t>lianngan</a:t>
            </a:r>
            <a:r>
              <a:rPr lang="en-US" sz="3900" dirty="0"/>
              <a:t> </a:t>
            </a:r>
            <a:r>
              <a:rPr lang="en-US" sz="3900" dirty="0" err="1"/>
              <a:t>ca'h</a:t>
            </a:r>
            <a:r>
              <a:rPr lang="en-US" sz="3900" dirty="0"/>
              <a:t>, Amah </a:t>
            </a:r>
            <a:r>
              <a:rPr lang="en-US" sz="3900" dirty="0" err="1"/>
              <a:t>rian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tuan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9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</a:t>
            </a:r>
            <a:r>
              <a:rPr lang="en-US" sz="3900" dirty="0" err="1"/>
              <a:t>Sual</a:t>
            </a:r>
            <a:r>
              <a:rPr lang="en-US" sz="3900" dirty="0"/>
              <a:t> </a:t>
            </a:r>
            <a:r>
              <a:rPr lang="en-US" sz="3900" dirty="0" err="1"/>
              <a:t>leiba</a:t>
            </a:r>
            <a:r>
              <a:rPr lang="en-US" sz="3900" dirty="0"/>
              <a:t>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champiaktu</a:t>
            </a:r>
            <a:r>
              <a:rPr lang="en-US" sz="3900" dirty="0"/>
              <a:t>, </a:t>
            </a:r>
            <a:r>
              <a:rPr lang="en-US" sz="3900" dirty="0" err="1"/>
              <a:t>Midang</a:t>
            </a:r>
            <a:r>
              <a:rPr lang="en-US" sz="3900" dirty="0"/>
              <a:t> </a:t>
            </a:r>
            <a:r>
              <a:rPr lang="en-US" sz="3900" dirty="0" err="1"/>
              <a:t>hohmanh</a:t>
            </a:r>
            <a:r>
              <a:rPr lang="en-US" sz="3900" dirty="0"/>
              <a:t> um lo, Amah </a:t>
            </a:r>
            <a:r>
              <a:rPr lang="en-US" sz="3900" dirty="0" err="1"/>
              <a:t>lawng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vancung</a:t>
            </a:r>
            <a:r>
              <a:rPr lang="en-US" sz="3900" dirty="0"/>
              <a:t> </a:t>
            </a:r>
            <a:r>
              <a:rPr lang="en-US" sz="3900" dirty="0" err="1"/>
              <a:t>kutka</a:t>
            </a:r>
            <a:r>
              <a:rPr lang="en-US" sz="3900" dirty="0"/>
              <a:t>,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hunpiak</a:t>
            </a:r>
            <a:r>
              <a:rPr lang="en-US" sz="3900" dirty="0"/>
              <a:t> </a:t>
            </a:r>
            <a:r>
              <a:rPr lang="en-US" sz="3900" dirty="0" err="1"/>
              <a:t>khawh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9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Amah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dawt</a:t>
            </a:r>
            <a:r>
              <a:rPr lang="en-US" sz="3900" dirty="0"/>
              <a:t> </a:t>
            </a:r>
            <a:r>
              <a:rPr lang="en-US" sz="3900" dirty="0" err="1"/>
              <a:t>hringhran</a:t>
            </a:r>
            <a:r>
              <a:rPr lang="en-US" sz="3900" dirty="0"/>
              <a:t> ca, Amah </a:t>
            </a:r>
            <a:r>
              <a:rPr lang="en-US" sz="3900" dirty="0" err="1"/>
              <a:t>daw</a:t>
            </a:r>
            <a:r>
              <a:rPr lang="en-US" sz="3900" dirty="0"/>
              <a:t> </a:t>
            </a:r>
            <a:r>
              <a:rPr lang="en-US" sz="3900" dirty="0" err="1"/>
              <a:t>ve</a:t>
            </a:r>
            <a:r>
              <a:rPr lang="en-US" sz="3900" dirty="0"/>
              <a:t> u </a:t>
            </a:r>
            <a:r>
              <a:rPr lang="en-US" sz="3900" dirty="0" err="1"/>
              <a:t>si</a:t>
            </a:r>
            <a:r>
              <a:rPr lang="en-US" sz="3900" dirty="0"/>
              <a:t>,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tlanhnak</a:t>
            </a:r>
            <a:r>
              <a:rPr lang="en-US" sz="3900" dirty="0"/>
              <a:t> a </a:t>
            </a:r>
            <a:r>
              <a:rPr lang="en-US" sz="3900" dirty="0" err="1"/>
              <a:t>lianngan</a:t>
            </a:r>
            <a:r>
              <a:rPr lang="en-US" sz="3900" dirty="0"/>
              <a:t> </a:t>
            </a:r>
            <a:r>
              <a:rPr lang="en-US" sz="3900" dirty="0" err="1"/>
              <a:t>ca'h</a:t>
            </a:r>
            <a:r>
              <a:rPr lang="en-US" sz="3900" dirty="0"/>
              <a:t>, Amah </a:t>
            </a:r>
            <a:r>
              <a:rPr lang="en-US" sz="3900" dirty="0" err="1"/>
              <a:t>rian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tuan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9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9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pt-BR" sz="3900" dirty="0"/>
              <a:t>124. CERHTI A UM</a:t>
            </a:r>
          </a:p>
          <a:p>
            <a:endParaRPr lang="pt-BR" sz="3900" dirty="0"/>
          </a:p>
          <a:p>
            <a:r>
              <a:rPr lang="pt-BR" sz="3900" dirty="0"/>
              <a:t>Doh is C</a:t>
            </a:r>
            <a:endParaRPr lang="en-US" sz="3900" dirty="0"/>
          </a:p>
        </p:txBody>
      </p:sp>
    </p:spTree>
  </p:cSld>
  <p:clrMapOvr>
    <a:masterClrMapping/>
  </p:clrMapOvr>
</p:sld>
</file>

<file path=ppt/slides/slide9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Immanuel </a:t>
            </a:r>
            <a:r>
              <a:rPr lang="en-US" sz="3900" dirty="0" err="1"/>
              <a:t>thihri</a:t>
            </a:r>
            <a:r>
              <a:rPr lang="en-US" sz="3900" dirty="0"/>
              <a:t> </a:t>
            </a:r>
            <a:r>
              <a:rPr lang="en-US" sz="3900" dirty="0" err="1"/>
              <a:t>chungin</a:t>
            </a:r>
            <a:r>
              <a:rPr lang="en-US" sz="3900" dirty="0"/>
              <a:t>, </a:t>
            </a:r>
            <a:r>
              <a:rPr lang="en-US" sz="3900" dirty="0" err="1"/>
              <a:t>Thisen</a:t>
            </a:r>
            <a:r>
              <a:rPr lang="en-US" sz="3900" dirty="0"/>
              <a:t> </a:t>
            </a:r>
            <a:r>
              <a:rPr lang="en-US" sz="3900" dirty="0" err="1"/>
              <a:t>tiva</a:t>
            </a:r>
            <a:r>
              <a:rPr lang="en-US" sz="3900" dirty="0"/>
              <a:t> a </a:t>
            </a:r>
            <a:r>
              <a:rPr lang="en-US" sz="3900" dirty="0" err="1"/>
              <a:t>luang</a:t>
            </a:r>
            <a:r>
              <a:rPr lang="en-US" sz="3900" dirty="0"/>
              <a:t>, </a:t>
            </a:r>
            <a:r>
              <a:rPr lang="en-US" sz="3900" dirty="0" err="1"/>
              <a:t>Khi</a:t>
            </a:r>
            <a:r>
              <a:rPr lang="en-US" sz="3900" dirty="0"/>
              <a:t> </a:t>
            </a:r>
            <a:r>
              <a:rPr lang="en-US" sz="3900" dirty="0" err="1"/>
              <a:t>thi</a:t>
            </a:r>
            <a:r>
              <a:rPr lang="en-US" sz="3900" dirty="0"/>
              <a:t> </a:t>
            </a:r>
            <a:r>
              <a:rPr lang="en-US" sz="3900" dirty="0" err="1"/>
              <a:t>chungah</a:t>
            </a:r>
            <a:r>
              <a:rPr lang="en-US" sz="3900" dirty="0"/>
              <a:t> a </a:t>
            </a:r>
            <a:r>
              <a:rPr lang="en-US" sz="3900" dirty="0" err="1"/>
              <a:t>pilmi</a:t>
            </a:r>
            <a:r>
              <a:rPr lang="en-US" sz="3900" dirty="0"/>
              <a:t> cu, </a:t>
            </a:r>
            <a:r>
              <a:rPr lang="en-US" sz="3900" dirty="0" err="1"/>
              <a:t>Sualnak</a:t>
            </a:r>
            <a:r>
              <a:rPr lang="en-US" sz="3900" dirty="0"/>
              <a:t> in a </a:t>
            </a:r>
            <a:r>
              <a:rPr lang="en-US" sz="3900" dirty="0" err="1"/>
              <a:t>thiang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; </a:t>
            </a:r>
            <a:r>
              <a:rPr lang="en-US" sz="3900" dirty="0" err="1"/>
              <a:t>Sualnak</a:t>
            </a:r>
            <a:r>
              <a:rPr lang="en-US" sz="3900" dirty="0"/>
              <a:t> in a </a:t>
            </a:r>
            <a:r>
              <a:rPr lang="en-US" sz="3900" dirty="0" err="1"/>
              <a:t>thiang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</a:t>
            </a:r>
            <a:r>
              <a:rPr lang="en-US" sz="3900" dirty="0" err="1"/>
              <a:t>Sualnak</a:t>
            </a:r>
            <a:r>
              <a:rPr lang="en-US" sz="3900" dirty="0"/>
              <a:t> in a </a:t>
            </a:r>
            <a:r>
              <a:rPr lang="en-US" sz="3900" dirty="0" err="1"/>
              <a:t>thiang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</a:t>
            </a:r>
            <a:r>
              <a:rPr lang="en-US" sz="3900" dirty="0" err="1"/>
              <a:t>Khi</a:t>
            </a:r>
            <a:r>
              <a:rPr lang="en-US" sz="3900" dirty="0"/>
              <a:t> </a:t>
            </a:r>
            <a:r>
              <a:rPr lang="en-US" sz="3900" dirty="0" err="1"/>
              <a:t>thi</a:t>
            </a:r>
            <a:r>
              <a:rPr lang="en-US" sz="3900" dirty="0"/>
              <a:t> </a:t>
            </a:r>
            <a:r>
              <a:rPr lang="en-US" sz="3900" dirty="0" err="1"/>
              <a:t>chungah</a:t>
            </a:r>
            <a:r>
              <a:rPr lang="en-US" sz="3900" dirty="0"/>
              <a:t> a </a:t>
            </a:r>
            <a:r>
              <a:rPr lang="en-US" sz="3900" dirty="0" err="1"/>
              <a:t>pilmi</a:t>
            </a:r>
            <a:r>
              <a:rPr lang="en-US" sz="3900" dirty="0"/>
              <a:t> cu, </a:t>
            </a:r>
            <a:r>
              <a:rPr lang="en-US" sz="3900" dirty="0" err="1"/>
              <a:t>Sualnak</a:t>
            </a:r>
            <a:r>
              <a:rPr lang="en-US" sz="3900" dirty="0"/>
              <a:t> in a </a:t>
            </a:r>
            <a:r>
              <a:rPr lang="en-US" sz="3900" dirty="0" err="1"/>
              <a:t>thiang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9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Mifir</a:t>
            </a:r>
            <a:r>
              <a:rPr lang="en-US" sz="3900" dirty="0"/>
              <a:t> </a:t>
            </a:r>
            <a:r>
              <a:rPr lang="en-US" sz="3900" dirty="0" err="1"/>
              <a:t>vailam</a:t>
            </a:r>
            <a:r>
              <a:rPr lang="en-US" sz="3900" dirty="0"/>
              <a:t> an </a:t>
            </a:r>
            <a:r>
              <a:rPr lang="en-US" sz="3900" dirty="0" err="1"/>
              <a:t>tahmi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, </a:t>
            </a:r>
            <a:r>
              <a:rPr lang="en-US" sz="3900" dirty="0" err="1"/>
              <a:t>Khamhnak</a:t>
            </a:r>
            <a:r>
              <a:rPr lang="en-US" sz="3900" dirty="0"/>
              <a:t> </a:t>
            </a:r>
            <a:r>
              <a:rPr lang="en-US" sz="3900" dirty="0" err="1"/>
              <a:t>thi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</a:t>
            </a:r>
            <a:r>
              <a:rPr lang="en-US" sz="3900" dirty="0" err="1"/>
              <a:t>hmuh</a:t>
            </a:r>
            <a:r>
              <a:rPr lang="en-US" sz="3900" dirty="0"/>
              <a:t>; Amah </a:t>
            </a:r>
            <a:r>
              <a:rPr lang="en-US" sz="3900" dirty="0" err="1"/>
              <a:t>bangin</a:t>
            </a:r>
            <a:r>
              <a:rPr lang="en-US" sz="3900" dirty="0"/>
              <a:t> </a:t>
            </a:r>
            <a:r>
              <a:rPr lang="en-US" sz="3900" dirty="0" err="1"/>
              <a:t>sual</a:t>
            </a:r>
            <a:r>
              <a:rPr lang="en-US" sz="3900" dirty="0"/>
              <a:t> </a:t>
            </a:r>
            <a:r>
              <a:rPr lang="en-US" sz="3900" dirty="0" err="1"/>
              <a:t>hmanhning</a:t>
            </a:r>
            <a:r>
              <a:rPr lang="en-US" sz="3900" dirty="0"/>
              <a:t> law, A ka </a:t>
            </a:r>
            <a:r>
              <a:rPr lang="en-US" sz="3900" dirty="0" err="1"/>
              <a:t>ngaihthiam</a:t>
            </a:r>
            <a:r>
              <a:rPr lang="en-US" sz="3900" dirty="0"/>
              <a:t> </a:t>
            </a:r>
            <a:r>
              <a:rPr lang="en-US" sz="3900" dirty="0" err="1"/>
              <a:t>theo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; A ka </a:t>
            </a:r>
            <a:r>
              <a:rPr lang="en-US" sz="3900" dirty="0" err="1"/>
              <a:t>ngaihthiam</a:t>
            </a:r>
            <a:r>
              <a:rPr lang="en-US" sz="3900" dirty="0"/>
              <a:t> </a:t>
            </a:r>
            <a:r>
              <a:rPr lang="en-US" sz="3900" dirty="0" err="1"/>
              <a:t>theo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A ka </a:t>
            </a:r>
            <a:r>
              <a:rPr lang="en-US" sz="3900" dirty="0" err="1"/>
              <a:t>ngaihthiam</a:t>
            </a:r>
            <a:r>
              <a:rPr lang="en-US" sz="3900" dirty="0"/>
              <a:t> </a:t>
            </a:r>
            <a:r>
              <a:rPr lang="en-US" sz="3900" dirty="0" err="1"/>
              <a:t>theo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Amah </a:t>
            </a:r>
            <a:r>
              <a:rPr lang="en-US" sz="3900" dirty="0" err="1"/>
              <a:t>bangin</a:t>
            </a:r>
            <a:r>
              <a:rPr lang="en-US" sz="3900" dirty="0"/>
              <a:t> </a:t>
            </a:r>
            <a:r>
              <a:rPr lang="en-US" sz="3900" dirty="0" err="1"/>
              <a:t>sual</a:t>
            </a:r>
            <a:r>
              <a:rPr lang="en-US" sz="3900" dirty="0"/>
              <a:t> </a:t>
            </a:r>
            <a:r>
              <a:rPr lang="en-US" sz="3900" dirty="0" err="1"/>
              <a:t>hmanhning</a:t>
            </a:r>
            <a:r>
              <a:rPr lang="en-US" sz="3900" dirty="0"/>
              <a:t> law, A ka </a:t>
            </a:r>
            <a:r>
              <a:rPr lang="en-US" sz="3900" dirty="0" err="1"/>
              <a:t>ngaihthiam</a:t>
            </a:r>
            <a:r>
              <a:rPr lang="en-US" sz="3900" dirty="0"/>
              <a:t> </a:t>
            </a:r>
            <a:r>
              <a:rPr lang="en-US" sz="3900" dirty="0" err="1"/>
              <a:t>theo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9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Thahnak</a:t>
            </a:r>
            <a:r>
              <a:rPr lang="en-US" sz="3900" dirty="0"/>
              <a:t> a </a:t>
            </a:r>
            <a:r>
              <a:rPr lang="en-US" sz="3900" dirty="0" err="1"/>
              <a:t>huah</a:t>
            </a:r>
            <a:r>
              <a:rPr lang="en-US" sz="3900" dirty="0"/>
              <a:t> maw </a:t>
            </a:r>
            <a:r>
              <a:rPr lang="en-US" sz="3900" dirty="0" err="1"/>
              <a:t>tuu</a:t>
            </a:r>
            <a:r>
              <a:rPr lang="en-US" sz="3900" dirty="0"/>
              <a:t> fate, A </a:t>
            </a:r>
            <a:r>
              <a:rPr lang="en-US" sz="3900" dirty="0" err="1"/>
              <a:t>sungmi</a:t>
            </a:r>
            <a:r>
              <a:rPr lang="en-US" sz="3900" dirty="0"/>
              <a:t> </a:t>
            </a:r>
            <a:r>
              <a:rPr lang="en-US" sz="3900" dirty="0" err="1"/>
              <a:t>thi</a:t>
            </a:r>
            <a:r>
              <a:rPr lang="en-US" sz="3900" dirty="0"/>
              <a:t> a </a:t>
            </a:r>
            <a:r>
              <a:rPr lang="en-US" sz="3900" dirty="0" err="1"/>
              <a:t>hmuh</a:t>
            </a:r>
            <a:r>
              <a:rPr lang="en-US" sz="3900" dirty="0"/>
              <a:t>, </a:t>
            </a:r>
            <a:r>
              <a:rPr lang="en-US" sz="3900" dirty="0" err="1"/>
              <a:t>Sual</a:t>
            </a:r>
            <a:r>
              <a:rPr lang="en-US" sz="3900" dirty="0"/>
              <a:t> </a:t>
            </a:r>
            <a:r>
              <a:rPr lang="en-US" sz="3900" dirty="0" err="1"/>
              <a:t>thlahnak</a:t>
            </a:r>
            <a:r>
              <a:rPr lang="en-US" sz="3900" dirty="0"/>
              <a:t> le </a:t>
            </a:r>
            <a:r>
              <a:rPr lang="en-US" sz="3900" dirty="0" err="1"/>
              <a:t>dawtnak</a:t>
            </a:r>
            <a:r>
              <a:rPr lang="en-US" sz="3900" dirty="0"/>
              <a:t> </a:t>
            </a:r>
            <a:r>
              <a:rPr lang="en-US" sz="3900" dirty="0" err="1"/>
              <a:t>hla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, Ka </a:t>
            </a:r>
            <a:r>
              <a:rPr lang="en-US" sz="3900" dirty="0" err="1"/>
              <a:t>thih</a:t>
            </a:r>
            <a:r>
              <a:rPr lang="en-US" sz="3900" dirty="0"/>
              <a:t> </a:t>
            </a:r>
            <a:r>
              <a:rPr lang="en-US" sz="3900" dirty="0" err="1"/>
              <a:t>hlan</a:t>
            </a:r>
            <a:r>
              <a:rPr lang="en-US" sz="3900" dirty="0"/>
              <a:t> </a:t>
            </a:r>
            <a:r>
              <a:rPr lang="en-US" sz="3900" dirty="0" err="1"/>
              <a:t>tiang</a:t>
            </a:r>
            <a:r>
              <a:rPr lang="en-US" sz="3900" dirty="0"/>
              <a:t> </a:t>
            </a:r>
            <a:r>
              <a:rPr lang="en-US" sz="3900" dirty="0" err="1"/>
              <a:t>sa</a:t>
            </a:r>
            <a:r>
              <a:rPr lang="en-US" sz="3900" dirty="0"/>
              <a:t> </a:t>
            </a:r>
            <a:r>
              <a:rPr lang="en-US" sz="3900" dirty="0" err="1"/>
              <a:t>ning</a:t>
            </a:r>
            <a:r>
              <a:rPr lang="en-US" sz="3900" dirty="0"/>
              <a:t>. Ka </a:t>
            </a:r>
            <a:r>
              <a:rPr lang="en-US" sz="3900" dirty="0" err="1"/>
              <a:t>thih</a:t>
            </a:r>
            <a:r>
              <a:rPr lang="en-US" sz="3900" dirty="0"/>
              <a:t> </a:t>
            </a:r>
            <a:r>
              <a:rPr lang="en-US" sz="3900" dirty="0" err="1"/>
              <a:t>hlan</a:t>
            </a:r>
            <a:r>
              <a:rPr lang="en-US" sz="3900" dirty="0"/>
              <a:t> </a:t>
            </a:r>
            <a:r>
              <a:rPr lang="en-US" sz="3900" dirty="0" err="1"/>
              <a:t>tiang</a:t>
            </a:r>
            <a:r>
              <a:rPr lang="en-US" sz="3900" dirty="0"/>
              <a:t> </a:t>
            </a:r>
            <a:r>
              <a:rPr lang="en-US" sz="3900" dirty="0" err="1"/>
              <a:t>sa</a:t>
            </a:r>
            <a:r>
              <a:rPr lang="en-US" sz="3900" dirty="0"/>
              <a:t> </a:t>
            </a:r>
            <a:r>
              <a:rPr lang="en-US" sz="3900" dirty="0" err="1"/>
              <a:t>ning</a:t>
            </a:r>
            <a:r>
              <a:rPr lang="en-US" sz="3900" dirty="0"/>
              <a:t>, Ka </a:t>
            </a:r>
            <a:r>
              <a:rPr lang="en-US" sz="3900" dirty="0" err="1"/>
              <a:t>thih</a:t>
            </a:r>
            <a:r>
              <a:rPr lang="en-US" sz="3900" dirty="0"/>
              <a:t> </a:t>
            </a:r>
            <a:r>
              <a:rPr lang="en-US" sz="3900" dirty="0" err="1"/>
              <a:t>hlan</a:t>
            </a:r>
            <a:r>
              <a:rPr lang="en-US" sz="3900" dirty="0"/>
              <a:t> </a:t>
            </a:r>
            <a:r>
              <a:rPr lang="en-US" sz="3900" dirty="0" err="1"/>
              <a:t>tiang</a:t>
            </a:r>
            <a:r>
              <a:rPr lang="en-US" sz="3900" dirty="0"/>
              <a:t> </a:t>
            </a:r>
            <a:r>
              <a:rPr lang="en-US" sz="3900" dirty="0" err="1"/>
              <a:t>sa</a:t>
            </a:r>
            <a:r>
              <a:rPr lang="en-US" sz="3900" dirty="0"/>
              <a:t> </a:t>
            </a:r>
            <a:r>
              <a:rPr lang="en-US" sz="3900" dirty="0" err="1"/>
              <a:t>ning</a:t>
            </a:r>
            <a:r>
              <a:rPr lang="en-US" sz="3900" dirty="0"/>
              <a:t>, </a:t>
            </a:r>
            <a:r>
              <a:rPr lang="en-US" sz="3900" dirty="0" err="1"/>
              <a:t>Sual</a:t>
            </a:r>
            <a:r>
              <a:rPr lang="en-US" sz="3900" dirty="0"/>
              <a:t> </a:t>
            </a:r>
            <a:r>
              <a:rPr lang="en-US" sz="3900" dirty="0" err="1"/>
              <a:t>thlahnak</a:t>
            </a:r>
            <a:r>
              <a:rPr lang="en-US" sz="3900" dirty="0"/>
              <a:t> le </a:t>
            </a:r>
            <a:r>
              <a:rPr lang="en-US" sz="3900" dirty="0" err="1"/>
              <a:t>dawtnak</a:t>
            </a:r>
            <a:r>
              <a:rPr lang="en-US" sz="3900" dirty="0"/>
              <a:t> </a:t>
            </a:r>
            <a:r>
              <a:rPr lang="en-US" sz="3900" dirty="0" err="1"/>
              <a:t>hla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, Ka </a:t>
            </a:r>
            <a:r>
              <a:rPr lang="en-US" sz="3900" dirty="0" err="1"/>
              <a:t>thih</a:t>
            </a:r>
            <a:r>
              <a:rPr lang="en-US" sz="3900" dirty="0"/>
              <a:t> </a:t>
            </a:r>
            <a:r>
              <a:rPr lang="en-US" sz="3900" dirty="0" err="1"/>
              <a:t>hlan</a:t>
            </a:r>
            <a:r>
              <a:rPr lang="en-US" sz="3900" dirty="0"/>
              <a:t> </a:t>
            </a:r>
            <a:r>
              <a:rPr lang="en-US" sz="3900" dirty="0" err="1"/>
              <a:t>tiang</a:t>
            </a:r>
            <a:r>
              <a:rPr lang="en-US" sz="3900" dirty="0"/>
              <a:t> </a:t>
            </a:r>
            <a:r>
              <a:rPr lang="en-US" sz="3900" dirty="0" err="1"/>
              <a:t>sa</a:t>
            </a:r>
            <a:r>
              <a:rPr lang="en-US" sz="3900" dirty="0"/>
              <a:t> </a:t>
            </a:r>
            <a:r>
              <a:rPr lang="en-US" sz="3900" dirty="0" err="1"/>
              <a:t>ning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9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Amah </a:t>
            </a:r>
            <a:r>
              <a:rPr lang="en-US" sz="3900" dirty="0" err="1"/>
              <a:t>chungin</a:t>
            </a:r>
            <a:r>
              <a:rPr lang="en-US" sz="3900" dirty="0"/>
              <a:t> </a:t>
            </a:r>
            <a:r>
              <a:rPr lang="en-US" sz="3900" dirty="0" err="1"/>
              <a:t>thi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</a:t>
            </a:r>
            <a:r>
              <a:rPr lang="en-US" sz="3900" dirty="0" err="1"/>
              <a:t>luang</a:t>
            </a:r>
            <a:r>
              <a:rPr lang="en-US" sz="3900" dirty="0"/>
              <a:t>, </a:t>
            </a:r>
            <a:r>
              <a:rPr lang="en-US" sz="3900" dirty="0" err="1"/>
              <a:t>Keimah</a:t>
            </a:r>
            <a:r>
              <a:rPr lang="en-US" sz="3900" dirty="0"/>
              <a:t> ka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,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tlanhnak</a:t>
            </a:r>
            <a:r>
              <a:rPr lang="en-US" sz="3900" dirty="0"/>
              <a:t> </a:t>
            </a:r>
            <a:r>
              <a:rPr lang="en-US" sz="3900" dirty="0" err="1"/>
              <a:t>lunglawmhnak</a:t>
            </a:r>
            <a:r>
              <a:rPr lang="en-US" sz="3900" dirty="0"/>
              <a:t> </a:t>
            </a:r>
            <a:r>
              <a:rPr lang="en-US" sz="3900" dirty="0" err="1"/>
              <a:t>hla</a:t>
            </a:r>
            <a:r>
              <a:rPr lang="en-US" sz="3900" dirty="0"/>
              <a:t>, (A </a:t>
            </a:r>
            <a:r>
              <a:rPr lang="en-US" sz="3900" dirty="0" err="1"/>
              <a:t>zungzal</a:t>
            </a:r>
            <a:r>
              <a:rPr lang="en-US" sz="3900" dirty="0"/>
              <a:t> ka </a:t>
            </a:r>
            <a:r>
              <a:rPr lang="en-US" sz="3900" dirty="0" err="1"/>
              <a:t>sak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)3.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tlanhnak</a:t>
            </a:r>
            <a:r>
              <a:rPr lang="en-US" sz="3900" dirty="0"/>
              <a:t> </a:t>
            </a:r>
            <a:r>
              <a:rPr lang="en-US" sz="3900" dirty="0" err="1"/>
              <a:t>lunglawmhnak</a:t>
            </a:r>
            <a:r>
              <a:rPr lang="en-US" sz="3900" dirty="0"/>
              <a:t> </a:t>
            </a:r>
            <a:r>
              <a:rPr lang="en-US" sz="3900" dirty="0" err="1"/>
              <a:t>hla</a:t>
            </a:r>
            <a:r>
              <a:rPr lang="en-US" sz="3900" dirty="0"/>
              <a:t>, A </a:t>
            </a:r>
            <a:r>
              <a:rPr lang="en-US" sz="3900" dirty="0" err="1"/>
              <a:t>zungzal</a:t>
            </a:r>
            <a:r>
              <a:rPr lang="en-US" sz="3900" dirty="0"/>
              <a:t> ka </a:t>
            </a:r>
            <a:r>
              <a:rPr lang="en-US" sz="3900" dirty="0" err="1"/>
              <a:t>sak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9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5. A </a:t>
            </a:r>
            <a:r>
              <a:rPr lang="en-US" sz="3900" dirty="0" err="1"/>
              <a:t>thi</a:t>
            </a:r>
            <a:r>
              <a:rPr lang="en-US" sz="3900" dirty="0"/>
              <a:t> </a:t>
            </a:r>
            <a:r>
              <a:rPr lang="en-US" sz="3900" dirty="0" err="1"/>
              <a:t>luangmi</a:t>
            </a:r>
            <a:r>
              <a:rPr lang="en-US" sz="3900" dirty="0"/>
              <a:t> ka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, </a:t>
            </a:r>
            <a:r>
              <a:rPr lang="en-US" sz="3900" dirty="0" err="1"/>
              <a:t>Dinnak</a:t>
            </a:r>
            <a:r>
              <a:rPr lang="en-US" sz="3900" dirty="0"/>
              <a:t> </a:t>
            </a:r>
            <a:r>
              <a:rPr lang="en-US" sz="3900" dirty="0" err="1"/>
              <a:t>dawtnak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, A </a:t>
            </a:r>
            <a:r>
              <a:rPr lang="en-US" sz="3900" dirty="0" err="1"/>
              <a:t>zungzal</a:t>
            </a:r>
            <a:r>
              <a:rPr lang="en-US" sz="3900" dirty="0"/>
              <a:t> in a </a:t>
            </a:r>
            <a:r>
              <a:rPr lang="en-US" sz="3900" dirty="0" err="1"/>
              <a:t>luang</a:t>
            </a:r>
            <a:r>
              <a:rPr lang="en-US" sz="3900" dirty="0"/>
              <a:t> </a:t>
            </a:r>
            <a:r>
              <a:rPr lang="en-US" sz="3900" dirty="0" err="1"/>
              <a:t>theo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(</a:t>
            </a:r>
            <a:r>
              <a:rPr lang="en-US" sz="3900" dirty="0" err="1"/>
              <a:t>Misual</a:t>
            </a:r>
            <a:r>
              <a:rPr lang="en-US" sz="3900" dirty="0"/>
              <a:t> </a:t>
            </a:r>
            <a:r>
              <a:rPr lang="en-US" sz="3900" dirty="0" err="1"/>
              <a:t>thiannak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)3 A </a:t>
            </a:r>
            <a:r>
              <a:rPr lang="en-US" sz="3900" dirty="0" err="1"/>
              <a:t>zungzal</a:t>
            </a:r>
            <a:r>
              <a:rPr lang="en-US" sz="3900" dirty="0"/>
              <a:t> in a </a:t>
            </a:r>
            <a:r>
              <a:rPr lang="en-US" sz="3900" dirty="0" err="1"/>
              <a:t>luang</a:t>
            </a:r>
            <a:r>
              <a:rPr lang="en-US" sz="3900" dirty="0"/>
              <a:t> </a:t>
            </a:r>
            <a:r>
              <a:rPr lang="en-US" sz="3900" dirty="0" err="1"/>
              <a:t>theo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Misual</a:t>
            </a:r>
            <a:r>
              <a:rPr lang="en-US" sz="3900" dirty="0"/>
              <a:t> </a:t>
            </a:r>
            <a:r>
              <a:rPr lang="en-US" sz="3900" dirty="0" err="1"/>
              <a:t>thiannak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9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9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125. VAILAMTAH KA HUN ZOH TIKAH</a:t>
            </a:r>
          </a:p>
          <a:p>
            <a:r>
              <a:rPr lang="en-US" sz="3900" dirty="0" err="1"/>
              <a:t>Doh</a:t>
            </a:r>
            <a:r>
              <a:rPr lang="en-US" sz="3900" dirty="0"/>
              <a:t> is </a:t>
            </a:r>
            <a:r>
              <a:rPr lang="en-US" sz="3900" dirty="0" err="1"/>
              <a:t>Eb</a:t>
            </a:r>
            <a:endParaRPr lang="en-US" sz="3900" dirty="0"/>
          </a:p>
        </p:txBody>
      </p:sp>
    </p:spTree>
  </p:cSld>
  <p:clrMapOvr>
    <a:masterClrMapping/>
  </p:clrMapOvr>
</p:sld>
</file>

<file path=ppt/slides/slide9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Vailam</a:t>
            </a:r>
            <a:r>
              <a:rPr lang="en-US" sz="3900" dirty="0"/>
              <a:t> thing </a:t>
            </a:r>
            <a:r>
              <a:rPr lang="en-US" sz="3900" dirty="0" err="1"/>
              <a:t>cung</a:t>
            </a:r>
            <a:r>
              <a:rPr lang="en-US" sz="3900" dirty="0"/>
              <a:t> ka </a:t>
            </a:r>
            <a:r>
              <a:rPr lang="en-US" sz="3900" dirty="0" err="1"/>
              <a:t>zoh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, </a:t>
            </a:r>
            <a:r>
              <a:rPr lang="en-US" sz="3900" dirty="0" err="1"/>
              <a:t>Sunparnak</a:t>
            </a:r>
            <a:r>
              <a:rPr lang="en-US" sz="3900" dirty="0"/>
              <a:t>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ka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, </a:t>
            </a:r>
            <a:r>
              <a:rPr lang="en-US" sz="3900" dirty="0" err="1"/>
              <a:t>Porhlawt</a:t>
            </a:r>
            <a:r>
              <a:rPr lang="en-US" sz="3900" dirty="0"/>
              <a:t> le </a:t>
            </a:r>
            <a:r>
              <a:rPr lang="en-US" sz="3900" dirty="0" err="1"/>
              <a:t>ruamkainak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, </a:t>
            </a:r>
            <a:r>
              <a:rPr lang="en-US" sz="3900" dirty="0" err="1"/>
              <a:t>Atu</a:t>
            </a:r>
            <a:r>
              <a:rPr lang="en-US" sz="3900" dirty="0"/>
              <a:t> </a:t>
            </a:r>
            <a:r>
              <a:rPr lang="en-US" sz="3900" dirty="0" err="1"/>
              <a:t>zei</a:t>
            </a:r>
            <a:r>
              <a:rPr lang="en-US" sz="3900" dirty="0"/>
              <a:t> ah ka </a:t>
            </a:r>
            <a:r>
              <a:rPr lang="en-US" sz="3900" dirty="0" err="1"/>
              <a:t>rel</a:t>
            </a:r>
            <a:r>
              <a:rPr lang="en-US" sz="3900" dirty="0"/>
              <a:t> </a:t>
            </a:r>
            <a:r>
              <a:rPr lang="en-US" sz="3900" dirty="0" err="1"/>
              <a:t>ti</a:t>
            </a:r>
            <a:r>
              <a:rPr lang="en-US" sz="3900" dirty="0"/>
              <a:t> lo.</a:t>
            </a:r>
          </a:p>
        </p:txBody>
      </p:sp>
    </p:spTree>
  </p:cSld>
  <p:clrMapOvr>
    <a:masterClrMapping/>
  </p:clrMapOvr>
</p:sld>
</file>

<file path=ppt/slides/slide9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Khrih</a:t>
            </a:r>
            <a:r>
              <a:rPr lang="en-US" sz="3900" dirty="0"/>
              <a:t> </a:t>
            </a:r>
            <a:r>
              <a:rPr lang="en-US" sz="3900" dirty="0" err="1"/>
              <a:t>thihnak</a:t>
            </a:r>
            <a:r>
              <a:rPr lang="en-US" sz="3900" dirty="0"/>
              <a:t> </a:t>
            </a:r>
            <a:r>
              <a:rPr lang="en-US" sz="3900" dirty="0" err="1"/>
              <a:t>hlei</a:t>
            </a:r>
            <a:r>
              <a:rPr lang="en-US" sz="3900" dirty="0"/>
              <a:t> in, </a:t>
            </a:r>
            <a:r>
              <a:rPr lang="en-US" sz="3900" dirty="0" err="1"/>
              <a:t>Ruamkainak</a:t>
            </a:r>
            <a:r>
              <a:rPr lang="en-US" sz="3900" dirty="0"/>
              <a:t> dang </a:t>
            </a:r>
            <a:r>
              <a:rPr lang="en-US" sz="3900" dirty="0" err="1"/>
              <a:t>zeihmanh</a:t>
            </a:r>
            <a:r>
              <a:rPr lang="en-US" sz="3900" dirty="0"/>
              <a:t> um lo; </a:t>
            </a:r>
            <a:r>
              <a:rPr lang="en-US" sz="3900" dirty="0" err="1"/>
              <a:t>Zeizong</a:t>
            </a:r>
            <a:r>
              <a:rPr lang="en-US" sz="3900" dirty="0"/>
              <a:t> ka </a:t>
            </a:r>
            <a:r>
              <a:rPr lang="en-US" sz="3900" dirty="0" err="1"/>
              <a:t>lungchung</a:t>
            </a:r>
            <a:r>
              <a:rPr lang="en-US" sz="3900" dirty="0"/>
              <a:t> </a:t>
            </a:r>
            <a:r>
              <a:rPr lang="en-US" sz="3900" dirty="0" err="1"/>
              <a:t>duhnak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, A </a:t>
            </a:r>
            <a:r>
              <a:rPr lang="en-US" sz="3900" dirty="0" err="1"/>
              <a:t>thihnak</a:t>
            </a:r>
            <a:r>
              <a:rPr lang="en-US" sz="3900" dirty="0"/>
              <a:t> ca </a:t>
            </a:r>
            <a:r>
              <a:rPr lang="en-US" sz="3900" dirty="0" err="1"/>
              <a:t>pek</a:t>
            </a:r>
            <a:r>
              <a:rPr lang="en-US" sz="3900" dirty="0"/>
              <a:t> ka duh </a:t>
            </a:r>
            <a:r>
              <a:rPr lang="en-US" sz="3900" dirty="0" err="1"/>
              <a:t>ko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9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A </a:t>
            </a:r>
            <a:r>
              <a:rPr lang="en-US" sz="3900" dirty="0" err="1"/>
              <a:t>kut</a:t>
            </a:r>
            <a:r>
              <a:rPr lang="en-US" sz="3900" dirty="0"/>
              <a:t>, </a:t>
            </a:r>
            <a:r>
              <a:rPr lang="en-US" sz="3900" dirty="0" err="1"/>
              <a:t>ke</a:t>
            </a:r>
            <a:r>
              <a:rPr lang="en-US" sz="3900" dirty="0"/>
              <a:t> le a </a:t>
            </a:r>
            <a:r>
              <a:rPr lang="en-US" sz="3900" dirty="0" err="1"/>
              <a:t>lu</a:t>
            </a:r>
            <a:r>
              <a:rPr lang="en-US" sz="3900" dirty="0"/>
              <a:t> </a:t>
            </a:r>
            <a:r>
              <a:rPr lang="en-US" sz="3900" dirty="0" err="1"/>
              <a:t>zoh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Ngaihchiat</a:t>
            </a:r>
            <a:r>
              <a:rPr lang="en-US" sz="3900" dirty="0"/>
              <a:t> le </a:t>
            </a:r>
            <a:r>
              <a:rPr lang="en-US" sz="3900" dirty="0" err="1"/>
              <a:t>zaangfah</a:t>
            </a:r>
            <a:r>
              <a:rPr lang="en-US" sz="3900" dirty="0"/>
              <a:t> an </a:t>
            </a:r>
            <a:r>
              <a:rPr lang="en-US" sz="3900" dirty="0" err="1"/>
              <a:t>luang</a:t>
            </a:r>
            <a:r>
              <a:rPr lang="en-US" sz="3900" dirty="0"/>
              <a:t> </a:t>
            </a:r>
            <a:r>
              <a:rPr lang="en-US" sz="3900" dirty="0" err="1"/>
              <a:t>ti</a:t>
            </a:r>
            <a:r>
              <a:rPr lang="en-US" sz="3900" dirty="0"/>
              <a:t>, Cu bang in an </a:t>
            </a:r>
            <a:r>
              <a:rPr lang="en-US" sz="3900" dirty="0" err="1"/>
              <a:t>i</a:t>
            </a:r>
            <a:r>
              <a:rPr lang="en-US" sz="3900" dirty="0"/>
              <a:t> tong </a:t>
            </a:r>
            <a:r>
              <a:rPr lang="en-US" sz="3900" dirty="0" err="1"/>
              <a:t>kho</a:t>
            </a:r>
            <a:r>
              <a:rPr lang="en-US" sz="3900" dirty="0"/>
              <a:t> maw, A </a:t>
            </a:r>
            <a:r>
              <a:rPr lang="en-US" sz="3900" dirty="0" err="1"/>
              <a:t>lu</a:t>
            </a:r>
            <a:r>
              <a:rPr lang="en-US" sz="3900" dirty="0"/>
              <a:t> </a:t>
            </a:r>
            <a:r>
              <a:rPr lang="en-US" sz="3900" dirty="0" err="1"/>
              <a:t>hling</a:t>
            </a:r>
            <a:r>
              <a:rPr lang="en-US" sz="3900" dirty="0"/>
              <a:t> in </a:t>
            </a:r>
            <a:r>
              <a:rPr lang="en-US" sz="3900" dirty="0" err="1"/>
              <a:t>chinh</a:t>
            </a:r>
            <a:r>
              <a:rPr lang="en-US" sz="3900" dirty="0"/>
              <a:t> a </a:t>
            </a:r>
            <a:r>
              <a:rPr lang="en-US" sz="3900" dirty="0" err="1"/>
              <a:t>tlak</a:t>
            </a:r>
            <a:r>
              <a:rPr lang="en-US" sz="3900" dirty="0"/>
              <a:t> maw?</a:t>
            </a:r>
          </a:p>
        </p:txBody>
      </p:sp>
    </p:spTree>
  </p:cSld>
  <p:clrMapOvr>
    <a:masterClrMapping/>
  </p:clrMapOvr>
</p:sld>
</file>

<file path=ppt/slides/slide9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Ka </a:t>
            </a:r>
            <a:r>
              <a:rPr lang="en-US" sz="3900" dirty="0" err="1"/>
              <a:t>ngeih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 </a:t>
            </a:r>
            <a:r>
              <a:rPr lang="en-US" sz="3900" dirty="0" err="1"/>
              <a:t>pe</a:t>
            </a:r>
            <a:r>
              <a:rPr lang="en-US" sz="3900" dirty="0"/>
              <a:t> </a:t>
            </a:r>
            <a:r>
              <a:rPr lang="en-US" sz="3900" dirty="0" err="1"/>
              <a:t>hmanh</a:t>
            </a:r>
            <a:r>
              <a:rPr lang="en-US" sz="3900" dirty="0"/>
              <a:t> </a:t>
            </a:r>
            <a:r>
              <a:rPr lang="en-US" sz="3900" dirty="0" err="1"/>
              <a:t>ninglaw</a:t>
            </a:r>
            <a:r>
              <a:rPr lang="en-US" sz="3900" dirty="0"/>
              <a:t>, </a:t>
            </a:r>
            <a:r>
              <a:rPr lang="en-US" sz="3900" dirty="0" err="1"/>
              <a:t>Laksawng</a:t>
            </a:r>
            <a:r>
              <a:rPr lang="en-US" sz="3900" dirty="0"/>
              <a:t> a tam </a:t>
            </a:r>
            <a:r>
              <a:rPr lang="en-US" sz="3900" dirty="0" err="1"/>
              <a:t>tuk</a:t>
            </a:r>
            <a:r>
              <a:rPr lang="en-US" sz="3900" dirty="0"/>
              <a:t> bal </a:t>
            </a:r>
            <a:r>
              <a:rPr lang="en-US" sz="3900" dirty="0" err="1"/>
              <a:t>lai</a:t>
            </a:r>
            <a:r>
              <a:rPr lang="en-US" sz="3900" dirty="0"/>
              <a:t> lo, A sung </a:t>
            </a:r>
            <a:r>
              <a:rPr lang="en-US" sz="3900" dirty="0" err="1"/>
              <a:t>bik</a:t>
            </a:r>
            <a:r>
              <a:rPr lang="en-US" sz="3900" dirty="0"/>
              <a:t> </a:t>
            </a:r>
            <a:r>
              <a:rPr lang="en-US" sz="3900" dirty="0" err="1"/>
              <a:t>zaangfahnak</a:t>
            </a:r>
            <a:r>
              <a:rPr lang="en-US" sz="3900" dirty="0"/>
              <a:t> </a:t>
            </a:r>
            <a:r>
              <a:rPr lang="en-US" sz="3900" dirty="0" err="1"/>
              <a:t>caah</a:t>
            </a:r>
            <a:r>
              <a:rPr lang="en-US" sz="3900" dirty="0"/>
              <a:t>, </a:t>
            </a:r>
            <a:r>
              <a:rPr lang="en-US" sz="3900" dirty="0" err="1"/>
              <a:t>Pum</a:t>
            </a:r>
            <a:r>
              <a:rPr lang="en-US" sz="3900" dirty="0"/>
              <a:t> le </a:t>
            </a:r>
            <a:r>
              <a:rPr lang="en-US" sz="3900" dirty="0" err="1"/>
              <a:t>thlarau</a:t>
            </a:r>
            <a:r>
              <a:rPr lang="en-US" sz="3900" dirty="0"/>
              <a:t> </a:t>
            </a:r>
            <a:r>
              <a:rPr lang="en-US" sz="3900" dirty="0" err="1"/>
              <a:t>pek</a:t>
            </a:r>
            <a:r>
              <a:rPr lang="en-US" sz="3900" dirty="0"/>
              <a:t> ka duh </a:t>
            </a:r>
            <a:r>
              <a:rPr lang="en-US" sz="3900" dirty="0" err="1"/>
              <a:t>ko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9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9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126. KALVARY AH KA HRUAI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</a:t>
            </a:r>
            <a:r>
              <a:rPr lang="en-US" sz="3900" dirty="0" err="1"/>
              <a:t>Eb</a:t>
            </a:r>
            <a:endParaRPr lang="en-US" sz="3900" dirty="0"/>
          </a:p>
        </p:txBody>
      </p:sp>
    </p:spTree>
  </p:cSld>
  <p:clrMapOvr>
    <a:masterClrMapping/>
  </p:clrMapOvr>
</p:sld>
</file>

<file path=ppt/slides/slide9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Ka </a:t>
            </a:r>
            <a:r>
              <a:rPr lang="en-US" sz="3900" dirty="0" err="1"/>
              <a:t>nunnak</a:t>
            </a:r>
            <a:r>
              <a:rPr lang="en-US" sz="3900" dirty="0"/>
              <a:t>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thangthat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Sunpar</a:t>
            </a:r>
            <a:r>
              <a:rPr lang="en-US" sz="3900" dirty="0"/>
              <a:t> </a:t>
            </a:r>
            <a:r>
              <a:rPr lang="en-US" sz="3900" dirty="0" err="1"/>
              <a:t>nang</a:t>
            </a:r>
            <a:r>
              <a:rPr lang="en-US" sz="3900" dirty="0"/>
              <a:t> ca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, Na </a:t>
            </a:r>
            <a:r>
              <a:rPr lang="en-US" sz="3900" dirty="0" err="1"/>
              <a:t>hling</a:t>
            </a:r>
            <a:r>
              <a:rPr lang="en-US" sz="3900" dirty="0"/>
              <a:t> </a:t>
            </a:r>
            <a:r>
              <a:rPr lang="en-US" sz="3900" dirty="0" err="1"/>
              <a:t>luchin</a:t>
            </a:r>
            <a:r>
              <a:rPr lang="en-US" sz="3900" dirty="0"/>
              <a:t> ka </a:t>
            </a:r>
            <a:r>
              <a:rPr lang="en-US" sz="3900" dirty="0" err="1"/>
              <a:t>philh</a:t>
            </a:r>
            <a:r>
              <a:rPr lang="en-US" sz="3900" dirty="0"/>
              <a:t> </a:t>
            </a:r>
            <a:r>
              <a:rPr lang="en-US" sz="3900" dirty="0" err="1"/>
              <a:t>sual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 </a:t>
            </a:r>
            <a:r>
              <a:rPr lang="en-US" sz="3900" dirty="0" err="1"/>
              <a:t>Kalvary</a:t>
            </a:r>
            <a:r>
              <a:rPr lang="en-US" sz="3900" dirty="0"/>
              <a:t> ah ka </a:t>
            </a:r>
            <a:r>
              <a:rPr lang="en-US" sz="3900" dirty="0" err="1"/>
              <a:t>hruai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9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Gethsemani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thlacamnak</a:t>
            </a:r>
            <a:r>
              <a:rPr lang="en-US" sz="3900" dirty="0"/>
              <a:t>, Na </a:t>
            </a:r>
            <a:r>
              <a:rPr lang="en-US" sz="3900" dirty="0" err="1"/>
              <a:t>tahhramnak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 he khan, Na </a:t>
            </a:r>
            <a:r>
              <a:rPr lang="en-US" sz="3900" dirty="0" err="1"/>
              <a:t>dawtnak</a:t>
            </a:r>
            <a:r>
              <a:rPr lang="en-US" sz="3900" dirty="0"/>
              <a:t> ka </a:t>
            </a:r>
            <a:r>
              <a:rPr lang="en-US" sz="3900" dirty="0" err="1"/>
              <a:t>philh</a:t>
            </a:r>
            <a:r>
              <a:rPr lang="en-US" sz="3900" dirty="0"/>
              <a:t> </a:t>
            </a:r>
            <a:r>
              <a:rPr lang="en-US" sz="3900" dirty="0" err="1"/>
              <a:t>nakhnga</a:t>
            </a:r>
            <a:r>
              <a:rPr lang="en-US" sz="3900" dirty="0"/>
              <a:t> lo, </a:t>
            </a:r>
            <a:r>
              <a:rPr lang="en-US" sz="3900" dirty="0" err="1"/>
              <a:t>Kalvary</a:t>
            </a:r>
            <a:r>
              <a:rPr lang="en-US" sz="3900" dirty="0"/>
              <a:t> ah ka </a:t>
            </a:r>
            <a:r>
              <a:rPr lang="en-US" sz="3900" dirty="0" err="1"/>
              <a:t>hruai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9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An in </a:t>
            </a:r>
            <a:r>
              <a:rPr lang="en-US" sz="3900" dirty="0" err="1"/>
              <a:t>vuinak</a:t>
            </a:r>
            <a:r>
              <a:rPr lang="en-US" sz="3900" dirty="0"/>
              <a:t> </a:t>
            </a:r>
            <a:r>
              <a:rPr lang="en-US" sz="3900" dirty="0" err="1"/>
              <a:t>thlan</a:t>
            </a:r>
            <a:r>
              <a:rPr lang="en-US" sz="3900" dirty="0"/>
              <a:t> ka </a:t>
            </a:r>
            <a:r>
              <a:rPr lang="en-US" sz="3900" dirty="0" err="1"/>
              <a:t>hmuhsak</a:t>
            </a:r>
            <a:r>
              <a:rPr lang="en-US" sz="3900" dirty="0"/>
              <a:t>, </a:t>
            </a:r>
            <a:r>
              <a:rPr lang="en-US" sz="3900" dirty="0" err="1"/>
              <a:t>Lunghno</a:t>
            </a:r>
            <a:r>
              <a:rPr lang="en-US" sz="3900" dirty="0"/>
              <a:t> in an in </a:t>
            </a:r>
            <a:r>
              <a:rPr lang="en-US" sz="3900" dirty="0" err="1"/>
              <a:t>tah</a:t>
            </a:r>
            <a:r>
              <a:rPr lang="en-US" sz="3900" dirty="0"/>
              <a:t>, </a:t>
            </a:r>
            <a:r>
              <a:rPr lang="en-US" sz="3900" dirty="0" err="1"/>
              <a:t>Ceunak</a:t>
            </a:r>
            <a:r>
              <a:rPr lang="en-US" sz="3900" dirty="0"/>
              <a:t> </a:t>
            </a:r>
            <a:r>
              <a:rPr lang="en-US" sz="3900" dirty="0" err="1"/>
              <a:t>puan</a:t>
            </a:r>
            <a:r>
              <a:rPr lang="en-US" sz="3900" dirty="0"/>
              <a:t> </a:t>
            </a:r>
            <a:r>
              <a:rPr lang="en-US" sz="3900" dirty="0" err="1"/>
              <a:t>thuamh</a:t>
            </a:r>
            <a:r>
              <a:rPr lang="en-US" sz="3900" dirty="0"/>
              <a:t> in </a:t>
            </a:r>
            <a:r>
              <a:rPr lang="en-US" sz="3900" dirty="0" err="1"/>
              <a:t>vanmi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,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an in </a:t>
            </a:r>
            <a:r>
              <a:rPr lang="en-US" sz="3900" dirty="0" err="1"/>
              <a:t>ven.</a:t>
            </a:r>
            <a:endParaRPr lang="en-US" sz="3900" dirty="0"/>
          </a:p>
        </p:txBody>
      </p:sp>
    </p:spTree>
  </p:cSld>
  <p:clrMapOvr>
    <a:masterClrMapping/>
  </p:clrMapOvr>
</p:sld>
</file>

<file path=ppt/slides/slide9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Gethsemani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thlacamnak</a:t>
            </a:r>
            <a:r>
              <a:rPr lang="en-US" sz="3900" dirty="0"/>
              <a:t>, Na </a:t>
            </a:r>
            <a:r>
              <a:rPr lang="en-US" sz="3900" dirty="0" err="1"/>
              <a:t>tahhramnak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 he khan, Na </a:t>
            </a:r>
            <a:r>
              <a:rPr lang="en-US" sz="3900" dirty="0" err="1"/>
              <a:t>dawtnak</a:t>
            </a:r>
            <a:r>
              <a:rPr lang="en-US" sz="3900" dirty="0"/>
              <a:t> ka </a:t>
            </a:r>
            <a:r>
              <a:rPr lang="en-US" sz="3900" dirty="0" err="1"/>
              <a:t>philh</a:t>
            </a:r>
            <a:r>
              <a:rPr lang="en-US" sz="3900" dirty="0"/>
              <a:t> </a:t>
            </a:r>
            <a:r>
              <a:rPr lang="en-US" sz="3900" dirty="0" err="1"/>
              <a:t>nakhnga</a:t>
            </a:r>
            <a:r>
              <a:rPr lang="en-US" sz="3900" dirty="0"/>
              <a:t> lo, </a:t>
            </a:r>
            <a:r>
              <a:rPr lang="en-US" sz="3900" dirty="0" err="1"/>
              <a:t>Kalvary</a:t>
            </a:r>
            <a:r>
              <a:rPr lang="en-US" sz="3900" dirty="0"/>
              <a:t> ah ka </a:t>
            </a:r>
            <a:r>
              <a:rPr lang="en-US" sz="3900" dirty="0" err="1"/>
              <a:t>hruai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9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Meri</a:t>
            </a:r>
            <a:r>
              <a:rPr lang="en-US" sz="3900" dirty="0"/>
              <a:t> bang </a:t>
            </a:r>
            <a:r>
              <a:rPr lang="en-US" sz="3900" dirty="0" err="1"/>
              <a:t>zingah</a:t>
            </a:r>
            <a:r>
              <a:rPr lang="en-US" sz="3900" dirty="0"/>
              <a:t> </a:t>
            </a:r>
            <a:r>
              <a:rPr lang="en-US" sz="3900" dirty="0" err="1"/>
              <a:t>laksawng</a:t>
            </a:r>
            <a:r>
              <a:rPr lang="en-US" sz="3900" dirty="0"/>
              <a:t> he, Na sin ka ratter </a:t>
            </a:r>
            <a:r>
              <a:rPr lang="en-US" sz="3900" dirty="0" err="1"/>
              <a:t>tuah</a:t>
            </a:r>
            <a:r>
              <a:rPr lang="en-US" sz="3900" dirty="0"/>
              <a:t>, Na </a:t>
            </a:r>
            <a:r>
              <a:rPr lang="en-US" sz="3900" dirty="0" err="1"/>
              <a:t>thlan</a:t>
            </a:r>
            <a:r>
              <a:rPr lang="en-US" sz="3900" dirty="0"/>
              <a:t> </a:t>
            </a:r>
            <a:r>
              <a:rPr lang="en-US" sz="3900" dirty="0" err="1"/>
              <a:t>lawngmi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ka </a:t>
            </a:r>
            <a:r>
              <a:rPr lang="en-US" sz="3900" dirty="0" err="1"/>
              <a:t>hmuhsak</a:t>
            </a:r>
            <a:r>
              <a:rPr lang="en-US" sz="3900" dirty="0"/>
              <a:t>, </a:t>
            </a:r>
            <a:r>
              <a:rPr lang="en-US" sz="3900" dirty="0" err="1"/>
              <a:t>Kalvary</a:t>
            </a:r>
            <a:r>
              <a:rPr lang="en-US" sz="3900" dirty="0"/>
              <a:t> ah ka </a:t>
            </a:r>
            <a:r>
              <a:rPr lang="en-US" sz="3900" dirty="0" err="1"/>
              <a:t>hruai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9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Gethsemani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thlacamnak</a:t>
            </a:r>
            <a:r>
              <a:rPr lang="en-US" sz="3900" dirty="0"/>
              <a:t>, Na </a:t>
            </a:r>
            <a:r>
              <a:rPr lang="en-US" sz="3900" dirty="0" err="1"/>
              <a:t>tahhramnak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 he khan, Na </a:t>
            </a:r>
            <a:r>
              <a:rPr lang="en-US" sz="3900" dirty="0" err="1"/>
              <a:t>dawtnak</a:t>
            </a:r>
            <a:r>
              <a:rPr lang="en-US" sz="3900" dirty="0"/>
              <a:t> ka </a:t>
            </a:r>
            <a:r>
              <a:rPr lang="en-US" sz="3900" dirty="0" err="1"/>
              <a:t>philh</a:t>
            </a:r>
            <a:r>
              <a:rPr lang="en-US" sz="3900" dirty="0"/>
              <a:t> </a:t>
            </a:r>
            <a:r>
              <a:rPr lang="en-US" sz="3900" dirty="0" err="1"/>
              <a:t>nakhnga</a:t>
            </a:r>
            <a:r>
              <a:rPr lang="en-US" sz="3900" dirty="0"/>
              <a:t> lo, </a:t>
            </a:r>
            <a:r>
              <a:rPr lang="en-US" sz="3900" dirty="0" err="1"/>
              <a:t>Kalvary</a:t>
            </a:r>
            <a:r>
              <a:rPr lang="en-US" sz="3900" dirty="0"/>
              <a:t> ah ka </a:t>
            </a:r>
            <a:r>
              <a:rPr lang="en-US" sz="3900" dirty="0" err="1"/>
              <a:t>hruai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9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</a:t>
            </a:r>
            <a:r>
              <a:rPr lang="en-US" sz="3900" dirty="0" err="1"/>
              <a:t>Bawipa</a:t>
            </a:r>
            <a:r>
              <a:rPr lang="en-US" sz="3900" dirty="0"/>
              <a:t>, </a:t>
            </a:r>
            <a:r>
              <a:rPr lang="en-US" sz="3900" dirty="0" err="1"/>
              <a:t>nang</a:t>
            </a:r>
            <a:r>
              <a:rPr lang="en-US" sz="3900" dirty="0"/>
              <a:t> ca </a:t>
            </a:r>
            <a:r>
              <a:rPr lang="en-US" sz="3900" dirty="0" err="1"/>
              <a:t>nifa</a:t>
            </a:r>
            <a:r>
              <a:rPr lang="en-US" sz="3900" dirty="0"/>
              <a:t> </a:t>
            </a:r>
            <a:r>
              <a:rPr lang="en-US" sz="3900" dirty="0" err="1"/>
              <a:t>vailam</a:t>
            </a:r>
            <a:r>
              <a:rPr lang="en-US" sz="3900" dirty="0"/>
              <a:t>, Put </a:t>
            </a:r>
            <a:r>
              <a:rPr lang="en-US" sz="3900" dirty="0" err="1"/>
              <a:t>awk</a:t>
            </a:r>
            <a:r>
              <a:rPr lang="en-US" sz="3900" dirty="0"/>
              <a:t> ka lung a </a:t>
            </a:r>
            <a:r>
              <a:rPr lang="en-US" sz="3900" dirty="0" err="1"/>
              <a:t>si</a:t>
            </a:r>
            <a:r>
              <a:rPr lang="en-US" sz="3900" dirty="0"/>
              <a:t>, Na </a:t>
            </a:r>
            <a:r>
              <a:rPr lang="en-US" sz="3900" dirty="0" err="1"/>
              <a:t>ngaihchiatnak</a:t>
            </a:r>
            <a:r>
              <a:rPr lang="en-US" sz="3900" dirty="0"/>
              <a:t> in </a:t>
            </a:r>
            <a:r>
              <a:rPr lang="en-US" sz="3900" dirty="0" err="1"/>
              <a:t>ve</a:t>
            </a:r>
            <a:r>
              <a:rPr lang="en-US" sz="3900" dirty="0"/>
              <a:t> ka duh, Kei ca </a:t>
            </a:r>
            <a:r>
              <a:rPr lang="en-US" sz="3900" dirty="0" err="1"/>
              <a:t>na</a:t>
            </a:r>
            <a:r>
              <a:rPr lang="en-US" sz="3900" dirty="0"/>
              <a:t> in </a:t>
            </a:r>
            <a:r>
              <a:rPr lang="en-US" sz="3900" dirty="0" err="1"/>
              <a:t>dih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9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Gethsemani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thlacamnak</a:t>
            </a:r>
            <a:r>
              <a:rPr lang="en-US" sz="3900" dirty="0"/>
              <a:t>, Na </a:t>
            </a:r>
            <a:r>
              <a:rPr lang="en-US" sz="3900" dirty="0" err="1"/>
              <a:t>tahhramnak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 he khan, Na </a:t>
            </a:r>
            <a:r>
              <a:rPr lang="en-US" sz="3900" dirty="0" err="1"/>
              <a:t>dawtnak</a:t>
            </a:r>
            <a:r>
              <a:rPr lang="en-US" sz="3900" dirty="0"/>
              <a:t> ka </a:t>
            </a:r>
            <a:r>
              <a:rPr lang="en-US" sz="3900" dirty="0" err="1"/>
              <a:t>philh</a:t>
            </a:r>
            <a:r>
              <a:rPr lang="en-US" sz="3900" dirty="0"/>
              <a:t> </a:t>
            </a:r>
            <a:r>
              <a:rPr lang="en-US" sz="3900" dirty="0" err="1"/>
              <a:t>nakhnga</a:t>
            </a:r>
            <a:r>
              <a:rPr lang="en-US" sz="3900" dirty="0"/>
              <a:t> lo, </a:t>
            </a:r>
            <a:r>
              <a:rPr lang="en-US" sz="3900" dirty="0" err="1"/>
              <a:t>Kalvary</a:t>
            </a:r>
            <a:r>
              <a:rPr lang="en-US" sz="3900" dirty="0"/>
              <a:t> ah ka </a:t>
            </a:r>
            <a:r>
              <a:rPr lang="en-US" sz="3900" dirty="0" err="1"/>
              <a:t>hruai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9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9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127. TUUFA THISEN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D</a:t>
            </a:r>
          </a:p>
        </p:txBody>
      </p:sp>
    </p:spTree>
  </p:cSld>
  <p:clrMapOvr>
    <a:masterClrMapping/>
  </p:clrMapOvr>
</p:sld>
</file>

<file path=ppt/slides/slide9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444185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600" dirty="0"/>
              <a:t>1. </a:t>
            </a:r>
            <a:r>
              <a:rPr lang="en-US" sz="3600" dirty="0" err="1"/>
              <a:t>Vawlei</a:t>
            </a:r>
            <a:r>
              <a:rPr lang="en-US" sz="3600" dirty="0"/>
              <a:t> </a:t>
            </a:r>
            <a:r>
              <a:rPr lang="en-US" sz="3600" dirty="0" err="1"/>
              <a:t>cung</a:t>
            </a:r>
            <a:r>
              <a:rPr lang="en-US" sz="3600" dirty="0"/>
              <a:t> </a:t>
            </a:r>
            <a:r>
              <a:rPr lang="en-US" sz="3600" dirty="0" err="1"/>
              <a:t>sualnak</a:t>
            </a:r>
            <a:r>
              <a:rPr lang="en-US" sz="3600" dirty="0"/>
              <a:t> </a:t>
            </a:r>
            <a:r>
              <a:rPr lang="en-US" sz="3600" dirty="0" err="1"/>
              <a:t>vialte</a:t>
            </a:r>
            <a:r>
              <a:rPr lang="en-US" sz="3600" dirty="0"/>
              <a:t> </a:t>
            </a:r>
            <a:r>
              <a:rPr lang="en-US" sz="3600" dirty="0" err="1"/>
              <a:t>kha</a:t>
            </a:r>
            <a:r>
              <a:rPr lang="en-US" sz="3600" dirty="0"/>
              <a:t>, A </a:t>
            </a:r>
            <a:r>
              <a:rPr lang="en-US" sz="3600" dirty="0" err="1"/>
              <a:t>thiang</a:t>
            </a:r>
            <a:r>
              <a:rPr lang="en-US" sz="3600" dirty="0"/>
              <a:t> </a:t>
            </a:r>
            <a:r>
              <a:rPr lang="en-US" sz="3600" dirty="0" err="1"/>
              <a:t>thi</a:t>
            </a:r>
            <a:r>
              <a:rPr lang="en-US" sz="3600" dirty="0"/>
              <a:t> in a </a:t>
            </a:r>
            <a:r>
              <a:rPr lang="en-US" sz="3600" dirty="0" err="1"/>
              <a:t>tawi</a:t>
            </a:r>
            <a:r>
              <a:rPr lang="en-US" sz="3600" dirty="0"/>
              <a:t> </a:t>
            </a:r>
            <a:r>
              <a:rPr lang="en-US" sz="3600" dirty="0" err="1"/>
              <a:t>dih</a:t>
            </a:r>
            <a:r>
              <a:rPr lang="en-US" sz="3600" dirty="0"/>
              <a:t> </a:t>
            </a:r>
            <a:r>
              <a:rPr lang="en-US" sz="3600" dirty="0" err="1"/>
              <a:t>cang</a:t>
            </a:r>
            <a:r>
              <a:rPr lang="en-US" sz="3600" dirty="0"/>
              <a:t>, </a:t>
            </a:r>
            <a:r>
              <a:rPr lang="en-US" sz="3600" dirty="0" err="1"/>
              <a:t>Pathian</a:t>
            </a:r>
            <a:r>
              <a:rPr lang="en-US" sz="3600" dirty="0"/>
              <a:t> </a:t>
            </a:r>
            <a:r>
              <a:rPr lang="en-US" sz="3600" dirty="0" err="1"/>
              <a:t>Fa</a:t>
            </a:r>
            <a:r>
              <a:rPr lang="en-US" sz="3600" dirty="0"/>
              <a:t> </a:t>
            </a:r>
            <a:r>
              <a:rPr lang="en-US" sz="3600" dirty="0" err="1"/>
              <a:t>thangthat</a:t>
            </a:r>
            <a:r>
              <a:rPr lang="en-US" sz="3600" dirty="0"/>
              <a:t> </a:t>
            </a:r>
            <a:r>
              <a:rPr lang="en-US" sz="3600" dirty="0" err="1"/>
              <a:t>hmu</a:t>
            </a:r>
            <a:r>
              <a:rPr lang="en-US" sz="3600" dirty="0"/>
              <a:t> </a:t>
            </a:r>
            <a:r>
              <a:rPr lang="en-US" sz="3600" dirty="0" err="1"/>
              <a:t>ko</a:t>
            </a:r>
            <a:r>
              <a:rPr lang="en-US" sz="3600" dirty="0"/>
              <a:t> </a:t>
            </a:r>
            <a:r>
              <a:rPr lang="en-US" sz="3600" dirty="0" err="1"/>
              <a:t>seh</a:t>
            </a:r>
            <a:r>
              <a:rPr lang="en-US" sz="3600" dirty="0"/>
              <a:t>, </a:t>
            </a:r>
            <a:r>
              <a:rPr lang="en-US" sz="3600" dirty="0" err="1"/>
              <a:t>Sualnak</a:t>
            </a:r>
            <a:r>
              <a:rPr lang="en-US" sz="3600" dirty="0"/>
              <a:t> khan a </a:t>
            </a:r>
            <a:r>
              <a:rPr lang="en-US" sz="3600" dirty="0" err="1"/>
              <a:t>kan</a:t>
            </a:r>
            <a:r>
              <a:rPr lang="en-US" sz="3600" dirty="0"/>
              <a:t> </a:t>
            </a:r>
            <a:r>
              <a:rPr lang="en-US" sz="3600" dirty="0" err="1"/>
              <a:t>khamh</a:t>
            </a:r>
            <a:r>
              <a:rPr lang="en-US" sz="3600" dirty="0"/>
              <a:t> </a:t>
            </a:r>
            <a:r>
              <a:rPr lang="en-US" sz="3600" dirty="0" err="1"/>
              <a:t>dih</a:t>
            </a:r>
            <a:r>
              <a:rPr lang="en-US" sz="3600" dirty="0"/>
              <a:t> </a:t>
            </a:r>
            <a:r>
              <a:rPr lang="en-US" sz="3600" dirty="0" err="1"/>
              <a:t>cang</a:t>
            </a:r>
            <a:r>
              <a:rPr lang="en-US" sz="3600" dirty="0"/>
              <a:t>, Lam </a:t>
            </a:r>
            <a:r>
              <a:rPr lang="en-US" sz="3600" dirty="0" err="1"/>
              <a:t>kan</a:t>
            </a:r>
            <a:r>
              <a:rPr lang="en-US" sz="3600" dirty="0"/>
              <a:t> </a:t>
            </a:r>
            <a:r>
              <a:rPr lang="en-US" sz="3600" dirty="0" err="1"/>
              <a:t>tlau</a:t>
            </a:r>
            <a:r>
              <a:rPr lang="en-US" sz="3600" dirty="0"/>
              <a:t> ca ah </a:t>
            </a:r>
            <a:r>
              <a:rPr lang="en-US" sz="3600" dirty="0" err="1"/>
              <a:t>harnak</a:t>
            </a:r>
            <a:r>
              <a:rPr lang="en-US" sz="3600" dirty="0"/>
              <a:t> le, </a:t>
            </a:r>
            <a:r>
              <a:rPr lang="en-US" sz="3600" dirty="0" err="1"/>
              <a:t>Sifah</a:t>
            </a:r>
            <a:r>
              <a:rPr lang="en-US" sz="3600" dirty="0"/>
              <a:t> </a:t>
            </a:r>
            <a:r>
              <a:rPr lang="en-US" sz="3600" dirty="0" err="1"/>
              <a:t>retheih</a:t>
            </a:r>
            <a:r>
              <a:rPr lang="en-US" sz="3600" dirty="0"/>
              <a:t> </a:t>
            </a:r>
            <a:r>
              <a:rPr lang="en-US" sz="3600" dirty="0" err="1"/>
              <a:t>kan</a:t>
            </a:r>
            <a:r>
              <a:rPr lang="en-US" sz="3600" dirty="0"/>
              <a:t> </a:t>
            </a:r>
            <a:r>
              <a:rPr lang="en-US" sz="3600" dirty="0" err="1"/>
              <a:t>huat</a:t>
            </a:r>
            <a:r>
              <a:rPr lang="en-US" sz="3600" dirty="0"/>
              <a:t> </a:t>
            </a:r>
            <a:r>
              <a:rPr lang="en-US" sz="3600" dirty="0" err="1"/>
              <a:t>na</a:t>
            </a:r>
            <a:r>
              <a:rPr lang="en-US" sz="3600" dirty="0"/>
              <a:t> in, Kan </a:t>
            </a:r>
            <a:r>
              <a:rPr lang="en-US" sz="3600" dirty="0" err="1"/>
              <a:t>sualnak</a:t>
            </a:r>
            <a:r>
              <a:rPr lang="en-US" sz="3600" dirty="0"/>
              <a:t> </a:t>
            </a:r>
            <a:r>
              <a:rPr lang="en-US" sz="3600" dirty="0" err="1"/>
              <a:t>kha</a:t>
            </a:r>
            <a:r>
              <a:rPr lang="en-US" sz="3600" dirty="0"/>
              <a:t> </a:t>
            </a:r>
            <a:r>
              <a:rPr lang="en-US" sz="3600" dirty="0" err="1"/>
              <a:t>kan</a:t>
            </a:r>
            <a:r>
              <a:rPr lang="en-US" sz="3600" dirty="0"/>
              <a:t> </a:t>
            </a:r>
            <a:r>
              <a:rPr lang="en-US" sz="3600" dirty="0" err="1"/>
              <a:t>tawlpiak</a:t>
            </a:r>
            <a:r>
              <a:rPr lang="en-US" sz="3600" dirty="0"/>
              <a:t> </a:t>
            </a:r>
            <a:r>
              <a:rPr lang="en-US" sz="3600" dirty="0" err="1"/>
              <a:t>tuah</a:t>
            </a:r>
            <a:r>
              <a:rPr lang="en-US" sz="3600" dirty="0"/>
              <a:t>, </a:t>
            </a:r>
            <a:r>
              <a:rPr lang="en-US" sz="3600" dirty="0" err="1"/>
              <a:t>Hawhra</a:t>
            </a:r>
            <a:r>
              <a:rPr lang="en-US" sz="3600" dirty="0"/>
              <a:t> </a:t>
            </a:r>
            <a:r>
              <a:rPr lang="en-US" sz="3600" dirty="0" err="1"/>
              <a:t>bangin</a:t>
            </a:r>
            <a:r>
              <a:rPr lang="en-US" sz="3600" dirty="0"/>
              <a:t> </a:t>
            </a:r>
            <a:r>
              <a:rPr lang="en-US" sz="3600" dirty="0" err="1"/>
              <a:t>kan</a:t>
            </a:r>
            <a:r>
              <a:rPr lang="en-US" sz="3600" dirty="0"/>
              <a:t> </a:t>
            </a:r>
            <a:r>
              <a:rPr lang="en-US" sz="3600" dirty="0" err="1"/>
              <a:t>thianter</a:t>
            </a:r>
            <a:r>
              <a:rPr lang="en-US" sz="3600" dirty="0"/>
              <a:t> </a:t>
            </a:r>
            <a:r>
              <a:rPr lang="en-US" sz="3600" dirty="0" err="1"/>
              <a:t>tuah</a:t>
            </a:r>
            <a:r>
              <a:rPr lang="en-US" sz="3600" dirty="0"/>
              <a:t>.</a:t>
            </a:r>
          </a:p>
        </p:txBody>
      </p:sp>
    </p:spTree>
  </p:cSld>
  <p:clrMapOvr>
    <a:masterClrMapping/>
  </p:clrMapOvr>
</p:sld>
</file>

<file path=ppt/slides/slide9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Hawhra</a:t>
            </a:r>
            <a:r>
              <a:rPr lang="en-US" sz="3900" dirty="0"/>
              <a:t> rang </a:t>
            </a:r>
            <a:r>
              <a:rPr lang="en-US" sz="3900" dirty="0" err="1"/>
              <a:t>nakin</a:t>
            </a:r>
            <a:r>
              <a:rPr lang="en-US" sz="3900" dirty="0"/>
              <a:t>, Kan </a:t>
            </a:r>
            <a:r>
              <a:rPr lang="en-US" sz="3900" dirty="0" err="1"/>
              <a:t>thianter</a:t>
            </a:r>
            <a:r>
              <a:rPr lang="en-US" sz="3900" dirty="0"/>
              <a:t> </a:t>
            </a:r>
            <a:r>
              <a:rPr lang="en-US" sz="3900" dirty="0" err="1"/>
              <a:t>deuh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Na </a:t>
            </a:r>
            <a:r>
              <a:rPr lang="en-US" sz="3900" dirty="0" err="1"/>
              <a:t>thi</a:t>
            </a:r>
            <a:r>
              <a:rPr lang="en-US" sz="3900" dirty="0"/>
              <a:t> in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tawl</a:t>
            </a:r>
            <a:r>
              <a:rPr lang="en-US" sz="3900" dirty="0"/>
              <a:t> ah </a:t>
            </a:r>
            <a:r>
              <a:rPr lang="en-US" sz="3900" dirty="0" err="1"/>
              <a:t>cun</a:t>
            </a:r>
            <a:r>
              <a:rPr lang="en-US" sz="3900" dirty="0"/>
              <a:t>, (</a:t>
            </a:r>
            <a:r>
              <a:rPr lang="en-US" sz="3900" dirty="0" err="1"/>
              <a:t>tawl</a:t>
            </a:r>
            <a:r>
              <a:rPr lang="en-US" sz="3900" dirty="0"/>
              <a:t> </a:t>
            </a:r>
            <a:r>
              <a:rPr lang="en-US" sz="3900" dirty="0" err="1"/>
              <a:t>ahcun</a:t>
            </a:r>
            <a:r>
              <a:rPr lang="en-US" sz="3900" dirty="0"/>
              <a:t>) </a:t>
            </a:r>
            <a:r>
              <a:rPr lang="en-US" sz="3900" dirty="0" err="1"/>
              <a:t>Hawhra</a:t>
            </a:r>
            <a:r>
              <a:rPr lang="en-US" sz="3900" dirty="0"/>
              <a:t> </a:t>
            </a:r>
            <a:r>
              <a:rPr lang="en-US" sz="3900" dirty="0" err="1"/>
              <a:t>nakin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thiang</a:t>
            </a:r>
            <a:r>
              <a:rPr lang="en-US" sz="3900" dirty="0"/>
              <a:t> </a:t>
            </a:r>
            <a:r>
              <a:rPr lang="en-US" sz="3900" dirty="0" err="1"/>
              <a:t>deuh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(</a:t>
            </a:r>
            <a:r>
              <a:rPr lang="en-US" sz="3900" dirty="0" err="1"/>
              <a:t>deuh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)</a:t>
            </a:r>
          </a:p>
        </p:txBody>
      </p:sp>
    </p:spTree>
  </p:cSld>
  <p:clrMapOvr>
    <a:masterClrMapping/>
  </p:clrMapOvr>
</p:sld>
</file>

<file path=ppt/slides/slide9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444185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600" dirty="0"/>
              <a:t>2. </a:t>
            </a:r>
            <a:r>
              <a:rPr lang="en-US" sz="3600" dirty="0" err="1"/>
              <a:t>Pathian</a:t>
            </a:r>
            <a:r>
              <a:rPr lang="en-US" sz="3600" dirty="0"/>
              <a:t> </a:t>
            </a:r>
            <a:r>
              <a:rPr lang="en-US" sz="3600" dirty="0" err="1"/>
              <a:t>fa</a:t>
            </a:r>
            <a:r>
              <a:rPr lang="en-US" sz="3600" dirty="0"/>
              <a:t> </a:t>
            </a:r>
            <a:r>
              <a:rPr lang="en-US" sz="3600" dirty="0" err="1"/>
              <a:t>hling</a:t>
            </a:r>
            <a:r>
              <a:rPr lang="en-US" sz="3600" dirty="0"/>
              <a:t> </a:t>
            </a:r>
            <a:r>
              <a:rPr lang="en-US" sz="3600" dirty="0" err="1"/>
              <a:t>luchin</a:t>
            </a:r>
            <a:r>
              <a:rPr lang="en-US" sz="3600" dirty="0"/>
              <a:t> an </a:t>
            </a:r>
            <a:r>
              <a:rPr lang="en-US" sz="3600" dirty="0" err="1"/>
              <a:t>chinh</a:t>
            </a:r>
            <a:r>
              <a:rPr lang="en-US" sz="3600" dirty="0"/>
              <a:t>, </a:t>
            </a:r>
            <a:r>
              <a:rPr lang="en-US" sz="3600" dirty="0" err="1"/>
              <a:t>Vailamtahnak</a:t>
            </a:r>
            <a:r>
              <a:rPr lang="en-US" sz="3600" dirty="0"/>
              <a:t> </a:t>
            </a:r>
            <a:r>
              <a:rPr lang="en-US" sz="3600" dirty="0" err="1"/>
              <a:t>kha</a:t>
            </a:r>
            <a:r>
              <a:rPr lang="en-US" sz="3600" dirty="0"/>
              <a:t> an put </a:t>
            </a:r>
            <a:r>
              <a:rPr lang="en-US" sz="3600" dirty="0" err="1"/>
              <a:t>ter</a:t>
            </a:r>
            <a:r>
              <a:rPr lang="en-US" sz="3600" dirty="0"/>
              <a:t>, </a:t>
            </a:r>
            <a:r>
              <a:rPr lang="en-US" sz="3600" dirty="0" err="1"/>
              <a:t>Ngaihchiat</a:t>
            </a:r>
            <a:r>
              <a:rPr lang="en-US" sz="3600" dirty="0"/>
              <a:t> </a:t>
            </a:r>
            <a:r>
              <a:rPr lang="en-US" sz="3600" dirty="0" err="1"/>
              <a:t>sifahnak</a:t>
            </a:r>
            <a:r>
              <a:rPr lang="en-US" sz="3600" dirty="0"/>
              <a:t> </a:t>
            </a:r>
            <a:r>
              <a:rPr lang="en-US" sz="3600" dirty="0" err="1"/>
              <a:t>kha</a:t>
            </a:r>
            <a:r>
              <a:rPr lang="en-US" sz="3600" dirty="0"/>
              <a:t> a in, </a:t>
            </a:r>
            <a:r>
              <a:rPr lang="en-US" sz="3600" dirty="0" err="1"/>
              <a:t>Siseh</a:t>
            </a:r>
            <a:r>
              <a:rPr lang="en-US" sz="3600" dirty="0"/>
              <a:t> law </a:t>
            </a:r>
            <a:r>
              <a:rPr lang="en-US" sz="3600" dirty="0" err="1"/>
              <a:t>sawhsawh</a:t>
            </a:r>
            <a:r>
              <a:rPr lang="en-US" sz="3600" dirty="0"/>
              <a:t> a </a:t>
            </a:r>
            <a:r>
              <a:rPr lang="en-US" sz="3600" dirty="0" err="1"/>
              <a:t>si</a:t>
            </a:r>
            <a:r>
              <a:rPr lang="en-US" sz="3600" dirty="0"/>
              <a:t> lo, </a:t>
            </a:r>
            <a:r>
              <a:rPr lang="en-US" sz="3600" dirty="0" err="1"/>
              <a:t>Keimah</a:t>
            </a:r>
            <a:r>
              <a:rPr lang="en-US" sz="3600" dirty="0"/>
              <a:t> </a:t>
            </a:r>
            <a:r>
              <a:rPr lang="en-US" sz="3600" dirty="0" err="1"/>
              <a:t>sualnak</a:t>
            </a:r>
            <a:r>
              <a:rPr lang="en-US" sz="3600" dirty="0"/>
              <a:t> </a:t>
            </a:r>
            <a:r>
              <a:rPr lang="en-US" sz="3600" dirty="0" err="1"/>
              <a:t>thianter</a:t>
            </a:r>
            <a:r>
              <a:rPr lang="en-US" sz="3600" dirty="0"/>
              <a:t> </a:t>
            </a:r>
            <a:r>
              <a:rPr lang="en-US" sz="3600" dirty="0" err="1"/>
              <a:t>awk</a:t>
            </a:r>
            <a:r>
              <a:rPr lang="en-US" sz="3600" dirty="0"/>
              <a:t> ah, Na </a:t>
            </a:r>
            <a:r>
              <a:rPr lang="en-US" sz="3600" dirty="0" err="1"/>
              <a:t>thihnak</a:t>
            </a:r>
            <a:r>
              <a:rPr lang="en-US" sz="3600" dirty="0"/>
              <a:t> </a:t>
            </a:r>
            <a:r>
              <a:rPr lang="en-US" sz="3600" dirty="0" err="1"/>
              <a:t>hmun</a:t>
            </a:r>
            <a:r>
              <a:rPr lang="en-US" sz="3600" dirty="0"/>
              <a:t> ah ka </a:t>
            </a:r>
            <a:r>
              <a:rPr lang="en-US" sz="3600" dirty="0" err="1"/>
              <a:t>hruai</a:t>
            </a:r>
            <a:r>
              <a:rPr lang="en-US" sz="3600" dirty="0"/>
              <a:t> </a:t>
            </a:r>
            <a:r>
              <a:rPr lang="en-US" sz="3600" dirty="0" err="1"/>
              <a:t>tuah</a:t>
            </a:r>
            <a:r>
              <a:rPr lang="en-US" sz="3600" dirty="0"/>
              <a:t>. </a:t>
            </a:r>
            <a:r>
              <a:rPr lang="en-US" sz="3600" dirty="0" err="1"/>
              <a:t>Hawhra</a:t>
            </a:r>
            <a:r>
              <a:rPr lang="en-US" sz="3600" dirty="0"/>
              <a:t> </a:t>
            </a:r>
            <a:r>
              <a:rPr lang="en-US" sz="3600" dirty="0" err="1"/>
              <a:t>nakin</a:t>
            </a:r>
            <a:r>
              <a:rPr lang="en-US" sz="3600" dirty="0"/>
              <a:t> ka </a:t>
            </a:r>
            <a:r>
              <a:rPr lang="en-US" sz="3600" dirty="0" err="1"/>
              <a:t>thian</a:t>
            </a:r>
            <a:r>
              <a:rPr lang="en-US" sz="3600" dirty="0"/>
              <a:t> </a:t>
            </a:r>
            <a:r>
              <a:rPr lang="en-US" sz="3600" dirty="0" err="1"/>
              <a:t>nakhnga</a:t>
            </a:r>
            <a:r>
              <a:rPr lang="en-US" sz="3600" dirty="0"/>
              <a:t>, A </a:t>
            </a:r>
            <a:r>
              <a:rPr lang="en-US" sz="3600" dirty="0" err="1"/>
              <a:t>thiang</a:t>
            </a:r>
            <a:r>
              <a:rPr lang="en-US" sz="3600" dirty="0"/>
              <a:t> </a:t>
            </a:r>
            <a:r>
              <a:rPr lang="en-US" sz="3600" dirty="0" err="1"/>
              <a:t>na</a:t>
            </a:r>
            <a:r>
              <a:rPr lang="en-US" sz="3600" dirty="0"/>
              <a:t> </a:t>
            </a:r>
            <a:r>
              <a:rPr lang="en-US" sz="3600" dirty="0" err="1"/>
              <a:t>thi</a:t>
            </a:r>
            <a:r>
              <a:rPr lang="en-US" sz="3600" dirty="0"/>
              <a:t> in ka </a:t>
            </a:r>
            <a:r>
              <a:rPr lang="en-US" sz="3600" dirty="0" err="1"/>
              <a:t>tawl</a:t>
            </a:r>
            <a:r>
              <a:rPr lang="en-US" sz="3600" dirty="0"/>
              <a:t> </a:t>
            </a:r>
            <a:r>
              <a:rPr lang="en-US" sz="3600" dirty="0" err="1"/>
              <a:t>tuah</a:t>
            </a:r>
            <a:r>
              <a:rPr lang="en-US" sz="3600" dirty="0"/>
              <a:t>.</a:t>
            </a:r>
          </a:p>
        </p:txBody>
      </p:sp>
    </p:spTree>
  </p:cSld>
  <p:clrMapOvr>
    <a:masterClrMapping/>
  </p:clrMapOvr>
</p:sld>
</file>

<file path=ppt/slides/slide9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Hawhra</a:t>
            </a:r>
            <a:r>
              <a:rPr lang="en-US" sz="3900" dirty="0"/>
              <a:t> rang </a:t>
            </a:r>
            <a:r>
              <a:rPr lang="en-US" sz="3900" dirty="0" err="1"/>
              <a:t>nakin</a:t>
            </a:r>
            <a:r>
              <a:rPr lang="en-US" sz="3900" dirty="0"/>
              <a:t>, Kan </a:t>
            </a:r>
            <a:r>
              <a:rPr lang="en-US" sz="3900" dirty="0" err="1"/>
              <a:t>thianter</a:t>
            </a:r>
            <a:r>
              <a:rPr lang="en-US" sz="3900" dirty="0"/>
              <a:t> </a:t>
            </a:r>
            <a:r>
              <a:rPr lang="en-US" sz="3900" dirty="0" err="1"/>
              <a:t>deuh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Na </a:t>
            </a:r>
            <a:r>
              <a:rPr lang="en-US" sz="3900" dirty="0" err="1"/>
              <a:t>thi</a:t>
            </a:r>
            <a:r>
              <a:rPr lang="en-US" sz="3900" dirty="0"/>
              <a:t> in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tawl</a:t>
            </a:r>
            <a:r>
              <a:rPr lang="en-US" sz="3900" dirty="0"/>
              <a:t> ah </a:t>
            </a:r>
            <a:r>
              <a:rPr lang="en-US" sz="3900" dirty="0" err="1"/>
              <a:t>cun</a:t>
            </a:r>
            <a:r>
              <a:rPr lang="en-US" sz="3900" dirty="0"/>
              <a:t>, (</a:t>
            </a:r>
            <a:r>
              <a:rPr lang="en-US" sz="3900" dirty="0" err="1"/>
              <a:t>tawl</a:t>
            </a:r>
            <a:r>
              <a:rPr lang="en-US" sz="3900" dirty="0"/>
              <a:t> </a:t>
            </a:r>
            <a:r>
              <a:rPr lang="en-US" sz="3900" dirty="0" err="1"/>
              <a:t>ahcun</a:t>
            </a:r>
            <a:r>
              <a:rPr lang="en-US" sz="3900" dirty="0"/>
              <a:t>) </a:t>
            </a:r>
            <a:r>
              <a:rPr lang="en-US" sz="3900" dirty="0" err="1"/>
              <a:t>Hawhra</a:t>
            </a:r>
            <a:r>
              <a:rPr lang="en-US" sz="3900" dirty="0"/>
              <a:t> </a:t>
            </a:r>
            <a:r>
              <a:rPr lang="en-US" sz="3900" dirty="0" err="1"/>
              <a:t>nakin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thiang</a:t>
            </a:r>
            <a:r>
              <a:rPr lang="en-US" sz="3900" dirty="0"/>
              <a:t> </a:t>
            </a:r>
            <a:r>
              <a:rPr lang="en-US" sz="3900" dirty="0" err="1"/>
              <a:t>deuh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(</a:t>
            </a:r>
            <a:r>
              <a:rPr lang="en-US" sz="3900" dirty="0" err="1"/>
              <a:t>deuh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)</a:t>
            </a:r>
          </a:p>
        </p:txBody>
      </p:sp>
    </p:spTree>
  </p:cSld>
  <p:clrMapOvr>
    <a:masterClrMapping/>
  </p:clrMapOvr>
</p:sld>
</file>

<file path=ppt/slides/slide9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4213627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800" dirty="0"/>
              <a:t>3. </a:t>
            </a:r>
            <a:r>
              <a:rPr lang="en-US" sz="3800" dirty="0" err="1"/>
              <a:t>Khamhbawi</a:t>
            </a:r>
            <a:r>
              <a:rPr lang="en-US" sz="3800" dirty="0"/>
              <a:t> </a:t>
            </a:r>
            <a:r>
              <a:rPr lang="en-US" sz="3800" dirty="0" err="1"/>
              <a:t>keimah</a:t>
            </a:r>
            <a:r>
              <a:rPr lang="en-US" sz="3800" dirty="0"/>
              <a:t> lam ka </a:t>
            </a:r>
            <a:r>
              <a:rPr lang="en-US" sz="3800" dirty="0" err="1"/>
              <a:t>tlau</a:t>
            </a:r>
            <a:r>
              <a:rPr lang="en-US" sz="3800" dirty="0"/>
              <a:t> </a:t>
            </a:r>
            <a:r>
              <a:rPr lang="en-US" sz="3800" dirty="0" err="1"/>
              <a:t>cang</a:t>
            </a:r>
            <a:r>
              <a:rPr lang="en-US" sz="3800" dirty="0"/>
              <a:t>, Ka </a:t>
            </a:r>
            <a:r>
              <a:rPr lang="en-US" sz="3800" dirty="0" err="1"/>
              <a:t>sualnak</a:t>
            </a:r>
            <a:r>
              <a:rPr lang="en-US" sz="3800" dirty="0"/>
              <a:t> </a:t>
            </a:r>
            <a:r>
              <a:rPr lang="en-US" sz="3800" dirty="0" err="1"/>
              <a:t>kha</a:t>
            </a:r>
            <a:r>
              <a:rPr lang="en-US" sz="3800" dirty="0"/>
              <a:t> a tam ca ah, Ka </a:t>
            </a:r>
            <a:r>
              <a:rPr lang="en-US" sz="3800" dirty="0" err="1"/>
              <a:t>lungchung</a:t>
            </a:r>
            <a:r>
              <a:rPr lang="en-US" sz="3800" dirty="0"/>
              <a:t> </a:t>
            </a:r>
            <a:r>
              <a:rPr lang="en-US" sz="3800" dirty="0" err="1"/>
              <a:t>sualnak</a:t>
            </a:r>
            <a:r>
              <a:rPr lang="en-US" sz="3800" dirty="0"/>
              <a:t> a </a:t>
            </a:r>
            <a:r>
              <a:rPr lang="en-US" sz="3800" dirty="0" err="1"/>
              <a:t>khah</a:t>
            </a:r>
            <a:r>
              <a:rPr lang="en-US" sz="3800" dirty="0"/>
              <a:t> </a:t>
            </a:r>
            <a:r>
              <a:rPr lang="en-US" sz="3800" dirty="0" err="1"/>
              <a:t>ca'h</a:t>
            </a:r>
            <a:r>
              <a:rPr lang="en-US" sz="3800" dirty="0"/>
              <a:t>, Ti </a:t>
            </a:r>
            <a:r>
              <a:rPr lang="en-US" sz="3800" dirty="0" err="1"/>
              <a:t>nih</a:t>
            </a:r>
            <a:r>
              <a:rPr lang="en-US" sz="3800" dirty="0"/>
              <a:t> a </a:t>
            </a:r>
            <a:r>
              <a:rPr lang="en-US" sz="3800" dirty="0" err="1"/>
              <a:t>thianter</a:t>
            </a:r>
            <a:r>
              <a:rPr lang="en-US" sz="3800" dirty="0"/>
              <a:t> </a:t>
            </a:r>
            <a:r>
              <a:rPr lang="en-US" sz="3800" dirty="0" err="1"/>
              <a:t>kho</a:t>
            </a:r>
            <a:r>
              <a:rPr lang="en-US" sz="3800" dirty="0"/>
              <a:t> </a:t>
            </a:r>
            <a:r>
              <a:rPr lang="en-US" sz="3800" dirty="0" err="1"/>
              <a:t>lai</a:t>
            </a:r>
            <a:r>
              <a:rPr lang="en-US" sz="3800" dirty="0"/>
              <a:t> lo, </a:t>
            </a:r>
            <a:r>
              <a:rPr lang="en-US" sz="3800" dirty="0" err="1"/>
              <a:t>Jesuh</a:t>
            </a:r>
            <a:r>
              <a:rPr lang="en-US" sz="3800" dirty="0"/>
              <a:t> </a:t>
            </a:r>
            <a:r>
              <a:rPr lang="en-US" sz="3800" dirty="0" err="1"/>
              <a:t>biakamnak</a:t>
            </a:r>
            <a:r>
              <a:rPr lang="en-US" sz="3800" dirty="0"/>
              <a:t> </a:t>
            </a:r>
            <a:r>
              <a:rPr lang="en-US" sz="3800" dirty="0" err="1"/>
              <a:t>kha</a:t>
            </a:r>
            <a:r>
              <a:rPr lang="en-US" sz="3800" dirty="0"/>
              <a:t> ka </a:t>
            </a:r>
            <a:r>
              <a:rPr lang="en-US" sz="3800" dirty="0" err="1"/>
              <a:t>zumh</a:t>
            </a:r>
            <a:r>
              <a:rPr lang="en-US" sz="3800" dirty="0"/>
              <a:t>, Na </a:t>
            </a:r>
            <a:r>
              <a:rPr lang="en-US" sz="3800" dirty="0" err="1"/>
              <a:t>thi</a:t>
            </a:r>
            <a:r>
              <a:rPr lang="en-US" sz="3800" dirty="0"/>
              <a:t> </a:t>
            </a:r>
            <a:r>
              <a:rPr lang="en-US" sz="3800" dirty="0" err="1"/>
              <a:t>thletnak</a:t>
            </a:r>
            <a:r>
              <a:rPr lang="en-US" sz="3800" dirty="0"/>
              <a:t> ah ka </a:t>
            </a:r>
            <a:r>
              <a:rPr lang="en-US" sz="3800" dirty="0" err="1"/>
              <a:t>kal</a:t>
            </a:r>
            <a:r>
              <a:rPr lang="en-US" sz="3800" dirty="0"/>
              <a:t> </a:t>
            </a:r>
            <a:r>
              <a:rPr lang="en-US" sz="3800" dirty="0" err="1"/>
              <a:t>lai</a:t>
            </a:r>
            <a:r>
              <a:rPr lang="en-US" sz="3800" dirty="0"/>
              <a:t>. </a:t>
            </a:r>
            <a:r>
              <a:rPr lang="en-US" sz="3800" dirty="0" err="1"/>
              <a:t>Hawhra</a:t>
            </a:r>
            <a:r>
              <a:rPr lang="en-US" sz="3800" dirty="0"/>
              <a:t> </a:t>
            </a:r>
            <a:r>
              <a:rPr lang="en-US" sz="3800" dirty="0" err="1"/>
              <a:t>bangin</a:t>
            </a:r>
            <a:r>
              <a:rPr lang="en-US" sz="3800" dirty="0"/>
              <a:t> ka </a:t>
            </a:r>
            <a:r>
              <a:rPr lang="en-US" sz="3800" dirty="0" err="1"/>
              <a:t>thian</a:t>
            </a:r>
            <a:r>
              <a:rPr lang="en-US" sz="3800" dirty="0"/>
              <a:t> </a:t>
            </a:r>
            <a:r>
              <a:rPr lang="en-US" sz="3800" dirty="0" err="1"/>
              <a:t>nakhnga</a:t>
            </a:r>
            <a:r>
              <a:rPr lang="en-US" sz="3800" dirty="0"/>
              <a:t>, Na </a:t>
            </a:r>
            <a:r>
              <a:rPr lang="en-US" sz="3800" dirty="0" err="1"/>
              <a:t>lianhnak</a:t>
            </a:r>
            <a:r>
              <a:rPr lang="en-US" sz="3800" dirty="0"/>
              <a:t> in ka </a:t>
            </a:r>
            <a:r>
              <a:rPr lang="en-US" sz="3800" dirty="0" err="1"/>
              <a:t>thianter</a:t>
            </a:r>
            <a:r>
              <a:rPr lang="en-US" sz="3800" dirty="0"/>
              <a:t> </a:t>
            </a:r>
            <a:r>
              <a:rPr lang="en-US" sz="3800" dirty="0" err="1"/>
              <a:t>tuah</a:t>
            </a:r>
            <a:r>
              <a:rPr lang="en-US" sz="3800" dirty="0"/>
              <a:t>.</a:t>
            </a:r>
          </a:p>
        </p:txBody>
      </p:sp>
    </p:spTree>
  </p:cSld>
  <p:clrMapOvr>
    <a:masterClrMapping/>
  </p:clrMapOvr>
</p:sld>
</file>

<file path=ppt/slides/slide9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Hawhra</a:t>
            </a:r>
            <a:r>
              <a:rPr lang="en-US" sz="3900" dirty="0"/>
              <a:t> rang </a:t>
            </a:r>
            <a:r>
              <a:rPr lang="en-US" sz="3900" dirty="0" err="1"/>
              <a:t>nakin</a:t>
            </a:r>
            <a:r>
              <a:rPr lang="en-US" sz="3900" dirty="0"/>
              <a:t>, Kan </a:t>
            </a:r>
            <a:r>
              <a:rPr lang="en-US" sz="3900" dirty="0" err="1"/>
              <a:t>thianter</a:t>
            </a:r>
            <a:r>
              <a:rPr lang="en-US" sz="3900" dirty="0"/>
              <a:t> </a:t>
            </a:r>
            <a:r>
              <a:rPr lang="en-US" sz="3900" dirty="0" err="1"/>
              <a:t>deuh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Na </a:t>
            </a:r>
            <a:r>
              <a:rPr lang="en-US" sz="3900" dirty="0" err="1"/>
              <a:t>thi</a:t>
            </a:r>
            <a:r>
              <a:rPr lang="en-US" sz="3900" dirty="0"/>
              <a:t> in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tawl</a:t>
            </a:r>
            <a:r>
              <a:rPr lang="en-US" sz="3900" dirty="0"/>
              <a:t> ah </a:t>
            </a:r>
            <a:r>
              <a:rPr lang="en-US" sz="3900" dirty="0" err="1"/>
              <a:t>cun</a:t>
            </a:r>
            <a:r>
              <a:rPr lang="en-US" sz="3900" dirty="0"/>
              <a:t>, (</a:t>
            </a:r>
            <a:r>
              <a:rPr lang="en-US" sz="3900" dirty="0" err="1"/>
              <a:t>tawl</a:t>
            </a:r>
            <a:r>
              <a:rPr lang="en-US" sz="3900" dirty="0"/>
              <a:t> </a:t>
            </a:r>
            <a:r>
              <a:rPr lang="en-US" sz="3900" dirty="0" err="1"/>
              <a:t>ahcun</a:t>
            </a:r>
            <a:r>
              <a:rPr lang="en-US" sz="3900" dirty="0"/>
              <a:t>) </a:t>
            </a:r>
            <a:r>
              <a:rPr lang="en-US" sz="3900" dirty="0" err="1"/>
              <a:t>Hawhra</a:t>
            </a:r>
            <a:r>
              <a:rPr lang="en-US" sz="3900" dirty="0"/>
              <a:t> </a:t>
            </a:r>
            <a:r>
              <a:rPr lang="en-US" sz="3900" dirty="0" err="1"/>
              <a:t>nakin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thiang</a:t>
            </a:r>
            <a:r>
              <a:rPr lang="en-US" sz="3900" dirty="0"/>
              <a:t> </a:t>
            </a:r>
            <a:r>
              <a:rPr lang="en-US" sz="3900" dirty="0" err="1"/>
              <a:t>deuh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(</a:t>
            </a:r>
            <a:r>
              <a:rPr lang="en-US" sz="3900" dirty="0" err="1"/>
              <a:t>deuh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)</a:t>
            </a:r>
          </a:p>
        </p:txBody>
      </p:sp>
    </p:spTree>
  </p:cSld>
  <p:clrMapOvr>
    <a:masterClrMapping/>
  </p:clrMapOvr>
</p:sld>
</file>

<file path=ppt/slides/slide9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10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128. DAIHNAK CAAH A TLING CANG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Bb</a:t>
            </a:r>
          </a:p>
        </p:txBody>
      </p:sp>
    </p:spTree>
  </p:cSld>
  <p:clrMapOvr>
    <a:masterClrMapping/>
  </p:clrMapOvr>
</p:sld>
</file>

<file path=ppt/slides/slide10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Misual</a:t>
            </a:r>
            <a:r>
              <a:rPr lang="en-US" sz="3900" dirty="0"/>
              <a:t> mi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thachin</a:t>
            </a:r>
            <a:r>
              <a:rPr lang="en-US" sz="3900" dirty="0"/>
              <a:t> </a:t>
            </a:r>
            <a:r>
              <a:rPr lang="en-US" sz="3900" dirty="0" err="1"/>
              <a:t>bia</a:t>
            </a:r>
            <a:r>
              <a:rPr lang="en-US" sz="3900" dirty="0"/>
              <a:t>, An </a:t>
            </a:r>
            <a:r>
              <a:rPr lang="en-US" sz="3900" dirty="0" err="1"/>
              <a:t>hngal</a:t>
            </a:r>
            <a:r>
              <a:rPr lang="en-US" sz="3900" dirty="0"/>
              <a:t> </a:t>
            </a:r>
            <a:r>
              <a:rPr lang="en-US" sz="3900" dirty="0" err="1"/>
              <a:t>kho</a:t>
            </a:r>
            <a:r>
              <a:rPr lang="en-US" sz="3900" dirty="0"/>
              <a:t> </a:t>
            </a:r>
            <a:r>
              <a:rPr lang="en-US" sz="3900" dirty="0" err="1"/>
              <a:t>hlei</a:t>
            </a:r>
            <a:r>
              <a:rPr lang="en-US" sz="3900" dirty="0"/>
              <a:t> lo; </a:t>
            </a:r>
            <a:r>
              <a:rPr lang="en-US" sz="3900" dirty="0" err="1"/>
              <a:t>Jesuh</a:t>
            </a:r>
            <a:r>
              <a:rPr lang="en-US" sz="3900" dirty="0"/>
              <a:t> a </a:t>
            </a:r>
            <a:r>
              <a:rPr lang="en-US" sz="3900" dirty="0" err="1"/>
              <a:t>thi</a:t>
            </a:r>
            <a:r>
              <a:rPr lang="en-US" sz="3900" dirty="0"/>
              <a:t> </a:t>
            </a:r>
            <a:r>
              <a:rPr lang="en-US" sz="3900" dirty="0" err="1"/>
              <a:t>nangmah</a:t>
            </a:r>
            <a:r>
              <a:rPr lang="en-US" sz="3900" dirty="0"/>
              <a:t> ca, A </a:t>
            </a:r>
            <a:r>
              <a:rPr lang="en-US" sz="3900" dirty="0" err="1"/>
              <a:t>chim</a:t>
            </a:r>
            <a:r>
              <a:rPr lang="en-US" sz="3900" dirty="0"/>
              <a:t> a </a:t>
            </a:r>
            <a:r>
              <a:rPr lang="en-US" sz="3900" dirty="0" err="1"/>
              <a:t>rau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</a:t>
            </a:r>
          </a:p>
        </p:txBody>
      </p:sp>
    </p:spTree>
  </p:cSld>
  <p:clrMapOvr>
    <a:masterClrMapping/>
  </p:clrMapOvr>
</p:sld>
</file>

<file path=ppt/slides/slide10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Daihnak</a:t>
            </a:r>
            <a:r>
              <a:rPr lang="en-US" sz="3900" dirty="0"/>
              <a:t> ca ah a </a:t>
            </a:r>
            <a:r>
              <a:rPr lang="en-US" sz="3900" dirty="0" err="1"/>
              <a:t>tling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</a:t>
            </a:r>
            <a:r>
              <a:rPr lang="en-US" sz="3900" dirty="0" err="1"/>
              <a:t>Tuahser</a:t>
            </a:r>
            <a:r>
              <a:rPr lang="en-US" sz="3900" dirty="0"/>
              <a:t> </a:t>
            </a:r>
            <a:r>
              <a:rPr lang="en-US" sz="3900" dirty="0" err="1"/>
              <a:t>awk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, A </a:t>
            </a:r>
            <a:r>
              <a:rPr lang="en-US" sz="3900" dirty="0" err="1"/>
              <a:t>sualmi</a:t>
            </a:r>
            <a:r>
              <a:rPr lang="en-US" sz="3900" dirty="0"/>
              <a:t> </a:t>
            </a:r>
            <a:r>
              <a:rPr lang="en-US" sz="3900" dirty="0" err="1"/>
              <a:t>khamhnak</a:t>
            </a:r>
            <a:r>
              <a:rPr lang="en-US" sz="3900" dirty="0"/>
              <a:t> ca ah, </a:t>
            </a:r>
            <a:r>
              <a:rPr lang="en-US" sz="3900" dirty="0" err="1"/>
              <a:t>Tuahnak</a:t>
            </a:r>
            <a:r>
              <a:rPr lang="en-US" sz="3900" dirty="0"/>
              <a:t> a </a:t>
            </a:r>
            <a:r>
              <a:rPr lang="en-US" sz="3900" dirty="0" err="1"/>
              <a:t>tling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0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Vancung</a:t>
            </a:r>
            <a:r>
              <a:rPr lang="en-US" sz="3900" dirty="0"/>
              <a:t> in </a:t>
            </a:r>
            <a:r>
              <a:rPr lang="en-US" sz="3900" dirty="0" err="1"/>
              <a:t>Jesuh</a:t>
            </a:r>
            <a:r>
              <a:rPr lang="en-US" sz="3900" dirty="0"/>
              <a:t> a </a:t>
            </a:r>
            <a:r>
              <a:rPr lang="en-US" sz="3900" dirty="0" err="1"/>
              <a:t>tum</a:t>
            </a:r>
            <a:r>
              <a:rPr lang="en-US" sz="3900" dirty="0"/>
              <a:t>, Lei ah a </a:t>
            </a:r>
            <a:r>
              <a:rPr lang="en-US" sz="3900" dirty="0" err="1"/>
              <a:t>thi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</a:t>
            </a:r>
            <a:r>
              <a:rPr lang="en-US" sz="3900" dirty="0" err="1"/>
              <a:t>Harnak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 a </a:t>
            </a:r>
            <a:r>
              <a:rPr lang="en-US" sz="3900" dirty="0" err="1"/>
              <a:t>tei</a:t>
            </a:r>
            <a:r>
              <a:rPr lang="en-US" sz="3900" dirty="0"/>
              <a:t> </a:t>
            </a:r>
            <a:r>
              <a:rPr lang="en-US" sz="3900" dirty="0" err="1"/>
              <a:t>dih</a:t>
            </a:r>
            <a:r>
              <a:rPr lang="en-US" sz="3900" dirty="0"/>
              <a:t>, A </a:t>
            </a:r>
            <a:r>
              <a:rPr lang="en-US" sz="3900" dirty="0" err="1"/>
              <a:t>bia</a:t>
            </a:r>
            <a:r>
              <a:rPr lang="en-US" sz="3900" dirty="0"/>
              <a:t> </a:t>
            </a:r>
            <a:r>
              <a:rPr lang="en-US" sz="3900" dirty="0" err="1"/>
              <a:t>ngai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u,</a:t>
            </a:r>
          </a:p>
        </p:txBody>
      </p:sp>
    </p:spTree>
  </p:cSld>
  <p:clrMapOvr>
    <a:masterClrMapping/>
  </p:clrMapOvr>
</p:sld>
</file>

<file path=ppt/slides/slide10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Daihnak</a:t>
            </a:r>
            <a:r>
              <a:rPr lang="en-US" sz="3900" dirty="0"/>
              <a:t> ca ah a </a:t>
            </a:r>
            <a:r>
              <a:rPr lang="en-US" sz="3900" dirty="0" err="1"/>
              <a:t>tling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</a:t>
            </a:r>
            <a:r>
              <a:rPr lang="en-US" sz="3900" dirty="0" err="1"/>
              <a:t>Tuahser</a:t>
            </a:r>
            <a:r>
              <a:rPr lang="en-US" sz="3900" dirty="0"/>
              <a:t> </a:t>
            </a:r>
            <a:r>
              <a:rPr lang="en-US" sz="3900" dirty="0" err="1"/>
              <a:t>awk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, A </a:t>
            </a:r>
            <a:r>
              <a:rPr lang="en-US" sz="3900" dirty="0" err="1"/>
              <a:t>sualmi</a:t>
            </a:r>
            <a:r>
              <a:rPr lang="en-US" sz="3900" dirty="0"/>
              <a:t> </a:t>
            </a:r>
            <a:r>
              <a:rPr lang="en-US" sz="3900" dirty="0" err="1"/>
              <a:t>khamhnak</a:t>
            </a:r>
            <a:r>
              <a:rPr lang="en-US" sz="3900" dirty="0"/>
              <a:t> ca ah, </a:t>
            </a:r>
            <a:r>
              <a:rPr lang="en-US" sz="3900" dirty="0" err="1"/>
              <a:t>Tuahnak</a:t>
            </a:r>
            <a:r>
              <a:rPr lang="en-US" sz="3900" dirty="0"/>
              <a:t> a </a:t>
            </a:r>
            <a:r>
              <a:rPr lang="en-US" sz="3900" dirty="0" err="1"/>
              <a:t>tling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0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A </a:t>
            </a:r>
            <a:r>
              <a:rPr lang="en-US" sz="3900" dirty="0" err="1"/>
              <a:t>thami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kawl</a:t>
            </a:r>
            <a:r>
              <a:rPr lang="en-US" sz="3900" dirty="0"/>
              <a:t> </a:t>
            </a:r>
            <a:r>
              <a:rPr lang="en-US" sz="3900" dirty="0" err="1"/>
              <a:t>awkah</a:t>
            </a:r>
            <a:r>
              <a:rPr lang="en-US" sz="3900" dirty="0"/>
              <a:t>, Nan </a:t>
            </a:r>
            <a:r>
              <a:rPr lang="en-US" sz="3900" dirty="0" err="1"/>
              <a:t>zuam</a:t>
            </a:r>
            <a:r>
              <a:rPr lang="en-US" sz="3900" dirty="0"/>
              <a:t> </a:t>
            </a:r>
            <a:r>
              <a:rPr lang="en-US" sz="3900" dirty="0" err="1"/>
              <a:t>cio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 maw? Kan duh </a:t>
            </a:r>
            <a:r>
              <a:rPr lang="en-US" sz="3900" dirty="0" err="1"/>
              <a:t>kawlnak</a:t>
            </a:r>
            <a:r>
              <a:rPr lang="en-US" sz="3900" dirty="0"/>
              <a:t> </a:t>
            </a:r>
            <a:r>
              <a:rPr lang="en-US" sz="3900" dirty="0" err="1"/>
              <a:t>dih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, Van in a pen </a:t>
            </a:r>
            <a:r>
              <a:rPr lang="en-US" sz="3900" dirty="0" err="1"/>
              <a:t>cang</a:t>
            </a:r>
            <a:r>
              <a:rPr lang="en-US" sz="3900" dirty="0"/>
              <a:t>,</a:t>
            </a:r>
          </a:p>
        </p:txBody>
      </p:sp>
    </p:spTree>
  </p:cSld>
  <p:clrMapOvr>
    <a:masterClrMapping/>
  </p:clrMapOvr>
</p:sld>
</file>

<file path=ppt/slides/slide10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Daihnak</a:t>
            </a:r>
            <a:r>
              <a:rPr lang="en-US" sz="3900" dirty="0"/>
              <a:t> ca ah a </a:t>
            </a:r>
            <a:r>
              <a:rPr lang="en-US" sz="3900" dirty="0" err="1"/>
              <a:t>tling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</a:t>
            </a:r>
            <a:r>
              <a:rPr lang="en-US" sz="3900" dirty="0" err="1"/>
              <a:t>Tuahser</a:t>
            </a:r>
            <a:r>
              <a:rPr lang="en-US" sz="3900" dirty="0"/>
              <a:t> </a:t>
            </a:r>
            <a:r>
              <a:rPr lang="en-US" sz="3900" dirty="0" err="1"/>
              <a:t>awk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, A </a:t>
            </a:r>
            <a:r>
              <a:rPr lang="en-US" sz="3900" dirty="0" err="1"/>
              <a:t>sualmi</a:t>
            </a:r>
            <a:r>
              <a:rPr lang="en-US" sz="3900" dirty="0"/>
              <a:t> </a:t>
            </a:r>
            <a:r>
              <a:rPr lang="en-US" sz="3900" dirty="0" err="1"/>
              <a:t>khamhnak</a:t>
            </a:r>
            <a:r>
              <a:rPr lang="en-US" sz="3900" dirty="0"/>
              <a:t> ca ah, </a:t>
            </a:r>
            <a:r>
              <a:rPr lang="en-US" sz="3900" dirty="0" err="1"/>
              <a:t>Tuahnak</a:t>
            </a:r>
            <a:r>
              <a:rPr lang="en-US" sz="3900" dirty="0"/>
              <a:t> a </a:t>
            </a:r>
            <a:r>
              <a:rPr lang="en-US" sz="3900" dirty="0" err="1"/>
              <a:t>tling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0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bia</a:t>
            </a:r>
            <a:r>
              <a:rPr lang="en-US" sz="3900" dirty="0"/>
              <a:t> </a:t>
            </a:r>
            <a:r>
              <a:rPr lang="en-US" sz="3900" dirty="0" err="1"/>
              <a:t>va</a:t>
            </a:r>
            <a:r>
              <a:rPr lang="en-US" sz="3900" dirty="0"/>
              <a:t> </a:t>
            </a:r>
            <a:r>
              <a:rPr lang="en-US" sz="3900" dirty="0" err="1"/>
              <a:t>zum</a:t>
            </a:r>
            <a:r>
              <a:rPr lang="en-US" sz="3900" dirty="0"/>
              <a:t> law, A min </a:t>
            </a:r>
            <a:r>
              <a:rPr lang="en-US" sz="3900" dirty="0" err="1"/>
              <a:t>bochan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Mit-hmai</a:t>
            </a:r>
            <a:r>
              <a:rPr lang="en-US" sz="3900" dirty="0"/>
              <a:t> </a:t>
            </a:r>
            <a:r>
              <a:rPr lang="en-US" sz="3900" dirty="0" err="1"/>
              <a:t>tha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an </a:t>
            </a:r>
            <a:r>
              <a:rPr lang="en-US" sz="3900" dirty="0" err="1"/>
              <a:t>hloh</a:t>
            </a:r>
            <a:r>
              <a:rPr lang="en-US" sz="3900" dirty="0"/>
              <a:t> </a:t>
            </a:r>
            <a:r>
              <a:rPr lang="en-US" sz="3900" dirty="0" err="1"/>
              <a:t>khawh</a:t>
            </a:r>
            <a:r>
              <a:rPr lang="en-US" sz="3900" dirty="0"/>
              <a:t>, </a:t>
            </a:r>
            <a:r>
              <a:rPr lang="en-US" sz="3900" dirty="0" err="1"/>
              <a:t>Pamnak</a:t>
            </a:r>
            <a:r>
              <a:rPr lang="en-US" sz="3900" dirty="0"/>
              <a:t>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pek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0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Daihnak</a:t>
            </a:r>
            <a:r>
              <a:rPr lang="en-US" sz="3900" dirty="0"/>
              <a:t> ca ah a </a:t>
            </a:r>
            <a:r>
              <a:rPr lang="en-US" sz="3900" dirty="0" err="1"/>
              <a:t>tling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</a:t>
            </a:r>
            <a:r>
              <a:rPr lang="en-US" sz="3900" dirty="0" err="1"/>
              <a:t>Tuahser</a:t>
            </a:r>
            <a:r>
              <a:rPr lang="en-US" sz="3900" dirty="0"/>
              <a:t> </a:t>
            </a:r>
            <a:r>
              <a:rPr lang="en-US" sz="3900" dirty="0" err="1"/>
              <a:t>awk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, A </a:t>
            </a:r>
            <a:r>
              <a:rPr lang="en-US" sz="3900" dirty="0" err="1"/>
              <a:t>sualmi</a:t>
            </a:r>
            <a:r>
              <a:rPr lang="en-US" sz="3900" dirty="0"/>
              <a:t> </a:t>
            </a:r>
            <a:r>
              <a:rPr lang="en-US" sz="3900" dirty="0" err="1"/>
              <a:t>khamhnak</a:t>
            </a:r>
            <a:r>
              <a:rPr lang="en-US" sz="3900" dirty="0"/>
              <a:t> ca ah, </a:t>
            </a:r>
            <a:r>
              <a:rPr lang="en-US" sz="3900" dirty="0" err="1"/>
              <a:t>Tuahnak</a:t>
            </a:r>
            <a:r>
              <a:rPr lang="en-US" sz="3900" dirty="0"/>
              <a:t> a </a:t>
            </a:r>
            <a:r>
              <a:rPr lang="en-US" sz="3900" dirty="0" err="1"/>
              <a:t>tling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0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5. </a:t>
            </a:r>
            <a:r>
              <a:rPr lang="en-US" sz="3900" dirty="0" err="1"/>
              <a:t>Mit-hmai</a:t>
            </a:r>
            <a:r>
              <a:rPr lang="en-US" sz="3900" dirty="0"/>
              <a:t> </a:t>
            </a:r>
            <a:r>
              <a:rPr lang="en-US" sz="3900" dirty="0" err="1"/>
              <a:t>tha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kawlmi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, </a:t>
            </a:r>
            <a:r>
              <a:rPr lang="en-US" sz="3900" dirty="0" err="1"/>
              <a:t>Vawlei</a:t>
            </a:r>
            <a:r>
              <a:rPr lang="en-US" sz="3900" dirty="0"/>
              <a:t> ah </a:t>
            </a:r>
            <a:r>
              <a:rPr lang="en-US" sz="3900" dirty="0" err="1"/>
              <a:t>chia</a:t>
            </a:r>
            <a:r>
              <a:rPr lang="en-US" sz="3900" dirty="0"/>
              <a:t> </a:t>
            </a:r>
            <a:r>
              <a:rPr lang="en-US" sz="3900" dirty="0" err="1"/>
              <a:t>ta</a:t>
            </a:r>
            <a:r>
              <a:rPr lang="en-US" sz="3900" dirty="0"/>
              <a:t>, </a:t>
            </a:r>
            <a:r>
              <a:rPr lang="en-US" sz="3900" dirty="0" err="1"/>
              <a:t>Bawipa</a:t>
            </a:r>
            <a:r>
              <a:rPr lang="en-US" sz="3900" dirty="0"/>
              <a:t> he </a:t>
            </a:r>
            <a:r>
              <a:rPr lang="en-US" sz="3900" dirty="0" err="1"/>
              <a:t>na</a:t>
            </a:r>
            <a:r>
              <a:rPr lang="en-US" sz="3900" dirty="0"/>
              <a:t> um </a:t>
            </a:r>
            <a:r>
              <a:rPr lang="en-US" sz="3900" dirty="0" err="1"/>
              <a:t>ahcun</a:t>
            </a:r>
            <a:r>
              <a:rPr lang="en-US" sz="3900" dirty="0"/>
              <a:t>, Na </a:t>
            </a:r>
            <a:r>
              <a:rPr lang="en-US" sz="3900" dirty="0" err="1"/>
              <a:t>tei</a:t>
            </a:r>
            <a:r>
              <a:rPr lang="en-US" sz="3900" dirty="0"/>
              <a:t> </a:t>
            </a:r>
            <a:r>
              <a:rPr lang="en-US" sz="3900" dirty="0" err="1"/>
              <a:t>khawh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0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Daihnak</a:t>
            </a:r>
            <a:r>
              <a:rPr lang="en-US" sz="3900" dirty="0"/>
              <a:t> ca ah a </a:t>
            </a:r>
            <a:r>
              <a:rPr lang="en-US" sz="3900" dirty="0" err="1"/>
              <a:t>tling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</a:t>
            </a:r>
            <a:r>
              <a:rPr lang="en-US" sz="3900" dirty="0" err="1"/>
              <a:t>Tuahser</a:t>
            </a:r>
            <a:r>
              <a:rPr lang="en-US" sz="3900" dirty="0"/>
              <a:t> </a:t>
            </a:r>
            <a:r>
              <a:rPr lang="en-US" sz="3900" dirty="0" err="1"/>
              <a:t>awk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, A </a:t>
            </a:r>
            <a:r>
              <a:rPr lang="en-US" sz="3900" dirty="0" err="1"/>
              <a:t>sualmi</a:t>
            </a:r>
            <a:r>
              <a:rPr lang="en-US" sz="3900" dirty="0"/>
              <a:t> </a:t>
            </a:r>
            <a:r>
              <a:rPr lang="en-US" sz="3900" dirty="0" err="1"/>
              <a:t>khamhnak</a:t>
            </a:r>
            <a:r>
              <a:rPr lang="en-US" sz="3900" dirty="0"/>
              <a:t> ca ah, </a:t>
            </a:r>
            <a:r>
              <a:rPr lang="en-US" sz="3900" dirty="0" err="1"/>
              <a:t>Tuahnak</a:t>
            </a:r>
            <a:r>
              <a:rPr lang="en-US" sz="3900" dirty="0"/>
              <a:t> a </a:t>
            </a:r>
            <a:r>
              <a:rPr lang="en-US" sz="3900" dirty="0" err="1"/>
              <a:t>tling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0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10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129. KALVARY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Bb</a:t>
            </a:r>
          </a:p>
        </p:txBody>
      </p:sp>
    </p:spTree>
  </p:cSld>
  <p:clrMapOvr>
    <a:masterClrMapping/>
  </p:clrMapOvr>
</p:sld>
</file>

<file path=ppt/slides/slide10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Kalvary</a:t>
            </a:r>
            <a:r>
              <a:rPr lang="en-US" sz="3900" dirty="0"/>
              <a:t> ah </a:t>
            </a:r>
            <a:r>
              <a:rPr lang="en-US" sz="3900" dirty="0" err="1"/>
              <a:t>Jesuh</a:t>
            </a:r>
            <a:r>
              <a:rPr lang="en-US" sz="3900" dirty="0"/>
              <a:t> a </a:t>
            </a:r>
            <a:r>
              <a:rPr lang="en-US" sz="3900" dirty="0" err="1"/>
              <a:t>thi</a:t>
            </a:r>
            <a:r>
              <a:rPr lang="en-US" sz="3900" dirty="0"/>
              <a:t>,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Khamhbawi</a:t>
            </a:r>
            <a:r>
              <a:rPr lang="en-US" sz="3900" dirty="0"/>
              <a:t> </a:t>
            </a:r>
            <a:r>
              <a:rPr lang="en-US" sz="3900" dirty="0" err="1"/>
              <a:t>khika'h</a:t>
            </a:r>
            <a:r>
              <a:rPr lang="en-US" sz="3900" dirty="0"/>
              <a:t> an </a:t>
            </a:r>
            <a:r>
              <a:rPr lang="en-US" sz="3900" dirty="0" err="1"/>
              <a:t>thah</a:t>
            </a:r>
            <a:r>
              <a:rPr lang="en-US" sz="3900" dirty="0"/>
              <a:t> </a:t>
            </a:r>
            <a:r>
              <a:rPr lang="en-US" sz="3900" dirty="0" err="1"/>
              <a:t>Keimah</a:t>
            </a:r>
            <a:r>
              <a:rPr lang="en-US" sz="3900" dirty="0"/>
              <a:t> ca </a:t>
            </a:r>
            <a:r>
              <a:rPr lang="en-US" sz="3900" dirty="0" err="1"/>
              <a:t>thi</a:t>
            </a:r>
            <a:r>
              <a:rPr lang="en-US" sz="3900" dirty="0"/>
              <a:t> sung a </a:t>
            </a:r>
            <a:r>
              <a:rPr lang="en-US" sz="3900" dirty="0" err="1"/>
              <a:t>chuak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</a:t>
            </a:r>
            <a:r>
              <a:rPr lang="en-US" sz="3900" dirty="0" err="1"/>
              <a:t>Khi</a:t>
            </a:r>
            <a:r>
              <a:rPr lang="en-US" sz="3900" dirty="0"/>
              <a:t> </a:t>
            </a:r>
            <a:r>
              <a:rPr lang="en-US" sz="3900" dirty="0" err="1"/>
              <a:t>tlang</a:t>
            </a:r>
            <a:r>
              <a:rPr lang="en-US" sz="3900" dirty="0"/>
              <a:t> in </a:t>
            </a:r>
            <a:r>
              <a:rPr lang="en-US" sz="3900" dirty="0" err="1"/>
              <a:t>ngaihthiamnak</a:t>
            </a:r>
            <a:r>
              <a:rPr lang="en-US" sz="3900" dirty="0"/>
              <a:t> a </a:t>
            </a:r>
            <a:r>
              <a:rPr lang="en-US" sz="3900" dirty="0" err="1"/>
              <a:t>tling</a:t>
            </a:r>
            <a:endParaRPr lang="en-US" sz="3900" dirty="0"/>
          </a:p>
        </p:txBody>
      </p:sp>
    </p:spTree>
  </p:cSld>
  <p:clrMapOvr>
    <a:masterClrMapping/>
  </p:clrMapOvr>
</p:sld>
</file>

<file path=ppt/slides/slide10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Maw </a:t>
            </a:r>
            <a:r>
              <a:rPr lang="en-US" sz="3900" dirty="0" err="1"/>
              <a:t>Kal-va-ry</a:t>
            </a:r>
            <a:r>
              <a:rPr lang="en-US" sz="3900" dirty="0"/>
              <a:t>, Maw </a:t>
            </a:r>
            <a:r>
              <a:rPr lang="en-US" sz="3900" dirty="0" err="1"/>
              <a:t>Kalvary</a:t>
            </a:r>
            <a:r>
              <a:rPr lang="en-US" sz="3900" dirty="0"/>
              <a:t>, </a:t>
            </a:r>
            <a:r>
              <a:rPr lang="en-US" sz="3900" dirty="0" err="1"/>
              <a:t>Khika'h</a:t>
            </a:r>
            <a:r>
              <a:rPr lang="en-US" sz="3900" dirty="0"/>
              <a:t> </a:t>
            </a:r>
            <a:r>
              <a:rPr lang="en-US" sz="3900" dirty="0" err="1"/>
              <a:t>kei</a:t>
            </a:r>
            <a:r>
              <a:rPr lang="en-US" sz="3900" dirty="0"/>
              <a:t> ca a </a:t>
            </a:r>
            <a:r>
              <a:rPr lang="en-US" sz="3900" dirty="0" err="1"/>
              <a:t>thi</a:t>
            </a:r>
            <a:r>
              <a:rPr lang="en-US" sz="3900" dirty="0"/>
              <a:t> a </a:t>
            </a:r>
            <a:r>
              <a:rPr lang="en-US" sz="3900" dirty="0" err="1"/>
              <a:t>chuak</a:t>
            </a:r>
            <a:r>
              <a:rPr lang="en-US" sz="3900" dirty="0"/>
              <a:t>, Maw </a:t>
            </a:r>
            <a:r>
              <a:rPr lang="en-US" sz="3900" dirty="0" err="1"/>
              <a:t>Kal-va-ry</a:t>
            </a:r>
            <a:r>
              <a:rPr lang="en-US" sz="3900" dirty="0"/>
              <a:t>, </a:t>
            </a:r>
            <a:r>
              <a:rPr lang="en-US" sz="3900" dirty="0" err="1"/>
              <a:t>Thluachuahnak</a:t>
            </a:r>
            <a:r>
              <a:rPr lang="en-US" sz="3900" dirty="0"/>
              <a:t> </a:t>
            </a:r>
            <a:r>
              <a:rPr lang="en-US" sz="3900" dirty="0" err="1"/>
              <a:t>tlang</a:t>
            </a:r>
            <a:r>
              <a:rPr lang="en-US" sz="3900" dirty="0"/>
              <a:t>, </a:t>
            </a:r>
            <a:r>
              <a:rPr lang="en-US" sz="3900" dirty="0" err="1"/>
              <a:t>Keimah</a:t>
            </a:r>
            <a:r>
              <a:rPr lang="en-US" sz="3900" dirty="0"/>
              <a:t> </a:t>
            </a:r>
            <a:r>
              <a:rPr lang="en-US" sz="3900" dirty="0" err="1"/>
              <a:t>Khamhtu</a:t>
            </a:r>
            <a:r>
              <a:rPr lang="en-US" sz="3900" dirty="0"/>
              <a:t> </a:t>
            </a:r>
            <a:r>
              <a:rPr lang="en-US" sz="3900" dirty="0" err="1"/>
              <a:t>thihnak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0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Lungpi</a:t>
            </a:r>
            <a:r>
              <a:rPr lang="en-US" sz="3900" dirty="0"/>
              <a:t> a </a:t>
            </a:r>
            <a:r>
              <a:rPr lang="en-US" sz="3900" dirty="0" err="1"/>
              <a:t>kuai</a:t>
            </a:r>
            <a:r>
              <a:rPr lang="en-US" sz="3900" dirty="0"/>
              <a:t> </a:t>
            </a:r>
            <a:r>
              <a:rPr lang="en-US" sz="3900" dirty="0" err="1"/>
              <a:t>khua</a:t>
            </a:r>
            <a:r>
              <a:rPr lang="en-US" sz="3900" dirty="0"/>
              <a:t> a </a:t>
            </a:r>
            <a:r>
              <a:rPr lang="en-US" sz="3900" dirty="0" err="1"/>
              <a:t>mui</a:t>
            </a:r>
            <a:r>
              <a:rPr lang="en-US" sz="3900" dirty="0"/>
              <a:t> </a:t>
            </a:r>
            <a:r>
              <a:rPr lang="en-US" sz="3900" dirty="0" err="1"/>
              <a:t>dih</a:t>
            </a:r>
            <a:r>
              <a:rPr lang="en-US" sz="3900" dirty="0"/>
              <a:t>, </a:t>
            </a:r>
            <a:r>
              <a:rPr lang="en-US" sz="3900" dirty="0" err="1"/>
              <a:t>Khamhbawi</a:t>
            </a:r>
            <a:r>
              <a:rPr lang="en-US" sz="3900" dirty="0"/>
              <a:t> a </a:t>
            </a:r>
            <a:r>
              <a:rPr lang="en-US" sz="3900" dirty="0" err="1"/>
              <a:t>lu</a:t>
            </a:r>
            <a:r>
              <a:rPr lang="en-US" sz="3900" dirty="0"/>
              <a:t> a </a:t>
            </a:r>
            <a:r>
              <a:rPr lang="en-US" sz="3900" dirty="0" err="1"/>
              <a:t>khun</a:t>
            </a:r>
            <a:r>
              <a:rPr lang="en-US" sz="3900" dirty="0"/>
              <a:t>, a </a:t>
            </a:r>
            <a:r>
              <a:rPr lang="en-US" sz="3900" dirty="0" err="1"/>
              <a:t>thi</a:t>
            </a:r>
            <a:r>
              <a:rPr lang="en-US" sz="3900" dirty="0"/>
              <a:t> </a:t>
            </a:r>
            <a:r>
              <a:rPr lang="en-US" sz="3900" dirty="0" err="1"/>
              <a:t>Biaknak</a:t>
            </a:r>
            <a:r>
              <a:rPr lang="en-US" sz="3900" dirty="0"/>
              <a:t> inn </a:t>
            </a:r>
            <a:r>
              <a:rPr lang="en-US" sz="3900" dirty="0" err="1"/>
              <a:t>puan</a:t>
            </a:r>
            <a:r>
              <a:rPr lang="en-US" sz="3900" dirty="0"/>
              <a:t> </a:t>
            </a:r>
            <a:r>
              <a:rPr lang="en-US" sz="3900" dirty="0" err="1"/>
              <a:t>zar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</a:t>
            </a:r>
            <a:r>
              <a:rPr lang="en-US" sz="3900" dirty="0" err="1"/>
              <a:t>tlek</a:t>
            </a:r>
            <a:r>
              <a:rPr lang="en-US" sz="3900" dirty="0"/>
              <a:t>, </a:t>
            </a:r>
            <a:r>
              <a:rPr lang="en-US" sz="3900" dirty="0" err="1"/>
              <a:t>Khamhnak</a:t>
            </a:r>
            <a:r>
              <a:rPr lang="en-US" sz="3900" dirty="0"/>
              <a:t> lam </a:t>
            </a:r>
            <a:r>
              <a:rPr lang="en-US" sz="3900" dirty="0" err="1"/>
              <a:t>tha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</a:t>
            </a:r>
            <a:r>
              <a:rPr lang="en-US" sz="3900" dirty="0" err="1"/>
              <a:t>hun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0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Maw </a:t>
            </a:r>
            <a:r>
              <a:rPr lang="en-US" sz="3900" dirty="0" err="1"/>
              <a:t>Kal-va-ry</a:t>
            </a:r>
            <a:r>
              <a:rPr lang="en-US" sz="3900" dirty="0"/>
              <a:t>, Maw </a:t>
            </a:r>
            <a:r>
              <a:rPr lang="en-US" sz="3900" dirty="0" err="1"/>
              <a:t>Kalvary</a:t>
            </a:r>
            <a:r>
              <a:rPr lang="en-US" sz="3900" dirty="0"/>
              <a:t>, </a:t>
            </a:r>
            <a:r>
              <a:rPr lang="en-US" sz="3900" dirty="0" err="1"/>
              <a:t>Khika'h</a:t>
            </a:r>
            <a:r>
              <a:rPr lang="en-US" sz="3900" dirty="0"/>
              <a:t> </a:t>
            </a:r>
            <a:r>
              <a:rPr lang="en-US" sz="3900" dirty="0" err="1"/>
              <a:t>kei</a:t>
            </a:r>
            <a:r>
              <a:rPr lang="en-US" sz="3900" dirty="0"/>
              <a:t> ca a </a:t>
            </a:r>
            <a:r>
              <a:rPr lang="en-US" sz="3900" dirty="0" err="1"/>
              <a:t>thi</a:t>
            </a:r>
            <a:r>
              <a:rPr lang="en-US" sz="3900" dirty="0"/>
              <a:t> a </a:t>
            </a:r>
            <a:r>
              <a:rPr lang="en-US" sz="3900" dirty="0" err="1"/>
              <a:t>chuak</a:t>
            </a:r>
            <a:r>
              <a:rPr lang="en-US" sz="3900" dirty="0"/>
              <a:t>, Maw </a:t>
            </a:r>
            <a:r>
              <a:rPr lang="en-US" sz="3900" dirty="0" err="1"/>
              <a:t>Kal-va-ry</a:t>
            </a:r>
            <a:r>
              <a:rPr lang="en-US" sz="3900" dirty="0"/>
              <a:t>, </a:t>
            </a:r>
            <a:r>
              <a:rPr lang="en-US" sz="3900" dirty="0" err="1"/>
              <a:t>Thluachuahnak</a:t>
            </a:r>
            <a:r>
              <a:rPr lang="en-US" sz="3900" dirty="0"/>
              <a:t> </a:t>
            </a:r>
            <a:r>
              <a:rPr lang="en-US" sz="3900" dirty="0" err="1"/>
              <a:t>tlang</a:t>
            </a:r>
            <a:r>
              <a:rPr lang="en-US" sz="3900" dirty="0"/>
              <a:t>, </a:t>
            </a:r>
            <a:r>
              <a:rPr lang="en-US" sz="3900" dirty="0" err="1"/>
              <a:t>Keimah</a:t>
            </a:r>
            <a:r>
              <a:rPr lang="en-US" sz="3900" dirty="0"/>
              <a:t> </a:t>
            </a:r>
            <a:r>
              <a:rPr lang="en-US" sz="3900" dirty="0" err="1"/>
              <a:t>Khamhtu</a:t>
            </a:r>
            <a:r>
              <a:rPr lang="en-US" sz="3900" dirty="0"/>
              <a:t> </a:t>
            </a:r>
            <a:r>
              <a:rPr lang="en-US" sz="3900" dirty="0" err="1"/>
              <a:t>thihnak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0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Maw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zeitin</a:t>
            </a:r>
            <a:r>
              <a:rPr lang="en-US" sz="3900" dirty="0"/>
              <a:t> in </a:t>
            </a:r>
            <a:r>
              <a:rPr lang="en-US" sz="3900" dirty="0" err="1"/>
              <a:t>dah</a:t>
            </a:r>
            <a:r>
              <a:rPr lang="en-US" sz="3900" dirty="0"/>
              <a:t>, </a:t>
            </a:r>
            <a:r>
              <a:rPr lang="en-US" sz="3900" dirty="0" err="1"/>
              <a:t>Vailam</a:t>
            </a:r>
            <a:r>
              <a:rPr lang="en-US" sz="3900" dirty="0"/>
              <a:t> put in </a:t>
            </a:r>
            <a:r>
              <a:rPr lang="en-US" sz="3900" dirty="0" err="1"/>
              <a:t>sifah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in, </a:t>
            </a:r>
            <a:r>
              <a:rPr lang="en-US" sz="3900" dirty="0" err="1"/>
              <a:t>Kal-va-ry</a:t>
            </a:r>
            <a:r>
              <a:rPr lang="en-US" sz="3900" dirty="0"/>
              <a:t> ah </a:t>
            </a:r>
            <a:r>
              <a:rPr lang="en-US" sz="3900" dirty="0" err="1"/>
              <a:t>kei</a:t>
            </a:r>
            <a:r>
              <a:rPr lang="en-US" sz="3900" dirty="0"/>
              <a:t> ca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thi</a:t>
            </a:r>
            <a:r>
              <a:rPr lang="en-US" sz="3900" dirty="0"/>
              <a:t>, Na </a:t>
            </a:r>
            <a:r>
              <a:rPr lang="en-US" sz="3900" dirty="0" err="1"/>
              <a:t>nunnak</a:t>
            </a:r>
            <a:r>
              <a:rPr lang="en-US" sz="3900" dirty="0"/>
              <a:t> </a:t>
            </a:r>
            <a:r>
              <a:rPr lang="en-US" sz="3900" dirty="0" err="1"/>
              <a:t>keimah</a:t>
            </a:r>
            <a:r>
              <a:rPr lang="en-US" sz="3900" dirty="0"/>
              <a:t> ca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hloh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0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Maw </a:t>
            </a:r>
            <a:r>
              <a:rPr lang="en-US" sz="3900" dirty="0" err="1"/>
              <a:t>Kal-va-ry</a:t>
            </a:r>
            <a:r>
              <a:rPr lang="en-US" sz="3900" dirty="0"/>
              <a:t>, Maw </a:t>
            </a:r>
            <a:r>
              <a:rPr lang="en-US" sz="3900" dirty="0" err="1"/>
              <a:t>Kalvary</a:t>
            </a:r>
            <a:r>
              <a:rPr lang="en-US" sz="3900" dirty="0"/>
              <a:t>, </a:t>
            </a:r>
            <a:r>
              <a:rPr lang="en-US" sz="3900" dirty="0" err="1"/>
              <a:t>Khika'h</a:t>
            </a:r>
            <a:r>
              <a:rPr lang="en-US" sz="3900" dirty="0"/>
              <a:t> </a:t>
            </a:r>
            <a:r>
              <a:rPr lang="en-US" sz="3900" dirty="0" err="1"/>
              <a:t>kei</a:t>
            </a:r>
            <a:r>
              <a:rPr lang="en-US" sz="3900" dirty="0"/>
              <a:t> ca a </a:t>
            </a:r>
            <a:r>
              <a:rPr lang="en-US" sz="3900" dirty="0" err="1"/>
              <a:t>thi</a:t>
            </a:r>
            <a:r>
              <a:rPr lang="en-US" sz="3900" dirty="0"/>
              <a:t> a </a:t>
            </a:r>
            <a:r>
              <a:rPr lang="en-US" sz="3900" dirty="0" err="1"/>
              <a:t>chuak</a:t>
            </a:r>
            <a:r>
              <a:rPr lang="en-US" sz="3900" dirty="0"/>
              <a:t>, Maw </a:t>
            </a:r>
            <a:r>
              <a:rPr lang="en-US" sz="3900" dirty="0" err="1"/>
              <a:t>Kal-va-ry</a:t>
            </a:r>
            <a:r>
              <a:rPr lang="en-US" sz="3900" dirty="0"/>
              <a:t>, </a:t>
            </a:r>
            <a:r>
              <a:rPr lang="en-US" sz="3900" dirty="0" err="1"/>
              <a:t>Thluachuahnak</a:t>
            </a:r>
            <a:r>
              <a:rPr lang="en-US" sz="3900" dirty="0"/>
              <a:t> </a:t>
            </a:r>
            <a:r>
              <a:rPr lang="en-US" sz="3900" dirty="0" err="1"/>
              <a:t>tlang</a:t>
            </a:r>
            <a:r>
              <a:rPr lang="en-US" sz="3900" dirty="0"/>
              <a:t>, </a:t>
            </a:r>
            <a:r>
              <a:rPr lang="en-US" sz="3900" dirty="0" err="1"/>
              <a:t>Keimah</a:t>
            </a:r>
            <a:r>
              <a:rPr lang="en-US" sz="3900" dirty="0"/>
              <a:t> </a:t>
            </a:r>
            <a:r>
              <a:rPr lang="en-US" sz="3900" dirty="0" err="1"/>
              <a:t>Khamhtu</a:t>
            </a:r>
            <a:r>
              <a:rPr lang="en-US" sz="3900" dirty="0"/>
              <a:t> </a:t>
            </a:r>
            <a:r>
              <a:rPr lang="en-US" sz="3900" dirty="0" err="1"/>
              <a:t>thihnak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0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10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130. ZOH TUAH, NA NUNG LAI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G</a:t>
            </a:r>
          </a:p>
        </p:txBody>
      </p:sp>
    </p:spTree>
  </p:cSld>
  <p:clrMapOvr>
    <a:masterClrMapping/>
  </p:clrMapOvr>
</p:sld>
</file>

<file path=ppt/slides/slide10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Vailamtahnak</a:t>
            </a:r>
            <a:r>
              <a:rPr lang="en-US" sz="3900" dirty="0"/>
              <a:t> </a:t>
            </a:r>
            <a:r>
              <a:rPr lang="en-US" sz="3900" dirty="0" err="1"/>
              <a:t>cungah</a:t>
            </a:r>
            <a:r>
              <a:rPr lang="en-US" sz="3900" dirty="0"/>
              <a:t> </a:t>
            </a:r>
            <a:r>
              <a:rPr lang="en-US" sz="3900" dirty="0" err="1"/>
              <a:t>tarmi</a:t>
            </a:r>
            <a:r>
              <a:rPr lang="en-US" sz="3900" dirty="0"/>
              <a:t> </a:t>
            </a:r>
            <a:r>
              <a:rPr lang="en-US" sz="3900" dirty="0" err="1"/>
              <a:t>nan</a:t>
            </a:r>
            <a:r>
              <a:rPr lang="en-US" sz="3900" dirty="0"/>
              <a:t>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, </a:t>
            </a:r>
            <a:r>
              <a:rPr lang="en-US" sz="3900" dirty="0" err="1"/>
              <a:t>Chikkhat</a:t>
            </a:r>
            <a:r>
              <a:rPr lang="en-US" sz="3900" dirty="0"/>
              <a:t> </a:t>
            </a:r>
            <a:r>
              <a:rPr lang="en-US" sz="3900" dirty="0" err="1"/>
              <a:t>te</a:t>
            </a:r>
            <a:r>
              <a:rPr lang="en-US" sz="3900" dirty="0"/>
              <a:t> ah </a:t>
            </a:r>
            <a:r>
              <a:rPr lang="en-US" sz="3900" dirty="0" err="1"/>
              <a:t>nunnak</a:t>
            </a:r>
            <a:r>
              <a:rPr lang="en-US" sz="3900" dirty="0"/>
              <a:t> </a:t>
            </a:r>
            <a:r>
              <a:rPr lang="en-US" sz="3900" dirty="0" err="1"/>
              <a:t>nan</a:t>
            </a:r>
            <a:r>
              <a:rPr lang="en-US" sz="3900" dirty="0"/>
              <a:t>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; Cu </a:t>
            </a:r>
            <a:r>
              <a:rPr lang="en-US" sz="3900" dirty="0" err="1"/>
              <a:t>si</a:t>
            </a:r>
            <a:r>
              <a:rPr lang="en-US" sz="3900" dirty="0"/>
              <a:t> ca </a:t>
            </a:r>
            <a:r>
              <a:rPr lang="en-US" sz="3900" dirty="0" err="1"/>
              <a:t>sualmi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zoh</a:t>
            </a:r>
            <a:r>
              <a:rPr lang="en-US" sz="3900" dirty="0"/>
              <a:t> in </a:t>
            </a:r>
            <a:r>
              <a:rPr lang="en-US" sz="3900" dirty="0" err="1"/>
              <a:t>kawl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u, </a:t>
            </a:r>
            <a:r>
              <a:rPr lang="en-US" sz="3900" dirty="0" err="1"/>
              <a:t>Vailamtahnak</a:t>
            </a:r>
            <a:r>
              <a:rPr lang="en-US" sz="3900" dirty="0"/>
              <a:t> an </a:t>
            </a:r>
            <a:r>
              <a:rPr lang="en-US" sz="3900" dirty="0" err="1"/>
              <a:t>thahmi</a:t>
            </a:r>
            <a:r>
              <a:rPr lang="en-US" sz="3900" dirty="0"/>
              <a:t> </a:t>
            </a:r>
            <a:r>
              <a:rPr lang="en-US" sz="3900" dirty="0" err="1"/>
              <a:t>zoh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0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Zoh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! Nan </a:t>
            </a:r>
            <a:r>
              <a:rPr lang="en-US" sz="3900" dirty="0" err="1"/>
              <a:t>nung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! An </a:t>
            </a:r>
            <a:r>
              <a:rPr lang="en-US" sz="3900" dirty="0" err="1"/>
              <a:t>tarmi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zoh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Nunnak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nan</a:t>
            </a:r>
            <a:r>
              <a:rPr lang="en-US" sz="3900" dirty="0"/>
              <a:t>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Nunnak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atu</a:t>
            </a:r>
            <a:r>
              <a:rPr lang="en-US" sz="3900" dirty="0"/>
              <a:t> </a:t>
            </a:r>
            <a:r>
              <a:rPr lang="en-US" sz="3900" dirty="0" err="1"/>
              <a:t>nan</a:t>
            </a:r>
            <a:r>
              <a:rPr lang="en-US" sz="3900" dirty="0"/>
              <a:t> </a:t>
            </a:r>
            <a:r>
              <a:rPr lang="en-US" sz="3900" dirty="0" err="1"/>
              <a:t>hmu</a:t>
            </a:r>
            <a:r>
              <a:rPr lang="en-US" sz="3900" dirty="0"/>
              <a:t> </a:t>
            </a:r>
            <a:r>
              <a:rPr lang="en-US" sz="3900" dirty="0" err="1"/>
              <a:t>zau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0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Amah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sualthlahnak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duh lo </a:t>
            </a:r>
            <a:r>
              <a:rPr lang="en-US" sz="3900" dirty="0" err="1"/>
              <a:t>ahcun</a:t>
            </a:r>
            <a:r>
              <a:rPr lang="en-US" sz="3900" dirty="0"/>
              <a:t>, </a:t>
            </a:r>
            <a:r>
              <a:rPr lang="en-US" sz="3900" dirty="0" err="1"/>
              <a:t>Zeicadah</a:t>
            </a:r>
            <a:r>
              <a:rPr lang="en-US" sz="3900" dirty="0"/>
              <a:t> </a:t>
            </a:r>
            <a:r>
              <a:rPr lang="en-US" sz="3900" dirty="0" err="1"/>
              <a:t>vailamtah</a:t>
            </a:r>
            <a:r>
              <a:rPr lang="en-US" sz="3900" dirty="0"/>
              <a:t> a in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Misual</a:t>
            </a:r>
            <a:r>
              <a:rPr lang="en-US" sz="3900" dirty="0"/>
              <a:t> </a:t>
            </a:r>
            <a:r>
              <a:rPr lang="en-US" sz="3900" dirty="0" err="1"/>
              <a:t>thihnak</a:t>
            </a:r>
            <a:r>
              <a:rPr lang="en-US" sz="3900" dirty="0"/>
              <a:t> in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tlanh</a:t>
            </a:r>
            <a:r>
              <a:rPr lang="en-US" sz="3900" dirty="0"/>
              <a:t> duh </a:t>
            </a:r>
            <a:r>
              <a:rPr lang="en-US" sz="3900" dirty="0" err="1"/>
              <a:t>lai</a:t>
            </a:r>
            <a:r>
              <a:rPr lang="en-US" sz="3900" dirty="0"/>
              <a:t> maw? </a:t>
            </a:r>
            <a:r>
              <a:rPr lang="en-US" sz="3900" dirty="0" err="1"/>
              <a:t>Zeicadah</a:t>
            </a:r>
            <a:r>
              <a:rPr lang="en-US" sz="3900" dirty="0"/>
              <a:t> a </a:t>
            </a:r>
            <a:r>
              <a:rPr lang="en-US" sz="3900" dirty="0" err="1"/>
              <a:t>thi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</a:t>
            </a:r>
            <a:r>
              <a:rPr lang="en-US" sz="3900" dirty="0" err="1"/>
              <a:t>luan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?</a:t>
            </a:r>
          </a:p>
        </p:txBody>
      </p:sp>
    </p:spTree>
  </p:cSld>
  <p:clrMapOvr>
    <a:masterClrMapping/>
  </p:clrMapOvr>
</p:sld>
</file>

<file path=ppt/slides/slide10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Zoh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! Nan </a:t>
            </a:r>
            <a:r>
              <a:rPr lang="en-US" sz="3900" dirty="0" err="1"/>
              <a:t>nung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! An </a:t>
            </a:r>
            <a:r>
              <a:rPr lang="en-US" sz="3900" dirty="0" err="1"/>
              <a:t>tarmi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zoh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Nunnak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nan</a:t>
            </a:r>
            <a:r>
              <a:rPr lang="en-US" sz="3900" dirty="0"/>
              <a:t>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Nunnak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atu</a:t>
            </a:r>
            <a:r>
              <a:rPr lang="en-US" sz="3900" dirty="0"/>
              <a:t> </a:t>
            </a:r>
            <a:r>
              <a:rPr lang="en-US" sz="3900" dirty="0" err="1"/>
              <a:t>nan</a:t>
            </a:r>
            <a:r>
              <a:rPr lang="en-US" sz="3900" dirty="0"/>
              <a:t> </a:t>
            </a:r>
            <a:r>
              <a:rPr lang="en-US" sz="3900" dirty="0" err="1"/>
              <a:t>hmu</a:t>
            </a:r>
            <a:r>
              <a:rPr lang="en-US" sz="3900" dirty="0"/>
              <a:t> </a:t>
            </a:r>
            <a:r>
              <a:rPr lang="en-US" sz="3900" dirty="0" err="1"/>
              <a:t>zau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0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Ngaihchihnak</a:t>
            </a:r>
            <a:r>
              <a:rPr lang="en-US" sz="3900" dirty="0"/>
              <a:t> </a:t>
            </a:r>
            <a:r>
              <a:rPr lang="en-US" sz="3900" dirty="0" err="1"/>
              <a:t>lawng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sualnak</a:t>
            </a:r>
            <a:r>
              <a:rPr lang="en-US" sz="3900" dirty="0"/>
              <a:t> a </a:t>
            </a:r>
            <a:r>
              <a:rPr lang="en-US" sz="3900" dirty="0" err="1"/>
              <a:t>thlah</a:t>
            </a:r>
            <a:r>
              <a:rPr lang="en-US" sz="3900" dirty="0"/>
              <a:t> </a:t>
            </a:r>
            <a:r>
              <a:rPr lang="en-US" sz="3900" dirty="0" err="1"/>
              <a:t>kho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lo, A </a:t>
            </a:r>
            <a:r>
              <a:rPr lang="en-US" sz="3900" dirty="0" err="1"/>
              <a:t>thi</a:t>
            </a:r>
            <a:r>
              <a:rPr lang="en-US" sz="3900" dirty="0"/>
              <a:t> </a:t>
            </a:r>
            <a:r>
              <a:rPr lang="en-US" sz="3900" dirty="0" err="1"/>
              <a:t>lawngin</a:t>
            </a:r>
            <a:r>
              <a:rPr lang="en-US" sz="3900" dirty="0"/>
              <a:t> </a:t>
            </a:r>
            <a:r>
              <a:rPr lang="en-US" sz="3900" dirty="0" err="1"/>
              <a:t>khamhnak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hmuh</a:t>
            </a:r>
            <a:r>
              <a:rPr lang="en-US" sz="3900" dirty="0"/>
              <a:t>, Nan </a:t>
            </a:r>
            <a:r>
              <a:rPr lang="en-US" sz="3900" dirty="0" err="1"/>
              <a:t>sual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rak</a:t>
            </a:r>
            <a:r>
              <a:rPr lang="en-US" sz="3900" dirty="0"/>
              <a:t> </a:t>
            </a:r>
            <a:r>
              <a:rPr lang="en-US" sz="3900" dirty="0" err="1"/>
              <a:t>pu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u, a </a:t>
            </a:r>
            <a:r>
              <a:rPr lang="en-US" sz="3900" dirty="0" err="1"/>
              <a:t>ti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tawlpiak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a </a:t>
            </a:r>
            <a:r>
              <a:rPr lang="en-US" sz="3900" dirty="0" err="1"/>
              <a:t>ti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0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Zoh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! Nan </a:t>
            </a:r>
            <a:r>
              <a:rPr lang="en-US" sz="3900" dirty="0" err="1"/>
              <a:t>nung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! An </a:t>
            </a:r>
            <a:r>
              <a:rPr lang="en-US" sz="3900" dirty="0" err="1"/>
              <a:t>tarmi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zoh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Nunnak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nan</a:t>
            </a:r>
            <a:r>
              <a:rPr lang="en-US" sz="3900" dirty="0"/>
              <a:t>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Nunnak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atu</a:t>
            </a:r>
            <a:r>
              <a:rPr lang="en-US" sz="3900" dirty="0"/>
              <a:t> </a:t>
            </a:r>
            <a:r>
              <a:rPr lang="en-US" sz="3900" dirty="0" err="1"/>
              <a:t>nan</a:t>
            </a:r>
            <a:r>
              <a:rPr lang="en-US" sz="3900" dirty="0"/>
              <a:t> </a:t>
            </a:r>
            <a:r>
              <a:rPr lang="en-US" sz="3900" dirty="0" err="1"/>
              <a:t>hmu</a:t>
            </a:r>
            <a:r>
              <a:rPr lang="en-US" sz="3900" dirty="0"/>
              <a:t> </a:t>
            </a:r>
            <a:r>
              <a:rPr lang="en-US" sz="3900" dirty="0" err="1"/>
              <a:t>zau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0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chimhmi</a:t>
            </a:r>
            <a:r>
              <a:rPr lang="en-US" sz="3900" dirty="0"/>
              <a:t> </a:t>
            </a:r>
            <a:r>
              <a:rPr lang="en-US" sz="3900" dirty="0" err="1"/>
              <a:t>bia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zum</a:t>
            </a:r>
            <a:r>
              <a:rPr lang="en-US" sz="3900" dirty="0"/>
              <a:t> loin um </a:t>
            </a:r>
            <a:r>
              <a:rPr lang="en-US" sz="3900" dirty="0" err="1"/>
              <a:t>hin</a:t>
            </a:r>
            <a:r>
              <a:rPr lang="en-US" sz="3900" dirty="0"/>
              <a:t> </a:t>
            </a:r>
            <a:r>
              <a:rPr lang="en-US" sz="3900" dirty="0" err="1"/>
              <a:t>hlah</a:t>
            </a:r>
            <a:r>
              <a:rPr lang="en-US" sz="3900" dirty="0"/>
              <a:t>, </a:t>
            </a:r>
            <a:r>
              <a:rPr lang="en-US" sz="3900" dirty="0" err="1"/>
              <a:t>Zumhnak</a:t>
            </a:r>
            <a:r>
              <a:rPr lang="en-US" sz="3900" dirty="0"/>
              <a:t> </a:t>
            </a:r>
            <a:r>
              <a:rPr lang="en-US" sz="3900" dirty="0" err="1"/>
              <a:t>caan</a:t>
            </a:r>
            <a:r>
              <a:rPr lang="en-US" sz="3900" dirty="0"/>
              <a:t> dang a um </a:t>
            </a:r>
            <a:r>
              <a:rPr lang="en-US" sz="3900" dirty="0" err="1"/>
              <a:t>ti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lo, </a:t>
            </a:r>
            <a:r>
              <a:rPr lang="en-US" sz="3900" dirty="0" err="1"/>
              <a:t>Vawlei</a:t>
            </a:r>
            <a:r>
              <a:rPr lang="en-US" sz="3900" dirty="0"/>
              <a:t> </a:t>
            </a:r>
            <a:r>
              <a:rPr lang="en-US" sz="3900" dirty="0" err="1"/>
              <a:t>dongh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 </a:t>
            </a:r>
            <a:r>
              <a:rPr lang="en-US" sz="3900" dirty="0" err="1"/>
              <a:t>voi</a:t>
            </a:r>
            <a:r>
              <a:rPr lang="en-US" sz="3900" dirty="0"/>
              <a:t> </a:t>
            </a:r>
            <a:r>
              <a:rPr lang="en-US" sz="3900" dirty="0" err="1"/>
              <a:t>khat</a:t>
            </a:r>
            <a:r>
              <a:rPr lang="en-US" sz="3900" dirty="0"/>
              <a:t> a </a:t>
            </a:r>
            <a:r>
              <a:rPr lang="en-US" sz="3900" dirty="0" err="1"/>
              <a:t>ra</a:t>
            </a:r>
            <a:r>
              <a:rPr lang="en-US" sz="3900" dirty="0"/>
              <a:t> than </a:t>
            </a:r>
            <a:r>
              <a:rPr lang="en-US" sz="3900" dirty="0" err="1"/>
              <a:t>lai</a:t>
            </a:r>
            <a:r>
              <a:rPr lang="en-US" sz="3900" dirty="0"/>
              <a:t>, Nan </a:t>
            </a:r>
            <a:r>
              <a:rPr lang="en-US" sz="3900" dirty="0" err="1"/>
              <a:t>bia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ceih</a:t>
            </a:r>
            <a:r>
              <a:rPr lang="en-US" sz="3900" dirty="0"/>
              <a:t> </a:t>
            </a:r>
            <a:r>
              <a:rPr lang="en-US" sz="3900" dirty="0" err="1"/>
              <a:t>te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a </a:t>
            </a:r>
            <a:r>
              <a:rPr lang="en-US" sz="3900" dirty="0" err="1"/>
              <a:t>ti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0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Zoh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! Nan </a:t>
            </a:r>
            <a:r>
              <a:rPr lang="en-US" sz="3900" dirty="0" err="1"/>
              <a:t>nung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! An </a:t>
            </a:r>
            <a:r>
              <a:rPr lang="en-US" sz="3900" dirty="0" err="1"/>
              <a:t>tarmi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zoh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Nunnak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nan</a:t>
            </a:r>
            <a:r>
              <a:rPr lang="en-US" sz="3900" dirty="0"/>
              <a:t>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Nunnak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atu</a:t>
            </a:r>
            <a:r>
              <a:rPr lang="en-US" sz="3900" dirty="0"/>
              <a:t> </a:t>
            </a:r>
            <a:r>
              <a:rPr lang="en-US" sz="3900" dirty="0" err="1"/>
              <a:t>nan</a:t>
            </a:r>
            <a:r>
              <a:rPr lang="en-US" sz="3900" dirty="0"/>
              <a:t> </a:t>
            </a:r>
            <a:r>
              <a:rPr lang="en-US" sz="3900" dirty="0" err="1"/>
              <a:t>hmu</a:t>
            </a:r>
            <a:r>
              <a:rPr lang="en-US" sz="3900" dirty="0"/>
              <a:t> </a:t>
            </a:r>
            <a:r>
              <a:rPr lang="en-US" sz="3900" dirty="0" err="1"/>
              <a:t>zau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0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10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131. DAWTNAK THIANG, DAWTNAK THA BIKMI</a:t>
            </a:r>
          </a:p>
          <a:p>
            <a:r>
              <a:rPr lang="en-US" sz="3900" dirty="0" err="1"/>
              <a:t>Doh</a:t>
            </a:r>
            <a:r>
              <a:rPr lang="en-US" sz="3900" dirty="0"/>
              <a:t> is Bb</a:t>
            </a:r>
          </a:p>
        </p:txBody>
      </p:sp>
    </p:spTree>
  </p:cSld>
  <p:clrMapOvr>
    <a:masterClrMapping/>
  </p:clrMapOvr>
</p:sld>
</file>

<file path=ppt/slides/slide10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99818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600" dirty="0"/>
              <a:t>1. </a:t>
            </a:r>
            <a:r>
              <a:rPr lang="en-US" sz="3600" dirty="0" err="1"/>
              <a:t>Dawtnak</a:t>
            </a:r>
            <a:r>
              <a:rPr lang="en-US" sz="3600" dirty="0"/>
              <a:t> </a:t>
            </a:r>
            <a:r>
              <a:rPr lang="en-US" sz="3600" dirty="0" err="1"/>
              <a:t>thiang</a:t>
            </a:r>
            <a:r>
              <a:rPr lang="en-US" sz="3600" dirty="0"/>
              <a:t>, </a:t>
            </a:r>
            <a:r>
              <a:rPr lang="en-US" sz="3600" dirty="0" err="1"/>
              <a:t>dawtnak</a:t>
            </a:r>
            <a:r>
              <a:rPr lang="en-US" sz="3600" dirty="0"/>
              <a:t> </a:t>
            </a:r>
            <a:r>
              <a:rPr lang="en-US" sz="3600" dirty="0" err="1"/>
              <a:t>tha</a:t>
            </a:r>
            <a:r>
              <a:rPr lang="en-US" sz="3600" dirty="0"/>
              <a:t> </a:t>
            </a:r>
            <a:r>
              <a:rPr lang="en-US" sz="3600" dirty="0" err="1"/>
              <a:t>bikmi</a:t>
            </a:r>
            <a:r>
              <a:rPr lang="en-US" sz="3600" dirty="0"/>
              <a:t>, Van </a:t>
            </a:r>
            <a:r>
              <a:rPr lang="en-US" sz="3600" dirty="0" err="1"/>
              <a:t>lawmhnak</a:t>
            </a:r>
            <a:r>
              <a:rPr lang="en-US" sz="3600" dirty="0"/>
              <a:t> </a:t>
            </a:r>
            <a:r>
              <a:rPr lang="en-US" sz="3600" dirty="0" err="1"/>
              <a:t>vawlei</a:t>
            </a:r>
            <a:r>
              <a:rPr lang="en-US" sz="3600" dirty="0"/>
              <a:t> ah rung, Kan </a:t>
            </a:r>
            <a:r>
              <a:rPr lang="en-US" sz="3600" dirty="0" err="1"/>
              <a:t>lungchung</a:t>
            </a:r>
            <a:r>
              <a:rPr lang="en-US" sz="3600" dirty="0"/>
              <a:t> ah </a:t>
            </a:r>
            <a:r>
              <a:rPr lang="en-US" sz="3600" dirty="0" err="1"/>
              <a:t>nang</a:t>
            </a:r>
            <a:r>
              <a:rPr lang="en-US" sz="3600" dirty="0"/>
              <a:t> rung um law, Na </a:t>
            </a:r>
            <a:r>
              <a:rPr lang="en-US" sz="3600" dirty="0" err="1"/>
              <a:t>vel</a:t>
            </a:r>
            <a:r>
              <a:rPr lang="en-US" sz="3600" dirty="0"/>
              <a:t> cu </a:t>
            </a:r>
            <a:r>
              <a:rPr lang="en-US" sz="3600" dirty="0" err="1"/>
              <a:t>kan</a:t>
            </a:r>
            <a:r>
              <a:rPr lang="en-US" sz="3600" dirty="0"/>
              <a:t> </a:t>
            </a:r>
            <a:r>
              <a:rPr lang="en-US" sz="3600" dirty="0" err="1"/>
              <a:t>chinhter</a:t>
            </a:r>
            <a:r>
              <a:rPr lang="en-US" sz="3600" dirty="0"/>
              <a:t> </a:t>
            </a:r>
            <a:r>
              <a:rPr lang="en-US" sz="3600" dirty="0" err="1"/>
              <a:t>tuah</a:t>
            </a:r>
            <a:r>
              <a:rPr lang="en-US" sz="3600" dirty="0"/>
              <a:t>. </a:t>
            </a:r>
            <a:r>
              <a:rPr lang="en-US" sz="3600" dirty="0" err="1"/>
              <a:t>Bawi</a:t>
            </a:r>
            <a:r>
              <a:rPr lang="en-US" sz="3600" dirty="0"/>
              <a:t> </a:t>
            </a:r>
            <a:r>
              <a:rPr lang="en-US" sz="3600" dirty="0" err="1"/>
              <a:t>Khrih</a:t>
            </a:r>
            <a:r>
              <a:rPr lang="en-US" sz="3600" dirty="0"/>
              <a:t>, </a:t>
            </a:r>
            <a:r>
              <a:rPr lang="en-US" sz="3600" dirty="0" err="1"/>
              <a:t>zaangfah</a:t>
            </a:r>
            <a:r>
              <a:rPr lang="en-US" sz="3600" dirty="0"/>
              <a:t> </a:t>
            </a:r>
            <a:r>
              <a:rPr lang="en-US" sz="3600" dirty="0" err="1"/>
              <a:t>thiam</a:t>
            </a:r>
            <a:r>
              <a:rPr lang="en-US" sz="3600" dirty="0"/>
              <a:t> </a:t>
            </a:r>
            <a:r>
              <a:rPr lang="en-US" sz="3600" dirty="0" err="1"/>
              <a:t>bik</a:t>
            </a:r>
            <a:r>
              <a:rPr lang="en-US" sz="3600" dirty="0"/>
              <a:t> </a:t>
            </a:r>
            <a:r>
              <a:rPr lang="en-US" sz="3600" dirty="0" err="1"/>
              <a:t>Bawipa</a:t>
            </a:r>
            <a:r>
              <a:rPr lang="en-US" sz="3600" dirty="0"/>
              <a:t>, Kan </a:t>
            </a:r>
            <a:r>
              <a:rPr lang="en-US" sz="3600" dirty="0" err="1"/>
              <a:t>dawt</a:t>
            </a:r>
            <a:r>
              <a:rPr lang="en-US" sz="3600" dirty="0"/>
              <a:t> </a:t>
            </a:r>
            <a:r>
              <a:rPr lang="en-US" sz="3600" dirty="0" err="1"/>
              <a:t>bik</a:t>
            </a:r>
            <a:r>
              <a:rPr lang="en-US" sz="3600" dirty="0"/>
              <a:t> </a:t>
            </a:r>
            <a:r>
              <a:rPr lang="en-US" sz="3600" dirty="0" err="1"/>
              <a:t>Bawi</a:t>
            </a:r>
            <a:r>
              <a:rPr lang="en-US" sz="3600" dirty="0"/>
              <a:t> </a:t>
            </a:r>
            <a:r>
              <a:rPr lang="en-US" sz="3600" dirty="0" err="1"/>
              <a:t>na</a:t>
            </a:r>
            <a:r>
              <a:rPr lang="en-US" sz="3600" dirty="0"/>
              <a:t> </a:t>
            </a:r>
            <a:r>
              <a:rPr lang="en-US" sz="3600" dirty="0" err="1"/>
              <a:t>si</a:t>
            </a:r>
            <a:r>
              <a:rPr lang="en-US" sz="3600" dirty="0"/>
              <a:t> fawn. Na </a:t>
            </a:r>
            <a:r>
              <a:rPr lang="en-US" sz="3600" dirty="0" err="1"/>
              <a:t>khamhnak</a:t>
            </a:r>
            <a:r>
              <a:rPr lang="en-US" sz="3600" dirty="0"/>
              <a:t> cu </a:t>
            </a:r>
            <a:r>
              <a:rPr lang="en-US" sz="3600" dirty="0" err="1"/>
              <a:t>kan</a:t>
            </a:r>
            <a:r>
              <a:rPr lang="en-US" sz="3600" dirty="0"/>
              <a:t> </a:t>
            </a:r>
            <a:r>
              <a:rPr lang="en-US" sz="3600" dirty="0" err="1"/>
              <a:t>pe</a:t>
            </a:r>
            <a:r>
              <a:rPr lang="en-US" sz="3600" dirty="0"/>
              <a:t> </a:t>
            </a:r>
            <a:r>
              <a:rPr lang="en-US" sz="3600" dirty="0" err="1"/>
              <a:t>ko</a:t>
            </a:r>
            <a:r>
              <a:rPr lang="en-US" sz="3600" dirty="0"/>
              <a:t> </a:t>
            </a:r>
            <a:r>
              <a:rPr lang="en-US" sz="3600" dirty="0" err="1"/>
              <a:t>sawh</a:t>
            </a:r>
            <a:r>
              <a:rPr lang="en-US" sz="3600" dirty="0"/>
              <a:t>, </a:t>
            </a:r>
            <a:r>
              <a:rPr lang="en-US" sz="3600" dirty="0" err="1"/>
              <a:t>Lungrethei</a:t>
            </a:r>
            <a:r>
              <a:rPr lang="en-US" sz="3600" dirty="0"/>
              <a:t> </a:t>
            </a:r>
            <a:r>
              <a:rPr lang="en-US" sz="3600" dirty="0" err="1"/>
              <a:t>hna-ngam</a:t>
            </a:r>
            <a:r>
              <a:rPr lang="en-US" sz="3600" dirty="0"/>
              <a:t> </a:t>
            </a:r>
            <a:r>
              <a:rPr lang="en-US" sz="3600" dirty="0" err="1"/>
              <a:t>ter</a:t>
            </a:r>
            <a:r>
              <a:rPr lang="en-US" sz="3600" dirty="0"/>
              <a:t> </a:t>
            </a:r>
            <a:r>
              <a:rPr lang="en-US" sz="3600" dirty="0" err="1"/>
              <a:t>ko</a:t>
            </a:r>
            <a:r>
              <a:rPr lang="en-US" sz="3600" dirty="0"/>
              <a:t>.</a:t>
            </a:r>
          </a:p>
        </p:txBody>
      </p:sp>
    </p:spTree>
  </p:cSld>
  <p:clrMapOvr>
    <a:masterClrMapping/>
  </p:clrMapOvr>
</p:sld>
</file>

<file path=ppt/slides/slide10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4321349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Khuaruahhar</a:t>
            </a:r>
            <a:r>
              <a:rPr lang="en-US" sz="3900" dirty="0"/>
              <a:t> </a:t>
            </a:r>
            <a:r>
              <a:rPr lang="en-US" sz="3900" dirty="0" err="1"/>
              <a:t>vansan</a:t>
            </a:r>
            <a:r>
              <a:rPr lang="en-US" sz="3900" dirty="0"/>
              <a:t> lung </a:t>
            </a:r>
            <a:r>
              <a:rPr lang="en-US" sz="3900" dirty="0" err="1"/>
              <a:t>chungah</a:t>
            </a:r>
            <a:r>
              <a:rPr lang="en-US" sz="3900" dirty="0"/>
              <a:t>, Na </a:t>
            </a:r>
            <a:r>
              <a:rPr lang="en-US" sz="3900" dirty="0" err="1"/>
              <a:t>dawtnak</a:t>
            </a:r>
            <a:r>
              <a:rPr lang="en-US" sz="3900" dirty="0"/>
              <a:t> </a:t>
            </a:r>
            <a:r>
              <a:rPr lang="en-US" sz="3900" dirty="0" err="1"/>
              <a:t>thlarau</a:t>
            </a:r>
            <a:r>
              <a:rPr lang="en-US" sz="3900" dirty="0"/>
              <a:t> </a:t>
            </a:r>
            <a:r>
              <a:rPr lang="en-US" sz="3900" dirty="0" err="1"/>
              <a:t>thlah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dawtnak</a:t>
            </a:r>
            <a:r>
              <a:rPr lang="en-US" sz="3900" dirty="0"/>
              <a:t> </a:t>
            </a:r>
            <a:r>
              <a:rPr lang="en-US" sz="3900" dirty="0" err="1"/>
              <a:t>roco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duh, Na </a:t>
            </a:r>
            <a:r>
              <a:rPr lang="en-US" sz="3900" dirty="0" err="1"/>
              <a:t>biakam</a:t>
            </a:r>
            <a:r>
              <a:rPr lang="en-US" sz="3900" dirty="0"/>
              <a:t> </a:t>
            </a:r>
            <a:r>
              <a:rPr lang="en-US" sz="3900" dirty="0" err="1"/>
              <a:t>hnangamnak</a:t>
            </a:r>
            <a:r>
              <a:rPr lang="en-US" sz="3900" dirty="0"/>
              <a:t> cu. </a:t>
            </a:r>
            <a:r>
              <a:rPr lang="en-US" sz="3900" dirty="0" err="1"/>
              <a:t>Lianngan</a:t>
            </a:r>
            <a:r>
              <a:rPr lang="en-US" sz="3900" dirty="0"/>
              <a:t> </a:t>
            </a:r>
            <a:r>
              <a:rPr lang="en-US" sz="3900" dirty="0" err="1"/>
              <a:t>Pathian</a:t>
            </a:r>
            <a:r>
              <a:rPr lang="en-US" sz="3900" dirty="0"/>
              <a:t>, </a:t>
            </a:r>
            <a:r>
              <a:rPr lang="en-US" sz="3900" dirty="0" err="1"/>
              <a:t>kan</a:t>
            </a:r>
            <a:r>
              <a:rPr lang="en-US" sz="3900" dirty="0"/>
              <a:t> sin rung </a:t>
            </a:r>
            <a:r>
              <a:rPr lang="en-US" sz="3900" dirty="0" err="1"/>
              <a:t>tum</a:t>
            </a:r>
            <a:r>
              <a:rPr lang="en-US" sz="3900" dirty="0"/>
              <a:t>, Na </a:t>
            </a:r>
            <a:r>
              <a:rPr lang="en-US" sz="3900" dirty="0" err="1"/>
              <a:t>velngeihnak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hmuhter</a:t>
            </a:r>
            <a:r>
              <a:rPr lang="en-US" sz="3900" dirty="0"/>
              <a:t>; A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sinah</a:t>
            </a:r>
            <a:r>
              <a:rPr lang="en-US" sz="3900" dirty="0"/>
              <a:t> um </a:t>
            </a:r>
            <a:r>
              <a:rPr lang="en-US" sz="3900" dirty="0" err="1"/>
              <a:t>seh</a:t>
            </a:r>
            <a:r>
              <a:rPr lang="en-US" sz="3900" dirty="0"/>
              <a:t>, Kan </a:t>
            </a:r>
            <a:r>
              <a:rPr lang="en-US" sz="3900" dirty="0" err="1"/>
              <a:t>sinin</a:t>
            </a:r>
            <a:r>
              <a:rPr lang="en-US" sz="3900" dirty="0"/>
              <a:t> </a:t>
            </a:r>
            <a:r>
              <a:rPr lang="en-US" sz="3900" dirty="0" err="1"/>
              <a:t>kir</a:t>
            </a:r>
            <a:r>
              <a:rPr lang="en-US" sz="3900" dirty="0"/>
              <a:t> </a:t>
            </a:r>
            <a:r>
              <a:rPr lang="en-US" sz="3900" dirty="0" err="1"/>
              <a:t>ti</a:t>
            </a:r>
            <a:r>
              <a:rPr lang="en-US" sz="3900" dirty="0"/>
              <a:t> </a:t>
            </a:r>
            <a:r>
              <a:rPr lang="en-US" sz="3900" dirty="0" err="1"/>
              <a:t>hlah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0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62885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800" dirty="0"/>
              <a:t>3. Na </a:t>
            </a:r>
            <a:r>
              <a:rPr lang="en-US" sz="3800" dirty="0" err="1"/>
              <a:t>mithar</a:t>
            </a:r>
            <a:r>
              <a:rPr lang="en-US" sz="3800" dirty="0"/>
              <a:t> cu </a:t>
            </a:r>
            <a:r>
              <a:rPr lang="en-US" sz="3800" dirty="0" err="1"/>
              <a:t>tlinter</a:t>
            </a:r>
            <a:r>
              <a:rPr lang="en-US" sz="3800" dirty="0"/>
              <a:t> </a:t>
            </a:r>
            <a:r>
              <a:rPr lang="en-US" sz="3800" dirty="0" err="1"/>
              <a:t>cang</a:t>
            </a:r>
            <a:r>
              <a:rPr lang="en-US" sz="3800" dirty="0"/>
              <a:t> </a:t>
            </a:r>
            <a:r>
              <a:rPr lang="en-US" sz="3800" dirty="0" err="1"/>
              <a:t>hna</a:t>
            </a:r>
            <a:r>
              <a:rPr lang="en-US" sz="3800" dirty="0"/>
              <a:t>, </a:t>
            </a:r>
            <a:r>
              <a:rPr lang="en-US" sz="3800" dirty="0" err="1"/>
              <a:t>Thiang</a:t>
            </a:r>
            <a:r>
              <a:rPr lang="en-US" sz="3800" dirty="0"/>
              <a:t> le </a:t>
            </a:r>
            <a:r>
              <a:rPr lang="en-US" sz="3800" dirty="0" err="1"/>
              <a:t>dotla</a:t>
            </a:r>
            <a:r>
              <a:rPr lang="en-US" sz="3800" dirty="0"/>
              <a:t> </a:t>
            </a:r>
            <a:r>
              <a:rPr lang="en-US" sz="3800" dirty="0" err="1"/>
              <a:t>kan</a:t>
            </a:r>
            <a:r>
              <a:rPr lang="en-US" sz="3800" dirty="0"/>
              <a:t> </a:t>
            </a:r>
            <a:r>
              <a:rPr lang="en-US" sz="3800" dirty="0" err="1"/>
              <a:t>siter</a:t>
            </a:r>
            <a:r>
              <a:rPr lang="en-US" sz="3800" dirty="0"/>
              <a:t>, Na </a:t>
            </a:r>
            <a:r>
              <a:rPr lang="en-US" sz="3800" dirty="0" err="1"/>
              <a:t>khamhnak</a:t>
            </a:r>
            <a:r>
              <a:rPr lang="en-US" sz="3800" dirty="0"/>
              <a:t> cu </a:t>
            </a:r>
            <a:r>
              <a:rPr lang="en-US" sz="3800" dirty="0" err="1"/>
              <a:t>kan</a:t>
            </a:r>
            <a:r>
              <a:rPr lang="en-US" sz="3800" dirty="0"/>
              <a:t> </a:t>
            </a:r>
            <a:r>
              <a:rPr lang="en-US" sz="3800" dirty="0" err="1"/>
              <a:t>hmuhter</a:t>
            </a:r>
            <a:r>
              <a:rPr lang="en-US" sz="3800" dirty="0"/>
              <a:t> </a:t>
            </a:r>
            <a:r>
              <a:rPr lang="en-US" sz="3800" dirty="0" err="1"/>
              <a:t>ko</a:t>
            </a:r>
            <a:r>
              <a:rPr lang="en-US" sz="3800" dirty="0"/>
              <a:t>, </a:t>
            </a:r>
            <a:r>
              <a:rPr lang="en-US" sz="3800" dirty="0" err="1"/>
              <a:t>Nangmah</a:t>
            </a:r>
            <a:r>
              <a:rPr lang="en-US" sz="3800" dirty="0"/>
              <a:t> he </a:t>
            </a:r>
            <a:r>
              <a:rPr lang="en-US" sz="3800" dirty="0" err="1"/>
              <a:t>remnak</a:t>
            </a:r>
            <a:r>
              <a:rPr lang="en-US" sz="3800" dirty="0"/>
              <a:t> </a:t>
            </a:r>
            <a:r>
              <a:rPr lang="en-US" sz="3800" dirty="0" err="1"/>
              <a:t>tling</a:t>
            </a:r>
            <a:r>
              <a:rPr lang="en-US" sz="3800" dirty="0"/>
              <a:t> cu; </a:t>
            </a:r>
            <a:r>
              <a:rPr lang="en-US" sz="3800" dirty="0" err="1"/>
              <a:t>Vancung</a:t>
            </a:r>
            <a:r>
              <a:rPr lang="en-US" sz="3800" dirty="0"/>
              <a:t> </a:t>
            </a:r>
            <a:r>
              <a:rPr lang="en-US" sz="3800" dirty="0" err="1"/>
              <a:t>khua</a:t>
            </a:r>
            <a:r>
              <a:rPr lang="en-US" sz="3800" dirty="0"/>
              <a:t> </a:t>
            </a:r>
            <a:r>
              <a:rPr lang="en-US" sz="3800" dirty="0" err="1"/>
              <a:t>i</a:t>
            </a:r>
            <a:r>
              <a:rPr lang="en-US" sz="3800" dirty="0"/>
              <a:t> </a:t>
            </a:r>
            <a:r>
              <a:rPr lang="en-US" sz="3800" dirty="0" err="1"/>
              <a:t>na</a:t>
            </a:r>
            <a:r>
              <a:rPr lang="en-US" sz="3800" dirty="0"/>
              <a:t> </a:t>
            </a:r>
            <a:r>
              <a:rPr lang="en-US" sz="3800" dirty="0" err="1"/>
              <a:t>kehram</a:t>
            </a:r>
            <a:r>
              <a:rPr lang="en-US" sz="3800" dirty="0"/>
              <a:t> ah, </a:t>
            </a:r>
            <a:r>
              <a:rPr lang="en-US" sz="3800" dirty="0" err="1"/>
              <a:t>Nangmah</a:t>
            </a:r>
            <a:r>
              <a:rPr lang="en-US" sz="3800" dirty="0"/>
              <a:t> </a:t>
            </a:r>
            <a:r>
              <a:rPr lang="en-US" sz="3800" dirty="0" err="1"/>
              <a:t>kan</a:t>
            </a:r>
            <a:r>
              <a:rPr lang="en-US" sz="3800" dirty="0"/>
              <a:t> in </a:t>
            </a:r>
            <a:r>
              <a:rPr lang="en-US" sz="3800" dirty="0" err="1"/>
              <a:t>biak</a:t>
            </a:r>
            <a:r>
              <a:rPr lang="en-US" sz="3800" dirty="0"/>
              <a:t> </a:t>
            </a:r>
            <a:r>
              <a:rPr lang="en-US" sz="3800" dirty="0" err="1"/>
              <a:t>tikah</a:t>
            </a:r>
            <a:r>
              <a:rPr lang="en-US" sz="3800" dirty="0"/>
              <a:t>, Kan </a:t>
            </a:r>
            <a:r>
              <a:rPr lang="en-US" sz="3800" dirty="0" err="1"/>
              <a:t>sunparnak</a:t>
            </a:r>
            <a:r>
              <a:rPr lang="en-US" sz="3800" dirty="0"/>
              <a:t> a </a:t>
            </a:r>
            <a:r>
              <a:rPr lang="en-US" sz="3800" dirty="0" err="1"/>
              <a:t>karh</a:t>
            </a:r>
            <a:r>
              <a:rPr lang="en-US" sz="3800" dirty="0"/>
              <a:t> chin </a:t>
            </a:r>
            <a:r>
              <a:rPr lang="en-US" sz="3800" dirty="0" err="1"/>
              <a:t>lai</a:t>
            </a:r>
            <a:r>
              <a:rPr lang="en-US" sz="3800" dirty="0"/>
              <a:t>, Nang </a:t>
            </a:r>
            <a:r>
              <a:rPr lang="en-US" sz="3800" dirty="0" err="1"/>
              <a:t>kan</a:t>
            </a:r>
            <a:r>
              <a:rPr lang="en-US" sz="3800" dirty="0"/>
              <a:t> in </a:t>
            </a:r>
            <a:r>
              <a:rPr lang="en-US" sz="3800" dirty="0" err="1"/>
              <a:t>thangthat</a:t>
            </a:r>
            <a:r>
              <a:rPr lang="en-US" sz="3800" dirty="0"/>
              <a:t> chin </a:t>
            </a:r>
            <a:r>
              <a:rPr lang="en-US" sz="3800" dirty="0" err="1"/>
              <a:t>lai</a:t>
            </a:r>
            <a:r>
              <a:rPr lang="en-US" sz="3800" dirty="0"/>
              <a:t>.</a:t>
            </a:r>
          </a:p>
        </p:txBody>
      </p:sp>
    </p:spTree>
  </p:cSld>
  <p:clrMapOvr>
    <a:masterClrMapping/>
  </p:clrMapOvr>
</p:sld>
</file>

<file path=ppt/slides/slide10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10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132. HOLH IN KA CHIM KHO LO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G</a:t>
            </a:r>
          </a:p>
        </p:txBody>
      </p:sp>
    </p:spTree>
  </p:cSld>
  <p:clrMapOvr>
    <a:masterClrMapping/>
  </p:clrMapOvr>
</p:sld>
</file>

<file path=ppt/slides/slide10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keimah</a:t>
            </a:r>
            <a:r>
              <a:rPr lang="en-US" sz="3900" dirty="0"/>
              <a:t> a ka </a:t>
            </a:r>
            <a:r>
              <a:rPr lang="en-US" sz="3900" dirty="0" err="1"/>
              <a:t>dawt</a:t>
            </a:r>
            <a:r>
              <a:rPr lang="en-US" sz="3900" dirty="0"/>
              <a:t> ca, </a:t>
            </a:r>
            <a:r>
              <a:rPr lang="en-US" sz="3900" dirty="0" err="1"/>
              <a:t>Vailamtahnak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</a:t>
            </a:r>
            <a:r>
              <a:rPr lang="en-US" sz="3900" dirty="0" err="1"/>
              <a:t>huah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; </a:t>
            </a:r>
            <a:r>
              <a:rPr lang="en-US" sz="3900" dirty="0" err="1"/>
              <a:t>Keimah</a:t>
            </a:r>
            <a:r>
              <a:rPr lang="en-US" sz="3900" dirty="0"/>
              <a:t> </a:t>
            </a:r>
            <a:r>
              <a:rPr lang="en-US" sz="3900" dirty="0" err="1"/>
              <a:t>tlanh</a:t>
            </a:r>
            <a:r>
              <a:rPr lang="en-US" sz="3900" dirty="0"/>
              <a:t> </a:t>
            </a:r>
            <a:r>
              <a:rPr lang="en-US" sz="3900" dirty="0" err="1"/>
              <a:t>awkah</a:t>
            </a:r>
            <a:r>
              <a:rPr lang="en-US" sz="3900" dirty="0"/>
              <a:t> </a:t>
            </a:r>
            <a:r>
              <a:rPr lang="en-US" sz="3900" dirty="0" err="1"/>
              <a:t>dawtnak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, </a:t>
            </a:r>
            <a:r>
              <a:rPr lang="en-US" sz="3900" dirty="0" err="1"/>
              <a:t>Holh</a:t>
            </a:r>
            <a:r>
              <a:rPr lang="en-US" sz="3900" dirty="0"/>
              <a:t> in ka </a:t>
            </a:r>
            <a:r>
              <a:rPr lang="en-US" sz="3900" dirty="0" err="1"/>
              <a:t>chim</a:t>
            </a:r>
            <a:r>
              <a:rPr lang="en-US" sz="3900" dirty="0"/>
              <a:t> </a:t>
            </a:r>
            <a:r>
              <a:rPr lang="en-US" sz="3900" dirty="0" err="1"/>
              <a:t>kho</a:t>
            </a:r>
            <a:r>
              <a:rPr lang="en-US" sz="3900" dirty="0"/>
              <a:t> lo.</a:t>
            </a:r>
          </a:p>
        </p:txBody>
      </p:sp>
    </p:spTree>
  </p:cSld>
  <p:clrMapOvr>
    <a:masterClrMapping/>
  </p:clrMapOvr>
</p:sld>
</file>

<file path=ppt/slides/slide10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dawtnak</a:t>
            </a:r>
            <a:r>
              <a:rPr lang="en-US" sz="3900" dirty="0"/>
              <a:t> a </a:t>
            </a:r>
            <a:r>
              <a:rPr lang="en-US" sz="3900" dirty="0" err="1"/>
              <a:t>vel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(</a:t>
            </a:r>
            <a:r>
              <a:rPr lang="en-US" sz="3900" dirty="0" err="1"/>
              <a:t>dawtnak</a:t>
            </a:r>
            <a:r>
              <a:rPr lang="en-US" sz="3900" dirty="0"/>
              <a:t> a </a:t>
            </a:r>
            <a:r>
              <a:rPr lang="en-US" sz="3900" dirty="0" err="1"/>
              <a:t>vel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) Ka </a:t>
            </a:r>
            <a:r>
              <a:rPr lang="en-US" sz="3900" dirty="0" err="1"/>
              <a:t>hmurka</a:t>
            </a:r>
            <a:r>
              <a:rPr lang="en-US" sz="3900" dirty="0"/>
              <a:t> in ka </a:t>
            </a:r>
            <a:r>
              <a:rPr lang="en-US" sz="3900" dirty="0" err="1"/>
              <a:t>chim</a:t>
            </a:r>
            <a:r>
              <a:rPr lang="en-US" sz="3900" dirty="0"/>
              <a:t> </a:t>
            </a:r>
            <a:r>
              <a:rPr lang="en-US" sz="3900" dirty="0" err="1"/>
              <a:t>kho</a:t>
            </a:r>
            <a:r>
              <a:rPr lang="en-US" sz="3900" dirty="0"/>
              <a:t> lo (ka </a:t>
            </a:r>
            <a:r>
              <a:rPr lang="en-US" sz="3900" dirty="0" err="1"/>
              <a:t>chim</a:t>
            </a:r>
            <a:r>
              <a:rPr lang="en-US" sz="3900" dirty="0"/>
              <a:t> </a:t>
            </a:r>
            <a:r>
              <a:rPr lang="en-US" sz="3900" dirty="0" err="1"/>
              <a:t>kho</a:t>
            </a:r>
            <a:r>
              <a:rPr lang="en-US" sz="3900" dirty="0"/>
              <a:t> lo) Amah a </a:t>
            </a:r>
            <a:r>
              <a:rPr lang="en-US" sz="3900" dirty="0" err="1"/>
              <a:t>dawtnak</a:t>
            </a:r>
            <a:r>
              <a:rPr lang="en-US" sz="3900" dirty="0"/>
              <a:t> a tam </a:t>
            </a:r>
            <a:r>
              <a:rPr lang="en-US" sz="3900" dirty="0" err="1"/>
              <a:t>ca'h</a:t>
            </a:r>
            <a:r>
              <a:rPr lang="en-US" sz="3900" dirty="0"/>
              <a:t>, </a:t>
            </a:r>
            <a:r>
              <a:rPr lang="en-US" sz="3900" dirty="0" err="1"/>
              <a:t>Holh</a:t>
            </a:r>
            <a:r>
              <a:rPr lang="en-US" sz="3900" dirty="0"/>
              <a:t> in ka </a:t>
            </a:r>
            <a:r>
              <a:rPr lang="en-US" sz="3900" dirty="0" err="1"/>
              <a:t>chim</a:t>
            </a:r>
            <a:r>
              <a:rPr lang="en-US" sz="3900" dirty="0"/>
              <a:t> </a:t>
            </a:r>
            <a:r>
              <a:rPr lang="en-US" sz="3900" dirty="0" err="1"/>
              <a:t>kho</a:t>
            </a:r>
            <a:r>
              <a:rPr lang="en-US" sz="3900" dirty="0"/>
              <a:t> lo.</a:t>
            </a:r>
          </a:p>
        </p:txBody>
      </p:sp>
    </p:spTree>
  </p:cSld>
  <p:clrMapOvr>
    <a:masterClrMapping/>
  </p:clrMapOvr>
</p:sld>
</file>

<file path=ppt/slides/slide10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Keimah</a:t>
            </a:r>
            <a:r>
              <a:rPr lang="en-US" sz="3900" dirty="0"/>
              <a:t> ka </a:t>
            </a:r>
            <a:r>
              <a:rPr lang="en-US" sz="3900" dirty="0" err="1"/>
              <a:t>lu</a:t>
            </a:r>
            <a:r>
              <a:rPr lang="en-US" sz="3900" dirty="0"/>
              <a:t> </a:t>
            </a:r>
            <a:r>
              <a:rPr lang="en-US" sz="3900" dirty="0" err="1"/>
              <a:t>nunter</a:t>
            </a:r>
            <a:r>
              <a:rPr lang="en-US" sz="3900" dirty="0"/>
              <a:t> </a:t>
            </a:r>
            <a:r>
              <a:rPr lang="en-US" sz="3900" dirty="0" err="1"/>
              <a:t>awkah</a:t>
            </a:r>
            <a:r>
              <a:rPr lang="en-US" sz="3900" dirty="0"/>
              <a:t>, </a:t>
            </a:r>
            <a:r>
              <a:rPr lang="en-US" sz="3900" dirty="0" err="1"/>
              <a:t>Ngaihchiat</a:t>
            </a:r>
            <a:r>
              <a:rPr lang="en-US" sz="3900" dirty="0"/>
              <a:t> </a:t>
            </a:r>
            <a:r>
              <a:rPr lang="en-US" sz="3900" dirty="0" err="1"/>
              <a:t>sifahnak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</a:t>
            </a:r>
            <a:r>
              <a:rPr lang="en-US" sz="3900" dirty="0" err="1"/>
              <a:t>huah</a:t>
            </a:r>
            <a:r>
              <a:rPr lang="en-US" sz="3900" dirty="0"/>
              <a:t>; </a:t>
            </a:r>
            <a:r>
              <a:rPr lang="en-US" sz="3900" dirty="0" err="1"/>
              <a:t>Hling</a:t>
            </a:r>
            <a:r>
              <a:rPr lang="en-US" sz="3900" dirty="0"/>
              <a:t> </a:t>
            </a:r>
            <a:r>
              <a:rPr lang="en-US" sz="3900" dirty="0" err="1"/>
              <a:t>luchin</a:t>
            </a:r>
            <a:r>
              <a:rPr lang="en-US" sz="3900" dirty="0"/>
              <a:t> an </a:t>
            </a:r>
            <a:r>
              <a:rPr lang="en-US" sz="3900" dirty="0" err="1"/>
              <a:t>chinh</a:t>
            </a:r>
            <a:r>
              <a:rPr lang="en-US" sz="3900" dirty="0"/>
              <a:t> </a:t>
            </a:r>
            <a:r>
              <a:rPr lang="en-US" sz="3900" dirty="0" err="1"/>
              <a:t>luchin</a:t>
            </a:r>
            <a:r>
              <a:rPr lang="en-US" sz="3900" dirty="0"/>
              <a:t> ah, </a:t>
            </a:r>
            <a:r>
              <a:rPr lang="en-US" sz="3900" dirty="0" err="1"/>
              <a:t>Sifah</a:t>
            </a:r>
            <a:r>
              <a:rPr lang="en-US" sz="3900" dirty="0"/>
              <a:t> ka </a:t>
            </a:r>
            <a:r>
              <a:rPr lang="en-US" sz="3900" dirty="0" err="1"/>
              <a:t>chim</a:t>
            </a:r>
            <a:r>
              <a:rPr lang="en-US" sz="3900" dirty="0"/>
              <a:t> </a:t>
            </a:r>
            <a:r>
              <a:rPr lang="en-US" sz="3900" dirty="0" err="1"/>
              <a:t>kho</a:t>
            </a:r>
            <a:r>
              <a:rPr lang="en-US" sz="3900" dirty="0"/>
              <a:t> lo.</a:t>
            </a:r>
          </a:p>
        </p:txBody>
      </p:sp>
    </p:spTree>
  </p:cSld>
  <p:clrMapOvr>
    <a:masterClrMapping/>
  </p:clrMapOvr>
</p:sld>
</file>

<file path=ppt/slides/slide10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dawtnak</a:t>
            </a:r>
            <a:r>
              <a:rPr lang="en-US" sz="3900" dirty="0"/>
              <a:t> a </a:t>
            </a:r>
            <a:r>
              <a:rPr lang="en-US" sz="3900" dirty="0" err="1"/>
              <a:t>vel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(</a:t>
            </a:r>
            <a:r>
              <a:rPr lang="en-US" sz="3900" dirty="0" err="1"/>
              <a:t>dawtnak</a:t>
            </a:r>
            <a:r>
              <a:rPr lang="en-US" sz="3900" dirty="0"/>
              <a:t> a </a:t>
            </a:r>
            <a:r>
              <a:rPr lang="en-US" sz="3900" dirty="0" err="1"/>
              <a:t>vel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) Ka </a:t>
            </a:r>
            <a:r>
              <a:rPr lang="en-US" sz="3900" dirty="0" err="1"/>
              <a:t>hmurka</a:t>
            </a:r>
            <a:r>
              <a:rPr lang="en-US" sz="3900" dirty="0"/>
              <a:t> in ka </a:t>
            </a:r>
            <a:r>
              <a:rPr lang="en-US" sz="3900" dirty="0" err="1"/>
              <a:t>chim</a:t>
            </a:r>
            <a:r>
              <a:rPr lang="en-US" sz="3900" dirty="0"/>
              <a:t> </a:t>
            </a:r>
            <a:r>
              <a:rPr lang="en-US" sz="3900" dirty="0" err="1"/>
              <a:t>kho</a:t>
            </a:r>
            <a:r>
              <a:rPr lang="en-US" sz="3900" dirty="0"/>
              <a:t> lo (ka </a:t>
            </a:r>
            <a:r>
              <a:rPr lang="en-US" sz="3900" dirty="0" err="1"/>
              <a:t>chim</a:t>
            </a:r>
            <a:r>
              <a:rPr lang="en-US" sz="3900" dirty="0"/>
              <a:t> </a:t>
            </a:r>
            <a:r>
              <a:rPr lang="en-US" sz="3900" dirty="0" err="1"/>
              <a:t>kho</a:t>
            </a:r>
            <a:r>
              <a:rPr lang="en-US" sz="3900" dirty="0"/>
              <a:t> lo) Amah a </a:t>
            </a:r>
            <a:r>
              <a:rPr lang="en-US" sz="3900" dirty="0" err="1"/>
              <a:t>dawtnak</a:t>
            </a:r>
            <a:r>
              <a:rPr lang="en-US" sz="3900" dirty="0"/>
              <a:t> a tam </a:t>
            </a:r>
            <a:r>
              <a:rPr lang="en-US" sz="3900" dirty="0" err="1"/>
              <a:t>ca'h</a:t>
            </a:r>
            <a:r>
              <a:rPr lang="en-US" sz="3900" dirty="0"/>
              <a:t>, </a:t>
            </a:r>
            <a:r>
              <a:rPr lang="en-US" sz="3900" dirty="0" err="1"/>
              <a:t>Holh</a:t>
            </a:r>
            <a:r>
              <a:rPr lang="en-US" sz="3900" dirty="0"/>
              <a:t> in ka </a:t>
            </a:r>
            <a:r>
              <a:rPr lang="en-US" sz="3900" dirty="0" err="1"/>
              <a:t>chim</a:t>
            </a:r>
            <a:r>
              <a:rPr lang="en-US" sz="3900" dirty="0"/>
              <a:t> </a:t>
            </a:r>
            <a:r>
              <a:rPr lang="en-US" sz="3900" dirty="0" err="1"/>
              <a:t>kho</a:t>
            </a:r>
            <a:r>
              <a:rPr lang="en-US" sz="3900" dirty="0"/>
              <a:t> lo.</a:t>
            </a:r>
          </a:p>
        </p:txBody>
      </p:sp>
    </p:spTree>
  </p:cSld>
  <p:clrMapOvr>
    <a:masterClrMapping/>
  </p:clrMapOvr>
</p:sld>
</file>

<file path=ppt/slides/slide10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Ka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hnangamnak</a:t>
            </a:r>
            <a:r>
              <a:rPr lang="en-US" sz="3900" dirty="0"/>
              <a:t> ka </a:t>
            </a:r>
            <a:r>
              <a:rPr lang="en-US" sz="3900" dirty="0" err="1"/>
              <a:t>hmuh</a:t>
            </a:r>
            <a:r>
              <a:rPr lang="en-US" sz="3900" dirty="0"/>
              <a:t>,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sinin</a:t>
            </a:r>
            <a:r>
              <a:rPr lang="en-US" sz="3900" dirty="0"/>
              <a:t> a ka </a:t>
            </a:r>
            <a:r>
              <a:rPr lang="en-US" sz="3900" dirty="0" err="1"/>
              <a:t>halpiak</a:t>
            </a:r>
            <a:r>
              <a:rPr lang="en-US" sz="3900" dirty="0"/>
              <a:t>; </a:t>
            </a:r>
            <a:r>
              <a:rPr lang="en-US" sz="3900" dirty="0" err="1"/>
              <a:t>Thisen</a:t>
            </a:r>
            <a:r>
              <a:rPr lang="en-US" sz="3900" dirty="0"/>
              <a:t> sung in a ka </a:t>
            </a:r>
            <a:r>
              <a:rPr lang="en-US" sz="3900" dirty="0" err="1"/>
              <a:t>tlanh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</a:t>
            </a:r>
            <a:r>
              <a:rPr lang="en-US" sz="3900" dirty="0" err="1"/>
              <a:t>Holh</a:t>
            </a:r>
            <a:r>
              <a:rPr lang="en-US" sz="3900" dirty="0"/>
              <a:t> in ka </a:t>
            </a:r>
            <a:r>
              <a:rPr lang="en-US" sz="3900" dirty="0" err="1"/>
              <a:t>chim</a:t>
            </a:r>
            <a:r>
              <a:rPr lang="en-US" sz="3900" dirty="0"/>
              <a:t> </a:t>
            </a:r>
            <a:r>
              <a:rPr lang="en-US" sz="3900" dirty="0" err="1"/>
              <a:t>kho</a:t>
            </a:r>
            <a:r>
              <a:rPr lang="en-US" sz="3900" dirty="0"/>
              <a:t> lo.</a:t>
            </a:r>
          </a:p>
        </p:txBody>
      </p:sp>
    </p:spTree>
  </p:cSld>
  <p:clrMapOvr>
    <a:masterClrMapping/>
  </p:clrMapOvr>
</p:sld>
</file>

<file path=ppt/slides/slide10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dawtnak</a:t>
            </a:r>
            <a:r>
              <a:rPr lang="en-US" sz="3900" dirty="0"/>
              <a:t> a </a:t>
            </a:r>
            <a:r>
              <a:rPr lang="en-US" sz="3900" dirty="0" err="1"/>
              <a:t>vel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(</a:t>
            </a:r>
            <a:r>
              <a:rPr lang="en-US" sz="3900" dirty="0" err="1"/>
              <a:t>dawtnak</a:t>
            </a:r>
            <a:r>
              <a:rPr lang="en-US" sz="3900" dirty="0"/>
              <a:t> a </a:t>
            </a:r>
            <a:r>
              <a:rPr lang="en-US" sz="3900" dirty="0" err="1"/>
              <a:t>vel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) Ka </a:t>
            </a:r>
            <a:r>
              <a:rPr lang="en-US" sz="3900" dirty="0" err="1"/>
              <a:t>hmurka</a:t>
            </a:r>
            <a:r>
              <a:rPr lang="en-US" sz="3900" dirty="0"/>
              <a:t> in ka </a:t>
            </a:r>
            <a:r>
              <a:rPr lang="en-US" sz="3900" dirty="0" err="1"/>
              <a:t>chim</a:t>
            </a:r>
            <a:r>
              <a:rPr lang="en-US" sz="3900" dirty="0"/>
              <a:t> </a:t>
            </a:r>
            <a:r>
              <a:rPr lang="en-US" sz="3900" dirty="0" err="1"/>
              <a:t>kho</a:t>
            </a:r>
            <a:r>
              <a:rPr lang="en-US" sz="3900" dirty="0"/>
              <a:t> lo (ka </a:t>
            </a:r>
            <a:r>
              <a:rPr lang="en-US" sz="3900" dirty="0" err="1"/>
              <a:t>chim</a:t>
            </a:r>
            <a:r>
              <a:rPr lang="en-US" sz="3900" dirty="0"/>
              <a:t> </a:t>
            </a:r>
            <a:r>
              <a:rPr lang="en-US" sz="3900" dirty="0" err="1"/>
              <a:t>kho</a:t>
            </a:r>
            <a:r>
              <a:rPr lang="en-US" sz="3900" dirty="0"/>
              <a:t> lo) Amah a </a:t>
            </a:r>
            <a:r>
              <a:rPr lang="en-US" sz="3900" dirty="0" err="1"/>
              <a:t>dawtnak</a:t>
            </a:r>
            <a:r>
              <a:rPr lang="en-US" sz="3900" dirty="0"/>
              <a:t> a tam </a:t>
            </a:r>
            <a:r>
              <a:rPr lang="en-US" sz="3900" dirty="0" err="1"/>
              <a:t>ca'h</a:t>
            </a:r>
            <a:r>
              <a:rPr lang="en-US" sz="3900" dirty="0"/>
              <a:t>, </a:t>
            </a:r>
            <a:r>
              <a:rPr lang="en-US" sz="3900" dirty="0" err="1"/>
              <a:t>Holh</a:t>
            </a:r>
            <a:r>
              <a:rPr lang="en-US" sz="3900" dirty="0"/>
              <a:t> in ka </a:t>
            </a:r>
            <a:r>
              <a:rPr lang="en-US" sz="3900" dirty="0" err="1"/>
              <a:t>chim</a:t>
            </a:r>
            <a:r>
              <a:rPr lang="en-US" sz="3900" dirty="0"/>
              <a:t> </a:t>
            </a:r>
            <a:r>
              <a:rPr lang="en-US" sz="3900" dirty="0" err="1"/>
              <a:t>kho</a:t>
            </a:r>
            <a:r>
              <a:rPr lang="en-US" sz="3900" dirty="0"/>
              <a:t> lo.</a:t>
            </a:r>
          </a:p>
        </p:txBody>
      </p:sp>
    </p:spTree>
  </p:cSld>
  <p:clrMapOvr>
    <a:masterClrMapping/>
  </p:clrMapOvr>
</p:sld>
</file>

<file path=ppt/slides/slide10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A ka </a:t>
            </a:r>
            <a:r>
              <a:rPr lang="en-US" sz="3900" dirty="0" err="1"/>
              <a:t>naih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 </a:t>
            </a:r>
            <a:r>
              <a:rPr lang="en-US" sz="3900" dirty="0" err="1"/>
              <a:t>kaa</a:t>
            </a:r>
            <a:r>
              <a:rPr lang="en-US" sz="3900" dirty="0"/>
              <a:t> </a:t>
            </a:r>
            <a:r>
              <a:rPr lang="en-US" sz="3900" dirty="0" err="1"/>
              <a:t>lawm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, </a:t>
            </a:r>
            <a:r>
              <a:rPr lang="en-US" sz="3900" dirty="0" err="1"/>
              <a:t>Dinhnak</a:t>
            </a:r>
            <a:r>
              <a:rPr lang="en-US" sz="3900" dirty="0"/>
              <a:t> </a:t>
            </a:r>
            <a:r>
              <a:rPr lang="en-US" sz="3900" dirty="0" err="1"/>
              <a:t>tha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ka </a:t>
            </a:r>
            <a:r>
              <a:rPr lang="en-US" sz="3900" dirty="0" err="1"/>
              <a:t>pek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; </a:t>
            </a:r>
            <a:r>
              <a:rPr lang="en-US" sz="3900" dirty="0" err="1"/>
              <a:t>Ruahchannak</a:t>
            </a:r>
            <a:r>
              <a:rPr lang="en-US" sz="3900" dirty="0"/>
              <a:t> a ka </a:t>
            </a:r>
            <a:r>
              <a:rPr lang="en-US" sz="3900" dirty="0" err="1"/>
              <a:t>pekmi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, </a:t>
            </a:r>
            <a:r>
              <a:rPr lang="en-US" sz="3900" dirty="0" err="1"/>
              <a:t>Holh</a:t>
            </a:r>
            <a:r>
              <a:rPr lang="en-US" sz="3900" dirty="0"/>
              <a:t> in ka </a:t>
            </a:r>
            <a:r>
              <a:rPr lang="en-US" sz="3900" dirty="0" err="1"/>
              <a:t>chim</a:t>
            </a:r>
            <a:r>
              <a:rPr lang="en-US" sz="3900" dirty="0"/>
              <a:t> </a:t>
            </a:r>
            <a:r>
              <a:rPr lang="en-US" sz="3900" dirty="0" err="1"/>
              <a:t>cawk</a:t>
            </a:r>
            <a:r>
              <a:rPr lang="en-US" sz="3900" dirty="0"/>
              <a:t> lo.</a:t>
            </a:r>
          </a:p>
        </p:txBody>
      </p:sp>
    </p:spTree>
  </p:cSld>
  <p:clrMapOvr>
    <a:masterClrMapping/>
  </p:clrMapOvr>
</p:sld>
</file>

<file path=ppt/slides/slide10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dawtnak</a:t>
            </a:r>
            <a:r>
              <a:rPr lang="en-US" sz="3900" dirty="0"/>
              <a:t> a </a:t>
            </a:r>
            <a:r>
              <a:rPr lang="en-US" sz="3900" dirty="0" err="1"/>
              <a:t>vel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(</a:t>
            </a:r>
            <a:r>
              <a:rPr lang="en-US" sz="3900" dirty="0" err="1"/>
              <a:t>dawtnak</a:t>
            </a:r>
            <a:r>
              <a:rPr lang="en-US" sz="3900" dirty="0"/>
              <a:t> a </a:t>
            </a:r>
            <a:r>
              <a:rPr lang="en-US" sz="3900" dirty="0" err="1"/>
              <a:t>vel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) Ka </a:t>
            </a:r>
            <a:r>
              <a:rPr lang="en-US" sz="3900" dirty="0" err="1"/>
              <a:t>hmurka</a:t>
            </a:r>
            <a:r>
              <a:rPr lang="en-US" sz="3900" dirty="0"/>
              <a:t> in ka </a:t>
            </a:r>
            <a:r>
              <a:rPr lang="en-US" sz="3900" dirty="0" err="1"/>
              <a:t>chim</a:t>
            </a:r>
            <a:r>
              <a:rPr lang="en-US" sz="3900" dirty="0"/>
              <a:t> </a:t>
            </a:r>
            <a:r>
              <a:rPr lang="en-US" sz="3900" dirty="0" err="1"/>
              <a:t>kho</a:t>
            </a:r>
            <a:r>
              <a:rPr lang="en-US" sz="3900" dirty="0"/>
              <a:t> lo (ka </a:t>
            </a:r>
            <a:r>
              <a:rPr lang="en-US" sz="3900" dirty="0" err="1"/>
              <a:t>chim</a:t>
            </a:r>
            <a:r>
              <a:rPr lang="en-US" sz="3900" dirty="0"/>
              <a:t> </a:t>
            </a:r>
            <a:r>
              <a:rPr lang="en-US" sz="3900" dirty="0" err="1"/>
              <a:t>kho</a:t>
            </a:r>
            <a:r>
              <a:rPr lang="en-US" sz="3900" dirty="0"/>
              <a:t> lo) Amah a </a:t>
            </a:r>
            <a:r>
              <a:rPr lang="en-US" sz="3900" dirty="0" err="1"/>
              <a:t>dawtnak</a:t>
            </a:r>
            <a:r>
              <a:rPr lang="en-US" sz="3900" dirty="0"/>
              <a:t> a tam </a:t>
            </a:r>
            <a:r>
              <a:rPr lang="en-US" sz="3900" dirty="0" err="1"/>
              <a:t>ca'h</a:t>
            </a:r>
            <a:r>
              <a:rPr lang="en-US" sz="3900" dirty="0"/>
              <a:t>, </a:t>
            </a:r>
            <a:r>
              <a:rPr lang="en-US" sz="3900" dirty="0" err="1"/>
              <a:t>Holh</a:t>
            </a:r>
            <a:r>
              <a:rPr lang="en-US" sz="3900" dirty="0"/>
              <a:t> in ka </a:t>
            </a:r>
            <a:r>
              <a:rPr lang="en-US" sz="3900" dirty="0" err="1"/>
              <a:t>chim</a:t>
            </a:r>
            <a:r>
              <a:rPr lang="en-US" sz="3900" dirty="0"/>
              <a:t> </a:t>
            </a:r>
            <a:r>
              <a:rPr lang="en-US" sz="3900" dirty="0" err="1"/>
              <a:t>kho</a:t>
            </a:r>
            <a:r>
              <a:rPr lang="en-US" sz="3900" dirty="0"/>
              <a:t> lo.</a:t>
            </a:r>
          </a:p>
        </p:txBody>
      </p:sp>
    </p:spTree>
  </p:cSld>
  <p:clrMapOvr>
    <a:masterClrMapping/>
  </p:clrMapOvr>
</p:sld>
</file>

<file path=ppt/slides/slide10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10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133. KHRIH VAILAM AH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C</a:t>
            </a:r>
          </a:p>
        </p:txBody>
      </p:sp>
    </p:spTree>
  </p:cSld>
  <p:clrMapOvr>
    <a:masterClrMapping/>
  </p:clrMapOvr>
</p:sld>
</file>

<file path=ppt/slides/slide10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Khrih</a:t>
            </a:r>
            <a:r>
              <a:rPr lang="en-US" sz="3900" dirty="0"/>
              <a:t> </a:t>
            </a:r>
            <a:r>
              <a:rPr lang="en-US" sz="3900" dirty="0" err="1"/>
              <a:t>vailam</a:t>
            </a:r>
            <a:r>
              <a:rPr lang="en-US" sz="3900" dirty="0"/>
              <a:t> </a:t>
            </a:r>
            <a:r>
              <a:rPr lang="en-US" sz="3900" dirty="0" err="1"/>
              <a:t>kei</a:t>
            </a:r>
            <a:r>
              <a:rPr lang="en-US" sz="3900" dirty="0"/>
              <a:t> </a:t>
            </a:r>
            <a:r>
              <a:rPr lang="en-US" sz="3900" dirty="0" err="1"/>
              <a:t>chawrnak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, </a:t>
            </a:r>
            <a:r>
              <a:rPr lang="en-US" sz="3900" dirty="0" err="1"/>
              <a:t>Caan</a:t>
            </a:r>
            <a:r>
              <a:rPr lang="en-US" sz="3900" dirty="0"/>
              <a:t> </a:t>
            </a:r>
            <a:r>
              <a:rPr lang="en-US" sz="3900" dirty="0" err="1"/>
              <a:t>hlun</a:t>
            </a:r>
            <a:r>
              <a:rPr lang="en-US" sz="3900" dirty="0"/>
              <a:t> </a:t>
            </a:r>
            <a:r>
              <a:rPr lang="en-US" sz="3900" dirty="0" err="1"/>
              <a:t>chungin</a:t>
            </a:r>
            <a:r>
              <a:rPr lang="en-US" sz="3900" dirty="0"/>
              <a:t> ka </a:t>
            </a:r>
            <a:r>
              <a:rPr lang="en-US" sz="3900" dirty="0" err="1"/>
              <a:t>hmun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A </a:t>
            </a:r>
            <a:r>
              <a:rPr lang="en-US" sz="3900" dirty="0" err="1"/>
              <a:t>thiang</a:t>
            </a:r>
            <a:r>
              <a:rPr lang="en-US" sz="3900" dirty="0"/>
              <a:t> </a:t>
            </a:r>
            <a:r>
              <a:rPr lang="en-US" sz="3900" dirty="0" err="1"/>
              <a:t>tuanbia</a:t>
            </a:r>
            <a:r>
              <a:rPr lang="en-US" sz="3900" dirty="0"/>
              <a:t> </a:t>
            </a:r>
            <a:r>
              <a:rPr lang="en-US" sz="3900" dirty="0" err="1"/>
              <a:t>ceunak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, </a:t>
            </a:r>
            <a:r>
              <a:rPr lang="en-US" sz="3900" dirty="0" err="1"/>
              <a:t>Vailam</a:t>
            </a:r>
            <a:r>
              <a:rPr lang="en-US" sz="3900" dirty="0"/>
              <a:t> </a:t>
            </a:r>
            <a:r>
              <a:rPr lang="en-US" sz="3900" dirty="0" err="1"/>
              <a:t>parah</a:t>
            </a:r>
            <a:r>
              <a:rPr lang="en-US" sz="3900" dirty="0"/>
              <a:t> an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pum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0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Ngaihchiatnak</a:t>
            </a:r>
            <a:r>
              <a:rPr lang="en-US" sz="3900" dirty="0"/>
              <a:t> a ka </a:t>
            </a:r>
            <a:r>
              <a:rPr lang="en-US" sz="3900" dirty="0" err="1"/>
              <a:t>tlunh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, </a:t>
            </a:r>
            <a:r>
              <a:rPr lang="en-US" sz="3900" dirty="0" err="1"/>
              <a:t>Ruahchan</a:t>
            </a:r>
            <a:r>
              <a:rPr lang="en-US" sz="3900" dirty="0"/>
              <a:t> a lo, </a:t>
            </a:r>
            <a:r>
              <a:rPr lang="en-US" sz="3900" dirty="0" err="1"/>
              <a:t>tih</a:t>
            </a:r>
            <a:r>
              <a:rPr lang="en-US" sz="3900" dirty="0"/>
              <a:t> a </a:t>
            </a:r>
            <a:r>
              <a:rPr lang="en-US" sz="3900" dirty="0" err="1"/>
              <a:t>zual</a:t>
            </a:r>
            <a:r>
              <a:rPr lang="en-US" sz="3900" dirty="0"/>
              <a:t>, </a:t>
            </a:r>
            <a:r>
              <a:rPr lang="en-US" sz="3900" dirty="0" err="1"/>
              <a:t>Vailam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 ka </a:t>
            </a:r>
            <a:r>
              <a:rPr lang="en-US" sz="3900" dirty="0" err="1"/>
              <a:t>hlaw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lo, </a:t>
            </a:r>
            <a:r>
              <a:rPr lang="en-US" sz="3900" dirty="0" err="1"/>
              <a:t>Zohhmanh</a:t>
            </a:r>
            <a:r>
              <a:rPr lang="en-US" sz="3900" dirty="0"/>
              <a:t>, </a:t>
            </a:r>
            <a:r>
              <a:rPr lang="en-US" sz="3900" dirty="0" err="1"/>
              <a:t>daihnak</a:t>
            </a:r>
            <a:r>
              <a:rPr lang="en-US" sz="3900" dirty="0"/>
              <a:t> he a </a:t>
            </a:r>
            <a:r>
              <a:rPr lang="en-US" sz="3900" dirty="0" err="1"/>
              <a:t>ceu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0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Lunglawmhnak</a:t>
            </a:r>
            <a:r>
              <a:rPr lang="en-US" sz="3900" dirty="0"/>
              <a:t> </a:t>
            </a:r>
            <a:r>
              <a:rPr lang="en-US" sz="3900" dirty="0" err="1"/>
              <a:t>ni</a:t>
            </a:r>
            <a:r>
              <a:rPr lang="en-US" sz="3900" dirty="0"/>
              <a:t> a </a:t>
            </a:r>
            <a:r>
              <a:rPr lang="en-US" sz="3900" dirty="0" err="1"/>
              <a:t>tlan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, Ka lam </a:t>
            </a:r>
            <a:r>
              <a:rPr lang="en-US" sz="3900" dirty="0" err="1"/>
              <a:t>ceu</a:t>
            </a:r>
            <a:r>
              <a:rPr lang="en-US" sz="3900" dirty="0"/>
              <a:t> </a:t>
            </a:r>
            <a:r>
              <a:rPr lang="en-US" sz="3900" dirty="0" err="1"/>
              <a:t>dawtnak</a:t>
            </a:r>
            <a:r>
              <a:rPr lang="en-US" sz="3900" dirty="0"/>
              <a:t> a um, </a:t>
            </a:r>
            <a:r>
              <a:rPr lang="en-US" sz="3900" dirty="0" err="1"/>
              <a:t>Vailam</a:t>
            </a:r>
            <a:r>
              <a:rPr lang="en-US" sz="3900" dirty="0"/>
              <a:t> </a:t>
            </a:r>
            <a:r>
              <a:rPr lang="en-US" sz="3900" dirty="0" err="1"/>
              <a:t>ceu</a:t>
            </a:r>
            <a:r>
              <a:rPr lang="en-US" sz="3900" dirty="0"/>
              <a:t> </a:t>
            </a:r>
            <a:r>
              <a:rPr lang="en-US" sz="3900" dirty="0" err="1"/>
              <a:t>thlam</a:t>
            </a:r>
            <a:r>
              <a:rPr lang="en-US" sz="3900" dirty="0"/>
              <a:t> a </a:t>
            </a:r>
            <a:r>
              <a:rPr lang="en-US" sz="3900" dirty="0" err="1"/>
              <a:t>chuakmi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, Ni </a:t>
            </a:r>
            <a:r>
              <a:rPr lang="en-US" sz="3900" dirty="0" err="1"/>
              <a:t>ceu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</a:t>
            </a:r>
            <a:r>
              <a:rPr lang="en-US" sz="3900" dirty="0" err="1"/>
              <a:t>dawhter</a:t>
            </a:r>
            <a:r>
              <a:rPr lang="en-US" sz="3900" dirty="0"/>
              <a:t> chin.</a:t>
            </a:r>
          </a:p>
        </p:txBody>
      </p:sp>
    </p:spTree>
  </p:cSld>
  <p:clrMapOvr>
    <a:masterClrMapping/>
  </p:clrMapOvr>
</p:sld>
</file>

<file path=ppt/slides/slide10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</a:t>
            </a:r>
            <a:r>
              <a:rPr lang="en-US" sz="3900" dirty="0" err="1"/>
              <a:t>Thluachuah</a:t>
            </a:r>
            <a:r>
              <a:rPr lang="en-US" sz="3900" dirty="0"/>
              <a:t> </a:t>
            </a:r>
            <a:r>
              <a:rPr lang="en-US" sz="3900" dirty="0" err="1"/>
              <a:t>vanluh</a:t>
            </a:r>
            <a:r>
              <a:rPr lang="en-US" sz="3900" dirty="0"/>
              <a:t>, </a:t>
            </a:r>
            <a:r>
              <a:rPr lang="en-US" sz="3900" dirty="0" err="1"/>
              <a:t>sifah</a:t>
            </a:r>
            <a:r>
              <a:rPr lang="en-US" sz="3900" dirty="0"/>
              <a:t> </a:t>
            </a:r>
            <a:r>
              <a:rPr lang="en-US" sz="3900" dirty="0" err="1"/>
              <a:t>retheih</a:t>
            </a:r>
            <a:r>
              <a:rPr lang="en-US" sz="3900" dirty="0"/>
              <a:t>, </a:t>
            </a:r>
            <a:r>
              <a:rPr lang="en-US" sz="3900" dirty="0" err="1"/>
              <a:t>Vailam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 </a:t>
            </a:r>
            <a:r>
              <a:rPr lang="en-US" sz="3900" dirty="0" err="1"/>
              <a:t>thianter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; </a:t>
            </a:r>
            <a:r>
              <a:rPr lang="en-US" sz="3900" dirty="0" err="1"/>
              <a:t>Khingthlai</a:t>
            </a:r>
            <a:r>
              <a:rPr lang="en-US" sz="3900" dirty="0"/>
              <a:t> </a:t>
            </a:r>
            <a:r>
              <a:rPr lang="en-US" sz="3900" dirty="0" err="1"/>
              <a:t>khawh</a:t>
            </a:r>
            <a:r>
              <a:rPr lang="en-US" sz="3900" dirty="0"/>
              <a:t> lo </a:t>
            </a:r>
            <a:r>
              <a:rPr lang="en-US" sz="3900" dirty="0" err="1"/>
              <a:t>daihnak</a:t>
            </a:r>
            <a:r>
              <a:rPr lang="en-US" sz="3900" dirty="0"/>
              <a:t> a um, A </a:t>
            </a:r>
            <a:r>
              <a:rPr lang="en-US" sz="3900" dirty="0" err="1"/>
              <a:t>hmun</a:t>
            </a:r>
            <a:r>
              <a:rPr lang="en-US" sz="3900" dirty="0"/>
              <a:t>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lawmhnak</a:t>
            </a:r>
            <a:r>
              <a:rPr lang="en-US" sz="3900" dirty="0"/>
              <a:t> he.</a:t>
            </a:r>
          </a:p>
        </p:txBody>
      </p:sp>
    </p:spTree>
  </p:cSld>
  <p:clrMapOvr>
    <a:masterClrMapping/>
  </p:clrMapOvr>
</p:sld>
</file>

<file path=ppt/slides/slide10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10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it-IT" sz="3900" dirty="0"/>
              <a:t>134. SARAM THISEN IN A SI LO</a:t>
            </a:r>
          </a:p>
          <a:p>
            <a:endParaRPr lang="it-IT" sz="3900" dirty="0"/>
          </a:p>
          <a:p>
            <a:r>
              <a:rPr lang="it-IT" sz="3900" dirty="0"/>
              <a:t>Doh is C</a:t>
            </a:r>
            <a:endParaRPr lang="en-US" sz="3900" dirty="0"/>
          </a:p>
        </p:txBody>
      </p:sp>
    </p:spTree>
  </p:cSld>
  <p:clrMapOvr>
    <a:masterClrMapping/>
  </p:clrMapOvr>
</p:sld>
</file>

<file path=ppt/slides/slide10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Judah Biak </a:t>
            </a:r>
            <a:r>
              <a:rPr lang="en-US" sz="3900" dirty="0" err="1"/>
              <a:t>theng</a:t>
            </a:r>
            <a:r>
              <a:rPr lang="en-US" sz="3900" dirty="0"/>
              <a:t> </a:t>
            </a:r>
            <a:r>
              <a:rPr lang="en-US" sz="3900" dirty="0" err="1"/>
              <a:t>cungah</a:t>
            </a:r>
            <a:r>
              <a:rPr lang="en-US" sz="3900" dirty="0"/>
              <a:t>, </a:t>
            </a:r>
            <a:r>
              <a:rPr lang="en-US" sz="3900" dirty="0" err="1"/>
              <a:t>Saram</a:t>
            </a:r>
            <a:r>
              <a:rPr lang="en-US" sz="3900" dirty="0"/>
              <a:t> </a:t>
            </a:r>
            <a:r>
              <a:rPr lang="en-US" sz="3900" dirty="0" err="1"/>
              <a:t>phunphun</a:t>
            </a:r>
            <a:r>
              <a:rPr lang="en-US" sz="3900" dirty="0"/>
              <a:t> an </a:t>
            </a:r>
            <a:r>
              <a:rPr lang="en-US" sz="3900" dirty="0" err="1"/>
              <a:t>thah</a:t>
            </a:r>
            <a:r>
              <a:rPr lang="en-US" sz="3900" dirty="0"/>
              <a:t>; </a:t>
            </a:r>
            <a:r>
              <a:rPr lang="en-US" sz="3900" dirty="0" err="1"/>
              <a:t>Siseh</a:t>
            </a:r>
            <a:r>
              <a:rPr lang="en-US" sz="3900" dirty="0"/>
              <a:t> cu </a:t>
            </a:r>
            <a:r>
              <a:rPr lang="en-US" sz="3900" dirty="0" err="1"/>
              <a:t>saram</a:t>
            </a:r>
            <a:r>
              <a:rPr lang="en-US" sz="3900" dirty="0"/>
              <a:t> </a:t>
            </a:r>
            <a:r>
              <a:rPr lang="en-US" sz="3900" dirty="0" err="1"/>
              <a:t>thisen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, </a:t>
            </a:r>
            <a:r>
              <a:rPr lang="en-US" sz="3900" dirty="0" err="1"/>
              <a:t>Sualnak</a:t>
            </a:r>
            <a:r>
              <a:rPr lang="en-US" sz="3900" dirty="0"/>
              <a:t> a </a:t>
            </a:r>
            <a:r>
              <a:rPr lang="en-US" sz="3900" dirty="0" err="1"/>
              <a:t>tawl</a:t>
            </a:r>
            <a:r>
              <a:rPr lang="en-US" sz="3900" dirty="0"/>
              <a:t> </a:t>
            </a:r>
            <a:r>
              <a:rPr lang="en-US" sz="3900" dirty="0" err="1"/>
              <a:t>kho</a:t>
            </a:r>
            <a:r>
              <a:rPr lang="en-US" sz="3900" dirty="0"/>
              <a:t> lo.</a:t>
            </a:r>
          </a:p>
        </p:txBody>
      </p:sp>
    </p:spTree>
  </p:cSld>
  <p:clrMapOvr>
    <a:masterClrMapping/>
  </p:clrMapOvr>
</p:sld>
</file>

<file path=ppt/slides/slide10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Siseh</a:t>
            </a:r>
            <a:r>
              <a:rPr lang="en-US" sz="3900" dirty="0"/>
              <a:t>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Tuufa</a:t>
            </a:r>
            <a:r>
              <a:rPr lang="en-US" sz="3900" dirty="0"/>
              <a:t>, Kan </a:t>
            </a:r>
            <a:r>
              <a:rPr lang="en-US" sz="3900" dirty="0" err="1"/>
              <a:t>sualnak</a:t>
            </a:r>
            <a:r>
              <a:rPr lang="en-US" sz="3900" dirty="0"/>
              <a:t> </a:t>
            </a:r>
            <a:r>
              <a:rPr lang="en-US" sz="3900" dirty="0" err="1"/>
              <a:t>kalpitu</a:t>
            </a:r>
            <a:r>
              <a:rPr lang="en-US" sz="3900" dirty="0"/>
              <a:t>, A </a:t>
            </a:r>
            <a:r>
              <a:rPr lang="en-US" sz="3900" dirty="0" err="1"/>
              <a:t>thi</a:t>
            </a:r>
            <a:r>
              <a:rPr lang="en-US" sz="3900" dirty="0"/>
              <a:t> in </a:t>
            </a:r>
            <a:r>
              <a:rPr lang="en-US" sz="3900" dirty="0" err="1"/>
              <a:t>sualtlanh</a:t>
            </a:r>
            <a:r>
              <a:rPr lang="en-US" sz="3900" dirty="0"/>
              <a:t> </a:t>
            </a:r>
            <a:r>
              <a:rPr lang="en-US" sz="3900" dirty="0" err="1"/>
              <a:t>thawinak</a:t>
            </a:r>
            <a:r>
              <a:rPr lang="en-US" sz="3900" dirty="0"/>
              <a:t> cu, </a:t>
            </a:r>
            <a:r>
              <a:rPr lang="en-US" sz="3900" dirty="0" err="1"/>
              <a:t>Saram</a:t>
            </a:r>
            <a:r>
              <a:rPr lang="en-US" sz="3900" dirty="0"/>
              <a:t> </a:t>
            </a:r>
            <a:r>
              <a:rPr lang="en-US" sz="3900" dirty="0" err="1"/>
              <a:t>nakin</a:t>
            </a:r>
            <a:r>
              <a:rPr lang="en-US" sz="3900" dirty="0"/>
              <a:t> sung </a:t>
            </a:r>
            <a:r>
              <a:rPr lang="en-US" sz="3900" dirty="0" err="1"/>
              <a:t>deuh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0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Keimah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ka </a:t>
            </a:r>
            <a:r>
              <a:rPr lang="en-US" sz="3900" dirty="0" err="1"/>
              <a:t>zumh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, Na </a:t>
            </a:r>
            <a:r>
              <a:rPr lang="en-US" sz="3900" dirty="0" err="1"/>
              <a:t>khamhnak</a:t>
            </a:r>
            <a:r>
              <a:rPr lang="en-US" sz="3900" dirty="0"/>
              <a:t> ka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</a:t>
            </a:r>
            <a:r>
              <a:rPr lang="en-US" sz="3900" dirty="0" err="1"/>
              <a:t>Sualnak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 </a:t>
            </a:r>
            <a:r>
              <a:rPr lang="en-US" sz="3900" dirty="0" err="1"/>
              <a:t>kaa</a:t>
            </a:r>
            <a:r>
              <a:rPr lang="en-US" sz="3900" dirty="0"/>
              <a:t> </a:t>
            </a:r>
            <a:r>
              <a:rPr lang="en-US" sz="3900" dirty="0" err="1"/>
              <a:t>ngaihchih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, Na sin ka </a:t>
            </a:r>
            <a:r>
              <a:rPr lang="en-US" sz="3900" dirty="0" err="1"/>
              <a:t>phuan</a:t>
            </a:r>
            <a:r>
              <a:rPr lang="en-US" sz="3900" dirty="0"/>
              <a:t> </a:t>
            </a:r>
            <a:r>
              <a:rPr lang="en-US" sz="3900" dirty="0" err="1"/>
              <a:t>Bawipa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0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</a:t>
            </a:r>
            <a:r>
              <a:rPr lang="en-US" sz="3900" dirty="0" err="1"/>
              <a:t>Vailamtahnak</a:t>
            </a:r>
            <a:r>
              <a:rPr lang="en-US" sz="3900" dirty="0"/>
              <a:t> </a:t>
            </a:r>
            <a:r>
              <a:rPr lang="en-US" sz="3900" dirty="0" err="1"/>
              <a:t>cungah</a:t>
            </a:r>
            <a:r>
              <a:rPr lang="en-US" sz="3900" dirty="0"/>
              <a:t>, </a:t>
            </a:r>
            <a:r>
              <a:rPr lang="en-US" sz="3900" dirty="0" err="1"/>
              <a:t>Sifahnak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in, Ka lung in ka </a:t>
            </a:r>
            <a:r>
              <a:rPr lang="en-US" sz="3900" dirty="0" err="1"/>
              <a:t>ruah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 </a:t>
            </a:r>
            <a:r>
              <a:rPr lang="en-US" sz="3900" dirty="0" err="1"/>
              <a:t>cun</a:t>
            </a:r>
            <a:r>
              <a:rPr lang="en-US" sz="3900" dirty="0"/>
              <a:t>, Na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dawtnak</a:t>
            </a:r>
            <a:r>
              <a:rPr lang="en-US" sz="3900" dirty="0"/>
              <a:t> ka </a:t>
            </a:r>
            <a:r>
              <a:rPr lang="en-US" sz="3900" dirty="0" err="1"/>
              <a:t>hngalh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0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5. </a:t>
            </a:r>
            <a:r>
              <a:rPr lang="en-US" sz="3900" dirty="0" err="1"/>
              <a:t>Biaknak</a:t>
            </a:r>
            <a:r>
              <a:rPr lang="en-US" sz="3900" dirty="0"/>
              <a:t>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Tuufa</a:t>
            </a:r>
            <a:r>
              <a:rPr lang="en-US" sz="3900" dirty="0"/>
              <a:t>, A </a:t>
            </a:r>
            <a:r>
              <a:rPr lang="en-US" sz="3900" dirty="0" err="1"/>
              <a:t>zummi</a:t>
            </a:r>
            <a:r>
              <a:rPr lang="en-US" sz="3900" dirty="0"/>
              <a:t> </a:t>
            </a:r>
            <a:r>
              <a:rPr lang="en-US" sz="3900" dirty="0" err="1"/>
              <a:t>lunglawmhnak</a:t>
            </a:r>
            <a:r>
              <a:rPr lang="en-US" sz="3900" dirty="0"/>
              <a:t>, Ka </a:t>
            </a:r>
            <a:r>
              <a:rPr lang="en-US" sz="3900" dirty="0" err="1"/>
              <a:t>zumh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biak</a:t>
            </a:r>
            <a:r>
              <a:rPr lang="en-US" sz="3900" dirty="0"/>
              <a:t> ka duh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A </a:t>
            </a:r>
            <a:r>
              <a:rPr lang="en-US" sz="3900" dirty="0" err="1"/>
              <a:t>dawtnak</a:t>
            </a:r>
            <a:r>
              <a:rPr lang="en-US" sz="3900" dirty="0"/>
              <a:t> ka </a:t>
            </a:r>
            <a:r>
              <a:rPr lang="en-US" sz="3900" dirty="0" err="1"/>
              <a:t>thangthat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0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10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de-DE" sz="3900" dirty="0"/>
              <a:t>135. NUNNAK THI SUNG</a:t>
            </a:r>
          </a:p>
          <a:p>
            <a:endParaRPr lang="de-DE" sz="3900" dirty="0"/>
          </a:p>
          <a:p>
            <a:r>
              <a:rPr lang="de-DE" sz="3900" dirty="0"/>
              <a:t>Doh is Ab</a:t>
            </a:r>
            <a:endParaRPr lang="en-US" sz="3900" dirty="0"/>
          </a:p>
        </p:txBody>
      </p:sp>
    </p:spTree>
  </p:cSld>
  <p:clrMapOvr>
    <a:masterClrMapping/>
  </p:clrMapOvr>
</p:sld>
</file>

<file path=ppt/slides/slide10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Ngaituah</a:t>
            </a:r>
            <a:r>
              <a:rPr lang="en-US" sz="3900" dirty="0"/>
              <a:t> </a:t>
            </a:r>
            <a:r>
              <a:rPr lang="en-US" sz="3900" dirty="0" err="1"/>
              <a:t>nunnak</a:t>
            </a:r>
            <a:r>
              <a:rPr lang="en-US" sz="3900" dirty="0"/>
              <a:t> </a:t>
            </a:r>
            <a:r>
              <a:rPr lang="en-US" sz="3900" dirty="0" err="1"/>
              <a:t>thi</a:t>
            </a:r>
            <a:r>
              <a:rPr lang="en-US" sz="3900" dirty="0"/>
              <a:t> sung </a:t>
            </a:r>
            <a:r>
              <a:rPr lang="en-US" sz="3900" dirty="0" err="1"/>
              <a:t>bik</a:t>
            </a:r>
            <a:r>
              <a:rPr lang="en-US" sz="3900" dirty="0"/>
              <a:t> cu, A </a:t>
            </a:r>
            <a:r>
              <a:rPr lang="en-US" sz="3900" dirty="0" err="1"/>
              <a:t>luang</a:t>
            </a:r>
            <a:r>
              <a:rPr lang="en-US" sz="3900" dirty="0"/>
              <a:t> </a:t>
            </a:r>
            <a:r>
              <a:rPr lang="en-US" sz="3900" dirty="0" err="1"/>
              <a:t>lio</a:t>
            </a:r>
            <a:r>
              <a:rPr lang="en-US" sz="3900" dirty="0"/>
              <a:t> </a:t>
            </a:r>
            <a:r>
              <a:rPr lang="en-US" sz="3900" dirty="0" err="1"/>
              <a:t>atu</a:t>
            </a:r>
            <a:r>
              <a:rPr lang="en-US" sz="3900" dirty="0"/>
              <a:t> ah,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Khamhtu</a:t>
            </a:r>
            <a:r>
              <a:rPr lang="en-US" sz="3900" dirty="0"/>
              <a:t> </a:t>
            </a:r>
            <a:r>
              <a:rPr lang="en-US" sz="3900" dirty="0" err="1"/>
              <a:t>thi</a:t>
            </a:r>
            <a:r>
              <a:rPr lang="en-US" sz="3900" dirty="0"/>
              <a:t> </a:t>
            </a:r>
            <a:r>
              <a:rPr lang="en-US" sz="3900" dirty="0" err="1"/>
              <a:t>tiva</a:t>
            </a:r>
            <a:r>
              <a:rPr lang="en-US" sz="3900" dirty="0"/>
              <a:t> cu, </a:t>
            </a:r>
            <a:r>
              <a:rPr lang="en-US" sz="3900" dirty="0" err="1"/>
              <a:t>Hawhra</a:t>
            </a:r>
            <a:r>
              <a:rPr lang="en-US" sz="3900" dirty="0"/>
              <a:t> </a:t>
            </a:r>
            <a:r>
              <a:rPr lang="en-US" sz="3900" dirty="0" err="1"/>
              <a:t>bantuk</a:t>
            </a:r>
            <a:r>
              <a:rPr lang="en-US" sz="3900" dirty="0"/>
              <a:t> </a:t>
            </a:r>
            <a:r>
              <a:rPr lang="en-US" sz="3900" dirty="0" err="1"/>
              <a:t>raannak</a:t>
            </a:r>
            <a:r>
              <a:rPr lang="en-US" sz="3900" dirty="0"/>
              <a:t>, </a:t>
            </a:r>
            <a:r>
              <a:rPr lang="en-US" sz="3900" dirty="0" err="1"/>
              <a:t>Hawhra</a:t>
            </a:r>
            <a:r>
              <a:rPr lang="en-US" sz="3900" dirty="0"/>
              <a:t> </a:t>
            </a:r>
            <a:r>
              <a:rPr lang="en-US" sz="3900" dirty="0" err="1"/>
              <a:t>bantuk</a:t>
            </a:r>
            <a:r>
              <a:rPr lang="en-US" sz="3900" dirty="0"/>
              <a:t> </a:t>
            </a:r>
            <a:r>
              <a:rPr lang="en-US" sz="3900" dirty="0" err="1"/>
              <a:t>raannak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0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Hawhra</a:t>
            </a:r>
            <a:r>
              <a:rPr lang="en-US" sz="3900" dirty="0"/>
              <a:t> bang </a:t>
            </a:r>
            <a:r>
              <a:rPr lang="en-US" sz="3900" dirty="0" err="1"/>
              <a:t>raannak</a:t>
            </a:r>
            <a:r>
              <a:rPr lang="en-US" sz="3900" dirty="0"/>
              <a:t> ah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kholh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u, A </a:t>
            </a:r>
            <a:r>
              <a:rPr lang="en-US" sz="3900" dirty="0" err="1"/>
              <a:t>kholh</a:t>
            </a:r>
            <a:r>
              <a:rPr lang="en-US" sz="3900" dirty="0"/>
              <a:t> duh </a:t>
            </a:r>
            <a:r>
              <a:rPr lang="en-US" sz="3900" dirty="0" err="1"/>
              <a:t>vialte</a:t>
            </a:r>
            <a:r>
              <a:rPr lang="en-US" sz="3900" dirty="0"/>
              <a:t> </a:t>
            </a:r>
            <a:r>
              <a:rPr lang="en-US" sz="3900" dirty="0" err="1"/>
              <a:t>ahohmanh</a:t>
            </a:r>
            <a:r>
              <a:rPr lang="en-US" sz="3900" dirty="0"/>
              <a:t>, An </a:t>
            </a:r>
            <a:r>
              <a:rPr lang="en-US" sz="3900" dirty="0" err="1"/>
              <a:t>sual</a:t>
            </a:r>
            <a:r>
              <a:rPr lang="en-US" sz="3900" dirty="0"/>
              <a:t> a </a:t>
            </a:r>
            <a:r>
              <a:rPr lang="en-US" sz="3900" dirty="0" err="1"/>
              <a:t>thianter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0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Kalvary</a:t>
            </a:r>
            <a:r>
              <a:rPr lang="en-US" sz="3900" dirty="0"/>
              <a:t> </a:t>
            </a:r>
            <a:r>
              <a:rPr lang="en-US" sz="3900" dirty="0" err="1"/>
              <a:t>tlang</a:t>
            </a:r>
            <a:r>
              <a:rPr lang="en-US" sz="3900" dirty="0"/>
              <a:t> ah </a:t>
            </a:r>
            <a:r>
              <a:rPr lang="en-US" sz="3900" dirty="0" err="1"/>
              <a:t>Khamhtu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, </a:t>
            </a:r>
            <a:r>
              <a:rPr lang="en-US" sz="3900" dirty="0" err="1"/>
              <a:t>Ngaihchiatnak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in; Amah </a:t>
            </a:r>
            <a:r>
              <a:rPr lang="en-US" sz="3900" dirty="0" err="1"/>
              <a:t>thi</a:t>
            </a:r>
            <a:r>
              <a:rPr lang="en-US" sz="3900" dirty="0"/>
              <a:t> sung a </a:t>
            </a:r>
            <a:r>
              <a:rPr lang="en-US" sz="3900" dirty="0" err="1"/>
              <a:t>chuakmi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, </a:t>
            </a:r>
            <a:r>
              <a:rPr lang="en-US" sz="3900" dirty="0" err="1"/>
              <a:t>Hawhra</a:t>
            </a:r>
            <a:r>
              <a:rPr lang="en-US" sz="3900" dirty="0"/>
              <a:t> </a:t>
            </a:r>
            <a:r>
              <a:rPr lang="en-US" sz="3900" dirty="0" err="1"/>
              <a:t>bantuk</a:t>
            </a:r>
            <a:r>
              <a:rPr lang="en-US" sz="3900" dirty="0"/>
              <a:t> </a:t>
            </a:r>
            <a:r>
              <a:rPr lang="en-US" sz="3900" dirty="0" err="1"/>
              <a:t>raannak</a:t>
            </a:r>
            <a:r>
              <a:rPr lang="en-US" sz="3900" dirty="0"/>
              <a:t>, </a:t>
            </a:r>
            <a:r>
              <a:rPr lang="en-US" sz="3900" dirty="0" err="1"/>
              <a:t>Hawhra</a:t>
            </a:r>
            <a:r>
              <a:rPr lang="en-US" sz="3900" dirty="0"/>
              <a:t> </a:t>
            </a:r>
            <a:r>
              <a:rPr lang="en-US" sz="3900" dirty="0" err="1"/>
              <a:t>bantuk</a:t>
            </a:r>
            <a:r>
              <a:rPr lang="en-US" sz="3900" dirty="0"/>
              <a:t> </a:t>
            </a:r>
            <a:r>
              <a:rPr lang="en-US" sz="3900" dirty="0" err="1"/>
              <a:t>raannak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0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Hawhra</a:t>
            </a:r>
            <a:r>
              <a:rPr lang="en-US" sz="3900" dirty="0"/>
              <a:t> bang </a:t>
            </a:r>
            <a:r>
              <a:rPr lang="en-US" sz="3900" dirty="0" err="1"/>
              <a:t>raannak</a:t>
            </a:r>
            <a:r>
              <a:rPr lang="en-US" sz="3900" dirty="0"/>
              <a:t> ah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kholh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u, A </a:t>
            </a:r>
            <a:r>
              <a:rPr lang="en-US" sz="3900" dirty="0" err="1"/>
              <a:t>kholh</a:t>
            </a:r>
            <a:r>
              <a:rPr lang="en-US" sz="3900" dirty="0"/>
              <a:t> duh </a:t>
            </a:r>
            <a:r>
              <a:rPr lang="en-US" sz="3900" dirty="0" err="1"/>
              <a:t>vialte</a:t>
            </a:r>
            <a:r>
              <a:rPr lang="en-US" sz="3900" dirty="0"/>
              <a:t> </a:t>
            </a:r>
            <a:r>
              <a:rPr lang="en-US" sz="3900" dirty="0" err="1"/>
              <a:t>ahohmanh</a:t>
            </a:r>
            <a:r>
              <a:rPr lang="en-US" sz="3900" dirty="0"/>
              <a:t>, An </a:t>
            </a:r>
            <a:r>
              <a:rPr lang="en-US" sz="3900" dirty="0" err="1"/>
              <a:t>sual</a:t>
            </a:r>
            <a:r>
              <a:rPr lang="en-US" sz="3900" dirty="0"/>
              <a:t> a </a:t>
            </a:r>
            <a:r>
              <a:rPr lang="en-US" sz="3900" dirty="0" err="1"/>
              <a:t>thianter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0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Kan </a:t>
            </a:r>
            <a:r>
              <a:rPr lang="en-US" sz="3900" dirty="0" err="1"/>
              <a:t>dihlak</a:t>
            </a:r>
            <a:r>
              <a:rPr lang="en-US" sz="3900" dirty="0"/>
              <a:t> in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kal</a:t>
            </a:r>
            <a:r>
              <a:rPr lang="en-US" sz="3900" dirty="0"/>
              <a:t> </a:t>
            </a:r>
            <a:r>
              <a:rPr lang="en-US" sz="3900" dirty="0" err="1"/>
              <a:t>kho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Tiva</a:t>
            </a:r>
            <a:r>
              <a:rPr lang="en-US" sz="3900" dirty="0"/>
              <a:t> </a:t>
            </a:r>
            <a:r>
              <a:rPr lang="en-US" sz="3900" dirty="0" err="1"/>
              <a:t>thi</a:t>
            </a:r>
            <a:r>
              <a:rPr lang="en-US" sz="3900" dirty="0"/>
              <a:t> </a:t>
            </a:r>
            <a:r>
              <a:rPr lang="en-US" sz="3900" dirty="0" err="1"/>
              <a:t>luannak</a:t>
            </a:r>
            <a:r>
              <a:rPr lang="en-US" sz="3900" dirty="0"/>
              <a:t> ah, A </a:t>
            </a:r>
            <a:r>
              <a:rPr lang="en-US" sz="3900" dirty="0" err="1"/>
              <a:t>thi</a:t>
            </a:r>
            <a:r>
              <a:rPr lang="en-US" sz="3900" dirty="0"/>
              <a:t> sung </a:t>
            </a:r>
            <a:r>
              <a:rPr lang="en-US" sz="3900" dirty="0" err="1"/>
              <a:t>bik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zumh</a:t>
            </a:r>
            <a:r>
              <a:rPr lang="en-US" sz="3900" dirty="0"/>
              <a:t> </a:t>
            </a:r>
            <a:r>
              <a:rPr lang="en-US" sz="3900" dirty="0" err="1"/>
              <a:t>ahcun</a:t>
            </a:r>
            <a:r>
              <a:rPr lang="en-US" sz="3900" dirty="0"/>
              <a:t>, </a:t>
            </a:r>
            <a:r>
              <a:rPr lang="en-US" sz="3900" dirty="0" err="1"/>
              <a:t>Hawhra</a:t>
            </a:r>
            <a:r>
              <a:rPr lang="en-US" sz="3900" dirty="0"/>
              <a:t> bang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thiang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Hawhra</a:t>
            </a:r>
            <a:r>
              <a:rPr lang="en-US" sz="3900" dirty="0"/>
              <a:t> bang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thiang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0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Hawhra</a:t>
            </a:r>
            <a:r>
              <a:rPr lang="en-US" sz="3900" dirty="0"/>
              <a:t> bang </a:t>
            </a:r>
            <a:r>
              <a:rPr lang="en-US" sz="3900" dirty="0" err="1"/>
              <a:t>raannak</a:t>
            </a:r>
            <a:r>
              <a:rPr lang="en-US" sz="3900" dirty="0"/>
              <a:t> ah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kholh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u, A </a:t>
            </a:r>
            <a:r>
              <a:rPr lang="en-US" sz="3900" dirty="0" err="1"/>
              <a:t>kholh</a:t>
            </a:r>
            <a:r>
              <a:rPr lang="en-US" sz="3900" dirty="0"/>
              <a:t> duh </a:t>
            </a:r>
            <a:r>
              <a:rPr lang="en-US" sz="3900" dirty="0" err="1"/>
              <a:t>vialte</a:t>
            </a:r>
            <a:r>
              <a:rPr lang="en-US" sz="3900" dirty="0"/>
              <a:t> </a:t>
            </a:r>
            <a:r>
              <a:rPr lang="en-US" sz="3900" dirty="0" err="1"/>
              <a:t>ahohmanh</a:t>
            </a:r>
            <a:r>
              <a:rPr lang="en-US" sz="3900" dirty="0"/>
              <a:t>, An </a:t>
            </a:r>
            <a:r>
              <a:rPr lang="en-US" sz="3900" dirty="0" err="1"/>
              <a:t>sual</a:t>
            </a:r>
            <a:r>
              <a:rPr lang="en-US" sz="3900" dirty="0"/>
              <a:t> a </a:t>
            </a:r>
            <a:r>
              <a:rPr lang="en-US" sz="3900" dirty="0" err="1"/>
              <a:t>thianter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0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a </a:t>
            </a:r>
            <a:r>
              <a:rPr lang="en-US" sz="3900" dirty="0" err="1"/>
              <a:t>tum</a:t>
            </a:r>
            <a:r>
              <a:rPr lang="en-US" sz="3900" dirty="0"/>
              <a:t> than </a:t>
            </a:r>
            <a:r>
              <a:rPr lang="en-US" sz="3900" dirty="0" err="1"/>
              <a:t>tikah</a:t>
            </a:r>
            <a:r>
              <a:rPr lang="en-US" sz="3900" dirty="0"/>
              <a:t>, A </a:t>
            </a:r>
            <a:r>
              <a:rPr lang="en-US" sz="3900" dirty="0" err="1"/>
              <a:t>zummi</a:t>
            </a:r>
            <a:r>
              <a:rPr lang="en-US" sz="3900" dirty="0"/>
              <a:t> a </a:t>
            </a:r>
            <a:r>
              <a:rPr lang="en-US" sz="3900" dirty="0" err="1"/>
              <a:t>khawmh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A </a:t>
            </a:r>
            <a:r>
              <a:rPr lang="en-US" sz="3900" dirty="0" err="1"/>
              <a:t>thi</a:t>
            </a:r>
            <a:r>
              <a:rPr lang="en-US" sz="3900" dirty="0"/>
              <a:t> </a:t>
            </a:r>
            <a:r>
              <a:rPr lang="en-US" sz="3900" dirty="0" err="1"/>
              <a:t>chuahnak</a:t>
            </a:r>
            <a:r>
              <a:rPr lang="en-US" sz="3900" dirty="0"/>
              <a:t> a </a:t>
            </a:r>
            <a:r>
              <a:rPr lang="en-US" sz="3900" dirty="0" err="1"/>
              <a:t>zummi</a:t>
            </a:r>
            <a:r>
              <a:rPr lang="en-US" sz="3900" dirty="0"/>
              <a:t> </a:t>
            </a:r>
            <a:r>
              <a:rPr lang="en-US" sz="3900" dirty="0" err="1"/>
              <a:t>lawng</a:t>
            </a:r>
            <a:r>
              <a:rPr lang="en-US" sz="3900" dirty="0"/>
              <a:t>, </a:t>
            </a:r>
            <a:r>
              <a:rPr lang="en-US" sz="3900" dirty="0" err="1"/>
              <a:t>Vancung</a:t>
            </a:r>
            <a:r>
              <a:rPr lang="en-US" sz="3900" dirty="0"/>
              <a:t> </a:t>
            </a:r>
            <a:r>
              <a:rPr lang="en-US" sz="3900" dirty="0" err="1"/>
              <a:t>khua</a:t>
            </a:r>
            <a:r>
              <a:rPr lang="en-US" sz="3900" dirty="0"/>
              <a:t> an co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Vancung</a:t>
            </a:r>
            <a:r>
              <a:rPr lang="en-US" sz="3900" dirty="0"/>
              <a:t> </a:t>
            </a:r>
            <a:r>
              <a:rPr lang="en-US" sz="3900" dirty="0" err="1"/>
              <a:t>khua</a:t>
            </a:r>
            <a:r>
              <a:rPr lang="en-US" sz="3900" dirty="0"/>
              <a:t> an co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0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Hawhra</a:t>
            </a:r>
            <a:r>
              <a:rPr lang="en-US" sz="3900" dirty="0"/>
              <a:t> bang </a:t>
            </a:r>
            <a:r>
              <a:rPr lang="en-US" sz="3900" dirty="0" err="1"/>
              <a:t>raannak</a:t>
            </a:r>
            <a:r>
              <a:rPr lang="en-US" sz="3900" dirty="0"/>
              <a:t> ah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kholh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u, A </a:t>
            </a:r>
            <a:r>
              <a:rPr lang="en-US" sz="3900" dirty="0" err="1"/>
              <a:t>kholh</a:t>
            </a:r>
            <a:r>
              <a:rPr lang="en-US" sz="3900" dirty="0"/>
              <a:t> duh </a:t>
            </a:r>
            <a:r>
              <a:rPr lang="en-US" sz="3900" dirty="0" err="1"/>
              <a:t>vialte</a:t>
            </a:r>
            <a:r>
              <a:rPr lang="en-US" sz="3900" dirty="0"/>
              <a:t> </a:t>
            </a:r>
            <a:r>
              <a:rPr lang="en-US" sz="3900" dirty="0" err="1"/>
              <a:t>ahohmanh</a:t>
            </a:r>
            <a:r>
              <a:rPr lang="en-US" sz="3900" dirty="0"/>
              <a:t>, An </a:t>
            </a:r>
            <a:r>
              <a:rPr lang="en-US" sz="3900" dirty="0" err="1"/>
              <a:t>sual</a:t>
            </a:r>
            <a:r>
              <a:rPr lang="en-US" sz="3900" dirty="0"/>
              <a:t> a </a:t>
            </a:r>
            <a:r>
              <a:rPr lang="en-US" sz="3900" dirty="0" err="1"/>
              <a:t>thianter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0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10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136. THI SUNG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</a:t>
            </a:r>
            <a:r>
              <a:rPr lang="en-US" sz="3900" dirty="0" err="1"/>
              <a:t>Eb</a:t>
            </a:r>
            <a:endParaRPr lang="en-US" sz="3900" dirty="0"/>
          </a:p>
        </p:txBody>
      </p:sp>
    </p:spTree>
  </p:cSld>
  <p:clrMapOvr>
    <a:masterClrMapping/>
  </p:clrMapOvr>
</p:sld>
</file>

<file path=ppt/slides/slide10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thi</a:t>
            </a:r>
            <a:r>
              <a:rPr lang="en-US" sz="3900" dirty="0"/>
              <a:t> a </a:t>
            </a:r>
            <a:r>
              <a:rPr lang="en-US" sz="3900" dirty="0" err="1"/>
              <a:t>chuakmi</a:t>
            </a:r>
            <a:r>
              <a:rPr lang="en-US" sz="3900" dirty="0"/>
              <a:t> cu, </a:t>
            </a:r>
            <a:r>
              <a:rPr lang="en-US" sz="3900" dirty="0" err="1"/>
              <a:t>Keimah</a:t>
            </a:r>
            <a:r>
              <a:rPr lang="en-US" sz="3900" dirty="0"/>
              <a:t> ca a sung </a:t>
            </a:r>
            <a:r>
              <a:rPr lang="en-US" sz="3900" dirty="0" err="1"/>
              <a:t>bik</a:t>
            </a:r>
            <a:r>
              <a:rPr lang="en-US" sz="3900" dirty="0"/>
              <a:t>, </a:t>
            </a:r>
            <a:r>
              <a:rPr lang="en-US" sz="3900" dirty="0" err="1"/>
              <a:t>Tihnak</a:t>
            </a:r>
            <a:r>
              <a:rPr lang="en-US" sz="3900" dirty="0"/>
              <a:t> le </a:t>
            </a:r>
            <a:r>
              <a:rPr lang="en-US" sz="3900" dirty="0" err="1"/>
              <a:t>sualpalhnak</a:t>
            </a:r>
            <a:r>
              <a:rPr lang="en-US" sz="3900" dirty="0"/>
              <a:t> </a:t>
            </a:r>
            <a:r>
              <a:rPr lang="en-US" sz="3900" dirty="0" err="1"/>
              <a:t>chungin</a:t>
            </a:r>
            <a:r>
              <a:rPr lang="en-US" sz="3900" dirty="0"/>
              <a:t>, Ka </a:t>
            </a:r>
            <a:r>
              <a:rPr lang="en-US" sz="3900" dirty="0" err="1"/>
              <a:t>thlarau</a:t>
            </a:r>
            <a:r>
              <a:rPr lang="en-US" sz="3900" dirty="0"/>
              <a:t> </a:t>
            </a:r>
            <a:r>
              <a:rPr lang="en-US" sz="3900" dirty="0" err="1"/>
              <a:t>aa</a:t>
            </a:r>
            <a:r>
              <a:rPr lang="en-US" sz="3900" dirty="0"/>
              <a:t> din </a:t>
            </a:r>
            <a:r>
              <a:rPr lang="en-US" sz="3900" dirty="0" err="1"/>
              <a:t>cang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0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Maw </a:t>
            </a:r>
            <a:r>
              <a:rPr lang="en-US" sz="3900" dirty="0" err="1"/>
              <a:t>khuaruahhar</a:t>
            </a:r>
            <a:r>
              <a:rPr lang="en-US" sz="3900" dirty="0"/>
              <a:t> </a:t>
            </a:r>
            <a:r>
              <a:rPr lang="en-US" sz="3900" dirty="0" err="1"/>
              <a:t>tiva</a:t>
            </a:r>
            <a:r>
              <a:rPr lang="en-US" sz="3900" dirty="0"/>
              <a:t> a </a:t>
            </a:r>
            <a:r>
              <a:rPr lang="en-US" sz="3900" dirty="0" err="1"/>
              <a:t>luang</a:t>
            </a:r>
            <a:r>
              <a:rPr lang="en-US" sz="3900" dirty="0"/>
              <a:t>,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Khamhbawi</a:t>
            </a:r>
            <a:r>
              <a:rPr lang="en-US" sz="3900" dirty="0"/>
              <a:t> </a:t>
            </a:r>
            <a:r>
              <a:rPr lang="en-US" sz="3900" dirty="0" err="1"/>
              <a:t>chungin</a:t>
            </a:r>
            <a:r>
              <a:rPr lang="en-US" sz="3900" dirty="0"/>
              <a:t>, Van </a:t>
            </a:r>
            <a:r>
              <a:rPr lang="en-US" sz="3900" dirty="0" err="1"/>
              <a:t>phak</a:t>
            </a:r>
            <a:r>
              <a:rPr lang="en-US" sz="3900" dirty="0"/>
              <a:t> </a:t>
            </a:r>
            <a:r>
              <a:rPr lang="en-US" sz="3900" dirty="0" err="1"/>
              <a:t>tiangin</a:t>
            </a:r>
            <a:r>
              <a:rPr lang="en-US" sz="3900" dirty="0"/>
              <a:t> ka </a:t>
            </a:r>
            <a:r>
              <a:rPr lang="en-US" sz="3900" dirty="0" err="1"/>
              <a:t>hla</a:t>
            </a:r>
            <a:r>
              <a:rPr lang="en-US" sz="3900" dirty="0"/>
              <a:t> </a:t>
            </a:r>
            <a:r>
              <a:rPr lang="en-US" sz="3900" dirty="0" err="1"/>
              <a:t>tha</a:t>
            </a:r>
            <a:r>
              <a:rPr lang="en-US" sz="3900" dirty="0"/>
              <a:t> cu, "</a:t>
            </a:r>
            <a:r>
              <a:rPr lang="en-US" sz="3900" dirty="0" err="1"/>
              <a:t>Thi</a:t>
            </a:r>
            <a:r>
              <a:rPr lang="en-US" sz="3900" dirty="0"/>
              <a:t> sung </a:t>
            </a:r>
            <a:r>
              <a:rPr lang="en-US" sz="3900" dirty="0" err="1"/>
              <a:t>thletmi</a:t>
            </a:r>
            <a:r>
              <a:rPr lang="en-US" sz="3900" dirty="0"/>
              <a:t>" a </a:t>
            </a:r>
            <a:r>
              <a:rPr lang="en-US" sz="3900" dirty="0" err="1"/>
              <a:t>si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0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"An </a:t>
            </a:r>
            <a:r>
              <a:rPr lang="en-US" sz="3900" dirty="0" err="1"/>
              <a:t>sualnak</a:t>
            </a:r>
            <a:r>
              <a:rPr lang="en-US" sz="3900" dirty="0"/>
              <a:t> le </a:t>
            </a:r>
            <a:r>
              <a:rPr lang="en-US" sz="3900" dirty="0" err="1"/>
              <a:t>palhnak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, Ka </a:t>
            </a:r>
            <a:r>
              <a:rPr lang="en-US" sz="3900" dirty="0" err="1"/>
              <a:t>ngaihthiam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Annih</a:t>
            </a:r>
            <a:r>
              <a:rPr lang="en-US" sz="3900" dirty="0"/>
              <a:t> </a:t>
            </a:r>
            <a:r>
              <a:rPr lang="en-US" sz="3900" dirty="0" err="1"/>
              <a:t>caah</a:t>
            </a:r>
            <a:r>
              <a:rPr lang="en-US" sz="3900" dirty="0"/>
              <a:t> ka </a:t>
            </a:r>
            <a:r>
              <a:rPr lang="en-US" sz="3900" dirty="0" err="1"/>
              <a:t>Fa</a:t>
            </a:r>
            <a:r>
              <a:rPr lang="en-US" sz="3900" dirty="0"/>
              <a:t> a </a:t>
            </a:r>
            <a:r>
              <a:rPr lang="en-US" sz="3900" dirty="0" err="1"/>
              <a:t>thi</a:t>
            </a:r>
            <a:r>
              <a:rPr lang="en-US" sz="3900" dirty="0"/>
              <a:t>," </a:t>
            </a:r>
            <a:r>
              <a:rPr lang="en-US" sz="3900" dirty="0" err="1"/>
              <a:t>tiah</a:t>
            </a:r>
            <a:r>
              <a:rPr lang="en-US" sz="3900" dirty="0"/>
              <a:t>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 </a:t>
            </a:r>
            <a:r>
              <a:rPr lang="en-US" sz="3900" dirty="0" err="1"/>
              <a:t>ti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0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Maw </a:t>
            </a:r>
            <a:r>
              <a:rPr lang="en-US" sz="3900" dirty="0" err="1"/>
              <a:t>khuaruahhar</a:t>
            </a:r>
            <a:r>
              <a:rPr lang="en-US" sz="3900" dirty="0"/>
              <a:t> </a:t>
            </a:r>
            <a:r>
              <a:rPr lang="en-US" sz="3900" dirty="0" err="1"/>
              <a:t>tiva</a:t>
            </a:r>
            <a:r>
              <a:rPr lang="en-US" sz="3900" dirty="0"/>
              <a:t> a </a:t>
            </a:r>
            <a:r>
              <a:rPr lang="en-US" sz="3900" dirty="0" err="1"/>
              <a:t>luang</a:t>
            </a:r>
            <a:r>
              <a:rPr lang="en-US" sz="3900" dirty="0"/>
              <a:t>,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Khamhbawi</a:t>
            </a:r>
            <a:r>
              <a:rPr lang="en-US" sz="3900" dirty="0"/>
              <a:t> </a:t>
            </a:r>
            <a:r>
              <a:rPr lang="en-US" sz="3900" dirty="0" err="1"/>
              <a:t>chungin</a:t>
            </a:r>
            <a:r>
              <a:rPr lang="en-US" sz="3900" dirty="0"/>
              <a:t>, Van </a:t>
            </a:r>
            <a:r>
              <a:rPr lang="en-US" sz="3900" dirty="0" err="1"/>
              <a:t>phak</a:t>
            </a:r>
            <a:r>
              <a:rPr lang="en-US" sz="3900" dirty="0"/>
              <a:t> </a:t>
            </a:r>
            <a:r>
              <a:rPr lang="en-US" sz="3900" dirty="0" err="1"/>
              <a:t>tiangin</a:t>
            </a:r>
            <a:r>
              <a:rPr lang="en-US" sz="3900" dirty="0"/>
              <a:t> ka </a:t>
            </a:r>
            <a:r>
              <a:rPr lang="en-US" sz="3900" dirty="0" err="1"/>
              <a:t>hla</a:t>
            </a:r>
            <a:r>
              <a:rPr lang="en-US" sz="3900" dirty="0"/>
              <a:t> </a:t>
            </a:r>
            <a:r>
              <a:rPr lang="en-US" sz="3900" dirty="0" err="1"/>
              <a:t>tha</a:t>
            </a:r>
            <a:r>
              <a:rPr lang="en-US" sz="3900" dirty="0"/>
              <a:t> cu, "</a:t>
            </a:r>
            <a:r>
              <a:rPr lang="en-US" sz="3900" dirty="0" err="1"/>
              <a:t>Thi</a:t>
            </a:r>
            <a:r>
              <a:rPr lang="en-US" sz="3900" dirty="0"/>
              <a:t> sung </a:t>
            </a:r>
            <a:r>
              <a:rPr lang="en-US" sz="3900" dirty="0" err="1"/>
              <a:t>thletmi</a:t>
            </a:r>
            <a:r>
              <a:rPr lang="en-US" sz="3900" dirty="0"/>
              <a:t>" a </a:t>
            </a:r>
            <a:r>
              <a:rPr lang="en-US" sz="3900" dirty="0" err="1"/>
              <a:t>si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0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Philh</a:t>
            </a:r>
            <a:r>
              <a:rPr lang="en-US" sz="3900" dirty="0"/>
              <a:t> </a:t>
            </a:r>
            <a:r>
              <a:rPr lang="en-US" sz="3900" dirty="0" err="1"/>
              <a:t>khawh</a:t>
            </a:r>
            <a:r>
              <a:rPr lang="en-US" sz="3900" dirty="0"/>
              <a:t> </a:t>
            </a:r>
            <a:r>
              <a:rPr lang="en-US" sz="3900" dirty="0" err="1"/>
              <a:t>lomi</a:t>
            </a:r>
            <a:r>
              <a:rPr lang="en-US" sz="3900" dirty="0"/>
              <a:t> ka </a:t>
            </a:r>
            <a:r>
              <a:rPr lang="en-US" sz="3900" dirty="0" err="1"/>
              <a:t>sualnak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, A ka </a:t>
            </a:r>
            <a:r>
              <a:rPr lang="en-US" sz="3900" dirty="0" err="1"/>
              <a:t>tihter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lo, A sung </a:t>
            </a:r>
            <a:r>
              <a:rPr lang="en-US" sz="3900" dirty="0" err="1"/>
              <a:t>thi</a:t>
            </a:r>
            <a:r>
              <a:rPr lang="en-US" sz="3900" dirty="0"/>
              <a:t> a </a:t>
            </a:r>
            <a:r>
              <a:rPr lang="en-US" sz="3900" dirty="0" err="1"/>
              <a:t>chuakmi</a:t>
            </a:r>
            <a:r>
              <a:rPr lang="en-US" sz="3900" dirty="0"/>
              <a:t> </a:t>
            </a:r>
            <a:r>
              <a:rPr lang="en-US" sz="3900" dirty="0" err="1"/>
              <a:t>thawng</a:t>
            </a:r>
            <a:r>
              <a:rPr lang="en-US" sz="3900" dirty="0"/>
              <a:t> in, </a:t>
            </a:r>
            <a:r>
              <a:rPr lang="en-US" sz="3900" dirty="0" err="1"/>
              <a:t>Ngaihthiamnak</a:t>
            </a:r>
            <a:r>
              <a:rPr lang="en-US" sz="3900" dirty="0"/>
              <a:t> ka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0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Maw </a:t>
            </a:r>
            <a:r>
              <a:rPr lang="en-US" sz="3900" dirty="0" err="1"/>
              <a:t>khuaruahhar</a:t>
            </a:r>
            <a:r>
              <a:rPr lang="en-US" sz="3900" dirty="0"/>
              <a:t> </a:t>
            </a:r>
            <a:r>
              <a:rPr lang="en-US" sz="3900" dirty="0" err="1"/>
              <a:t>tiva</a:t>
            </a:r>
            <a:r>
              <a:rPr lang="en-US" sz="3900" dirty="0"/>
              <a:t> a </a:t>
            </a:r>
            <a:r>
              <a:rPr lang="en-US" sz="3900" dirty="0" err="1"/>
              <a:t>luang</a:t>
            </a:r>
            <a:r>
              <a:rPr lang="en-US" sz="3900" dirty="0"/>
              <a:t>,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Khamhbawi</a:t>
            </a:r>
            <a:r>
              <a:rPr lang="en-US" sz="3900" dirty="0"/>
              <a:t> </a:t>
            </a:r>
            <a:r>
              <a:rPr lang="en-US" sz="3900" dirty="0" err="1"/>
              <a:t>chungin</a:t>
            </a:r>
            <a:r>
              <a:rPr lang="en-US" sz="3900" dirty="0"/>
              <a:t>, Van </a:t>
            </a:r>
            <a:r>
              <a:rPr lang="en-US" sz="3900" dirty="0" err="1"/>
              <a:t>phak</a:t>
            </a:r>
            <a:r>
              <a:rPr lang="en-US" sz="3900" dirty="0"/>
              <a:t> </a:t>
            </a:r>
            <a:r>
              <a:rPr lang="en-US" sz="3900" dirty="0" err="1"/>
              <a:t>tiangin</a:t>
            </a:r>
            <a:r>
              <a:rPr lang="en-US" sz="3900" dirty="0"/>
              <a:t> ka </a:t>
            </a:r>
            <a:r>
              <a:rPr lang="en-US" sz="3900" dirty="0" err="1"/>
              <a:t>hla</a:t>
            </a:r>
            <a:r>
              <a:rPr lang="en-US" sz="3900" dirty="0"/>
              <a:t> </a:t>
            </a:r>
            <a:r>
              <a:rPr lang="en-US" sz="3900" dirty="0" err="1"/>
              <a:t>tha</a:t>
            </a:r>
            <a:r>
              <a:rPr lang="en-US" sz="3900" dirty="0"/>
              <a:t> cu, "</a:t>
            </a:r>
            <a:r>
              <a:rPr lang="en-US" sz="3900" dirty="0" err="1"/>
              <a:t>Thi</a:t>
            </a:r>
            <a:r>
              <a:rPr lang="en-US" sz="3900" dirty="0"/>
              <a:t> sung </a:t>
            </a:r>
            <a:r>
              <a:rPr lang="en-US" sz="3900" dirty="0" err="1"/>
              <a:t>thletmi</a:t>
            </a:r>
            <a:r>
              <a:rPr lang="en-US" sz="3900" dirty="0"/>
              <a:t>" a </a:t>
            </a:r>
            <a:r>
              <a:rPr lang="en-US" sz="3900" dirty="0" err="1"/>
              <a:t>si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0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</a:t>
            </a:r>
            <a:r>
              <a:rPr lang="en-US" sz="3900" dirty="0" err="1"/>
              <a:t>Zaang</a:t>
            </a:r>
            <a:r>
              <a:rPr lang="en-US" sz="3900" dirty="0"/>
              <a:t> a </a:t>
            </a:r>
            <a:r>
              <a:rPr lang="en-US" sz="3900" dirty="0" err="1"/>
              <a:t>dermi</a:t>
            </a:r>
            <a:r>
              <a:rPr lang="en-US" sz="3900" dirty="0"/>
              <a:t> ka </a:t>
            </a:r>
            <a:r>
              <a:rPr lang="en-US" sz="3900" dirty="0" err="1"/>
              <a:t>pumsa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, </a:t>
            </a:r>
            <a:r>
              <a:rPr lang="en-US" sz="3900" dirty="0" err="1"/>
              <a:t>Zawtnak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tong </a:t>
            </a:r>
            <a:r>
              <a:rPr lang="en-US" sz="3900" dirty="0" err="1"/>
              <a:t>hmanhseh</a:t>
            </a:r>
            <a:r>
              <a:rPr lang="en-US" sz="3900" dirty="0"/>
              <a:t>, </a:t>
            </a:r>
            <a:r>
              <a:rPr lang="en-US" sz="3900" dirty="0" err="1"/>
              <a:t>Khi</a:t>
            </a:r>
            <a:r>
              <a:rPr lang="en-US" sz="3900" dirty="0"/>
              <a:t> </a:t>
            </a:r>
            <a:r>
              <a:rPr lang="en-US" sz="3900" dirty="0" err="1"/>
              <a:t>thi</a:t>
            </a:r>
            <a:r>
              <a:rPr lang="en-US" sz="3900" dirty="0"/>
              <a:t> </a:t>
            </a:r>
            <a:r>
              <a:rPr lang="en-US" sz="3900" dirty="0" err="1"/>
              <a:t>chungah</a:t>
            </a:r>
            <a:r>
              <a:rPr lang="en-US" sz="3900" dirty="0"/>
              <a:t> </a:t>
            </a:r>
            <a:r>
              <a:rPr lang="en-US" sz="3900" dirty="0" err="1"/>
              <a:t>kaa</a:t>
            </a:r>
            <a:r>
              <a:rPr lang="en-US" sz="3900" dirty="0"/>
              <a:t> </a:t>
            </a:r>
            <a:r>
              <a:rPr lang="en-US" sz="3900" dirty="0" err="1"/>
              <a:t>dinh</a:t>
            </a:r>
            <a:r>
              <a:rPr lang="en-US" sz="3900" dirty="0"/>
              <a:t> </a:t>
            </a:r>
            <a:r>
              <a:rPr lang="en-US" sz="3900" dirty="0" err="1"/>
              <a:t>ahcun</a:t>
            </a:r>
            <a:r>
              <a:rPr lang="en-US" sz="3900" dirty="0"/>
              <a:t>, </a:t>
            </a:r>
            <a:r>
              <a:rPr lang="en-US" sz="3900" dirty="0" err="1"/>
              <a:t>Lungdai</a:t>
            </a:r>
            <a:r>
              <a:rPr lang="en-US" sz="3900" dirty="0"/>
              <a:t> in ka </a:t>
            </a:r>
            <a:r>
              <a:rPr lang="en-US" sz="3900" dirty="0" err="1"/>
              <a:t>thi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0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Maw </a:t>
            </a:r>
            <a:r>
              <a:rPr lang="en-US" sz="3900" dirty="0" err="1"/>
              <a:t>khuaruahhar</a:t>
            </a:r>
            <a:r>
              <a:rPr lang="en-US" sz="3900" dirty="0"/>
              <a:t> </a:t>
            </a:r>
            <a:r>
              <a:rPr lang="en-US" sz="3900" dirty="0" err="1"/>
              <a:t>tiva</a:t>
            </a:r>
            <a:r>
              <a:rPr lang="en-US" sz="3900" dirty="0"/>
              <a:t> a </a:t>
            </a:r>
            <a:r>
              <a:rPr lang="en-US" sz="3900" dirty="0" err="1"/>
              <a:t>luang</a:t>
            </a:r>
            <a:r>
              <a:rPr lang="en-US" sz="3900" dirty="0"/>
              <a:t>,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Khamhbawi</a:t>
            </a:r>
            <a:r>
              <a:rPr lang="en-US" sz="3900" dirty="0"/>
              <a:t> </a:t>
            </a:r>
            <a:r>
              <a:rPr lang="en-US" sz="3900" dirty="0" err="1"/>
              <a:t>chungin</a:t>
            </a:r>
            <a:r>
              <a:rPr lang="en-US" sz="3900" dirty="0"/>
              <a:t>, Van </a:t>
            </a:r>
            <a:r>
              <a:rPr lang="en-US" sz="3900" dirty="0" err="1"/>
              <a:t>phak</a:t>
            </a:r>
            <a:r>
              <a:rPr lang="en-US" sz="3900" dirty="0"/>
              <a:t> </a:t>
            </a:r>
            <a:r>
              <a:rPr lang="en-US" sz="3900" dirty="0" err="1"/>
              <a:t>tiangin</a:t>
            </a:r>
            <a:r>
              <a:rPr lang="en-US" sz="3900" dirty="0"/>
              <a:t> ka </a:t>
            </a:r>
            <a:r>
              <a:rPr lang="en-US" sz="3900" dirty="0" err="1"/>
              <a:t>hla</a:t>
            </a:r>
            <a:r>
              <a:rPr lang="en-US" sz="3900" dirty="0"/>
              <a:t> </a:t>
            </a:r>
            <a:r>
              <a:rPr lang="en-US" sz="3900" dirty="0" err="1"/>
              <a:t>tha</a:t>
            </a:r>
            <a:r>
              <a:rPr lang="en-US" sz="3900" dirty="0"/>
              <a:t> cu, "</a:t>
            </a:r>
            <a:r>
              <a:rPr lang="en-US" sz="3900" dirty="0" err="1"/>
              <a:t>Thi</a:t>
            </a:r>
            <a:r>
              <a:rPr lang="en-US" sz="3900" dirty="0"/>
              <a:t> sung </a:t>
            </a:r>
            <a:r>
              <a:rPr lang="en-US" sz="3900" dirty="0" err="1"/>
              <a:t>thletmi</a:t>
            </a:r>
            <a:r>
              <a:rPr lang="en-US" sz="3900" dirty="0"/>
              <a:t>" a </a:t>
            </a:r>
            <a:r>
              <a:rPr lang="en-US" sz="3900" dirty="0" err="1"/>
              <a:t>si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0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10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137. A THI CHUNGAH THAWNNAK A UM</a:t>
            </a:r>
          </a:p>
          <a:p>
            <a:r>
              <a:rPr lang="en-US" sz="3900" dirty="0" err="1"/>
              <a:t>Doh</a:t>
            </a:r>
            <a:r>
              <a:rPr lang="en-US" sz="3900" dirty="0"/>
              <a:t> is Bb</a:t>
            </a:r>
          </a:p>
        </p:txBody>
      </p:sp>
    </p:spTree>
  </p:cSld>
  <p:clrMapOvr>
    <a:masterClrMapping/>
  </p:clrMapOvr>
</p:sld>
</file>

<file path=ppt/slides/slide10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Na </a:t>
            </a:r>
            <a:r>
              <a:rPr lang="en-US" sz="3900" dirty="0" err="1"/>
              <a:t>sual</a:t>
            </a:r>
            <a:r>
              <a:rPr lang="en-US" sz="3900" dirty="0"/>
              <a:t> </a:t>
            </a:r>
            <a:r>
              <a:rPr lang="en-US" sz="3900" dirty="0" err="1"/>
              <a:t>thilrit</a:t>
            </a:r>
            <a:r>
              <a:rPr lang="en-US" sz="3900" dirty="0"/>
              <a:t> in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luat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maw? A </a:t>
            </a:r>
            <a:r>
              <a:rPr lang="en-US" sz="3900" dirty="0" err="1"/>
              <a:t>thi</a:t>
            </a:r>
            <a:r>
              <a:rPr lang="en-US" sz="3900" dirty="0"/>
              <a:t> </a:t>
            </a:r>
            <a:r>
              <a:rPr lang="en-US" sz="3900" dirty="0" err="1"/>
              <a:t>chung</a:t>
            </a:r>
            <a:r>
              <a:rPr lang="en-US" sz="3900" dirty="0"/>
              <a:t> </a:t>
            </a:r>
            <a:r>
              <a:rPr lang="en-US" sz="3900" dirty="0" err="1"/>
              <a:t>thawnnak</a:t>
            </a:r>
            <a:r>
              <a:rPr lang="en-US" sz="3900" dirty="0"/>
              <a:t>, </a:t>
            </a:r>
            <a:r>
              <a:rPr lang="en-US" sz="3900" dirty="0" err="1"/>
              <a:t>Thawnnak</a:t>
            </a:r>
            <a:r>
              <a:rPr lang="en-US" sz="3900" dirty="0"/>
              <a:t> a um, </a:t>
            </a:r>
            <a:r>
              <a:rPr lang="en-US" sz="3900" dirty="0" err="1"/>
              <a:t>Sualnak</a:t>
            </a:r>
            <a:r>
              <a:rPr lang="en-US" sz="3900" dirty="0"/>
              <a:t> </a:t>
            </a:r>
            <a:r>
              <a:rPr lang="en-US" sz="3900" dirty="0" err="1"/>
              <a:t>chungah</a:t>
            </a:r>
            <a:r>
              <a:rPr lang="en-US" sz="3900" dirty="0"/>
              <a:t> </a:t>
            </a:r>
            <a:r>
              <a:rPr lang="en-US" sz="3900" dirty="0" err="1"/>
              <a:t>teinak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ngei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maw? </a:t>
            </a:r>
            <a:r>
              <a:rPr lang="en-US" sz="3900" dirty="0" err="1"/>
              <a:t>Thawnnak</a:t>
            </a:r>
            <a:r>
              <a:rPr lang="en-US" sz="3900" dirty="0"/>
              <a:t> a </a:t>
            </a:r>
            <a:r>
              <a:rPr lang="en-US" sz="3900" dirty="0" err="1"/>
              <a:t>thi</a:t>
            </a:r>
            <a:r>
              <a:rPr lang="en-US" sz="3900" dirty="0"/>
              <a:t> </a:t>
            </a:r>
            <a:r>
              <a:rPr lang="en-US" sz="3900" dirty="0" err="1"/>
              <a:t>chungah</a:t>
            </a:r>
            <a:r>
              <a:rPr lang="en-US" sz="3900" dirty="0"/>
              <a:t> a um.</a:t>
            </a:r>
          </a:p>
        </p:txBody>
      </p:sp>
    </p:spTree>
  </p:cSld>
  <p:clrMapOvr>
    <a:masterClrMapping/>
  </p:clrMapOvr>
</p:sld>
</file>

<file path=ppt/slides/slide10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Thawnnak</a:t>
            </a:r>
            <a:r>
              <a:rPr lang="en-US" sz="3900" dirty="0"/>
              <a:t> a um, </a:t>
            </a:r>
            <a:r>
              <a:rPr lang="en-US" sz="3900" dirty="0" err="1"/>
              <a:t>Khuaruahhar</a:t>
            </a:r>
            <a:r>
              <a:rPr lang="en-US" sz="3900" dirty="0"/>
              <a:t> </a:t>
            </a:r>
            <a:r>
              <a:rPr lang="en-US" sz="3900" dirty="0" err="1"/>
              <a:t>thawnnak</a:t>
            </a:r>
            <a:r>
              <a:rPr lang="en-US" sz="3900" dirty="0"/>
              <a:t>, </a:t>
            </a:r>
            <a:r>
              <a:rPr lang="en-US" sz="3900" dirty="0" err="1"/>
              <a:t>Tuufa</a:t>
            </a:r>
            <a:r>
              <a:rPr lang="en-US" sz="3900" dirty="0"/>
              <a:t> </a:t>
            </a:r>
            <a:r>
              <a:rPr lang="en-US" sz="3900" dirty="0" err="1"/>
              <a:t>thi</a:t>
            </a:r>
            <a:r>
              <a:rPr lang="en-US" sz="3900" dirty="0"/>
              <a:t> </a:t>
            </a:r>
            <a:r>
              <a:rPr lang="en-US" sz="3900" dirty="0" err="1"/>
              <a:t>chungah</a:t>
            </a:r>
            <a:r>
              <a:rPr lang="en-US" sz="3900" dirty="0"/>
              <a:t> khan, </a:t>
            </a:r>
            <a:r>
              <a:rPr lang="en-US" sz="3900" dirty="0" err="1"/>
              <a:t>Thawnnak</a:t>
            </a:r>
            <a:r>
              <a:rPr lang="en-US" sz="3900" dirty="0"/>
              <a:t> a um, </a:t>
            </a:r>
            <a:r>
              <a:rPr lang="en-US" sz="3900" dirty="0" err="1"/>
              <a:t>Khuaruahhar</a:t>
            </a:r>
            <a:r>
              <a:rPr lang="en-US" sz="3900" dirty="0"/>
              <a:t> </a:t>
            </a:r>
            <a:r>
              <a:rPr lang="en-US" sz="3900" dirty="0" err="1"/>
              <a:t>thawnnak</a:t>
            </a:r>
            <a:r>
              <a:rPr lang="en-US" sz="3900" dirty="0"/>
              <a:t>, </a:t>
            </a:r>
            <a:r>
              <a:rPr lang="en-US" sz="3900" dirty="0" err="1"/>
              <a:t>Tuufa</a:t>
            </a:r>
            <a:r>
              <a:rPr lang="en-US" sz="3900" dirty="0"/>
              <a:t> </a:t>
            </a:r>
            <a:r>
              <a:rPr lang="en-US" sz="3900" dirty="0" err="1"/>
              <a:t>thi</a:t>
            </a:r>
            <a:r>
              <a:rPr lang="en-US" sz="3900" dirty="0"/>
              <a:t> </a:t>
            </a:r>
            <a:r>
              <a:rPr lang="en-US" sz="3900" dirty="0" err="1"/>
              <a:t>sungmi</a:t>
            </a:r>
            <a:r>
              <a:rPr lang="en-US" sz="3900" dirty="0"/>
              <a:t> </a:t>
            </a:r>
            <a:r>
              <a:rPr lang="en-US" sz="3900" dirty="0" err="1"/>
              <a:t>chungah</a:t>
            </a:r>
            <a:r>
              <a:rPr lang="en-US" sz="3900" dirty="0"/>
              <a:t> khan.</a:t>
            </a:r>
          </a:p>
        </p:txBody>
      </p:sp>
    </p:spTree>
  </p:cSld>
  <p:clrMapOvr>
    <a:masterClrMapping/>
  </p:clrMapOvr>
</p:sld>
</file>

<file path=ppt/slides/slide10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Porhhlawt</a:t>
            </a:r>
            <a:r>
              <a:rPr lang="en-US" sz="3900" dirty="0"/>
              <a:t> </a:t>
            </a:r>
            <a:r>
              <a:rPr lang="en-US" sz="3900" dirty="0" err="1"/>
              <a:t>lungsualnak</a:t>
            </a:r>
            <a:r>
              <a:rPr lang="en-US" sz="3900" dirty="0"/>
              <a:t> in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luat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maw? A </a:t>
            </a:r>
            <a:r>
              <a:rPr lang="en-US" sz="3900" dirty="0" err="1"/>
              <a:t>thi</a:t>
            </a:r>
            <a:r>
              <a:rPr lang="en-US" sz="3900" dirty="0"/>
              <a:t> </a:t>
            </a:r>
            <a:r>
              <a:rPr lang="en-US" sz="3900" dirty="0" err="1"/>
              <a:t>chung</a:t>
            </a:r>
            <a:r>
              <a:rPr lang="en-US" sz="3900" dirty="0"/>
              <a:t> </a:t>
            </a:r>
            <a:r>
              <a:rPr lang="en-US" sz="3900" dirty="0" err="1"/>
              <a:t>thawnnak</a:t>
            </a:r>
            <a:r>
              <a:rPr lang="en-US" sz="3900" dirty="0"/>
              <a:t>, </a:t>
            </a:r>
            <a:r>
              <a:rPr lang="en-US" sz="3900" dirty="0" err="1"/>
              <a:t>Thawnnak</a:t>
            </a:r>
            <a:r>
              <a:rPr lang="en-US" sz="3900" dirty="0"/>
              <a:t> a um, </a:t>
            </a:r>
            <a:r>
              <a:rPr lang="en-US" sz="3900" dirty="0" err="1"/>
              <a:t>Kal-va-ry</a:t>
            </a:r>
            <a:r>
              <a:rPr lang="en-US" sz="3900" dirty="0"/>
              <a:t> </a:t>
            </a:r>
            <a:r>
              <a:rPr lang="en-US" sz="3900" dirty="0" err="1"/>
              <a:t>ti</a:t>
            </a:r>
            <a:r>
              <a:rPr lang="en-US" sz="3900" dirty="0"/>
              <a:t> in </a:t>
            </a:r>
            <a:r>
              <a:rPr lang="en-US" sz="3900" dirty="0" err="1"/>
              <a:t>tlengh</a:t>
            </a:r>
            <a:r>
              <a:rPr lang="en-US" sz="3900" dirty="0"/>
              <a:t> </a:t>
            </a:r>
            <a:r>
              <a:rPr lang="en-US" sz="3900" dirty="0" err="1"/>
              <a:t>awkah</a:t>
            </a:r>
            <a:r>
              <a:rPr lang="en-US" sz="3900" dirty="0"/>
              <a:t> </a:t>
            </a:r>
            <a:r>
              <a:rPr lang="en-US" sz="3900" dirty="0" err="1"/>
              <a:t>ra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Thawnnak</a:t>
            </a:r>
            <a:r>
              <a:rPr lang="en-US" sz="3900" dirty="0"/>
              <a:t> a </a:t>
            </a:r>
            <a:r>
              <a:rPr lang="en-US" sz="3900" dirty="0" err="1"/>
              <a:t>thi</a:t>
            </a:r>
            <a:r>
              <a:rPr lang="en-US" sz="3900" dirty="0"/>
              <a:t> </a:t>
            </a:r>
            <a:r>
              <a:rPr lang="en-US" sz="3900" dirty="0" err="1"/>
              <a:t>chungah</a:t>
            </a:r>
            <a:r>
              <a:rPr lang="en-US" sz="3900" dirty="0"/>
              <a:t> a um.</a:t>
            </a:r>
          </a:p>
        </p:txBody>
      </p:sp>
    </p:spTree>
  </p:cSld>
  <p:clrMapOvr>
    <a:masterClrMapping/>
  </p:clrMapOvr>
</p:sld>
</file>

<file path=ppt/slides/slide10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Thawnnak</a:t>
            </a:r>
            <a:r>
              <a:rPr lang="en-US" sz="3900" dirty="0"/>
              <a:t> a um, </a:t>
            </a:r>
            <a:r>
              <a:rPr lang="en-US" sz="3900" dirty="0" err="1"/>
              <a:t>Khuaruahhar</a:t>
            </a:r>
            <a:r>
              <a:rPr lang="en-US" sz="3900" dirty="0"/>
              <a:t> </a:t>
            </a:r>
            <a:r>
              <a:rPr lang="en-US" sz="3900" dirty="0" err="1"/>
              <a:t>thawnnak</a:t>
            </a:r>
            <a:r>
              <a:rPr lang="en-US" sz="3900" dirty="0"/>
              <a:t>, </a:t>
            </a:r>
            <a:r>
              <a:rPr lang="en-US" sz="3900" dirty="0" err="1"/>
              <a:t>Tuufa</a:t>
            </a:r>
            <a:r>
              <a:rPr lang="en-US" sz="3900" dirty="0"/>
              <a:t> </a:t>
            </a:r>
            <a:r>
              <a:rPr lang="en-US" sz="3900" dirty="0" err="1"/>
              <a:t>thi</a:t>
            </a:r>
            <a:r>
              <a:rPr lang="en-US" sz="3900" dirty="0"/>
              <a:t> </a:t>
            </a:r>
            <a:r>
              <a:rPr lang="en-US" sz="3900" dirty="0" err="1"/>
              <a:t>chungah</a:t>
            </a:r>
            <a:r>
              <a:rPr lang="en-US" sz="3900" dirty="0"/>
              <a:t> khan, </a:t>
            </a:r>
            <a:r>
              <a:rPr lang="en-US" sz="3900" dirty="0" err="1"/>
              <a:t>Thawnnak</a:t>
            </a:r>
            <a:r>
              <a:rPr lang="en-US" sz="3900" dirty="0"/>
              <a:t> a um, </a:t>
            </a:r>
            <a:r>
              <a:rPr lang="en-US" sz="3900" dirty="0" err="1"/>
              <a:t>Khuaruahhar</a:t>
            </a:r>
            <a:r>
              <a:rPr lang="en-US" sz="3900" dirty="0"/>
              <a:t> </a:t>
            </a:r>
            <a:r>
              <a:rPr lang="en-US" sz="3900" dirty="0" err="1"/>
              <a:t>thawnnak</a:t>
            </a:r>
            <a:r>
              <a:rPr lang="en-US" sz="3900" dirty="0"/>
              <a:t>, </a:t>
            </a:r>
            <a:r>
              <a:rPr lang="en-US" sz="3900" dirty="0" err="1"/>
              <a:t>Tuufa</a:t>
            </a:r>
            <a:r>
              <a:rPr lang="en-US" sz="3900" dirty="0"/>
              <a:t> </a:t>
            </a:r>
            <a:r>
              <a:rPr lang="en-US" sz="3900" dirty="0" err="1"/>
              <a:t>thi</a:t>
            </a:r>
            <a:r>
              <a:rPr lang="en-US" sz="3900" dirty="0"/>
              <a:t> </a:t>
            </a:r>
            <a:r>
              <a:rPr lang="en-US" sz="3900" dirty="0" err="1"/>
              <a:t>sungmi</a:t>
            </a:r>
            <a:r>
              <a:rPr lang="en-US" sz="3900" dirty="0"/>
              <a:t> </a:t>
            </a:r>
            <a:r>
              <a:rPr lang="en-US" sz="3900" dirty="0" err="1"/>
              <a:t>chungah</a:t>
            </a:r>
            <a:r>
              <a:rPr lang="en-US" sz="3900" dirty="0"/>
              <a:t> khan.</a:t>
            </a:r>
          </a:p>
        </p:txBody>
      </p:sp>
    </p:spTree>
  </p:cSld>
  <p:clrMapOvr>
    <a:masterClrMapping/>
  </p:clrMapOvr>
</p:sld>
</file>

<file path=ppt/slides/slide10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Hawhra</a:t>
            </a:r>
            <a:r>
              <a:rPr lang="en-US" sz="3900" dirty="0"/>
              <a:t> rang </a:t>
            </a:r>
            <a:r>
              <a:rPr lang="en-US" sz="3900" dirty="0" err="1"/>
              <a:t>nakin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rang </a:t>
            </a:r>
            <a:r>
              <a:rPr lang="en-US" sz="3900" dirty="0" err="1"/>
              <a:t>deuh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maw? A </a:t>
            </a:r>
            <a:r>
              <a:rPr lang="en-US" sz="3900" dirty="0" err="1"/>
              <a:t>thi</a:t>
            </a:r>
            <a:r>
              <a:rPr lang="en-US" sz="3900" dirty="0"/>
              <a:t> </a:t>
            </a:r>
            <a:r>
              <a:rPr lang="en-US" sz="3900" dirty="0" err="1"/>
              <a:t>chung</a:t>
            </a:r>
            <a:r>
              <a:rPr lang="en-US" sz="3900" dirty="0"/>
              <a:t> </a:t>
            </a:r>
            <a:r>
              <a:rPr lang="en-US" sz="3900" dirty="0" err="1"/>
              <a:t>thawnnak</a:t>
            </a:r>
            <a:r>
              <a:rPr lang="en-US" sz="3900" dirty="0"/>
              <a:t>, </a:t>
            </a:r>
            <a:r>
              <a:rPr lang="en-US" sz="3900" dirty="0" err="1"/>
              <a:t>Thawnnak</a:t>
            </a:r>
            <a:r>
              <a:rPr lang="en-US" sz="3900" dirty="0"/>
              <a:t> a um, Ti </a:t>
            </a:r>
            <a:r>
              <a:rPr lang="en-US" sz="3900" dirty="0" err="1"/>
              <a:t>luang</a:t>
            </a:r>
            <a:r>
              <a:rPr lang="en-US" sz="3900" dirty="0"/>
              <a:t> ah </a:t>
            </a:r>
            <a:r>
              <a:rPr lang="en-US" sz="3900" dirty="0" err="1"/>
              <a:t>sualthurnak</a:t>
            </a:r>
            <a:r>
              <a:rPr lang="en-US" sz="3900" dirty="0"/>
              <a:t> a </a:t>
            </a:r>
            <a:r>
              <a:rPr lang="en-US" sz="3900" dirty="0" err="1"/>
              <a:t>thiang</a:t>
            </a:r>
            <a:r>
              <a:rPr lang="en-US" sz="3900" dirty="0"/>
              <a:t> </a:t>
            </a:r>
            <a:r>
              <a:rPr lang="en-US" sz="3900" dirty="0" err="1"/>
              <a:t>dih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</a:t>
            </a:r>
            <a:r>
              <a:rPr lang="en-US" sz="3900" dirty="0" err="1"/>
              <a:t>Thawnnak</a:t>
            </a:r>
            <a:r>
              <a:rPr lang="en-US" sz="3900" dirty="0"/>
              <a:t> a </a:t>
            </a:r>
            <a:r>
              <a:rPr lang="en-US" sz="3900" dirty="0" err="1"/>
              <a:t>thi</a:t>
            </a:r>
            <a:r>
              <a:rPr lang="en-US" sz="3900" dirty="0"/>
              <a:t> </a:t>
            </a:r>
            <a:r>
              <a:rPr lang="en-US" sz="3900" dirty="0" err="1"/>
              <a:t>chungah</a:t>
            </a:r>
            <a:r>
              <a:rPr lang="en-US" sz="3900" dirty="0"/>
              <a:t> a um.</a:t>
            </a:r>
          </a:p>
        </p:txBody>
      </p:sp>
    </p:spTree>
  </p:cSld>
  <p:clrMapOvr>
    <a:masterClrMapping/>
  </p:clrMapOvr>
</p:sld>
</file>

<file path=ppt/slides/slide10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Thawnnak</a:t>
            </a:r>
            <a:r>
              <a:rPr lang="en-US" sz="3900" dirty="0"/>
              <a:t> a um, </a:t>
            </a:r>
            <a:r>
              <a:rPr lang="en-US" sz="3900" dirty="0" err="1"/>
              <a:t>Khuaruahhar</a:t>
            </a:r>
            <a:r>
              <a:rPr lang="en-US" sz="3900" dirty="0"/>
              <a:t> </a:t>
            </a:r>
            <a:r>
              <a:rPr lang="en-US" sz="3900" dirty="0" err="1"/>
              <a:t>thawnnak</a:t>
            </a:r>
            <a:r>
              <a:rPr lang="en-US" sz="3900" dirty="0"/>
              <a:t>, </a:t>
            </a:r>
            <a:r>
              <a:rPr lang="en-US" sz="3900" dirty="0" err="1"/>
              <a:t>Tuufa</a:t>
            </a:r>
            <a:r>
              <a:rPr lang="en-US" sz="3900" dirty="0"/>
              <a:t> </a:t>
            </a:r>
            <a:r>
              <a:rPr lang="en-US" sz="3900" dirty="0" err="1"/>
              <a:t>thi</a:t>
            </a:r>
            <a:r>
              <a:rPr lang="en-US" sz="3900" dirty="0"/>
              <a:t> </a:t>
            </a:r>
            <a:r>
              <a:rPr lang="en-US" sz="3900" dirty="0" err="1"/>
              <a:t>chungah</a:t>
            </a:r>
            <a:r>
              <a:rPr lang="en-US" sz="3900" dirty="0"/>
              <a:t> khan, </a:t>
            </a:r>
            <a:r>
              <a:rPr lang="en-US" sz="3900" dirty="0" err="1"/>
              <a:t>Thawnnak</a:t>
            </a:r>
            <a:r>
              <a:rPr lang="en-US" sz="3900" dirty="0"/>
              <a:t> a um, </a:t>
            </a:r>
            <a:r>
              <a:rPr lang="en-US" sz="3900" dirty="0" err="1"/>
              <a:t>Khuaruahhar</a:t>
            </a:r>
            <a:r>
              <a:rPr lang="en-US" sz="3900" dirty="0"/>
              <a:t> </a:t>
            </a:r>
            <a:r>
              <a:rPr lang="en-US" sz="3900" dirty="0" err="1"/>
              <a:t>thawnnak</a:t>
            </a:r>
            <a:r>
              <a:rPr lang="en-US" sz="3900" dirty="0"/>
              <a:t>, </a:t>
            </a:r>
            <a:r>
              <a:rPr lang="en-US" sz="3900" dirty="0" err="1"/>
              <a:t>Tuufa</a:t>
            </a:r>
            <a:r>
              <a:rPr lang="en-US" sz="3900" dirty="0"/>
              <a:t> </a:t>
            </a:r>
            <a:r>
              <a:rPr lang="en-US" sz="3900" dirty="0" err="1"/>
              <a:t>thi</a:t>
            </a:r>
            <a:r>
              <a:rPr lang="en-US" sz="3900" dirty="0"/>
              <a:t> </a:t>
            </a:r>
            <a:r>
              <a:rPr lang="en-US" sz="3900" dirty="0" err="1"/>
              <a:t>sungmi</a:t>
            </a:r>
            <a:r>
              <a:rPr lang="en-US" sz="3900" dirty="0"/>
              <a:t> </a:t>
            </a:r>
            <a:r>
              <a:rPr lang="en-US" sz="3900" dirty="0" err="1"/>
              <a:t>chungah</a:t>
            </a:r>
            <a:r>
              <a:rPr lang="en-US" sz="3900" dirty="0"/>
              <a:t> khan.</a:t>
            </a:r>
          </a:p>
        </p:txBody>
      </p:sp>
    </p:spTree>
  </p:cSld>
  <p:clrMapOvr>
    <a:masterClrMapping/>
  </p:clrMapOvr>
</p:sld>
</file>

<file path=ppt/slides/slide10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Na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ca </a:t>
            </a:r>
            <a:r>
              <a:rPr lang="en-US" sz="3900" dirty="0" err="1"/>
              <a:t>rian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tuan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maw? A </a:t>
            </a:r>
            <a:r>
              <a:rPr lang="en-US" sz="3900" dirty="0" err="1"/>
              <a:t>thi</a:t>
            </a:r>
            <a:r>
              <a:rPr lang="en-US" sz="3900" dirty="0"/>
              <a:t> </a:t>
            </a:r>
            <a:r>
              <a:rPr lang="en-US" sz="3900" dirty="0" err="1"/>
              <a:t>chung</a:t>
            </a:r>
            <a:r>
              <a:rPr lang="en-US" sz="3900" dirty="0"/>
              <a:t> </a:t>
            </a:r>
            <a:r>
              <a:rPr lang="en-US" sz="3900" dirty="0" err="1"/>
              <a:t>thawnnak</a:t>
            </a:r>
            <a:r>
              <a:rPr lang="en-US" sz="3900" dirty="0"/>
              <a:t>, </a:t>
            </a:r>
            <a:r>
              <a:rPr lang="en-US" sz="3900" dirty="0" err="1"/>
              <a:t>thawnnak</a:t>
            </a:r>
            <a:r>
              <a:rPr lang="en-US" sz="3900" dirty="0"/>
              <a:t> a um, </a:t>
            </a:r>
            <a:r>
              <a:rPr lang="en-US" sz="3900" dirty="0" err="1"/>
              <a:t>Nifa</a:t>
            </a:r>
            <a:r>
              <a:rPr lang="en-US" sz="3900" dirty="0"/>
              <a:t> a </a:t>
            </a:r>
            <a:r>
              <a:rPr lang="en-US" sz="3900" dirty="0" err="1"/>
              <a:t>thangthat</a:t>
            </a:r>
            <a:r>
              <a:rPr lang="en-US" sz="3900" dirty="0"/>
              <a:t> </a:t>
            </a:r>
            <a:r>
              <a:rPr lang="en-US" sz="3900" dirty="0" err="1"/>
              <a:t>hla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sa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maw? </a:t>
            </a:r>
            <a:r>
              <a:rPr lang="en-US" sz="3900" dirty="0" err="1"/>
              <a:t>Thawnnak</a:t>
            </a:r>
            <a:r>
              <a:rPr lang="en-US" sz="3900" dirty="0"/>
              <a:t> a </a:t>
            </a:r>
            <a:r>
              <a:rPr lang="en-US" sz="3900" dirty="0" err="1"/>
              <a:t>thi</a:t>
            </a:r>
            <a:r>
              <a:rPr lang="en-US" sz="3900" dirty="0"/>
              <a:t> </a:t>
            </a:r>
            <a:r>
              <a:rPr lang="en-US" sz="3900" dirty="0" err="1"/>
              <a:t>chungah</a:t>
            </a:r>
            <a:r>
              <a:rPr lang="en-US" sz="3900" dirty="0"/>
              <a:t> a um.</a:t>
            </a:r>
          </a:p>
        </p:txBody>
      </p:sp>
    </p:spTree>
  </p:cSld>
  <p:clrMapOvr>
    <a:masterClrMapping/>
  </p:clrMapOvr>
</p:sld>
</file>

<file path=ppt/slides/slide10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Thawnnak</a:t>
            </a:r>
            <a:r>
              <a:rPr lang="en-US" sz="3900" dirty="0"/>
              <a:t> a um, </a:t>
            </a:r>
            <a:r>
              <a:rPr lang="en-US" sz="3900" dirty="0" err="1"/>
              <a:t>Khuaruahhar</a:t>
            </a:r>
            <a:r>
              <a:rPr lang="en-US" sz="3900" dirty="0"/>
              <a:t> </a:t>
            </a:r>
            <a:r>
              <a:rPr lang="en-US" sz="3900" dirty="0" err="1"/>
              <a:t>thawnnak</a:t>
            </a:r>
            <a:r>
              <a:rPr lang="en-US" sz="3900" dirty="0"/>
              <a:t>, </a:t>
            </a:r>
            <a:r>
              <a:rPr lang="en-US" sz="3900" dirty="0" err="1"/>
              <a:t>Tuufa</a:t>
            </a:r>
            <a:r>
              <a:rPr lang="en-US" sz="3900" dirty="0"/>
              <a:t> </a:t>
            </a:r>
            <a:r>
              <a:rPr lang="en-US" sz="3900" dirty="0" err="1"/>
              <a:t>thi</a:t>
            </a:r>
            <a:r>
              <a:rPr lang="en-US" sz="3900" dirty="0"/>
              <a:t> </a:t>
            </a:r>
            <a:r>
              <a:rPr lang="en-US" sz="3900" dirty="0" err="1"/>
              <a:t>chungah</a:t>
            </a:r>
            <a:r>
              <a:rPr lang="en-US" sz="3900" dirty="0"/>
              <a:t> khan, </a:t>
            </a:r>
            <a:r>
              <a:rPr lang="en-US" sz="3900" dirty="0" err="1"/>
              <a:t>Thawnnak</a:t>
            </a:r>
            <a:r>
              <a:rPr lang="en-US" sz="3900" dirty="0"/>
              <a:t> a um, </a:t>
            </a:r>
            <a:r>
              <a:rPr lang="en-US" sz="3900" dirty="0" err="1"/>
              <a:t>Khuaruahhar</a:t>
            </a:r>
            <a:r>
              <a:rPr lang="en-US" sz="3900" dirty="0"/>
              <a:t> </a:t>
            </a:r>
            <a:r>
              <a:rPr lang="en-US" sz="3900" dirty="0" err="1"/>
              <a:t>thawnnak</a:t>
            </a:r>
            <a:r>
              <a:rPr lang="en-US" sz="3900" dirty="0"/>
              <a:t>, </a:t>
            </a:r>
            <a:r>
              <a:rPr lang="en-US" sz="3900" dirty="0" err="1"/>
              <a:t>Tuufa</a:t>
            </a:r>
            <a:r>
              <a:rPr lang="en-US" sz="3900" dirty="0"/>
              <a:t> </a:t>
            </a:r>
            <a:r>
              <a:rPr lang="en-US" sz="3900" dirty="0" err="1"/>
              <a:t>thi</a:t>
            </a:r>
            <a:r>
              <a:rPr lang="en-US" sz="3900" dirty="0"/>
              <a:t> </a:t>
            </a:r>
            <a:r>
              <a:rPr lang="en-US" sz="3900" dirty="0" err="1"/>
              <a:t>sungmi</a:t>
            </a:r>
            <a:r>
              <a:rPr lang="en-US" sz="3900" dirty="0"/>
              <a:t> </a:t>
            </a:r>
            <a:r>
              <a:rPr lang="en-US" sz="3900" dirty="0" err="1"/>
              <a:t>chungah</a:t>
            </a:r>
            <a:r>
              <a:rPr lang="en-US" sz="3900" dirty="0"/>
              <a:t> khan.</a:t>
            </a:r>
          </a:p>
        </p:txBody>
      </p:sp>
    </p:spTree>
  </p:cSld>
  <p:clrMapOvr>
    <a:masterClrMapping/>
  </p:clrMapOvr>
</p:sld>
</file>

<file path=ppt/slides/slide10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10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138. VAILAM TAHNAK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Bb</a:t>
            </a:r>
          </a:p>
        </p:txBody>
      </p:sp>
    </p:spTree>
  </p:cSld>
  <p:clrMapOvr>
    <a:masterClrMapping/>
  </p:clrMapOvr>
</p:sld>
</file>

<file path=ppt/slides/slide10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A </a:t>
            </a:r>
            <a:r>
              <a:rPr lang="en-US" sz="3900" dirty="0" err="1"/>
              <a:t>hlatpi</a:t>
            </a:r>
            <a:r>
              <a:rPr lang="en-US" sz="3900" dirty="0"/>
              <a:t> </a:t>
            </a:r>
            <a:r>
              <a:rPr lang="en-US" sz="3900" dirty="0" err="1"/>
              <a:t>tlangcungah</a:t>
            </a:r>
            <a:r>
              <a:rPr lang="en-US" sz="3900" dirty="0"/>
              <a:t> </a:t>
            </a:r>
            <a:r>
              <a:rPr lang="en-US" sz="3900" dirty="0" err="1"/>
              <a:t>vailamtahnak</a:t>
            </a:r>
            <a:r>
              <a:rPr lang="en-US" sz="3900" dirty="0"/>
              <a:t> a dir, </a:t>
            </a:r>
            <a:r>
              <a:rPr lang="en-US" sz="3900" dirty="0" err="1"/>
              <a:t>Temh</a:t>
            </a:r>
            <a:r>
              <a:rPr lang="en-US" sz="3900" dirty="0"/>
              <a:t> </a:t>
            </a:r>
            <a:r>
              <a:rPr lang="en-US" sz="3900" dirty="0" err="1"/>
              <a:t>ningzah</a:t>
            </a:r>
            <a:r>
              <a:rPr lang="en-US" sz="3900" dirty="0"/>
              <a:t> </a:t>
            </a:r>
            <a:r>
              <a:rPr lang="en-US" sz="3900" dirty="0" err="1"/>
              <a:t>hmelchunhnak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, </a:t>
            </a:r>
            <a:r>
              <a:rPr lang="en-US" sz="3900" dirty="0" err="1"/>
              <a:t>Sihmanhseh</a:t>
            </a:r>
            <a:r>
              <a:rPr lang="en-US" sz="3900" dirty="0"/>
              <a:t> </a:t>
            </a:r>
            <a:r>
              <a:rPr lang="en-US" sz="3900" dirty="0" err="1"/>
              <a:t>misual</a:t>
            </a:r>
            <a:r>
              <a:rPr lang="en-US" sz="3900" dirty="0"/>
              <a:t> ca ka </a:t>
            </a:r>
            <a:r>
              <a:rPr lang="en-US" sz="3900" dirty="0" err="1"/>
              <a:t>Bawipa</a:t>
            </a:r>
            <a:r>
              <a:rPr lang="en-US" sz="3900" dirty="0"/>
              <a:t> a </a:t>
            </a:r>
            <a:r>
              <a:rPr lang="en-US" sz="3900" dirty="0" err="1"/>
              <a:t>thihnak</a:t>
            </a:r>
            <a:r>
              <a:rPr lang="en-US" sz="3900" dirty="0"/>
              <a:t>, </a:t>
            </a:r>
            <a:r>
              <a:rPr lang="en-US" sz="3900" dirty="0" err="1"/>
              <a:t>Vailamtah</a:t>
            </a:r>
            <a:r>
              <a:rPr lang="en-US" sz="3900" dirty="0"/>
              <a:t> </a:t>
            </a:r>
            <a:r>
              <a:rPr lang="en-US" sz="3900" dirty="0" err="1"/>
              <a:t>nak</a:t>
            </a:r>
            <a:r>
              <a:rPr lang="en-US" sz="3900" dirty="0"/>
              <a:t> cu ka </a:t>
            </a:r>
            <a:r>
              <a:rPr lang="en-US" sz="3900" dirty="0" err="1"/>
              <a:t>tlaihchan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0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Vailamtahnak</a:t>
            </a:r>
            <a:r>
              <a:rPr lang="en-US" sz="3900" dirty="0"/>
              <a:t> cu ka </a:t>
            </a:r>
            <a:r>
              <a:rPr lang="en-US" sz="3900" dirty="0" err="1"/>
              <a:t>tlaihchan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Ka </a:t>
            </a:r>
            <a:r>
              <a:rPr lang="en-US" sz="3900" dirty="0" err="1"/>
              <a:t>nunnak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</a:t>
            </a:r>
            <a:r>
              <a:rPr lang="en-US" sz="3900" dirty="0" err="1"/>
              <a:t>dongh</a:t>
            </a:r>
            <a:r>
              <a:rPr lang="en-US" sz="3900" dirty="0"/>
              <a:t> </a:t>
            </a:r>
            <a:r>
              <a:rPr lang="en-US" sz="3900" dirty="0" err="1"/>
              <a:t>hlan</a:t>
            </a:r>
            <a:r>
              <a:rPr lang="en-US" sz="3900" dirty="0"/>
              <a:t> </a:t>
            </a:r>
            <a:r>
              <a:rPr lang="en-US" sz="3900" dirty="0" err="1"/>
              <a:t>tiangin</a:t>
            </a:r>
            <a:r>
              <a:rPr lang="en-US" sz="3900" dirty="0"/>
              <a:t>, </a:t>
            </a:r>
            <a:r>
              <a:rPr lang="en-US" sz="3900" dirty="0" err="1"/>
              <a:t>Vailamtahnak</a:t>
            </a:r>
            <a:r>
              <a:rPr lang="en-US" sz="3900" dirty="0"/>
              <a:t> cu ka </a:t>
            </a:r>
            <a:r>
              <a:rPr lang="en-US" sz="3900" dirty="0" err="1"/>
              <a:t>tlaih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, Sui </a:t>
            </a:r>
            <a:r>
              <a:rPr lang="en-US" sz="3900" dirty="0" err="1"/>
              <a:t>luchin</a:t>
            </a:r>
            <a:r>
              <a:rPr lang="en-US" sz="3900" dirty="0"/>
              <a:t> sung ah ka </a:t>
            </a:r>
            <a:r>
              <a:rPr lang="en-US" sz="3900" dirty="0" err="1"/>
              <a:t>thlen</a:t>
            </a:r>
            <a:r>
              <a:rPr lang="en-US" sz="3900" dirty="0"/>
              <a:t> </a:t>
            </a:r>
            <a:r>
              <a:rPr lang="en-US" sz="3900" dirty="0" err="1"/>
              <a:t>te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0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Vailamtahnak</a:t>
            </a:r>
            <a:r>
              <a:rPr lang="en-US" sz="3900" dirty="0"/>
              <a:t> </a:t>
            </a:r>
            <a:r>
              <a:rPr lang="en-US" sz="3900" dirty="0" err="1"/>
              <a:t>zeitluk</a:t>
            </a:r>
            <a:r>
              <a:rPr lang="en-US" sz="3900" dirty="0"/>
              <a:t> </a:t>
            </a:r>
            <a:r>
              <a:rPr lang="en-US" sz="3900" dirty="0" err="1"/>
              <a:t>vawlei</a:t>
            </a:r>
            <a:r>
              <a:rPr lang="en-US" sz="3900" dirty="0"/>
              <a:t> </a:t>
            </a:r>
            <a:r>
              <a:rPr lang="en-US" sz="3900" dirty="0" err="1"/>
              <a:t>zomhtaih</a:t>
            </a:r>
            <a:r>
              <a:rPr lang="en-US" sz="3900" dirty="0"/>
              <a:t> a in, </a:t>
            </a:r>
            <a:r>
              <a:rPr lang="en-US" sz="3900" dirty="0" err="1"/>
              <a:t>Siseh</a:t>
            </a:r>
            <a:r>
              <a:rPr lang="en-US" sz="3900" dirty="0"/>
              <a:t> </a:t>
            </a:r>
            <a:r>
              <a:rPr lang="en-US" sz="3900" dirty="0" err="1"/>
              <a:t>kei</a:t>
            </a:r>
            <a:r>
              <a:rPr lang="en-US" sz="3900" dirty="0"/>
              <a:t> ca </a:t>
            </a:r>
            <a:r>
              <a:rPr lang="en-US" sz="3900" dirty="0" err="1"/>
              <a:t>duhnak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,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Tuufa</a:t>
            </a:r>
            <a:r>
              <a:rPr lang="en-US" sz="3900" dirty="0"/>
              <a:t> a </a:t>
            </a:r>
            <a:r>
              <a:rPr lang="en-US" sz="3900" dirty="0" err="1"/>
              <a:t>vancung</a:t>
            </a:r>
            <a:r>
              <a:rPr lang="en-US" sz="3900" dirty="0"/>
              <a:t> </a:t>
            </a:r>
            <a:r>
              <a:rPr lang="en-US" sz="3900" dirty="0" err="1"/>
              <a:t>sunpar</a:t>
            </a:r>
            <a:r>
              <a:rPr lang="en-US" sz="3900" dirty="0"/>
              <a:t> </a:t>
            </a:r>
            <a:r>
              <a:rPr lang="en-US" sz="3900" dirty="0" err="1"/>
              <a:t>kaltak</a:t>
            </a:r>
            <a:r>
              <a:rPr lang="en-US" sz="3900" dirty="0"/>
              <a:t> in, </a:t>
            </a:r>
            <a:r>
              <a:rPr lang="en-US" sz="3900" dirty="0" err="1"/>
              <a:t>Kalvary</a:t>
            </a:r>
            <a:r>
              <a:rPr lang="en-US" sz="3900" dirty="0"/>
              <a:t> ah </a:t>
            </a:r>
            <a:r>
              <a:rPr lang="en-US" sz="3900" dirty="0" err="1"/>
              <a:t>thihnak</a:t>
            </a:r>
            <a:r>
              <a:rPr lang="en-US" sz="3900" dirty="0"/>
              <a:t> a in.</a:t>
            </a:r>
          </a:p>
        </p:txBody>
      </p:sp>
    </p:spTree>
  </p:cSld>
  <p:clrMapOvr>
    <a:masterClrMapping/>
  </p:clrMapOvr>
</p:sld>
</file>

<file path=ppt/slides/slide10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Vailamtahnak</a:t>
            </a:r>
            <a:r>
              <a:rPr lang="en-US" sz="3900" dirty="0"/>
              <a:t> cu ka </a:t>
            </a:r>
            <a:r>
              <a:rPr lang="en-US" sz="3900" dirty="0" err="1"/>
              <a:t>tlaihchan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Ka </a:t>
            </a:r>
            <a:r>
              <a:rPr lang="en-US" sz="3900" dirty="0" err="1"/>
              <a:t>nunnak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</a:t>
            </a:r>
            <a:r>
              <a:rPr lang="en-US" sz="3900" dirty="0" err="1"/>
              <a:t>dongh</a:t>
            </a:r>
            <a:r>
              <a:rPr lang="en-US" sz="3900" dirty="0"/>
              <a:t> </a:t>
            </a:r>
            <a:r>
              <a:rPr lang="en-US" sz="3900" dirty="0" err="1"/>
              <a:t>hlan</a:t>
            </a:r>
            <a:r>
              <a:rPr lang="en-US" sz="3900" dirty="0"/>
              <a:t> </a:t>
            </a:r>
            <a:r>
              <a:rPr lang="en-US" sz="3900" dirty="0" err="1"/>
              <a:t>tiangin</a:t>
            </a:r>
            <a:r>
              <a:rPr lang="en-US" sz="3900" dirty="0"/>
              <a:t>, </a:t>
            </a:r>
            <a:r>
              <a:rPr lang="en-US" sz="3900" dirty="0" err="1"/>
              <a:t>Vailamtahnak</a:t>
            </a:r>
            <a:r>
              <a:rPr lang="en-US" sz="3900" dirty="0"/>
              <a:t> cu ka </a:t>
            </a:r>
            <a:r>
              <a:rPr lang="en-US" sz="3900" dirty="0" err="1"/>
              <a:t>tlaih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, Sui </a:t>
            </a:r>
            <a:r>
              <a:rPr lang="en-US" sz="3900" dirty="0" err="1"/>
              <a:t>luchin</a:t>
            </a:r>
            <a:r>
              <a:rPr lang="en-US" sz="3900" dirty="0"/>
              <a:t> sung ah ka </a:t>
            </a:r>
            <a:r>
              <a:rPr lang="en-US" sz="3900" dirty="0" err="1"/>
              <a:t>thlen</a:t>
            </a:r>
            <a:r>
              <a:rPr lang="en-US" sz="3900" dirty="0"/>
              <a:t> </a:t>
            </a:r>
            <a:r>
              <a:rPr lang="en-US" sz="3900" dirty="0" err="1"/>
              <a:t>te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0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Vailamtahnak</a:t>
            </a:r>
            <a:r>
              <a:rPr lang="en-US" sz="3900" dirty="0"/>
              <a:t> a </a:t>
            </a:r>
            <a:r>
              <a:rPr lang="en-US" sz="3900" dirty="0" err="1"/>
              <a:t>thiang</a:t>
            </a:r>
            <a:r>
              <a:rPr lang="en-US" sz="3900" dirty="0"/>
              <a:t> </a:t>
            </a:r>
            <a:r>
              <a:rPr lang="en-US" sz="3900" dirty="0" err="1"/>
              <a:t>thi</a:t>
            </a:r>
            <a:r>
              <a:rPr lang="en-US" sz="3900" dirty="0"/>
              <a:t> </a:t>
            </a:r>
            <a:r>
              <a:rPr lang="en-US" sz="3900" dirty="0" err="1"/>
              <a:t>aa</a:t>
            </a:r>
            <a:r>
              <a:rPr lang="en-US" sz="3900" dirty="0"/>
              <a:t> </a:t>
            </a:r>
            <a:r>
              <a:rPr lang="en-US" sz="3900" dirty="0" err="1"/>
              <a:t>nehmi</a:t>
            </a:r>
            <a:r>
              <a:rPr lang="en-US" sz="3900" dirty="0"/>
              <a:t> </a:t>
            </a:r>
            <a:r>
              <a:rPr lang="en-US" sz="3900" dirty="0" err="1"/>
              <a:t>cungah</a:t>
            </a:r>
            <a:r>
              <a:rPr lang="en-US" sz="3900" dirty="0"/>
              <a:t>, Ka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aa</a:t>
            </a:r>
            <a:r>
              <a:rPr lang="en-US" sz="3900" dirty="0"/>
              <a:t> </a:t>
            </a:r>
            <a:r>
              <a:rPr lang="en-US" sz="3900" dirty="0" err="1"/>
              <a:t>dawhnak</a:t>
            </a:r>
            <a:r>
              <a:rPr lang="en-US" sz="3900" dirty="0"/>
              <a:t> </a:t>
            </a:r>
            <a:r>
              <a:rPr lang="en-US" sz="3900" dirty="0" err="1"/>
              <a:t>khuaruahhar</a:t>
            </a:r>
            <a:r>
              <a:rPr lang="en-US" sz="3900" dirty="0"/>
              <a:t>, </a:t>
            </a:r>
            <a:r>
              <a:rPr lang="en-US" sz="3900" dirty="0" err="1"/>
              <a:t>Vailam</a:t>
            </a:r>
            <a:r>
              <a:rPr lang="en-US" sz="3900" dirty="0"/>
              <a:t> </a:t>
            </a:r>
            <a:r>
              <a:rPr lang="en-US" sz="3900" dirty="0" err="1"/>
              <a:t>cungah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temhinnak</a:t>
            </a:r>
            <a:r>
              <a:rPr lang="en-US" sz="3900" dirty="0"/>
              <a:t> in a </a:t>
            </a:r>
            <a:r>
              <a:rPr lang="en-US" sz="3900" dirty="0" err="1"/>
              <a:t>thi</a:t>
            </a:r>
            <a:r>
              <a:rPr lang="en-US" sz="3900" dirty="0"/>
              <a:t>, </a:t>
            </a:r>
            <a:r>
              <a:rPr lang="en-US" sz="3900" dirty="0" err="1"/>
              <a:t>Keimah</a:t>
            </a:r>
            <a:r>
              <a:rPr lang="en-US" sz="3900" dirty="0"/>
              <a:t> </a:t>
            </a:r>
            <a:r>
              <a:rPr lang="en-US" sz="3900" dirty="0" err="1"/>
              <a:t>sualnak</a:t>
            </a:r>
            <a:r>
              <a:rPr lang="en-US" sz="3900" dirty="0"/>
              <a:t> </a:t>
            </a:r>
            <a:r>
              <a:rPr lang="en-US" sz="3900" dirty="0" err="1"/>
              <a:t>thianter</a:t>
            </a:r>
            <a:r>
              <a:rPr lang="en-US" sz="3900" dirty="0"/>
              <a:t> </a:t>
            </a:r>
            <a:r>
              <a:rPr lang="en-US" sz="3900" dirty="0" err="1"/>
              <a:t>awk</a:t>
            </a:r>
            <a:r>
              <a:rPr lang="en-US" sz="3900" dirty="0"/>
              <a:t> ah.</a:t>
            </a:r>
          </a:p>
        </p:txBody>
      </p:sp>
    </p:spTree>
  </p:cSld>
  <p:clrMapOvr>
    <a:masterClrMapping/>
  </p:clrMapOvr>
</p:sld>
</file>

<file path=ppt/slides/slide10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Vailamtahnak</a:t>
            </a:r>
            <a:r>
              <a:rPr lang="en-US" sz="3900" dirty="0"/>
              <a:t> cu ka </a:t>
            </a:r>
            <a:r>
              <a:rPr lang="en-US" sz="3900" dirty="0" err="1"/>
              <a:t>tlaihchan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Ka </a:t>
            </a:r>
            <a:r>
              <a:rPr lang="en-US" sz="3900" dirty="0" err="1"/>
              <a:t>nunnak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</a:t>
            </a:r>
            <a:r>
              <a:rPr lang="en-US" sz="3900" dirty="0" err="1"/>
              <a:t>dongh</a:t>
            </a:r>
            <a:r>
              <a:rPr lang="en-US" sz="3900" dirty="0"/>
              <a:t> </a:t>
            </a:r>
            <a:r>
              <a:rPr lang="en-US" sz="3900" dirty="0" err="1"/>
              <a:t>hlan</a:t>
            </a:r>
            <a:r>
              <a:rPr lang="en-US" sz="3900" dirty="0"/>
              <a:t> </a:t>
            </a:r>
            <a:r>
              <a:rPr lang="en-US" sz="3900" dirty="0" err="1"/>
              <a:t>tiangin</a:t>
            </a:r>
            <a:r>
              <a:rPr lang="en-US" sz="3900" dirty="0"/>
              <a:t>, </a:t>
            </a:r>
            <a:r>
              <a:rPr lang="en-US" sz="3900" dirty="0" err="1"/>
              <a:t>Vailamtahnak</a:t>
            </a:r>
            <a:r>
              <a:rPr lang="en-US" sz="3900" dirty="0"/>
              <a:t> cu ka </a:t>
            </a:r>
            <a:r>
              <a:rPr lang="en-US" sz="3900" dirty="0" err="1"/>
              <a:t>tlaih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, Sui </a:t>
            </a:r>
            <a:r>
              <a:rPr lang="en-US" sz="3900" dirty="0" err="1"/>
              <a:t>luchin</a:t>
            </a:r>
            <a:r>
              <a:rPr lang="en-US" sz="3900" dirty="0"/>
              <a:t> sung ah ka </a:t>
            </a:r>
            <a:r>
              <a:rPr lang="en-US" sz="3900" dirty="0" err="1"/>
              <a:t>thlen</a:t>
            </a:r>
            <a:r>
              <a:rPr lang="en-US" sz="3900" dirty="0"/>
              <a:t> </a:t>
            </a:r>
            <a:r>
              <a:rPr lang="en-US" sz="3900" dirty="0" err="1"/>
              <a:t>te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0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</a:t>
            </a:r>
            <a:r>
              <a:rPr lang="en-US" sz="3900" dirty="0" err="1"/>
              <a:t>Vailamtahnak</a:t>
            </a:r>
            <a:r>
              <a:rPr lang="en-US" sz="3900" dirty="0"/>
              <a:t>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dinnak</a:t>
            </a:r>
            <a:r>
              <a:rPr lang="en-US" sz="3900" dirty="0"/>
              <a:t> in ka </a:t>
            </a:r>
            <a:r>
              <a:rPr lang="en-US" sz="3900" dirty="0" err="1"/>
              <a:t>zulh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Lunglawm</a:t>
            </a:r>
            <a:r>
              <a:rPr lang="en-US" sz="3900" dirty="0"/>
              <a:t> in </a:t>
            </a:r>
            <a:r>
              <a:rPr lang="en-US" sz="3900" dirty="0" err="1"/>
              <a:t>ningzah</a:t>
            </a:r>
            <a:r>
              <a:rPr lang="en-US" sz="3900" dirty="0"/>
              <a:t> ka in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Vancung</a:t>
            </a:r>
            <a:r>
              <a:rPr lang="en-US" sz="3900" dirty="0"/>
              <a:t> ka inn ah </a:t>
            </a:r>
            <a:r>
              <a:rPr lang="en-US" sz="3900" dirty="0" err="1"/>
              <a:t>khin</a:t>
            </a:r>
            <a:r>
              <a:rPr lang="en-US" sz="3900" dirty="0"/>
              <a:t> a ka </a:t>
            </a:r>
            <a:r>
              <a:rPr lang="en-US" sz="3900" dirty="0" err="1"/>
              <a:t>auh</a:t>
            </a:r>
            <a:r>
              <a:rPr lang="en-US" sz="3900" dirty="0"/>
              <a:t> </a:t>
            </a:r>
            <a:r>
              <a:rPr lang="en-US" sz="3900" dirty="0" err="1"/>
              <a:t>te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, A </a:t>
            </a:r>
            <a:r>
              <a:rPr lang="en-US" sz="3900" dirty="0" err="1"/>
              <a:t>sunparnak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kaa</a:t>
            </a:r>
            <a:r>
              <a:rPr lang="en-US" sz="3900" dirty="0"/>
              <a:t> </a:t>
            </a:r>
            <a:r>
              <a:rPr lang="en-US" sz="3900" dirty="0" err="1"/>
              <a:t>hrawm</a:t>
            </a:r>
            <a:r>
              <a:rPr lang="en-US" sz="3900" dirty="0"/>
              <a:t> </a:t>
            </a:r>
            <a:r>
              <a:rPr lang="en-US" sz="3900" dirty="0" err="1"/>
              <a:t>ve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0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Vailamtahnak</a:t>
            </a:r>
            <a:r>
              <a:rPr lang="en-US" sz="3900" dirty="0"/>
              <a:t> cu ka </a:t>
            </a:r>
            <a:r>
              <a:rPr lang="en-US" sz="3900" dirty="0" err="1"/>
              <a:t>tlaihchan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Ka </a:t>
            </a:r>
            <a:r>
              <a:rPr lang="en-US" sz="3900" dirty="0" err="1"/>
              <a:t>nunnak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</a:t>
            </a:r>
            <a:r>
              <a:rPr lang="en-US" sz="3900" dirty="0" err="1"/>
              <a:t>dongh</a:t>
            </a:r>
            <a:r>
              <a:rPr lang="en-US" sz="3900" dirty="0"/>
              <a:t> </a:t>
            </a:r>
            <a:r>
              <a:rPr lang="en-US" sz="3900" dirty="0" err="1"/>
              <a:t>hlan</a:t>
            </a:r>
            <a:r>
              <a:rPr lang="en-US" sz="3900" dirty="0"/>
              <a:t> </a:t>
            </a:r>
            <a:r>
              <a:rPr lang="en-US" sz="3900" dirty="0" err="1"/>
              <a:t>tiangin</a:t>
            </a:r>
            <a:r>
              <a:rPr lang="en-US" sz="3900" dirty="0"/>
              <a:t>, </a:t>
            </a:r>
            <a:r>
              <a:rPr lang="en-US" sz="3900" dirty="0" err="1"/>
              <a:t>Vailamtahnak</a:t>
            </a:r>
            <a:r>
              <a:rPr lang="en-US" sz="3900" dirty="0"/>
              <a:t> cu ka </a:t>
            </a:r>
            <a:r>
              <a:rPr lang="en-US" sz="3900" dirty="0" err="1"/>
              <a:t>tlaih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, Sui </a:t>
            </a:r>
            <a:r>
              <a:rPr lang="en-US" sz="3900" dirty="0" err="1"/>
              <a:t>luchin</a:t>
            </a:r>
            <a:r>
              <a:rPr lang="en-US" sz="3900" dirty="0"/>
              <a:t> sung ah ka </a:t>
            </a:r>
            <a:r>
              <a:rPr lang="en-US" sz="3900" dirty="0" err="1"/>
              <a:t>thlen</a:t>
            </a:r>
            <a:r>
              <a:rPr lang="en-US" sz="3900" dirty="0"/>
              <a:t> </a:t>
            </a:r>
            <a:r>
              <a:rPr lang="en-US" sz="3900" dirty="0" err="1"/>
              <a:t>te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0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10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139. THIANNAK THISEN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</a:t>
            </a:r>
            <a:r>
              <a:rPr lang="en-US" sz="3900" dirty="0" err="1"/>
              <a:t>Ab</a:t>
            </a:r>
            <a:endParaRPr lang="en-US" sz="3900" dirty="0"/>
          </a:p>
        </p:txBody>
      </p:sp>
    </p:spTree>
  </p:cSld>
  <p:clrMapOvr>
    <a:masterClrMapping/>
  </p:clrMapOvr>
</p:sld>
</file>

<file path=ppt/slides/slide10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Zohhmanh</a:t>
            </a:r>
            <a:r>
              <a:rPr lang="en-US" sz="3900" dirty="0"/>
              <a:t> u, </a:t>
            </a:r>
            <a:r>
              <a:rPr lang="en-US" sz="3900" dirty="0" err="1"/>
              <a:t>sualnak</a:t>
            </a:r>
            <a:r>
              <a:rPr lang="en-US" sz="3900" dirty="0"/>
              <a:t> a </a:t>
            </a:r>
            <a:r>
              <a:rPr lang="en-US" sz="3900" dirty="0" err="1"/>
              <a:t>kalpitu</a:t>
            </a:r>
            <a:r>
              <a:rPr lang="en-US" sz="3900" dirty="0"/>
              <a:t> </a:t>
            </a:r>
            <a:r>
              <a:rPr lang="en-US" sz="3900" dirty="0" err="1"/>
              <a:t>khi</a:t>
            </a:r>
            <a:r>
              <a:rPr lang="en-US" sz="3900" dirty="0"/>
              <a:t>, </a:t>
            </a:r>
            <a:r>
              <a:rPr lang="en-US" sz="3900" dirty="0" err="1"/>
              <a:t>Thihnak</a:t>
            </a:r>
            <a:r>
              <a:rPr lang="en-US" sz="3900" dirty="0"/>
              <a:t> </a:t>
            </a:r>
            <a:r>
              <a:rPr lang="en-US" sz="3900" dirty="0" err="1"/>
              <a:t>Kalvary</a:t>
            </a:r>
            <a:r>
              <a:rPr lang="en-US" sz="3900" dirty="0"/>
              <a:t> </a:t>
            </a:r>
            <a:r>
              <a:rPr lang="en-US" sz="3900" dirty="0" err="1"/>
              <a:t>tlang</a:t>
            </a:r>
            <a:r>
              <a:rPr lang="en-US" sz="3900" dirty="0"/>
              <a:t> </a:t>
            </a:r>
            <a:r>
              <a:rPr lang="en-US" sz="3900" dirty="0" err="1"/>
              <a:t>cungah</a:t>
            </a:r>
            <a:r>
              <a:rPr lang="en-US" sz="3900" dirty="0"/>
              <a:t>, </a:t>
            </a:r>
            <a:r>
              <a:rPr lang="en-US" sz="3900" dirty="0" err="1"/>
              <a:t>Vailamtahnak</a:t>
            </a:r>
            <a:r>
              <a:rPr lang="en-US" sz="3900" dirty="0"/>
              <a:t> thing </a:t>
            </a:r>
            <a:r>
              <a:rPr lang="en-US" sz="3900" dirty="0" err="1"/>
              <a:t>cungah</a:t>
            </a:r>
            <a:r>
              <a:rPr lang="en-US" sz="3900" dirty="0"/>
              <a:t> khan an tar, </a:t>
            </a:r>
            <a:r>
              <a:rPr lang="en-US" sz="3900" dirty="0" err="1"/>
              <a:t>Keimah</a:t>
            </a:r>
            <a:r>
              <a:rPr lang="en-US" sz="3900" dirty="0"/>
              <a:t> ca a </a:t>
            </a:r>
            <a:r>
              <a:rPr lang="en-US" sz="3900" dirty="0" err="1"/>
              <a:t>thi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</a:t>
            </a:r>
            <a:r>
              <a:rPr lang="en-US" sz="3900" dirty="0" err="1"/>
              <a:t>luang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Khamhtu</a:t>
            </a:r>
            <a:r>
              <a:rPr lang="en-US" sz="3900" dirty="0"/>
              <a:t> a </a:t>
            </a:r>
            <a:r>
              <a:rPr lang="en-US" sz="3900" dirty="0" err="1"/>
              <a:t>hnak</a:t>
            </a:r>
            <a:r>
              <a:rPr lang="en-US" sz="3900" dirty="0"/>
              <a:t> </a:t>
            </a:r>
            <a:r>
              <a:rPr lang="en-US" sz="3900" dirty="0" err="1"/>
              <a:t>chungin</a:t>
            </a:r>
            <a:r>
              <a:rPr lang="en-US" sz="3900" dirty="0"/>
              <a:t> </a:t>
            </a:r>
            <a:r>
              <a:rPr lang="en-US" sz="3900" dirty="0" err="1"/>
              <a:t>thisen</a:t>
            </a:r>
            <a:r>
              <a:rPr lang="en-US" sz="3900" dirty="0"/>
              <a:t> le </a:t>
            </a:r>
            <a:r>
              <a:rPr lang="en-US" sz="3900" dirty="0" err="1"/>
              <a:t>ti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</a:t>
            </a:r>
            <a:r>
              <a:rPr lang="en-US" sz="3900" dirty="0" err="1"/>
              <a:t>chuak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Ka lung </a:t>
            </a:r>
            <a:r>
              <a:rPr lang="en-US" sz="3900" dirty="0" err="1"/>
              <a:t>chungah</a:t>
            </a:r>
            <a:r>
              <a:rPr lang="en-US" sz="3900" dirty="0"/>
              <a:t> um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, </a:t>
            </a:r>
            <a:r>
              <a:rPr lang="en-US" sz="3900" dirty="0" err="1"/>
              <a:t>Misual</a:t>
            </a:r>
            <a:r>
              <a:rPr lang="en-US" sz="3900" dirty="0"/>
              <a:t> </a:t>
            </a:r>
            <a:r>
              <a:rPr lang="en-US" sz="3900" dirty="0" err="1"/>
              <a:t>thiannak</a:t>
            </a:r>
            <a:r>
              <a:rPr lang="en-US" sz="3900" dirty="0"/>
              <a:t> </a:t>
            </a:r>
            <a:r>
              <a:rPr lang="en-US" sz="3900" dirty="0" err="1"/>
              <a:t>tiva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A </a:t>
            </a:r>
            <a:r>
              <a:rPr lang="en-US" sz="3900" dirty="0" err="1"/>
              <a:t>zaangfahnak</a:t>
            </a:r>
            <a:r>
              <a:rPr lang="en-US" sz="3900" dirty="0"/>
              <a:t> </a:t>
            </a:r>
            <a:r>
              <a:rPr lang="en-US" sz="3900" dirty="0" err="1"/>
              <a:t>ti</a:t>
            </a:r>
            <a:r>
              <a:rPr lang="en-US" sz="3900" dirty="0"/>
              <a:t> </a:t>
            </a:r>
            <a:r>
              <a:rPr lang="en-US" sz="3900" dirty="0" err="1"/>
              <a:t>thiangkha</a:t>
            </a:r>
            <a:r>
              <a:rPr lang="en-US" sz="3900" dirty="0"/>
              <a:t> a </a:t>
            </a:r>
            <a:r>
              <a:rPr lang="en-US" sz="3900" dirty="0" err="1"/>
              <a:t>luang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Khamhtu</a:t>
            </a:r>
            <a:r>
              <a:rPr lang="en-US" sz="3900" dirty="0"/>
              <a:t> </a:t>
            </a:r>
            <a:r>
              <a:rPr lang="en-US" sz="3900" dirty="0" err="1"/>
              <a:t>thihnak</a:t>
            </a:r>
            <a:r>
              <a:rPr lang="en-US" sz="3900" dirty="0"/>
              <a:t> </a:t>
            </a:r>
            <a:r>
              <a:rPr lang="en-US" sz="3900" dirty="0" err="1"/>
              <a:t>hmun</a:t>
            </a:r>
            <a:r>
              <a:rPr lang="en-US" sz="3900" dirty="0"/>
              <a:t> in, A </a:t>
            </a:r>
            <a:r>
              <a:rPr lang="en-US" sz="3900" dirty="0" err="1"/>
              <a:t>zungzal</a:t>
            </a:r>
            <a:r>
              <a:rPr lang="en-US" sz="3900" dirty="0"/>
              <a:t> in </a:t>
            </a:r>
            <a:r>
              <a:rPr lang="en-US" sz="3900" dirty="0" err="1"/>
              <a:t>khi</a:t>
            </a:r>
            <a:r>
              <a:rPr lang="en-US" sz="3900" dirty="0"/>
              <a:t> ka ah </a:t>
            </a:r>
            <a:r>
              <a:rPr lang="en-US" sz="3900" dirty="0" err="1"/>
              <a:t>vaa</a:t>
            </a:r>
            <a:r>
              <a:rPr lang="en-US" sz="3900" dirty="0"/>
              <a:t> </a:t>
            </a:r>
            <a:r>
              <a:rPr lang="en-US" sz="3900" dirty="0" err="1"/>
              <a:t>kholh</a:t>
            </a:r>
            <a:r>
              <a:rPr lang="en-US" sz="3900" dirty="0"/>
              <a:t> u, </a:t>
            </a:r>
            <a:r>
              <a:rPr lang="en-US" sz="3900" dirty="0" err="1"/>
              <a:t>Thlarau</a:t>
            </a:r>
            <a:r>
              <a:rPr lang="en-US" sz="3900" dirty="0"/>
              <a:t> </a:t>
            </a:r>
            <a:r>
              <a:rPr lang="en-US" sz="3900" dirty="0" err="1"/>
              <a:t>Khamhtu</a:t>
            </a:r>
            <a:r>
              <a:rPr lang="en-US" sz="3900" dirty="0"/>
              <a:t>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sinah</a:t>
            </a:r>
            <a:r>
              <a:rPr lang="en-US" sz="3900" dirty="0"/>
              <a:t> </a:t>
            </a:r>
            <a:r>
              <a:rPr lang="en-US" sz="3900" dirty="0" err="1"/>
              <a:t>cun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Khamhtu</a:t>
            </a:r>
            <a:r>
              <a:rPr lang="en-US" sz="3900" dirty="0"/>
              <a:t> a </a:t>
            </a:r>
            <a:r>
              <a:rPr lang="en-US" sz="3900" dirty="0" err="1"/>
              <a:t>hnak</a:t>
            </a:r>
            <a:r>
              <a:rPr lang="en-US" sz="3900" dirty="0"/>
              <a:t> </a:t>
            </a:r>
            <a:r>
              <a:rPr lang="en-US" sz="3900" dirty="0" err="1"/>
              <a:t>chungin</a:t>
            </a:r>
            <a:r>
              <a:rPr lang="en-US" sz="3900" dirty="0"/>
              <a:t> </a:t>
            </a:r>
            <a:r>
              <a:rPr lang="en-US" sz="3900" dirty="0" err="1"/>
              <a:t>thisen</a:t>
            </a:r>
            <a:r>
              <a:rPr lang="en-US" sz="3900" dirty="0"/>
              <a:t> le </a:t>
            </a:r>
            <a:r>
              <a:rPr lang="en-US" sz="3900" dirty="0" err="1"/>
              <a:t>ti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</a:t>
            </a:r>
            <a:r>
              <a:rPr lang="en-US" sz="3900" dirty="0" err="1"/>
              <a:t>chuak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Ka lung </a:t>
            </a:r>
            <a:r>
              <a:rPr lang="en-US" sz="3900" dirty="0" err="1"/>
              <a:t>chungah</a:t>
            </a:r>
            <a:r>
              <a:rPr lang="en-US" sz="3900" dirty="0"/>
              <a:t> um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, </a:t>
            </a:r>
            <a:r>
              <a:rPr lang="en-US" sz="3900" dirty="0" err="1"/>
              <a:t>Misual</a:t>
            </a:r>
            <a:r>
              <a:rPr lang="en-US" sz="3900" dirty="0"/>
              <a:t> </a:t>
            </a:r>
            <a:r>
              <a:rPr lang="en-US" sz="3900" dirty="0" err="1"/>
              <a:t>thiannak</a:t>
            </a:r>
            <a:r>
              <a:rPr lang="en-US" sz="3900" dirty="0"/>
              <a:t> </a:t>
            </a:r>
            <a:r>
              <a:rPr lang="en-US" sz="3900" dirty="0" err="1"/>
              <a:t>tiva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A </a:t>
            </a:r>
            <a:r>
              <a:rPr lang="en-US" sz="3900" dirty="0" err="1"/>
              <a:t>thi</a:t>
            </a:r>
            <a:r>
              <a:rPr lang="en-US" sz="3900" dirty="0"/>
              <a:t> </a:t>
            </a:r>
            <a:r>
              <a:rPr lang="en-US" sz="3900" dirty="0" err="1"/>
              <a:t>luannak</a:t>
            </a:r>
            <a:r>
              <a:rPr lang="en-US" sz="3900" dirty="0"/>
              <a:t> ah </a:t>
            </a:r>
            <a:r>
              <a:rPr lang="en-US" sz="3900" dirty="0" err="1"/>
              <a:t>aa</a:t>
            </a:r>
            <a:r>
              <a:rPr lang="en-US" sz="3900" dirty="0"/>
              <a:t> </a:t>
            </a:r>
            <a:r>
              <a:rPr lang="en-US" sz="3900" dirty="0" err="1"/>
              <a:t>kholhmi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, An </a:t>
            </a:r>
            <a:r>
              <a:rPr lang="en-US" sz="3900" dirty="0" err="1"/>
              <a:t>sual</a:t>
            </a:r>
            <a:r>
              <a:rPr lang="en-US" sz="3900" dirty="0"/>
              <a:t> </a:t>
            </a:r>
            <a:r>
              <a:rPr lang="en-US" sz="3900" dirty="0" err="1"/>
              <a:t>hawhra</a:t>
            </a:r>
            <a:r>
              <a:rPr lang="en-US" sz="3900" dirty="0"/>
              <a:t> bang a </a:t>
            </a:r>
            <a:r>
              <a:rPr lang="en-US" sz="3900" dirty="0" err="1"/>
              <a:t>thiang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Nan </a:t>
            </a:r>
            <a:r>
              <a:rPr lang="en-US" sz="3900" dirty="0" err="1"/>
              <a:t>sualnak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hun</a:t>
            </a:r>
            <a:r>
              <a:rPr lang="en-US" sz="3900" dirty="0"/>
              <a:t> </a:t>
            </a:r>
            <a:r>
              <a:rPr lang="en-US" sz="3900" dirty="0" err="1"/>
              <a:t>kalpi</a:t>
            </a:r>
            <a:r>
              <a:rPr lang="en-US" sz="3900" dirty="0"/>
              <a:t> u, "Ra </a:t>
            </a:r>
            <a:r>
              <a:rPr lang="en-US" sz="3900" dirty="0" err="1"/>
              <a:t>bai</a:t>
            </a:r>
            <a:r>
              <a:rPr lang="en-US" sz="3900" dirty="0"/>
              <a:t> u," </a:t>
            </a:r>
            <a:r>
              <a:rPr lang="en-US" sz="3900" dirty="0" err="1"/>
              <a:t>nan</a:t>
            </a:r>
            <a:r>
              <a:rPr lang="en-US" sz="3900" dirty="0"/>
              <a:t> </a:t>
            </a:r>
            <a:r>
              <a:rPr lang="en-US" sz="3900" dirty="0" err="1"/>
              <a:t>Khamhtu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 </a:t>
            </a:r>
            <a:r>
              <a:rPr lang="en-US" sz="3900" dirty="0" err="1"/>
              <a:t>ti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Khamhtu</a:t>
            </a:r>
            <a:r>
              <a:rPr lang="en-US" sz="3900" dirty="0"/>
              <a:t> a </a:t>
            </a:r>
            <a:r>
              <a:rPr lang="en-US" sz="3900" dirty="0" err="1"/>
              <a:t>hnak</a:t>
            </a:r>
            <a:r>
              <a:rPr lang="en-US" sz="3900" dirty="0"/>
              <a:t> </a:t>
            </a:r>
            <a:r>
              <a:rPr lang="en-US" sz="3900" dirty="0" err="1"/>
              <a:t>chungin</a:t>
            </a:r>
            <a:r>
              <a:rPr lang="en-US" sz="3900" dirty="0"/>
              <a:t> </a:t>
            </a:r>
            <a:r>
              <a:rPr lang="en-US" sz="3900" dirty="0" err="1"/>
              <a:t>thisen</a:t>
            </a:r>
            <a:r>
              <a:rPr lang="en-US" sz="3900" dirty="0"/>
              <a:t> le </a:t>
            </a:r>
            <a:r>
              <a:rPr lang="en-US" sz="3900" dirty="0" err="1"/>
              <a:t>ti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</a:t>
            </a:r>
            <a:r>
              <a:rPr lang="en-US" sz="3900" dirty="0" err="1"/>
              <a:t>chuak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Ka lung </a:t>
            </a:r>
            <a:r>
              <a:rPr lang="en-US" sz="3900" dirty="0" err="1"/>
              <a:t>chungah</a:t>
            </a:r>
            <a:r>
              <a:rPr lang="en-US" sz="3900" dirty="0"/>
              <a:t> um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, </a:t>
            </a:r>
            <a:r>
              <a:rPr lang="en-US" sz="3900" dirty="0" err="1"/>
              <a:t>Misual</a:t>
            </a:r>
            <a:r>
              <a:rPr lang="en-US" sz="3900" dirty="0"/>
              <a:t> </a:t>
            </a:r>
            <a:r>
              <a:rPr lang="en-US" sz="3900" dirty="0" err="1"/>
              <a:t>thiannak</a:t>
            </a:r>
            <a:r>
              <a:rPr lang="en-US" sz="3900" dirty="0"/>
              <a:t> </a:t>
            </a:r>
            <a:r>
              <a:rPr lang="en-US" sz="3900" dirty="0" err="1"/>
              <a:t>tiva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Ka </a:t>
            </a:r>
            <a:r>
              <a:rPr lang="en-US" sz="3900" dirty="0" err="1"/>
              <a:t>tlau</a:t>
            </a:r>
            <a:r>
              <a:rPr lang="en-US" sz="3900" dirty="0"/>
              <a:t> bal </a:t>
            </a:r>
            <a:r>
              <a:rPr lang="en-US" sz="3900" dirty="0" err="1"/>
              <a:t>ti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lo </a:t>
            </a:r>
            <a:r>
              <a:rPr lang="en-US" sz="3900" dirty="0" err="1"/>
              <a:t>sualnak</a:t>
            </a:r>
            <a:r>
              <a:rPr lang="en-US" sz="3900" dirty="0"/>
              <a:t> </a:t>
            </a:r>
            <a:r>
              <a:rPr lang="en-US" sz="3900" dirty="0" err="1"/>
              <a:t>chungah</a:t>
            </a:r>
            <a:r>
              <a:rPr lang="en-US" sz="3900" dirty="0"/>
              <a:t>, A ka </a:t>
            </a:r>
            <a:r>
              <a:rPr lang="en-US" sz="3900" dirty="0" err="1"/>
              <a:t>Khamhtu</a:t>
            </a:r>
            <a:r>
              <a:rPr lang="en-US" sz="3900" dirty="0"/>
              <a:t>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, A </a:t>
            </a:r>
            <a:r>
              <a:rPr lang="en-US" sz="3900" dirty="0" err="1"/>
              <a:t>thiang</a:t>
            </a:r>
            <a:r>
              <a:rPr lang="en-US" sz="3900" dirty="0"/>
              <a:t> </a:t>
            </a:r>
            <a:r>
              <a:rPr lang="en-US" sz="3900" dirty="0" err="1"/>
              <a:t>bikmi</a:t>
            </a:r>
            <a:r>
              <a:rPr lang="en-US" sz="3900" dirty="0"/>
              <a:t> </a:t>
            </a:r>
            <a:r>
              <a:rPr lang="en-US" sz="3900" dirty="0" err="1"/>
              <a:t>thlarau</a:t>
            </a:r>
            <a:r>
              <a:rPr lang="en-US" sz="3900" dirty="0"/>
              <a:t> in ka </a:t>
            </a:r>
            <a:r>
              <a:rPr lang="en-US" sz="3900" dirty="0" err="1"/>
              <a:t>hruai</a:t>
            </a:r>
            <a:r>
              <a:rPr lang="en-US" sz="3900" dirty="0"/>
              <a:t> law, Na </a:t>
            </a:r>
            <a:r>
              <a:rPr lang="en-US" sz="3900" dirty="0" err="1"/>
              <a:t>lawmhnak</a:t>
            </a:r>
            <a:r>
              <a:rPr lang="en-US" sz="3900" dirty="0"/>
              <a:t> </a:t>
            </a:r>
            <a:r>
              <a:rPr lang="en-US" sz="3900" dirty="0" err="1"/>
              <a:t>mui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ka </a:t>
            </a:r>
            <a:r>
              <a:rPr lang="en-US" sz="3900" dirty="0" err="1"/>
              <a:t>hmuhter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Khamhtu</a:t>
            </a:r>
            <a:r>
              <a:rPr lang="en-US" sz="3900" dirty="0"/>
              <a:t> a </a:t>
            </a:r>
            <a:r>
              <a:rPr lang="en-US" sz="3900" dirty="0" err="1"/>
              <a:t>hnak</a:t>
            </a:r>
            <a:r>
              <a:rPr lang="en-US" sz="3900" dirty="0"/>
              <a:t> </a:t>
            </a:r>
            <a:r>
              <a:rPr lang="en-US" sz="3900" dirty="0" err="1"/>
              <a:t>chungin</a:t>
            </a:r>
            <a:r>
              <a:rPr lang="en-US" sz="3900" dirty="0"/>
              <a:t> </a:t>
            </a:r>
            <a:r>
              <a:rPr lang="en-US" sz="3900" dirty="0" err="1"/>
              <a:t>thisen</a:t>
            </a:r>
            <a:r>
              <a:rPr lang="en-US" sz="3900" dirty="0"/>
              <a:t> le </a:t>
            </a:r>
            <a:r>
              <a:rPr lang="en-US" sz="3900" dirty="0" err="1"/>
              <a:t>ti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</a:t>
            </a:r>
            <a:r>
              <a:rPr lang="en-US" sz="3900" dirty="0" err="1"/>
              <a:t>chuak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Ka lung </a:t>
            </a:r>
            <a:r>
              <a:rPr lang="en-US" sz="3900" dirty="0" err="1"/>
              <a:t>chungah</a:t>
            </a:r>
            <a:r>
              <a:rPr lang="en-US" sz="3900" dirty="0"/>
              <a:t> um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, </a:t>
            </a:r>
            <a:r>
              <a:rPr lang="en-US" sz="3900" dirty="0" err="1"/>
              <a:t>Misual</a:t>
            </a:r>
            <a:r>
              <a:rPr lang="en-US" sz="3900" dirty="0"/>
              <a:t> </a:t>
            </a:r>
            <a:r>
              <a:rPr lang="en-US" sz="3900" dirty="0" err="1"/>
              <a:t>thiannak</a:t>
            </a:r>
            <a:r>
              <a:rPr lang="en-US" sz="3900" dirty="0"/>
              <a:t> </a:t>
            </a:r>
            <a:r>
              <a:rPr lang="en-US" sz="3900" dirty="0" err="1"/>
              <a:t>tiva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1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140. PATHIAN FA RALDOH AH A KAL</a:t>
            </a:r>
          </a:p>
          <a:p>
            <a:r>
              <a:rPr lang="en-US" sz="3900" dirty="0" err="1"/>
              <a:t>Doh</a:t>
            </a:r>
            <a:r>
              <a:rPr lang="en-US" sz="3900" dirty="0"/>
              <a:t> is Bb</a:t>
            </a:r>
          </a:p>
        </p:txBody>
      </p:sp>
    </p:spTree>
  </p:cSld>
  <p:clrMapOvr>
    <a:masterClrMapping/>
  </p:clrMapOvr>
</p:sld>
</file>

<file path=ppt/slides/slide1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Fapa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raldohnak</a:t>
            </a:r>
            <a:r>
              <a:rPr lang="en-US" sz="3900" dirty="0"/>
              <a:t> </a:t>
            </a:r>
            <a:r>
              <a:rPr lang="en-US" sz="3900" dirty="0" err="1"/>
              <a:t>tei</a:t>
            </a:r>
            <a:r>
              <a:rPr lang="en-US" sz="3900" dirty="0"/>
              <a:t> </a:t>
            </a:r>
            <a:r>
              <a:rPr lang="en-US" sz="3900" dirty="0" err="1"/>
              <a:t>awkah</a:t>
            </a:r>
            <a:r>
              <a:rPr lang="en-US" sz="3900" dirty="0"/>
              <a:t> a </a:t>
            </a:r>
            <a:r>
              <a:rPr lang="en-US" sz="3900" dirty="0" err="1"/>
              <a:t>chuak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A </a:t>
            </a:r>
            <a:r>
              <a:rPr lang="en-US" sz="3900" dirty="0" err="1"/>
              <a:t>thi</a:t>
            </a:r>
            <a:r>
              <a:rPr lang="en-US" sz="3900" dirty="0"/>
              <a:t> in </a:t>
            </a:r>
            <a:r>
              <a:rPr lang="en-US" sz="3900" dirty="0" err="1"/>
              <a:t>hmelchunhnak</a:t>
            </a:r>
            <a:r>
              <a:rPr lang="en-US" sz="3900" dirty="0"/>
              <a:t> a ser, </a:t>
            </a:r>
            <a:r>
              <a:rPr lang="en-US" sz="3900" dirty="0" err="1"/>
              <a:t>Hodah</a:t>
            </a:r>
            <a:r>
              <a:rPr lang="en-US" sz="3900" dirty="0"/>
              <a:t> a </a:t>
            </a:r>
            <a:r>
              <a:rPr lang="en-US" sz="3900" dirty="0" err="1"/>
              <a:t>zul</a:t>
            </a:r>
            <a:r>
              <a:rPr lang="en-US" sz="3900" dirty="0"/>
              <a:t> </a:t>
            </a:r>
            <a:r>
              <a:rPr lang="en-US" sz="3900" dirty="0" err="1"/>
              <a:t>ngam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? </a:t>
            </a:r>
            <a:r>
              <a:rPr lang="en-US" sz="3900" dirty="0" err="1"/>
              <a:t>Temhnak</a:t>
            </a:r>
            <a:r>
              <a:rPr lang="en-US" sz="3900" dirty="0"/>
              <a:t> a </a:t>
            </a:r>
            <a:r>
              <a:rPr lang="en-US" sz="3900" dirty="0" err="1"/>
              <a:t>ing</a:t>
            </a:r>
            <a:r>
              <a:rPr lang="en-US" sz="3900" dirty="0"/>
              <a:t> </a:t>
            </a:r>
            <a:r>
              <a:rPr lang="en-US" sz="3900" dirty="0" err="1"/>
              <a:t>khomi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le, </a:t>
            </a:r>
            <a:r>
              <a:rPr lang="en-US" sz="3900" dirty="0" err="1"/>
              <a:t>Lungsaunak</a:t>
            </a:r>
            <a:r>
              <a:rPr lang="en-US" sz="3900" dirty="0"/>
              <a:t> a </a:t>
            </a:r>
            <a:r>
              <a:rPr lang="en-US" sz="3900" dirty="0" err="1"/>
              <a:t>ngeimi</a:t>
            </a:r>
            <a:r>
              <a:rPr lang="en-US" sz="3900" dirty="0"/>
              <a:t>, </a:t>
            </a:r>
            <a:r>
              <a:rPr lang="en-US" sz="3900" dirty="0" err="1"/>
              <a:t>Vailamtahnak</a:t>
            </a:r>
            <a:r>
              <a:rPr lang="en-US" sz="3900" dirty="0"/>
              <a:t> a </a:t>
            </a:r>
            <a:r>
              <a:rPr lang="en-US" sz="3900" dirty="0" err="1"/>
              <a:t>phor</a:t>
            </a:r>
            <a:r>
              <a:rPr lang="en-US" sz="3900" dirty="0"/>
              <a:t> </a:t>
            </a:r>
            <a:r>
              <a:rPr lang="en-US" sz="3900" dirty="0" err="1"/>
              <a:t>khomi</a:t>
            </a:r>
            <a:r>
              <a:rPr lang="en-US" sz="3900" dirty="0"/>
              <a:t>, Amah </a:t>
            </a:r>
            <a:r>
              <a:rPr lang="en-US" sz="3900" dirty="0" err="1"/>
              <a:t>zulmi</a:t>
            </a:r>
            <a:r>
              <a:rPr lang="en-US" sz="3900" dirty="0"/>
              <a:t> an </a:t>
            </a:r>
            <a:r>
              <a:rPr lang="en-US" sz="3900" dirty="0" err="1"/>
              <a:t>si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ca'h</a:t>
            </a:r>
            <a:r>
              <a:rPr lang="en-US" sz="3900" dirty="0"/>
              <a:t> </a:t>
            </a:r>
            <a:r>
              <a:rPr lang="en-US" sz="3900" dirty="0" err="1"/>
              <a:t>lu</a:t>
            </a:r>
            <a:r>
              <a:rPr lang="en-US" sz="3900" dirty="0"/>
              <a:t> a </a:t>
            </a:r>
            <a:r>
              <a:rPr lang="en-US" sz="3900" dirty="0" err="1"/>
              <a:t>hlomi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, </a:t>
            </a:r>
            <a:r>
              <a:rPr lang="en-US" sz="3900" dirty="0" err="1"/>
              <a:t>Thihnak</a:t>
            </a:r>
            <a:r>
              <a:rPr lang="en-US" sz="3900" dirty="0"/>
              <a:t> </a:t>
            </a:r>
            <a:r>
              <a:rPr lang="en-US" sz="3900" dirty="0" err="1"/>
              <a:t>rili</a:t>
            </a:r>
            <a:r>
              <a:rPr lang="en-US" sz="3900" dirty="0"/>
              <a:t> </a:t>
            </a:r>
            <a:r>
              <a:rPr lang="en-US" sz="3900" dirty="0" err="1"/>
              <a:t>ral</a:t>
            </a:r>
            <a:r>
              <a:rPr lang="en-US" sz="3900" dirty="0"/>
              <a:t> ah, </a:t>
            </a:r>
            <a:r>
              <a:rPr lang="en-US" sz="3900" dirty="0" err="1"/>
              <a:t>Jesuh</a:t>
            </a:r>
            <a:r>
              <a:rPr lang="en-US" sz="3900" dirty="0"/>
              <a:t> a </a:t>
            </a:r>
            <a:r>
              <a:rPr lang="en-US" sz="3900" dirty="0" err="1"/>
              <a:t>hmai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, A </a:t>
            </a:r>
            <a:r>
              <a:rPr lang="en-US" sz="3900" dirty="0" err="1"/>
              <a:t>khamhnak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</a:t>
            </a:r>
            <a:r>
              <a:rPr lang="en-US" sz="3900" dirty="0" err="1"/>
              <a:t>hal</a:t>
            </a:r>
            <a:r>
              <a:rPr lang="en-US" sz="3900" dirty="0"/>
              <a:t>.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bangin</a:t>
            </a:r>
            <a:r>
              <a:rPr lang="en-US" sz="3900" dirty="0"/>
              <a:t> </a:t>
            </a:r>
            <a:r>
              <a:rPr lang="en-US" sz="3900" dirty="0" err="1"/>
              <a:t>ngaihthiam</a:t>
            </a:r>
            <a:r>
              <a:rPr lang="en-US" sz="3900" dirty="0"/>
              <a:t> lung in, </a:t>
            </a:r>
            <a:r>
              <a:rPr lang="en-US" sz="3900" dirty="0" err="1"/>
              <a:t>Sifah</a:t>
            </a:r>
            <a:r>
              <a:rPr lang="en-US" sz="3900" dirty="0"/>
              <a:t> a in </a:t>
            </a:r>
            <a:r>
              <a:rPr lang="en-US" sz="3900" dirty="0" err="1"/>
              <a:t>lioah</a:t>
            </a:r>
            <a:r>
              <a:rPr lang="en-US" sz="3900" dirty="0"/>
              <a:t>, A </a:t>
            </a:r>
            <a:r>
              <a:rPr lang="en-US" sz="3900" dirty="0" err="1"/>
              <a:t>thattu</a:t>
            </a:r>
            <a:r>
              <a:rPr lang="en-US" sz="3900" dirty="0"/>
              <a:t> ca ah </a:t>
            </a:r>
            <a:r>
              <a:rPr lang="en-US" sz="3900" dirty="0" err="1"/>
              <a:t>thla</a:t>
            </a:r>
            <a:r>
              <a:rPr lang="en-US" sz="3900" dirty="0"/>
              <a:t> a cam, </a:t>
            </a:r>
            <a:r>
              <a:rPr lang="en-US" sz="3900" dirty="0" err="1"/>
              <a:t>Hodah</a:t>
            </a:r>
            <a:r>
              <a:rPr lang="en-US" sz="3900" dirty="0"/>
              <a:t> a </a:t>
            </a:r>
            <a:r>
              <a:rPr lang="en-US" sz="3900" dirty="0" err="1"/>
              <a:t>zul</a:t>
            </a:r>
            <a:r>
              <a:rPr lang="en-US" sz="3900" dirty="0"/>
              <a:t> </a:t>
            </a:r>
            <a:r>
              <a:rPr lang="en-US" sz="3900" dirty="0" err="1"/>
              <a:t>ngam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?</a:t>
            </a:r>
          </a:p>
        </p:txBody>
      </p:sp>
    </p:spTree>
  </p:cSld>
  <p:clrMapOvr>
    <a:masterClrMapping/>
  </p:clrMapOvr>
</p:sld>
</file>

<file path=ppt/slides/slide1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Thiang</a:t>
            </a:r>
            <a:r>
              <a:rPr lang="en-US" sz="3900" dirty="0"/>
              <a:t> </a:t>
            </a:r>
            <a:r>
              <a:rPr lang="en-US" sz="3900" dirty="0" err="1"/>
              <a:t>Thlarau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 rung </a:t>
            </a:r>
            <a:r>
              <a:rPr lang="en-US" sz="3900" dirty="0" err="1"/>
              <a:t>tum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, </a:t>
            </a:r>
            <a:r>
              <a:rPr lang="en-US" sz="3900" dirty="0" err="1"/>
              <a:t>Zultu</a:t>
            </a:r>
            <a:r>
              <a:rPr lang="en-US" sz="3900" dirty="0"/>
              <a:t> </a:t>
            </a:r>
            <a:r>
              <a:rPr lang="en-US" sz="3900" dirty="0" err="1"/>
              <a:t>hleihnih</a:t>
            </a:r>
            <a:r>
              <a:rPr lang="en-US" sz="3900" dirty="0"/>
              <a:t> </a:t>
            </a:r>
            <a:r>
              <a:rPr lang="en-US" sz="3900" dirty="0" err="1"/>
              <a:t>cungah</a:t>
            </a:r>
            <a:r>
              <a:rPr lang="en-US" sz="3900" dirty="0"/>
              <a:t>, An </a:t>
            </a:r>
            <a:r>
              <a:rPr lang="en-US" sz="3900" dirty="0" err="1"/>
              <a:t>ruahchannak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an </a:t>
            </a:r>
            <a:r>
              <a:rPr lang="en-US" sz="3900" dirty="0" err="1"/>
              <a:t>hngalh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, </a:t>
            </a:r>
            <a:r>
              <a:rPr lang="en-US" sz="3900" dirty="0" err="1"/>
              <a:t>Zeihmanh</a:t>
            </a:r>
            <a:r>
              <a:rPr lang="en-US" sz="3900" dirty="0"/>
              <a:t> an </a:t>
            </a:r>
            <a:r>
              <a:rPr lang="en-US" sz="3900" dirty="0" err="1"/>
              <a:t>tih</a:t>
            </a:r>
            <a:r>
              <a:rPr lang="en-US" sz="3900" dirty="0"/>
              <a:t> </a:t>
            </a:r>
            <a:r>
              <a:rPr lang="en-US" sz="3900" dirty="0" err="1"/>
              <a:t>cio</a:t>
            </a:r>
            <a:r>
              <a:rPr lang="en-US" sz="3900" dirty="0"/>
              <a:t> lo. </a:t>
            </a:r>
            <a:r>
              <a:rPr lang="en-US" sz="3900" dirty="0" err="1"/>
              <a:t>Vainam</a:t>
            </a:r>
            <a:r>
              <a:rPr lang="en-US" sz="3900" dirty="0"/>
              <a:t> </a:t>
            </a:r>
            <a:r>
              <a:rPr lang="en-US" sz="3900" dirty="0" err="1"/>
              <a:t>har</a:t>
            </a:r>
            <a:r>
              <a:rPr lang="en-US" sz="3900" dirty="0"/>
              <a:t> le </a:t>
            </a:r>
            <a:r>
              <a:rPr lang="en-US" sz="3900" dirty="0" err="1"/>
              <a:t>chiandeih</a:t>
            </a:r>
            <a:r>
              <a:rPr lang="en-US" sz="3900" dirty="0"/>
              <a:t> ho </a:t>
            </a:r>
            <a:r>
              <a:rPr lang="en-US" sz="3900" dirty="0" err="1"/>
              <a:t>kha</a:t>
            </a:r>
            <a:r>
              <a:rPr lang="en-US" sz="3900" dirty="0"/>
              <a:t>, </a:t>
            </a:r>
            <a:r>
              <a:rPr lang="en-US" sz="3900" dirty="0" err="1"/>
              <a:t>Annih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an </a:t>
            </a:r>
            <a:r>
              <a:rPr lang="en-US" sz="3900" dirty="0" err="1"/>
              <a:t>ngamh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</a:t>
            </a:r>
            <a:r>
              <a:rPr lang="en-US" sz="3900" dirty="0" err="1"/>
              <a:t>Annih</a:t>
            </a:r>
            <a:r>
              <a:rPr lang="en-US" sz="3900" dirty="0"/>
              <a:t> </a:t>
            </a:r>
            <a:r>
              <a:rPr lang="en-US" sz="3900" dirty="0" err="1"/>
              <a:t>keneh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zul</a:t>
            </a:r>
            <a:r>
              <a:rPr lang="en-US" sz="3900" dirty="0"/>
              <a:t> in, </a:t>
            </a:r>
            <a:r>
              <a:rPr lang="en-US" sz="3900" dirty="0" err="1"/>
              <a:t>Hodah</a:t>
            </a:r>
            <a:r>
              <a:rPr lang="en-US" sz="3900" dirty="0"/>
              <a:t> a </a:t>
            </a:r>
            <a:r>
              <a:rPr lang="en-US" sz="3900" dirty="0" err="1"/>
              <a:t>kal</a:t>
            </a:r>
            <a:r>
              <a:rPr lang="en-US" sz="3900" dirty="0"/>
              <a:t> </a:t>
            </a:r>
            <a:r>
              <a:rPr lang="en-US" sz="3900" dirty="0" err="1"/>
              <a:t>ngam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?</a:t>
            </a:r>
          </a:p>
        </p:txBody>
      </p:sp>
    </p:spTree>
  </p:cSld>
  <p:clrMapOvr>
    <a:masterClrMapping/>
  </p:clrMapOvr>
</p:sld>
</file>

<file path=ppt/slides/slide11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</a:t>
            </a:r>
            <a:r>
              <a:rPr lang="en-US" sz="3900" dirty="0" err="1"/>
              <a:t>Nutar</a:t>
            </a:r>
            <a:r>
              <a:rPr lang="en-US" sz="3900" dirty="0"/>
              <a:t>, </a:t>
            </a:r>
            <a:r>
              <a:rPr lang="en-US" sz="3900" dirty="0" err="1"/>
              <a:t>patar</a:t>
            </a:r>
            <a:r>
              <a:rPr lang="en-US" sz="3900" dirty="0"/>
              <a:t>, </a:t>
            </a:r>
            <a:r>
              <a:rPr lang="en-US" sz="3900" dirty="0" err="1"/>
              <a:t>ngaknu</a:t>
            </a:r>
            <a:r>
              <a:rPr lang="en-US" sz="3900" dirty="0"/>
              <a:t>, </a:t>
            </a:r>
            <a:r>
              <a:rPr lang="en-US" sz="3900" dirty="0" err="1"/>
              <a:t>tlangval</a:t>
            </a:r>
            <a:r>
              <a:rPr lang="en-US" sz="3900" dirty="0"/>
              <a:t>, </a:t>
            </a:r>
            <a:r>
              <a:rPr lang="en-US" sz="3900" dirty="0" err="1"/>
              <a:t>Ngakchia</a:t>
            </a:r>
            <a:r>
              <a:rPr lang="en-US" sz="3900" dirty="0"/>
              <a:t> le mi </a:t>
            </a:r>
            <a:r>
              <a:rPr lang="en-US" sz="3900" dirty="0" err="1"/>
              <a:t>vialte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caah</a:t>
            </a:r>
            <a:r>
              <a:rPr lang="en-US" sz="3900" dirty="0"/>
              <a:t> </a:t>
            </a:r>
            <a:r>
              <a:rPr lang="en-US" sz="3900" dirty="0" err="1"/>
              <a:t>lu</a:t>
            </a:r>
            <a:r>
              <a:rPr lang="en-US" sz="3900" dirty="0"/>
              <a:t> a </a:t>
            </a:r>
            <a:r>
              <a:rPr lang="en-US" sz="3900" dirty="0" err="1"/>
              <a:t>hlomi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hmai</a:t>
            </a:r>
            <a:r>
              <a:rPr lang="en-US" sz="3900" dirty="0"/>
              <a:t> </a:t>
            </a:r>
            <a:r>
              <a:rPr lang="en-US" sz="3900" dirty="0" err="1"/>
              <a:t>hla</a:t>
            </a:r>
            <a:r>
              <a:rPr lang="en-US" sz="3900" dirty="0"/>
              <a:t> an </a:t>
            </a:r>
            <a:r>
              <a:rPr lang="en-US" sz="3900" dirty="0" err="1"/>
              <a:t>sa</a:t>
            </a:r>
            <a:r>
              <a:rPr lang="en-US" sz="3900" dirty="0"/>
              <a:t>, </a:t>
            </a:r>
            <a:r>
              <a:rPr lang="en-US" sz="3900" dirty="0" err="1"/>
              <a:t>Sifahnak</a:t>
            </a:r>
            <a:r>
              <a:rPr lang="en-US" sz="3900" dirty="0"/>
              <a:t> le </a:t>
            </a:r>
            <a:r>
              <a:rPr lang="en-US" sz="3900" dirty="0" err="1"/>
              <a:t>retheihnak</a:t>
            </a:r>
            <a:r>
              <a:rPr lang="en-US" sz="3900" dirty="0"/>
              <a:t> he, Van lam </a:t>
            </a:r>
            <a:r>
              <a:rPr lang="en-US" sz="3900" dirty="0" err="1"/>
              <a:t>chosang</a:t>
            </a:r>
            <a:r>
              <a:rPr lang="en-US" sz="3900" dirty="0"/>
              <a:t> an </a:t>
            </a:r>
            <a:r>
              <a:rPr lang="en-US" sz="3900" dirty="0" err="1"/>
              <a:t>kai</a:t>
            </a:r>
            <a:r>
              <a:rPr lang="en-US" sz="3900" dirty="0"/>
              <a:t>; An lam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zulh</a:t>
            </a:r>
            <a:r>
              <a:rPr lang="en-US" sz="3900" dirty="0"/>
              <a:t> </a:t>
            </a:r>
            <a:r>
              <a:rPr lang="en-US" sz="3900" dirty="0" err="1"/>
              <a:t>khawh</a:t>
            </a:r>
            <a:r>
              <a:rPr lang="en-US" sz="3900" dirty="0"/>
              <a:t> </a:t>
            </a:r>
            <a:r>
              <a:rPr lang="en-US" sz="3900" dirty="0" err="1"/>
              <a:t>nakhnga</a:t>
            </a:r>
            <a:r>
              <a:rPr lang="en-US" sz="3900" dirty="0"/>
              <a:t>, </a:t>
            </a:r>
            <a:r>
              <a:rPr lang="en-US" sz="3900" dirty="0" err="1"/>
              <a:t>Zaang</a:t>
            </a:r>
            <a:r>
              <a:rPr lang="en-US" sz="3900" dirty="0"/>
              <a:t> </a:t>
            </a:r>
            <a:r>
              <a:rPr lang="en-US" sz="3900" dirty="0" err="1"/>
              <a:t>thawnnak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pe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1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11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141. ZOH LAW NUNG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G</a:t>
            </a:r>
          </a:p>
        </p:txBody>
      </p:sp>
    </p:spTree>
  </p:cSld>
  <p:clrMapOvr>
    <a:masterClrMapping/>
  </p:clrMapOvr>
</p:sld>
</file>

<file path=ppt/slides/slide11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sinin</a:t>
            </a:r>
            <a:r>
              <a:rPr lang="en-US" sz="3900" dirty="0"/>
              <a:t> </a:t>
            </a:r>
            <a:r>
              <a:rPr lang="en-US" sz="3900" dirty="0" err="1"/>
              <a:t>thawng</a:t>
            </a:r>
            <a:r>
              <a:rPr lang="en-US" sz="3900" dirty="0"/>
              <a:t> ka </a:t>
            </a:r>
            <a:r>
              <a:rPr lang="en-US" sz="3900" dirty="0" err="1"/>
              <a:t>theih</a:t>
            </a:r>
            <a:r>
              <a:rPr lang="en-US" sz="3900" dirty="0"/>
              <a:t>, Hal-le-</a:t>
            </a:r>
            <a:r>
              <a:rPr lang="en-US" sz="3900" dirty="0" err="1"/>
              <a:t>lu</a:t>
            </a:r>
            <a:r>
              <a:rPr lang="en-US" sz="3900" dirty="0"/>
              <a:t>-</a:t>
            </a:r>
            <a:r>
              <a:rPr lang="en-US" sz="3900" dirty="0" err="1"/>
              <a:t>jah</a:t>
            </a:r>
            <a:r>
              <a:rPr lang="en-US" sz="3900" dirty="0"/>
              <a:t>, Cu </a:t>
            </a:r>
            <a:r>
              <a:rPr lang="en-US" sz="3900" dirty="0" err="1"/>
              <a:t>thawngtha</a:t>
            </a:r>
            <a:r>
              <a:rPr lang="en-US" sz="3900" dirty="0"/>
              <a:t> cu </a:t>
            </a:r>
            <a:r>
              <a:rPr lang="en-US" sz="3900" dirty="0" err="1"/>
              <a:t>nang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thanh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; A </a:t>
            </a:r>
            <a:r>
              <a:rPr lang="en-US" sz="3900" dirty="0" err="1"/>
              <a:t>biathiang</a:t>
            </a:r>
            <a:r>
              <a:rPr lang="en-US" sz="3900" dirty="0"/>
              <a:t> </a:t>
            </a:r>
            <a:r>
              <a:rPr lang="en-US" sz="3900" dirty="0" err="1"/>
              <a:t>chungah</a:t>
            </a:r>
            <a:r>
              <a:rPr lang="en-US" sz="3900" dirty="0"/>
              <a:t> a um Hal-le-</a:t>
            </a:r>
            <a:r>
              <a:rPr lang="en-US" sz="3900" dirty="0" err="1"/>
              <a:t>lu</a:t>
            </a:r>
            <a:r>
              <a:rPr lang="en-US" sz="3900" dirty="0"/>
              <a:t>-</a:t>
            </a:r>
            <a:r>
              <a:rPr lang="en-US" sz="3900" dirty="0" err="1"/>
              <a:t>jah</a:t>
            </a:r>
            <a:r>
              <a:rPr lang="en-US" sz="3900" dirty="0"/>
              <a:t>, </a:t>
            </a:r>
            <a:r>
              <a:rPr lang="en-US" sz="3900" dirty="0" err="1"/>
              <a:t>Zoh</a:t>
            </a:r>
            <a:r>
              <a:rPr lang="en-US" sz="3900" dirty="0"/>
              <a:t> law </a:t>
            </a:r>
            <a:r>
              <a:rPr lang="en-US" sz="3900" dirty="0" err="1"/>
              <a:t>nung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</a:t>
            </a:r>
            <a:r>
              <a:rPr lang="en-US" sz="3900" dirty="0" err="1"/>
              <a:t>ti</a:t>
            </a:r>
            <a:r>
              <a:rPr lang="en-US" sz="3900" dirty="0"/>
              <a:t> </a:t>
            </a:r>
            <a:r>
              <a:rPr lang="en-US" sz="3900" dirty="0" err="1"/>
              <a:t>bia</a:t>
            </a:r>
            <a:r>
              <a:rPr lang="en-US" sz="3900" dirty="0"/>
              <a:t> </a:t>
            </a:r>
            <a:r>
              <a:rPr lang="en-US" sz="3900" dirty="0" err="1"/>
              <a:t>thiang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1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Maw </a:t>
            </a:r>
            <a:r>
              <a:rPr lang="en-US" sz="3900" dirty="0" err="1"/>
              <a:t>unau</a:t>
            </a:r>
            <a:r>
              <a:rPr lang="en-US" sz="3900" dirty="0"/>
              <a:t>, </a:t>
            </a:r>
            <a:r>
              <a:rPr lang="en-US" sz="3900" dirty="0" err="1"/>
              <a:t>zoh</a:t>
            </a:r>
            <a:r>
              <a:rPr lang="en-US" sz="3900" dirty="0"/>
              <a:t> law </a:t>
            </a:r>
            <a:r>
              <a:rPr lang="en-US" sz="3900" dirty="0" err="1"/>
              <a:t>nung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zoh</a:t>
            </a:r>
            <a:r>
              <a:rPr lang="en-US" sz="3900" dirty="0"/>
              <a:t> law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nung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A </a:t>
            </a:r>
            <a:r>
              <a:rPr lang="en-US" sz="3900" dirty="0" err="1"/>
              <a:t>bia</a:t>
            </a:r>
            <a:r>
              <a:rPr lang="en-US" sz="3900" dirty="0"/>
              <a:t> </a:t>
            </a:r>
            <a:r>
              <a:rPr lang="en-US" sz="3900" dirty="0" err="1"/>
              <a:t>thiang</a:t>
            </a:r>
            <a:r>
              <a:rPr lang="en-US" sz="3900" dirty="0"/>
              <a:t> </a:t>
            </a:r>
            <a:r>
              <a:rPr lang="en-US" sz="3900" dirty="0" err="1"/>
              <a:t>chungah</a:t>
            </a:r>
            <a:r>
              <a:rPr lang="en-US" sz="3900" dirty="0"/>
              <a:t> a um. Hal-le-</a:t>
            </a:r>
            <a:r>
              <a:rPr lang="en-US" sz="3900" dirty="0" err="1"/>
              <a:t>lu</a:t>
            </a:r>
            <a:r>
              <a:rPr lang="en-US" sz="3900" dirty="0"/>
              <a:t>-</a:t>
            </a:r>
            <a:r>
              <a:rPr lang="en-US" sz="3900" dirty="0" err="1"/>
              <a:t>jah</a:t>
            </a:r>
            <a:r>
              <a:rPr lang="en-US" sz="3900" dirty="0"/>
              <a:t>, </a:t>
            </a:r>
            <a:r>
              <a:rPr lang="en-US" sz="3900" dirty="0" err="1"/>
              <a:t>Zoh</a:t>
            </a:r>
            <a:r>
              <a:rPr lang="en-US" sz="3900" dirty="0"/>
              <a:t> law </a:t>
            </a:r>
            <a:r>
              <a:rPr lang="en-US" sz="3900" dirty="0" err="1"/>
              <a:t>nung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</a:t>
            </a:r>
            <a:r>
              <a:rPr lang="en-US" sz="3900" dirty="0" err="1"/>
              <a:t>ti</a:t>
            </a:r>
            <a:r>
              <a:rPr lang="en-US" sz="3900" dirty="0"/>
              <a:t> </a:t>
            </a:r>
            <a:r>
              <a:rPr lang="en-US" sz="3900" dirty="0" err="1"/>
              <a:t>bia</a:t>
            </a:r>
            <a:r>
              <a:rPr lang="en-US" sz="3900" dirty="0"/>
              <a:t> </a:t>
            </a:r>
            <a:r>
              <a:rPr lang="en-US" sz="3900" dirty="0" err="1"/>
              <a:t>thiang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1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A </a:t>
            </a:r>
            <a:r>
              <a:rPr lang="en-US" sz="3900" dirty="0" err="1"/>
              <a:t>dawtnak</a:t>
            </a:r>
            <a:r>
              <a:rPr lang="en-US" sz="3900" dirty="0"/>
              <a:t> </a:t>
            </a:r>
            <a:r>
              <a:rPr lang="en-US" sz="3900" dirty="0" err="1"/>
              <a:t>thawngtha</a:t>
            </a:r>
            <a:r>
              <a:rPr lang="en-US" sz="3900" dirty="0"/>
              <a:t> ka </a:t>
            </a:r>
            <a:r>
              <a:rPr lang="en-US" sz="3900" dirty="0" err="1"/>
              <a:t>ngei</a:t>
            </a:r>
            <a:r>
              <a:rPr lang="en-US" sz="3900" dirty="0"/>
              <a:t>, Hal-le-</a:t>
            </a:r>
            <a:r>
              <a:rPr lang="en-US" sz="3900" dirty="0" err="1"/>
              <a:t>lu</a:t>
            </a:r>
            <a:r>
              <a:rPr lang="en-US" sz="3900" dirty="0"/>
              <a:t>-</a:t>
            </a:r>
            <a:r>
              <a:rPr lang="en-US" sz="3900" dirty="0" err="1"/>
              <a:t>jah</a:t>
            </a:r>
            <a:r>
              <a:rPr lang="en-US" sz="3900" dirty="0"/>
              <a:t>, </a:t>
            </a:r>
            <a:r>
              <a:rPr lang="en-US" sz="3900" dirty="0" err="1"/>
              <a:t>Nangmah</a:t>
            </a:r>
            <a:r>
              <a:rPr lang="en-US" sz="3900" dirty="0"/>
              <a:t> ca ah </a:t>
            </a:r>
            <a:r>
              <a:rPr lang="en-US" sz="3900" dirty="0" err="1"/>
              <a:t>thanhmi</a:t>
            </a:r>
            <a:r>
              <a:rPr lang="en-US" sz="3900" dirty="0"/>
              <a:t> </a:t>
            </a:r>
            <a:r>
              <a:rPr lang="en-US" sz="3900" dirty="0" err="1"/>
              <a:t>thawngtha</a:t>
            </a:r>
            <a:r>
              <a:rPr lang="en-US" sz="3900" dirty="0"/>
              <a:t>; </a:t>
            </a:r>
            <a:r>
              <a:rPr lang="en-US" sz="3900" dirty="0" err="1"/>
              <a:t>Cunglei</a:t>
            </a:r>
            <a:r>
              <a:rPr lang="en-US" sz="3900" dirty="0"/>
              <a:t> in </a:t>
            </a:r>
            <a:r>
              <a:rPr lang="en-US" sz="3900" dirty="0" err="1"/>
              <a:t>thanhmi</a:t>
            </a:r>
            <a:r>
              <a:rPr lang="en-US" sz="3900" dirty="0"/>
              <a:t> </a:t>
            </a:r>
            <a:r>
              <a:rPr lang="en-US" sz="3900" dirty="0" err="1"/>
              <a:t>thawngtha</a:t>
            </a:r>
            <a:r>
              <a:rPr lang="en-US" sz="3900" dirty="0"/>
              <a:t> Hal-le-</a:t>
            </a:r>
            <a:r>
              <a:rPr lang="en-US" sz="3900" dirty="0" err="1"/>
              <a:t>lu</a:t>
            </a:r>
            <a:r>
              <a:rPr lang="en-US" sz="3900" dirty="0"/>
              <a:t>-</a:t>
            </a:r>
            <a:r>
              <a:rPr lang="en-US" sz="3900" dirty="0" err="1"/>
              <a:t>jah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chimmi</a:t>
            </a:r>
            <a:r>
              <a:rPr lang="en-US" sz="3900" dirty="0"/>
              <a:t> </a:t>
            </a:r>
            <a:r>
              <a:rPr lang="en-US" sz="3900" dirty="0" err="1"/>
              <a:t>biatak</a:t>
            </a:r>
            <a:r>
              <a:rPr lang="en-US" sz="3900" dirty="0"/>
              <a:t> cu ka </a:t>
            </a:r>
            <a:r>
              <a:rPr lang="en-US" sz="3900" dirty="0" err="1"/>
              <a:t>hngalh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1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Maw </a:t>
            </a:r>
            <a:r>
              <a:rPr lang="en-US" sz="3900" dirty="0" err="1"/>
              <a:t>unau</a:t>
            </a:r>
            <a:r>
              <a:rPr lang="en-US" sz="3900" dirty="0"/>
              <a:t>, </a:t>
            </a:r>
            <a:r>
              <a:rPr lang="en-US" sz="3900" dirty="0" err="1"/>
              <a:t>zoh</a:t>
            </a:r>
            <a:r>
              <a:rPr lang="en-US" sz="3900" dirty="0"/>
              <a:t> law </a:t>
            </a:r>
            <a:r>
              <a:rPr lang="en-US" sz="3900" dirty="0" err="1"/>
              <a:t>nung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zoh</a:t>
            </a:r>
            <a:r>
              <a:rPr lang="en-US" sz="3900" dirty="0"/>
              <a:t> law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nung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A </a:t>
            </a:r>
            <a:r>
              <a:rPr lang="en-US" sz="3900" dirty="0" err="1"/>
              <a:t>bia</a:t>
            </a:r>
            <a:r>
              <a:rPr lang="en-US" sz="3900" dirty="0"/>
              <a:t> </a:t>
            </a:r>
            <a:r>
              <a:rPr lang="en-US" sz="3900" dirty="0" err="1"/>
              <a:t>thiang</a:t>
            </a:r>
            <a:r>
              <a:rPr lang="en-US" sz="3900" dirty="0"/>
              <a:t> </a:t>
            </a:r>
            <a:r>
              <a:rPr lang="en-US" sz="3900" dirty="0" err="1"/>
              <a:t>chungah</a:t>
            </a:r>
            <a:r>
              <a:rPr lang="en-US" sz="3900" dirty="0"/>
              <a:t> a um. Hal-le-</a:t>
            </a:r>
            <a:r>
              <a:rPr lang="en-US" sz="3900" dirty="0" err="1"/>
              <a:t>lu</a:t>
            </a:r>
            <a:r>
              <a:rPr lang="en-US" sz="3900" dirty="0"/>
              <a:t>-</a:t>
            </a:r>
            <a:r>
              <a:rPr lang="en-US" sz="3900" dirty="0" err="1"/>
              <a:t>jah</a:t>
            </a:r>
            <a:r>
              <a:rPr lang="en-US" sz="3900" dirty="0"/>
              <a:t>, </a:t>
            </a:r>
            <a:r>
              <a:rPr lang="en-US" sz="3900" dirty="0" err="1"/>
              <a:t>Zoh</a:t>
            </a:r>
            <a:r>
              <a:rPr lang="en-US" sz="3900" dirty="0"/>
              <a:t> law </a:t>
            </a:r>
            <a:r>
              <a:rPr lang="en-US" sz="3900" dirty="0" err="1"/>
              <a:t>nung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</a:t>
            </a:r>
            <a:r>
              <a:rPr lang="en-US" sz="3900" dirty="0" err="1"/>
              <a:t>ti</a:t>
            </a:r>
            <a:r>
              <a:rPr lang="en-US" sz="3900" dirty="0"/>
              <a:t> </a:t>
            </a:r>
            <a:r>
              <a:rPr lang="en-US" sz="3900" dirty="0" err="1"/>
              <a:t>bia</a:t>
            </a:r>
            <a:r>
              <a:rPr lang="en-US" sz="3900" dirty="0"/>
              <a:t> </a:t>
            </a:r>
            <a:r>
              <a:rPr lang="en-US" sz="3900" dirty="0" err="1"/>
              <a:t>thiang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1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Nunnak</a:t>
            </a:r>
            <a:r>
              <a:rPr lang="en-US" sz="3900" dirty="0"/>
              <a:t> cu </a:t>
            </a:r>
            <a:r>
              <a:rPr lang="en-US" sz="3900" dirty="0" err="1"/>
              <a:t>pek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Hal-le-</a:t>
            </a:r>
            <a:r>
              <a:rPr lang="en-US" sz="3900" dirty="0" err="1"/>
              <a:t>lu</a:t>
            </a:r>
            <a:r>
              <a:rPr lang="en-US" sz="3900" dirty="0"/>
              <a:t>-</a:t>
            </a:r>
            <a:r>
              <a:rPr lang="en-US" sz="3900" dirty="0" err="1"/>
              <a:t>jah</a:t>
            </a:r>
            <a:r>
              <a:rPr lang="en-US" sz="3900" dirty="0"/>
              <a:t>,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nunnak</a:t>
            </a:r>
            <a:r>
              <a:rPr lang="en-US" sz="3900" dirty="0"/>
              <a:t> cu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ngei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; Amah </a:t>
            </a:r>
            <a:r>
              <a:rPr lang="en-US" sz="3900" dirty="0" err="1"/>
              <a:t>lawng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va</a:t>
            </a:r>
            <a:r>
              <a:rPr lang="en-US" sz="3900" dirty="0"/>
              <a:t> </a:t>
            </a:r>
            <a:r>
              <a:rPr lang="en-US" sz="3900" dirty="0" err="1"/>
              <a:t>zoh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Hal-le-</a:t>
            </a:r>
            <a:r>
              <a:rPr lang="en-US" sz="3900" dirty="0" err="1"/>
              <a:t>lu</a:t>
            </a:r>
            <a:r>
              <a:rPr lang="en-US" sz="3900" dirty="0"/>
              <a:t>-</a:t>
            </a:r>
            <a:r>
              <a:rPr lang="en-US" sz="3900" dirty="0" err="1"/>
              <a:t>jah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lawng</a:t>
            </a:r>
            <a:r>
              <a:rPr lang="en-US" sz="3900" dirty="0"/>
              <a:t> </a:t>
            </a:r>
            <a:r>
              <a:rPr lang="en-US" sz="3900" dirty="0" err="1"/>
              <a:t>khamh</a:t>
            </a:r>
            <a:r>
              <a:rPr lang="en-US" sz="3900" dirty="0"/>
              <a:t> </a:t>
            </a:r>
            <a:r>
              <a:rPr lang="en-US" sz="3900" dirty="0" err="1"/>
              <a:t>khotu</a:t>
            </a:r>
            <a:r>
              <a:rPr lang="en-US" sz="3900" dirty="0"/>
              <a:t> </a:t>
            </a:r>
            <a:r>
              <a:rPr lang="en-US" sz="3900" dirty="0" err="1"/>
              <a:t>asi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1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Maw </a:t>
            </a:r>
            <a:r>
              <a:rPr lang="en-US" sz="3900" dirty="0" err="1"/>
              <a:t>unau</a:t>
            </a:r>
            <a:r>
              <a:rPr lang="en-US" sz="3900" dirty="0"/>
              <a:t>, </a:t>
            </a:r>
            <a:r>
              <a:rPr lang="en-US" sz="3900" dirty="0" err="1"/>
              <a:t>zoh</a:t>
            </a:r>
            <a:r>
              <a:rPr lang="en-US" sz="3900" dirty="0"/>
              <a:t> law </a:t>
            </a:r>
            <a:r>
              <a:rPr lang="en-US" sz="3900" dirty="0" err="1"/>
              <a:t>nung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zoh</a:t>
            </a:r>
            <a:r>
              <a:rPr lang="en-US" sz="3900" dirty="0"/>
              <a:t> law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nung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A </a:t>
            </a:r>
            <a:r>
              <a:rPr lang="en-US" sz="3900" dirty="0" err="1"/>
              <a:t>bia</a:t>
            </a:r>
            <a:r>
              <a:rPr lang="en-US" sz="3900" dirty="0"/>
              <a:t> </a:t>
            </a:r>
            <a:r>
              <a:rPr lang="en-US" sz="3900" dirty="0" err="1"/>
              <a:t>thiang</a:t>
            </a:r>
            <a:r>
              <a:rPr lang="en-US" sz="3900" dirty="0"/>
              <a:t> </a:t>
            </a:r>
            <a:r>
              <a:rPr lang="en-US" sz="3900" dirty="0" err="1"/>
              <a:t>chungah</a:t>
            </a:r>
            <a:r>
              <a:rPr lang="en-US" sz="3900" dirty="0"/>
              <a:t> a um. Hal-le-</a:t>
            </a:r>
            <a:r>
              <a:rPr lang="en-US" sz="3900" dirty="0" err="1"/>
              <a:t>lu</a:t>
            </a:r>
            <a:r>
              <a:rPr lang="en-US" sz="3900" dirty="0"/>
              <a:t>-</a:t>
            </a:r>
            <a:r>
              <a:rPr lang="en-US" sz="3900" dirty="0" err="1"/>
              <a:t>jah</a:t>
            </a:r>
            <a:r>
              <a:rPr lang="en-US" sz="3900" dirty="0"/>
              <a:t>, </a:t>
            </a:r>
            <a:r>
              <a:rPr lang="en-US" sz="3900" dirty="0" err="1"/>
              <a:t>Zoh</a:t>
            </a:r>
            <a:r>
              <a:rPr lang="en-US" sz="3900" dirty="0"/>
              <a:t> law </a:t>
            </a:r>
            <a:r>
              <a:rPr lang="en-US" sz="3900" dirty="0" err="1"/>
              <a:t>nung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</a:t>
            </a:r>
            <a:r>
              <a:rPr lang="en-US" sz="3900" dirty="0" err="1"/>
              <a:t>ti</a:t>
            </a:r>
            <a:r>
              <a:rPr lang="en-US" sz="3900" dirty="0"/>
              <a:t> </a:t>
            </a:r>
            <a:r>
              <a:rPr lang="en-US" sz="3900" dirty="0" err="1"/>
              <a:t>bia</a:t>
            </a:r>
            <a:r>
              <a:rPr lang="en-US" sz="3900" dirty="0"/>
              <a:t> </a:t>
            </a:r>
            <a:r>
              <a:rPr lang="en-US" sz="3900" dirty="0" err="1"/>
              <a:t>thiang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1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11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142. A NUNG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Bb</a:t>
            </a:r>
          </a:p>
        </p:txBody>
      </p:sp>
    </p:spTree>
  </p:cSld>
  <p:clrMapOvr>
    <a:masterClrMapping/>
  </p:clrMapOvr>
</p:sld>
</file>

<file path=ppt/slides/slide11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Thihnak</a:t>
            </a:r>
            <a:r>
              <a:rPr lang="en-US" sz="3900" dirty="0"/>
              <a:t> in a </a:t>
            </a:r>
            <a:r>
              <a:rPr lang="en-US" sz="3900" dirty="0" err="1"/>
              <a:t>tho</a:t>
            </a:r>
            <a:r>
              <a:rPr lang="en-US" sz="3900" dirty="0"/>
              <a:t> than </a:t>
            </a:r>
            <a:r>
              <a:rPr lang="en-US" sz="3900" dirty="0" err="1"/>
              <a:t>cang</a:t>
            </a:r>
            <a:r>
              <a:rPr lang="en-US" sz="3900" dirty="0"/>
              <a:t>, Ka </a:t>
            </a:r>
            <a:r>
              <a:rPr lang="en-US" sz="3900" dirty="0" err="1"/>
              <a:t>Khamhtu</a:t>
            </a:r>
            <a:r>
              <a:rPr lang="en-US" sz="3900" dirty="0"/>
              <a:t>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, Amah a nun </a:t>
            </a:r>
            <a:r>
              <a:rPr lang="en-US" sz="3900" dirty="0" err="1"/>
              <a:t>kha</a:t>
            </a:r>
            <a:r>
              <a:rPr lang="en-US" sz="3900" dirty="0"/>
              <a:t> ka </a:t>
            </a:r>
            <a:r>
              <a:rPr lang="en-US" sz="3900" dirty="0" err="1"/>
              <a:t>hngalh</a:t>
            </a:r>
            <a:r>
              <a:rPr lang="en-US" sz="3900" dirty="0"/>
              <a:t>, </a:t>
            </a:r>
            <a:r>
              <a:rPr lang="en-US" sz="3900" dirty="0" err="1"/>
              <a:t>Zei</a:t>
            </a:r>
            <a:r>
              <a:rPr lang="en-US" sz="3900" dirty="0"/>
              <a:t> </a:t>
            </a:r>
            <a:r>
              <a:rPr lang="en-US" sz="3900" dirty="0" err="1"/>
              <a:t>bia</a:t>
            </a:r>
            <a:r>
              <a:rPr lang="en-US" sz="3900" dirty="0"/>
              <a:t> </a:t>
            </a:r>
            <a:r>
              <a:rPr lang="en-US" sz="3900" dirty="0" err="1"/>
              <a:t>hmanh</a:t>
            </a:r>
            <a:r>
              <a:rPr lang="en-US" sz="3900" dirty="0"/>
              <a:t> </a:t>
            </a:r>
            <a:r>
              <a:rPr lang="en-US" sz="3900" dirty="0" err="1"/>
              <a:t>chim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, A </a:t>
            </a:r>
            <a:r>
              <a:rPr lang="en-US" sz="3900" dirty="0" err="1"/>
              <a:t>dawtnak</a:t>
            </a:r>
            <a:r>
              <a:rPr lang="en-US" sz="3900" dirty="0"/>
              <a:t> </a:t>
            </a:r>
            <a:r>
              <a:rPr lang="en-US" sz="3900" dirty="0" err="1"/>
              <a:t>kut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ka </a:t>
            </a:r>
            <a:r>
              <a:rPr lang="en-US" sz="3900" dirty="0" err="1"/>
              <a:t>hmuh</a:t>
            </a:r>
            <a:r>
              <a:rPr lang="en-US" sz="3900" dirty="0"/>
              <a:t>, A aw </a:t>
            </a:r>
            <a:r>
              <a:rPr lang="en-US" sz="3900" dirty="0" err="1"/>
              <a:t>thlum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ka </a:t>
            </a:r>
            <a:r>
              <a:rPr lang="en-US" sz="3900" dirty="0" err="1"/>
              <a:t>theih</a:t>
            </a:r>
            <a:r>
              <a:rPr lang="en-US" sz="3900" dirty="0"/>
              <a:t>, Ka </a:t>
            </a:r>
            <a:r>
              <a:rPr lang="en-US" sz="3900" dirty="0" err="1"/>
              <a:t>herh</a:t>
            </a:r>
            <a:r>
              <a:rPr lang="en-US" sz="3900" dirty="0"/>
              <a:t> </a:t>
            </a:r>
            <a:r>
              <a:rPr lang="en-US" sz="3900" dirty="0" err="1"/>
              <a:t>lio</a:t>
            </a:r>
            <a:r>
              <a:rPr lang="en-US" sz="3900" dirty="0"/>
              <a:t> </a:t>
            </a:r>
            <a:r>
              <a:rPr lang="en-US" sz="3900" dirty="0" err="1"/>
              <a:t>caan</a:t>
            </a:r>
            <a:r>
              <a:rPr lang="en-US" sz="3900" dirty="0"/>
              <a:t> kip ah ka </a:t>
            </a:r>
            <a:r>
              <a:rPr lang="en-US" sz="3900" dirty="0" err="1"/>
              <a:t>pawngah</a:t>
            </a:r>
            <a:r>
              <a:rPr lang="en-US" sz="3900" dirty="0"/>
              <a:t> a um.</a:t>
            </a:r>
          </a:p>
        </p:txBody>
      </p:sp>
    </p:spTree>
  </p:cSld>
  <p:clrMapOvr>
    <a:masterClrMapping/>
  </p:clrMapOvr>
</p:sld>
</file>

<file path=ppt/slides/slide11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A </a:t>
            </a:r>
            <a:r>
              <a:rPr lang="en-US" sz="3900" dirty="0" err="1"/>
              <a:t>nung</a:t>
            </a:r>
            <a:r>
              <a:rPr lang="en-US" sz="3900" dirty="0"/>
              <a:t>, A </a:t>
            </a:r>
            <a:r>
              <a:rPr lang="en-US" sz="3900" dirty="0" err="1"/>
              <a:t>nung</a:t>
            </a:r>
            <a:r>
              <a:rPr lang="en-US" sz="3900" dirty="0"/>
              <a:t>, </a:t>
            </a:r>
            <a:r>
              <a:rPr lang="en-US" sz="3900" dirty="0" err="1"/>
              <a:t>Khrih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a </a:t>
            </a:r>
            <a:r>
              <a:rPr lang="en-US" sz="3900" dirty="0" err="1"/>
              <a:t>nung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Kan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chok</a:t>
            </a:r>
            <a:r>
              <a:rPr lang="en-US" sz="3900" dirty="0"/>
              <a:t> </a:t>
            </a:r>
            <a:r>
              <a:rPr lang="en-US" sz="3900" dirty="0" err="1"/>
              <a:t>ti</a:t>
            </a:r>
            <a:r>
              <a:rPr lang="en-US" sz="3900" dirty="0"/>
              <a:t>, </a:t>
            </a:r>
            <a:r>
              <a:rPr lang="en-US" sz="3900" dirty="0" err="1"/>
              <a:t>Bia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ruah</a:t>
            </a:r>
            <a:r>
              <a:rPr lang="en-US" sz="3900" dirty="0"/>
              <a:t>, Ka </a:t>
            </a:r>
            <a:r>
              <a:rPr lang="en-US" sz="3900" dirty="0" err="1"/>
              <a:t>umnak</a:t>
            </a:r>
            <a:r>
              <a:rPr lang="en-US" sz="3900" dirty="0"/>
              <a:t> kip ah khan, A </a:t>
            </a:r>
            <a:r>
              <a:rPr lang="en-US" sz="3900" dirty="0" err="1"/>
              <a:t>nung</a:t>
            </a:r>
            <a:r>
              <a:rPr lang="en-US" sz="3900" dirty="0"/>
              <a:t>, A </a:t>
            </a:r>
            <a:r>
              <a:rPr lang="en-US" sz="3900" dirty="0" err="1"/>
              <a:t>nung</a:t>
            </a:r>
            <a:r>
              <a:rPr lang="en-US" sz="3900" dirty="0"/>
              <a:t>, </a:t>
            </a:r>
            <a:r>
              <a:rPr lang="en-US" sz="3900" dirty="0" err="1"/>
              <a:t>Khamhnak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pek</a:t>
            </a:r>
            <a:r>
              <a:rPr lang="en-US" sz="3900" dirty="0"/>
              <a:t> </a:t>
            </a:r>
            <a:r>
              <a:rPr lang="en-US" sz="3900" dirty="0" err="1"/>
              <a:t>awkah</a:t>
            </a:r>
            <a:r>
              <a:rPr lang="en-US" sz="3900" dirty="0"/>
              <a:t>, Ka </a:t>
            </a:r>
            <a:r>
              <a:rPr lang="en-US" sz="3900" dirty="0" err="1"/>
              <a:t>hngalhnak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ka </a:t>
            </a:r>
            <a:r>
              <a:rPr lang="en-US" sz="3900" dirty="0" err="1"/>
              <a:t>hal</a:t>
            </a:r>
            <a:r>
              <a:rPr lang="en-US" sz="3900" dirty="0"/>
              <a:t> </a:t>
            </a:r>
            <a:r>
              <a:rPr lang="en-US" sz="3900" dirty="0" err="1"/>
              <a:t>ahcun</a:t>
            </a:r>
            <a:r>
              <a:rPr lang="en-US" sz="3900" dirty="0"/>
              <a:t>, Ka lung </a:t>
            </a:r>
            <a:r>
              <a:rPr lang="en-US" sz="3900" dirty="0" err="1"/>
              <a:t>chungah</a:t>
            </a:r>
            <a:r>
              <a:rPr lang="en-US" sz="3900" dirty="0"/>
              <a:t> a </a:t>
            </a:r>
            <a:r>
              <a:rPr lang="en-US" sz="3900" dirty="0" err="1"/>
              <a:t>nung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1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Ka </a:t>
            </a:r>
            <a:r>
              <a:rPr lang="en-US" sz="3900" dirty="0" err="1"/>
              <a:t>pawng</a:t>
            </a:r>
            <a:r>
              <a:rPr lang="en-US" sz="3900" dirty="0"/>
              <a:t> </a:t>
            </a:r>
            <a:r>
              <a:rPr lang="en-US" sz="3900" dirty="0" err="1"/>
              <a:t>khuaza</a:t>
            </a:r>
            <a:r>
              <a:rPr lang="en-US" sz="3900" dirty="0"/>
              <a:t> kip ah </a:t>
            </a:r>
            <a:r>
              <a:rPr lang="en-US" sz="3900" dirty="0" err="1"/>
              <a:t>hin</a:t>
            </a:r>
            <a:r>
              <a:rPr lang="en-US" sz="3900" dirty="0"/>
              <a:t>, A </a:t>
            </a:r>
            <a:r>
              <a:rPr lang="en-US" sz="3900" dirty="0" err="1"/>
              <a:t>dawtnak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ka </a:t>
            </a:r>
            <a:r>
              <a:rPr lang="en-US" sz="3900" dirty="0" err="1"/>
              <a:t>hmuh</a:t>
            </a:r>
            <a:r>
              <a:rPr lang="en-US" sz="3900" dirty="0"/>
              <a:t>, Ka lung re-</a:t>
            </a:r>
            <a:r>
              <a:rPr lang="en-US" sz="3900" dirty="0" err="1"/>
              <a:t>thei</a:t>
            </a:r>
            <a:r>
              <a:rPr lang="en-US" sz="3900" dirty="0"/>
              <a:t> </a:t>
            </a:r>
            <a:r>
              <a:rPr lang="en-US" sz="3900" dirty="0" err="1"/>
              <a:t>hmanh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 law, Ka lung a dong </a:t>
            </a:r>
            <a:r>
              <a:rPr lang="en-US" sz="3900" dirty="0" err="1"/>
              <a:t>lai</a:t>
            </a:r>
            <a:r>
              <a:rPr lang="en-US" sz="3900" dirty="0"/>
              <a:t> lo, Lam a ka </a:t>
            </a:r>
            <a:r>
              <a:rPr lang="en-US" sz="3900" dirty="0" err="1"/>
              <a:t>hmuhsak</a:t>
            </a:r>
            <a:r>
              <a:rPr lang="en-US" sz="3900" dirty="0"/>
              <a:t> ka </a:t>
            </a:r>
            <a:r>
              <a:rPr lang="en-US" sz="3900" dirty="0" err="1"/>
              <a:t>hngalh</a:t>
            </a:r>
            <a:r>
              <a:rPr lang="en-US" sz="3900" dirty="0"/>
              <a:t>, </a:t>
            </a:r>
            <a:r>
              <a:rPr lang="en-US" sz="3900" dirty="0" err="1"/>
              <a:t>Thlichia</a:t>
            </a:r>
            <a:r>
              <a:rPr lang="en-US" sz="3900" dirty="0"/>
              <a:t> </a:t>
            </a:r>
            <a:r>
              <a:rPr lang="en-US" sz="3900" dirty="0" err="1"/>
              <a:t>tho</a:t>
            </a:r>
            <a:r>
              <a:rPr lang="en-US" sz="3900" dirty="0"/>
              <a:t> </a:t>
            </a:r>
            <a:r>
              <a:rPr lang="en-US" sz="3900" dirty="0" err="1"/>
              <a:t>chungah</a:t>
            </a:r>
            <a:r>
              <a:rPr lang="en-US" sz="3900" dirty="0"/>
              <a:t> khan, Amah a </a:t>
            </a:r>
            <a:r>
              <a:rPr lang="en-US" sz="3900" dirty="0" err="1"/>
              <a:t>langh</a:t>
            </a:r>
            <a:r>
              <a:rPr lang="en-US" sz="3900" dirty="0"/>
              <a:t> </a:t>
            </a:r>
            <a:r>
              <a:rPr lang="en-US" sz="3900" dirty="0" err="1"/>
              <a:t>laini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</a:t>
            </a:r>
            <a:r>
              <a:rPr lang="en-US" sz="3900" dirty="0" err="1"/>
              <a:t>phan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1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A </a:t>
            </a:r>
            <a:r>
              <a:rPr lang="en-US" sz="3900" dirty="0" err="1"/>
              <a:t>nung</a:t>
            </a:r>
            <a:r>
              <a:rPr lang="en-US" sz="3900" dirty="0"/>
              <a:t>, A </a:t>
            </a:r>
            <a:r>
              <a:rPr lang="en-US" sz="3900" dirty="0" err="1"/>
              <a:t>nung</a:t>
            </a:r>
            <a:r>
              <a:rPr lang="en-US" sz="3900" dirty="0"/>
              <a:t>, </a:t>
            </a:r>
            <a:r>
              <a:rPr lang="en-US" sz="3900" dirty="0" err="1"/>
              <a:t>Khrih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a </a:t>
            </a:r>
            <a:r>
              <a:rPr lang="en-US" sz="3900" dirty="0" err="1"/>
              <a:t>nung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Kan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chok</a:t>
            </a:r>
            <a:r>
              <a:rPr lang="en-US" sz="3900" dirty="0"/>
              <a:t> </a:t>
            </a:r>
            <a:r>
              <a:rPr lang="en-US" sz="3900" dirty="0" err="1"/>
              <a:t>ti</a:t>
            </a:r>
            <a:r>
              <a:rPr lang="en-US" sz="3900" dirty="0"/>
              <a:t>, </a:t>
            </a:r>
            <a:r>
              <a:rPr lang="en-US" sz="3900" dirty="0" err="1"/>
              <a:t>Bia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ruah</a:t>
            </a:r>
            <a:r>
              <a:rPr lang="en-US" sz="3900" dirty="0"/>
              <a:t>, Ka </a:t>
            </a:r>
            <a:r>
              <a:rPr lang="en-US" sz="3900" dirty="0" err="1"/>
              <a:t>umnak</a:t>
            </a:r>
            <a:r>
              <a:rPr lang="en-US" sz="3900" dirty="0"/>
              <a:t> kip ah khan, A </a:t>
            </a:r>
            <a:r>
              <a:rPr lang="en-US" sz="3900" dirty="0" err="1"/>
              <a:t>nung</a:t>
            </a:r>
            <a:r>
              <a:rPr lang="en-US" sz="3900" dirty="0"/>
              <a:t>, A </a:t>
            </a:r>
            <a:r>
              <a:rPr lang="en-US" sz="3900" dirty="0" err="1"/>
              <a:t>nung</a:t>
            </a:r>
            <a:r>
              <a:rPr lang="en-US" sz="3900" dirty="0"/>
              <a:t>, </a:t>
            </a:r>
            <a:r>
              <a:rPr lang="en-US" sz="3900" dirty="0" err="1"/>
              <a:t>Khamhnak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pek</a:t>
            </a:r>
            <a:r>
              <a:rPr lang="en-US" sz="3900" dirty="0"/>
              <a:t> </a:t>
            </a:r>
            <a:r>
              <a:rPr lang="en-US" sz="3900" dirty="0" err="1"/>
              <a:t>awkah</a:t>
            </a:r>
            <a:r>
              <a:rPr lang="en-US" sz="3900" dirty="0"/>
              <a:t>, Ka </a:t>
            </a:r>
            <a:r>
              <a:rPr lang="en-US" sz="3900" dirty="0" err="1"/>
              <a:t>hngalhnak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ka </a:t>
            </a:r>
            <a:r>
              <a:rPr lang="en-US" sz="3900" dirty="0" err="1"/>
              <a:t>hal</a:t>
            </a:r>
            <a:r>
              <a:rPr lang="en-US" sz="3900" dirty="0"/>
              <a:t> </a:t>
            </a:r>
            <a:r>
              <a:rPr lang="en-US" sz="3900" dirty="0" err="1"/>
              <a:t>ahcun</a:t>
            </a:r>
            <a:r>
              <a:rPr lang="en-US" sz="3900" dirty="0"/>
              <a:t>, Ka lung </a:t>
            </a:r>
            <a:r>
              <a:rPr lang="en-US" sz="3900" dirty="0" err="1"/>
              <a:t>chungah</a:t>
            </a:r>
            <a:r>
              <a:rPr lang="en-US" sz="3900" dirty="0"/>
              <a:t> a </a:t>
            </a:r>
            <a:r>
              <a:rPr lang="en-US" sz="3900" dirty="0" err="1"/>
              <a:t>nung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1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Lawm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lawm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Maw </a:t>
            </a:r>
            <a:r>
              <a:rPr lang="en-US" sz="3900" dirty="0" err="1"/>
              <a:t>Khrihfa</a:t>
            </a:r>
            <a:r>
              <a:rPr lang="en-US" sz="3900" dirty="0"/>
              <a:t>, </a:t>
            </a:r>
            <a:r>
              <a:rPr lang="en-US" sz="3900" dirty="0" err="1"/>
              <a:t>Fakpi</a:t>
            </a:r>
            <a:r>
              <a:rPr lang="en-US" sz="3900" dirty="0"/>
              <a:t> in </a:t>
            </a:r>
            <a:r>
              <a:rPr lang="en-US" sz="3900" dirty="0" err="1"/>
              <a:t>thangthat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Hal-le-</a:t>
            </a:r>
            <a:r>
              <a:rPr lang="en-US" sz="3900" dirty="0" err="1"/>
              <a:t>lu</a:t>
            </a:r>
            <a:r>
              <a:rPr lang="en-US" sz="3900" dirty="0"/>
              <a:t>-</a:t>
            </a:r>
            <a:r>
              <a:rPr lang="en-US" sz="3900" dirty="0" err="1"/>
              <a:t>jah</a:t>
            </a:r>
            <a:r>
              <a:rPr lang="en-US" sz="3900" dirty="0"/>
              <a:t> </a:t>
            </a:r>
            <a:r>
              <a:rPr lang="en-US" sz="3900" dirty="0" err="1"/>
              <a:t>tiin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Khrih</a:t>
            </a:r>
            <a:r>
              <a:rPr lang="en-US" sz="3900" dirty="0"/>
              <a:t> </a:t>
            </a:r>
            <a:r>
              <a:rPr lang="en-US" sz="3900" dirty="0" err="1"/>
              <a:t>Siangpahrang</a:t>
            </a:r>
            <a:r>
              <a:rPr lang="en-US" sz="3900" dirty="0"/>
              <a:t> cu, A </a:t>
            </a:r>
            <a:r>
              <a:rPr lang="en-US" sz="3900" dirty="0" err="1"/>
              <a:t>kawlmi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 </a:t>
            </a:r>
            <a:r>
              <a:rPr lang="en-US" sz="3900" dirty="0" err="1"/>
              <a:t>ruahchannak</a:t>
            </a:r>
            <a:r>
              <a:rPr lang="en-US" sz="3900" dirty="0"/>
              <a:t> le, </a:t>
            </a:r>
            <a:r>
              <a:rPr lang="en-US" sz="3900" dirty="0" err="1"/>
              <a:t>Bawmtu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, </a:t>
            </a:r>
            <a:r>
              <a:rPr lang="en-US" sz="3900" dirty="0" err="1"/>
              <a:t>Ahohmanh</a:t>
            </a:r>
            <a:r>
              <a:rPr lang="en-US" sz="3900" dirty="0"/>
              <a:t> amah </a:t>
            </a:r>
            <a:r>
              <a:rPr lang="en-US" sz="3900" dirty="0" err="1"/>
              <a:t>tluk</a:t>
            </a:r>
            <a:r>
              <a:rPr lang="en-US" sz="3900" dirty="0"/>
              <a:t> </a:t>
            </a:r>
            <a:r>
              <a:rPr lang="en-US" sz="3900" dirty="0" err="1"/>
              <a:t>tha</a:t>
            </a:r>
            <a:r>
              <a:rPr lang="en-US" sz="3900" dirty="0"/>
              <a:t> cu an um lo.</a:t>
            </a:r>
          </a:p>
        </p:txBody>
      </p:sp>
    </p:spTree>
  </p:cSld>
  <p:clrMapOvr>
    <a:masterClrMapping/>
  </p:clrMapOvr>
</p:sld>
</file>

<file path=ppt/slides/slide11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A </a:t>
            </a:r>
            <a:r>
              <a:rPr lang="en-US" sz="3900" dirty="0" err="1"/>
              <a:t>nung</a:t>
            </a:r>
            <a:r>
              <a:rPr lang="en-US" sz="3900" dirty="0"/>
              <a:t>, A </a:t>
            </a:r>
            <a:r>
              <a:rPr lang="en-US" sz="3900" dirty="0" err="1"/>
              <a:t>nung</a:t>
            </a:r>
            <a:r>
              <a:rPr lang="en-US" sz="3900" dirty="0"/>
              <a:t>, </a:t>
            </a:r>
            <a:r>
              <a:rPr lang="en-US" sz="3900" dirty="0" err="1"/>
              <a:t>Khrih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a </a:t>
            </a:r>
            <a:r>
              <a:rPr lang="en-US" sz="3900" dirty="0" err="1"/>
              <a:t>nung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Kan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chok</a:t>
            </a:r>
            <a:r>
              <a:rPr lang="en-US" sz="3900" dirty="0"/>
              <a:t> </a:t>
            </a:r>
            <a:r>
              <a:rPr lang="en-US" sz="3900" dirty="0" err="1"/>
              <a:t>ti</a:t>
            </a:r>
            <a:r>
              <a:rPr lang="en-US" sz="3900" dirty="0"/>
              <a:t>, </a:t>
            </a:r>
            <a:r>
              <a:rPr lang="en-US" sz="3900" dirty="0" err="1"/>
              <a:t>Bia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ruah</a:t>
            </a:r>
            <a:r>
              <a:rPr lang="en-US" sz="3900" dirty="0"/>
              <a:t>, Ka </a:t>
            </a:r>
            <a:r>
              <a:rPr lang="en-US" sz="3900" dirty="0" err="1"/>
              <a:t>umnak</a:t>
            </a:r>
            <a:r>
              <a:rPr lang="en-US" sz="3900" dirty="0"/>
              <a:t> kip ah khan, A </a:t>
            </a:r>
            <a:r>
              <a:rPr lang="en-US" sz="3900" dirty="0" err="1"/>
              <a:t>nung</a:t>
            </a:r>
            <a:r>
              <a:rPr lang="en-US" sz="3900" dirty="0"/>
              <a:t>, A </a:t>
            </a:r>
            <a:r>
              <a:rPr lang="en-US" sz="3900" dirty="0" err="1"/>
              <a:t>nung</a:t>
            </a:r>
            <a:r>
              <a:rPr lang="en-US" sz="3900" dirty="0"/>
              <a:t>, </a:t>
            </a:r>
            <a:r>
              <a:rPr lang="en-US" sz="3900" dirty="0" err="1"/>
              <a:t>Khamhnak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pek</a:t>
            </a:r>
            <a:r>
              <a:rPr lang="en-US" sz="3900" dirty="0"/>
              <a:t> </a:t>
            </a:r>
            <a:r>
              <a:rPr lang="en-US" sz="3900" dirty="0" err="1"/>
              <a:t>awkah</a:t>
            </a:r>
            <a:r>
              <a:rPr lang="en-US" sz="3900" dirty="0"/>
              <a:t>, Ka </a:t>
            </a:r>
            <a:r>
              <a:rPr lang="en-US" sz="3900" dirty="0" err="1"/>
              <a:t>hngalhnak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ka </a:t>
            </a:r>
            <a:r>
              <a:rPr lang="en-US" sz="3900" dirty="0" err="1"/>
              <a:t>hal</a:t>
            </a:r>
            <a:r>
              <a:rPr lang="en-US" sz="3900" dirty="0"/>
              <a:t> </a:t>
            </a:r>
            <a:r>
              <a:rPr lang="en-US" sz="3900" dirty="0" err="1"/>
              <a:t>ahcun</a:t>
            </a:r>
            <a:r>
              <a:rPr lang="en-US" sz="3900" dirty="0"/>
              <a:t>, Ka lung </a:t>
            </a:r>
            <a:r>
              <a:rPr lang="en-US" sz="3900" dirty="0" err="1"/>
              <a:t>chungah</a:t>
            </a:r>
            <a:r>
              <a:rPr lang="en-US" sz="3900" dirty="0"/>
              <a:t> a </a:t>
            </a:r>
            <a:r>
              <a:rPr lang="en-US" sz="3900" dirty="0" err="1"/>
              <a:t>nung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1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11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143. THAWHTHAN NI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D</a:t>
            </a:r>
          </a:p>
        </p:txBody>
      </p:sp>
    </p:spTree>
  </p:cSld>
  <p:clrMapOvr>
    <a:masterClrMapping/>
  </p:clrMapOvr>
</p:sld>
</file>

<file path=ppt/slides/slide11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Maw lei, </a:t>
            </a:r>
            <a:r>
              <a:rPr lang="en-US" sz="3900" dirty="0" err="1"/>
              <a:t>thawhthan</a:t>
            </a:r>
            <a:r>
              <a:rPr lang="en-US" sz="3900" dirty="0"/>
              <a:t> </a:t>
            </a:r>
            <a:r>
              <a:rPr lang="en-US" sz="3900" dirty="0" err="1"/>
              <a:t>ni</a:t>
            </a:r>
            <a:r>
              <a:rPr lang="en-US" sz="3900" dirty="0"/>
              <a:t> </a:t>
            </a:r>
            <a:r>
              <a:rPr lang="en-US" sz="3900" dirty="0" err="1"/>
              <a:t>lianngan</a:t>
            </a:r>
            <a:r>
              <a:rPr lang="en-US" sz="3900" dirty="0"/>
              <a:t>, </a:t>
            </a:r>
            <a:r>
              <a:rPr lang="en-US" sz="3900" dirty="0" err="1"/>
              <a:t>Thanh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khua</a:t>
            </a:r>
            <a:r>
              <a:rPr lang="en-US" sz="3900" dirty="0"/>
              <a:t> </a:t>
            </a:r>
            <a:r>
              <a:rPr lang="en-US" sz="3900" dirty="0" err="1"/>
              <a:t>zakip</a:t>
            </a:r>
            <a:r>
              <a:rPr lang="en-US" sz="3900" dirty="0"/>
              <a:t> ah, </a:t>
            </a:r>
            <a:r>
              <a:rPr lang="en-US" sz="3900" dirty="0" err="1"/>
              <a:t>Lunglawmhnak</a:t>
            </a:r>
            <a:r>
              <a:rPr lang="en-US" sz="3900" dirty="0"/>
              <a:t> </a:t>
            </a:r>
            <a:r>
              <a:rPr lang="en-US" sz="3900" dirty="0" err="1"/>
              <a:t>khua</a:t>
            </a:r>
            <a:r>
              <a:rPr lang="en-US" sz="3900" dirty="0"/>
              <a:t> a </a:t>
            </a:r>
            <a:r>
              <a:rPr lang="en-US" sz="3900" dirty="0" err="1"/>
              <a:t>dei</a:t>
            </a:r>
            <a:r>
              <a:rPr lang="en-US" sz="3900" dirty="0"/>
              <a:t> </a:t>
            </a:r>
            <a:r>
              <a:rPr lang="en-US" sz="3900" dirty="0" err="1"/>
              <a:t>ni</a:t>
            </a:r>
            <a:r>
              <a:rPr lang="en-US" sz="3900" dirty="0"/>
              <a:t>, </a:t>
            </a:r>
            <a:r>
              <a:rPr lang="en-US" sz="3900" dirty="0" err="1"/>
              <a:t>Thihnak</a:t>
            </a:r>
            <a:r>
              <a:rPr lang="en-US" sz="3900" dirty="0"/>
              <a:t> a </a:t>
            </a:r>
            <a:r>
              <a:rPr lang="en-US" sz="3900" dirty="0" err="1"/>
              <a:t>teinak</a:t>
            </a:r>
            <a:r>
              <a:rPr lang="en-US" sz="3900" dirty="0"/>
              <a:t> </a:t>
            </a:r>
            <a:r>
              <a:rPr lang="en-US" sz="3900" dirty="0" err="1"/>
              <a:t>ni</a:t>
            </a:r>
            <a:r>
              <a:rPr lang="en-US" sz="3900" dirty="0"/>
              <a:t>. </a:t>
            </a:r>
            <a:r>
              <a:rPr lang="en-US" sz="3900" dirty="0" err="1"/>
              <a:t>Thihnak</a:t>
            </a:r>
            <a:r>
              <a:rPr lang="en-US" sz="3900" dirty="0"/>
              <a:t> in </a:t>
            </a:r>
            <a:r>
              <a:rPr lang="en-US" sz="3900" dirty="0" err="1"/>
              <a:t>nunnak</a:t>
            </a:r>
            <a:r>
              <a:rPr lang="en-US" sz="3900" dirty="0"/>
              <a:t> lei ah, </a:t>
            </a:r>
            <a:r>
              <a:rPr lang="en-US" sz="3900" dirty="0" err="1"/>
              <a:t>Vawlei</a:t>
            </a:r>
            <a:r>
              <a:rPr lang="en-US" sz="3900" dirty="0"/>
              <a:t> in van ah </a:t>
            </a:r>
            <a:r>
              <a:rPr lang="en-US" sz="3900" dirty="0" err="1"/>
              <a:t>khin</a:t>
            </a:r>
            <a:r>
              <a:rPr lang="en-US" sz="3900" dirty="0"/>
              <a:t>, </a:t>
            </a:r>
            <a:r>
              <a:rPr lang="en-US" sz="3900" dirty="0" err="1"/>
              <a:t>Teinak</a:t>
            </a:r>
            <a:r>
              <a:rPr lang="en-US" sz="3900" dirty="0"/>
              <a:t> </a:t>
            </a:r>
            <a:r>
              <a:rPr lang="en-US" sz="3900" dirty="0" err="1"/>
              <a:t>hla</a:t>
            </a:r>
            <a:r>
              <a:rPr lang="en-US" sz="3900" dirty="0"/>
              <a:t> he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Khrih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,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phanhter</a:t>
            </a:r>
            <a:r>
              <a:rPr lang="en-US" sz="3900" dirty="0"/>
              <a:t> </a:t>
            </a:r>
            <a:r>
              <a:rPr lang="en-US" sz="3900" dirty="0" err="1"/>
              <a:t>lan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1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Zungzal</a:t>
            </a:r>
            <a:r>
              <a:rPr lang="en-US" sz="3900" dirty="0"/>
              <a:t> a </a:t>
            </a:r>
            <a:r>
              <a:rPr lang="en-US" sz="3900" dirty="0" err="1"/>
              <a:t>nungmi</a:t>
            </a:r>
            <a:r>
              <a:rPr lang="en-US" sz="3900" dirty="0"/>
              <a:t> </a:t>
            </a:r>
            <a:r>
              <a:rPr lang="en-US" sz="3900" dirty="0" err="1"/>
              <a:t>Bawipa</a:t>
            </a:r>
            <a:r>
              <a:rPr lang="en-US" sz="3900" dirty="0"/>
              <a:t>, </a:t>
            </a:r>
            <a:r>
              <a:rPr lang="en-US" sz="3900" dirty="0" err="1"/>
              <a:t>Thawhthannak</a:t>
            </a:r>
            <a:r>
              <a:rPr lang="en-US" sz="3900" dirty="0"/>
              <a:t> </a:t>
            </a:r>
            <a:r>
              <a:rPr lang="en-US" sz="3900" dirty="0" err="1"/>
              <a:t>ceu</a:t>
            </a:r>
            <a:r>
              <a:rPr lang="en-US" sz="3900" dirty="0"/>
              <a:t> </a:t>
            </a:r>
            <a:r>
              <a:rPr lang="en-US" sz="3900" dirty="0" err="1"/>
              <a:t>tha</a:t>
            </a:r>
            <a:r>
              <a:rPr lang="en-US" sz="3900" dirty="0"/>
              <a:t> cu, </a:t>
            </a:r>
            <a:r>
              <a:rPr lang="en-US" sz="3900" dirty="0" err="1"/>
              <a:t>Kannih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khawh</a:t>
            </a:r>
            <a:r>
              <a:rPr lang="en-US" sz="3900" dirty="0"/>
              <a:t> </a:t>
            </a:r>
            <a:r>
              <a:rPr lang="en-US" sz="3900" dirty="0" err="1"/>
              <a:t>nak</a:t>
            </a:r>
            <a:r>
              <a:rPr lang="en-US" sz="3900" dirty="0"/>
              <a:t> </a:t>
            </a:r>
            <a:r>
              <a:rPr lang="en-US" sz="3900" dirty="0" err="1"/>
              <a:t>hnga</a:t>
            </a:r>
            <a:r>
              <a:rPr lang="en-US" sz="3900" dirty="0"/>
              <a:t>, Kan </a:t>
            </a:r>
            <a:r>
              <a:rPr lang="en-US" sz="3900" dirty="0" err="1"/>
              <a:t>lungthin</a:t>
            </a:r>
            <a:r>
              <a:rPr lang="en-US" sz="3900" dirty="0"/>
              <a:t> </a:t>
            </a:r>
            <a:r>
              <a:rPr lang="en-US" sz="3900" dirty="0" err="1"/>
              <a:t>thiang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. "</a:t>
            </a:r>
            <a:r>
              <a:rPr lang="en-US" sz="3900" dirty="0" err="1"/>
              <a:t>Nannih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lawm</a:t>
            </a:r>
            <a:r>
              <a:rPr lang="en-US" sz="3900" dirty="0"/>
              <a:t> u," </a:t>
            </a:r>
            <a:r>
              <a:rPr lang="en-US" sz="3900" dirty="0" err="1"/>
              <a:t>Nunnak</a:t>
            </a:r>
            <a:r>
              <a:rPr lang="en-US" sz="3900" dirty="0"/>
              <a:t>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 </a:t>
            </a:r>
            <a:r>
              <a:rPr lang="en-US" sz="3900" dirty="0" err="1"/>
              <a:t>ti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Siangpahrang</a:t>
            </a:r>
            <a:r>
              <a:rPr lang="en-US" sz="3900" dirty="0"/>
              <a:t> cu, </a:t>
            </a:r>
            <a:r>
              <a:rPr lang="en-US" sz="3900" dirty="0" err="1"/>
              <a:t>Thangthat</a:t>
            </a:r>
            <a:r>
              <a:rPr lang="en-US" sz="3900" dirty="0"/>
              <a:t> </a:t>
            </a:r>
            <a:r>
              <a:rPr lang="en-US" sz="3900" dirty="0" err="1"/>
              <a:t>cio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u </a:t>
            </a:r>
            <a:r>
              <a:rPr lang="en-US" sz="3900" dirty="0" err="1"/>
              <a:t>si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1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Maw van,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lawm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Maw lei, </a:t>
            </a:r>
            <a:r>
              <a:rPr lang="en-US" sz="3900" dirty="0" err="1"/>
              <a:t>nan</a:t>
            </a:r>
            <a:r>
              <a:rPr lang="en-US" sz="3900" dirty="0"/>
              <a:t> </a:t>
            </a:r>
            <a:r>
              <a:rPr lang="en-US" sz="3900" dirty="0" err="1"/>
              <a:t>hla</a:t>
            </a:r>
            <a:r>
              <a:rPr lang="en-US" sz="3900" dirty="0"/>
              <a:t> </a:t>
            </a:r>
            <a:r>
              <a:rPr lang="en-US" sz="3900" dirty="0" err="1"/>
              <a:t>thawh</a:t>
            </a:r>
            <a:r>
              <a:rPr lang="en-US" sz="3900" dirty="0"/>
              <a:t> u, </a:t>
            </a:r>
            <a:r>
              <a:rPr lang="en-US" sz="3900" dirty="0" err="1"/>
              <a:t>Leicung</a:t>
            </a:r>
            <a:r>
              <a:rPr lang="en-US" sz="3900" dirty="0"/>
              <a:t> um </a:t>
            </a:r>
            <a:r>
              <a:rPr lang="en-US" sz="3900" dirty="0" err="1"/>
              <a:t>zeizong</a:t>
            </a:r>
            <a:r>
              <a:rPr lang="en-US" sz="3900" dirty="0"/>
              <a:t> kip </a:t>
            </a:r>
            <a:r>
              <a:rPr lang="en-US" sz="3900" dirty="0" err="1"/>
              <a:t>nih</a:t>
            </a:r>
            <a:r>
              <a:rPr lang="en-US" sz="3900" dirty="0"/>
              <a:t>, </a:t>
            </a:r>
            <a:r>
              <a:rPr lang="en-US" sz="3900" dirty="0" err="1"/>
              <a:t>Lawm</a:t>
            </a:r>
            <a:r>
              <a:rPr lang="en-US" sz="3900" dirty="0"/>
              <a:t> in um </a:t>
            </a:r>
            <a:r>
              <a:rPr lang="en-US" sz="3900" dirty="0" err="1"/>
              <a:t>cang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u. </a:t>
            </a:r>
            <a:r>
              <a:rPr lang="en-US" sz="3900" dirty="0" err="1"/>
              <a:t>Hmuh</a:t>
            </a:r>
            <a:r>
              <a:rPr lang="en-US" sz="3900" dirty="0"/>
              <a:t> lo </a:t>
            </a:r>
            <a:r>
              <a:rPr lang="en-US" sz="3900" dirty="0" err="1"/>
              <a:t>thil</a:t>
            </a:r>
            <a:r>
              <a:rPr lang="en-US" sz="3900" dirty="0"/>
              <a:t> </a:t>
            </a:r>
            <a:r>
              <a:rPr lang="en-US" sz="3900" dirty="0" err="1"/>
              <a:t>sem</a:t>
            </a:r>
            <a:r>
              <a:rPr lang="en-US" sz="3900" dirty="0"/>
              <a:t> kip </a:t>
            </a:r>
            <a:r>
              <a:rPr lang="en-US" sz="3900" dirty="0" err="1"/>
              <a:t>zong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, </a:t>
            </a:r>
            <a:r>
              <a:rPr lang="en-US" sz="3900" dirty="0" err="1"/>
              <a:t>Lawm</a:t>
            </a:r>
            <a:r>
              <a:rPr lang="en-US" sz="3900" dirty="0"/>
              <a:t> in </a:t>
            </a:r>
            <a:r>
              <a:rPr lang="en-US" sz="3900" dirty="0" err="1"/>
              <a:t>hla</a:t>
            </a:r>
            <a:r>
              <a:rPr lang="en-US" sz="3900" dirty="0"/>
              <a:t> </a:t>
            </a:r>
            <a:r>
              <a:rPr lang="en-US" sz="3900" dirty="0" err="1"/>
              <a:t>sa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u,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lawmhnak</a:t>
            </a:r>
            <a:r>
              <a:rPr lang="en-US" sz="3900" dirty="0"/>
              <a:t>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Khrih</a:t>
            </a:r>
            <a:r>
              <a:rPr lang="en-US" sz="3900" dirty="0"/>
              <a:t> cu, A </a:t>
            </a:r>
            <a:r>
              <a:rPr lang="en-US" sz="3900" dirty="0" err="1"/>
              <a:t>tho</a:t>
            </a:r>
            <a:r>
              <a:rPr lang="en-US" sz="3900" dirty="0"/>
              <a:t> than </a:t>
            </a:r>
            <a:r>
              <a:rPr lang="en-US" sz="3900" dirty="0" err="1"/>
              <a:t>cang</a:t>
            </a:r>
            <a:r>
              <a:rPr lang="en-US" sz="3900" dirty="0"/>
              <a:t> </a:t>
            </a:r>
            <a:r>
              <a:rPr lang="en-US" sz="3900" dirty="0" err="1"/>
              <a:t>tiin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1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11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144. NIHIN KHRIH A THO THAN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D</a:t>
            </a:r>
          </a:p>
        </p:txBody>
      </p:sp>
    </p:spTree>
  </p:cSld>
  <p:clrMapOvr>
    <a:masterClrMapping/>
  </p:clrMapOvr>
</p:sld>
</file>

<file path=ppt/slides/slide11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Nihin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a </a:t>
            </a:r>
            <a:r>
              <a:rPr lang="en-US" sz="3900" dirty="0" err="1"/>
              <a:t>tho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Hal-le-</a:t>
            </a:r>
            <a:r>
              <a:rPr lang="en-US" sz="3900" dirty="0" err="1"/>
              <a:t>lu</a:t>
            </a:r>
            <a:r>
              <a:rPr lang="en-US" sz="3900" dirty="0"/>
              <a:t>-</a:t>
            </a:r>
            <a:r>
              <a:rPr lang="en-US" sz="3900" dirty="0" err="1"/>
              <a:t>jah</a:t>
            </a:r>
            <a:r>
              <a:rPr lang="en-US" sz="3900" dirty="0"/>
              <a:t>! </a:t>
            </a:r>
            <a:r>
              <a:rPr lang="en-US" sz="3900" dirty="0" err="1"/>
              <a:t>Minung</a:t>
            </a:r>
            <a:r>
              <a:rPr lang="en-US" sz="3900" dirty="0"/>
              <a:t> le </a:t>
            </a:r>
            <a:r>
              <a:rPr lang="en-US" sz="3900" dirty="0" err="1"/>
              <a:t>vancungmi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, Hal-le-</a:t>
            </a:r>
            <a:r>
              <a:rPr lang="en-US" sz="3900" dirty="0" err="1"/>
              <a:t>lu</a:t>
            </a:r>
            <a:r>
              <a:rPr lang="en-US" sz="3900" dirty="0"/>
              <a:t>-</a:t>
            </a:r>
            <a:r>
              <a:rPr lang="en-US" sz="3900" dirty="0" err="1"/>
              <a:t>jah</a:t>
            </a:r>
            <a:r>
              <a:rPr lang="en-US" sz="3900" dirty="0"/>
              <a:t>! </a:t>
            </a:r>
            <a:r>
              <a:rPr lang="en-US" sz="3900" dirty="0" err="1"/>
              <a:t>Teinak</a:t>
            </a:r>
            <a:r>
              <a:rPr lang="en-US" sz="3900" dirty="0"/>
              <a:t> </a:t>
            </a:r>
            <a:r>
              <a:rPr lang="en-US" sz="3900" dirty="0" err="1"/>
              <a:t>hla</a:t>
            </a:r>
            <a:r>
              <a:rPr lang="en-US" sz="3900" dirty="0"/>
              <a:t> </a:t>
            </a:r>
            <a:r>
              <a:rPr lang="en-US" sz="3900" dirty="0" err="1"/>
              <a:t>fakpi'n</a:t>
            </a:r>
            <a:r>
              <a:rPr lang="en-US" sz="3900" dirty="0"/>
              <a:t> </a:t>
            </a:r>
            <a:r>
              <a:rPr lang="en-US" sz="3900" dirty="0" err="1"/>
              <a:t>sa</a:t>
            </a:r>
            <a:r>
              <a:rPr lang="en-US" sz="3900" dirty="0"/>
              <a:t> u, Hal-le-</a:t>
            </a:r>
            <a:r>
              <a:rPr lang="en-US" sz="3900" dirty="0" err="1"/>
              <a:t>lu</a:t>
            </a:r>
            <a:r>
              <a:rPr lang="en-US" sz="3900" dirty="0"/>
              <a:t>-</a:t>
            </a:r>
            <a:r>
              <a:rPr lang="en-US" sz="3900" dirty="0" err="1"/>
              <a:t>jah</a:t>
            </a:r>
            <a:r>
              <a:rPr lang="en-US" sz="3900" dirty="0"/>
              <a:t>! Van le </a:t>
            </a:r>
            <a:r>
              <a:rPr lang="en-US" sz="3900" dirty="0" err="1"/>
              <a:t>vawlei</a:t>
            </a:r>
            <a:r>
              <a:rPr lang="en-US" sz="3900" dirty="0"/>
              <a:t> mi </a:t>
            </a:r>
            <a:r>
              <a:rPr lang="en-US" sz="3900" dirty="0" err="1"/>
              <a:t>sa</a:t>
            </a:r>
            <a:r>
              <a:rPr lang="en-US" sz="3900" dirty="0"/>
              <a:t> u, Hal-le-</a:t>
            </a:r>
            <a:r>
              <a:rPr lang="en-US" sz="3900" dirty="0" err="1"/>
              <a:t>lu</a:t>
            </a:r>
            <a:r>
              <a:rPr lang="en-US" sz="3900" dirty="0"/>
              <a:t>-</a:t>
            </a:r>
            <a:r>
              <a:rPr lang="en-US" sz="3900" dirty="0" err="1"/>
              <a:t>jah</a:t>
            </a:r>
            <a:r>
              <a:rPr lang="en-US" sz="3900" dirty="0"/>
              <a:t>!</a:t>
            </a:r>
          </a:p>
        </p:txBody>
      </p:sp>
    </p:spTree>
  </p:cSld>
  <p:clrMapOvr>
    <a:masterClrMapping/>
  </p:clrMapOvr>
</p:sld>
</file>

<file path=ppt/slides/slide11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Khamhnak</a:t>
            </a:r>
            <a:r>
              <a:rPr lang="en-US" sz="3900" dirty="0"/>
              <a:t> </a:t>
            </a:r>
            <a:r>
              <a:rPr lang="en-US" sz="3900" dirty="0" err="1"/>
              <a:t>rian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</a:t>
            </a:r>
            <a:r>
              <a:rPr lang="en-US" sz="3900" dirty="0" err="1"/>
              <a:t>lim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Hal-le-</a:t>
            </a:r>
            <a:r>
              <a:rPr lang="en-US" sz="3900" dirty="0" err="1"/>
              <a:t>lu</a:t>
            </a:r>
            <a:r>
              <a:rPr lang="en-US" sz="3900" dirty="0"/>
              <a:t>-</a:t>
            </a:r>
            <a:r>
              <a:rPr lang="en-US" sz="3900" dirty="0" err="1"/>
              <a:t>jah</a:t>
            </a:r>
            <a:r>
              <a:rPr lang="en-US" sz="3900" dirty="0"/>
              <a:t>! </a:t>
            </a:r>
            <a:r>
              <a:rPr lang="en-US" sz="3900" dirty="0" err="1"/>
              <a:t>Thihnak</a:t>
            </a:r>
            <a:r>
              <a:rPr lang="en-US" sz="3900" dirty="0"/>
              <a:t> </a:t>
            </a:r>
            <a:r>
              <a:rPr lang="en-US" sz="3900" dirty="0" err="1"/>
              <a:t>ral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</a:t>
            </a:r>
            <a:r>
              <a:rPr lang="en-US" sz="3900" dirty="0" err="1"/>
              <a:t>tei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Hal-le-</a:t>
            </a:r>
            <a:r>
              <a:rPr lang="en-US" sz="3900" dirty="0" err="1"/>
              <a:t>lu</a:t>
            </a:r>
            <a:r>
              <a:rPr lang="en-US" sz="3900" dirty="0"/>
              <a:t>-</a:t>
            </a:r>
            <a:r>
              <a:rPr lang="en-US" sz="3900" dirty="0" err="1"/>
              <a:t>jah</a:t>
            </a:r>
            <a:r>
              <a:rPr lang="en-US" sz="3900" dirty="0"/>
              <a:t>! </a:t>
            </a:r>
            <a:r>
              <a:rPr lang="en-US" sz="3900" dirty="0" err="1"/>
              <a:t>Thihnak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 </a:t>
            </a:r>
            <a:r>
              <a:rPr lang="en-US" sz="3900" dirty="0" err="1"/>
              <a:t>tlai</a:t>
            </a:r>
            <a:r>
              <a:rPr lang="en-US" sz="3900" dirty="0"/>
              <a:t> </a:t>
            </a:r>
            <a:r>
              <a:rPr lang="en-US" sz="3900" dirty="0" err="1"/>
              <a:t>kho</a:t>
            </a:r>
            <a:r>
              <a:rPr lang="en-US" sz="3900" dirty="0"/>
              <a:t> lo, Hal-le-</a:t>
            </a:r>
            <a:r>
              <a:rPr lang="en-US" sz="3900" dirty="0" err="1"/>
              <a:t>lu</a:t>
            </a:r>
            <a:r>
              <a:rPr lang="en-US" sz="3900" dirty="0"/>
              <a:t>-</a:t>
            </a:r>
            <a:r>
              <a:rPr lang="en-US" sz="3900" dirty="0" err="1"/>
              <a:t>jah</a:t>
            </a:r>
            <a:r>
              <a:rPr lang="en-US" sz="3900" dirty="0"/>
              <a:t>! Pa-</a:t>
            </a:r>
            <a:r>
              <a:rPr lang="en-US" sz="3900" dirty="0" err="1"/>
              <a:t>ra</a:t>
            </a:r>
            <a:r>
              <a:rPr lang="en-US" sz="3900" dirty="0"/>
              <a:t>-dais </a:t>
            </a:r>
            <a:r>
              <a:rPr lang="en-US" sz="3900" dirty="0" err="1"/>
              <a:t>kha</a:t>
            </a:r>
            <a:r>
              <a:rPr lang="en-US" sz="3900" dirty="0"/>
              <a:t> a </a:t>
            </a:r>
            <a:r>
              <a:rPr lang="en-US" sz="3900" dirty="0" err="1"/>
              <a:t>hun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Hal-le-</a:t>
            </a:r>
            <a:r>
              <a:rPr lang="en-US" sz="3900" dirty="0" err="1"/>
              <a:t>lu</a:t>
            </a:r>
            <a:r>
              <a:rPr lang="en-US" sz="3900" dirty="0"/>
              <a:t>-</a:t>
            </a:r>
            <a:r>
              <a:rPr lang="en-US" sz="3900" dirty="0" err="1"/>
              <a:t>jah</a:t>
            </a:r>
            <a:r>
              <a:rPr lang="en-US" sz="3900" dirty="0"/>
              <a:t>!</a:t>
            </a:r>
          </a:p>
        </p:txBody>
      </p:sp>
    </p:spTree>
  </p:cSld>
  <p:clrMapOvr>
    <a:masterClrMapping/>
  </p:clrMapOvr>
</p:sld>
</file>

<file path=ppt/slides/slide11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Kan </a:t>
            </a:r>
            <a:r>
              <a:rPr lang="en-US" sz="3900" dirty="0" err="1"/>
              <a:t>Siangpahrang</a:t>
            </a:r>
            <a:r>
              <a:rPr lang="en-US" sz="3900" dirty="0"/>
              <a:t> a </a:t>
            </a:r>
            <a:r>
              <a:rPr lang="en-US" sz="3900" dirty="0" err="1"/>
              <a:t>nung</a:t>
            </a:r>
            <a:r>
              <a:rPr lang="en-US" sz="3900" dirty="0"/>
              <a:t> than, Hal-le-</a:t>
            </a:r>
            <a:r>
              <a:rPr lang="en-US" sz="3900" dirty="0" err="1"/>
              <a:t>lu</a:t>
            </a:r>
            <a:r>
              <a:rPr lang="en-US" sz="3900" dirty="0"/>
              <a:t>-</a:t>
            </a:r>
            <a:r>
              <a:rPr lang="en-US" sz="3900" dirty="0" err="1"/>
              <a:t>jah</a:t>
            </a:r>
            <a:r>
              <a:rPr lang="en-US" sz="3900" dirty="0"/>
              <a:t>! Maw </a:t>
            </a:r>
            <a:r>
              <a:rPr lang="en-US" sz="3900" dirty="0" err="1"/>
              <a:t>thihnak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sivai</a:t>
            </a:r>
            <a:r>
              <a:rPr lang="en-US" sz="3900" dirty="0"/>
              <a:t> </a:t>
            </a:r>
            <a:r>
              <a:rPr lang="en-US" sz="3900" dirty="0" err="1"/>
              <a:t>tah</a:t>
            </a:r>
            <a:r>
              <a:rPr lang="en-US" sz="3900" dirty="0"/>
              <a:t>? Hal-le-</a:t>
            </a:r>
            <a:r>
              <a:rPr lang="en-US" sz="3900" dirty="0" err="1"/>
              <a:t>lu</a:t>
            </a:r>
            <a:r>
              <a:rPr lang="en-US" sz="3900" dirty="0"/>
              <a:t>-</a:t>
            </a:r>
            <a:r>
              <a:rPr lang="en-US" sz="3900" dirty="0" err="1"/>
              <a:t>jah</a:t>
            </a:r>
            <a:r>
              <a:rPr lang="en-US" sz="3900" dirty="0"/>
              <a:t>! </a:t>
            </a:r>
            <a:r>
              <a:rPr lang="en-US" sz="3900" dirty="0" err="1"/>
              <a:t>Thihnak</a:t>
            </a:r>
            <a:r>
              <a:rPr lang="en-US" sz="3900" dirty="0"/>
              <a:t> in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khamh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Hal-le-</a:t>
            </a:r>
            <a:r>
              <a:rPr lang="en-US" sz="3900" dirty="0" err="1"/>
              <a:t>lu</a:t>
            </a:r>
            <a:r>
              <a:rPr lang="en-US" sz="3900" dirty="0"/>
              <a:t>-</a:t>
            </a:r>
            <a:r>
              <a:rPr lang="en-US" sz="3900" dirty="0" err="1"/>
              <a:t>jah</a:t>
            </a:r>
            <a:r>
              <a:rPr lang="en-US" sz="3900" dirty="0"/>
              <a:t>! Maw, </a:t>
            </a:r>
            <a:r>
              <a:rPr lang="en-US" sz="3900" dirty="0" err="1"/>
              <a:t>thlan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mi </a:t>
            </a:r>
            <a:r>
              <a:rPr lang="en-US" sz="3900" dirty="0" err="1"/>
              <a:t>teinak</a:t>
            </a:r>
            <a:r>
              <a:rPr lang="en-US" sz="3900" dirty="0"/>
              <a:t> </a:t>
            </a:r>
            <a:r>
              <a:rPr lang="en-US" sz="3900" dirty="0" err="1"/>
              <a:t>tah</a:t>
            </a:r>
            <a:r>
              <a:rPr lang="en-US" sz="3900" dirty="0"/>
              <a:t>? Hal-le-</a:t>
            </a:r>
            <a:r>
              <a:rPr lang="en-US" sz="3900" dirty="0" err="1"/>
              <a:t>lu</a:t>
            </a:r>
            <a:r>
              <a:rPr lang="en-US" sz="3900" dirty="0"/>
              <a:t>-</a:t>
            </a:r>
            <a:r>
              <a:rPr lang="en-US" sz="3900" dirty="0" err="1"/>
              <a:t>jah</a:t>
            </a:r>
            <a:r>
              <a:rPr lang="en-US" sz="3900" dirty="0"/>
              <a:t>!</a:t>
            </a:r>
          </a:p>
        </p:txBody>
      </p:sp>
    </p:spTree>
  </p:cSld>
  <p:clrMapOvr>
    <a:masterClrMapping/>
  </p:clrMapOvr>
</p:sld>
</file>

<file path=ppt/slides/slide11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</a:t>
            </a:r>
            <a:r>
              <a:rPr lang="en-US" sz="3900" dirty="0" err="1"/>
              <a:t>Khrih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hruaitu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zulh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Hallelujah! </a:t>
            </a:r>
            <a:r>
              <a:rPr lang="en-US" sz="3900" dirty="0" err="1"/>
              <a:t>Thangthatmi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Bawipa</a:t>
            </a:r>
            <a:r>
              <a:rPr lang="en-US" sz="3900" dirty="0"/>
              <a:t> cu, Hal-le-</a:t>
            </a:r>
            <a:r>
              <a:rPr lang="en-US" sz="3900" dirty="0" err="1"/>
              <a:t>lu</a:t>
            </a:r>
            <a:r>
              <a:rPr lang="en-US" sz="3900" dirty="0"/>
              <a:t>-</a:t>
            </a:r>
            <a:r>
              <a:rPr lang="en-US" sz="3900" dirty="0" err="1"/>
              <a:t>jah</a:t>
            </a:r>
            <a:r>
              <a:rPr lang="en-US" sz="3900" dirty="0"/>
              <a:t>! Amah bang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tho</a:t>
            </a:r>
            <a:r>
              <a:rPr lang="en-US" sz="3900" dirty="0"/>
              <a:t> than </a:t>
            </a:r>
            <a:r>
              <a:rPr lang="en-US" sz="3900" dirty="0" err="1"/>
              <a:t>lai</a:t>
            </a:r>
            <a:r>
              <a:rPr lang="en-US" sz="3900" dirty="0"/>
              <a:t>, Hal-le-</a:t>
            </a:r>
            <a:r>
              <a:rPr lang="en-US" sz="3900" dirty="0" err="1"/>
              <a:t>lu</a:t>
            </a:r>
            <a:r>
              <a:rPr lang="en-US" sz="3900" dirty="0"/>
              <a:t>-</a:t>
            </a:r>
            <a:r>
              <a:rPr lang="en-US" sz="3900" dirty="0" err="1"/>
              <a:t>jah</a:t>
            </a:r>
            <a:r>
              <a:rPr lang="en-US" sz="3900" dirty="0"/>
              <a:t>! </a:t>
            </a:r>
            <a:r>
              <a:rPr lang="en-US" sz="3900" dirty="0" err="1"/>
              <a:t>Teinak</a:t>
            </a:r>
            <a:r>
              <a:rPr lang="en-US" sz="3900" dirty="0"/>
              <a:t> in </a:t>
            </a:r>
            <a:r>
              <a:rPr lang="en-US" sz="3900" dirty="0" err="1"/>
              <a:t>teinak</a:t>
            </a:r>
            <a:r>
              <a:rPr lang="en-US" sz="3900" dirty="0"/>
              <a:t> chin ah, Hal-le-</a:t>
            </a:r>
            <a:r>
              <a:rPr lang="en-US" sz="3900" dirty="0" err="1"/>
              <a:t>lu</a:t>
            </a:r>
            <a:r>
              <a:rPr lang="en-US" sz="3900" dirty="0"/>
              <a:t>-</a:t>
            </a:r>
            <a:r>
              <a:rPr lang="en-US" sz="3900" dirty="0" err="1"/>
              <a:t>jah</a:t>
            </a:r>
            <a:r>
              <a:rPr lang="en-US" sz="3900" dirty="0"/>
              <a:t>!</a:t>
            </a:r>
          </a:p>
        </p:txBody>
      </p:sp>
    </p:spTree>
  </p:cSld>
  <p:clrMapOvr>
    <a:masterClrMapping/>
  </p:clrMapOvr>
</p:sld>
</file>

<file path=ppt/slides/slide11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11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145. JESUH A THO CANG!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C</a:t>
            </a:r>
          </a:p>
        </p:txBody>
      </p:sp>
    </p:spTree>
  </p:cSld>
  <p:clrMapOvr>
    <a:masterClrMapping/>
  </p:clrMapOvr>
</p:sld>
</file>

<file path=ppt/slides/slide11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Thlan</a:t>
            </a:r>
            <a:r>
              <a:rPr lang="en-US" sz="3900" dirty="0"/>
              <a:t> </a:t>
            </a:r>
            <a:r>
              <a:rPr lang="en-US" sz="3900" dirty="0" err="1"/>
              <a:t>chungah</a:t>
            </a:r>
            <a:r>
              <a:rPr lang="en-US" sz="3900" dirty="0"/>
              <a:t> </a:t>
            </a:r>
            <a:r>
              <a:rPr lang="en-US" sz="3900" dirty="0" err="1"/>
              <a:t>nang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um, </a:t>
            </a:r>
            <a:r>
              <a:rPr lang="en-US" sz="3900" dirty="0" err="1"/>
              <a:t>Jesuh</a:t>
            </a:r>
            <a:r>
              <a:rPr lang="en-US" sz="3900" dirty="0"/>
              <a:t> ka </a:t>
            </a:r>
            <a:r>
              <a:rPr lang="en-US" sz="3900" dirty="0" err="1"/>
              <a:t>Khamhtu</a:t>
            </a:r>
            <a:r>
              <a:rPr lang="en-US" sz="3900" dirty="0"/>
              <a:t>, Na </a:t>
            </a:r>
            <a:r>
              <a:rPr lang="en-US" sz="3900" dirty="0" err="1"/>
              <a:t>thawh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</a:t>
            </a:r>
            <a:r>
              <a:rPr lang="en-US" sz="3900" dirty="0" err="1"/>
              <a:t>ni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ngan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ka </a:t>
            </a:r>
            <a:r>
              <a:rPr lang="en-US" sz="3900" dirty="0" err="1"/>
              <a:t>Bawi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1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Thlan</a:t>
            </a:r>
            <a:r>
              <a:rPr lang="en-US" sz="3900" dirty="0"/>
              <a:t> </a:t>
            </a:r>
            <a:r>
              <a:rPr lang="en-US" sz="3900" dirty="0" err="1"/>
              <a:t>chungin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a </a:t>
            </a:r>
            <a:r>
              <a:rPr lang="en-US" sz="3900" dirty="0" err="1"/>
              <a:t>tho</a:t>
            </a:r>
            <a:r>
              <a:rPr lang="en-US" sz="3900" dirty="0"/>
              <a:t>, </a:t>
            </a:r>
            <a:r>
              <a:rPr lang="en-US" sz="3900" dirty="0" err="1"/>
              <a:t>Lianhngannak</a:t>
            </a:r>
            <a:r>
              <a:rPr lang="en-US" sz="3900" dirty="0"/>
              <a:t> in </a:t>
            </a:r>
            <a:r>
              <a:rPr lang="en-US" sz="3900" dirty="0" err="1"/>
              <a:t>ral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</a:t>
            </a:r>
            <a:r>
              <a:rPr lang="en-US" sz="3900" dirty="0" err="1"/>
              <a:t>tei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, </a:t>
            </a:r>
            <a:r>
              <a:rPr lang="en-US" sz="3900" dirty="0" err="1"/>
              <a:t>Mithi</a:t>
            </a:r>
            <a:r>
              <a:rPr lang="en-US" sz="3900" dirty="0"/>
              <a:t> </a:t>
            </a:r>
            <a:r>
              <a:rPr lang="en-US" sz="3900" dirty="0" err="1"/>
              <a:t>khua</a:t>
            </a:r>
            <a:r>
              <a:rPr lang="en-US" sz="3900" dirty="0"/>
              <a:t> in </a:t>
            </a:r>
            <a:r>
              <a:rPr lang="en-US" sz="3900" dirty="0" err="1"/>
              <a:t>thihnak</a:t>
            </a:r>
            <a:r>
              <a:rPr lang="en-US" sz="3900" dirty="0"/>
              <a:t> </a:t>
            </a:r>
            <a:r>
              <a:rPr lang="en-US" sz="3900" dirty="0" err="1"/>
              <a:t>teitu</a:t>
            </a:r>
            <a:r>
              <a:rPr lang="en-US" sz="3900" dirty="0"/>
              <a:t> </a:t>
            </a:r>
            <a:r>
              <a:rPr lang="en-US" sz="3900" dirty="0" err="1"/>
              <a:t>Bawi</a:t>
            </a:r>
            <a:r>
              <a:rPr lang="en-US" sz="3900" dirty="0"/>
              <a:t> a </a:t>
            </a:r>
            <a:r>
              <a:rPr lang="en-US" sz="3900" dirty="0" err="1"/>
              <a:t>tho</a:t>
            </a:r>
            <a:r>
              <a:rPr lang="en-US" sz="3900" dirty="0"/>
              <a:t>, Ami pen </a:t>
            </a:r>
            <a:r>
              <a:rPr lang="en-US" sz="3900" dirty="0" err="1"/>
              <a:t>awkah</a:t>
            </a:r>
            <a:r>
              <a:rPr lang="en-US" sz="3900" dirty="0"/>
              <a:t> khan a </a:t>
            </a:r>
            <a:r>
              <a:rPr lang="en-US" sz="3900" dirty="0" err="1"/>
              <a:t>zungzal</a:t>
            </a:r>
            <a:r>
              <a:rPr lang="en-US" sz="3900" dirty="0"/>
              <a:t> a </a:t>
            </a:r>
            <a:r>
              <a:rPr lang="en-US" sz="3900" dirty="0" err="1"/>
              <a:t>nung</a:t>
            </a:r>
            <a:r>
              <a:rPr lang="en-US" sz="3900" dirty="0"/>
              <a:t>, A </a:t>
            </a:r>
            <a:r>
              <a:rPr lang="en-US" sz="3900" dirty="0" err="1"/>
              <a:t>tho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 (A </a:t>
            </a:r>
            <a:r>
              <a:rPr lang="en-US" sz="3900" dirty="0" err="1"/>
              <a:t>tho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) A </a:t>
            </a:r>
            <a:r>
              <a:rPr lang="en-US" sz="3900" dirty="0" err="1"/>
              <a:t>tho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 (A </a:t>
            </a:r>
            <a:r>
              <a:rPr lang="en-US" sz="3900" dirty="0" err="1"/>
              <a:t>tho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) Hal-le-</a:t>
            </a:r>
            <a:r>
              <a:rPr lang="en-US" sz="3900" dirty="0" err="1"/>
              <a:t>lu</a:t>
            </a:r>
            <a:r>
              <a:rPr lang="en-US" sz="3900" dirty="0"/>
              <a:t>-</a:t>
            </a:r>
            <a:r>
              <a:rPr lang="en-US" sz="3900" dirty="0" err="1"/>
              <a:t>jah</a:t>
            </a:r>
            <a:r>
              <a:rPr lang="en-US" sz="3900" dirty="0"/>
              <a:t>, a </a:t>
            </a:r>
            <a:r>
              <a:rPr lang="en-US" sz="3900" dirty="0" err="1"/>
              <a:t>tho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1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An </a:t>
            </a:r>
            <a:r>
              <a:rPr lang="en-US" sz="3900" dirty="0" err="1"/>
              <a:t>hngah</a:t>
            </a:r>
            <a:r>
              <a:rPr lang="en-US" sz="3900" dirty="0"/>
              <a:t> a </a:t>
            </a:r>
            <a:r>
              <a:rPr lang="en-US" sz="3900" dirty="0" err="1"/>
              <a:t>thahnem</a:t>
            </a:r>
            <a:r>
              <a:rPr lang="en-US" sz="3900" dirty="0"/>
              <a:t> lo, </a:t>
            </a:r>
            <a:r>
              <a:rPr lang="en-US" sz="3900" dirty="0" err="1"/>
              <a:t>Jesuh</a:t>
            </a:r>
            <a:r>
              <a:rPr lang="en-US" sz="3900" dirty="0"/>
              <a:t> ka </a:t>
            </a:r>
            <a:r>
              <a:rPr lang="en-US" sz="3900" dirty="0" err="1"/>
              <a:t>Khamhtu</a:t>
            </a:r>
            <a:r>
              <a:rPr lang="en-US" sz="3900" dirty="0"/>
              <a:t>, </a:t>
            </a:r>
            <a:r>
              <a:rPr lang="en-US" sz="3900" dirty="0" err="1"/>
              <a:t>Thlan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an </a:t>
            </a:r>
            <a:r>
              <a:rPr lang="en-US" sz="3900" dirty="0" err="1"/>
              <a:t>phih</a:t>
            </a:r>
            <a:r>
              <a:rPr lang="en-US" sz="3900" dirty="0"/>
              <a:t> fawn </a:t>
            </a:r>
            <a:r>
              <a:rPr lang="en-US" sz="3900" dirty="0" err="1"/>
              <a:t>ko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ka </a:t>
            </a:r>
            <a:r>
              <a:rPr lang="en-US" sz="3900" dirty="0" err="1"/>
              <a:t>Bawi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1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Thlan</a:t>
            </a:r>
            <a:r>
              <a:rPr lang="en-US" sz="3900" dirty="0"/>
              <a:t> </a:t>
            </a:r>
            <a:r>
              <a:rPr lang="en-US" sz="3900" dirty="0" err="1"/>
              <a:t>chungin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a </a:t>
            </a:r>
            <a:r>
              <a:rPr lang="en-US" sz="3900" dirty="0" err="1"/>
              <a:t>tho</a:t>
            </a:r>
            <a:r>
              <a:rPr lang="en-US" sz="3900" dirty="0"/>
              <a:t>, </a:t>
            </a:r>
            <a:r>
              <a:rPr lang="en-US" sz="3900" dirty="0" err="1"/>
              <a:t>Lianhngannak</a:t>
            </a:r>
            <a:r>
              <a:rPr lang="en-US" sz="3900" dirty="0"/>
              <a:t> in </a:t>
            </a:r>
            <a:r>
              <a:rPr lang="en-US" sz="3900" dirty="0" err="1"/>
              <a:t>ral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</a:t>
            </a:r>
            <a:r>
              <a:rPr lang="en-US" sz="3900" dirty="0" err="1"/>
              <a:t>tei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, </a:t>
            </a:r>
            <a:r>
              <a:rPr lang="en-US" sz="3900" dirty="0" err="1"/>
              <a:t>Mithi</a:t>
            </a:r>
            <a:r>
              <a:rPr lang="en-US" sz="3900" dirty="0"/>
              <a:t> </a:t>
            </a:r>
            <a:r>
              <a:rPr lang="en-US" sz="3900" dirty="0" err="1"/>
              <a:t>khua</a:t>
            </a:r>
            <a:r>
              <a:rPr lang="en-US" sz="3900" dirty="0"/>
              <a:t> in </a:t>
            </a:r>
            <a:r>
              <a:rPr lang="en-US" sz="3900" dirty="0" err="1"/>
              <a:t>thihnak</a:t>
            </a:r>
            <a:r>
              <a:rPr lang="en-US" sz="3900" dirty="0"/>
              <a:t> </a:t>
            </a:r>
            <a:r>
              <a:rPr lang="en-US" sz="3900" dirty="0" err="1"/>
              <a:t>teitu</a:t>
            </a:r>
            <a:r>
              <a:rPr lang="en-US" sz="3900" dirty="0"/>
              <a:t> </a:t>
            </a:r>
            <a:r>
              <a:rPr lang="en-US" sz="3900" dirty="0" err="1"/>
              <a:t>Bawi</a:t>
            </a:r>
            <a:r>
              <a:rPr lang="en-US" sz="3900" dirty="0"/>
              <a:t> a </a:t>
            </a:r>
            <a:r>
              <a:rPr lang="en-US" sz="3900" dirty="0" err="1"/>
              <a:t>tho</a:t>
            </a:r>
            <a:r>
              <a:rPr lang="en-US" sz="3900" dirty="0"/>
              <a:t>, Ami pen </a:t>
            </a:r>
            <a:r>
              <a:rPr lang="en-US" sz="3900" dirty="0" err="1"/>
              <a:t>awkah</a:t>
            </a:r>
            <a:r>
              <a:rPr lang="en-US" sz="3900" dirty="0"/>
              <a:t> khan a </a:t>
            </a:r>
            <a:r>
              <a:rPr lang="en-US" sz="3900" dirty="0" err="1"/>
              <a:t>zungzal</a:t>
            </a:r>
            <a:r>
              <a:rPr lang="en-US" sz="3900" dirty="0"/>
              <a:t> a </a:t>
            </a:r>
            <a:r>
              <a:rPr lang="en-US" sz="3900" dirty="0" err="1"/>
              <a:t>nung</a:t>
            </a:r>
            <a:r>
              <a:rPr lang="en-US" sz="3900" dirty="0"/>
              <a:t>, A </a:t>
            </a:r>
            <a:r>
              <a:rPr lang="en-US" sz="3900" dirty="0" err="1"/>
              <a:t>tho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 (A </a:t>
            </a:r>
            <a:r>
              <a:rPr lang="en-US" sz="3900" dirty="0" err="1"/>
              <a:t>tho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) A </a:t>
            </a:r>
            <a:r>
              <a:rPr lang="en-US" sz="3900" dirty="0" err="1"/>
              <a:t>tho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 (A </a:t>
            </a:r>
            <a:r>
              <a:rPr lang="en-US" sz="3900" dirty="0" err="1"/>
              <a:t>tho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) Hal-le-</a:t>
            </a:r>
            <a:r>
              <a:rPr lang="en-US" sz="3900" dirty="0" err="1"/>
              <a:t>lu</a:t>
            </a:r>
            <a:r>
              <a:rPr lang="en-US" sz="3900" dirty="0"/>
              <a:t>-</a:t>
            </a:r>
            <a:r>
              <a:rPr lang="en-US" sz="3900" dirty="0" err="1"/>
              <a:t>jah</a:t>
            </a:r>
            <a:r>
              <a:rPr lang="en-US" sz="3900" dirty="0"/>
              <a:t>, a </a:t>
            </a:r>
            <a:r>
              <a:rPr lang="en-US" sz="3900" dirty="0" err="1"/>
              <a:t>tho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1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Thih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an </a:t>
            </a:r>
            <a:r>
              <a:rPr lang="en-US" sz="3900" dirty="0" err="1"/>
              <a:t>tlai</a:t>
            </a:r>
            <a:r>
              <a:rPr lang="en-US" sz="3900" dirty="0"/>
              <a:t> </a:t>
            </a:r>
            <a:r>
              <a:rPr lang="en-US" sz="3900" dirty="0" err="1"/>
              <a:t>kho</a:t>
            </a:r>
            <a:r>
              <a:rPr lang="en-US" sz="3900" dirty="0"/>
              <a:t> lo, </a:t>
            </a:r>
            <a:r>
              <a:rPr lang="en-US" sz="3900" dirty="0" err="1"/>
              <a:t>Jesuh</a:t>
            </a:r>
            <a:r>
              <a:rPr lang="en-US" sz="3900" dirty="0"/>
              <a:t> ka </a:t>
            </a:r>
            <a:r>
              <a:rPr lang="en-US" sz="3900" dirty="0" err="1"/>
              <a:t>Khamhtu</a:t>
            </a:r>
            <a:r>
              <a:rPr lang="en-US" sz="3900" dirty="0"/>
              <a:t>, </a:t>
            </a:r>
            <a:r>
              <a:rPr lang="en-US" sz="3900" dirty="0" err="1"/>
              <a:t>Thihnak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hrawh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ka </a:t>
            </a:r>
            <a:r>
              <a:rPr lang="en-US" sz="3900" dirty="0" err="1"/>
              <a:t>Bawi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1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Thlan</a:t>
            </a:r>
            <a:r>
              <a:rPr lang="en-US" sz="3900" dirty="0"/>
              <a:t> </a:t>
            </a:r>
            <a:r>
              <a:rPr lang="en-US" sz="3900" dirty="0" err="1"/>
              <a:t>chungin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a </a:t>
            </a:r>
            <a:r>
              <a:rPr lang="en-US" sz="3900" dirty="0" err="1"/>
              <a:t>tho</a:t>
            </a:r>
            <a:r>
              <a:rPr lang="en-US" sz="3900" dirty="0"/>
              <a:t>, </a:t>
            </a:r>
            <a:r>
              <a:rPr lang="en-US" sz="3900" dirty="0" err="1"/>
              <a:t>Lianhngannak</a:t>
            </a:r>
            <a:r>
              <a:rPr lang="en-US" sz="3900" dirty="0"/>
              <a:t> in </a:t>
            </a:r>
            <a:r>
              <a:rPr lang="en-US" sz="3900" dirty="0" err="1"/>
              <a:t>ral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</a:t>
            </a:r>
            <a:r>
              <a:rPr lang="en-US" sz="3900" dirty="0" err="1"/>
              <a:t>tei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, </a:t>
            </a:r>
            <a:r>
              <a:rPr lang="en-US" sz="3900" dirty="0" err="1"/>
              <a:t>Mithi</a:t>
            </a:r>
            <a:r>
              <a:rPr lang="en-US" sz="3900" dirty="0"/>
              <a:t> </a:t>
            </a:r>
            <a:r>
              <a:rPr lang="en-US" sz="3900" dirty="0" err="1"/>
              <a:t>khua</a:t>
            </a:r>
            <a:r>
              <a:rPr lang="en-US" sz="3900" dirty="0"/>
              <a:t> in </a:t>
            </a:r>
            <a:r>
              <a:rPr lang="en-US" sz="3900" dirty="0" err="1"/>
              <a:t>thihnak</a:t>
            </a:r>
            <a:r>
              <a:rPr lang="en-US" sz="3900" dirty="0"/>
              <a:t> </a:t>
            </a:r>
            <a:r>
              <a:rPr lang="en-US" sz="3900" dirty="0" err="1"/>
              <a:t>teitu</a:t>
            </a:r>
            <a:r>
              <a:rPr lang="en-US" sz="3900" dirty="0"/>
              <a:t> </a:t>
            </a:r>
            <a:r>
              <a:rPr lang="en-US" sz="3900" dirty="0" err="1"/>
              <a:t>Bawi</a:t>
            </a:r>
            <a:r>
              <a:rPr lang="en-US" sz="3900" dirty="0"/>
              <a:t> a </a:t>
            </a:r>
            <a:r>
              <a:rPr lang="en-US" sz="3900" dirty="0" err="1"/>
              <a:t>tho</a:t>
            </a:r>
            <a:r>
              <a:rPr lang="en-US" sz="3900" dirty="0"/>
              <a:t>, Ami pen </a:t>
            </a:r>
            <a:r>
              <a:rPr lang="en-US" sz="3900" dirty="0" err="1"/>
              <a:t>awkah</a:t>
            </a:r>
            <a:r>
              <a:rPr lang="en-US" sz="3900" dirty="0"/>
              <a:t> khan a </a:t>
            </a:r>
            <a:r>
              <a:rPr lang="en-US" sz="3900" dirty="0" err="1"/>
              <a:t>zungzal</a:t>
            </a:r>
            <a:r>
              <a:rPr lang="en-US" sz="3900" dirty="0"/>
              <a:t> a </a:t>
            </a:r>
            <a:r>
              <a:rPr lang="en-US" sz="3900" dirty="0" err="1"/>
              <a:t>nung</a:t>
            </a:r>
            <a:r>
              <a:rPr lang="en-US" sz="3900" dirty="0"/>
              <a:t>, A </a:t>
            </a:r>
            <a:r>
              <a:rPr lang="en-US" sz="3900" dirty="0" err="1"/>
              <a:t>tho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 (A </a:t>
            </a:r>
            <a:r>
              <a:rPr lang="en-US" sz="3900" dirty="0" err="1"/>
              <a:t>tho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) A </a:t>
            </a:r>
            <a:r>
              <a:rPr lang="en-US" sz="3900" dirty="0" err="1"/>
              <a:t>tho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 (A </a:t>
            </a:r>
            <a:r>
              <a:rPr lang="en-US" sz="3900" dirty="0" err="1"/>
              <a:t>tho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) Hal-le-</a:t>
            </a:r>
            <a:r>
              <a:rPr lang="en-US" sz="3900" dirty="0" err="1"/>
              <a:t>lu</a:t>
            </a:r>
            <a:r>
              <a:rPr lang="en-US" sz="3900" dirty="0"/>
              <a:t>-</a:t>
            </a:r>
            <a:r>
              <a:rPr lang="en-US" sz="3900" dirty="0" err="1"/>
              <a:t>jah</a:t>
            </a:r>
            <a:r>
              <a:rPr lang="en-US" sz="3900" dirty="0"/>
              <a:t>, a </a:t>
            </a:r>
            <a:r>
              <a:rPr lang="en-US" sz="3900" dirty="0" err="1"/>
              <a:t>tho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1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11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146. KA BAWI A NUNG THAN TI KA HNGALH</a:t>
            </a:r>
          </a:p>
          <a:p>
            <a:r>
              <a:rPr lang="en-US" sz="3900" dirty="0" err="1"/>
              <a:t>Doh</a:t>
            </a:r>
            <a:r>
              <a:rPr lang="en-US" sz="3900" dirty="0"/>
              <a:t> is D</a:t>
            </a:r>
          </a:p>
        </p:txBody>
      </p:sp>
    </p:spTree>
  </p:cSld>
  <p:clrMapOvr>
    <a:masterClrMapping/>
  </p:clrMapOvr>
</p:sld>
</file>

<file path=ppt/slides/slide11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Ka </a:t>
            </a:r>
            <a:r>
              <a:rPr lang="en-US" sz="3900" dirty="0" err="1"/>
              <a:t>Bawipa</a:t>
            </a:r>
            <a:r>
              <a:rPr lang="en-US" sz="3900" dirty="0"/>
              <a:t> a </a:t>
            </a:r>
            <a:r>
              <a:rPr lang="en-US" sz="3900" dirty="0" err="1"/>
              <a:t>nung</a:t>
            </a:r>
            <a:r>
              <a:rPr lang="en-US" sz="3900" dirty="0"/>
              <a:t> than </a:t>
            </a:r>
            <a:r>
              <a:rPr lang="en-US" sz="3900" dirty="0" err="1"/>
              <a:t>ti</a:t>
            </a:r>
            <a:r>
              <a:rPr lang="en-US" sz="3900" dirty="0"/>
              <a:t> ka </a:t>
            </a:r>
            <a:r>
              <a:rPr lang="en-US" sz="3900" dirty="0" err="1"/>
              <a:t>hngalh</a:t>
            </a:r>
            <a:r>
              <a:rPr lang="en-US" sz="3900" dirty="0"/>
              <a:t>, A dir than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Vaw</a:t>
            </a:r>
            <a:r>
              <a:rPr lang="en-US" sz="3900" dirty="0"/>
              <a:t> lei </a:t>
            </a:r>
            <a:r>
              <a:rPr lang="en-US" sz="3900" dirty="0" err="1"/>
              <a:t>cungah</a:t>
            </a:r>
            <a:r>
              <a:rPr lang="en-US" sz="3900" dirty="0"/>
              <a:t>, Ka </a:t>
            </a:r>
            <a:r>
              <a:rPr lang="en-US" sz="3900" dirty="0" err="1"/>
              <a:t>hngalh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nunnak</a:t>
            </a:r>
            <a:r>
              <a:rPr lang="en-US" sz="3900" dirty="0"/>
              <a:t> a </a:t>
            </a:r>
            <a:r>
              <a:rPr lang="en-US" sz="3900" dirty="0" err="1"/>
              <a:t>pek</a:t>
            </a:r>
            <a:r>
              <a:rPr lang="en-US" sz="3900" dirty="0"/>
              <a:t>, A sin a um </a:t>
            </a:r>
            <a:r>
              <a:rPr lang="en-US" sz="3900" dirty="0" err="1"/>
              <a:t>vel</a:t>
            </a:r>
            <a:r>
              <a:rPr lang="en-US" sz="3900" dirty="0"/>
              <a:t> le </a:t>
            </a:r>
            <a:r>
              <a:rPr lang="en-US" sz="3900" dirty="0" err="1"/>
              <a:t>thawnnak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1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Ka </a:t>
            </a:r>
            <a:r>
              <a:rPr lang="en-US" sz="3900" dirty="0" err="1"/>
              <a:t>hngalh</a:t>
            </a:r>
            <a:r>
              <a:rPr lang="en-US" sz="3900" dirty="0"/>
              <a:t>, ka </a:t>
            </a:r>
            <a:r>
              <a:rPr lang="en-US" sz="3900" dirty="0" err="1"/>
              <a:t>hngalh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a </a:t>
            </a:r>
            <a:r>
              <a:rPr lang="en-US" sz="3900" dirty="0" err="1"/>
              <a:t>nung</a:t>
            </a:r>
            <a:r>
              <a:rPr lang="en-US" sz="3900" dirty="0"/>
              <a:t> than, </a:t>
            </a:r>
            <a:r>
              <a:rPr lang="en-US" sz="3900" dirty="0" err="1"/>
              <a:t>Vawlei</a:t>
            </a:r>
            <a:r>
              <a:rPr lang="en-US" sz="3900" dirty="0"/>
              <a:t> </a:t>
            </a:r>
            <a:r>
              <a:rPr lang="en-US" sz="3900" dirty="0" err="1"/>
              <a:t>cung</a:t>
            </a:r>
            <a:r>
              <a:rPr lang="en-US" sz="3900" dirty="0"/>
              <a:t> ah a dir than </a:t>
            </a:r>
            <a:r>
              <a:rPr lang="en-US" sz="3900" dirty="0" err="1"/>
              <a:t>lai</a:t>
            </a:r>
            <a:r>
              <a:rPr lang="en-US" sz="3900" dirty="0"/>
              <a:t>, Ka </a:t>
            </a:r>
            <a:r>
              <a:rPr lang="en-US" sz="3900" dirty="0" err="1"/>
              <a:t>hngalh</a:t>
            </a:r>
            <a:r>
              <a:rPr lang="en-US" sz="3900" dirty="0"/>
              <a:t>, ka </a:t>
            </a:r>
            <a:r>
              <a:rPr lang="en-US" sz="3900" dirty="0" err="1"/>
              <a:t>hngalh</a:t>
            </a:r>
            <a:r>
              <a:rPr lang="en-US" sz="3900" dirty="0"/>
              <a:t>, </a:t>
            </a:r>
            <a:r>
              <a:rPr lang="en-US" sz="3900" dirty="0" err="1"/>
              <a:t>Nunnak</a:t>
            </a:r>
            <a:r>
              <a:rPr lang="en-US" sz="3900" dirty="0"/>
              <a:t> </a:t>
            </a:r>
            <a:r>
              <a:rPr lang="en-US" sz="3900" dirty="0" err="1"/>
              <a:t>Bawipa</a:t>
            </a:r>
            <a:r>
              <a:rPr lang="en-US" sz="3900" dirty="0"/>
              <a:t> cu, </a:t>
            </a:r>
            <a:r>
              <a:rPr lang="en-US" sz="3900" dirty="0" err="1"/>
              <a:t>Vel</a:t>
            </a:r>
            <a:r>
              <a:rPr lang="en-US" sz="3900" dirty="0"/>
              <a:t> le </a:t>
            </a:r>
            <a:r>
              <a:rPr lang="en-US" sz="3900" dirty="0" err="1"/>
              <a:t>thawnnak</a:t>
            </a:r>
            <a:r>
              <a:rPr lang="en-US" sz="3900" dirty="0"/>
              <a:t> a sin a um.</a:t>
            </a:r>
          </a:p>
        </p:txBody>
      </p:sp>
    </p:spTree>
  </p:cSld>
  <p:clrMapOvr>
    <a:masterClrMapping/>
  </p:clrMapOvr>
</p:sld>
</file>

<file path=ppt/slides/slide11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A </a:t>
            </a:r>
            <a:r>
              <a:rPr lang="en-US" sz="3900" dirty="0" err="1"/>
              <a:t>biakam</a:t>
            </a:r>
            <a:r>
              <a:rPr lang="en-US" sz="3900" dirty="0"/>
              <a:t> a </a:t>
            </a:r>
            <a:r>
              <a:rPr lang="en-US" sz="3900" dirty="0" err="1"/>
              <a:t>pelh</a:t>
            </a:r>
            <a:r>
              <a:rPr lang="en-US" sz="3900" dirty="0"/>
              <a:t> bal lo ka </a:t>
            </a:r>
            <a:r>
              <a:rPr lang="en-US" sz="3900" dirty="0" err="1"/>
              <a:t>hngalh</a:t>
            </a:r>
            <a:r>
              <a:rPr lang="en-US" sz="3900" dirty="0"/>
              <a:t>, A </a:t>
            </a:r>
            <a:r>
              <a:rPr lang="en-US" sz="3900" dirty="0" err="1"/>
              <a:t>bia</a:t>
            </a:r>
            <a:r>
              <a:rPr lang="en-US" sz="3900" dirty="0"/>
              <a:t> a </a:t>
            </a:r>
            <a:r>
              <a:rPr lang="en-US" sz="3900" dirty="0" err="1"/>
              <a:t>hmun</a:t>
            </a:r>
            <a:r>
              <a:rPr lang="en-US" sz="3900" dirty="0"/>
              <a:t>, </a:t>
            </a:r>
            <a:r>
              <a:rPr lang="en-US" sz="3900" dirty="0" err="1"/>
              <a:t>Zei</a:t>
            </a:r>
            <a:r>
              <a:rPr lang="en-US" sz="3900" dirty="0"/>
              <a:t> </a:t>
            </a:r>
            <a:r>
              <a:rPr lang="en-US" sz="3900" dirty="0" err="1"/>
              <a:t>tik</a:t>
            </a:r>
            <a:r>
              <a:rPr lang="en-US" sz="3900" dirty="0"/>
              <a:t> </a:t>
            </a:r>
            <a:r>
              <a:rPr lang="en-US" sz="3900" dirty="0" err="1"/>
              <a:t>hmanh</a:t>
            </a:r>
            <a:r>
              <a:rPr lang="en-US" sz="3900" dirty="0"/>
              <a:t> ah, </a:t>
            </a:r>
            <a:r>
              <a:rPr lang="en-US" sz="3900" dirty="0" err="1"/>
              <a:t>Thihnak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ka </a:t>
            </a:r>
            <a:r>
              <a:rPr lang="en-US" sz="3900" dirty="0" err="1"/>
              <a:t>pumsa</a:t>
            </a:r>
            <a:r>
              <a:rPr lang="en-US" sz="3900" dirty="0"/>
              <a:t> </a:t>
            </a:r>
            <a:r>
              <a:rPr lang="en-US" sz="3900" dirty="0" err="1"/>
              <a:t>tei</a:t>
            </a:r>
            <a:r>
              <a:rPr lang="en-US" sz="3900" dirty="0"/>
              <a:t> </a:t>
            </a:r>
            <a:r>
              <a:rPr lang="en-US" sz="3900" dirty="0" err="1"/>
              <a:t>hmanh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, Ka </a:t>
            </a:r>
            <a:r>
              <a:rPr lang="en-US" sz="3900" dirty="0" err="1"/>
              <a:t>hmuh</a:t>
            </a:r>
            <a:r>
              <a:rPr lang="en-US" sz="3900" dirty="0"/>
              <a:t> than </a:t>
            </a:r>
            <a:r>
              <a:rPr lang="en-US" sz="3900" dirty="0" err="1"/>
              <a:t>theo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tu</a:t>
            </a:r>
            <a:r>
              <a:rPr lang="en-US" sz="3900" dirty="0"/>
              <a:t> </a:t>
            </a:r>
            <a:r>
              <a:rPr lang="en-US" sz="3900" dirty="0" err="1"/>
              <a:t>hnu</a:t>
            </a:r>
            <a:r>
              <a:rPr lang="en-US" sz="3900" dirty="0"/>
              <a:t> ah.</a:t>
            </a:r>
          </a:p>
        </p:txBody>
      </p:sp>
    </p:spTree>
  </p:cSld>
  <p:clrMapOvr>
    <a:masterClrMapping/>
  </p:clrMapOvr>
</p:sld>
</file>

<file path=ppt/slides/slide11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Ka </a:t>
            </a:r>
            <a:r>
              <a:rPr lang="en-US" sz="3900" dirty="0" err="1"/>
              <a:t>hngalh</a:t>
            </a:r>
            <a:r>
              <a:rPr lang="en-US" sz="3900" dirty="0"/>
              <a:t>, ka </a:t>
            </a:r>
            <a:r>
              <a:rPr lang="en-US" sz="3900" dirty="0" err="1"/>
              <a:t>hngalh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a </a:t>
            </a:r>
            <a:r>
              <a:rPr lang="en-US" sz="3900" dirty="0" err="1"/>
              <a:t>nung</a:t>
            </a:r>
            <a:r>
              <a:rPr lang="en-US" sz="3900" dirty="0"/>
              <a:t> than, </a:t>
            </a:r>
            <a:r>
              <a:rPr lang="en-US" sz="3900" dirty="0" err="1"/>
              <a:t>Vawlei</a:t>
            </a:r>
            <a:r>
              <a:rPr lang="en-US" sz="3900" dirty="0"/>
              <a:t> </a:t>
            </a:r>
            <a:r>
              <a:rPr lang="en-US" sz="3900" dirty="0" err="1"/>
              <a:t>cung</a:t>
            </a:r>
            <a:r>
              <a:rPr lang="en-US" sz="3900" dirty="0"/>
              <a:t> ah a dir than </a:t>
            </a:r>
            <a:r>
              <a:rPr lang="en-US" sz="3900" dirty="0" err="1"/>
              <a:t>lai</a:t>
            </a:r>
            <a:r>
              <a:rPr lang="en-US" sz="3900" dirty="0"/>
              <a:t>, Ka </a:t>
            </a:r>
            <a:r>
              <a:rPr lang="en-US" sz="3900" dirty="0" err="1"/>
              <a:t>hngalh</a:t>
            </a:r>
            <a:r>
              <a:rPr lang="en-US" sz="3900" dirty="0"/>
              <a:t>, ka </a:t>
            </a:r>
            <a:r>
              <a:rPr lang="en-US" sz="3900" dirty="0" err="1"/>
              <a:t>hngalh</a:t>
            </a:r>
            <a:r>
              <a:rPr lang="en-US" sz="3900" dirty="0"/>
              <a:t>, </a:t>
            </a:r>
            <a:r>
              <a:rPr lang="en-US" sz="3900" dirty="0" err="1"/>
              <a:t>Nunnak</a:t>
            </a:r>
            <a:r>
              <a:rPr lang="en-US" sz="3900" dirty="0"/>
              <a:t> </a:t>
            </a:r>
            <a:r>
              <a:rPr lang="en-US" sz="3900" dirty="0" err="1"/>
              <a:t>Bawipa</a:t>
            </a:r>
            <a:r>
              <a:rPr lang="en-US" sz="3900" dirty="0"/>
              <a:t> cu, </a:t>
            </a:r>
            <a:r>
              <a:rPr lang="en-US" sz="3900" dirty="0" err="1"/>
              <a:t>Vel</a:t>
            </a:r>
            <a:r>
              <a:rPr lang="en-US" sz="3900" dirty="0"/>
              <a:t> le </a:t>
            </a:r>
            <a:r>
              <a:rPr lang="en-US" sz="3900" dirty="0" err="1"/>
              <a:t>thawnnak</a:t>
            </a:r>
            <a:r>
              <a:rPr lang="en-US" sz="3900" dirty="0"/>
              <a:t> a sin a um.</a:t>
            </a:r>
          </a:p>
        </p:txBody>
      </p:sp>
    </p:spTree>
  </p:cSld>
  <p:clrMapOvr>
    <a:masterClrMapping/>
  </p:clrMapOvr>
</p:sld>
</file>

<file path=ppt/slides/slide11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Ka </a:t>
            </a:r>
            <a:r>
              <a:rPr lang="en-US" sz="3900" dirty="0" err="1"/>
              <a:t>umnak</a:t>
            </a:r>
            <a:r>
              <a:rPr lang="en-US" sz="3900" dirty="0"/>
              <a:t> inn a </a:t>
            </a:r>
            <a:r>
              <a:rPr lang="en-US" sz="3900" dirty="0" err="1"/>
              <a:t>remh</a:t>
            </a:r>
            <a:r>
              <a:rPr lang="en-US" sz="3900" dirty="0"/>
              <a:t> </a:t>
            </a:r>
            <a:r>
              <a:rPr lang="en-US" sz="3900" dirty="0" err="1"/>
              <a:t>ti</a:t>
            </a:r>
            <a:r>
              <a:rPr lang="en-US" sz="3900" dirty="0"/>
              <a:t> ka </a:t>
            </a:r>
            <a:r>
              <a:rPr lang="en-US" sz="3900" dirty="0" err="1"/>
              <a:t>hngalh</a:t>
            </a:r>
            <a:r>
              <a:rPr lang="en-US" sz="3900" dirty="0"/>
              <a:t>, Ka um </a:t>
            </a:r>
            <a:r>
              <a:rPr lang="en-US" sz="3900" dirty="0" err="1"/>
              <a:t>ve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A </a:t>
            </a:r>
            <a:r>
              <a:rPr lang="en-US" sz="3900" dirty="0" err="1"/>
              <a:t>umnak</a:t>
            </a:r>
            <a:r>
              <a:rPr lang="en-US" sz="3900" dirty="0"/>
              <a:t> ah, A ka </a:t>
            </a:r>
            <a:r>
              <a:rPr lang="en-US" sz="3900" dirty="0" err="1"/>
              <a:t>hramhnak</a:t>
            </a:r>
            <a:r>
              <a:rPr lang="en-US" sz="3900" dirty="0"/>
              <a:t> </a:t>
            </a:r>
            <a:r>
              <a:rPr lang="en-US" sz="3900" dirty="0" err="1"/>
              <a:t>khuaruahhar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, Kei ca a </a:t>
            </a:r>
            <a:r>
              <a:rPr lang="en-US" sz="3900" dirty="0" err="1"/>
              <a:t>ra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tu</a:t>
            </a:r>
            <a:r>
              <a:rPr lang="en-US" sz="3900" dirty="0"/>
              <a:t> </a:t>
            </a:r>
            <a:r>
              <a:rPr lang="en-US" sz="3900" dirty="0" err="1"/>
              <a:t>hnu</a:t>
            </a:r>
            <a:r>
              <a:rPr lang="en-US" sz="3900" dirty="0"/>
              <a:t> ah.</a:t>
            </a:r>
          </a:p>
        </p:txBody>
      </p:sp>
    </p:spTree>
  </p:cSld>
  <p:clrMapOvr>
    <a:masterClrMapping/>
  </p:clrMapOvr>
</p:sld>
</file>

<file path=ppt/slides/slide11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Ka </a:t>
            </a:r>
            <a:r>
              <a:rPr lang="en-US" sz="3900" dirty="0" err="1"/>
              <a:t>hngalh</a:t>
            </a:r>
            <a:r>
              <a:rPr lang="en-US" sz="3900" dirty="0"/>
              <a:t>, ka </a:t>
            </a:r>
            <a:r>
              <a:rPr lang="en-US" sz="3900" dirty="0" err="1"/>
              <a:t>hngalh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a </a:t>
            </a:r>
            <a:r>
              <a:rPr lang="en-US" sz="3900" dirty="0" err="1"/>
              <a:t>nung</a:t>
            </a:r>
            <a:r>
              <a:rPr lang="en-US" sz="3900" dirty="0"/>
              <a:t> than, </a:t>
            </a:r>
            <a:r>
              <a:rPr lang="en-US" sz="3900" dirty="0" err="1"/>
              <a:t>Vawlei</a:t>
            </a:r>
            <a:r>
              <a:rPr lang="en-US" sz="3900" dirty="0"/>
              <a:t> </a:t>
            </a:r>
            <a:r>
              <a:rPr lang="en-US" sz="3900" dirty="0" err="1"/>
              <a:t>cung</a:t>
            </a:r>
            <a:r>
              <a:rPr lang="en-US" sz="3900" dirty="0"/>
              <a:t> ah a dir than </a:t>
            </a:r>
            <a:r>
              <a:rPr lang="en-US" sz="3900" dirty="0" err="1"/>
              <a:t>lai</a:t>
            </a:r>
            <a:r>
              <a:rPr lang="en-US" sz="3900" dirty="0"/>
              <a:t>, Ka </a:t>
            </a:r>
            <a:r>
              <a:rPr lang="en-US" sz="3900" dirty="0" err="1"/>
              <a:t>hngalh</a:t>
            </a:r>
            <a:r>
              <a:rPr lang="en-US" sz="3900" dirty="0"/>
              <a:t>, ka </a:t>
            </a:r>
            <a:r>
              <a:rPr lang="en-US" sz="3900" dirty="0" err="1"/>
              <a:t>hngalh</a:t>
            </a:r>
            <a:r>
              <a:rPr lang="en-US" sz="3900" dirty="0"/>
              <a:t>, </a:t>
            </a:r>
            <a:r>
              <a:rPr lang="en-US" sz="3900" dirty="0" err="1"/>
              <a:t>Nunnak</a:t>
            </a:r>
            <a:r>
              <a:rPr lang="en-US" sz="3900" dirty="0"/>
              <a:t> </a:t>
            </a:r>
            <a:r>
              <a:rPr lang="en-US" sz="3900" dirty="0" err="1"/>
              <a:t>Bawipa</a:t>
            </a:r>
            <a:r>
              <a:rPr lang="en-US" sz="3900" dirty="0"/>
              <a:t> cu, </a:t>
            </a:r>
            <a:r>
              <a:rPr lang="en-US" sz="3900" dirty="0" err="1"/>
              <a:t>Vel</a:t>
            </a:r>
            <a:r>
              <a:rPr lang="en-US" sz="3900" dirty="0"/>
              <a:t> le </a:t>
            </a:r>
            <a:r>
              <a:rPr lang="en-US" sz="3900" dirty="0" err="1"/>
              <a:t>thawnnak</a:t>
            </a:r>
            <a:r>
              <a:rPr lang="en-US" sz="3900" dirty="0"/>
              <a:t> a sin a um.</a:t>
            </a:r>
          </a:p>
        </p:txBody>
      </p:sp>
    </p:spTree>
  </p:cSld>
  <p:clrMapOvr>
    <a:masterClrMapping/>
  </p:clrMapOvr>
</p:sld>
</file>

<file path=ppt/slides/slide11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11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147. SUNPARNAK NA TA A SI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E</a:t>
            </a:r>
          </a:p>
        </p:txBody>
      </p:sp>
    </p:spTree>
  </p:cSld>
  <p:clrMapOvr>
    <a:masterClrMapping/>
  </p:clrMapOvr>
</p:sld>
</file>

<file path=ppt/slides/slide11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Thihnak</a:t>
            </a:r>
            <a:r>
              <a:rPr lang="en-US" sz="3900" dirty="0"/>
              <a:t> </a:t>
            </a:r>
            <a:r>
              <a:rPr lang="en-US" sz="3900" dirty="0" err="1"/>
              <a:t>teitu</a:t>
            </a:r>
            <a:r>
              <a:rPr lang="en-US" sz="3900" dirty="0"/>
              <a:t> </a:t>
            </a:r>
            <a:r>
              <a:rPr lang="en-US" sz="3900" dirty="0" err="1"/>
              <a:t>Bawi</a:t>
            </a:r>
            <a:r>
              <a:rPr lang="en-US" sz="3900" dirty="0"/>
              <a:t>, A </a:t>
            </a:r>
            <a:r>
              <a:rPr lang="en-US" sz="3900" dirty="0" err="1"/>
              <a:t>tho</a:t>
            </a:r>
            <a:r>
              <a:rPr lang="en-US" sz="3900" dirty="0"/>
              <a:t> </a:t>
            </a:r>
            <a:r>
              <a:rPr lang="en-US" sz="3900" dirty="0" err="1"/>
              <a:t>thanmi</a:t>
            </a:r>
            <a:r>
              <a:rPr lang="en-US" sz="3900" dirty="0"/>
              <a:t> </a:t>
            </a:r>
            <a:r>
              <a:rPr lang="en-US" sz="3900" dirty="0" err="1"/>
              <a:t>Bawi</a:t>
            </a:r>
            <a:r>
              <a:rPr lang="en-US" sz="3900" dirty="0"/>
              <a:t>, </a:t>
            </a:r>
            <a:r>
              <a:rPr lang="en-US" sz="3900" dirty="0" err="1"/>
              <a:t>Sunpar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ta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, </a:t>
            </a:r>
            <a:r>
              <a:rPr lang="en-US" sz="3900" dirty="0" err="1"/>
              <a:t>Thihnak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tei</a:t>
            </a:r>
            <a:r>
              <a:rPr lang="en-US" sz="3900" dirty="0"/>
              <a:t> </a:t>
            </a:r>
            <a:r>
              <a:rPr lang="en-US" sz="3900" dirty="0" err="1"/>
              <a:t>ca'h</a:t>
            </a:r>
            <a:r>
              <a:rPr lang="en-US" sz="3900" dirty="0"/>
              <a:t>; </a:t>
            </a:r>
            <a:r>
              <a:rPr lang="en-US" sz="3900" dirty="0" err="1"/>
              <a:t>Vanmi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lung an </a:t>
            </a:r>
            <a:r>
              <a:rPr lang="en-US" sz="3900" dirty="0" err="1"/>
              <a:t>thawn</a:t>
            </a:r>
            <a:r>
              <a:rPr lang="en-US" sz="3900" dirty="0"/>
              <a:t>, </a:t>
            </a:r>
            <a:r>
              <a:rPr lang="en-US" sz="3900" dirty="0" err="1"/>
              <a:t>Thlankhar</a:t>
            </a:r>
            <a:r>
              <a:rPr lang="en-US" sz="3900" dirty="0"/>
              <a:t> </a:t>
            </a:r>
            <a:r>
              <a:rPr lang="en-US" sz="3900" dirty="0" err="1"/>
              <a:t>lungpi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, Na </a:t>
            </a:r>
            <a:r>
              <a:rPr lang="en-US" sz="3900" dirty="0" err="1"/>
              <a:t>ruak</a:t>
            </a:r>
            <a:r>
              <a:rPr lang="en-US" sz="3900" dirty="0"/>
              <a:t> </a:t>
            </a:r>
            <a:r>
              <a:rPr lang="en-US" sz="3900" dirty="0" err="1"/>
              <a:t>zualnak</a:t>
            </a:r>
            <a:r>
              <a:rPr lang="en-US" sz="3900" dirty="0"/>
              <a:t> </a:t>
            </a:r>
            <a:r>
              <a:rPr lang="en-US" sz="3900" dirty="0" err="1"/>
              <a:t>puan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, </a:t>
            </a:r>
            <a:r>
              <a:rPr lang="en-US" sz="3900" dirty="0" err="1"/>
              <a:t>Tha</a:t>
            </a:r>
            <a:r>
              <a:rPr lang="en-US" sz="3900" dirty="0"/>
              <a:t> </a:t>
            </a:r>
            <a:r>
              <a:rPr lang="en-US" sz="3900" dirty="0" err="1"/>
              <a:t>tein</a:t>
            </a:r>
            <a:r>
              <a:rPr lang="en-US" sz="3900" dirty="0"/>
              <a:t> an </a:t>
            </a:r>
            <a:r>
              <a:rPr lang="en-US" sz="3900" dirty="0" err="1"/>
              <a:t>chiah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1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320527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Thihnak</a:t>
            </a:r>
            <a:r>
              <a:rPr lang="en-US" sz="3900" dirty="0"/>
              <a:t> </a:t>
            </a:r>
            <a:r>
              <a:rPr lang="en-US" sz="3900" dirty="0" err="1"/>
              <a:t>teitu</a:t>
            </a:r>
            <a:r>
              <a:rPr lang="en-US" sz="3900" dirty="0"/>
              <a:t> </a:t>
            </a:r>
            <a:r>
              <a:rPr lang="en-US" sz="3900" dirty="0" err="1"/>
              <a:t>Bawi</a:t>
            </a:r>
            <a:r>
              <a:rPr lang="en-US" sz="3900" dirty="0"/>
              <a:t>, A </a:t>
            </a:r>
            <a:r>
              <a:rPr lang="en-US" sz="3900" dirty="0" err="1"/>
              <a:t>tho</a:t>
            </a:r>
            <a:r>
              <a:rPr lang="en-US" sz="3900" dirty="0"/>
              <a:t> </a:t>
            </a:r>
            <a:r>
              <a:rPr lang="en-US" sz="3900" dirty="0" err="1"/>
              <a:t>thanmi</a:t>
            </a:r>
            <a:r>
              <a:rPr lang="en-US" sz="3900" dirty="0"/>
              <a:t>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Sunpar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ta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, </a:t>
            </a:r>
            <a:r>
              <a:rPr lang="en-US" sz="3900" dirty="0" err="1"/>
              <a:t>Thihnak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tei</a:t>
            </a:r>
            <a:r>
              <a:rPr lang="en-US" sz="3900" dirty="0"/>
              <a:t> </a:t>
            </a:r>
            <a:r>
              <a:rPr lang="en-US" sz="3900" dirty="0" err="1"/>
              <a:t>ca'h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1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Zohhmanh</a:t>
            </a:r>
            <a:r>
              <a:rPr lang="en-US" sz="3900" dirty="0"/>
              <a:t>, a </a:t>
            </a:r>
            <a:r>
              <a:rPr lang="en-US" sz="3900" dirty="0" err="1"/>
              <a:t>tho</a:t>
            </a:r>
            <a:r>
              <a:rPr lang="en-US" sz="3900" dirty="0"/>
              <a:t> than, </a:t>
            </a:r>
            <a:r>
              <a:rPr lang="en-US" sz="3900" dirty="0" err="1"/>
              <a:t>Jesuh</a:t>
            </a:r>
            <a:r>
              <a:rPr lang="en-US" sz="3900" dirty="0"/>
              <a:t>,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Bawipa</a:t>
            </a:r>
            <a:r>
              <a:rPr lang="en-US" sz="3900" dirty="0"/>
              <a:t>, </a:t>
            </a:r>
            <a:r>
              <a:rPr lang="en-US" sz="3900" dirty="0" err="1"/>
              <a:t>Dawtnak</a:t>
            </a:r>
            <a:r>
              <a:rPr lang="en-US" sz="3900" dirty="0"/>
              <a:t> in an </a:t>
            </a:r>
            <a:r>
              <a:rPr lang="en-US" sz="3900" dirty="0" err="1"/>
              <a:t>chawnh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, </a:t>
            </a:r>
            <a:r>
              <a:rPr lang="en-US" sz="3900" dirty="0" err="1"/>
              <a:t>Tihnak</a:t>
            </a:r>
            <a:r>
              <a:rPr lang="en-US" sz="3900" dirty="0"/>
              <a:t> um </a:t>
            </a:r>
            <a:r>
              <a:rPr lang="en-US" sz="3900" dirty="0" err="1"/>
              <a:t>ti</a:t>
            </a:r>
            <a:r>
              <a:rPr lang="en-US" sz="3900" dirty="0"/>
              <a:t> lo; Amah </a:t>
            </a:r>
            <a:r>
              <a:rPr lang="en-US" sz="3900" dirty="0" err="1"/>
              <a:t>kawhmi</a:t>
            </a:r>
            <a:r>
              <a:rPr lang="en-US" sz="3900" dirty="0"/>
              <a:t> </a:t>
            </a:r>
            <a:r>
              <a:rPr lang="en-US" sz="3900" dirty="0" err="1"/>
              <a:t>bu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, </a:t>
            </a:r>
            <a:r>
              <a:rPr lang="en-US" sz="3900" dirty="0" err="1"/>
              <a:t>Teinak</a:t>
            </a:r>
            <a:r>
              <a:rPr lang="en-US" sz="3900" dirty="0"/>
              <a:t> </a:t>
            </a:r>
            <a:r>
              <a:rPr lang="en-US" sz="3900" dirty="0" err="1"/>
              <a:t>sa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, An </a:t>
            </a:r>
            <a:r>
              <a:rPr lang="en-US" sz="3900" dirty="0" err="1"/>
              <a:t>Bawi</a:t>
            </a:r>
            <a:r>
              <a:rPr lang="en-US" sz="3900" dirty="0"/>
              <a:t> a nun than </a:t>
            </a:r>
            <a:r>
              <a:rPr lang="en-US" sz="3900" dirty="0" err="1"/>
              <a:t>ca'h</a:t>
            </a:r>
            <a:r>
              <a:rPr lang="en-US" sz="3900" dirty="0"/>
              <a:t>, I </a:t>
            </a:r>
            <a:r>
              <a:rPr lang="en-US" sz="3900" dirty="0" err="1"/>
              <a:t>lawm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1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320527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Thihnak</a:t>
            </a:r>
            <a:r>
              <a:rPr lang="en-US" sz="3900" dirty="0"/>
              <a:t> </a:t>
            </a:r>
            <a:r>
              <a:rPr lang="en-US" sz="3900" dirty="0" err="1"/>
              <a:t>teitu</a:t>
            </a:r>
            <a:r>
              <a:rPr lang="en-US" sz="3900" dirty="0"/>
              <a:t> </a:t>
            </a:r>
            <a:r>
              <a:rPr lang="en-US" sz="3900" dirty="0" err="1"/>
              <a:t>Bawi</a:t>
            </a:r>
            <a:r>
              <a:rPr lang="en-US" sz="3900" dirty="0"/>
              <a:t>, A </a:t>
            </a:r>
            <a:r>
              <a:rPr lang="en-US" sz="3900" dirty="0" err="1"/>
              <a:t>tho</a:t>
            </a:r>
            <a:r>
              <a:rPr lang="en-US" sz="3900" dirty="0"/>
              <a:t> </a:t>
            </a:r>
            <a:r>
              <a:rPr lang="en-US" sz="3900" dirty="0" err="1"/>
              <a:t>thanmi</a:t>
            </a:r>
            <a:r>
              <a:rPr lang="en-US" sz="3900" dirty="0"/>
              <a:t>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Sunpar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ta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, </a:t>
            </a:r>
            <a:r>
              <a:rPr lang="en-US" sz="3900" dirty="0" err="1"/>
              <a:t>Thihnak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tei</a:t>
            </a:r>
            <a:r>
              <a:rPr lang="en-US" sz="3900" dirty="0"/>
              <a:t> </a:t>
            </a:r>
            <a:r>
              <a:rPr lang="en-US" sz="3900" dirty="0" err="1"/>
              <a:t>ca'h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1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nunnak</a:t>
            </a:r>
            <a:r>
              <a:rPr lang="en-US" sz="3900" dirty="0"/>
              <a:t> </a:t>
            </a:r>
            <a:r>
              <a:rPr lang="en-US" sz="3900" dirty="0" err="1"/>
              <a:t>Bawi</a:t>
            </a:r>
            <a:r>
              <a:rPr lang="en-US" sz="3900" dirty="0"/>
              <a:t>, Kan in </a:t>
            </a:r>
            <a:r>
              <a:rPr lang="en-US" sz="3900" dirty="0" err="1"/>
              <a:t>zumh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Nang lo </a:t>
            </a:r>
            <a:r>
              <a:rPr lang="en-US" sz="3900" dirty="0" err="1"/>
              <a:t>cun</a:t>
            </a:r>
            <a:r>
              <a:rPr lang="en-US" sz="3900" dirty="0"/>
              <a:t> </a:t>
            </a:r>
            <a:r>
              <a:rPr lang="en-US" sz="3900" dirty="0" err="1"/>
              <a:t>nunnak</a:t>
            </a:r>
            <a:r>
              <a:rPr lang="en-US" sz="3900" dirty="0"/>
              <a:t> hi, </a:t>
            </a:r>
            <a:r>
              <a:rPr lang="en-US" sz="3900" dirty="0" err="1"/>
              <a:t>Pakpalawng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; </a:t>
            </a:r>
            <a:r>
              <a:rPr lang="en-US" sz="3900" dirty="0" err="1"/>
              <a:t>Teitu</a:t>
            </a:r>
            <a:r>
              <a:rPr lang="en-US" sz="3900" dirty="0"/>
              <a:t> </a:t>
            </a:r>
            <a:r>
              <a:rPr lang="en-US" sz="3900" dirty="0" err="1"/>
              <a:t>nak</a:t>
            </a:r>
            <a:r>
              <a:rPr lang="en-US" sz="3900" dirty="0"/>
              <a:t> </a:t>
            </a:r>
            <a:r>
              <a:rPr lang="en-US" sz="3900" dirty="0" err="1"/>
              <a:t>thawng</a:t>
            </a:r>
            <a:r>
              <a:rPr lang="en-US" sz="3900" dirty="0"/>
              <a:t> </a:t>
            </a:r>
            <a:r>
              <a:rPr lang="en-US" sz="3900" dirty="0" err="1"/>
              <a:t>deuh</a:t>
            </a:r>
            <a:r>
              <a:rPr lang="en-US" sz="3900" dirty="0"/>
              <a:t> ah, </a:t>
            </a:r>
            <a:r>
              <a:rPr lang="en-US" sz="3900" dirty="0" err="1"/>
              <a:t>Kannih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ser </a:t>
            </a:r>
            <a:r>
              <a:rPr lang="en-US" sz="3900" dirty="0" err="1"/>
              <a:t>ko</a:t>
            </a:r>
            <a:r>
              <a:rPr lang="en-US" sz="3900" dirty="0"/>
              <a:t>, Him </a:t>
            </a:r>
            <a:r>
              <a:rPr lang="en-US" sz="3900" dirty="0" err="1"/>
              <a:t>te'n</a:t>
            </a:r>
            <a:r>
              <a:rPr lang="en-US" sz="3900" dirty="0"/>
              <a:t> Jordan tan in, Na inn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phakter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1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320527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Thihnak</a:t>
            </a:r>
            <a:r>
              <a:rPr lang="en-US" sz="3900" dirty="0"/>
              <a:t> </a:t>
            </a:r>
            <a:r>
              <a:rPr lang="en-US" sz="3900" dirty="0" err="1"/>
              <a:t>teitu</a:t>
            </a:r>
            <a:r>
              <a:rPr lang="en-US" sz="3900" dirty="0"/>
              <a:t> </a:t>
            </a:r>
            <a:r>
              <a:rPr lang="en-US" sz="3900" dirty="0" err="1"/>
              <a:t>Bawi</a:t>
            </a:r>
            <a:r>
              <a:rPr lang="en-US" sz="3900" dirty="0"/>
              <a:t>, A </a:t>
            </a:r>
            <a:r>
              <a:rPr lang="en-US" sz="3900" dirty="0" err="1"/>
              <a:t>tho</a:t>
            </a:r>
            <a:r>
              <a:rPr lang="en-US" sz="3900" dirty="0"/>
              <a:t> </a:t>
            </a:r>
            <a:r>
              <a:rPr lang="en-US" sz="3900" dirty="0" err="1"/>
              <a:t>thanmi</a:t>
            </a:r>
            <a:r>
              <a:rPr lang="en-US" sz="3900" dirty="0"/>
              <a:t>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Sunpar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ta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, </a:t>
            </a:r>
            <a:r>
              <a:rPr lang="en-US" sz="3900" dirty="0" err="1"/>
              <a:t>Thihnak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tei</a:t>
            </a:r>
            <a:r>
              <a:rPr lang="en-US" sz="3900" dirty="0"/>
              <a:t> </a:t>
            </a:r>
            <a:r>
              <a:rPr lang="en-US" sz="3900" dirty="0" err="1"/>
              <a:t>ca'h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1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11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148. NELRAWN CUAILO PAR THA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F</a:t>
            </a:r>
          </a:p>
        </p:txBody>
      </p:sp>
    </p:spTree>
  </p:cSld>
  <p:clrMapOvr>
    <a:masterClrMapping/>
  </p:clrMapOvr>
</p:sld>
</file>

<file path=ppt/slides/slide11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45957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100" dirty="0"/>
              <a:t>1. </a:t>
            </a:r>
            <a:r>
              <a:rPr lang="en-US" sz="3100" dirty="0" err="1"/>
              <a:t>Jesuh</a:t>
            </a:r>
            <a:r>
              <a:rPr lang="en-US" sz="3100" dirty="0"/>
              <a:t> </a:t>
            </a:r>
            <a:r>
              <a:rPr lang="en-US" sz="3100" dirty="0" err="1"/>
              <a:t>hawi</a:t>
            </a:r>
            <a:r>
              <a:rPr lang="en-US" sz="3100" dirty="0"/>
              <a:t> </a:t>
            </a:r>
            <a:r>
              <a:rPr lang="en-US" sz="3100" dirty="0" err="1"/>
              <a:t>tha</a:t>
            </a:r>
            <a:r>
              <a:rPr lang="en-US" sz="3100" dirty="0"/>
              <a:t> ka </a:t>
            </a:r>
            <a:r>
              <a:rPr lang="en-US" sz="3100" dirty="0" err="1"/>
              <a:t>ngei</a:t>
            </a:r>
            <a:r>
              <a:rPr lang="en-US" sz="3100" dirty="0"/>
              <a:t> </a:t>
            </a:r>
            <a:r>
              <a:rPr lang="en-US" sz="3100" dirty="0" err="1"/>
              <a:t>cang</a:t>
            </a:r>
            <a:r>
              <a:rPr lang="en-US" sz="3100" dirty="0"/>
              <a:t>, Ka </a:t>
            </a:r>
            <a:r>
              <a:rPr lang="en-US" sz="3100" dirty="0" err="1"/>
              <a:t>zeizongte</a:t>
            </a:r>
            <a:r>
              <a:rPr lang="en-US" sz="3100" dirty="0"/>
              <a:t> a </a:t>
            </a:r>
            <a:r>
              <a:rPr lang="en-US" sz="3100" dirty="0" err="1"/>
              <a:t>si</a:t>
            </a:r>
            <a:r>
              <a:rPr lang="en-US" sz="3100" dirty="0"/>
              <a:t>, Ka </a:t>
            </a:r>
            <a:r>
              <a:rPr lang="en-US" sz="3100" dirty="0" err="1"/>
              <a:t>thlarau</a:t>
            </a:r>
            <a:r>
              <a:rPr lang="en-US" sz="3100" dirty="0"/>
              <a:t> ca a </a:t>
            </a:r>
            <a:r>
              <a:rPr lang="en-US" sz="3100" dirty="0" err="1"/>
              <a:t>thatning</a:t>
            </a:r>
            <a:r>
              <a:rPr lang="en-US" sz="3100" dirty="0"/>
              <a:t> ka </a:t>
            </a:r>
            <a:r>
              <a:rPr lang="en-US" sz="3100" dirty="0" err="1"/>
              <a:t>chim</a:t>
            </a:r>
            <a:r>
              <a:rPr lang="en-US" sz="3100" dirty="0"/>
              <a:t> </a:t>
            </a:r>
            <a:r>
              <a:rPr lang="en-US" sz="3100" dirty="0" err="1"/>
              <a:t>cawk</a:t>
            </a:r>
            <a:r>
              <a:rPr lang="en-US" sz="3100" dirty="0"/>
              <a:t> lo, </a:t>
            </a:r>
            <a:r>
              <a:rPr lang="en-US" sz="3100" dirty="0" err="1"/>
              <a:t>Nelrawn</a:t>
            </a:r>
            <a:r>
              <a:rPr lang="en-US" sz="3100" dirty="0"/>
              <a:t> </a:t>
            </a:r>
            <a:r>
              <a:rPr lang="en-US" sz="3100" dirty="0" err="1"/>
              <a:t>cuailo</a:t>
            </a:r>
            <a:r>
              <a:rPr lang="en-US" sz="3100" dirty="0"/>
              <a:t> par </a:t>
            </a:r>
            <a:r>
              <a:rPr lang="en-US" sz="3100" dirty="0" err="1"/>
              <a:t>tha</a:t>
            </a:r>
            <a:r>
              <a:rPr lang="en-US" sz="3100" dirty="0"/>
              <a:t> en, Ka </a:t>
            </a:r>
            <a:r>
              <a:rPr lang="en-US" sz="3100" dirty="0" err="1"/>
              <a:t>Bawipa</a:t>
            </a:r>
            <a:r>
              <a:rPr lang="en-US" sz="3100" dirty="0"/>
              <a:t> cu a </a:t>
            </a:r>
            <a:r>
              <a:rPr lang="en-US" sz="3100" dirty="0" err="1"/>
              <a:t>si</a:t>
            </a:r>
            <a:r>
              <a:rPr lang="en-US" sz="3100" dirty="0"/>
              <a:t>, </a:t>
            </a:r>
            <a:r>
              <a:rPr lang="en-US" sz="3100" dirty="0" err="1"/>
              <a:t>Thianter</a:t>
            </a:r>
            <a:r>
              <a:rPr lang="en-US" sz="3100" dirty="0"/>
              <a:t> le </a:t>
            </a:r>
            <a:r>
              <a:rPr lang="en-US" sz="3100" dirty="0" err="1"/>
              <a:t>damter</a:t>
            </a:r>
            <a:r>
              <a:rPr lang="en-US" sz="3100" dirty="0"/>
              <a:t> ka </a:t>
            </a:r>
            <a:r>
              <a:rPr lang="en-US" sz="3100" dirty="0" err="1"/>
              <a:t>herh</a:t>
            </a:r>
            <a:r>
              <a:rPr lang="en-US" sz="3100" dirty="0"/>
              <a:t> </a:t>
            </a:r>
            <a:r>
              <a:rPr lang="en-US" sz="3100" dirty="0" err="1"/>
              <a:t>bikmi</a:t>
            </a:r>
            <a:r>
              <a:rPr lang="en-US" sz="3100" dirty="0"/>
              <a:t> a </a:t>
            </a:r>
            <a:r>
              <a:rPr lang="en-US" sz="3100" dirty="0" err="1"/>
              <a:t>si</a:t>
            </a:r>
            <a:r>
              <a:rPr lang="en-US" sz="3100" dirty="0"/>
              <a:t>, </a:t>
            </a:r>
            <a:r>
              <a:rPr lang="en-US" sz="3100" dirty="0" err="1"/>
              <a:t>Ngaihchiat</a:t>
            </a:r>
            <a:r>
              <a:rPr lang="en-US" sz="3100" dirty="0"/>
              <a:t> </a:t>
            </a:r>
            <a:r>
              <a:rPr lang="en-US" sz="3100" dirty="0" err="1"/>
              <a:t>lioah</a:t>
            </a:r>
            <a:r>
              <a:rPr lang="en-US" sz="3100" dirty="0"/>
              <a:t> </a:t>
            </a:r>
            <a:r>
              <a:rPr lang="en-US" sz="3100" dirty="0" err="1"/>
              <a:t>hnangamnak</a:t>
            </a:r>
            <a:r>
              <a:rPr lang="en-US" sz="3100" dirty="0"/>
              <a:t>, </a:t>
            </a:r>
            <a:r>
              <a:rPr lang="en-US" sz="3100" dirty="0" err="1"/>
              <a:t>Retheih</a:t>
            </a:r>
            <a:r>
              <a:rPr lang="en-US" sz="3100" dirty="0"/>
              <a:t> </a:t>
            </a:r>
            <a:r>
              <a:rPr lang="en-US" sz="3100" dirty="0" err="1"/>
              <a:t>caan</a:t>
            </a:r>
            <a:r>
              <a:rPr lang="en-US" sz="3100" dirty="0"/>
              <a:t> ah </a:t>
            </a:r>
            <a:r>
              <a:rPr lang="en-US" sz="3100" dirty="0" err="1"/>
              <a:t>dinhnak</a:t>
            </a:r>
            <a:r>
              <a:rPr lang="en-US" sz="3100" dirty="0"/>
              <a:t>, Na </a:t>
            </a:r>
            <a:r>
              <a:rPr lang="en-US" sz="3100" dirty="0" err="1"/>
              <a:t>zeizong</a:t>
            </a:r>
            <a:r>
              <a:rPr lang="en-US" sz="3100" dirty="0"/>
              <a:t> ka </a:t>
            </a:r>
            <a:r>
              <a:rPr lang="en-US" sz="3100" dirty="0" err="1"/>
              <a:t>cungah</a:t>
            </a:r>
            <a:r>
              <a:rPr lang="en-US" sz="3100" dirty="0"/>
              <a:t> </a:t>
            </a:r>
            <a:r>
              <a:rPr lang="en-US" sz="3100" dirty="0" err="1"/>
              <a:t>khing</a:t>
            </a:r>
            <a:r>
              <a:rPr lang="en-US" sz="3100" dirty="0"/>
              <a:t> </a:t>
            </a:r>
            <a:r>
              <a:rPr lang="en-US" sz="3100" dirty="0" err="1"/>
              <a:t>ko</a:t>
            </a:r>
            <a:r>
              <a:rPr lang="en-US" sz="3100" dirty="0"/>
              <a:t>, a </a:t>
            </a:r>
            <a:r>
              <a:rPr lang="en-US" sz="3100" dirty="0" err="1"/>
              <a:t>ti</a:t>
            </a:r>
            <a:r>
              <a:rPr lang="en-US" sz="3100" dirty="0"/>
              <a:t>; </a:t>
            </a:r>
            <a:r>
              <a:rPr lang="en-US" sz="3100" dirty="0" err="1"/>
              <a:t>Nelrawn</a:t>
            </a:r>
            <a:r>
              <a:rPr lang="en-US" sz="3100" dirty="0"/>
              <a:t> </a:t>
            </a:r>
            <a:r>
              <a:rPr lang="en-US" sz="3100" dirty="0" err="1"/>
              <a:t>tha</a:t>
            </a:r>
            <a:r>
              <a:rPr lang="en-US" sz="3100" dirty="0"/>
              <a:t> </a:t>
            </a:r>
            <a:r>
              <a:rPr lang="en-US" sz="3100" dirty="0" err="1"/>
              <a:t>cuailo</a:t>
            </a:r>
            <a:r>
              <a:rPr lang="en-US" sz="3100" dirty="0"/>
              <a:t> par </a:t>
            </a:r>
            <a:r>
              <a:rPr lang="en-US" sz="3100" dirty="0" err="1"/>
              <a:t>tha</a:t>
            </a:r>
            <a:r>
              <a:rPr lang="en-US" sz="3100" dirty="0"/>
              <a:t> en, </a:t>
            </a:r>
            <a:r>
              <a:rPr lang="en-US" sz="3100" dirty="0" err="1"/>
              <a:t>Deirel</a:t>
            </a:r>
            <a:r>
              <a:rPr lang="en-US" sz="3100" dirty="0"/>
              <a:t> </a:t>
            </a:r>
            <a:r>
              <a:rPr lang="en-US" sz="3100" dirty="0" err="1"/>
              <a:t>ceu</a:t>
            </a:r>
            <a:r>
              <a:rPr lang="en-US" sz="3100" dirty="0"/>
              <a:t> </a:t>
            </a:r>
            <a:r>
              <a:rPr lang="en-US" sz="3100" dirty="0" err="1"/>
              <a:t>dawh</a:t>
            </a:r>
            <a:r>
              <a:rPr lang="en-US" sz="3100" dirty="0"/>
              <a:t> a </a:t>
            </a:r>
            <a:r>
              <a:rPr lang="en-US" sz="3100" dirty="0" err="1"/>
              <a:t>si</a:t>
            </a:r>
            <a:r>
              <a:rPr lang="en-US" sz="3100" dirty="0"/>
              <a:t>, Ka </a:t>
            </a:r>
            <a:r>
              <a:rPr lang="en-US" sz="3100" dirty="0" err="1"/>
              <a:t>thlarau</a:t>
            </a:r>
            <a:r>
              <a:rPr lang="en-US" sz="3100" dirty="0"/>
              <a:t> ca a </a:t>
            </a:r>
            <a:r>
              <a:rPr lang="en-US" sz="3100" dirty="0" err="1"/>
              <a:t>thatning</a:t>
            </a:r>
            <a:r>
              <a:rPr lang="en-US" sz="3100" dirty="0"/>
              <a:t> ka </a:t>
            </a:r>
            <a:r>
              <a:rPr lang="en-US" sz="3100" dirty="0" err="1"/>
              <a:t>chim</a:t>
            </a:r>
            <a:r>
              <a:rPr lang="en-US" sz="3100" dirty="0"/>
              <a:t> </a:t>
            </a:r>
            <a:r>
              <a:rPr lang="en-US" sz="3100" dirty="0" err="1"/>
              <a:t>cawk</a:t>
            </a:r>
            <a:r>
              <a:rPr lang="en-US" sz="3100" dirty="0"/>
              <a:t> lo.</a:t>
            </a:r>
          </a:p>
        </p:txBody>
      </p:sp>
    </p:spTree>
  </p:cSld>
  <p:clrMapOvr>
    <a:masterClrMapping/>
  </p:clrMapOvr>
</p:sld>
</file>

<file path=ppt/slides/slide11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Ngaihchiat</a:t>
            </a:r>
            <a:r>
              <a:rPr lang="en-US" sz="3900" dirty="0"/>
              <a:t> </a:t>
            </a:r>
            <a:r>
              <a:rPr lang="en-US" sz="3900" dirty="0" err="1"/>
              <a:t>lioah</a:t>
            </a:r>
            <a:r>
              <a:rPr lang="en-US" sz="3900" dirty="0"/>
              <a:t> </a:t>
            </a:r>
            <a:r>
              <a:rPr lang="en-US" sz="3900" dirty="0" err="1"/>
              <a:t>hnangamnak</a:t>
            </a:r>
            <a:r>
              <a:rPr lang="en-US" sz="3900" dirty="0"/>
              <a:t>, </a:t>
            </a:r>
            <a:r>
              <a:rPr lang="en-US" sz="3900" dirty="0" err="1"/>
              <a:t>Retheih</a:t>
            </a:r>
            <a:r>
              <a:rPr lang="en-US" sz="3900" dirty="0"/>
              <a:t> </a:t>
            </a:r>
            <a:r>
              <a:rPr lang="en-US" sz="3900" dirty="0" err="1"/>
              <a:t>caan</a:t>
            </a:r>
            <a:r>
              <a:rPr lang="en-US" sz="3900" dirty="0"/>
              <a:t> ah </a:t>
            </a:r>
            <a:r>
              <a:rPr lang="en-US" sz="3900" dirty="0" err="1"/>
              <a:t>dinhnak</a:t>
            </a:r>
            <a:r>
              <a:rPr lang="en-US" sz="3900" dirty="0"/>
              <a:t> Na </a:t>
            </a:r>
            <a:r>
              <a:rPr lang="en-US" sz="3900" dirty="0" err="1"/>
              <a:t>zeizong</a:t>
            </a:r>
            <a:r>
              <a:rPr lang="en-US" sz="3900" dirty="0"/>
              <a:t> ka </a:t>
            </a:r>
            <a:r>
              <a:rPr lang="en-US" sz="3900" dirty="0" err="1"/>
              <a:t>cungah</a:t>
            </a:r>
            <a:r>
              <a:rPr lang="en-US" sz="3900" dirty="0"/>
              <a:t> </a:t>
            </a:r>
            <a:r>
              <a:rPr lang="en-US" sz="3900" dirty="0" err="1"/>
              <a:t>khing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a </a:t>
            </a:r>
            <a:r>
              <a:rPr lang="en-US" sz="3900" dirty="0" err="1"/>
              <a:t>ti</a:t>
            </a:r>
            <a:r>
              <a:rPr lang="en-US" sz="3900" dirty="0"/>
              <a:t>; </a:t>
            </a:r>
            <a:r>
              <a:rPr lang="en-US" sz="3900" dirty="0" err="1"/>
              <a:t>Nelrawn</a:t>
            </a:r>
            <a:r>
              <a:rPr lang="en-US" sz="3900" dirty="0"/>
              <a:t> </a:t>
            </a:r>
            <a:r>
              <a:rPr lang="en-US" sz="3900" dirty="0" err="1"/>
              <a:t>tha</a:t>
            </a:r>
            <a:r>
              <a:rPr lang="en-US" sz="3900" dirty="0"/>
              <a:t> </a:t>
            </a:r>
            <a:r>
              <a:rPr lang="en-US" sz="3900" dirty="0" err="1"/>
              <a:t>cuailo</a:t>
            </a:r>
            <a:r>
              <a:rPr lang="en-US" sz="3900" dirty="0"/>
              <a:t> par </a:t>
            </a:r>
            <a:r>
              <a:rPr lang="en-US" sz="3900" dirty="0" err="1"/>
              <a:t>tha</a:t>
            </a:r>
            <a:r>
              <a:rPr lang="en-US" sz="3900" dirty="0"/>
              <a:t> en, </a:t>
            </a:r>
            <a:r>
              <a:rPr lang="en-US" sz="3900" dirty="0" err="1"/>
              <a:t>Deirel</a:t>
            </a:r>
            <a:r>
              <a:rPr lang="en-US" sz="3900" dirty="0"/>
              <a:t> </a:t>
            </a:r>
            <a:r>
              <a:rPr lang="en-US" sz="3900" dirty="0" err="1"/>
              <a:t>ceu</a:t>
            </a:r>
            <a:r>
              <a:rPr lang="en-US" sz="3900" dirty="0"/>
              <a:t> </a:t>
            </a:r>
            <a:r>
              <a:rPr lang="en-US" sz="3900" dirty="0" err="1"/>
              <a:t>dawh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, Ka </a:t>
            </a:r>
            <a:r>
              <a:rPr lang="en-US" sz="3900" dirty="0" err="1"/>
              <a:t>thlarau</a:t>
            </a:r>
            <a:r>
              <a:rPr lang="en-US" sz="3900" dirty="0"/>
              <a:t> ca a </a:t>
            </a:r>
            <a:r>
              <a:rPr lang="en-US" sz="3900" dirty="0" err="1"/>
              <a:t>thatning</a:t>
            </a:r>
            <a:r>
              <a:rPr lang="en-US" sz="3900" dirty="0"/>
              <a:t> ka </a:t>
            </a:r>
            <a:r>
              <a:rPr lang="en-US" sz="3900" dirty="0" err="1"/>
              <a:t>chim</a:t>
            </a:r>
            <a:r>
              <a:rPr lang="en-US" sz="3900" dirty="0"/>
              <a:t> </a:t>
            </a:r>
            <a:r>
              <a:rPr lang="en-US" sz="3900" dirty="0" err="1"/>
              <a:t>cawk</a:t>
            </a:r>
            <a:r>
              <a:rPr lang="en-US" sz="3900" dirty="0"/>
              <a:t> lo.</a:t>
            </a:r>
          </a:p>
        </p:txBody>
      </p:sp>
    </p:spTree>
  </p:cSld>
  <p:clrMapOvr>
    <a:masterClrMapping/>
  </p:clrMapOvr>
</p:sld>
</file>

<file path=ppt/slides/slide11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45957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100" dirty="0"/>
              <a:t>2. Ka </a:t>
            </a:r>
            <a:r>
              <a:rPr lang="en-US" sz="3100" dirty="0" err="1"/>
              <a:t>ngaihchiatnak</a:t>
            </a:r>
            <a:r>
              <a:rPr lang="en-US" sz="3100" dirty="0"/>
              <a:t> a </a:t>
            </a:r>
            <a:r>
              <a:rPr lang="en-US" sz="3100" dirty="0" err="1"/>
              <a:t>hloh</a:t>
            </a:r>
            <a:r>
              <a:rPr lang="en-US" sz="3100" dirty="0"/>
              <a:t> </a:t>
            </a:r>
            <a:r>
              <a:rPr lang="en-US" sz="3100" dirty="0" err="1"/>
              <a:t>dih</a:t>
            </a:r>
            <a:r>
              <a:rPr lang="en-US" sz="3100" dirty="0"/>
              <a:t>, </a:t>
            </a:r>
            <a:r>
              <a:rPr lang="en-US" sz="3100" dirty="0" err="1"/>
              <a:t>Thanuamnak</a:t>
            </a:r>
            <a:r>
              <a:rPr lang="en-US" sz="3100" dirty="0"/>
              <a:t> a ka </a:t>
            </a:r>
            <a:r>
              <a:rPr lang="en-US" sz="3100" dirty="0" err="1"/>
              <a:t>pek</a:t>
            </a:r>
            <a:r>
              <a:rPr lang="en-US" sz="3100" dirty="0"/>
              <a:t>, </a:t>
            </a:r>
            <a:r>
              <a:rPr lang="en-US" sz="3100" dirty="0" err="1"/>
              <a:t>Tukforh</a:t>
            </a:r>
            <a:r>
              <a:rPr lang="en-US" sz="3100" dirty="0"/>
              <a:t> ka in </a:t>
            </a:r>
            <a:r>
              <a:rPr lang="en-US" sz="3100" dirty="0" err="1"/>
              <a:t>tikah</a:t>
            </a:r>
            <a:r>
              <a:rPr lang="en-US" sz="3100" dirty="0"/>
              <a:t> ka </a:t>
            </a:r>
            <a:r>
              <a:rPr lang="en-US" sz="3100" dirty="0" err="1"/>
              <a:t>suttung</a:t>
            </a:r>
            <a:r>
              <a:rPr lang="en-US" sz="3100" dirty="0"/>
              <a:t> a </a:t>
            </a:r>
            <a:r>
              <a:rPr lang="en-US" sz="3100" dirty="0" err="1"/>
              <a:t>si</a:t>
            </a:r>
            <a:r>
              <a:rPr lang="en-US" sz="3100" dirty="0"/>
              <a:t>, Ka </a:t>
            </a:r>
            <a:r>
              <a:rPr lang="en-US" sz="3100" dirty="0" err="1"/>
              <a:t>zeizong</a:t>
            </a:r>
            <a:r>
              <a:rPr lang="en-US" sz="3100" dirty="0"/>
              <a:t> </a:t>
            </a:r>
            <a:r>
              <a:rPr lang="en-US" sz="3100" dirty="0" err="1"/>
              <a:t>te</a:t>
            </a:r>
            <a:r>
              <a:rPr lang="en-US" sz="3100" dirty="0"/>
              <a:t> ka </a:t>
            </a:r>
            <a:r>
              <a:rPr lang="en-US" sz="3100" dirty="0" err="1"/>
              <a:t>pek</a:t>
            </a:r>
            <a:r>
              <a:rPr lang="en-US" sz="3100" dirty="0"/>
              <a:t> </a:t>
            </a:r>
            <a:r>
              <a:rPr lang="en-US" sz="3100" dirty="0" err="1"/>
              <a:t>dih</a:t>
            </a:r>
            <a:r>
              <a:rPr lang="en-US" sz="3100" dirty="0"/>
              <a:t>, Ka </a:t>
            </a:r>
            <a:r>
              <a:rPr lang="en-US" sz="3100" dirty="0" err="1"/>
              <a:t>siasal</a:t>
            </a:r>
            <a:r>
              <a:rPr lang="en-US" sz="3100" dirty="0"/>
              <a:t> </a:t>
            </a:r>
            <a:r>
              <a:rPr lang="en-US" sz="3100" dirty="0" err="1"/>
              <a:t>vialte</a:t>
            </a:r>
            <a:r>
              <a:rPr lang="en-US" sz="3100" dirty="0"/>
              <a:t> </a:t>
            </a:r>
            <a:r>
              <a:rPr lang="en-US" sz="3100" dirty="0" err="1"/>
              <a:t>zong</a:t>
            </a:r>
            <a:r>
              <a:rPr lang="en-US" sz="3100" dirty="0"/>
              <a:t>, A ka </a:t>
            </a:r>
            <a:r>
              <a:rPr lang="en-US" sz="3100" dirty="0" err="1"/>
              <a:t>hlawm</a:t>
            </a:r>
            <a:r>
              <a:rPr lang="en-US" sz="3100" dirty="0"/>
              <a:t> </a:t>
            </a:r>
            <a:r>
              <a:rPr lang="en-US" sz="3100" dirty="0" err="1"/>
              <a:t>i</a:t>
            </a:r>
            <a:r>
              <a:rPr lang="en-US" sz="3100" dirty="0"/>
              <a:t> a </a:t>
            </a:r>
            <a:r>
              <a:rPr lang="en-US" sz="3100" dirty="0" err="1"/>
              <a:t>sinah</a:t>
            </a:r>
            <a:r>
              <a:rPr lang="en-US" sz="3100" dirty="0"/>
              <a:t> a ka um ter. </a:t>
            </a:r>
            <a:r>
              <a:rPr lang="en-US" sz="3100" dirty="0" err="1"/>
              <a:t>Vawlei</a:t>
            </a:r>
            <a:r>
              <a:rPr lang="en-US" sz="3100" dirty="0"/>
              <a:t> </a:t>
            </a:r>
            <a:r>
              <a:rPr lang="en-US" sz="3100" dirty="0" err="1"/>
              <a:t>nih</a:t>
            </a:r>
            <a:r>
              <a:rPr lang="en-US" sz="3100" dirty="0"/>
              <a:t> ka </a:t>
            </a:r>
            <a:r>
              <a:rPr lang="en-US" sz="3100" dirty="0" err="1"/>
              <a:t>hlaw</a:t>
            </a:r>
            <a:r>
              <a:rPr lang="en-US" sz="3100" dirty="0"/>
              <a:t> </a:t>
            </a:r>
            <a:r>
              <a:rPr lang="en-US" sz="3100" dirty="0" err="1"/>
              <a:t>hmanhseh</a:t>
            </a:r>
            <a:r>
              <a:rPr lang="en-US" sz="3100" dirty="0"/>
              <a:t>, </a:t>
            </a:r>
            <a:r>
              <a:rPr lang="en-US" sz="3100" dirty="0" err="1"/>
              <a:t>Tukforhnak</a:t>
            </a:r>
            <a:r>
              <a:rPr lang="en-US" sz="3100" dirty="0"/>
              <a:t> </a:t>
            </a:r>
            <a:r>
              <a:rPr lang="en-US" sz="3100" dirty="0" err="1"/>
              <a:t>tlung</a:t>
            </a:r>
            <a:r>
              <a:rPr lang="en-US" sz="3100" dirty="0"/>
              <a:t> </a:t>
            </a:r>
            <a:r>
              <a:rPr lang="en-US" sz="3100" dirty="0" err="1"/>
              <a:t>hmanhseh</a:t>
            </a:r>
            <a:r>
              <a:rPr lang="en-US" sz="3100" dirty="0"/>
              <a:t>, </a:t>
            </a:r>
            <a:r>
              <a:rPr lang="en-US" sz="3100" dirty="0" err="1"/>
              <a:t>Jesuh</a:t>
            </a:r>
            <a:r>
              <a:rPr lang="en-US" sz="3100" dirty="0"/>
              <a:t> </a:t>
            </a:r>
            <a:r>
              <a:rPr lang="en-US" sz="3100" dirty="0" err="1"/>
              <a:t>thawngin</a:t>
            </a:r>
            <a:r>
              <a:rPr lang="en-US" sz="3100" dirty="0"/>
              <a:t> ka </a:t>
            </a:r>
            <a:r>
              <a:rPr lang="en-US" sz="3100" dirty="0" err="1"/>
              <a:t>hmuitinh</a:t>
            </a:r>
            <a:r>
              <a:rPr lang="en-US" sz="3100" dirty="0"/>
              <a:t> ka </a:t>
            </a:r>
            <a:r>
              <a:rPr lang="en-US" sz="3100" dirty="0" err="1"/>
              <a:t>theih</a:t>
            </a:r>
            <a:r>
              <a:rPr lang="en-US" sz="3100" dirty="0"/>
              <a:t> </a:t>
            </a:r>
            <a:r>
              <a:rPr lang="en-US" sz="3100" dirty="0" err="1"/>
              <a:t>lai</a:t>
            </a:r>
            <a:r>
              <a:rPr lang="en-US" sz="3100" dirty="0"/>
              <a:t>, </a:t>
            </a:r>
            <a:r>
              <a:rPr lang="en-US" sz="3100" dirty="0" err="1"/>
              <a:t>Nelrawn</a:t>
            </a:r>
            <a:r>
              <a:rPr lang="en-US" sz="3100" dirty="0"/>
              <a:t> </a:t>
            </a:r>
            <a:r>
              <a:rPr lang="en-US" sz="3100" dirty="0" err="1"/>
              <a:t>tha</a:t>
            </a:r>
            <a:r>
              <a:rPr lang="en-US" sz="3100" dirty="0"/>
              <a:t> </a:t>
            </a:r>
            <a:r>
              <a:rPr lang="en-US" sz="3100" dirty="0" err="1"/>
              <a:t>cuailo</a:t>
            </a:r>
            <a:r>
              <a:rPr lang="en-US" sz="3100" dirty="0"/>
              <a:t> par </a:t>
            </a:r>
            <a:r>
              <a:rPr lang="en-US" sz="3100" dirty="0" err="1"/>
              <a:t>tha</a:t>
            </a:r>
            <a:r>
              <a:rPr lang="en-US" sz="3100" dirty="0"/>
              <a:t> en, </a:t>
            </a:r>
            <a:r>
              <a:rPr lang="en-US" sz="3100" dirty="0" err="1"/>
              <a:t>Deirel</a:t>
            </a:r>
            <a:r>
              <a:rPr lang="en-US" sz="3100" dirty="0"/>
              <a:t> </a:t>
            </a:r>
            <a:r>
              <a:rPr lang="en-US" sz="3100" dirty="0" err="1"/>
              <a:t>ceu</a:t>
            </a:r>
            <a:r>
              <a:rPr lang="en-US" sz="3100" dirty="0"/>
              <a:t> </a:t>
            </a:r>
            <a:r>
              <a:rPr lang="en-US" sz="3100" dirty="0" err="1"/>
              <a:t>dawh</a:t>
            </a:r>
            <a:r>
              <a:rPr lang="en-US" sz="3100" dirty="0"/>
              <a:t> a </a:t>
            </a:r>
            <a:r>
              <a:rPr lang="en-US" sz="3100" dirty="0" err="1"/>
              <a:t>si</a:t>
            </a:r>
            <a:r>
              <a:rPr lang="en-US" sz="3100" dirty="0"/>
              <a:t>, Ka </a:t>
            </a:r>
            <a:r>
              <a:rPr lang="en-US" sz="3100" dirty="0" err="1"/>
              <a:t>thlarau</a:t>
            </a:r>
            <a:r>
              <a:rPr lang="en-US" sz="3100" dirty="0"/>
              <a:t> ca a </a:t>
            </a:r>
            <a:r>
              <a:rPr lang="en-US" sz="3100" dirty="0" err="1"/>
              <a:t>thatning</a:t>
            </a:r>
            <a:r>
              <a:rPr lang="en-US" sz="3100" dirty="0"/>
              <a:t> ka </a:t>
            </a:r>
            <a:r>
              <a:rPr lang="en-US" sz="3100" dirty="0" err="1"/>
              <a:t>chim</a:t>
            </a:r>
            <a:r>
              <a:rPr lang="en-US" sz="3100" dirty="0"/>
              <a:t> </a:t>
            </a:r>
            <a:r>
              <a:rPr lang="en-US" sz="3100" dirty="0" err="1"/>
              <a:t>cawk</a:t>
            </a:r>
            <a:r>
              <a:rPr lang="en-US" sz="3100" dirty="0"/>
              <a:t> lo.</a:t>
            </a:r>
          </a:p>
        </p:txBody>
      </p:sp>
    </p:spTree>
  </p:cSld>
  <p:clrMapOvr>
    <a:masterClrMapping/>
  </p:clrMapOvr>
</p:sld>
</file>

<file path=ppt/slides/slide11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Ngaihchiat</a:t>
            </a:r>
            <a:r>
              <a:rPr lang="en-US" sz="3900" dirty="0"/>
              <a:t> </a:t>
            </a:r>
            <a:r>
              <a:rPr lang="en-US" sz="3900" dirty="0" err="1"/>
              <a:t>lioah</a:t>
            </a:r>
            <a:r>
              <a:rPr lang="en-US" sz="3900" dirty="0"/>
              <a:t> </a:t>
            </a:r>
            <a:r>
              <a:rPr lang="en-US" sz="3900" dirty="0" err="1"/>
              <a:t>hnangamnak</a:t>
            </a:r>
            <a:r>
              <a:rPr lang="en-US" sz="3900" dirty="0"/>
              <a:t>, </a:t>
            </a:r>
            <a:r>
              <a:rPr lang="en-US" sz="3900" dirty="0" err="1"/>
              <a:t>Retheih</a:t>
            </a:r>
            <a:r>
              <a:rPr lang="en-US" sz="3900" dirty="0"/>
              <a:t> </a:t>
            </a:r>
            <a:r>
              <a:rPr lang="en-US" sz="3900" dirty="0" err="1"/>
              <a:t>caan</a:t>
            </a:r>
            <a:r>
              <a:rPr lang="en-US" sz="3900" dirty="0"/>
              <a:t> ah </a:t>
            </a:r>
            <a:r>
              <a:rPr lang="en-US" sz="3900" dirty="0" err="1"/>
              <a:t>dinhnak</a:t>
            </a:r>
            <a:r>
              <a:rPr lang="en-US" sz="3900" dirty="0"/>
              <a:t> Na </a:t>
            </a:r>
            <a:r>
              <a:rPr lang="en-US" sz="3900" dirty="0" err="1"/>
              <a:t>zeizong</a:t>
            </a:r>
            <a:r>
              <a:rPr lang="en-US" sz="3900" dirty="0"/>
              <a:t> ka </a:t>
            </a:r>
            <a:r>
              <a:rPr lang="en-US" sz="3900" dirty="0" err="1"/>
              <a:t>cungah</a:t>
            </a:r>
            <a:r>
              <a:rPr lang="en-US" sz="3900" dirty="0"/>
              <a:t> </a:t>
            </a:r>
            <a:r>
              <a:rPr lang="en-US" sz="3900" dirty="0" err="1"/>
              <a:t>khing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a </a:t>
            </a:r>
            <a:r>
              <a:rPr lang="en-US" sz="3900" dirty="0" err="1"/>
              <a:t>ti</a:t>
            </a:r>
            <a:r>
              <a:rPr lang="en-US" sz="3900" dirty="0"/>
              <a:t>; </a:t>
            </a:r>
            <a:r>
              <a:rPr lang="en-US" sz="3900" dirty="0" err="1"/>
              <a:t>Nelrawn</a:t>
            </a:r>
            <a:r>
              <a:rPr lang="en-US" sz="3900" dirty="0"/>
              <a:t> </a:t>
            </a:r>
            <a:r>
              <a:rPr lang="en-US" sz="3900" dirty="0" err="1"/>
              <a:t>tha</a:t>
            </a:r>
            <a:r>
              <a:rPr lang="en-US" sz="3900" dirty="0"/>
              <a:t> </a:t>
            </a:r>
            <a:r>
              <a:rPr lang="en-US" sz="3900" dirty="0" err="1"/>
              <a:t>cuailo</a:t>
            </a:r>
            <a:r>
              <a:rPr lang="en-US" sz="3900" dirty="0"/>
              <a:t> par </a:t>
            </a:r>
            <a:r>
              <a:rPr lang="en-US" sz="3900" dirty="0" err="1"/>
              <a:t>tha</a:t>
            </a:r>
            <a:r>
              <a:rPr lang="en-US" sz="3900" dirty="0"/>
              <a:t> en, </a:t>
            </a:r>
            <a:r>
              <a:rPr lang="en-US" sz="3900" dirty="0" err="1"/>
              <a:t>Deirel</a:t>
            </a:r>
            <a:r>
              <a:rPr lang="en-US" sz="3900" dirty="0"/>
              <a:t> </a:t>
            </a:r>
            <a:r>
              <a:rPr lang="en-US" sz="3900" dirty="0" err="1"/>
              <a:t>ceu</a:t>
            </a:r>
            <a:r>
              <a:rPr lang="en-US" sz="3900" dirty="0"/>
              <a:t> </a:t>
            </a:r>
            <a:r>
              <a:rPr lang="en-US" sz="3900" dirty="0" err="1"/>
              <a:t>dawh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, Ka </a:t>
            </a:r>
            <a:r>
              <a:rPr lang="en-US" sz="3900" dirty="0" err="1"/>
              <a:t>thlarau</a:t>
            </a:r>
            <a:r>
              <a:rPr lang="en-US" sz="3900" dirty="0"/>
              <a:t> ca a </a:t>
            </a:r>
            <a:r>
              <a:rPr lang="en-US" sz="3900" dirty="0" err="1"/>
              <a:t>thatning</a:t>
            </a:r>
            <a:r>
              <a:rPr lang="en-US" sz="3900" dirty="0"/>
              <a:t> ka </a:t>
            </a:r>
            <a:r>
              <a:rPr lang="en-US" sz="3900" dirty="0" err="1"/>
              <a:t>chim</a:t>
            </a:r>
            <a:r>
              <a:rPr lang="en-US" sz="3900" dirty="0"/>
              <a:t> </a:t>
            </a:r>
            <a:r>
              <a:rPr lang="en-US" sz="3900" dirty="0" err="1"/>
              <a:t>cawk</a:t>
            </a:r>
            <a:r>
              <a:rPr lang="en-US" sz="3900" dirty="0"/>
              <a:t> lo.</a:t>
            </a:r>
          </a:p>
        </p:txBody>
      </p:sp>
    </p:spTree>
  </p:cSld>
  <p:clrMapOvr>
    <a:masterClrMapping/>
  </p:clrMapOvr>
</p:sld>
</file>

<file path=ppt/slides/slide11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45957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100" dirty="0"/>
              <a:t>3. Kei a ka </a:t>
            </a:r>
            <a:r>
              <a:rPr lang="en-US" sz="3100" dirty="0" err="1"/>
              <a:t>kaltak</a:t>
            </a:r>
            <a:r>
              <a:rPr lang="en-US" sz="3100" dirty="0"/>
              <a:t> bal lo, A ka </a:t>
            </a:r>
            <a:r>
              <a:rPr lang="en-US" sz="3100" dirty="0" err="1"/>
              <a:t>hlaw</a:t>
            </a:r>
            <a:r>
              <a:rPr lang="en-US" sz="3100" dirty="0"/>
              <a:t> bal fawn lo, </a:t>
            </a:r>
            <a:r>
              <a:rPr lang="en-US" sz="3100" dirty="0" err="1"/>
              <a:t>Zumhnak</a:t>
            </a:r>
            <a:r>
              <a:rPr lang="en-US" sz="3100" dirty="0"/>
              <a:t> in a </a:t>
            </a:r>
            <a:r>
              <a:rPr lang="en-US" sz="3100" dirty="0" err="1"/>
              <a:t>nawl</a:t>
            </a:r>
            <a:r>
              <a:rPr lang="en-US" sz="3100" dirty="0"/>
              <a:t> ka </a:t>
            </a:r>
            <a:r>
              <a:rPr lang="en-US" sz="3100" dirty="0" err="1"/>
              <a:t>ngaih</a:t>
            </a:r>
            <a:r>
              <a:rPr lang="en-US" sz="3100" dirty="0"/>
              <a:t> </a:t>
            </a:r>
            <a:r>
              <a:rPr lang="en-US" sz="3100" dirty="0" err="1"/>
              <a:t>i</a:t>
            </a:r>
            <a:r>
              <a:rPr lang="en-US" sz="3100" dirty="0"/>
              <a:t> ka </a:t>
            </a:r>
            <a:r>
              <a:rPr lang="en-US" sz="3100" dirty="0" err="1"/>
              <a:t>nunpi</a:t>
            </a:r>
            <a:r>
              <a:rPr lang="en-US" sz="3100" dirty="0"/>
              <a:t>, Ka </a:t>
            </a:r>
            <a:r>
              <a:rPr lang="en-US" sz="3100" dirty="0" err="1"/>
              <a:t>ralhau</a:t>
            </a:r>
            <a:r>
              <a:rPr lang="en-US" sz="3100" dirty="0"/>
              <a:t> </a:t>
            </a:r>
            <a:r>
              <a:rPr lang="en-US" sz="3100" dirty="0" err="1"/>
              <a:t>hruangpi</a:t>
            </a:r>
            <a:r>
              <a:rPr lang="en-US" sz="3100" dirty="0"/>
              <a:t> a </a:t>
            </a:r>
            <a:r>
              <a:rPr lang="en-US" sz="3100" dirty="0" err="1"/>
              <a:t>si</a:t>
            </a:r>
            <a:r>
              <a:rPr lang="en-US" sz="3100" dirty="0"/>
              <a:t>, </a:t>
            </a:r>
            <a:r>
              <a:rPr lang="en-US" sz="3100" dirty="0" err="1"/>
              <a:t>Zeihmanh</a:t>
            </a:r>
            <a:r>
              <a:rPr lang="en-US" sz="3100" dirty="0"/>
              <a:t> ka </a:t>
            </a:r>
            <a:r>
              <a:rPr lang="en-US" sz="3100" dirty="0" err="1"/>
              <a:t>tih</a:t>
            </a:r>
            <a:r>
              <a:rPr lang="en-US" sz="3100" dirty="0"/>
              <a:t> </a:t>
            </a:r>
            <a:r>
              <a:rPr lang="en-US" sz="3100" dirty="0" err="1"/>
              <a:t>lai</a:t>
            </a:r>
            <a:r>
              <a:rPr lang="en-US" sz="3100" dirty="0"/>
              <a:t> lo, A manna </a:t>
            </a:r>
            <a:r>
              <a:rPr lang="en-US" sz="3100" dirty="0" err="1"/>
              <a:t>changreu</a:t>
            </a:r>
            <a:r>
              <a:rPr lang="en-US" sz="3100" dirty="0"/>
              <a:t> in a ka </a:t>
            </a:r>
            <a:r>
              <a:rPr lang="en-US" sz="3100" dirty="0" err="1"/>
              <a:t>khimter</a:t>
            </a:r>
            <a:r>
              <a:rPr lang="en-US" sz="3100" dirty="0"/>
              <a:t> </a:t>
            </a:r>
            <a:r>
              <a:rPr lang="en-US" sz="3100" dirty="0" err="1"/>
              <a:t>lai</a:t>
            </a:r>
            <a:r>
              <a:rPr lang="en-US" sz="3100" dirty="0"/>
              <a:t>. </a:t>
            </a:r>
            <a:r>
              <a:rPr lang="en-US" sz="3100" dirty="0" err="1"/>
              <a:t>Sunparnak</a:t>
            </a:r>
            <a:r>
              <a:rPr lang="en-US" sz="3100" dirty="0"/>
              <a:t> ka co </a:t>
            </a:r>
            <a:r>
              <a:rPr lang="en-US" sz="3100" dirty="0" err="1"/>
              <a:t>tikah</a:t>
            </a:r>
            <a:r>
              <a:rPr lang="en-US" sz="3100" dirty="0"/>
              <a:t>, A </a:t>
            </a:r>
            <a:r>
              <a:rPr lang="en-US" sz="3100" dirty="0" err="1"/>
              <a:t>hmai</a:t>
            </a:r>
            <a:r>
              <a:rPr lang="en-US" sz="3100" dirty="0"/>
              <a:t> </a:t>
            </a:r>
            <a:r>
              <a:rPr lang="en-US" sz="3100" dirty="0" err="1"/>
              <a:t>dawh</a:t>
            </a:r>
            <a:r>
              <a:rPr lang="en-US" sz="3100" dirty="0"/>
              <a:t> ka </a:t>
            </a:r>
            <a:r>
              <a:rPr lang="en-US" sz="3100" dirty="0" err="1"/>
              <a:t>hmuh</a:t>
            </a:r>
            <a:r>
              <a:rPr lang="en-US" sz="3100" dirty="0"/>
              <a:t> </a:t>
            </a:r>
            <a:r>
              <a:rPr lang="en-US" sz="3100" dirty="0" err="1"/>
              <a:t>lai</a:t>
            </a:r>
            <a:r>
              <a:rPr lang="en-US" sz="3100" dirty="0"/>
              <a:t>, </a:t>
            </a:r>
            <a:r>
              <a:rPr lang="en-US" sz="3100" dirty="0" err="1"/>
              <a:t>Lunglawmhnak</a:t>
            </a:r>
            <a:r>
              <a:rPr lang="en-US" sz="3100" dirty="0"/>
              <a:t> </a:t>
            </a:r>
            <a:r>
              <a:rPr lang="en-US" sz="3100" dirty="0" err="1"/>
              <a:t>tiva</a:t>
            </a:r>
            <a:r>
              <a:rPr lang="en-US" sz="3100" dirty="0"/>
              <a:t> </a:t>
            </a:r>
            <a:r>
              <a:rPr lang="en-US" sz="3100" dirty="0" err="1"/>
              <a:t>kam</a:t>
            </a:r>
            <a:r>
              <a:rPr lang="en-US" sz="3100" dirty="0"/>
              <a:t> ah ka ton </a:t>
            </a:r>
            <a:r>
              <a:rPr lang="en-US" sz="3100" dirty="0" err="1"/>
              <a:t>lai</a:t>
            </a:r>
            <a:r>
              <a:rPr lang="en-US" sz="3100" dirty="0"/>
              <a:t>, </a:t>
            </a:r>
            <a:r>
              <a:rPr lang="en-US" sz="3100" dirty="0" err="1"/>
              <a:t>Nelrawn</a:t>
            </a:r>
            <a:r>
              <a:rPr lang="en-US" sz="3100" dirty="0"/>
              <a:t> </a:t>
            </a:r>
            <a:r>
              <a:rPr lang="en-US" sz="3100" dirty="0" err="1"/>
              <a:t>tha</a:t>
            </a:r>
            <a:r>
              <a:rPr lang="en-US" sz="3100" dirty="0"/>
              <a:t> </a:t>
            </a:r>
            <a:r>
              <a:rPr lang="en-US" sz="3100" dirty="0" err="1"/>
              <a:t>cuailo</a:t>
            </a:r>
            <a:r>
              <a:rPr lang="en-US" sz="3100" dirty="0"/>
              <a:t> par </a:t>
            </a:r>
            <a:r>
              <a:rPr lang="en-US" sz="3100" dirty="0" err="1"/>
              <a:t>tha</a:t>
            </a:r>
            <a:r>
              <a:rPr lang="en-US" sz="3100" dirty="0"/>
              <a:t> en, </a:t>
            </a:r>
            <a:r>
              <a:rPr lang="en-US" sz="3100" dirty="0" err="1"/>
              <a:t>Deirel</a:t>
            </a:r>
            <a:r>
              <a:rPr lang="en-US" sz="3100" dirty="0"/>
              <a:t> </a:t>
            </a:r>
            <a:r>
              <a:rPr lang="en-US" sz="3100" dirty="0" err="1"/>
              <a:t>ceu</a:t>
            </a:r>
            <a:r>
              <a:rPr lang="en-US" sz="3100" dirty="0"/>
              <a:t> </a:t>
            </a:r>
            <a:r>
              <a:rPr lang="en-US" sz="3100" dirty="0" err="1"/>
              <a:t>dawh</a:t>
            </a:r>
            <a:r>
              <a:rPr lang="en-US" sz="3100" dirty="0"/>
              <a:t> a </a:t>
            </a:r>
            <a:r>
              <a:rPr lang="en-US" sz="3100" dirty="0" err="1"/>
              <a:t>si</a:t>
            </a:r>
            <a:r>
              <a:rPr lang="en-US" sz="3100" dirty="0"/>
              <a:t>, Ka </a:t>
            </a:r>
            <a:r>
              <a:rPr lang="en-US" sz="3100" dirty="0" err="1"/>
              <a:t>thlarau</a:t>
            </a:r>
            <a:r>
              <a:rPr lang="en-US" sz="3100" dirty="0"/>
              <a:t> ca a </a:t>
            </a:r>
            <a:r>
              <a:rPr lang="en-US" sz="3100" dirty="0" err="1"/>
              <a:t>thatning</a:t>
            </a:r>
            <a:r>
              <a:rPr lang="en-US" sz="3100" dirty="0"/>
              <a:t> ka </a:t>
            </a:r>
            <a:r>
              <a:rPr lang="en-US" sz="3100" dirty="0" err="1"/>
              <a:t>chim</a:t>
            </a:r>
            <a:r>
              <a:rPr lang="en-US" sz="3100" dirty="0"/>
              <a:t> </a:t>
            </a:r>
            <a:r>
              <a:rPr lang="en-US" sz="3100" dirty="0" err="1"/>
              <a:t>cawk</a:t>
            </a:r>
            <a:r>
              <a:rPr lang="en-US" sz="3100" dirty="0"/>
              <a:t> lo.</a:t>
            </a:r>
          </a:p>
        </p:txBody>
      </p:sp>
    </p:spTree>
  </p:cSld>
  <p:clrMapOvr>
    <a:masterClrMapping/>
  </p:clrMapOvr>
</p:sld>
</file>

<file path=ppt/slides/slide11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Ngaihchiat</a:t>
            </a:r>
            <a:r>
              <a:rPr lang="en-US" sz="3900" dirty="0"/>
              <a:t> </a:t>
            </a:r>
            <a:r>
              <a:rPr lang="en-US" sz="3900" dirty="0" err="1"/>
              <a:t>lioah</a:t>
            </a:r>
            <a:r>
              <a:rPr lang="en-US" sz="3900" dirty="0"/>
              <a:t> </a:t>
            </a:r>
            <a:r>
              <a:rPr lang="en-US" sz="3900" dirty="0" err="1"/>
              <a:t>hnangamnak</a:t>
            </a:r>
            <a:r>
              <a:rPr lang="en-US" sz="3900" dirty="0"/>
              <a:t>, </a:t>
            </a:r>
            <a:r>
              <a:rPr lang="en-US" sz="3900" dirty="0" err="1"/>
              <a:t>Retheih</a:t>
            </a:r>
            <a:r>
              <a:rPr lang="en-US" sz="3900" dirty="0"/>
              <a:t> </a:t>
            </a:r>
            <a:r>
              <a:rPr lang="en-US" sz="3900" dirty="0" err="1"/>
              <a:t>caan</a:t>
            </a:r>
            <a:r>
              <a:rPr lang="en-US" sz="3900" dirty="0"/>
              <a:t> ah </a:t>
            </a:r>
            <a:r>
              <a:rPr lang="en-US" sz="3900" dirty="0" err="1"/>
              <a:t>dinhnak</a:t>
            </a:r>
            <a:r>
              <a:rPr lang="en-US" sz="3900" dirty="0"/>
              <a:t> Na </a:t>
            </a:r>
            <a:r>
              <a:rPr lang="en-US" sz="3900" dirty="0" err="1"/>
              <a:t>zeizong</a:t>
            </a:r>
            <a:r>
              <a:rPr lang="en-US" sz="3900" dirty="0"/>
              <a:t> ka </a:t>
            </a:r>
            <a:r>
              <a:rPr lang="en-US" sz="3900" dirty="0" err="1"/>
              <a:t>cungah</a:t>
            </a:r>
            <a:r>
              <a:rPr lang="en-US" sz="3900" dirty="0"/>
              <a:t> </a:t>
            </a:r>
            <a:r>
              <a:rPr lang="en-US" sz="3900" dirty="0" err="1"/>
              <a:t>khing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a </a:t>
            </a:r>
            <a:r>
              <a:rPr lang="en-US" sz="3900" dirty="0" err="1"/>
              <a:t>ti</a:t>
            </a:r>
            <a:r>
              <a:rPr lang="en-US" sz="3900" dirty="0"/>
              <a:t>; </a:t>
            </a:r>
            <a:r>
              <a:rPr lang="en-US" sz="3900" dirty="0" err="1"/>
              <a:t>Nelrawn</a:t>
            </a:r>
            <a:r>
              <a:rPr lang="en-US" sz="3900" dirty="0"/>
              <a:t> </a:t>
            </a:r>
            <a:r>
              <a:rPr lang="en-US" sz="3900" dirty="0" err="1"/>
              <a:t>tha</a:t>
            </a:r>
            <a:r>
              <a:rPr lang="en-US" sz="3900" dirty="0"/>
              <a:t> </a:t>
            </a:r>
            <a:r>
              <a:rPr lang="en-US" sz="3900" dirty="0" err="1"/>
              <a:t>cuailo</a:t>
            </a:r>
            <a:r>
              <a:rPr lang="en-US" sz="3900" dirty="0"/>
              <a:t> par </a:t>
            </a:r>
            <a:r>
              <a:rPr lang="en-US" sz="3900" dirty="0" err="1"/>
              <a:t>tha</a:t>
            </a:r>
            <a:r>
              <a:rPr lang="en-US" sz="3900" dirty="0"/>
              <a:t> en, </a:t>
            </a:r>
            <a:r>
              <a:rPr lang="en-US" sz="3900" dirty="0" err="1"/>
              <a:t>Deirel</a:t>
            </a:r>
            <a:r>
              <a:rPr lang="en-US" sz="3900" dirty="0"/>
              <a:t> </a:t>
            </a:r>
            <a:r>
              <a:rPr lang="en-US" sz="3900" dirty="0" err="1"/>
              <a:t>ceu</a:t>
            </a:r>
            <a:r>
              <a:rPr lang="en-US" sz="3900" dirty="0"/>
              <a:t> </a:t>
            </a:r>
            <a:r>
              <a:rPr lang="en-US" sz="3900" dirty="0" err="1"/>
              <a:t>dawh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, Ka </a:t>
            </a:r>
            <a:r>
              <a:rPr lang="en-US" sz="3900" dirty="0" err="1"/>
              <a:t>thlarau</a:t>
            </a:r>
            <a:r>
              <a:rPr lang="en-US" sz="3900" dirty="0"/>
              <a:t> ca a </a:t>
            </a:r>
            <a:r>
              <a:rPr lang="en-US" sz="3900" dirty="0" err="1"/>
              <a:t>thatning</a:t>
            </a:r>
            <a:r>
              <a:rPr lang="en-US" sz="3900" dirty="0"/>
              <a:t> ka </a:t>
            </a:r>
            <a:r>
              <a:rPr lang="en-US" sz="3900" dirty="0" err="1"/>
              <a:t>chim</a:t>
            </a:r>
            <a:r>
              <a:rPr lang="en-US" sz="3900" dirty="0"/>
              <a:t> </a:t>
            </a:r>
            <a:r>
              <a:rPr lang="en-US" sz="3900" dirty="0" err="1"/>
              <a:t>cawk</a:t>
            </a:r>
            <a:r>
              <a:rPr lang="en-US" sz="3900" dirty="0"/>
              <a:t> lo.</a:t>
            </a:r>
          </a:p>
        </p:txBody>
      </p:sp>
    </p:spTree>
  </p:cSld>
  <p:clrMapOvr>
    <a:masterClrMapping/>
  </p:clrMapOvr>
</p:sld>
</file>

<file path=ppt/slides/slide11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11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149. CHINHTER U SI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F</a:t>
            </a:r>
          </a:p>
        </p:txBody>
      </p:sp>
    </p:spTree>
  </p:cSld>
  <p:clrMapOvr>
    <a:masterClrMapping/>
  </p:clrMapOvr>
</p:sld>
</file>

<file path=ppt/slides/slide11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Jesuh</a:t>
            </a:r>
            <a:r>
              <a:rPr lang="en-US" sz="3900" dirty="0"/>
              <a:t> min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thangthat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u, </a:t>
            </a:r>
            <a:r>
              <a:rPr lang="en-US" sz="3900" dirty="0" err="1"/>
              <a:t>Vanmi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thangthat</a:t>
            </a:r>
            <a:r>
              <a:rPr lang="en-US" sz="3900" dirty="0"/>
              <a:t> fawn; </a:t>
            </a:r>
            <a:r>
              <a:rPr lang="en-US" sz="3900" dirty="0" err="1"/>
              <a:t>Vanmi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thangthat</a:t>
            </a:r>
            <a:r>
              <a:rPr lang="en-US" sz="3900" dirty="0"/>
              <a:t> fawn, </a:t>
            </a:r>
            <a:r>
              <a:rPr lang="en-US" sz="3900" dirty="0" err="1"/>
              <a:t>Sunparnak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va</a:t>
            </a:r>
            <a:r>
              <a:rPr lang="en-US" sz="3900" dirty="0"/>
              <a:t> </a:t>
            </a:r>
            <a:r>
              <a:rPr lang="en-US" sz="3900" dirty="0" err="1"/>
              <a:t>pe</a:t>
            </a:r>
            <a:r>
              <a:rPr lang="en-US" sz="3900" dirty="0"/>
              <a:t> u law.</a:t>
            </a:r>
          </a:p>
        </p:txBody>
      </p:sp>
    </p:spTree>
  </p:cSld>
  <p:clrMapOvr>
    <a:masterClrMapping/>
  </p:clrMapOvr>
</p:sld>
</file>

<file path=ppt/slides/slide11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Chinhter</a:t>
            </a:r>
            <a:r>
              <a:rPr lang="en-US" sz="3900" dirty="0"/>
              <a:t> u </a:t>
            </a:r>
            <a:r>
              <a:rPr lang="en-US" sz="3900" dirty="0" err="1"/>
              <a:t>si</a:t>
            </a:r>
            <a:r>
              <a:rPr lang="en-US" sz="3900" dirty="0"/>
              <a:t>, </a:t>
            </a:r>
            <a:r>
              <a:rPr lang="en-US" sz="3900" dirty="0" err="1"/>
              <a:t>Chinhter</a:t>
            </a:r>
            <a:r>
              <a:rPr lang="en-US" sz="3900" dirty="0"/>
              <a:t> u </a:t>
            </a:r>
            <a:r>
              <a:rPr lang="en-US" sz="3900" dirty="0" err="1"/>
              <a:t>si</a:t>
            </a:r>
            <a:r>
              <a:rPr lang="en-US" sz="3900" dirty="0"/>
              <a:t>, </a:t>
            </a:r>
            <a:r>
              <a:rPr lang="en-US" sz="3900" dirty="0" err="1"/>
              <a:t>Chinhter</a:t>
            </a:r>
            <a:r>
              <a:rPr lang="en-US" sz="3900" dirty="0"/>
              <a:t> u </a:t>
            </a:r>
            <a:r>
              <a:rPr lang="en-US" sz="3900" dirty="0" err="1"/>
              <a:t>si</a:t>
            </a:r>
            <a:r>
              <a:rPr lang="en-US" sz="3900" dirty="0"/>
              <a:t>, </a:t>
            </a:r>
            <a:r>
              <a:rPr lang="en-US" sz="3900" dirty="0" err="1"/>
              <a:t>lianngan</a:t>
            </a:r>
            <a:r>
              <a:rPr lang="en-US" sz="3900" dirty="0"/>
              <a:t> </a:t>
            </a:r>
            <a:r>
              <a:rPr lang="en-US" sz="3900" dirty="0" err="1"/>
              <a:t>Khamhtu</a:t>
            </a:r>
            <a:r>
              <a:rPr lang="en-US" sz="3900" dirty="0"/>
              <a:t>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bik</a:t>
            </a:r>
            <a:r>
              <a:rPr lang="en-US" sz="3900" dirty="0"/>
              <a:t> cu. </a:t>
            </a:r>
            <a:r>
              <a:rPr lang="en-US" sz="3900" dirty="0" err="1"/>
              <a:t>Chinhter</a:t>
            </a:r>
            <a:r>
              <a:rPr lang="en-US" sz="3900" dirty="0"/>
              <a:t> u </a:t>
            </a:r>
            <a:r>
              <a:rPr lang="en-US" sz="3900" dirty="0" err="1"/>
              <a:t>si,chinhter</a:t>
            </a:r>
            <a:r>
              <a:rPr lang="en-US" sz="3900" dirty="0"/>
              <a:t> u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Chinhter</a:t>
            </a:r>
            <a:r>
              <a:rPr lang="en-US" sz="3900" dirty="0"/>
              <a:t> u </a:t>
            </a:r>
            <a:r>
              <a:rPr lang="en-US" sz="3900" dirty="0" err="1"/>
              <a:t>si,Bawi</a:t>
            </a:r>
            <a:r>
              <a:rPr lang="en-US" sz="3900" dirty="0"/>
              <a:t> </a:t>
            </a:r>
            <a:r>
              <a:rPr lang="en-US" sz="3900" dirty="0" err="1"/>
              <a:t>bik</a:t>
            </a:r>
            <a:r>
              <a:rPr lang="en-US" sz="3900" dirty="0"/>
              <a:t> cu.</a:t>
            </a:r>
          </a:p>
        </p:txBody>
      </p:sp>
    </p:spTree>
  </p:cSld>
  <p:clrMapOvr>
    <a:masterClrMapping/>
  </p:clrMapOvr>
</p:sld>
</file>

<file path=ppt/slides/slide11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ca a </a:t>
            </a:r>
            <a:r>
              <a:rPr lang="en-US" sz="3900" dirty="0" err="1"/>
              <a:t>thimi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, Amah </a:t>
            </a:r>
            <a:r>
              <a:rPr lang="en-US" sz="3900" dirty="0" err="1"/>
              <a:t>thangthatnak</a:t>
            </a:r>
            <a:r>
              <a:rPr lang="en-US" sz="3900" dirty="0"/>
              <a:t> in, Amah </a:t>
            </a:r>
            <a:r>
              <a:rPr lang="en-US" sz="3900" dirty="0" err="1"/>
              <a:t>thangthatnak</a:t>
            </a:r>
            <a:r>
              <a:rPr lang="en-US" sz="3900" dirty="0"/>
              <a:t> in, Kan </a:t>
            </a:r>
            <a:r>
              <a:rPr lang="en-US" sz="3900" dirty="0" err="1"/>
              <a:t>Khamhbawi</a:t>
            </a:r>
            <a:r>
              <a:rPr lang="en-US" sz="3900" dirty="0"/>
              <a:t> ca </a:t>
            </a:r>
            <a:r>
              <a:rPr lang="en-US" sz="3900" dirty="0" err="1"/>
              <a:t>hlasa</a:t>
            </a:r>
            <a:r>
              <a:rPr lang="en-US" sz="3900" dirty="0"/>
              <a:t> u </a:t>
            </a:r>
            <a:r>
              <a:rPr lang="en-US" sz="3900" dirty="0" err="1"/>
              <a:t>si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1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Chinhter</a:t>
            </a:r>
            <a:r>
              <a:rPr lang="en-US" sz="3900" dirty="0"/>
              <a:t> u </a:t>
            </a:r>
            <a:r>
              <a:rPr lang="en-US" sz="3900" dirty="0" err="1"/>
              <a:t>si</a:t>
            </a:r>
            <a:r>
              <a:rPr lang="en-US" sz="3900" dirty="0"/>
              <a:t>, </a:t>
            </a:r>
            <a:r>
              <a:rPr lang="en-US" sz="3900" dirty="0" err="1"/>
              <a:t>Chinhter</a:t>
            </a:r>
            <a:r>
              <a:rPr lang="en-US" sz="3900" dirty="0"/>
              <a:t> u </a:t>
            </a:r>
            <a:r>
              <a:rPr lang="en-US" sz="3900" dirty="0" err="1"/>
              <a:t>si</a:t>
            </a:r>
            <a:r>
              <a:rPr lang="en-US" sz="3900" dirty="0"/>
              <a:t>, </a:t>
            </a:r>
            <a:r>
              <a:rPr lang="en-US" sz="3900" dirty="0" err="1"/>
              <a:t>Chinhter</a:t>
            </a:r>
            <a:r>
              <a:rPr lang="en-US" sz="3900" dirty="0"/>
              <a:t> u </a:t>
            </a:r>
            <a:r>
              <a:rPr lang="en-US" sz="3900" dirty="0" err="1"/>
              <a:t>si</a:t>
            </a:r>
            <a:r>
              <a:rPr lang="en-US" sz="3900" dirty="0"/>
              <a:t>, </a:t>
            </a:r>
            <a:r>
              <a:rPr lang="en-US" sz="3900" dirty="0" err="1"/>
              <a:t>lianngan</a:t>
            </a:r>
            <a:r>
              <a:rPr lang="en-US" sz="3900" dirty="0"/>
              <a:t> </a:t>
            </a:r>
            <a:r>
              <a:rPr lang="en-US" sz="3900" dirty="0" err="1"/>
              <a:t>Khamhtu</a:t>
            </a:r>
            <a:r>
              <a:rPr lang="en-US" sz="3900" dirty="0"/>
              <a:t>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bik</a:t>
            </a:r>
            <a:r>
              <a:rPr lang="en-US" sz="3900" dirty="0"/>
              <a:t> cu. </a:t>
            </a:r>
            <a:r>
              <a:rPr lang="en-US" sz="3900" dirty="0" err="1"/>
              <a:t>Chinhter</a:t>
            </a:r>
            <a:r>
              <a:rPr lang="en-US" sz="3900" dirty="0"/>
              <a:t> u </a:t>
            </a:r>
            <a:r>
              <a:rPr lang="en-US" sz="3900" dirty="0" err="1"/>
              <a:t>si,chinhter</a:t>
            </a:r>
            <a:r>
              <a:rPr lang="en-US" sz="3900" dirty="0"/>
              <a:t> u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Chinhter</a:t>
            </a:r>
            <a:r>
              <a:rPr lang="en-US" sz="3900" dirty="0"/>
              <a:t> u </a:t>
            </a:r>
            <a:r>
              <a:rPr lang="en-US" sz="3900" dirty="0" err="1"/>
              <a:t>si,Bawi</a:t>
            </a:r>
            <a:r>
              <a:rPr lang="en-US" sz="3900" dirty="0"/>
              <a:t> </a:t>
            </a:r>
            <a:r>
              <a:rPr lang="en-US" sz="3900" dirty="0" err="1"/>
              <a:t>bik</a:t>
            </a:r>
            <a:r>
              <a:rPr lang="en-US" sz="3900" dirty="0"/>
              <a:t> cu.</a:t>
            </a:r>
          </a:p>
        </p:txBody>
      </p:sp>
    </p:spTree>
  </p:cSld>
  <p:clrMapOvr>
    <a:masterClrMapping/>
  </p:clrMapOvr>
</p:sld>
</file>

<file path=ppt/slides/slide11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Jen-tail mi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philh</a:t>
            </a:r>
            <a:r>
              <a:rPr lang="en-US" sz="3900" dirty="0"/>
              <a:t> </a:t>
            </a:r>
            <a:r>
              <a:rPr lang="en-US" sz="3900" dirty="0" err="1"/>
              <a:t>hin</a:t>
            </a:r>
            <a:r>
              <a:rPr lang="en-US" sz="3900" dirty="0"/>
              <a:t> </a:t>
            </a:r>
            <a:r>
              <a:rPr lang="en-US" sz="3900" dirty="0" err="1"/>
              <a:t>hlah</a:t>
            </a:r>
            <a:r>
              <a:rPr lang="en-US" sz="3900" dirty="0"/>
              <a:t> u, Nan ca </a:t>
            </a:r>
            <a:r>
              <a:rPr lang="en-US" sz="3900" dirty="0" err="1"/>
              <a:t>Khamhbawi</a:t>
            </a:r>
            <a:r>
              <a:rPr lang="en-US" sz="3900" dirty="0"/>
              <a:t> </a:t>
            </a:r>
            <a:r>
              <a:rPr lang="en-US" sz="3900" dirty="0" err="1"/>
              <a:t>innak</a:t>
            </a:r>
            <a:r>
              <a:rPr lang="en-US" sz="3900" dirty="0"/>
              <a:t>; Nan ca </a:t>
            </a:r>
            <a:r>
              <a:rPr lang="en-US" sz="3900" dirty="0" err="1"/>
              <a:t>Khamhbawi</a:t>
            </a:r>
            <a:r>
              <a:rPr lang="en-US" sz="3900" dirty="0"/>
              <a:t> </a:t>
            </a:r>
            <a:r>
              <a:rPr lang="en-US" sz="3900" dirty="0" err="1"/>
              <a:t>innak</a:t>
            </a:r>
            <a:r>
              <a:rPr lang="en-US" sz="3900" dirty="0"/>
              <a:t>, Amah </a:t>
            </a:r>
            <a:r>
              <a:rPr lang="en-US" sz="3900" dirty="0" err="1"/>
              <a:t>sinah</a:t>
            </a:r>
            <a:r>
              <a:rPr lang="en-US" sz="3900" dirty="0"/>
              <a:t> </a:t>
            </a:r>
            <a:r>
              <a:rPr lang="en-US" sz="3900" dirty="0" err="1"/>
              <a:t>laksawng</a:t>
            </a:r>
            <a:r>
              <a:rPr lang="en-US" sz="3900" dirty="0"/>
              <a:t> </a:t>
            </a:r>
            <a:r>
              <a:rPr lang="en-US" sz="3900" dirty="0" err="1"/>
              <a:t>pe</a:t>
            </a:r>
            <a:r>
              <a:rPr lang="en-US" sz="3900" dirty="0"/>
              <a:t> u.</a:t>
            </a:r>
          </a:p>
        </p:txBody>
      </p:sp>
    </p:spTree>
  </p:cSld>
  <p:clrMapOvr>
    <a:masterClrMapping/>
  </p:clrMapOvr>
</p:sld>
</file>

<file path=ppt/slides/slide11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Chinhter</a:t>
            </a:r>
            <a:r>
              <a:rPr lang="en-US" sz="3900" dirty="0"/>
              <a:t> u </a:t>
            </a:r>
            <a:r>
              <a:rPr lang="en-US" sz="3900" dirty="0" err="1"/>
              <a:t>si</a:t>
            </a:r>
            <a:r>
              <a:rPr lang="en-US" sz="3900" dirty="0"/>
              <a:t>, </a:t>
            </a:r>
            <a:r>
              <a:rPr lang="en-US" sz="3900" dirty="0" err="1"/>
              <a:t>Chinhter</a:t>
            </a:r>
            <a:r>
              <a:rPr lang="en-US" sz="3900" dirty="0"/>
              <a:t> u </a:t>
            </a:r>
            <a:r>
              <a:rPr lang="en-US" sz="3900" dirty="0" err="1"/>
              <a:t>si</a:t>
            </a:r>
            <a:r>
              <a:rPr lang="en-US" sz="3900" dirty="0"/>
              <a:t>, </a:t>
            </a:r>
            <a:r>
              <a:rPr lang="en-US" sz="3900" dirty="0" err="1"/>
              <a:t>Chinhter</a:t>
            </a:r>
            <a:r>
              <a:rPr lang="en-US" sz="3900" dirty="0"/>
              <a:t> u </a:t>
            </a:r>
            <a:r>
              <a:rPr lang="en-US" sz="3900" dirty="0" err="1"/>
              <a:t>si</a:t>
            </a:r>
            <a:r>
              <a:rPr lang="en-US" sz="3900" dirty="0"/>
              <a:t>, </a:t>
            </a:r>
            <a:r>
              <a:rPr lang="en-US" sz="3900" dirty="0" err="1"/>
              <a:t>lianngan</a:t>
            </a:r>
            <a:r>
              <a:rPr lang="en-US" sz="3900" dirty="0"/>
              <a:t> </a:t>
            </a:r>
            <a:r>
              <a:rPr lang="en-US" sz="3900" dirty="0" err="1"/>
              <a:t>Khamhtu</a:t>
            </a:r>
            <a:r>
              <a:rPr lang="en-US" sz="3900" dirty="0"/>
              <a:t>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bik</a:t>
            </a:r>
            <a:r>
              <a:rPr lang="en-US" sz="3900" dirty="0"/>
              <a:t> cu. </a:t>
            </a:r>
            <a:r>
              <a:rPr lang="en-US" sz="3900" dirty="0" err="1"/>
              <a:t>Chinhter</a:t>
            </a:r>
            <a:r>
              <a:rPr lang="en-US" sz="3900" dirty="0"/>
              <a:t> u </a:t>
            </a:r>
            <a:r>
              <a:rPr lang="en-US" sz="3900" dirty="0" err="1"/>
              <a:t>si,chinhter</a:t>
            </a:r>
            <a:r>
              <a:rPr lang="en-US" sz="3900" dirty="0"/>
              <a:t> u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Chinhter</a:t>
            </a:r>
            <a:r>
              <a:rPr lang="en-US" sz="3900" dirty="0"/>
              <a:t> u </a:t>
            </a:r>
            <a:r>
              <a:rPr lang="en-US" sz="3900" dirty="0" err="1"/>
              <a:t>si,Bawi</a:t>
            </a:r>
            <a:r>
              <a:rPr lang="en-US" sz="3900" dirty="0"/>
              <a:t> </a:t>
            </a:r>
            <a:r>
              <a:rPr lang="en-US" sz="3900" dirty="0" err="1"/>
              <a:t>bik</a:t>
            </a:r>
            <a:r>
              <a:rPr lang="en-US" sz="3900" dirty="0"/>
              <a:t> cu.</a:t>
            </a:r>
          </a:p>
        </p:txBody>
      </p:sp>
    </p:spTree>
  </p:cSld>
  <p:clrMapOvr>
    <a:masterClrMapping/>
  </p:clrMapOvr>
</p:sld>
</file>

<file path=ppt/slides/slide11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</a:t>
            </a:r>
            <a:r>
              <a:rPr lang="en-US" sz="3900" dirty="0" err="1"/>
              <a:t>Vawlei</a:t>
            </a:r>
            <a:r>
              <a:rPr lang="en-US" sz="3900" dirty="0"/>
              <a:t> </a:t>
            </a:r>
            <a:r>
              <a:rPr lang="en-US" sz="3900" dirty="0" err="1"/>
              <a:t>miphun</a:t>
            </a:r>
            <a:r>
              <a:rPr lang="en-US" sz="3900" dirty="0"/>
              <a:t> </a:t>
            </a:r>
            <a:r>
              <a:rPr lang="en-US" sz="3900" dirty="0" err="1"/>
              <a:t>zakip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hlorh</a:t>
            </a:r>
            <a:r>
              <a:rPr lang="en-US" sz="3900" dirty="0"/>
              <a:t> </a:t>
            </a:r>
            <a:r>
              <a:rPr lang="en-US" sz="3900" dirty="0" err="1"/>
              <a:t>cio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u,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hlorh</a:t>
            </a:r>
            <a:r>
              <a:rPr lang="en-US" sz="3900" dirty="0"/>
              <a:t> </a:t>
            </a:r>
            <a:r>
              <a:rPr lang="en-US" sz="3900" dirty="0" err="1"/>
              <a:t>cio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u, A </a:t>
            </a:r>
            <a:r>
              <a:rPr lang="en-US" sz="3900" dirty="0" err="1"/>
              <a:t>lianngan</a:t>
            </a:r>
            <a:r>
              <a:rPr lang="en-US" sz="3900" dirty="0"/>
              <a:t> </a:t>
            </a:r>
            <a:r>
              <a:rPr lang="en-US" sz="3900" dirty="0" err="1"/>
              <a:t>bik</a:t>
            </a:r>
            <a:r>
              <a:rPr lang="en-US" sz="3900" dirty="0"/>
              <a:t>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, (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bik</a:t>
            </a:r>
            <a:r>
              <a:rPr lang="en-US" sz="3900" dirty="0"/>
              <a:t> cu,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bik</a:t>
            </a:r>
            <a:r>
              <a:rPr lang="en-US" sz="3900" dirty="0"/>
              <a:t> cu </a:t>
            </a:r>
            <a:r>
              <a:rPr lang="en-US" sz="3900" dirty="0" err="1"/>
              <a:t>chinhter</a:t>
            </a:r>
            <a:r>
              <a:rPr lang="en-US" sz="3900" dirty="0"/>
              <a:t> u,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bik</a:t>
            </a:r>
            <a:r>
              <a:rPr lang="en-US" sz="3900" dirty="0"/>
              <a:t> cu </a:t>
            </a:r>
            <a:r>
              <a:rPr lang="en-US" sz="3900" dirty="0" err="1"/>
              <a:t>chinhter</a:t>
            </a:r>
            <a:r>
              <a:rPr lang="en-US" sz="3900" dirty="0"/>
              <a:t> u).</a:t>
            </a:r>
          </a:p>
        </p:txBody>
      </p:sp>
    </p:spTree>
  </p:cSld>
  <p:clrMapOvr>
    <a:masterClrMapping/>
  </p:clrMapOvr>
</p:sld>
</file>

<file path=ppt/slides/slide11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Chinhter</a:t>
            </a:r>
            <a:r>
              <a:rPr lang="en-US" sz="3900" dirty="0"/>
              <a:t> u </a:t>
            </a:r>
            <a:r>
              <a:rPr lang="en-US" sz="3900" dirty="0" err="1"/>
              <a:t>si</a:t>
            </a:r>
            <a:r>
              <a:rPr lang="en-US" sz="3900" dirty="0"/>
              <a:t>, </a:t>
            </a:r>
            <a:r>
              <a:rPr lang="en-US" sz="3900" dirty="0" err="1"/>
              <a:t>Chinhter</a:t>
            </a:r>
            <a:r>
              <a:rPr lang="en-US" sz="3900" dirty="0"/>
              <a:t> u </a:t>
            </a:r>
            <a:r>
              <a:rPr lang="en-US" sz="3900" dirty="0" err="1"/>
              <a:t>si</a:t>
            </a:r>
            <a:r>
              <a:rPr lang="en-US" sz="3900" dirty="0"/>
              <a:t>, </a:t>
            </a:r>
            <a:r>
              <a:rPr lang="en-US" sz="3900" dirty="0" err="1"/>
              <a:t>Chinhter</a:t>
            </a:r>
            <a:r>
              <a:rPr lang="en-US" sz="3900" dirty="0"/>
              <a:t> u </a:t>
            </a:r>
            <a:r>
              <a:rPr lang="en-US" sz="3900" dirty="0" err="1"/>
              <a:t>si</a:t>
            </a:r>
            <a:r>
              <a:rPr lang="en-US" sz="3900" dirty="0"/>
              <a:t>, </a:t>
            </a:r>
            <a:r>
              <a:rPr lang="en-US" sz="3900" dirty="0" err="1"/>
              <a:t>lianngan</a:t>
            </a:r>
            <a:r>
              <a:rPr lang="en-US" sz="3900" dirty="0"/>
              <a:t> </a:t>
            </a:r>
            <a:r>
              <a:rPr lang="en-US" sz="3900" dirty="0" err="1"/>
              <a:t>Khamhtu</a:t>
            </a:r>
            <a:r>
              <a:rPr lang="en-US" sz="3900" dirty="0"/>
              <a:t>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bik</a:t>
            </a:r>
            <a:r>
              <a:rPr lang="en-US" sz="3900" dirty="0"/>
              <a:t> cu. </a:t>
            </a:r>
            <a:r>
              <a:rPr lang="en-US" sz="3900" dirty="0" err="1"/>
              <a:t>Chinhter</a:t>
            </a:r>
            <a:r>
              <a:rPr lang="en-US" sz="3900" dirty="0"/>
              <a:t> u </a:t>
            </a:r>
            <a:r>
              <a:rPr lang="en-US" sz="3900" dirty="0" err="1"/>
              <a:t>si,chinhter</a:t>
            </a:r>
            <a:r>
              <a:rPr lang="en-US" sz="3900" dirty="0"/>
              <a:t> u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Chinhter</a:t>
            </a:r>
            <a:r>
              <a:rPr lang="en-US" sz="3900" dirty="0"/>
              <a:t> u </a:t>
            </a:r>
            <a:r>
              <a:rPr lang="en-US" sz="3900" dirty="0" err="1"/>
              <a:t>si,Bawi</a:t>
            </a:r>
            <a:r>
              <a:rPr lang="en-US" sz="3900" dirty="0"/>
              <a:t> </a:t>
            </a:r>
            <a:r>
              <a:rPr lang="en-US" sz="3900" dirty="0" err="1"/>
              <a:t>bik</a:t>
            </a:r>
            <a:r>
              <a:rPr lang="en-US" sz="3900" dirty="0"/>
              <a:t> cu.</a:t>
            </a:r>
          </a:p>
        </p:txBody>
      </p:sp>
    </p:spTree>
  </p:cSld>
  <p:clrMapOvr>
    <a:masterClrMapping/>
  </p:clrMapOvr>
</p:sld>
</file>

<file path=ppt/slides/slide11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5. </a:t>
            </a:r>
            <a:r>
              <a:rPr lang="en-US" sz="3900" dirty="0" err="1"/>
              <a:t>Vancung</a:t>
            </a:r>
            <a:r>
              <a:rPr lang="en-US" sz="3900" dirty="0"/>
              <a:t> </a:t>
            </a:r>
            <a:r>
              <a:rPr lang="en-US" sz="3900" dirty="0" err="1"/>
              <a:t>mithiang</a:t>
            </a:r>
            <a:r>
              <a:rPr lang="en-US" sz="3900" dirty="0"/>
              <a:t> mi </a:t>
            </a:r>
            <a:r>
              <a:rPr lang="en-US" sz="3900" dirty="0" err="1"/>
              <a:t>hna</a:t>
            </a:r>
            <a:r>
              <a:rPr lang="en-US" sz="3900" dirty="0"/>
              <a:t> he </a:t>
            </a:r>
            <a:r>
              <a:rPr lang="en-US" sz="3900" dirty="0" err="1"/>
              <a:t>khin</a:t>
            </a:r>
            <a:r>
              <a:rPr lang="en-US" sz="3900" dirty="0"/>
              <a:t>, Amah cu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biak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Amah cu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biak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A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hla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sa</a:t>
            </a:r>
            <a:r>
              <a:rPr lang="en-US" sz="3900" dirty="0"/>
              <a:t> </a:t>
            </a:r>
            <a:r>
              <a:rPr lang="en-US" sz="3900" dirty="0" err="1"/>
              <a:t>ti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(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bik</a:t>
            </a:r>
            <a:r>
              <a:rPr lang="en-US" sz="3900" dirty="0"/>
              <a:t> cu,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bik</a:t>
            </a:r>
            <a:r>
              <a:rPr lang="en-US" sz="3900" dirty="0"/>
              <a:t> cu </a:t>
            </a:r>
            <a:r>
              <a:rPr lang="en-US" sz="3900" dirty="0" err="1"/>
              <a:t>chinhter</a:t>
            </a:r>
            <a:r>
              <a:rPr lang="en-US" sz="3900" dirty="0"/>
              <a:t> u,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bik</a:t>
            </a:r>
            <a:r>
              <a:rPr lang="en-US" sz="3900" dirty="0"/>
              <a:t> cu </a:t>
            </a:r>
            <a:r>
              <a:rPr lang="en-US" sz="3900" dirty="0" err="1"/>
              <a:t>chinhter</a:t>
            </a:r>
            <a:r>
              <a:rPr lang="en-US" sz="3900" dirty="0"/>
              <a:t> u).</a:t>
            </a:r>
          </a:p>
        </p:txBody>
      </p:sp>
    </p:spTree>
  </p:cSld>
  <p:clrMapOvr>
    <a:masterClrMapping/>
  </p:clrMapOvr>
</p:sld>
</file>

<file path=ppt/slides/slide11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Chinhter</a:t>
            </a:r>
            <a:r>
              <a:rPr lang="en-US" sz="3900" dirty="0"/>
              <a:t> u </a:t>
            </a:r>
            <a:r>
              <a:rPr lang="en-US" sz="3900" dirty="0" err="1"/>
              <a:t>si</a:t>
            </a:r>
            <a:r>
              <a:rPr lang="en-US" sz="3900" dirty="0"/>
              <a:t>, </a:t>
            </a:r>
            <a:r>
              <a:rPr lang="en-US" sz="3900" dirty="0" err="1"/>
              <a:t>Chinhter</a:t>
            </a:r>
            <a:r>
              <a:rPr lang="en-US" sz="3900" dirty="0"/>
              <a:t> u </a:t>
            </a:r>
            <a:r>
              <a:rPr lang="en-US" sz="3900" dirty="0" err="1"/>
              <a:t>si</a:t>
            </a:r>
            <a:r>
              <a:rPr lang="en-US" sz="3900" dirty="0"/>
              <a:t>, </a:t>
            </a:r>
            <a:r>
              <a:rPr lang="en-US" sz="3900" dirty="0" err="1"/>
              <a:t>Chinhter</a:t>
            </a:r>
            <a:r>
              <a:rPr lang="en-US" sz="3900" dirty="0"/>
              <a:t> u </a:t>
            </a:r>
            <a:r>
              <a:rPr lang="en-US" sz="3900" dirty="0" err="1"/>
              <a:t>si</a:t>
            </a:r>
            <a:r>
              <a:rPr lang="en-US" sz="3900" dirty="0"/>
              <a:t>, </a:t>
            </a:r>
            <a:r>
              <a:rPr lang="en-US" sz="3900" dirty="0" err="1"/>
              <a:t>lianngan</a:t>
            </a:r>
            <a:r>
              <a:rPr lang="en-US" sz="3900" dirty="0"/>
              <a:t> </a:t>
            </a:r>
            <a:r>
              <a:rPr lang="en-US" sz="3900" dirty="0" err="1"/>
              <a:t>Khamhtu</a:t>
            </a:r>
            <a:r>
              <a:rPr lang="en-US" sz="3900" dirty="0"/>
              <a:t>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bik</a:t>
            </a:r>
            <a:r>
              <a:rPr lang="en-US" sz="3900" dirty="0"/>
              <a:t> cu. </a:t>
            </a:r>
            <a:r>
              <a:rPr lang="en-US" sz="3900" dirty="0" err="1"/>
              <a:t>Chinhter</a:t>
            </a:r>
            <a:r>
              <a:rPr lang="en-US" sz="3900" dirty="0"/>
              <a:t> u </a:t>
            </a:r>
            <a:r>
              <a:rPr lang="en-US" sz="3900" dirty="0" err="1"/>
              <a:t>si,chinhter</a:t>
            </a:r>
            <a:r>
              <a:rPr lang="en-US" sz="3900" dirty="0"/>
              <a:t> u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Chinhter</a:t>
            </a:r>
            <a:r>
              <a:rPr lang="en-US" sz="3900" dirty="0"/>
              <a:t> u </a:t>
            </a:r>
            <a:r>
              <a:rPr lang="en-US" sz="3900" dirty="0" err="1"/>
              <a:t>si,Bawi</a:t>
            </a:r>
            <a:r>
              <a:rPr lang="en-US" sz="3900" dirty="0"/>
              <a:t> </a:t>
            </a:r>
            <a:r>
              <a:rPr lang="en-US" sz="3900" dirty="0" err="1"/>
              <a:t>bik</a:t>
            </a:r>
            <a:r>
              <a:rPr lang="en-US" sz="3900" dirty="0"/>
              <a:t> cu.</a:t>
            </a:r>
          </a:p>
        </p:txBody>
      </p:sp>
    </p:spTree>
  </p:cSld>
  <p:clrMapOvr>
    <a:masterClrMapping/>
  </p:clrMapOvr>
</p:sld>
</file>

<file path=ppt/slides/slide11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11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150. GALILEE PHILHLONAK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A</a:t>
            </a:r>
          </a:p>
        </p:txBody>
      </p:sp>
    </p:spTree>
  </p:cSld>
  <p:clrMapOvr>
    <a:masterClrMapping/>
  </p:clrMapOvr>
</p:sld>
</file>

<file path=ppt/slides/slide11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Galilee ah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, </a:t>
            </a:r>
            <a:r>
              <a:rPr lang="en-US" sz="3900" dirty="0" err="1"/>
              <a:t>Cawnpiak</a:t>
            </a:r>
            <a:r>
              <a:rPr lang="en-US" sz="3900" dirty="0"/>
              <a:t> </a:t>
            </a:r>
            <a:r>
              <a:rPr lang="en-US" sz="3900" dirty="0" err="1"/>
              <a:t>pah</a:t>
            </a:r>
            <a:r>
              <a:rPr lang="en-US" sz="3900" dirty="0"/>
              <a:t> in, A </a:t>
            </a:r>
            <a:r>
              <a:rPr lang="en-US" sz="3900" dirty="0" err="1"/>
              <a:t>umkal</a:t>
            </a:r>
            <a:r>
              <a:rPr lang="en-US" sz="3900" dirty="0"/>
              <a:t> </a:t>
            </a:r>
            <a:r>
              <a:rPr lang="en-US" sz="3900" dirty="0" err="1"/>
              <a:t>tawn</a:t>
            </a:r>
            <a:r>
              <a:rPr lang="en-US" sz="3900" dirty="0"/>
              <a:t>, </a:t>
            </a:r>
            <a:r>
              <a:rPr lang="en-US" sz="3900" dirty="0" err="1"/>
              <a:t>Vancung</a:t>
            </a:r>
            <a:r>
              <a:rPr lang="en-US" sz="3900" dirty="0"/>
              <a:t> </a:t>
            </a:r>
            <a:r>
              <a:rPr lang="en-US" sz="3900" dirty="0" err="1"/>
              <a:t>kong</a:t>
            </a:r>
            <a:r>
              <a:rPr lang="en-US" sz="3900" dirty="0"/>
              <a:t> </a:t>
            </a:r>
            <a:r>
              <a:rPr lang="en-US" sz="3900" dirty="0" err="1"/>
              <a:t>cawnpiaknak</a:t>
            </a:r>
            <a:r>
              <a:rPr lang="en-US" sz="3900" dirty="0"/>
              <a:t> </a:t>
            </a:r>
            <a:r>
              <a:rPr lang="en-US" sz="3900" dirty="0" err="1"/>
              <a:t>caah</a:t>
            </a:r>
            <a:r>
              <a:rPr lang="en-US" sz="3900" dirty="0"/>
              <a:t>, </a:t>
            </a:r>
            <a:r>
              <a:rPr lang="en-US" sz="3900" dirty="0" err="1"/>
              <a:t>Tahchunhnak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</a:t>
            </a:r>
            <a:r>
              <a:rPr lang="en-US" sz="3900" dirty="0" err="1"/>
              <a:t>hman</a:t>
            </a:r>
            <a:r>
              <a:rPr lang="en-US" sz="3900" dirty="0"/>
              <a:t> </a:t>
            </a:r>
            <a:r>
              <a:rPr lang="en-US" sz="3900" dirty="0" err="1"/>
              <a:t>tawn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1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Maw, Galilee ram </a:t>
            </a:r>
            <a:r>
              <a:rPr lang="en-US" sz="3900" dirty="0" err="1"/>
              <a:t>thluachuakmi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a </a:t>
            </a:r>
            <a:r>
              <a:rPr lang="en-US" sz="3900" dirty="0" err="1"/>
              <a:t>chung</a:t>
            </a:r>
            <a:r>
              <a:rPr lang="en-US" sz="3900" dirty="0"/>
              <a:t> ah a </a:t>
            </a:r>
            <a:r>
              <a:rPr lang="en-US" sz="3900" dirty="0" err="1"/>
              <a:t>leng</a:t>
            </a:r>
            <a:r>
              <a:rPr lang="en-US" sz="3900" dirty="0"/>
              <a:t> </a:t>
            </a:r>
            <a:r>
              <a:rPr lang="en-US" sz="3900" dirty="0" err="1"/>
              <a:t>tawn</a:t>
            </a:r>
            <a:r>
              <a:rPr lang="en-US" sz="3900" dirty="0"/>
              <a:t>, Kan ram </a:t>
            </a:r>
            <a:r>
              <a:rPr lang="en-US" sz="3900" dirty="0" err="1"/>
              <a:t>zong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a </a:t>
            </a:r>
            <a:r>
              <a:rPr lang="en-US" sz="3900" dirty="0" err="1"/>
              <a:t>herh</a:t>
            </a:r>
            <a:r>
              <a:rPr lang="en-US" sz="3900" dirty="0"/>
              <a:t>, A </a:t>
            </a:r>
            <a:r>
              <a:rPr lang="en-US" sz="3900" dirty="0" err="1"/>
              <a:t>chungah</a:t>
            </a:r>
            <a:r>
              <a:rPr lang="en-US" sz="3900" dirty="0"/>
              <a:t> </a:t>
            </a:r>
            <a:r>
              <a:rPr lang="en-US" sz="3900" dirty="0" err="1"/>
              <a:t>leng</a:t>
            </a:r>
            <a:r>
              <a:rPr lang="en-US" sz="3900" dirty="0"/>
              <a:t> </a:t>
            </a:r>
            <a:r>
              <a:rPr lang="en-US" sz="3900" dirty="0" err="1"/>
              <a:t>ve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ti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1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Pangpar</a:t>
            </a:r>
            <a:r>
              <a:rPr lang="en-US" sz="3900" dirty="0"/>
              <a:t> </a:t>
            </a:r>
            <a:r>
              <a:rPr lang="en-US" sz="3900" dirty="0" err="1"/>
              <a:t>phunkip</a:t>
            </a:r>
            <a:r>
              <a:rPr lang="en-US" sz="3900" dirty="0"/>
              <a:t> </a:t>
            </a:r>
            <a:r>
              <a:rPr lang="en-US" sz="3900" dirty="0" err="1"/>
              <a:t>tlimno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, Lei le van </a:t>
            </a:r>
            <a:r>
              <a:rPr lang="en-US" sz="3900" dirty="0" err="1"/>
              <a:t>thil</a:t>
            </a:r>
            <a:r>
              <a:rPr lang="en-US" sz="3900" dirty="0"/>
              <a:t>, </a:t>
            </a:r>
            <a:r>
              <a:rPr lang="en-US" sz="3900" dirty="0" err="1"/>
              <a:t>Vialte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,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thatnak</a:t>
            </a:r>
            <a:r>
              <a:rPr lang="en-US" sz="3900" dirty="0"/>
              <a:t> a </a:t>
            </a:r>
            <a:r>
              <a:rPr lang="en-US" sz="3900" dirty="0" err="1"/>
              <a:t>sunparning</a:t>
            </a:r>
            <a:r>
              <a:rPr lang="en-US" sz="3900" dirty="0"/>
              <a:t>, A </a:t>
            </a:r>
            <a:r>
              <a:rPr lang="en-US" sz="3900" dirty="0" err="1"/>
              <a:t>thiannak</a:t>
            </a:r>
            <a:r>
              <a:rPr lang="en-US" sz="3900" dirty="0"/>
              <a:t> he an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chimh</a:t>
            </a:r>
            <a:r>
              <a:rPr lang="en-US" sz="3900" dirty="0"/>
              <a:t> fawn.</a:t>
            </a:r>
          </a:p>
        </p:txBody>
      </p:sp>
    </p:spTree>
  </p:cSld>
  <p:clrMapOvr>
    <a:masterClrMapping/>
  </p:clrMapOvr>
</p:sld>
</file>

<file path=ppt/slides/slide11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Maw, Galilee ram </a:t>
            </a:r>
            <a:r>
              <a:rPr lang="en-US" sz="3900" dirty="0" err="1"/>
              <a:t>thluachuakmi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a </a:t>
            </a:r>
            <a:r>
              <a:rPr lang="en-US" sz="3900" dirty="0" err="1"/>
              <a:t>chung</a:t>
            </a:r>
            <a:r>
              <a:rPr lang="en-US" sz="3900" dirty="0"/>
              <a:t> ah a </a:t>
            </a:r>
            <a:r>
              <a:rPr lang="en-US" sz="3900" dirty="0" err="1"/>
              <a:t>leng</a:t>
            </a:r>
            <a:r>
              <a:rPr lang="en-US" sz="3900" dirty="0"/>
              <a:t> </a:t>
            </a:r>
            <a:r>
              <a:rPr lang="en-US" sz="3900" dirty="0" err="1"/>
              <a:t>tawn</a:t>
            </a:r>
            <a:r>
              <a:rPr lang="en-US" sz="3900" dirty="0"/>
              <a:t>, Kan ram </a:t>
            </a:r>
            <a:r>
              <a:rPr lang="en-US" sz="3900" dirty="0" err="1"/>
              <a:t>zong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a </a:t>
            </a:r>
            <a:r>
              <a:rPr lang="en-US" sz="3900" dirty="0" err="1"/>
              <a:t>herh</a:t>
            </a:r>
            <a:r>
              <a:rPr lang="en-US" sz="3900" dirty="0"/>
              <a:t>, A </a:t>
            </a:r>
            <a:r>
              <a:rPr lang="en-US" sz="3900" dirty="0" err="1"/>
              <a:t>chungah</a:t>
            </a:r>
            <a:r>
              <a:rPr lang="en-US" sz="3900" dirty="0"/>
              <a:t> </a:t>
            </a:r>
            <a:r>
              <a:rPr lang="en-US" sz="3900" dirty="0" err="1"/>
              <a:t>leng</a:t>
            </a:r>
            <a:r>
              <a:rPr lang="en-US" sz="3900" dirty="0"/>
              <a:t> </a:t>
            </a:r>
            <a:r>
              <a:rPr lang="en-US" sz="3900" dirty="0" err="1"/>
              <a:t>ve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ti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1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Fiang</a:t>
            </a:r>
            <a:r>
              <a:rPr lang="en-US" sz="3900" dirty="0"/>
              <a:t> </a:t>
            </a:r>
            <a:r>
              <a:rPr lang="en-US" sz="3900" dirty="0" err="1"/>
              <a:t>tein</a:t>
            </a:r>
            <a:r>
              <a:rPr lang="en-US" sz="3900" dirty="0"/>
              <a:t> </a:t>
            </a:r>
            <a:r>
              <a:rPr lang="en-US" sz="3900" dirty="0" err="1"/>
              <a:t>hmu</a:t>
            </a:r>
            <a:r>
              <a:rPr lang="en-US" sz="3900" dirty="0"/>
              <a:t> </a:t>
            </a:r>
            <a:r>
              <a:rPr lang="en-US" sz="3900" dirty="0" err="1"/>
              <a:t>kho</a:t>
            </a:r>
            <a:r>
              <a:rPr lang="en-US" sz="3900" dirty="0"/>
              <a:t> u </a:t>
            </a:r>
            <a:r>
              <a:rPr lang="en-US" sz="3900" dirty="0" err="1"/>
              <a:t>si</a:t>
            </a:r>
            <a:r>
              <a:rPr lang="en-US" sz="3900" dirty="0"/>
              <a:t> law, </a:t>
            </a:r>
            <a:r>
              <a:rPr lang="en-US" sz="3900" dirty="0" err="1"/>
              <a:t>Vawlei</a:t>
            </a:r>
            <a:r>
              <a:rPr lang="en-US" sz="3900" dirty="0"/>
              <a:t> </a:t>
            </a:r>
            <a:r>
              <a:rPr lang="en-US" sz="3900" dirty="0" err="1"/>
              <a:t>dihlak</a:t>
            </a:r>
            <a:r>
              <a:rPr lang="en-US" sz="3900" dirty="0"/>
              <a:t>, </a:t>
            </a:r>
            <a:r>
              <a:rPr lang="en-US" sz="3900" dirty="0" err="1"/>
              <a:t>Biakinn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, </a:t>
            </a:r>
            <a:r>
              <a:rPr lang="en-US" sz="3900" dirty="0" err="1"/>
              <a:t>Sermi</a:t>
            </a:r>
            <a:r>
              <a:rPr lang="en-US" sz="3900" dirty="0"/>
              <a:t> </a:t>
            </a:r>
            <a:r>
              <a:rPr lang="en-US" sz="3900" dirty="0" err="1"/>
              <a:t>thil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zong</a:t>
            </a:r>
            <a:r>
              <a:rPr lang="en-US" sz="3900" dirty="0"/>
              <a:t> hi,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lamkal</a:t>
            </a:r>
            <a:r>
              <a:rPr lang="en-US" sz="3900" dirty="0"/>
              <a:t> </a:t>
            </a:r>
            <a:r>
              <a:rPr lang="en-US" sz="3900" dirty="0" err="1"/>
              <a:t>tu</a:t>
            </a:r>
            <a:r>
              <a:rPr lang="en-US" sz="3900" dirty="0"/>
              <a:t> an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dih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1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Maw, Galilee ram </a:t>
            </a:r>
            <a:r>
              <a:rPr lang="en-US" sz="3900" dirty="0" err="1"/>
              <a:t>thluachuakmi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a </a:t>
            </a:r>
            <a:r>
              <a:rPr lang="en-US" sz="3900" dirty="0" err="1"/>
              <a:t>chung</a:t>
            </a:r>
            <a:r>
              <a:rPr lang="en-US" sz="3900" dirty="0"/>
              <a:t> ah a </a:t>
            </a:r>
            <a:r>
              <a:rPr lang="en-US" sz="3900" dirty="0" err="1"/>
              <a:t>leng</a:t>
            </a:r>
            <a:r>
              <a:rPr lang="en-US" sz="3900" dirty="0"/>
              <a:t> </a:t>
            </a:r>
            <a:r>
              <a:rPr lang="en-US" sz="3900" dirty="0" err="1"/>
              <a:t>tawn</a:t>
            </a:r>
            <a:r>
              <a:rPr lang="en-US" sz="3900" dirty="0"/>
              <a:t>, Kan ram </a:t>
            </a:r>
            <a:r>
              <a:rPr lang="en-US" sz="3900" dirty="0" err="1"/>
              <a:t>zong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a </a:t>
            </a:r>
            <a:r>
              <a:rPr lang="en-US" sz="3900" dirty="0" err="1"/>
              <a:t>herh</a:t>
            </a:r>
            <a:r>
              <a:rPr lang="en-US" sz="3900" dirty="0"/>
              <a:t>, A </a:t>
            </a:r>
            <a:r>
              <a:rPr lang="en-US" sz="3900" dirty="0" err="1"/>
              <a:t>chungah</a:t>
            </a:r>
            <a:r>
              <a:rPr lang="en-US" sz="3900" dirty="0"/>
              <a:t> </a:t>
            </a:r>
            <a:r>
              <a:rPr lang="en-US" sz="3900" dirty="0" err="1"/>
              <a:t>leng</a:t>
            </a:r>
            <a:r>
              <a:rPr lang="en-US" sz="3900" dirty="0"/>
              <a:t> </a:t>
            </a:r>
            <a:r>
              <a:rPr lang="en-US" sz="3900" dirty="0" err="1"/>
              <a:t>ve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ti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1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11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151. BAWIPA CU SIANGPAHRANG A SI</a:t>
            </a:r>
          </a:p>
          <a:p>
            <a:r>
              <a:rPr lang="en-US" sz="3900" dirty="0" err="1"/>
              <a:t>Doh</a:t>
            </a:r>
            <a:r>
              <a:rPr lang="en-US" sz="3900" dirty="0"/>
              <a:t> is G</a:t>
            </a:r>
          </a:p>
        </p:txBody>
      </p:sp>
    </p:spTree>
  </p:cSld>
  <p:clrMapOvr>
    <a:masterClrMapping/>
  </p:clrMapOvr>
</p:sld>
</file>

<file path=ppt/slides/slide11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Ngaihmanh</a:t>
            </a:r>
            <a:r>
              <a:rPr lang="en-US" sz="3900" dirty="0"/>
              <a:t>, </a:t>
            </a:r>
            <a:r>
              <a:rPr lang="en-US" sz="3900" dirty="0" err="1"/>
              <a:t>hladawh</a:t>
            </a:r>
            <a:r>
              <a:rPr lang="en-US" sz="3900" dirty="0"/>
              <a:t> </a:t>
            </a:r>
            <a:r>
              <a:rPr lang="en-US" sz="3900" dirty="0" err="1"/>
              <a:t>bik</a:t>
            </a:r>
            <a:r>
              <a:rPr lang="en-US" sz="3900" dirty="0"/>
              <a:t> </a:t>
            </a:r>
            <a:r>
              <a:rPr lang="en-US" sz="3900" dirty="0" err="1"/>
              <a:t>thawng</a:t>
            </a:r>
            <a:r>
              <a:rPr lang="en-US" sz="3900" dirty="0"/>
              <a:t> cu, Van in a rung </a:t>
            </a:r>
            <a:r>
              <a:rPr lang="en-US" sz="3900" dirty="0" err="1"/>
              <a:t>thang</a:t>
            </a:r>
            <a:r>
              <a:rPr lang="en-US" sz="3900" dirty="0"/>
              <a:t>, "</a:t>
            </a:r>
            <a:r>
              <a:rPr lang="en-US" sz="3900" dirty="0" err="1"/>
              <a:t>Cung</a:t>
            </a:r>
            <a:r>
              <a:rPr lang="en-US" sz="3900" dirty="0"/>
              <a:t> </a:t>
            </a:r>
            <a:r>
              <a:rPr lang="en-US" sz="3900" dirty="0" err="1"/>
              <a:t>nung</a:t>
            </a:r>
            <a:r>
              <a:rPr lang="en-US" sz="3900" dirty="0"/>
              <a:t> </a:t>
            </a:r>
            <a:r>
              <a:rPr lang="en-US" sz="3900" dirty="0" err="1"/>
              <a:t>bik</a:t>
            </a:r>
            <a:r>
              <a:rPr lang="en-US" sz="3900" dirty="0"/>
              <a:t> </a:t>
            </a:r>
            <a:r>
              <a:rPr lang="en-US" sz="3900" dirty="0" err="1"/>
              <a:t>Pathian</a:t>
            </a:r>
            <a:r>
              <a:rPr lang="en-US" sz="3900" dirty="0"/>
              <a:t> cu </a:t>
            </a:r>
            <a:r>
              <a:rPr lang="en-US" sz="3900" dirty="0" err="1"/>
              <a:t>thangthat</a:t>
            </a:r>
            <a:r>
              <a:rPr lang="en-US" sz="3900" dirty="0"/>
              <a:t> u," </a:t>
            </a:r>
            <a:r>
              <a:rPr lang="en-US" sz="3900" dirty="0" err="1"/>
              <a:t>Mithiang</a:t>
            </a:r>
            <a:r>
              <a:rPr lang="en-US" sz="3900" dirty="0"/>
              <a:t> le </a:t>
            </a:r>
            <a:r>
              <a:rPr lang="en-US" sz="3900" dirty="0" err="1"/>
              <a:t>vancung</a:t>
            </a:r>
            <a:r>
              <a:rPr lang="en-US" sz="3900" dirty="0"/>
              <a:t> mi </a:t>
            </a:r>
            <a:r>
              <a:rPr lang="en-US" sz="3900" dirty="0" err="1"/>
              <a:t>nih</a:t>
            </a:r>
            <a:r>
              <a:rPr lang="en-US" sz="3900" dirty="0"/>
              <a:t>, </a:t>
            </a:r>
            <a:r>
              <a:rPr lang="en-US" sz="3900" dirty="0" err="1"/>
              <a:t>Lunglawm</a:t>
            </a:r>
            <a:r>
              <a:rPr lang="en-US" sz="3900" dirty="0"/>
              <a:t> in </a:t>
            </a:r>
            <a:r>
              <a:rPr lang="en-US" sz="3900" dirty="0" err="1"/>
              <a:t>hla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an </a:t>
            </a:r>
            <a:r>
              <a:rPr lang="en-US" sz="3900" dirty="0" err="1"/>
              <a:t>sa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"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Siangpahrang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," </a:t>
            </a:r>
            <a:r>
              <a:rPr lang="en-US" sz="3900" dirty="0" err="1"/>
              <a:t>ti</a:t>
            </a:r>
            <a:r>
              <a:rPr lang="en-US" sz="3900" dirty="0"/>
              <a:t> in an au.</a:t>
            </a:r>
          </a:p>
        </p:txBody>
      </p:sp>
    </p:spTree>
  </p:cSld>
  <p:clrMapOvr>
    <a:masterClrMapping/>
  </p:clrMapOvr>
</p:sld>
</file>

<file path=ppt/slides/slide11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Cu </a:t>
            </a:r>
            <a:r>
              <a:rPr lang="en-US" sz="3900" dirty="0" err="1"/>
              <a:t>teinak</a:t>
            </a:r>
            <a:r>
              <a:rPr lang="en-US" sz="3900" dirty="0"/>
              <a:t> </a:t>
            </a:r>
            <a:r>
              <a:rPr lang="en-US" sz="3900" dirty="0" err="1"/>
              <a:t>hla</a:t>
            </a:r>
            <a:r>
              <a:rPr lang="en-US" sz="3900" dirty="0"/>
              <a:t> aw </a:t>
            </a:r>
            <a:r>
              <a:rPr lang="en-US" sz="3900" dirty="0" err="1"/>
              <a:t>thawng</a:t>
            </a:r>
            <a:r>
              <a:rPr lang="en-US" sz="3900" dirty="0"/>
              <a:t> cu, </a:t>
            </a:r>
            <a:r>
              <a:rPr lang="en-US" sz="3900" dirty="0" err="1"/>
              <a:t>Khua</a:t>
            </a:r>
            <a:r>
              <a:rPr lang="en-US" sz="3900" dirty="0"/>
              <a:t> </a:t>
            </a:r>
            <a:r>
              <a:rPr lang="en-US" sz="3900" dirty="0" err="1"/>
              <a:t>zakip</a:t>
            </a:r>
            <a:r>
              <a:rPr lang="en-US" sz="3900" dirty="0"/>
              <a:t> a </a:t>
            </a:r>
            <a:r>
              <a:rPr lang="en-US" sz="3900" dirty="0" err="1"/>
              <a:t>thang</a:t>
            </a:r>
            <a:r>
              <a:rPr lang="en-US" sz="3900" dirty="0"/>
              <a:t>, </a:t>
            </a:r>
            <a:r>
              <a:rPr lang="en-US" sz="3900" dirty="0" err="1"/>
              <a:t>Rili</a:t>
            </a:r>
            <a:r>
              <a:rPr lang="en-US" sz="3900" dirty="0"/>
              <a:t> </a:t>
            </a:r>
            <a:r>
              <a:rPr lang="en-US" sz="3900" dirty="0" err="1"/>
              <a:t>tilet</a:t>
            </a:r>
            <a:r>
              <a:rPr lang="en-US" sz="3900" dirty="0"/>
              <a:t> </a:t>
            </a:r>
            <a:r>
              <a:rPr lang="en-US" sz="3900" dirty="0" err="1"/>
              <a:t>tho</a:t>
            </a:r>
            <a:r>
              <a:rPr lang="en-US" sz="3900" dirty="0"/>
              <a:t> </a:t>
            </a:r>
            <a:r>
              <a:rPr lang="en-US" sz="3900" dirty="0" err="1"/>
              <a:t>bangin</a:t>
            </a:r>
            <a:r>
              <a:rPr lang="en-US" sz="3900" dirty="0"/>
              <a:t>, </a:t>
            </a:r>
            <a:r>
              <a:rPr lang="en-US" sz="3900" dirty="0" err="1"/>
              <a:t>Lawmhnak</a:t>
            </a:r>
            <a:r>
              <a:rPr lang="en-US" sz="3900" dirty="0"/>
              <a:t> </a:t>
            </a:r>
            <a:r>
              <a:rPr lang="en-US" sz="3900" dirty="0" err="1"/>
              <a:t>thawng</a:t>
            </a:r>
            <a:r>
              <a:rPr lang="en-US" sz="3900" dirty="0"/>
              <a:t> cu; "Hal-le-</a:t>
            </a:r>
            <a:r>
              <a:rPr lang="en-US" sz="3900" dirty="0" err="1"/>
              <a:t>lu</a:t>
            </a:r>
            <a:r>
              <a:rPr lang="en-US" sz="3900" dirty="0"/>
              <a:t>-</a:t>
            </a:r>
            <a:r>
              <a:rPr lang="en-US" sz="3900" dirty="0" err="1"/>
              <a:t>jah</a:t>
            </a:r>
            <a:r>
              <a:rPr lang="en-US" sz="3900" dirty="0"/>
              <a:t> </a:t>
            </a:r>
            <a:r>
              <a:rPr lang="en-US" sz="3900" dirty="0" err="1"/>
              <a:t>Bawipa</a:t>
            </a:r>
            <a:r>
              <a:rPr lang="en-US" sz="3900" dirty="0"/>
              <a:t> cu, </a:t>
            </a:r>
            <a:r>
              <a:rPr lang="en-US" sz="3900" dirty="0" err="1"/>
              <a:t>Khuazakip</a:t>
            </a:r>
            <a:r>
              <a:rPr lang="en-US" sz="3900" dirty="0"/>
              <a:t> ah an </a:t>
            </a:r>
            <a:r>
              <a:rPr lang="en-US" sz="3900" dirty="0" err="1"/>
              <a:t>thangthat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"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Siangpahrang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," </a:t>
            </a:r>
            <a:r>
              <a:rPr lang="en-US" sz="3900" dirty="0" err="1"/>
              <a:t>tiin</a:t>
            </a:r>
            <a:r>
              <a:rPr lang="en-US" sz="3900" dirty="0"/>
              <a:t> an au.</a:t>
            </a:r>
          </a:p>
        </p:txBody>
      </p:sp>
    </p:spTree>
  </p:cSld>
  <p:clrMapOvr>
    <a:masterClrMapping/>
  </p:clrMapOvr>
</p:sld>
</file>

<file path=ppt/slides/slide11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Nannih</a:t>
            </a:r>
            <a:r>
              <a:rPr lang="en-US" sz="3900" dirty="0"/>
              <a:t> </a:t>
            </a:r>
            <a:r>
              <a:rPr lang="en-US" sz="3900" dirty="0" err="1"/>
              <a:t>vanmi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,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thangthat</a:t>
            </a:r>
            <a:r>
              <a:rPr lang="en-US" sz="3900" dirty="0"/>
              <a:t> u, </a:t>
            </a:r>
            <a:r>
              <a:rPr lang="en-US" sz="3900" dirty="0" err="1"/>
              <a:t>Pumkhat</a:t>
            </a:r>
            <a:r>
              <a:rPr lang="en-US" sz="3900" dirty="0"/>
              <a:t> </a:t>
            </a:r>
            <a:r>
              <a:rPr lang="en-US" sz="3900" dirty="0" err="1"/>
              <a:t>Pathian</a:t>
            </a:r>
            <a:r>
              <a:rPr lang="en-US" sz="3900" dirty="0"/>
              <a:t>, Pa, </a:t>
            </a:r>
            <a:r>
              <a:rPr lang="en-US" sz="3900" dirty="0" err="1"/>
              <a:t>Fapa</a:t>
            </a:r>
            <a:r>
              <a:rPr lang="en-US" sz="3900" dirty="0"/>
              <a:t> le </a:t>
            </a:r>
            <a:r>
              <a:rPr lang="en-US" sz="3900" dirty="0" err="1"/>
              <a:t>Thiang-thlarau</a:t>
            </a:r>
            <a:r>
              <a:rPr lang="en-US" sz="3900" dirty="0"/>
              <a:t>; </a:t>
            </a:r>
            <a:r>
              <a:rPr lang="en-US" sz="3900" dirty="0" err="1"/>
              <a:t>Hlan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a </a:t>
            </a:r>
            <a:r>
              <a:rPr lang="en-US" sz="3900" dirty="0" err="1"/>
              <a:t>rak</a:t>
            </a:r>
            <a:r>
              <a:rPr lang="en-US" sz="3900" dirty="0"/>
              <a:t>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bangin</a:t>
            </a:r>
            <a:r>
              <a:rPr lang="en-US" sz="3900" dirty="0"/>
              <a:t>, </a:t>
            </a:r>
            <a:r>
              <a:rPr lang="en-US" sz="3900" dirty="0" err="1"/>
              <a:t>Tlanhmi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khan </a:t>
            </a:r>
            <a:r>
              <a:rPr lang="en-US" sz="3900" dirty="0" err="1"/>
              <a:t>zungzal</a:t>
            </a:r>
            <a:r>
              <a:rPr lang="en-US" sz="3900" dirty="0"/>
              <a:t> in "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Siangpahrang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," </a:t>
            </a:r>
            <a:r>
              <a:rPr lang="en-US" sz="3900" dirty="0" err="1"/>
              <a:t>tiin</a:t>
            </a:r>
            <a:r>
              <a:rPr lang="en-US" sz="3900" dirty="0"/>
              <a:t> an au.</a:t>
            </a:r>
          </a:p>
        </p:txBody>
      </p:sp>
    </p:spTree>
  </p:cSld>
  <p:clrMapOvr>
    <a:masterClrMapping/>
  </p:clrMapOvr>
</p:sld>
</file>

<file path=ppt/slides/slide11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11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152. MAW THONG TAMPI NIH HLA AN SA</a:t>
            </a:r>
          </a:p>
          <a:p>
            <a:r>
              <a:rPr lang="en-US" sz="3900" dirty="0" err="1"/>
              <a:t>Doh</a:t>
            </a:r>
            <a:r>
              <a:rPr lang="en-US" sz="3900" dirty="0"/>
              <a:t> is G</a:t>
            </a:r>
          </a:p>
        </p:txBody>
      </p:sp>
    </p:spTree>
  </p:cSld>
  <p:clrMapOvr>
    <a:masterClrMapping/>
  </p:clrMapOvr>
</p:sld>
</file>

<file path=ppt/slides/slide11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Maw thong </a:t>
            </a:r>
            <a:r>
              <a:rPr lang="en-US" sz="3900" dirty="0" err="1"/>
              <a:t>tampi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hla</a:t>
            </a:r>
            <a:r>
              <a:rPr lang="en-US" sz="3900" dirty="0"/>
              <a:t> an </a:t>
            </a:r>
            <a:r>
              <a:rPr lang="en-US" sz="3900" dirty="0" err="1"/>
              <a:t>sa</a:t>
            </a:r>
            <a:r>
              <a:rPr lang="en-US" sz="3900" dirty="0"/>
              <a:t>, (Ka </a:t>
            </a:r>
            <a:r>
              <a:rPr lang="en-US" sz="3900" dirty="0" err="1"/>
              <a:t>khamhtu</a:t>
            </a:r>
            <a:r>
              <a:rPr lang="en-US" sz="3900" dirty="0"/>
              <a:t> </a:t>
            </a:r>
            <a:r>
              <a:rPr lang="en-US" sz="3900" dirty="0" err="1"/>
              <a:t>thangthatnak</a:t>
            </a:r>
            <a:r>
              <a:rPr lang="en-US" sz="3900" dirty="0"/>
              <a:t>,)2 Kan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tlanhnak</a:t>
            </a:r>
            <a:r>
              <a:rPr lang="en-US" sz="3900" dirty="0"/>
              <a:t> </a:t>
            </a:r>
            <a:r>
              <a:rPr lang="en-US" sz="3900" dirty="0" err="1"/>
              <a:t>thawngtha</a:t>
            </a:r>
            <a:r>
              <a:rPr lang="en-US" sz="3900" dirty="0"/>
              <a:t> le, (</a:t>
            </a:r>
            <a:r>
              <a:rPr lang="en-US" sz="3900" dirty="0" err="1"/>
              <a:t>Dawtnak</a:t>
            </a:r>
            <a:r>
              <a:rPr lang="en-US" sz="3900" dirty="0"/>
              <a:t> le </a:t>
            </a:r>
            <a:r>
              <a:rPr lang="en-US" sz="3900" dirty="0" err="1"/>
              <a:t>zaangfahnak</a:t>
            </a:r>
            <a:r>
              <a:rPr lang="en-US" sz="3900" dirty="0"/>
              <a:t>,)3</a:t>
            </a:r>
          </a:p>
        </p:txBody>
      </p:sp>
    </p:spTree>
  </p:cSld>
  <p:clrMapOvr>
    <a:masterClrMapping/>
  </p:clrMapOvr>
</p:sld>
</file>

<file path=ppt/slides/slide12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Kan </a:t>
            </a:r>
            <a:r>
              <a:rPr lang="en-US" sz="3900" dirty="0" err="1"/>
              <a:t>siangpahrang</a:t>
            </a:r>
            <a:r>
              <a:rPr lang="en-US" sz="3900" dirty="0"/>
              <a:t>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Hruaitu</a:t>
            </a:r>
            <a:r>
              <a:rPr lang="en-US" sz="3900" dirty="0"/>
              <a:t>, (</a:t>
            </a:r>
            <a:r>
              <a:rPr lang="en-US" sz="3900" dirty="0" err="1"/>
              <a:t>Thawnnak</a:t>
            </a:r>
            <a:r>
              <a:rPr lang="en-US" sz="3900" dirty="0"/>
              <a:t> run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pe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),2 </a:t>
            </a:r>
            <a:r>
              <a:rPr lang="en-US" sz="3900" dirty="0" err="1"/>
              <a:t>Vawlei</a:t>
            </a:r>
            <a:r>
              <a:rPr lang="en-US" sz="3900" dirty="0"/>
              <a:t> </a:t>
            </a:r>
            <a:r>
              <a:rPr lang="en-US" sz="3900" dirty="0" err="1"/>
              <a:t>cung</a:t>
            </a:r>
            <a:r>
              <a:rPr lang="en-US" sz="3900" dirty="0"/>
              <a:t> mi vial </a:t>
            </a:r>
            <a:r>
              <a:rPr lang="en-US" sz="3900" dirty="0" err="1"/>
              <a:t>te</a:t>
            </a:r>
            <a:r>
              <a:rPr lang="en-US" sz="3900" dirty="0"/>
              <a:t> </a:t>
            </a:r>
            <a:r>
              <a:rPr lang="en-US" sz="3900" dirty="0" err="1"/>
              <a:t>sinah</a:t>
            </a:r>
            <a:r>
              <a:rPr lang="en-US" sz="3900" dirty="0"/>
              <a:t>, (Na </a:t>
            </a:r>
            <a:r>
              <a:rPr lang="en-US" sz="3900" dirty="0" err="1"/>
              <a:t>tha</a:t>
            </a:r>
            <a:r>
              <a:rPr lang="en-US" sz="3900" dirty="0"/>
              <a:t> chin </a:t>
            </a:r>
            <a:r>
              <a:rPr lang="en-US" sz="3900" dirty="0" err="1"/>
              <a:t>thanh</a:t>
            </a:r>
            <a:r>
              <a:rPr lang="en-US" sz="3900" dirty="0"/>
              <a:t> </a:t>
            </a:r>
            <a:r>
              <a:rPr lang="en-US" sz="3900" dirty="0" err="1"/>
              <a:t>awkah</a:t>
            </a:r>
            <a:r>
              <a:rPr lang="en-US" sz="3900" dirty="0"/>
              <a:t>)3</a:t>
            </a:r>
          </a:p>
        </p:txBody>
      </p:sp>
    </p:spTree>
  </p:cSld>
  <p:clrMapOvr>
    <a:masterClrMapping/>
  </p:clrMapOvr>
</p:sld>
</file>

<file path=ppt/slides/slide12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Kan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min </a:t>
            </a:r>
            <a:r>
              <a:rPr lang="en-US" sz="3900" dirty="0" err="1"/>
              <a:t>thiang</a:t>
            </a:r>
            <a:r>
              <a:rPr lang="en-US" sz="3900" dirty="0"/>
              <a:t> hi, (</a:t>
            </a:r>
            <a:r>
              <a:rPr lang="en-US" sz="3900" dirty="0" err="1"/>
              <a:t>Damnak</a:t>
            </a:r>
            <a:r>
              <a:rPr lang="en-US" sz="3900" dirty="0"/>
              <a:t> le </a:t>
            </a:r>
            <a:r>
              <a:rPr lang="en-US" sz="3900" dirty="0" err="1"/>
              <a:t>hnangamnak</a:t>
            </a:r>
            <a:r>
              <a:rPr lang="en-US" sz="3900" dirty="0"/>
              <a:t>)2 </a:t>
            </a:r>
            <a:r>
              <a:rPr lang="en-US" sz="3900" dirty="0" err="1"/>
              <a:t>Misualmi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ca-ah, (</a:t>
            </a:r>
            <a:r>
              <a:rPr lang="en-US" sz="3900" dirty="0" err="1"/>
              <a:t>Daihnak</a:t>
            </a:r>
            <a:r>
              <a:rPr lang="en-US" sz="3900" dirty="0"/>
              <a:t> </a:t>
            </a:r>
            <a:r>
              <a:rPr lang="en-US" sz="3900" dirty="0" err="1"/>
              <a:t>nunnak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)3</a:t>
            </a:r>
          </a:p>
        </p:txBody>
      </p:sp>
    </p:spTree>
  </p:cSld>
  <p:clrMapOvr>
    <a:masterClrMapping/>
  </p:clrMapOvr>
</p:sld>
</file>

<file path=ppt/slides/slide12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</a:t>
            </a:r>
            <a:r>
              <a:rPr lang="en-US" sz="3900" dirty="0" err="1"/>
              <a:t>Sualnak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 </a:t>
            </a:r>
            <a:r>
              <a:rPr lang="en-US" sz="3900" dirty="0" err="1"/>
              <a:t>Teitu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cun</a:t>
            </a:r>
            <a:r>
              <a:rPr lang="en-US" sz="3900" dirty="0"/>
              <a:t>, (</a:t>
            </a:r>
            <a:r>
              <a:rPr lang="en-US" sz="3900" dirty="0" err="1"/>
              <a:t>Chuahnak</a:t>
            </a:r>
            <a:r>
              <a:rPr lang="en-US" sz="3900" dirty="0"/>
              <a:t> </a:t>
            </a:r>
            <a:r>
              <a:rPr lang="en-US" sz="3900" dirty="0" err="1"/>
              <a:t>nawl</a:t>
            </a:r>
            <a:r>
              <a:rPr lang="en-US" sz="3900" dirty="0"/>
              <a:t> a </a:t>
            </a:r>
            <a:r>
              <a:rPr lang="en-US" sz="3900" dirty="0" err="1"/>
              <a:t>pek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)2 A </a:t>
            </a:r>
            <a:r>
              <a:rPr lang="en-US" sz="3900" dirty="0" err="1"/>
              <a:t>thur</a:t>
            </a:r>
            <a:r>
              <a:rPr lang="en-US" sz="3900" dirty="0"/>
              <a:t> </a:t>
            </a:r>
            <a:r>
              <a:rPr lang="en-US" sz="3900" dirty="0" err="1"/>
              <a:t>bik</a:t>
            </a:r>
            <a:r>
              <a:rPr lang="en-US" sz="3900" dirty="0"/>
              <a:t> </a:t>
            </a:r>
            <a:r>
              <a:rPr lang="en-US" sz="3900" dirty="0" err="1"/>
              <a:t>ca'h</a:t>
            </a:r>
            <a:r>
              <a:rPr lang="en-US" sz="3900" dirty="0"/>
              <a:t> </a:t>
            </a:r>
            <a:r>
              <a:rPr lang="en-US" sz="3900" dirty="0" err="1"/>
              <a:t>thi</a:t>
            </a:r>
            <a:r>
              <a:rPr lang="en-US" sz="3900" dirty="0"/>
              <a:t> a </a:t>
            </a:r>
            <a:r>
              <a:rPr lang="en-US" sz="3900" dirty="0" err="1"/>
              <a:t>thlet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, (Kei ca </a:t>
            </a:r>
            <a:r>
              <a:rPr lang="en-US" sz="3900" dirty="0" err="1"/>
              <a:t>zong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ve</a:t>
            </a:r>
            <a:r>
              <a:rPr lang="en-US" sz="3900" dirty="0"/>
              <a:t>)3.</a:t>
            </a:r>
          </a:p>
        </p:txBody>
      </p:sp>
    </p:spTree>
  </p:cSld>
  <p:clrMapOvr>
    <a:masterClrMapping/>
  </p:clrMapOvr>
</p:sld>
</file>

<file path=ppt/slides/slide12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12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153. A KA TLANH CANG CAAH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G</a:t>
            </a:r>
          </a:p>
        </p:txBody>
      </p:sp>
    </p:spTree>
  </p:cSld>
  <p:clrMapOvr>
    <a:masterClrMapping/>
  </p:clrMapOvr>
</p:sld>
</file>

<file path=ppt/slides/slide12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Sak</a:t>
            </a:r>
            <a:r>
              <a:rPr lang="en-US" sz="3900" dirty="0"/>
              <a:t> ka duh </a:t>
            </a:r>
            <a:r>
              <a:rPr lang="en-US" sz="3900" dirty="0" err="1"/>
              <a:t>ngaimi</a:t>
            </a:r>
            <a:r>
              <a:rPr lang="en-US" sz="3900" dirty="0"/>
              <a:t> </a:t>
            </a:r>
            <a:r>
              <a:rPr lang="en-US" sz="3900" dirty="0" err="1"/>
              <a:t>hla</a:t>
            </a:r>
            <a:r>
              <a:rPr lang="en-US" sz="3900" dirty="0"/>
              <a:t> ka </a:t>
            </a:r>
            <a:r>
              <a:rPr lang="en-US" sz="3900" dirty="0" err="1"/>
              <a:t>ngei</a:t>
            </a:r>
            <a:r>
              <a:rPr lang="en-US" sz="3900" dirty="0"/>
              <a:t>, A ka </a:t>
            </a:r>
            <a:r>
              <a:rPr lang="en-US" sz="3900" dirty="0" err="1"/>
              <a:t>tlanh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 </a:t>
            </a:r>
            <a:r>
              <a:rPr lang="en-US" sz="3900" dirty="0" err="1"/>
              <a:t>caah</a:t>
            </a:r>
            <a:r>
              <a:rPr lang="en-US" sz="3900" dirty="0"/>
              <a:t>, Ka </a:t>
            </a:r>
            <a:r>
              <a:rPr lang="en-US" sz="3900" dirty="0" err="1"/>
              <a:t>Tlantu</a:t>
            </a:r>
            <a:r>
              <a:rPr lang="en-US" sz="3900" dirty="0"/>
              <a:t> le ka </a:t>
            </a:r>
            <a:r>
              <a:rPr lang="en-US" sz="3900" dirty="0" err="1"/>
              <a:t>Khamhbawi</a:t>
            </a:r>
            <a:r>
              <a:rPr lang="en-US" sz="3900" dirty="0"/>
              <a:t> </a:t>
            </a:r>
            <a:r>
              <a:rPr lang="en-US" sz="3900" dirty="0" err="1"/>
              <a:t>kong</a:t>
            </a:r>
            <a:r>
              <a:rPr lang="en-US" sz="3900" dirty="0"/>
              <a:t>, A ka </a:t>
            </a:r>
            <a:r>
              <a:rPr lang="en-US" sz="3900" dirty="0" err="1"/>
              <a:t>tlanh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 </a:t>
            </a:r>
            <a:r>
              <a:rPr lang="en-US" sz="3900" dirty="0" err="1"/>
              <a:t>caah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2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A ka </a:t>
            </a:r>
            <a:r>
              <a:rPr lang="en-US" sz="3900" dirty="0" err="1"/>
              <a:t>tlanh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 </a:t>
            </a:r>
            <a:r>
              <a:rPr lang="en-US" sz="3900" dirty="0" err="1"/>
              <a:t>caah</a:t>
            </a:r>
            <a:r>
              <a:rPr lang="en-US" sz="3900" dirty="0"/>
              <a:t>, A ka </a:t>
            </a:r>
            <a:r>
              <a:rPr lang="en-US" sz="3900" dirty="0" err="1"/>
              <a:t>tlanh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 </a:t>
            </a:r>
            <a:r>
              <a:rPr lang="en-US" sz="3900" dirty="0" err="1"/>
              <a:t>caah</a:t>
            </a:r>
            <a:r>
              <a:rPr lang="en-US" sz="3900" dirty="0"/>
              <a:t>, A min in </a:t>
            </a:r>
            <a:r>
              <a:rPr lang="en-US" sz="3900" dirty="0" err="1"/>
              <a:t>kaa</a:t>
            </a:r>
            <a:r>
              <a:rPr lang="en-US" sz="3900" dirty="0"/>
              <a:t> </a:t>
            </a:r>
            <a:r>
              <a:rPr lang="en-US" sz="3900" dirty="0" err="1"/>
              <a:t>thangthat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A ka </a:t>
            </a:r>
            <a:r>
              <a:rPr lang="en-US" sz="3900" dirty="0" err="1"/>
              <a:t>tlanh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 </a:t>
            </a:r>
            <a:r>
              <a:rPr lang="en-US" sz="3900" dirty="0" err="1"/>
              <a:t>caah</a:t>
            </a:r>
            <a:r>
              <a:rPr lang="en-US" sz="3900" dirty="0"/>
              <a:t>, Ka </a:t>
            </a:r>
            <a:r>
              <a:rPr lang="en-US" sz="3900" dirty="0" err="1"/>
              <a:t>Khamhbawi</a:t>
            </a:r>
            <a:r>
              <a:rPr lang="en-US" sz="3900" dirty="0"/>
              <a:t> min in </a:t>
            </a:r>
            <a:r>
              <a:rPr lang="en-US" sz="3900" dirty="0" err="1"/>
              <a:t>kaa</a:t>
            </a:r>
            <a:r>
              <a:rPr lang="en-US" sz="3900" dirty="0"/>
              <a:t> </a:t>
            </a:r>
            <a:r>
              <a:rPr lang="en-US" sz="3900" dirty="0" err="1"/>
              <a:t>thangthat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2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Lunglawmhtertu</a:t>
            </a:r>
            <a:r>
              <a:rPr lang="en-US" sz="3900" dirty="0"/>
              <a:t>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Khrih</a:t>
            </a:r>
            <a:r>
              <a:rPr lang="en-US" sz="3900" dirty="0"/>
              <a:t> ka </a:t>
            </a:r>
            <a:r>
              <a:rPr lang="en-US" sz="3900" dirty="0" err="1"/>
              <a:t>ngei</a:t>
            </a:r>
            <a:r>
              <a:rPr lang="en-US" sz="3900" dirty="0"/>
              <a:t>, A ka </a:t>
            </a:r>
            <a:r>
              <a:rPr lang="en-US" sz="3900" dirty="0" err="1"/>
              <a:t>tlanh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 </a:t>
            </a:r>
            <a:r>
              <a:rPr lang="en-US" sz="3900" dirty="0" err="1"/>
              <a:t>caah</a:t>
            </a:r>
            <a:r>
              <a:rPr lang="en-US" sz="3900" dirty="0"/>
              <a:t>, A </a:t>
            </a:r>
            <a:r>
              <a:rPr lang="en-US" sz="3900" dirty="0" err="1"/>
              <a:t>riantuan</a:t>
            </a:r>
            <a:r>
              <a:rPr lang="en-US" sz="3900" dirty="0"/>
              <a:t> ka </a:t>
            </a:r>
            <a:r>
              <a:rPr lang="en-US" sz="3900" dirty="0" err="1"/>
              <a:t>laksawng</a:t>
            </a:r>
            <a:r>
              <a:rPr lang="en-US" sz="3900" dirty="0"/>
              <a:t> sung </a:t>
            </a:r>
            <a:r>
              <a:rPr lang="en-US" sz="3900" dirty="0" err="1"/>
              <a:t>bik</a:t>
            </a:r>
            <a:r>
              <a:rPr lang="en-US" sz="3900" dirty="0"/>
              <a:t>, A ka </a:t>
            </a:r>
            <a:r>
              <a:rPr lang="en-US" sz="3900" dirty="0" err="1"/>
              <a:t>tlanh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 </a:t>
            </a:r>
            <a:r>
              <a:rPr lang="en-US" sz="3900" dirty="0" err="1"/>
              <a:t>caah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2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A ka </a:t>
            </a:r>
            <a:r>
              <a:rPr lang="en-US" sz="3900" dirty="0" err="1"/>
              <a:t>tlanh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 </a:t>
            </a:r>
            <a:r>
              <a:rPr lang="en-US" sz="3900" dirty="0" err="1"/>
              <a:t>caah</a:t>
            </a:r>
            <a:r>
              <a:rPr lang="en-US" sz="3900" dirty="0"/>
              <a:t>, A ka </a:t>
            </a:r>
            <a:r>
              <a:rPr lang="en-US" sz="3900" dirty="0" err="1"/>
              <a:t>tlanh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 </a:t>
            </a:r>
            <a:r>
              <a:rPr lang="en-US" sz="3900" dirty="0" err="1"/>
              <a:t>caah</a:t>
            </a:r>
            <a:r>
              <a:rPr lang="en-US" sz="3900" dirty="0"/>
              <a:t>, A min in </a:t>
            </a:r>
            <a:r>
              <a:rPr lang="en-US" sz="3900" dirty="0" err="1"/>
              <a:t>kaa</a:t>
            </a:r>
            <a:r>
              <a:rPr lang="en-US" sz="3900" dirty="0"/>
              <a:t> </a:t>
            </a:r>
            <a:r>
              <a:rPr lang="en-US" sz="3900" dirty="0" err="1"/>
              <a:t>thangthat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A ka </a:t>
            </a:r>
            <a:r>
              <a:rPr lang="en-US" sz="3900" dirty="0" err="1"/>
              <a:t>tlanh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 </a:t>
            </a:r>
            <a:r>
              <a:rPr lang="en-US" sz="3900" dirty="0" err="1"/>
              <a:t>caah</a:t>
            </a:r>
            <a:r>
              <a:rPr lang="en-US" sz="3900" dirty="0"/>
              <a:t>, Ka </a:t>
            </a:r>
            <a:r>
              <a:rPr lang="en-US" sz="3900" dirty="0" err="1"/>
              <a:t>Khamhbawi</a:t>
            </a:r>
            <a:r>
              <a:rPr lang="en-US" sz="3900" dirty="0"/>
              <a:t> min in </a:t>
            </a:r>
            <a:r>
              <a:rPr lang="en-US" sz="3900" dirty="0" err="1"/>
              <a:t>kaa</a:t>
            </a:r>
            <a:r>
              <a:rPr lang="en-US" sz="3900" dirty="0"/>
              <a:t> </a:t>
            </a:r>
            <a:r>
              <a:rPr lang="en-US" sz="3900" dirty="0" err="1"/>
              <a:t>thangthat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2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Fiangte</a:t>
            </a:r>
            <a:r>
              <a:rPr lang="en-US" sz="3900" dirty="0"/>
              <a:t> </a:t>
            </a:r>
            <a:r>
              <a:rPr lang="en-US" sz="3900" dirty="0" err="1"/>
              <a:t>hngaltu</a:t>
            </a:r>
            <a:r>
              <a:rPr lang="en-US" sz="3900" dirty="0"/>
              <a:t> </a:t>
            </a:r>
            <a:r>
              <a:rPr lang="en-US" sz="3900" dirty="0" err="1"/>
              <a:t>tha</a:t>
            </a:r>
            <a:r>
              <a:rPr lang="en-US" sz="3900" dirty="0"/>
              <a:t> </a:t>
            </a:r>
            <a:r>
              <a:rPr lang="en-US" sz="3900" dirty="0" err="1"/>
              <a:t>bik</a:t>
            </a:r>
            <a:r>
              <a:rPr lang="en-US" sz="3900" dirty="0"/>
              <a:t> ka </a:t>
            </a:r>
            <a:r>
              <a:rPr lang="en-US" sz="3900" dirty="0" err="1"/>
              <a:t>ngei</a:t>
            </a:r>
            <a:r>
              <a:rPr lang="en-US" sz="3900" dirty="0"/>
              <a:t>, A ka </a:t>
            </a:r>
            <a:r>
              <a:rPr lang="en-US" sz="3900" dirty="0" err="1"/>
              <a:t>tlanh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 </a:t>
            </a:r>
            <a:r>
              <a:rPr lang="en-US" sz="3900" dirty="0" err="1"/>
              <a:t>caah</a:t>
            </a:r>
            <a:r>
              <a:rPr lang="en-US" sz="3900" dirty="0"/>
              <a:t>, </a:t>
            </a:r>
            <a:r>
              <a:rPr lang="en-US" sz="3900" dirty="0" err="1"/>
              <a:t>Zumh</a:t>
            </a:r>
            <a:r>
              <a:rPr lang="en-US" sz="3900" dirty="0"/>
              <a:t> </a:t>
            </a:r>
            <a:r>
              <a:rPr lang="en-US" sz="3900" dirty="0" err="1"/>
              <a:t>lonak</a:t>
            </a:r>
            <a:r>
              <a:rPr lang="en-US" sz="3900" dirty="0"/>
              <a:t> le </a:t>
            </a:r>
            <a:r>
              <a:rPr lang="en-US" sz="3900" dirty="0" err="1"/>
              <a:t>tihnak</a:t>
            </a:r>
            <a:r>
              <a:rPr lang="en-US" sz="3900" dirty="0"/>
              <a:t> an lo, A ka </a:t>
            </a:r>
            <a:r>
              <a:rPr lang="en-US" sz="3900" dirty="0" err="1"/>
              <a:t>tlanh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 </a:t>
            </a:r>
            <a:r>
              <a:rPr lang="en-US" sz="3900" dirty="0" err="1"/>
              <a:t>caah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2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A ka </a:t>
            </a:r>
            <a:r>
              <a:rPr lang="en-US" sz="3900" dirty="0" err="1"/>
              <a:t>tlanh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 </a:t>
            </a:r>
            <a:r>
              <a:rPr lang="en-US" sz="3900" dirty="0" err="1"/>
              <a:t>caah</a:t>
            </a:r>
            <a:r>
              <a:rPr lang="en-US" sz="3900" dirty="0"/>
              <a:t>, A ka </a:t>
            </a:r>
            <a:r>
              <a:rPr lang="en-US" sz="3900" dirty="0" err="1"/>
              <a:t>tlanh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 </a:t>
            </a:r>
            <a:r>
              <a:rPr lang="en-US" sz="3900" dirty="0" err="1"/>
              <a:t>caah</a:t>
            </a:r>
            <a:r>
              <a:rPr lang="en-US" sz="3900" dirty="0"/>
              <a:t>, A min in </a:t>
            </a:r>
            <a:r>
              <a:rPr lang="en-US" sz="3900" dirty="0" err="1"/>
              <a:t>kaa</a:t>
            </a:r>
            <a:r>
              <a:rPr lang="en-US" sz="3900" dirty="0"/>
              <a:t> </a:t>
            </a:r>
            <a:r>
              <a:rPr lang="en-US" sz="3900" dirty="0" err="1"/>
              <a:t>thangthat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A ka </a:t>
            </a:r>
            <a:r>
              <a:rPr lang="en-US" sz="3900" dirty="0" err="1"/>
              <a:t>tlanh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 </a:t>
            </a:r>
            <a:r>
              <a:rPr lang="en-US" sz="3900" dirty="0" err="1"/>
              <a:t>caah</a:t>
            </a:r>
            <a:r>
              <a:rPr lang="en-US" sz="3900" dirty="0"/>
              <a:t>, Ka </a:t>
            </a:r>
            <a:r>
              <a:rPr lang="en-US" sz="3900" dirty="0" err="1"/>
              <a:t>Khamhbawi</a:t>
            </a:r>
            <a:r>
              <a:rPr lang="en-US" sz="3900" dirty="0"/>
              <a:t> min in </a:t>
            </a:r>
            <a:r>
              <a:rPr lang="en-US" sz="3900" dirty="0" err="1"/>
              <a:t>kaa</a:t>
            </a:r>
            <a:r>
              <a:rPr lang="en-US" sz="3900" dirty="0"/>
              <a:t> </a:t>
            </a:r>
            <a:r>
              <a:rPr lang="en-US" sz="3900" dirty="0" err="1"/>
              <a:t>thangthat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2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Kei ca </a:t>
            </a:r>
            <a:r>
              <a:rPr lang="en-US" sz="3900" dirty="0" err="1"/>
              <a:t>remh</a:t>
            </a:r>
            <a:r>
              <a:rPr lang="en-US" sz="3900" dirty="0"/>
              <a:t> </a:t>
            </a:r>
            <a:r>
              <a:rPr lang="en-US" sz="3900" dirty="0" err="1"/>
              <a:t>cia</a:t>
            </a:r>
            <a:r>
              <a:rPr lang="en-US" sz="3900" dirty="0"/>
              <a:t> inn </a:t>
            </a:r>
            <a:r>
              <a:rPr lang="en-US" sz="3900" dirty="0" err="1"/>
              <a:t>tha</a:t>
            </a:r>
            <a:r>
              <a:rPr lang="en-US" sz="3900" dirty="0"/>
              <a:t> a um, A ka </a:t>
            </a:r>
            <a:r>
              <a:rPr lang="en-US" sz="3900" dirty="0" err="1"/>
              <a:t>tlanh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 </a:t>
            </a:r>
            <a:r>
              <a:rPr lang="en-US" sz="3900" dirty="0" err="1"/>
              <a:t>caah</a:t>
            </a:r>
            <a:r>
              <a:rPr lang="en-US" sz="3900" dirty="0"/>
              <a:t>, </a:t>
            </a:r>
            <a:r>
              <a:rPr lang="en-US" sz="3900" dirty="0" err="1"/>
              <a:t>Zungzal</a:t>
            </a:r>
            <a:r>
              <a:rPr lang="en-US" sz="3900" dirty="0"/>
              <a:t> ka </a:t>
            </a:r>
            <a:r>
              <a:rPr lang="en-US" sz="3900" dirty="0" err="1"/>
              <a:t>umnak</a:t>
            </a:r>
            <a:r>
              <a:rPr lang="en-US" sz="3900" dirty="0"/>
              <a:t> ding inn </a:t>
            </a:r>
            <a:r>
              <a:rPr lang="en-US" sz="3900" dirty="0" err="1"/>
              <a:t>tha</a:t>
            </a:r>
            <a:r>
              <a:rPr lang="en-US" sz="3900" dirty="0"/>
              <a:t>, A ka </a:t>
            </a:r>
            <a:r>
              <a:rPr lang="en-US" sz="3900" dirty="0" err="1"/>
              <a:t>tlanh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 </a:t>
            </a:r>
            <a:r>
              <a:rPr lang="en-US" sz="3900" dirty="0" err="1"/>
              <a:t>caah</a:t>
            </a:r>
            <a:r>
              <a:rPr lang="en-US" sz="3900" dirty="0"/>
              <a:t>!.</a:t>
            </a:r>
          </a:p>
        </p:txBody>
      </p:sp>
    </p:spTree>
  </p:cSld>
  <p:clrMapOvr>
    <a:masterClrMapping/>
  </p:clrMapOvr>
</p:sld>
</file>

<file path=ppt/slides/slide12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A ka </a:t>
            </a:r>
            <a:r>
              <a:rPr lang="en-US" sz="3900" dirty="0" err="1"/>
              <a:t>tlanh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 </a:t>
            </a:r>
            <a:r>
              <a:rPr lang="en-US" sz="3900" dirty="0" err="1"/>
              <a:t>caah</a:t>
            </a:r>
            <a:r>
              <a:rPr lang="en-US" sz="3900" dirty="0"/>
              <a:t>, A ka </a:t>
            </a:r>
            <a:r>
              <a:rPr lang="en-US" sz="3900" dirty="0" err="1"/>
              <a:t>tlanh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 </a:t>
            </a:r>
            <a:r>
              <a:rPr lang="en-US" sz="3900" dirty="0" err="1"/>
              <a:t>caah</a:t>
            </a:r>
            <a:r>
              <a:rPr lang="en-US" sz="3900" dirty="0"/>
              <a:t>, A min in </a:t>
            </a:r>
            <a:r>
              <a:rPr lang="en-US" sz="3900" dirty="0" err="1"/>
              <a:t>kaa</a:t>
            </a:r>
            <a:r>
              <a:rPr lang="en-US" sz="3900" dirty="0"/>
              <a:t> </a:t>
            </a:r>
            <a:r>
              <a:rPr lang="en-US" sz="3900" dirty="0" err="1"/>
              <a:t>thangthat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A ka </a:t>
            </a:r>
            <a:r>
              <a:rPr lang="en-US" sz="3900" dirty="0" err="1"/>
              <a:t>tlanh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 </a:t>
            </a:r>
            <a:r>
              <a:rPr lang="en-US" sz="3900" dirty="0" err="1"/>
              <a:t>caah</a:t>
            </a:r>
            <a:r>
              <a:rPr lang="en-US" sz="3900" dirty="0"/>
              <a:t>, Ka </a:t>
            </a:r>
            <a:r>
              <a:rPr lang="en-US" sz="3900" dirty="0" err="1"/>
              <a:t>Khamhbawi</a:t>
            </a:r>
            <a:r>
              <a:rPr lang="en-US" sz="3900" dirty="0"/>
              <a:t> min in </a:t>
            </a:r>
            <a:r>
              <a:rPr lang="en-US" sz="3900" dirty="0" err="1"/>
              <a:t>kaa</a:t>
            </a:r>
            <a:r>
              <a:rPr lang="en-US" sz="3900" dirty="0"/>
              <a:t> </a:t>
            </a:r>
            <a:r>
              <a:rPr lang="en-US" sz="3900" dirty="0" err="1"/>
              <a:t>thangthat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2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12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154. JESUH, KA LUNGTHIN IN KAN DUH</a:t>
            </a:r>
          </a:p>
          <a:p>
            <a:r>
              <a:rPr lang="en-US" sz="3900" dirty="0" err="1"/>
              <a:t>Doh</a:t>
            </a:r>
            <a:r>
              <a:rPr lang="en-US" sz="3900" dirty="0"/>
              <a:t> is C</a:t>
            </a:r>
          </a:p>
        </p:txBody>
      </p:sp>
    </p:spTree>
  </p:cSld>
  <p:clrMapOvr>
    <a:masterClrMapping/>
  </p:clrMapOvr>
</p:sld>
</file>

<file path=ppt/slides/slide12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Jesuh</a:t>
            </a:r>
            <a:r>
              <a:rPr lang="en-US" sz="3900" dirty="0"/>
              <a:t> ka </a:t>
            </a:r>
            <a:r>
              <a:rPr lang="en-US" sz="3900" dirty="0" err="1"/>
              <a:t>lungthin</a:t>
            </a:r>
            <a:r>
              <a:rPr lang="en-US" sz="3900" dirty="0"/>
              <a:t> in </a:t>
            </a:r>
            <a:r>
              <a:rPr lang="en-US" sz="3900" dirty="0" err="1"/>
              <a:t>kan</a:t>
            </a:r>
            <a:r>
              <a:rPr lang="en-US" sz="3900" dirty="0"/>
              <a:t> duh, Na </a:t>
            </a:r>
            <a:r>
              <a:rPr lang="en-US" sz="3900" dirty="0" err="1"/>
              <a:t>zaangfahnak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kaa</a:t>
            </a:r>
            <a:r>
              <a:rPr lang="en-US" sz="3900" dirty="0"/>
              <a:t>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Nangmah</a:t>
            </a:r>
            <a:r>
              <a:rPr lang="en-US" sz="3900" dirty="0"/>
              <a:t> duh </a:t>
            </a:r>
            <a:r>
              <a:rPr lang="en-US" sz="3900" dirty="0" err="1"/>
              <a:t>bangin</a:t>
            </a:r>
            <a:r>
              <a:rPr lang="en-US" sz="3900" dirty="0"/>
              <a:t> ka ser </a:t>
            </a:r>
            <a:r>
              <a:rPr lang="en-US" sz="3900" dirty="0" err="1"/>
              <a:t>ko</a:t>
            </a:r>
            <a:r>
              <a:rPr lang="en-US" sz="3900" dirty="0"/>
              <a:t>,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lawngte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dawt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2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Ruahnak</a:t>
            </a:r>
            <a:r>
              <a:rPr lang="en-US" sz="3900" dirty="0"/>
              <a:t> lung </a:t>
            </a:r>
            <a:r>
              <a:rPr lang="en-US" sz="3900" dirty="0" err="1"/>
              <a:t>tha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run ka </a:t>
            </a:r>
            <a:r>
              <a:rPr lang="en-US" sz="3900" dirty="0" err="1"/>
              <a:t>pe</a:t>
            </a:r>
            <a:r>
              <a:rPr lang="en-US" sz="3900" dirty="0"/>
              <a:t>, A </a:t>
            </a:r>
            <a:r>
              <a:rPr lang="en-US" sz="3900" dirty="0" err="1"/>
              <a:t>thiang</a:t>
            </a:r>
            <a:r>
              <a:rPr lang="en-US" sz="3900" dirty="0"/>
              <a:t> </a:t>
            </a:r>
            <a:r>
              <a:rPr lang="en-US" sz="3900" dirty="0" err="1"/>
              <a:t>khua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ka </a:t>
            </a:r>
            <a:r>
              <a:rPr lang="en-US" sz="3900" dirty="0" err="1"/>
              <a:t>hmuhter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Ka lung </a:t>
            </a:r>
            <a:r>
              <a:rPr lang="en-US" sz="3900" dirty="0" err="1"/>
              <a:t>chung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run </a:t>
            </a:r>
            <a:r>
              <a:rPr lang="en-US" sz="3900" dirty="0" err="1"/>
              <a:t>ceuter</a:t>
            </a:r>
            <a:r>
              <a:rPr lang="en-US" sz="3900" dirty="0"/>
              <a:t> law, Na </a:t>
            </a:r>
            <a:r>
              <a:rPr lang="en-US" sz="3900" dirty="0" err="1"/>
              <a:t>umnak</a:t>
            </a:r>
            <a:r>
              <a:rPr lang="en-US" sz="3900" dirty="0"/>
              <a:t> </a:t>
            </a:r>
            <a:r>
              <a:rPr lang="en-US" sz="3900" dirty="0" err="1"/>
              <a:t>kei</a:t>
            </a:r>
            <a:r>
              <a:rPr lang="en-US" sz="3900" dirty="0"/>
              <a:t> ca van a </a:t>
            </a:r>
            <a:r>
              <a:rPr lang="en-US" sz="3900" dirty="0" err="1"/>
              <a:t>si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2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dawt</a:t>
            </a:r>
            <a:r>
              <a:rPr lang="en-US" sz="3900" dirty="0"/>
              <a:t>, </a:t>
            </a:r>
            <a:r>
              <a:rPr lang="en-US" sz="3900" dirty="0" err="1"/>
              <a:t>Misual</a:t>
            </a:r>
            <a:r>
              <a:rPr lang="en-US" sz="3900" dirty="0"/>
              <a:t> mi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nang</a:t>
            </a:r>
            <a:r>
              <a:rPr lang="en-US" sz="3900" dirty="0"/>
              <a:t> ca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si</a:t>
            </a:r>
            <a:r>
              <a:rPr lang="en-US" sz="3900" dirty="0"/>
              <a:t>, </a:t>
            </a:r>
            <a:r>
              <a:rPr lang="en-US" sz="3900" dirty="0" err="1"/>
              <a:t>Thanuam</a:t>
            </a:r>
            <a:r>
              <a:rPr lang="en-US" sz="3900" dirty="0"/>
              <a:t> in </a:t>
            </a:r>
            <a:r>
              <a:rPr lang="en-US" sz="3900" dirty="0" err="1"/>
              <a:t>nangmah</a:t>
            </a:r>
            <a:r>
              <a:rPr lang="en-US" sz="3900" dirty="0"/>
              <a:t> lei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hoih</a:t>
            </a:r>
            <a:r>
              <a:rPr lang="en-US" sz="3900" dirty="0"/>
              <a:t>, Na </a:t>
            </a:r>
            <a:r>
              <a:rPr lang="en-US" sz="3900" dirty="0" err="1"/>
              <a:t>lawmhnak</a:t>
            </a:r>
            <a:r>
              <a:rPr lang="en-US" sz="3900" dirty="0"/>
              <a:t> </a:t>
            </a:r>
            <a:r>
              <a:rPr lang="en-US" sz="3900" dirty="0" err="1"/>
              <a:t>hmai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2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Ruahnak</a:t>
            </a:r>
            <a:r>
              <a:rPr lang="en-US" sz="3900" dirty="0"/>
              <a:t> lung </a:t>
            </a:r>
            <a:r>
              <a:rPr lang="en-US" sz="3900" dirty="0" err="1"/>
              <a:t>tha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run ka </a:t>
            </a:r>
            <a:r>
              <a:rPr lang="en-US" sz="3900" dirty="0" err="1"/>
              <a:t>pe</a:t>
            </a:r>
            <a:r>
              <a:rPr lang="en-US" sz="3900" dirty="0"/>
              <a:t>, A </a:t>
            </a:r>
            <a:r>
              <a:rPr lang="en-US" sz="3900" dirty="0" err="1"/>
              <a:t>thiang</a:t>
            </a:r>
            <a:r>
              <a:rPr lang="en-US" sz="3900" dirty="0"/>
              <a:t> </a:t>
            </a:r>
            <a:r>
              <a:rPr lang="en-US" sz="3900" dirty="0" err="1"/>
              <a:t>khua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ka </a:t>
            </a:r>
            <a:r>
              <a:rPr lang="en-US" sz="3900" dirty="0" err="1"/>
              <a:t>hmuhter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Ka lung </a:t>
            </a:r>
            <a:r>
              <a:rPr lang="en-US" sz="3900" dirty="0" err="1"/>
              <a:t>chung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run </a:t>
            </a:r>
            <a:r>
              <a:rPr lang="en-US" sz="3900" dirty="0" err="1"/>
              <a:t>ceuter</a:t>
            </a:r>
            <a:r>
              <a:rPr lang="en-US" sz="3900" dirty="0"/>
              <a:t> law, Na </a:t>
            </a:r>
            <a:r>
              <a:rPr lang="en-US" sz="3900" dirty="0" err="1"/>
              <a:t>umnak</a:t>
            </a:r>
            <a:r>
              <a:rPr lang="en-US" sz="3900" dirty="0"/>
              <a:t> </a:t>
            </a:r>
            <a:r>
              <a:rPr lang="en-US" sz="3900" dirty="0" err="1"/>
              <a:t>kei</a:t>
            </a:r>
            <a:r>
              <a:rPr lang="en-US" sz="3900" dirty="0"/>
              <a:t> ca van a </a:t>
            </a:r>
            <a:r>
              <a:rPr lang="en-US" sz="3900" dirty="0" err="1"/>
              <a:t>si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2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Lawmhnak</a:t>
            </a:r>
            <a:r>
              <a:rPr lang="en-US" sz="3900" dirty="0"/>
              <a:t> </a:t>
            </a:r>
            <a:r>
              <a:rPr lang="en-US" sz="3900" dirty="0" err="1"/>
              <a:t>phundang</a:t>
            </a:r>
            <a:r>
              <a:rPr lang="en-US" sz="3900" dirty="0"/>
              <a:t> tam </a:t>
            </a:r>
            <a:r>
              <a:rPr lang="en-US" sz="3900" dirty="0" err="1"/>
              <a:t>hmanhsehlaw</a:t>
            </a:r>
            <a:r>
              <a:rPr lang="en-US" sz="3900" dirty="0"/>
              <a:t>, </a:t>
            </a:r>
            <a:r>
              <a:rPr lang="en-US" sz="3900" dirty="0" err="1"/>
              <a:t>Pangpar</a:t>
            </a:r>
            <a:r>
              <a:rPr lang="en-US" sz="3900" dirty="0"/>
              <a:t> </a:t>
            </a:r>
            <a:r>
              <a:rPr lang="en-US" sz="3900" dirty="0" err="1"/>
              <a:t>tha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hmu</a:t>
            </a:r>
            <a:r>
              <a:rPr lang="en-US" sz="3900" dirty="0"/>
              <a:t> </a:t>
            </a:r>
            <a:r>
              <a:rPr lang="en-US" sz="3900" dirty="0" err="1"/>
              <a:t>hmanhning</a:t>
            </a:r>
            <a:r>
              <a:rPr lang="en-US" sz="3900" dirty="0"/>
              <a:t> law, Ka </a:t>
            </a:r>
            <a:r>
              <a:rPr lang="en-US" sz="3900" dirty="0" err="1"/>
              <a:t>thlarau</a:t>
            </a:r>
            <a:r>
              <a:rPr lang="en-US" sz="3900" dirty="0"/>
              <a:t> </a:t>
            </a:r>
            <a:r>
              <a:rPr lang="en-US" sz="3900" dirty="0" err="1"/>
              <a:t>hlautu</a:t>
            </a:r>
            <a:r>
              <a:rPr lang="en-US" sz="3900" dirty="0"/>
              <a:t> ah </a:t>
            </a:r>
            <a:r>
              <a:rPr lang="en-US" sz="3900" dirty="0" err="1"/>
              <a:t>zeihmanh</a:t>
            </a:r>
            <a:r>
              <a:rPr lang="en-US" sz="3900" dirty="0"/>
              <a:t>, Na </a:t>
            </a:r>
            <a:r>
              <a:rPr lang="en-US" sz="3900" dirty="0" err="1"/>
              <a:t>zaangfahnak</a:t>
            </a:r>
            <a:r>
              <a:rPr lang="en-US" sz="3900" dirty="0"/>
              <a:t> </a:t>
            </a:r>
            <a:r>
              <a:rPr lang="en-US" sz="3900" dirty="0" err="1"/>
              <a:t>bantuk</a:t>
            </a:r>
            <a:r>
              <a:rPr lang="en-US" sz="3900" dirty="0"/>
              <a:t> um lo.</a:t>
            </a:r>
          </a:p>
        </p:txBody>
      </p:sp>
    </p:spTree>
  </p:cSld>
  <p:clrMapOvr>
    <a:masterClrMapping/>
  </p:clrMapOvr>
</p:sld>
</file>

<file path=ppt/slides/slide12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Ruahnak</a:t>
            </a:r>
            <a:r>
              <a:rPr lang="en-US" sz="3900" dirty="0"/>
              <a:t> lung </a:t>
            </a:r>
            <a:r>
              <a:rPr lang="en-US" sz="3900" dirty="0" err="1"/>
              <a:t>tha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run ka </a:t>
            </a:r>
            <a:r>
              <a:rPr lang="en-US" sz="3900" dirty="0" err="1"/>
              <a:t>pe</a:t>
            </a:r>
            <a:r>
              <a:rPr lang="en-US" sz="3900" dirty="0"/>
              <a:t>, A </a:t>
            </a:r>
            <a:r>
              <a:rPr lang="en-US" sz="3900" dirty="0" err="1"/>
              <a:t>thiang</a:t>
            </a:r>
            <a:r>
              <a:rPr lang="en-US" sz="3900" dirty="0"/>
              <a:t> </a:t>
            </a:r>
            <a:r>
              <a:rPr lang="en-US" sz="3900" dirty="0" err="1"/>
              <a:t>khua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ka </a:t>
            </a:r>
            <a:r>
              <a:rPr lang="en-US" sz="3900" dirty="0" err="1"/>
              <a:t>hmuhter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Ka lung </a:t>
            </a:r>
            <a:r>
              <a:rPr lang="en-US" sz="3900" dirty="0" err="1"/>
              <a:t>chung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run </a:t>
            </a:r>
            <a:r>
              <a:rPr lang="en-US" sz="3900" dirty="0" err="1"/>
              <a:t>ceuter</a:t>
            </a:r>
            <a:r>
              <a:rPr lang="en-US" sz="3900" dirty="0"/>
              <a:t> law, Na </a:t>
            </a:r>
            <a:r>
              <a:rPr lang="en-US" sz="3900" dirty="0" err="1"/>
              <a:t>umnak</a:t>
            </a:r>
            <a:r>
              <a:rPr lang="en-US" sz="3900" dirty="0"/>
              <a:t> </a:t>
            </a:r>
            <a:r>
              <a:rPr lang="en-US" sz="3900" dirty="0" err="1"/>
              <a:t>kei</a:t>
            </a:r>
            <a:r>
              <a:rPr lang="en-US" sz="3900" dirty="0"/>
              <a:t> ca van a </a:t>
            </a:r>
            <a:r>
              <a:rPr lang="en-US" sz="3900" dirty="0" err="1"/>
              <a:t>si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2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</a:t>
            </a:r>
            <a:r>
              <a:rPr lang="en-US" sz="3900" dirty="0" err="1"/>
              <a:t>Nangmah</a:t>
            </a:r>
            <a:r>
              <a:rPr lang="en-US" sz="3900" dirty="0"/>
              <a:t> loin </a:t>
            </a:r>
            <a:r>
              <a:rPr lang="en-US" sz="3900" dirty="0" err="1"/>
              <a:t>ceunak</a:t>
            </a:r>
            <a:r>
              <a:rPr lang="en-US" sz="3900" dirty="0"/>
              <a:t> um lo, Ka </a:t>
            </a:r>
            <a:r>
              <a:rPr lang="en-US" sz="3900" dirty="0" err="1"/>
              <a:t>lungchung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</a:t>
            </a:r>
            <a:r>
              <a:rPr lang="en-US" sz="3900" dirty="0" err="1"/>
              <a:t>ceutertu</a:t>
            </a:r>
            <a:r>
              <a:rPr lang="en-US" sz="3900" dirty="0"/>
              <a:t>, </a:t>
            </a:r>
            <a:r>
              <a:rPr lang="en-US" sz="3900" dirty="0" err="1"/>
              <a:t>Vawlei</a:t>
            </a:r>
            <a:r>
              <a:rPr lang="en-US" sz="3900" dirty="0"/>
              <a:t> </a:t>
            </a:r>
            <a:r>
              <a:rPr lang="en-US" sz="3900" dirty="0" err="1"/>
              <a:t>harnak</a:t>
            </a:r>
            <a:r>
              <a:rPr lang="en-US" sz="3900" dirty="0"/>
              <a:t> </a:t>
            </a:r>
            <a:r>
              <a:rPr lang="en-US" sz="3900" dirty="0" err="1"/>
              <a:t>ceuter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Lawmhnak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 </a:t>
            </a:r>
            <a:r>
              <a:rPr lang="en-US" sz="3900" dirty="0" err="1"/>
              <a:t>nang</a:t>
            </a:r>
            <a:r>
              <a:rPr lang="en-US" sz="3900" dirty="0"/>
              <a:t> </a:t>
            </a:r>
            <a:r>
              <a:rPr lang="en-US" sz="3900" dirty="0" err="1"/>
              <a:t>ta</a:t>
            </a:r>
            <a:r>
              <a:rPr lang="en-US" sz="3900" dirty="0"/>
              <a:t> an </a:t>
            </a:r>
            <a:r>
              <a:rPr lang="en-US" sz="3900" dirty="0" err="1"/>
              <a:t>si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2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Ruahnak</a:t>
            </a:r>
            <a:r>
              <a:rPr lang="en-US" sz="3900" dirty="0"/>
              <a:t> lung </a:t>
            </a:r>
            <a:r>
              <a:rPr lang="en-US" sz="3900" dirty="0" err="1"/>
              <a:t>tha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run ka </a:t>
            </a:r>
            <a:r>
              <a:rPr lang="en-US" sz="3900" dirty="0" err="1"/>
              <a:t>pe</a:t>
            </a:r>
            <a:r>
              <a:rPr lang="en-US" sz="3900" dirty="0"/>
              <a:t>, A </a:t>
            </a:r>
            <a:r>
              <a:rPr lang="en-US" sz="3900" dirty="0" err="1"/>
              <a:t>thiang</a:t>
            </a:r>
            <a:r>
              <a:rPr lang="en-US" sz="3900" dirty="0"/>
              <a:t> </a:t>
            </a:r>
            <a:r>
              <a:rPr lang="en-US" sz="3900" dirty="0" err="1"/>
              <a:t>khua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ka </a:t>
            </a:r>
            <a:r>
              <a:rPr lang="en-US" sz="3900" dirty="0" err="1"/>
              <a:t>hmuhter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Ka lung </a:t>
            </a:r>
            <a:r>
              <a:rPr lang="en-US" sz="3900" dirty="0" err="1"/>
              <a:t>chung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run </a:t>
            </a:r>
            <a:r>
              <a:rPr lang="en-US" sz="3900" dirty="0" err="1"/>
              <a:t>ceuter</a:t>
            </a:r>
            <a:r>
              <a:rPr lang="en-US" sz="3900" dirty="0"/>
              <a:t> law, Na </a:t>
            </a:r>
            <a:r>
              <a:rPr lang="en-US" sz="3900" dirty="0" err="1"/>
              <a:t>umnak</a:t>
            </a:r>
            <a:r>
              <a:rPr lang="en-US" sz="3900" dirty="0"/>
              <a:t> </a:t>
            </a:r>
            <a:r>
              <a:rPr lang="en-US" sz="3900" dirty="0" err="1"/>
              <a:t>kei</a:t>
            </a:r>
            <a:r>
              <a:rPr lang="en-US" sz="3900" dirty="0"/>
              <a:t> ca van a </a:t>
            </a:r>
            <a:r>
              <a:rPr lang="en-US" sz="3900" dirty="0" err="1"/>
              <a:t>si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2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12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155. LUNGVAR MANSUNG BIK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G</a:t>
            </a:r>
          </a:p>
        </p:txBody>
      </p:sp>
    </p:spTree>
  </p:cSld>
  <p:clrMapOvr>
    <a:masterClrMapping/>
  </p:clrMapOvr>
</p:sld>
</file>

<file path=ppt/slides/slide12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thawngtha</a:t>
            </a:r>
            <a:r>
              <a:rPr lang="en-US" sz="3900" dirty="0"/>
              <a:t> ka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</a:t>
            </a:r>
            <a:r>
              <a:rPr lang="en-US" sz="3900" dirty="0" err="1"/>
              <a:t>Lawmhnak</a:t>
            </a:r>
            <a:r>
              <a:rPr lang="en-US" sz="3900" dirty="0"/>
              <a:t> </a:t>
            </a:r>
            <a:r>
              <a:rPr lang="en-US" sz="3900" dirty="0" err="1"/>
              <a:t>hla</a:t>
            </a:r>
            <a:r>
              <a:rPr lang="en-US" sz="3900" dirty="0"/>
              <a:t> ka </a:t>
            </a:r>
            <a:r>
              <a:rPr lang="en-US" sz="3900" dirty="0" err="1"/>
              <a:t>sa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he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tlak</a:t>
            </a:r>
            <a:r>
              <a:rPr lang="en-US" sz="3900" dirty="0"/>
              <a:t> </a:t>
            </a:r>
            <a:r>
              <a:rPr lang="en-US" sz="3900" dirty="0" err="1"/>
              <a:t>caah</a:t>
            </a:r>
            <a:r>
              <a:rPr lang="en-US" sz="3900" dirty="0"/>
              <a:t>, </a:t>
            </a:r>
            <a:r>
              <a:rPr lang="en-US" sz="3900" dirty="0" err="1"/>
              <a:t>Lawmhnak</a:t>
            </a:r>
            <a:r>
              <a:rPr lang="en-US" sz="3900" dirty="0"/>
              <a:t> </a:t>
            </a:r>
            <a:r>
              <a:rPr lang="en-US" sz="3900" dirty="0" err="1"/>
              <a:t>hla</a:t>
            </a:r>
            <a:r>
              <a:rPr lang="en-US" sz="3900" dirty="0"/>
              <a:t> ka </a:t>
            </a:r>
            <a:r>
              <a:rPr lang="en-US" sz="3900" dirty="0" err="1"/>
              <a:t>sa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</a:t>
            </a:r>
          </a:p>
        </p:txBody>
      </p:sp>
    </p:spTree>
  </p:cSld>
  <p:clrMapOvr>
    <a:masterClrMapping/>
  </p:clrMapOvr>
</p:sld>
</file>

<file path=ppt/slides/slide12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thawngtha</a:t>
            </a:r>
            <a:r>
              <a:rPr lang="en-US" sz="3900" dirty="0"/>
              <a:t> ka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</a:t>
            </a:r>
            <a:r>
              <a:rPr lang="en-US" sz="3900" dirty="0" err="1"/>
              <a:t>Lawmhnak</a:t>
            </a:r>
            <a:r>
              <a:rPr lang="en-US" sz="3900" dirty="0"/>
              <a:t> </a:t>
            </a:r>
            <a:r>
              <a:rPr lang="en-US" sz="3900" dirty="0" err="1"/>
              <a:t>hla</a:t>
            </a:r>
            <a:r>
              <a:rPr lang="en-US" sz="3900" dirty="0"/>
              <a:t> ka </a:t>
            </a:r>
            <a:r>
              <a:rPr lang="en-US" sz="3900" dirty="0" err="1"/>
              <a:t>sa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he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tlak</a:t>
            </a:r>
            <a:r>
              <a:rPr lang="en-US" sz="3900" dirty="0"/>
              <a:t> ca ah, </a:t>
            </a:r>
            <a:r>
              <a:rPr lang="en-US" sz="3900" dirty="0" err="1"/>
              <a:t>Lawmhnak</a:t>
            </a:r>
            <a:r>
              <a:rPr lang="en-US" sz="3900" dirty="0"/>
              <a:t> </a:t>
            </a:r>
            <a:r>
              <a:rPr lang="en-US" sz="3900" dirty="0" err="1"/>
              <a:t>hla</a:t>
            </a:r>
            <a:r>
              <a:rPr lang="en-US" sz="3900" dirty="0"/>
              <a:t> ka </a:t>
            </a:r>
            <a:r>
              <a:rPr lang="en-US" sz="3900" dirty="0" err="1"/>
              <a:t>sa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2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Kan </a:t>
            </a:r>
            <a:r>
              <a:rPr lang="en-US" sz="3900" dirty="0" err="1"/>
              <a:t>tlangbawi</a:t>
            </a:r>
            <a:r>
              <a:rPr lang="en-US" sz="3900" dirty="0"/>
              <a:t> </a:t>
            </a:r>
            <a:r>
              <a:rPr lang="en-US" sz="3900" dirty="0" err="1"/>
              <a:t>bik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, A </a:t>
            </a:r>
            <a:r>
              <a:rPr lang="en-US" sz="3900" dirty="0" err="1"/>
              <a:t>ngan</a:t>
            </a:r>
            <a:r>
              <a:rPr lang="en-US" sz="3900" dirty="0"/>
              <a:t> </a:t>
            </a:r>
            <a:r>
              <a:rPr lang="en-US" sz="3900" dirty="0" err="1"/>
              <a:t>bik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Bawipa</a:t>
            </a:r>
            <a:r>
              <a:rPr lang="en-US" sz="3900" dirty="0"/>
              <a:t>, Kan </a:t>
            </a:r>
            <a:r>
              <a:rPr lang="en-US" sz="3900" dirty="0" err="1"/>
              <a:t>tlangbawi</a:t>
            </a:r>
            <a:r>
              <a:rPr lang="en-US" sz="3900" dirty="0"/>
              <a:t> </a:t>
            </a:r>
            <a:r>
              <a:rPr lang="en-US" sz="3900" dirty="0" err="1"/>
              <a:t>bik</a:t>
            </a:r>
            <a:r>
              <a:rPr lang="en-US" sz="3900" dirty="0"/>
              <a:t> </a:t>
            </a:r>
            <a:r>
              <a:rPr lang="en-US" sz="3900" dirty="0" err="1"/>
              <a:t>vancung</a:t>
            </a:r>
            <a:r>
              <a:rPr lang="en-US" sz="3900" dirty="0"/>
              <a:t> </a:t>
            </a:r>
            <a:r>
              <a:rPr lang="en-US" sz="3900" dirty="0" err="1"/>
              <a:t>khua</a:t>
            </a:r>
            <a:r>
              <a:rPr lang="en-US" sz="3900" dirty="0"/>
              <a:t> ah,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thutdan</a:t>
            </a:r>
            <a:r>
              <a:rPr lang="en-US" sz="3900" dirty="0"/>
              <a:t> ah a </a:t>
            </a:r>
            <a:r>
              <a:rPr lang="en-US" sz="3900" dirty="0" err="1"/>
              <a:t>thu</a:t>
            </a:r>
            <a:r>
              <a:rPr lang="en-US" sz="3900" dirty="0"/>
              <a:t>,</a:t>
            </a:r>
          </a:p>
        </p:txBody>
      </p:sp>
    </p:spTree>
  </p:cSld>
  <p:clrMapOvr>
    <a:masterClrMapping/>
  </p:clrMapOvr>
</p:sld>
</file>

<file path=ppt/slides/slide12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thawngtha</a:t>
            </a:r>
            <a:r>
              <a:rPr lang="en-US" sz="3900" dirty="0"/>
              <a:t> ka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</a:t>
            </a:r>
            <a:r>
              <a:rPr lang="en-US" sz="3900" dirty="0" err="1"/>
              <a:t>Lawmhnak</a:t>
            </a:r>
            <a:r>
              <a:rPr lang="en-US" sz="3900" dirty="0"/>
              <a:t> </a:t>
            </a:r>
            <a:r>
              <a:rPr lang="en-US" sz="3900" dirty="0" err="1"/>
              <a:t>hla</a:t>
            </a:r>
            <a:r>
              <a:rPr lang="en-US" sz="3900" dirty="0"/>
              <a:t> ka </a:t>
            </a:r>
            <a:r>
              <a:rPr lang="en-US" sz="3900" dirty="0" err="1"/>
              <a:t>sa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he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tlak</a:t>
            </a:r>
            <a:r>
              <a:rPr lang="en-US" sz="3900" dirty="0"/>
              <a:t> ca ah, </a:t>
            </a:r>
            <a:r>
              <a:rPr lang="en-US" sz="3900" dirty="0" err="1"/>
              <a:t>Lawmhnak</a:t>
            </a:r>
            <a:r>
              <a:rPr lang="en-US" sz="3900" dirty="0"/>
              <a:t> </a:t>
            </a:r>
            <a:r>
              <a:rPr lang="en-US" sz="3900" dirty="0" err="1"/>
              <a:t>hla</a:t>
            </a:r>
            <a:r>
              <a:rPr lang="en-US" sz="3900" dirty="0"/>
              <a:t> ka </a:t>
            </a:r>
            <a:r>
              <a:rPr lang="en-US" sz="3900" dirty="0" err="1"/>
              <a:t>sa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2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A </a:t>
            </a:r>
            <a:r>
              <a:rPr lang="en-US" sz="3900" dirty="0" err="1"/>
              <a:t>ngan</a:t>
            </a:r>
            <a:r>
              <a:rPr lang="en-US" sz="3900" dirty="0"/>
              <a:t> </a:t>
            </a:r>
            <a:r>
              <a:rPr lang="en-US" sz="3900" dirty="0" err="1"/>
              <a:t>bikmi</a:t>
            </a:r>
            <a:r>
              <a:rPr lang="en-US" sz="3900" dirty="0"/>
              <a:t> </a:t>
            </a:r>
            <a:r>
              <a:rPr lang="en-US" sz="3900" dirty="0" err="1"/>
              <a:t>Siangpahrang</a:t>
            </a:r>
            <a:r>
              <a:rPr lang="en-US" sz="3900" dirty="0"/>
              <a:t> chin, </a:t>
            </a:r>
            <a:r>
              <a:rPr lang="en-US" sz="3900" dirty="0" err="1"/>
              <a:t>Mikhamh</a:t>
            </a:r>
            <a:r>
              <a:rPr lang="en-US" sz="3900" dirty="0"/>
              <a:t> </a:t>
            </a:r>
            <a:r>
              <a:rPr lang="en-US" sz="3900" dirty="0" err="1"/>
              <a:t>Pathian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, </a:t>
            </a:r>
            <a:r>
              <a:rPr lang="en-US" sz="3900" dirty="0" err="1"/>
              <a:t>Kannih</a:t>
            </a:r>
            <a:r>
              <a:rPr lang="en-US" sz="3900" dirty="0"/>
              <a:t> </a:t>
            </a:r>
            <a:r>
              <a:rPr lang="en-US" sz="3900" dirty="0" err="1"/>
              <a:t>caah</a:t>
            </a:r>
            <a:r>
              <a:rPr lang="en-US" sz="3900" dirty="0"/>
              <a:t> </a:t>
            </a:r>
            <a:r>
              <a:rPr lang="en-US" sz="3900" dirty="0" err="1"/>
              <a:t>ni</a:t>
            </a:r>
            <a:r>
              <a:rPr lang="en-US" sz="3900" dirty="0"/>
              <a:t> bang a </a:t>
            </a:r>
            <a:r>
              <a:rPr lang="en-US" sz="3900" dirty="0" err="1"/>
              <a:t>ceu</a:t>
            </a:r>
            <a:r>
              <a:rPr lang="en-US" sz="3900" dirty="0"/>
              <a:t>, Kan </a:t>
            </a:r>
            <a:r>
              <a:rPr lang="en-US" sz="3900" dirty="0" err="1"/>
              <a:t>damnak</a:t>
            </a:r>
            <a:r>
              <a:rPr lang="en-US" sz="3900" dirty="0"/>
              <a:t> </a:t>
            </a:r>
            <a:r>
              <a:rPr lang="en-US" sz="3900" dirty="0" err="1"/>
              <a:t>zaang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2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thawngtha</a:t>
            </a:r>
            <a:r>
              <a:rPr lang="en-US" sz="3900" dirty="0"/>
              <a:t> ka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</a:t>
            </a:r>
            <a:r>
              <a:rPr lang="en-US" sz="3900" dirty="0" err="1"/>
              <a:t>Lawmhnak</a:t>
            </a:r>
            <a:r>
              <a:rPr lang="en-US" sz="3900" dirty="0"/>
              <a:t> </a:t>
            </a:r>
            <a:r>
              <a:rPr lang="en-US" sz="3900" dirty="0" err="1"/>
              <a:t>hla</a:t>
            </a:r>
            <a:r>
              <a:rPr lang="en-US" sz="3900" dirty="0"/>
              <a:t> ka </a:t>
            </a:r>
            <a:r>
              <a:rPr lang="en-US" sz="3900" dirty="0" err="1"/>
              <a:t>sa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he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tlak</a:t>
            </a:r>
            <a:r>
              <a:rPr lang="en-US" sz="3900" dirty="0"/>
              <a:t> ca ah, </a:t>
            </a:r>
            <a:r>
              <a:rPr lang="en-US" sz="3900" dirty="0" err="1"/>
              <a:t>Lawmhnak</a:t>
            </a:r>
            <a:r>
              <a:rPr lang="en-US" sz="3900" dirty="0"/>
              <a:t> </a:t>
            </a:r>
            <a:r>
              <a:rPr lang="en-US" sz="3900" dirty="0" err="1"/>
              <a:t>hla</a:t>
            </a:r>
            <a:r>
              <a:rPr lang="en-US" sz="3900" dirty="0"/>
              <a:t> ka </a:t>
            </a:r>
            <a:r>
              <a:rPr lang="en-US" sz="3900" dirty="0" err="1"/>
              <a:t>sa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2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Kan </a:t>
            </a:r>
            <a:r>
              <a:rPr lang="en-US" sz="3900" dirty="0" err="1"/>
              <a:t>raithawinak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, Kan ca a </a:t>
            </a:r>
            <a:r>
              <a:rPr lang="en-US" sz="3900" dirty="0" err="1"/>
              <a:t>thi</a:t>
            </a:r>
            <a:r>
              <a:rPr lang="en-US" sz="3900" dirty="0"/>
              <a:t> a </a:t>
            </a:r>
            <a:r>
              <a:rPr lang="en-US" sz="3900" dirty="0" err="1"/>
              <a:t>thlet</a:t>
            </a:r>
            <a:r>
              <a:rPr lang="en-US" sz="3900" dirty="0"/>
              <a:t>,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Tuufa</a:t>
            </a:r>
            <a:r>
              <a:rPr lang="en-US" sz="3900" dirty="0"/>
              <a:t> a </a:t>
            </a:r>
            <a:r>
              <a:rPr lang="en-US" sz="3900" dirty="0" err="1"/>
              <a:t>thihnak</a:t>
            </a:r>
            <a:r>
              <a:rPr lang="en-US" sz="3900" dirty="0"/>
              <a:t> cu, </a:t>
            </a:r>
            <a:r>
              <a:rPr lang="en-US" sz="3900" dirty="0" err="1"/>
              <a:t>Kannih</a:t>
            </a:r>
            <a:r>
              <a:rPr lang="en-US" sz="3900" dirty="0"/>
              <a:t> </a:t>
            </a:r>
            <a:r>
              <a:rPr lang="en-US" sz="3900" dirty="0" err="1"/>
              <a:t>nunnak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2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thawngtha</a:t>
            </a:r>
            <a:r>
              <a:rPr lang="en-US" sz="3900" dirty="0"/>
              <a:t> ka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</a:t>
            </a:r>
            <a:r>
              <a:rPr lang="en-US" sz="3900" dirty="0" err="1"/>
              <a:t>Lawmhnak</a:t>
            </a:r>
            <a:r>
              <a:rPr lang="en-US" sz="3900" dirty="0"/>
              <a:t> </a:t>
            </a:r>
            <a:r>
              <a:rPr lang="en-US" sz="3900" dirty="0" err="1"/>
              <a:t>hla</a:t>
            </a:r>
            <a:r>
              <a:rPr lang="en-US" sz="3900" dirty="0"/>
              <a:t> ka </a:t>
            </a:r>
            <a:r>
              <a:rPr lang="en-US" sz="3900" dirty="0" err="1"/>
              <a:t>sa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he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tlak</a:t>
            </a:r>
            <a:r>
              <a:rPr lang="en-US" sz="3900" dirty="0"/>
              <a:t> ca ah, </a:t>
            </a:r>
            <a:r>
              <a:rPr lang="en-US" sz="3900" dirty="0" err="1"/>
              <a:t>Lawmhnak</a:t>
            </a:r>
            <a:r>
              <a:rPr lang="en-US" sz="3900" dirty="0"/>
              <a:t> </a:t>
            </a:r>
            <a:r>
              <a:rPr lang="en-US" sz="3900" dirty="0" err="1"/>
              <a:t>hla</a:t>
            </a:r>
            <a:r>
              <a:rPr lang="en-US" sz="3900" dirty="0"/>
              <a:t> ka </a:t>
            </a:r>
            <a:r>
              <a:rPr lang="en-US" sz="3900" dirty="0" err="1"/>
              <a:t>sa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2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12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it-IT" sz="3900" dirty="0"/>
              <a:t>156. SUI LE NGUN IN A SI LO</a:t>
            </a:r>
          </a:p>
          <a:p>
            <a:endParaRPr lang="it-IT" sz="3900" dirty="0"/>
          </a:p>
          <a:p>
            <a:r>
              <a:rPr lang="it-IT" sz="3900" dirty="0"/>
              <a:t>Doh is D</a:t>
            </a:r>
            <a:endParaRPr lang="en-US" sz="3900" dirty="0"/>
          </a:p>
        </p:txBody>
      </p:sp>
    </p:spTree>
  </p:cSld>
  <p:clrMapOvr>
    <a:masterClrMapping/>
  </p:clrMapOvr>
</p:sld>
</file>

<file path=ppt/slides/slide12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Sui le </a:t>
            </a:r>
            <a:r>
              <a:rPr lang="en-US" sz="3900" dirty="0" err="1"/>
              <a:t>ngun</a:t>
            </a:r>
            <a:r>
              <a:rPr lang="en-US" sz="3900" dirty="0"/>
              <a:t> in a </a:t>
            </a:r>
            <a:r>
              <a:rPr lang="en-US" sz="3900" dirty="0" err="1"/>
              <a:t>si</a:t>
            </a:r>
            <a:r>
              <a:rPr lang="en-US" sz="3900" dirty="0"/>
              <a:t> lo, </a:t>
            </a:r>
            <a:r>
              <a:rPr lang="en-US" sz="3900" dirty="0" err="1"/>
              <a:t>Keimah</a:t>
            </a:r>
            <a:r>
              <a:rPr lang="en-US" sz="3900" dirty="0"/>
              <a:t> </a:t>
            </a:r>
            <a:r>
              <a:rPr lang="en-US" sz="3900" dirty="0" err="1"/>
              <a:t>sualtlanhnak</a:t>
            </a:r>
            <a:r>
              <a:rPr lang="en-US" sz="3900" dirty="0"/>
              <a:t>, </a:t>
            </a:r>
            <a:r>
              <a:rPr lang="en-US" sz="3900" dirty="0" err="1"/>
              <a:t>Vawlei</a:t>
            </a:r>
            <a:r>
              <a:rPr lang="en-US" sz="3900" dirty="0"/>
              <a:t> </a:t>
            </a:r>
            <a:r>
              <a:rPr lang="en-US" sz="3900" dirty="0" err="1"/>
              <a:t>chawhlawn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ka </a:t>
            </a:r>
            <a:r>
              <a:rPr lang="en-US" sz="3900" dirty="0" err="1"/>
              <a:t>thlarau</a:t>
            </a:r>
            <a:r>
              <a:rPr lang="en-US" sz="3900" dirty="0"/>
              <a:t> a </a:t>
            </a:r>
            <a:r>
              <a:rPr lang="en-US" sz="3900" dirty="0" err="1"/>
              <a:t>khamh</a:t>
            </a:r>
            <a:r>
              <a:rPr lang="en-US" sz="3900" dirty="0"/>
              <a:t> lo, </a:t>
            </a:r>
            <a:r>
              <a:rPr lang="en-US" sz="3900" dirty="0" err="1"/>
              <a:t>Vailamtahnak</a:t>
            </a:r>
            <a:r>
              <a:rPr lang="en-US" sz="3900" dirty="0"/>
              <a:t> </a:t>
            </a:r>
            <a:r>
              <a:rPr lang="en-US" sz="3900" dirty="0" err="1"/>
              <a:t>thi</a:t>
            </a:r>
            <a:r>
              <a:rPr lang="en-US" sz="3900" dirty="0"/>
              <a:t> </a:t>
            </a:r>
            <a:r>
              <a:rPr lang="en-US" sz="3900" dirty="0" err="1"/>
              <a:t>lawng</a:t>
            </a:r>
            <a:r>
              <a:rPr lang="en-US" sz="3900" dirty="0"/>
              <a:t> ka </a:t>
            </a:r>
            <a:r>
              <a:rPr lang="en-US" sz="3900" dirty="0" err="1"/>
              <a:t>hram</a:t>
            </a:r>
            <a:r>
              <a:rPr lang="en-US" sz="3900" dirty="0"/>
              <a:t> </a:t>
            </a:r>
            <a:r>
              <a:rPr lang="en-US" sz="3900" dirty="0" err="1"/>
              <a:t>fek</a:t>
            </a:r>
            <a:r>
              <a:rPr lang="en-US" sz="3900" dirty="0"/>
              <a:t> lung a </a:t>
            </a:r>
            <a:r>
              <a:rPr lang="en-US" sz="3900" dirty="0" err="1"/>
              <a:t>si</a:t>
            </a:r>
            <a:r>
              <a:rPr lang="en-US" sz="3900" dirty="0"/>
              <a:t>, </a:t>
            </a:r>
            <a:r>
              <a:rPr lang="en-US" sz="3900" dirty="0" err="1"/>
              <a:t>Keimah</a:t>
            </a:r>
            <a:r>
              <a:rPr lang="en-US" sz="3900" dirty="0"/>
              <a:t> </a:t>
            </a:r>
            <a:r>
              <a:rPr lang="en-US" sz="3900" dirty="0" err="1"/>
              <a:t>Khamhbawi</a:t>
            </a:r>
            <a:r>
              <a:rPr lang="en-US" sz="3900" dirty="0"/>
              <a:t> </a:t>
            </a:r>
            <a:r>
              <a:rPr lang="en-US" sz="3900" dirty="0" err="1"/>
              <a:t>thih</a:t>
            </a:r>
            <a:r>
              <a:rPr lang="en-US" sz="3900" dirty="0"/>
              <a:t> </a:t>
            </a:r>
            <a:r>
              <a:rPr lang="en-US" sz="3900" dirty="0" err="1"/>
              <a:t>ca'h</a:t>
            </a:r>
            <a:r>
              <a:rPr lang="en-US" sz="3900" dirty="0"/>
              <a:t>, a </a:t>
            </a:r>
            <a:r>
              <a:rPr lang="en-US" sz="3900" dirty="0" err="1"/>
              <a:t>tu</a:t>
            </a:r>
            <a:r>
              <a:rPr lang="en-US" sz="3900" dirty="0"/>
              <a:t> ka him </a:t>
            </a:r>
            <a:r>
              <a:rPr lang="en-US" sz="3900" dirty="0" err="1"/>
              <a:t>cang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2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Keimah</a:t>
            </a:r>
            <a:r>
              <a:rPr lang="en-US" sz="3900" dirty="0"/>
              <a:t> </a:t>
            </a:r>
            <a:r>
              <a:rPr lang="en-US" sz="3900" dirty="0" err="1"/>
              <a:t>tlanhnak</a:t>
            </a:r>
            <a:r>
              <a:rPr lang="en-US" sz="3900" dirty="0"/>
              <a:t> </a:t>
            </a:r>
            <a:r>
              <a:rPr lang="en-US" sz="3900" dirty="0" err="1"/>
              <a:t>ngun</a:t>
            </a:r>
            <a:r>
              <a:rPr lang="en-US" sz="3900" dirty="0"/>
              <a:t> in a </a:t>
            </a:r>
            <a:r>
              <a:rPr lang="en-US" sz="3900" dirty="0" err="1"/>
              <a:t>si</a:t>
            </a:r>
            <a:r>
              <a:rPr lang="en-US" sz="3900" dirty="0"/>
              <a:t> lo, Sui </a:t>
            </a:r>
            <a:r>
              <a:rPr lang="en-US" sz="3900" dirty="0" err="1"/>
              <a:t>zongin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 fawn lo,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thi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 ka </a:t>
            </a:r>
            <a:r>
              <a:rPr lang="en-US" sz="3900" dirty="0" err="1"/>
              <a:t>cawk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</a:t>
            </a:r>
            <a:r>
              <a:rPr lang="en-US" sz="3900" dirty="0" err="1"/>
              <a:t>Chim</a:t>
            </a:r>
            <a:r>
              <a:rPr lang="en-US" sz="3900" dirty="0"/>
              <a:t> </a:t>
            </a:r>
            <a:r>
              <a:rPr lang="en-US" sz="3900" dirty="0" err="1"/>
              <a:t>cawk</a:t>
            </a:r>
            <a:r>
              <a:rPr lang="en-US" sz="3900" dirty="0"/>
              <a:t> lo </a:t>
            </a:r>
            <a:r>
              <a:rPr lang="en-US" sz="3900" dirty="0" err="1"/>
              <a:t>dawtnak</a:t>
            </a:r>
            <a:r>
              <a:rPr lang="en-US" sz="3900" dirty="0"/>
              <a:t> man sung.</a:t>
            </a:r>
          </a:p>
        </p:txBody>
      </p:sp>
    </p:spTree>
  </p:cSld>
  <p:clrMapOvr>
    <a:masterClrMapping/>
  </p:clrMapOvr>
</p:sld>
</file>

<file path=ppt/slides/slide12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Sui le </a:t>
            </a:r>
            <a:r>
              <a:rPr lang="en-US" sz="3900" dirty="0" err="1"/>
              <a:t>ngun</a:t>
            </a:r>
            <a:r>
              <a:rPr lang="en-US" sz="3900" dirty="0"/>
              <a:t> in a </a:t>
            </a:r>
            <a:r>
              <a:rPr lang="en-US" sz="3900" dirty="0" err="1"/>
              <a:t>si</a:t>
            </a:r>
            <a:r>
              <a:rPr lang="en-US" sz="3900" dirty="0"/>
              <a:t> lo, </a:t>
            </a:r>
            <a:r>
              <a:rPr lang="en-US" sz="3900" dirty="0" err="1"/>
              <a:t>Keimah</a:t>
            </a:r>
            <a:r>
              <a:rPr lang="en-US" sz="3900" dirty="0"/>
              <a:t> </a:t>
            </a:r>
            <a:r>
              <a:rPr lang="en-US" sz="3900" dirty="0" err="1"/>
              <a:t>sualtlanhnak</a:t>
            </a:r>
            <a:r>
              <a:rPr lang="en-US" sz="3900" dirty="0"/>
              <a:t>, </a:t>
            </a:r>
            <a:r>
              <a:rPr lang="en-US" sz="3900" dirty="0" err="1"/>
              <a:t>Keimah</a:t>
            </a:r>
            <a:r>
              <a:rPr lang="en-US" sz="3900" dirty="0"/>
              <a:t> </a:t>
            </a:r>
            <a:r>
              <a:rPr lang="en-US" sz="3900" dirty="0" err="1"/>
              <a:t>lungchung</a:t>
            </a:r>
            <a:r>
              <a:rPr lang="en-US" sz="3900" dirty="0"/>
              <a:t> </a:t>
            </a:r>
            <a:r>
              <a:rPr lang="en-US" sz="3900" dirty="0" err="1"/>
              <a:t>sualnak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</a:t>
            </a:r>
            <a:r>
              <a:rPr lang="en-US" sz="3900" dirty="0" err="1"/>
              <a:t>rit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</a:t>
            </a:r>
            <a:r>
              <a:rPr lang="en-US" sz="3900" dirty="0" err="1"/>
              <a:t>Vailamtahnak</a:t>
            </a:r>
            <a:r>
              <a:rPr lang="en-US" sz="3900" dirty="0"/>
              <a:t> </a:t>
            </a:r>
            <a:r>
              <a:rPr lang="en-US" sz="3900" dirty="0" err="1"/>
              <a:t>thi</a:t>
            </a:r>
            <a:r>
              <a:rPr lang="en-US" sz="3900" dirty="0"/>
              <a:t> </a:t>
            </a:r>
            <a:r>
              <a:rPr lang="en-US" sz="3900" dirty="0" err="1"/>
              <a:t>lawng</a:t>
            </a:r>
            <a:r>
              <a:rPr lang="en-US" sz="3900" dirty="0"/>
              <a:t> ka </a:t>
            </a:r>
            <a:r>
              <a:rPr lang="en-US" sz="3900" dirty="0" err="1"/>
              <a:t>hram</a:t>
            </a:r>
            <a:r>
              <a:rPr lang="en-US" sz="3900" dirty="0"/>
              <a:t> </a:t>
            </a:r>
            <a:r>
              <a:rPr lang="en-US" sz="3900" dirty="0" err="1"/>
              <a:t>fek</a:t>
            </a:r>
            <a:r>
              <a:rPr lang="en-US" sz="3900" dirty="0"/>
              <a:t> lung a </a:t>
            </a:r>
            <a:r>
              <a:rPr lang="en-US" sz="3900" dirty="0" err="1"/>
              <a:t>si</a:t>
            </a:r>
            <a:r>
              <a:rPr lang="en-US" sz="3900" dirty="0"/>
              <a:t>, Ka </a:t>
            </a:r>
            <a:r>
              <a:rPr lang="en-US" sz="3900" dirty="0" err="1"/>
              <a:t>khamhtu</a:t>
            </a:r>
            <a:r>
              <a:rPr lang="en-US" sz="3900" dirty="0"/>
              <a:t> </a:t>
            </a:r>
            <a:r>
              <a:rPr lang="en-US" sz="3900" dirty="0" err="1"/>
              <a:t>thihnak</a:t>
            </a:r>
            <a:r>
              <a:rPr lang="en-US" sz="3900" dirty="0"/>
              <a:t> </a:t>
            </a:r>
            <a:r>
              <a:rPr lang="en-US" sz="3900" dirty="0" err="1"/>
              <a:t>lawng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 </a:t>
            </a:r>
            <a:r>
              <a:rPr lang="en-US" sz="3900" dirty="0" err="1"/>
              <a:t>liam</a:t>
            </a:r>
            <a:r>
              <a:rPr lang="en-US" sz="3900" dirty="0"/>
              <a:t> </a:t>
            </a:r>
            <a:r>
              <a:rPr lang="en-US" sz="3900" dirty="0" err="1"/>
              <a:t>khawh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2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Keimah</a:t>
            </a:r>
            <a:r>
              <a:rPr lang="en-US" sz="3900" dirty="0"/>
              <a:t> </a:t>
            </a:r>
            <a:r>
              <a:rPr lang="en-US" sz="3900" dirty="0" err="1"/>
              <a:t>tlanhnak</a:t>
            </a:r>
            <a:r>
              <a:rPr lang="en-US" sz="3900" dirty="0"/>
              <a:t> </a:t>
            </a:r>
            <a:r>
              <a:rPr lang="en-US" sz="3900" dirty="0" err="1"/>
              <a:t>ngun</a:t>
            </a:r>
            <a:r>
              <a:rPr lang="en-US" sz="3900" dirty="0"/>
              <a:t> in a </a:t>
            </a:r>
            <a:r>
              <a:rPr lang="en-US" sz="3900" dirty="0" err="1"/>
              <a:t>si</a:t>
            </a:r>
            <a:r>
              <a:rPr lang="en-US" sz="3900" dirty="0"/>
              <a:t> lo, Sui </a:t>
            </a:r>
            <a:r>
              <a:rPr lang="en-US" sz="3900" dirty="0" err="1"/>
              <a:t>zongin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 fawn lo,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thi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 ka </a:t>
            </a:r>
            <a:r>
              <a:rPr lang="en-US" sz="3900" dirty="0" err="1"/>
              <a:t>cawk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</a:t>
            </a:r>
            <a:r>
              <a:rPr lang="en-US" sz="3900" dirty="0" err="1"/>
              <a:t>Chim</a:t>
            </a:r>
            <a:r>
              <a:rPr lang="en-US" sz="3900" dirty="0"/>
              <a:t> </a:t>
            </a:r>
            <a:r>
              <a:rPr lang="en-US" sz="3900" dirty="0" err="1"/>
              <a:t>cawk</a:t>
            </a:r>
            <a:r>
              <a:rPr lang="en-US" sz="3900" dirty="0"/>
              <a:t> lo </a:t>
            </a:r>
            <a:r>
              <a:rPr lang="en-US" sz="3900" dirty="0" err="1"/>
              <a:t>dawtnak</a:t>
            </a:r>
            <a:r>
              <a:rPr lang="en-US" sz="3900" dirty="0"/>
              <a:t> man sung.</a:t>
            </a:r>
          </a:p>
        </p:txBody>
      </p:sp>
    </p:spTree>
  </p:cSld>
  <p:clrMapOvr>
    <a:masterClrMapping/>
  </p:clrMapOvr>
</p:sld>
</file>

<file path=ppt/slides/slide12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Sui le </a:t>
            </a:r>
            <a:r>
              <a:rPr lang="en-US" sz="3900" dirty="0" err="1"/>
              <a:t>ngun</a:t>
            </a:r>
            <a:r>
              <a:rPr lang="en-US" sz="3900" dirty="0"/>
              <a:t> in a </a:t>
            </a:r>
            <a:r>
              <a:rPr lang="en-US" sz="3900" dirty="0" err="1"/>
              <a:t>si</a:t>
            </a:r>
            <a:r>
              <a:rPr lang="en-US" sz="3900" dirty="0"/>
              <a:t> lo, </a:t>
            </a:r>
            <a:r>
              <a:rPr lang="en-US" sz="3900" dirty="0" err="1"/>
              <a:t>Keimah</a:t>
            </a:r>
            <a:r>
              <a:rPr lang="en-US" sz="3900" dirty="0"/>
              <a:t> </a:t>
            </a:r>
            <a:r>
              <a:rPr lang="en-US" sz="3900" dirty="0" err="1"/>
              <a:t>sualtlanhnak</a:t>
            </a:r>
            <a:r>
              <a:rPr lang="en-US" sz="3900" dirty="0"/>
              <a:t>, </a:t>
            </a:r>
            <a:r>
              <a:rPr lang="en-US" sz="3900" dirty="0" err="1"/>
              <a:t>Raithawinak</a:t>
            </a:r>
            <a:r>
              <a:rPr lang="en-US" sz="3900" dirty="0"/>
              <a:t> </a:t>
            </a:r>
            <a:r>
              <a:rPr lang="en-US" sz="3900" dirty="0" err="1"/>
              <a:t>zong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khamh</a:t>
            </a:r>
            <a:r>
              <a:rPr lang="en-US" sz="3900" dirty="0"/>
              <a:t> </a:t>
            </a:r>
            <a:r>
              <a:rPr lang="en-US" sz="3900" dirty="0" err="1"/>
              <a:t>kho</a:t>
            </a:r>
            <a:r>
              <a:rPr lang="en-US" sz="3900" dirty="0"/>
              <a:t> fawn lo, </a:t>
            </a:r>
            <a:r>
              <a:rPr lang="en-US" sz="3900" dirty="0" err="1"/>
              <a:t>Vailamtahnak</a:t>
            </a:r>
            <a:r>
              <a:rPr lang="en-US" sz="3900" dirty="0"/>
              <a:t> </a:t>
            </a:r>
            <a:r>
              <a:rPr lang="en-US" sz="3900" dirty="0" err="1"/>
              <a:t>thi</a:t>
            </a:r>
            <a:r>
              <a:rPr lang="en-US" sz="3900" dirty="0"/>
              <a:t> </a:t>
            </a:r>
            <a:r>
              <a:rPr lang="en-US" sz="3900" dirty="0" err="1"/>
              <a:t>lawng</a:t>
            </a:r>
            <a:r>
              <a:rPr lang="en-US" sz="3900" dirty="0"/>
              <a:t> ka </a:t>
            </a:r>
            <a:r>
              <a:rPr lang="en-US" sz="3900" dirty="0" err="1"/>
              <a:t>hram</a:t>
            </a:r>
            <a:r>
              <a:rPr lang="en-US" sz="3900" dirty="0"/>
              <a:t> </a:t>
            </a:r>
            <a:r>
              <a:rPr lang="en-US" sz="3900" dirty="0" err="1"/>
              <a:t>fek</a:t>
            </a:r>
            <a:r>
              <a:rPr lang="en-US" sz="3900" dirty="0"/>
              <a:t> lung a </a:t>
            </a:r>
            <a:r>
              <a:rPr lang="en-US" sz="3900" dirty="0" err="1"/>
              <a:t>si</a:t>
            </a:r>
            <a:r>
              <a:rPr lang="en-US" sz="3900" dirty="0"/>
              <a:t>, Ka </a:t>
            </a:r>
            <a:r>
              <a:rPr lang="en-US" sz="3900" dirty="0" err="1"/>
              <a:t>tihnak</a:t>
            </a:r>
            <a:r>
              <a:rPr lang="en-US" sz="3900" dirty="0"/>
              <a:t> </a:t>
            </a:r>
            <a:r>
              <a:rPr lang="en-US" sz="3900" dirty="0" err="1"/>
              <a:t>Khamhbawi</a:t>
            </a:r>
            <a:r>
              <a:rPr lang="en-US" sz="3900" dirty="0"/>
              <a:t> </a:t>
            </a:r>
            <a:r>
              <a:rPr lang="en-US" sz="3900" dirty="0" err="1"/>
              <a:t>thihnak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 </a:t>
            </a:r>
            <a:r>
              <a:rPr lang="en-US" sz="3900" dirty="0" err="1"/>
              <a:t>hloh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2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Keimah</a:t>
            </a:r>
            <a:r>
              <a:rPr lang="en-US" sz="3900" dirty="0"/>
              <a:t> </a:t>
            </a:r>
            <a:r>
              <a:rPr lang="en-US" sz="3900" dirty="0" err="1"/>
              <a:t>tlanhnak</a:t>
            </a:r>
            <a:r>
              <a:rPr lang="en-US" sz="3900" dirty="0"/>
              <a:t> </a:t>
            </a:r>
            <a:r>
              <a:rPr lang="en-US" sz="3900" dirty="0" err="1"/>
              <a:t>ngun</a:t>
            </a:r>
            <a:r>
              <a:rPr lang="en-US" sz="3900" dirty="0"/>
              <a:t> in a </a:t>
            </a:r>
            <a:r>
              <a:rPr lang="en-US" sz="3900" dirty="0" err="1"/>
              <a:t>si</a:t>
            </a:r>
            <a:r>
              <a:rPr lang="en-US" sz="3900" dirty="0"/>
              <a:t> lo, Sui </a:t>
            </a:r>
            <a:r>
              <a:rPr lang="en-US" sz="3900" dirty="0" err="1"/>
              <a:t>zongin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 fawn lo,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thi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 ka </a:t>
            </a:r>
            <a:r>
              <a:rPr lang="en-US" sz="3900" dirty="0" err="1"/>
              <a:t>cawk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</a:t>
            </a:r>
            <a:r>
              <a:rPr lang="en-US" sz="3900" dirty="0" err="1"/>
              <a:t>Chim</a:t>
            </a:r>
            <a:r>
              <a:rPr lang="en-US" sz="3900" dirty="0"/>
              <a:t> </a:t>
            </a:r>
            <a:r>
              <a:rPr lang="en-US" sz="3900" dirty="0" err="1"/>
              <a:t>cawk</a:t>
            </a:r>
            <a:r>
              <a:rPr lang="en-US" sz="3900" dirty="0"/>
              <a:t> lo </a:t>
            </a:r>
            <a:r>
              <a:rPr lang="en-US" sz="3900" dirty="0" err="1"/>
              <a:t>dawtnak</a:t>
            </a:r>
            <a:r>
              <a:rPr lang="en-US" sz="3900" dirty="0"/>
              <a:t> man sung.</a:t>
            </a:r>
          </a:p>
        </p:txBody>
      </p:sp>
    </p:spTree>
  </p:cSld>
  <p:clrMapOvr>
    <a:masterClrMapping/>
  </p:clrMapOvr>
</p:sld>
</file>

<file path=ppt/slides/slide12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Sui le </a:t>
            </a:r>
            <a:r>
              <a:rPr lang="en-US" sz="3900" dirty="0" err="1"/>
              <a:t>ngun</a:t>
            </a:r>
            <a:r>
              <a:rPr lang="en-US" sz="3900" dirty="0"/>
              <a:t> in a </a:t>
            </a:r>
            <a:r>
              <a:rPr lang="en-US" sz="3900" dirty="0" err="1"/>
              <a:t>si</a:t>
            </a:r>
            <a:r>
              <a:rPr lang="en-US" sz="3900" dirty="0"/>
              <a:t> lo, </a:t>
            </a:r>
            <a:r>
              <a:rPr lang="en-US" sz="3900" dirty="0" err="1"/>
              <a:t>Keimah</a:t>
            </a:r>
            <a:r>
              <a:rPr lang="en-US" sz="3900" dirty="0"/>
              <a:t> </a:t>
            </a:r>
            <a:r>
              <a:rPr lang="en-US" sz="3900" dirty="0" err="1"/>
              <a:t>sual</a:t>
            </a:r>
            <a:r>
              <a:rPr lang="en-US" sz="3900" dirty="0"/>
              <a:t> </a:t>
            </a:r>
            <a:r>
              <a:rPr lang="en-US" sz="3900" dirty="0" err="1"/>
              <a:t>tlanhnak</a:t>
            </a:r>
            <a:r>
              <a:rPr lang="en-US" sz="3900" dirty="0"/>
              <a:t>, </a:t>
            </a:r>
            <a:r>
              <a:rPr lang="en-US" sz="3900" dirty="0" err="1"/>
              <a:t>Khi</a:t>
            </a:r>
            <a:r>
              <a:rPr lang="en-US" sz="3900" dirty="0"/>
              <a:t> bang in </a:t>
            </a:r>
            <a:r>
              <a:rPr lang="en-US" sz="3900" dirty="0" err="1"/>
              <a:t>vancung</a:t>
            </a:r>
            <a:r>
              <a:rPr lang="en-US" sz="3900" dirty="0"/>
              <a:t> </a:t>
            </a:r>
            <a:r>
              <a:rPr lang="en-US" sz="3900" dirty="0" err="1"/>
              <a:t>luhnak</a:t>
            </a:r>
            <a:r>
              <a:rPr lang="en-US" sz="3900" dirty="0"/>
              <a:t> ka caw </a:t>
            </a:r>
            <a:r>
              <a:rPr lang="en-US" sz="3900" dirty="0" err="1"/>
              <a:t>kho</a:t>
            </a:r>
            <a:r>
              <a:rPr lang="en-US" sz="3900" dirty="0"/>
              <a:t> lo, </a:t>
            </a:r>
            <a:r>
              <a:rPr lang="en-US" sz="3900" dirty="0" err="1"/>
              <a:t>Vailam</a:t>
            </a:r>
            <a:r>
              <a:rPr lang="en-US" sz="3900" dirty="0"/>
              <a:t> </a:t>
            </a:r>
            <a:r>
              <a:rPr lang="en-US" sz="3900" dirty="0" err="1"/>
              <a:t>tahnak</a:t>
            </a:r>
            <a:r>
              <a:rPr lang="en-US" sz="3900" dirty="0"/>
              <a:t> </a:t>
            </a:r>
            <a:r>
              <a:rPr lang="en-US" sz="3900" dirty="0" err="1"/>
              <a:t>thi</a:t>
            </a:r>
            <a:r>
              <a:rPr lang="en-US" sz="3900" dirty="0"/>
              <a:t> </a:t>
            </a:r>
            <a:r>
              <a:rPr lang="en-US" sz="3900" dirty="0" err="1"/>
              <a:t>lawng</a:t>
            </a:r>
            <a:r>
              <a:rPr lang="en-US" sz="3900" dirty="0"/>
              <a:t> ka </a:t>
            </a:r>
            <a:r>
              <a:rPr lang="en-US" sz="3900" dirty="0" err="1"/>
              <a:t>hram</a:t>
            </a:r>
            <a:r>
              <a:rPr lang="en-US" sz="3900" dirty="0"/>
              <a:t> </a:t>
            </a:r>
            <a:r>
              <a:rPr lang="en-US" sz="3900" dirty="0" err="1"/>
              <a:t>fek</a:t>
            </a:r>
            <a:r>
              <a:rPr lang="en-US" sz="3900" dirty="0"/>
              <a:t> lung a </a:t>
            </a:r>
            <a:r>
              <a:rPr lang="en-US" sz="3900" dirty="0" err="1"/>
              <a:t>si</a:t>
            </a:r>
            <a:r>
              <a:rPr lang="en-US" sz="3900" dirty="0"/>
              <a:t>, </a:t>
            </a:r>
            <a:r>
              <a:rPr lang="en-US" sz="3900" dirty="0" err="1"/>
              <a:t>Khamhbawi</a:t>
            </a:r>
            <a:r>
              <a:rPr lang="en-US" sz="3900" dirty="0"/>
              <a:t> </a:t>
            </a:r>
            <a:r>
              <a:rPr lang="en-US" sz="3900" dirty="0" err="1"/>
              <a:t>thihnak</a:t>
            </a:r>
            <a:r>
              <a:rPr lang="en-US" sz="3900" dirty="0"/>
              <a:t> in </a:t>
            </a:r>
            <a:r>
              <a:rPr lang="en-US" sz="3900" dirty="0" err="1"/>
              <a:t>sual</a:t>
            </a:r>
            <a:r>
              <a:rPr lang="en-US" sz="3900" dirty="0"/>
              <a:t> </a:t>
            </a:r>
            <a:r>
              <a:rPr lang="en-US" sz="3900" dirty="0" err="1"/>
              <a:t>tlanhnak</a:t>
            </a:r>
            <a:r>
              <a:rPr lang="en-US" sz="3900" dirty="0"/>
              <a:t> ka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2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Keimah</a:t>
            </a:r>
            <a:r>
              <a:rPr lang="en-US" sz="3900" dirty="0"/>
              <a:t> </a:t>
            </a:r>
            <a:r>
              <a:rPr lang="en-US" sz="3900" dirty="0" err="1"/>
              <a:t>tlanhnak</a:t>
            </a:r>
            <a:r>
              <a:rPr lang="en-US" sz="3900" dirty="0"/>
              <a:t> </a:t>
            </a:r>
            <a:r>
              <a:rPr lang="en-US" sz="3900" dirty="0" err="1"/>
              <a:t>ngun</a:t>
            </a:r>
            <a:r>
              <a:rPr lang="en-US" sz="3900" dirty="0"/>
              <a:t> in a </a:t>
            </a:r>
            <a:r>
              <a:rPr lang="en-US" sz="3900" dirty="0" err="1"/>
              <a:t>si</a:t>
            </a:r>
            <a:r>
              <a:rPr lang="en-US" sz="3900" dirty="0"/>
              <a:t> lo, Sui </a:t>
            </a:r>
            <a:r>
              <a:rPr lang="en-US" sz="3900" dirty="0" err="1"/>
              <a:t>zongin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 fawn lo,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thi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 ka </a:t>
            </a:r>
            <a:r>
              <a:rPr lang="en-US" sz="3900" dirty="0" err="1"/>
              <a:t>cawk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</a:t>
            </a:r>
            <a:r>
              <a:rPr lang="en-US" sz="3900" dirty="0" err="1"/>
              <a:t>Chim</a:t>
            </a:r>
            <a:r>
              <a:rPr lang="en-US" sz="3900" dirty="0"/>
              <a:t> </a:t>
            </a:r>
            <a:r>
              <a:rPr lang="en-US" sz="3900" dirty="0" err="1"/>
              <a:t>cawk</a:t>
            </a:r>
            <a:r>
              <a:rPr lang="en-US" sz="3900" dirty="0"/>
              <a:t> lo </a:t>
            </a:r>
            <a:r>
              <a:rPr lang="en-US" sz="3900" dirty="0" err="1"/>
              <a:t>dawtnak</a:t>
            </a:r>
            <a:r>
              <a:rPr lang="en-US" sz="3900" dirty="0"/>
              <a:t> man sung.</a:t>
            </a:r>
          </a:p>
        </p:txBody>
      </p:sp>
    </p:spTree>
  </p:cSld>
  <p:clrMapOvr>
    <a:masterClrMapping/>
  </p:clrMapOvr>
</p:sld>
</file>

<file path=ppt/slides/slide12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12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it-IT" sz="3900" dirty="0"/>
              <a:t>157. BAWI LUCHIN TAMPI IN CHINH</a:t>
            </a:r>
          </a:p>
          <a:p>
            <a:endParaRPr lang="it-IT" sz="3900" dirty="0"/>
          </a:p>
          <a:p>
            <a:r>
              <a:rPr lang="it-IT" sz="3900" dirty="0"/>
              <a:t>Doh is E</a:t>
            </a:r>
            <a:endParaRPr lang="en-US" sz="3900" dirty="0"/>
          </a:p>
        </p:txBody>
      </p:sp>
    </p:spTree>
  </p:cSld>
  <p:clrMapOvr>
    <a:masterClrMapping/>
  </p:clrMapOvr>
</p:sld>
</file>

<file path=ppt/slides/slide12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luchin</a:t>
            </a:r>
            <a:r>
              <a:rPr lang="en-US" sz="3900" dirty="0"/>
              <a:t> tam pi in Amah cu </a:t>
            </a:r>
            <a:r>
              <a:rPr lang="en-US" sz="3900" dirty="0" err="1"/>
              <a:t>chinh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u,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thutdan</a:t>
            </a:r>
            <a:r>
              <a:rPr lang="en-US" sz="3900" dirty="0"/>
              <a:t> </a:t>
            </a:r>
            <a:r>
              <a:rPr lang="en-US" sz="3900" dirty="0" err="1"/>
              <a:t>cung</a:t>
            </a:r>
            <a:r>
              <a:rPr lang="en-US" sz="3900" dirty="0"/>
              <a:t> </a:t>
            </a:r>
            <a:r>
              <a:rPr lang="en-US" sz="3900" dirty="0" err="1"/>
              <a:t>thumi</a:t>
            </a:r>
            <a:r>
              <a:rPr lang="en-US" sz="3900" dirty="0"/>
              <a:t> </a:t>
            </a:r>
            <a:r>
              <a:rPr lang="en-US" sz="3900" dirty="0" err="1"/>
              <a:t>Tuufa</a:t>
            </a:r>
            <a:r>
              <a:rPr lang="en-US" sz="3900" dirty="0"/>
              <a:t>, </a:t>
            </a:r>
            <a:r>
              <a:rPr lang="en-US" sz="3900" dirty="0" err="1"/>
              <a:t>Hla</a:t>
            </a:r>
            <a:r>
              <a:rPr lang="en-US" sz="3900" dirty="0"/>
              <a:t> in </a:t>
            </a:r>
            <a:r>
              <a:rPr lang="en-US" sz="3900" dirty="0" err="1"/>
              <a:t>thangthatmi</a:t>
            </a:r>
            <a:r>
              <a:rPr lang="en-US" sz="3900" dirty="0"/>
              <a:t> cu, Ka </a:t>
            </a:r>
            <a:r>
              <a:rPr lang="en-US" sz="3900" dirty="0" err="1"/>
              <a:t>thlarau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hlau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Na ca a </a:t>
            </a:r>
            <a:r>
              <a:rPr lang="en-US" sz="3900" dirty="0" err="1"/>
              <a:t>thimi</a:t>
            </a:r>
            <a:r>
              <a:rPr lang="en-US" sz="3900" dirty="0"/>
              <a:t> cu, A </a:t>
            </a:r>
            <a:r>
              <a:rPr lang="en-US" sz="3900" dirty="0" err="1"/>
              <a:t>Lianngan</a:t>
            </a:r>
            <a:r>
              <a:rPr lang="en-US" sz="3900" dirty="0"/>
              <a:t> </a:t>
            </a:r>
            <a:r>
              <a:rPr lang="en-US" sz="3900" dirty="0" err="1"/>
              <a:t>bik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Siangpahrang</a:t>
            </a:r>
            <a:r>
              <a:rPr lang="en-US" sz="3900" dirty="0"/>
              <a:t>, </a:t>
            </a:r>
            <a:r>
              <a:rPr lang="en-US" sz="3900" dirty="0" err="1"/>
              <a:t>Zungzal</a:t>
            </a:r>
            <a:r>
              <a:rPr lang="en-US" sz="3900" dirty="0"/>
              <a:t> in </a:t>
            </a:r>
            <a:r>
              <a:rPr lang="en-US" sz="3900" dirty="0" err="1"/>
              <a:t>thangthat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2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Dawtnak</a:t>
            </a:r>
            <a:r>
              <a:rPr lang="en-US" sz="3900" dirty="0"/>
              <a:t> </a:t>
            </a:r>
            <a:r>
              <a:rPr lang="en-US" sz="3900" dirty="0" err="1"/>
              <a:t>Bawi</a:t>
            </a:r>
            <a:r>
              <a:rPr lang="en-US" sz="3900" dirty="0"/>
              <a:t>,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Khamhtu</a:t>
            </a:r>
            <a:r>
              <a:rPr lang="en-US" sz="3900" dirty="0"/>
              <a:t>, Sui </a:t>
            </a:r>
            <a:r>
              <a:rPr lang="en-US" sz="3900" dirty="0" err="1"/>
              <a:t>luchin</a:t>
            </a:r>
            <a:r>
              <a:rPr lang="en-US" sz="3900" dirty="0"/>
              <a:t> </a:t>
            </a:r>
            <a:r>
              <a:rPr lang="en-US" sz="3900" dirty="0" err="1"/>
              <a:t>chinh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u, A </a:t>
            </a:r>
            <a:r>
              <a:rPr lang="en-US" sz="3900" dirty="0" err="1"/>
              <a:t>kut</a:t>
            </a:r>
            <a:r>
              <a:rPr lang="en-US" sz="3900" dirty="0"/>
              <a:t> </a:t>
            </a:r>
            <a:r>
              <a:rPr lang="en-US" sz="3900" dirty="0" err="1"/>
              <a:t>ke</a:t>
            </a:r>
            <a:r>
              <a:rPr lang="en-US" sz="3900" dirty="0"/>
              <a:t> le a </a:t>
            </a:r>
            <a:r>
              <a:rPr lang="en-US" sz="3900" dirty="0" err="1"/>
              <a:t>hnak</a:t>
            </a:r>
            <a:r>
              <a:rPr lang="en-US" sz="3900" dirty="0"/>
              <a:t> </a:t>
            </a:r>
            <a:r>
              <a:rPr lang="en-US" sz="3900" dirty="0" err="1"/>
              <a:t>khenhnak</a:t>
            </a:r>
            <a:r>
              <a:rPr lang="en-US" sz="3900" dirty="0"/>
              <a:t>, </a:t>
            </a:r>
            <a:r>
              <a:rPr lang="en-US" sz="3900" dirty="0" err="1"/>
              <a:t>Sunparnak</a:t>
            </a:r>
            <a:r>
              <a:rPr lang="en-US" sz="3900" dirty="0"/>
              <a:t> an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Van </a:t>
            </a:r>
            <a:r>
              <a:rPr lang="en-US" sz="3900" dirty="0" err="1"/>
              <a:t>cungmi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zong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, Amah an </a:t>
            </a:r>
            <a:r>
              <a:rPr lang="en-US" sz="3900" dirty="0" err="1"/>
              <a:t>zoh</a:t>
            </a:r>
            <a:r>
              <a:rPr lang="en-US" sz="3900" dirty="0"/>
              <a:t> </a:t>
            </a:r>
            <a:r>
              <a:rPr lang="en-US" sz="3900" dirty="0" err="1"/>
              <a:t>ngam</a:t>
            </a:r>
            <a:r>
              <a:rPr lang="en-US" sz="3900" dirty="0"/>
              <a:t> lo, </a:t>
            </a:r>
            <a:r>
              <a:rPr lang="en-US" sz="3900" dirty="0" err="1"/>
              <a:t>Khuaruahhar</a:t>
            </a:r>
            <a:r>
              <a:rPr lang="en-US" sz="3900" dirty="0"/>
              <a:t> </a:t>
            </a:r>
            <a:r>
              <a:rPr lang="en-US" sz="3900" dirty="0" err="1"/>
              <a:t>bik</a:t>
            </a:r>
            <a:r>
              <a:rPr lang="en-US" sz="3900" dirty="0"/>
              <a:t>, </a:t>
            </a:r>
            <a:r>
              <a:rPr lang="en-US" sz="3900" dirty="0" err="1"/>
              <a:t>Khuaruahhar</a:t>
            </a:r>
            <a:r>
              <a:rPr lang="en-US" sz="3900" dirty="0"/>
              <a:t> chin, </a:t>
            </a:r>
            <a:r>
              <a:rPr lang="en-US" sz="3900" dirty="0" err="1"/>
              <a:t>Kannih</a:t>
            </a:r>
            <a:r>
              <a:rPr lang="en-US" sz="3900" dirty="0"/>
              <a:t>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khamhnak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2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Daihnak</a:t>
            </a:r>
            <a:r>
              <a:rPr lang="en-US" sz="3900" dirty="0"/>
              <a:t>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chinh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u, </a:t>
            </a:r>
            <a:r>
              <a:rPr lang="en-US" sz="3900" dirty="0" err="1"/>
              <a:t>Khua</a:t>
            </a:r>
            <a:r>
              <a:rPr lang="en-US" sz="3900" dirty="0"/>
              <a:t> </a:t>
            </a:r>
            <a:r>
              <a:rPr lang="en-US" sz="3900" dirty="0" err="1"/>
              <a:t>zakip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</a:t>
            </a:r>
            <a:r>
              <a:rPr lang="en-US" sz="3900" dirty="0" err="1"/>
              <a:t>uk</a:t>
            </a:r>
            <a:r>
              <a:rPr lang="en-US" sz="3900" dirty="0"/>
              <a:t>, </a:t>
            </a:r>
            <a:r>
              <a:rPr lang="en-US" sz="3900" dirty="0" err="1"/>
              <a:t>Nichuah</a:t>
            </a:r>
            <a:r>
              <a:rPr lang="en-US" sz="3900" dirty="0"/>
              <a:t>, </a:t>
            </a:r>
            <a:r>
              <a:rPr lang="en-US" sz="3900" dirty="0" err="1"/>
              <a:t>nitlak</a:t>
            </a:r>
            <a:r>
              <a:rPr lang="en-US" sz="3900" dirty="0"/>
              <a:t>, </a:t>
            </a:r>
            <a:r>
              <a:rPr lang="en-US" sz="3900" dirty="0" err="1"/>
              <a:t>chaklei</a:t>
            </a:r>
            <a:r>
              <a:rPr lang="en-US" sz="3900" dirty="0"/>
              <a:t> </a:t>
            </a:r>
            <a:r>
              <a:rPr lang="en-US" sz="3900" dirty="0" err="1"/>
              <a:t>thlanglei</a:t>
            </a:r>
            <a:r>
              <a:rPr lang="en-US" sz="3900" dirty="0"/>
              <a:t>, </a:t>
            </a:r>
            <a:r>
              <a:rPr lang="en-US" sz="3900" dirty="0" err="1"/>
              <a:t>Daihnak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um </a:t>
            </a:r>
            <a:r>
              <a:rPr lang="en-US" sz="3900" dirty="0" err="1"/>
              <a:t>cang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, A </a:t>
            </a:r>
            <a:r>
              <a:rPr lang="en-US" sz="3900" dirty="0" err="1"/>
              <a:t>pennak</a:t>
            </a:r>
            <a:r>
              <a:rPr lang="en-US" sz="3900" dirty="0"/>
              <a:t> a dong lo, A </a:t>
            </a:r>
            <a:r>
              <a:rPr lang="en-US" sz="3900" dirty="0" err="1"/>
              <a:t>ke</a:t>
            </a:r>
            <a:r>
              <a:rPr lang="en-US" sz="3900" dirty="0"/>
              <a:t> </a:t>
            </a:r>
            <a:r>
              <a:rPr lang="en-US" sz="3900" dirty="0" err="1"/>
              <a:t>hram</a:t>
            </a:r>
            <a:r>
              <a:rPr lang="en-US" sz="3900" dirty="0"/>
              <a:t> </a:t>
            </a:r>
            <a:r>
              <a:rPr lang="en-US" sz="3900" dirty="0" err="1"/>
              <a:t>vel</a:t>
            </a:r>
            <a:r>
              <a:rPr lang="en-US" sz="3900" dirty="0"/>
              <a:t> chum ah, A </a:t>
            </a:r>
            <a:r>
              <a:rPr lang="en-US" sz="3900" dirty="0" err="1"/>
              <a:t>dawhmi</a:t>
            </a:r>
            <a:r>
              <a:rPr lang="en-US" sz="3900" dirty="0"/>
              <a:t> van </a:t>
            </a:r>
            <a:r>
              <a:rPr lang="en-US" sz="3900" dirty="0" err="1"/>
              <a:t>pangpar</a:t>
            </a:r>
            <a:r>
              <a:rPr lang="en-US" sz="3900" dirty="0"/>
              <a:t> </a:t>
            </a:r>
            <a:r>
              <a:rPr lang="en-US" sz="3900" dirty="0" err="1"/>
              <a:t>rimhmui</a:t>
            </a:r>
            <a:r>
              <a:rPr lang="en-US" sz="3900" dirty="0"/>
              <a:t>, </a:t>
            </a:r>
            <a:r>
              <a:rPr lang="en-US" sz="3900" dirty="0" err="1"/>
              <a:t>Zungzal</a:t>
            </a:r>
            <a:r>
              <a:rPr lang="en-US" sz="3900" dirty="0"/>
              <a:t> in a par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2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</a:t>
            </a:r>
            <a:r>
              <a:rPr lang="en-US" sz="3900" dirty="0" err="1"/>
              <a:t>Kum</a:t>
            </a:r>
            <a:r>
              <a:rPr lang="en-US" sz="3900" dirty="0"/>
              <a:t> le </a:t>
            </a:r>
            <a:r>
              <a:rPr lang="en-US" sz="3900" dirty="0" err="1"/>
              <a:t>caan</a:t>
            </a:r>
            <a:r>
              <a:rPr lang="en-US" sz="3900" dirty="0"/>
              <a:t> </a:t>
            </a:r>
            <a:r>
              <a:rPr lang="en-US" sz="3900" dirty="0" err="1"/>
              <a:t>uktu</a:t>
            </a:r>
            <a:r>
              <a:rPr lang="en-US" sz="3900" dirty="0"/>
              <a:t> </a:t>
            </a:r>
            <a:r>
              <a:rPr lang="en-US" sz="3900" dirty="0" err="1"/>
              <a:t>Bawi</a:t>
            </a:r>
            <a:r>
              <a:rPr lang="en-US" sz="3900" dirty="0"/>
              <a:t>, Sui </a:t>
            </a:r>
            <a:r>
              <a:rPr lang="en-US" sz="3900" dirty="0" err="1"/>
              <a:t>luchin</a:t>
            </a:r>
            <a:r>
              <a:rPr lang="en-US" sz="3900" dirty="0"/>
              <a:t> </a:t>
            </a:r>
            <a:r>
              <a:rPr lang="en-US" sz="3900" dirty="0" err="1"/>
              <a:t>chinh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u, Van le </a:t>
            </a:r>
            <a:r>
              <a:rPr lang="en-US" sz="3900" dirty="0" err="1"/>
              <a:t>vawlei</a:t>
            </a:r>
            <a:r>
              <a:rPr lang="en-US" sz="3900" dirty="0"/>
              <a:t> </a:t>
            </a:r>
            <a:r>
              <a:rPr lang="en-US" sz="3900" dirty="0" err="1"/>
              <a:t>sertu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, </a:t>
            </a:r>
            <a:r>
              <a:rPr lang="en-US" sz="3900" dirty="0" err="1"/>
              <a:t>Zeizong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 </a:t>
            </a:r>
            <a:r>
              <a:rPr lang="en-US" sz="3900" dirty="0" err="1"/>
              <a:t>Pathian</a:t>
            </a:r>
            <a:r>
              <a:rPr lang="en-US" sz="3900" dirty="0"/>
              <a:t>, </a:t>
            </a:r>
            <a:r>
              <a:rPr lang="en-US" sz="3900" dirty="0" err="1"/>
              <a:t>Khamhtu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in </a:t>
            </a:r>
            <a:r>
              <a:rPr lang="en-US" sz="3900" dirty="0" err="1"/>
              <a:t>thangthat</a:t>
            </a:r>
            <a:r>
              <a:rPr lang="en-US" sz="3900" dirty="0"/>
              <a:t>, Kan </a:t>
            </a:r>
            <a:r>
              <a:rPr lang="en-US" sz="3900" dirty="0" err="1"/>
              <a:t>ca'h</a:t>
            </a:r>
            <a:r>
              <a:rPr lang="en-US" sz="3900" dirty="0"/>
              <a:t> </a:t>
            </a:r>
            <a:r>
              <a:rPr lang="en-US" sz="3900" dirty="0" err="1"/>
              <a:t>thih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huah</a:t>
            </a:r>
            <a:r>
              <a:rPr lang="en-US" sz="3900" dirty="0"/>
              <a:t> </a:t>
            </a:r>
            <a:r>
              <a:rPr lang="en-US" sz="3900" dirty="0" err="1"/>
              <a:t>ca'h</a:t>
            </a:r>
            <a:r>
              <a:rPr lang="en-US" sz="3900" dirty="0"/>
              <a:t>,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thangthatnak</a:t>
            </a:r>
            <a:r>
              <a:rPr lang="en-US" sz="3900" dirty="0"/>
              <a:t> </a:t>
            </a:r>
            <a:r>
              <a:rPr lang="en-US" sz="3900" dirty="0" err="1"/>
              <a:t>zungzal</a:t>
            </a:r>
            <a:r>
              <a:rPr lang="en-US" sz="3900" dirty="0"/>
              <a:t> in, A dong bal </a:t>
            </a:r>
            <a:r>
              <a:rPr lang="en-US" sz="3900" dirty="0" err="1"/>
              <a:t>ti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lo.</a:t>
            </a:r>
          </a:p>
        </p:txBody>
      </p:sp>
    </p:spTree>
  </p:cSld>
  <p:clrMapOvr>
    <a:masterClrMapping/>
  </p:clrMapOvr>
</p:sld>
</file>

<file path=ppt/slides/slide12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12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158. HLA DAWH A KA SAKTER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</a:t>
            </a:r>
            <a:r>
              <a:rPr lang="en-US" sz="3900" dirty="0" err="1"/>
              <a:t>Ab</a:t>
            </a:r>
            <a:endParaRPr lang="en-US" sz="3900" dirty="0"/>
          </a:p>
        </p:txBody>
      </p:sp>
    </p:spTree>
  </p:cSld>
  <p:clrMapOvr>
    <a:masterClrMapping/>
  </p:clrMapOvr>
</p:sld>
</file>

<file path=ppt/slides/slide12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Ka </a:t>
            </a:r>
            <a:r>
              <a:rPr lang="en-US" sz="3900" dirty="0" err="1"/>
              <a:t>lungchung</a:t>
            </a:r>
            <a:r>
              <a:rPr lang="en-US" sz="3900" dirty="0"/>
              <a:t> ah </a:t>
            </a:r>
            <a:r>
              <a:rPr lang="en-US" sz="3900" dirty="0" err="1"/>
              <a:t>hladawh</a:t>
            </a:r>
            <a:r>
              <a:rPr lang="en-US" sz="3900" dirty="0"/>
              <a:t> </a:t>
            </a:r>
            <a:r>
              <a:rPr lang="en-US" sz="3900" dirty="0" err="1"/>
              <a:t>ngaingai</a:t>
            </a:r>
            <a:r>
              <a:rPr lang="en-US" sz="3900" dirty="0"/>
              <a:t> cu,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nem</a:t>
            </a:r>
            <a:r>
              <a:rPr lang="en-US" sz="3900" dirty="0"/>
              <a:t> </a:t>
            </a:r>
            <a:r>
              <a:rPr lang="en-US" sz="3900" dirty="0" err="1"/>
              <a:t>te'n</a:t>
            </a:r>
            <a:r>
              <a:rPr lang="en-US" sz="3900" dirty="0"/>
              <a:t> a </a:t>
            </a:r>
            <a:r>
              <a:rPr lang="en-US" sz="3900" dirty="0" err="1"/>
              <a:t>sak</a:t>
            </a:r>
            <a:r>
              <a:rPr lang="en-US" sz="3900" dirty="0"/>
              <a:t>, </a:t>
            </a:r>
            <a:r>
              <a:rPr lang="en-US" sz="3900" dirty="0" err="1"/>
              <a:t>Tih</a:t>
            </a:r>
            <a:r>
              <a:rPr lang="en-US" sz="3900" dirty="0"/>
              <a:t> </a:t>
            </a:r>
            <a:r>
              <a:rPr lang="en-US" sz="3900" dirty="0" err="1"/>
              <a:t>hlah</a:t>
            </a:r>
            <a:r>
              <a:rPr lang="en-US" sz="3900" dirty="0"/>
              <a:t>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sinah</a:t>
            </a:r>
            <a:r>
              <a:rPr lang="en-US" sz="3900" dirty="0"/>
              <a:t> ka um </a:t>
            </a:r>
            <a:r>
              <a:rPr lang="en-US" sz="3900" dirty="0" err="1"/>
              <a:t>ko</a:t>
            </a:r>
            <a:r>
              <a:rPr lang="en-US" sz="3900" dirty="0"/>
              <a:t>, Dai </a:t>
            </a:r>
            <a:r>
              <a:rPr lang="en-US" sz="3900" dirty="0" err="1"/>
              <a:t>tein</a:t>
            </a:r>
            <a:r>
              <a:rPr lang="en-US" sz="3900" dirty="0"/>
              <a:t> um </a:t>
            </a:r>
            <a:r>
              <a:rPr lang="en-US" sz="3900" dirty="0" err="1"/>
              <a:t>tuah</a:t>
            </a:r>
            <a:r>
              <a:rPr lang="en-US" sz="3900" dirty="0"/>
              <a:t>, a </a:t>
            </a:r>
            <a:r>
              <a:rPr lang="en-US" sz="3900" dirty="0" err="1"/>
              <a:t>ti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2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Jesuh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, Min </a:t>
            </a:r>
            <a:r>
              <a:rPr lang="en-US" sz="3900" dirty="0" err="1"/>
              <a:t>thlum</a:t>
            </a:r>
            <a:r>
              <a:rPr lang="en-US" sz="3900" dirty="0"/>
              <a:t> </a:t>
            </a:r>
            <a:r>
              <a:rPr lang="en-US" sz="3900" dirty="0" err="1"/>
              <a:t>bik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; Ka </a:t>
            </a:r>
            <a:r>
              <a:rPr lang="en-US" sz="3900" dirty="0" err="1"/>
              <a:t>duhnak</a:t>
            </a:r>
            <a:r>
              <a:rPr lang="en-US" sz="3900" dirty="0"/>
              <a:t> a </a:t>
            </a:r>
            <a:r>
              <a:rPr lang="en-US" sz="3900" dirty="0" err="1"/>
              <a:t>tlinter</a:t>
            </a:r>
            <a:r>
              <a:rPr lang="en-US" sz="3900" dirty="0"/>
              <a:t>, </a:t>
            </a:r>
            <a:r>
              <a:rPr lang="en-US" sz="3900" dirty="0" err="1"/>
              <a:t>Kal</a:t>
            </a:r>
            <a:r>
              <a:rPr lang="en-US" sz="3900" dirty="0"/>
              <a:t> </a:t>
            </a:r>
            <a:r>
              <a:rPr lang="en-US" sz="3900" dirty="0" err="1"/>
              <a:t>pah</a:t>
            </a:r>
            <a:r>
              <a:rPr lang="en-US" sz="3900" dirty="0"/>
              <a:t> </a:t>
            </a:r>
            <a:r>
              <a:rPr lang="en-US" sz="3900" dirty="0" err="1"/>
              <a:t>hla</a:t>
            </a:r>
            <a:r>
              <a:rPr lang="en-US" sz="3900" dirty="0"/>
              <a:t> a ka </a:t>
            </a:r>
            <a:r>
              <a:rPr lang="en-US" sz="3900" dirty="0" err="1"/>
              <a:t>sakter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2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Sualnak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ka </a:t>
            </a:r>
            <a:r>
              <a:rPr lang="en-US" sz="3900" dirty="0" err="1"/>
              <a:t>nunnak</a:t>
            </a:r>
            <a:r>
              <a:rPr lang="en-US" sz="3900" dirty="0"/>
              <a:t> </a:t>
            </a:r>
            <a:r>
              <a:rPr lang="en-US" sz="3900" dirty="0" err="1"/>
              <a:t>tingtang</a:t>
            </a:r>
            <a:r>
              <a:rPr lang="en-US" sz="3900" dirty="0"/>
              <a:t> </a:t>
            </a:r>
            <a:r>
              <a:rPr lang="en-US" sz="3900" dirty="0" err="1"/>
              <a:t>hri</a:t>
            </a:r>
            <a:r>
              <a:rPr lang="en-US" sz="3900" dirty="0"/>
              <a:t>, A </a:t>
            </a:r>
            <a:r>
              <a:rPr lang="en-US" sz="3900" dirty="0" err="1"/>
              <a:t>chah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a </a:t>
            </a:r>
            <a:r>
              <a:rPr lang="en-US" sz="3900" dirty="0" err="1"/>
              <a:t>rawk</a:t>
            </a:r>
            <a:r>
              <a:rPr lang="en-US" sz="3900" dirty="0"/>
              <a:t> </a:t>
            </a:r>
            <a:r>
              <a:rPr lang="en-US" sz="3900" dirty="0" err="1"/>
              <a:t>dih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</a:t>
            </a:r>
            <a:r>
              <a:rPr lang="en-US" sz="3900" dirty="0" err="1"/>
              <a:t>Siseh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 </a:t>
            </a:r>
            <a:r>
              <a:rPr lang="en-US" sz="3900" dirty="0" err="1"/>
              <a:t>peh</a:t>
            </a:r>
            <a:r>
              <a:rPr lang="en-US" sz="3900" dirty="0"/>
              <a:t> than ca, </a:t>
            </a:r>
            <a:r>
              <a:rPr lang="en-US" sz="3900" dirty="0" err="1"/>
              <a:t>Lawmhnak</a:t>
            </a:r>
            <a:r>
              <a:rPr lang="en-US" sz="3900" dirty="0"/>
              <a:t> </a:t>
            </a:r>
            <a:r>
              <a:rPr lang="en-US" sz="3900" dirty="0" err="1"/>
              <a:t>awdawh</a:t>
            </a:r>
            <a:r>
              <a:rPr lang="en-US" sz="3900" dirty="0"/>
              <a:t> a um than.</a:t>
            </a:r>
          </a:p>
        </p:txBody>
      </p:sp>
    </p:spTree>
  </p:cSld>
  <p:clrMapOvr>
    <a:masterClrMapping/>
  </p:clrMapOvr>
</p:sld>
</file>

<file path=ppt/slides/slide12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Jesuh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, Min </a:t>
            </a:r>
            <a:r>
              <a:rPr lang="en-US" sz="3900" dirty="0" err="1"/>
              <a:t>thlum</a:t>
            </a:r>
            <a:r>
              <a:rPr lang="en-US" sz="3900" dirty="0"/>
              <a:t> </a:t>
            </a:r>
            <a:r>
              <a:rPr lang="en-US" sz="3900" dirty="0" err="1"/>
              <a:t>bik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; Ka </a:t>
            </a:r>
            <a:r>
              <a:rPr lang="en-US" sz="3900" dirty="0" err="1"/>
              <a:t>duhnak</a:t>
            </a:r>
            <a:r>
              <a:rPr lang="en-US" sz="3900" dirty="0"/>
              <a:t> a </a:t>
            </a:r>
            <a:r>
              <a:rPr lang="en-US" sz="3900" dirty="0" err="1"/>
              <a:t>tlinter</a:t>
            </a:r>
            <a:r>
              <a:rPr lang="en-US" sz="3900" dirty="0"/>
              <a:t>, </a:t>
            </a:r>
            <a:r>
              <a:rPr lang="en-US" sz="3900" dirty="0" err="1"/>
              <a:t>Kal</a:t>
            </a:r>
            <a:r>
              <a:rPr lang="en-US" sz="3900" dirty="0"/>
              <a:t> </a:t>
            </a:r>
            <a:r>
              <a:rPr lang="en-US" sz="3900" dirty="0" err="1"/>
              <a:t>pah</a:t>
            </a:r>
            <a:r>
              <a:rPr lang="en-US" sz="3900" dirty="0"/>
              <a:t> </a:t>
            </a:r>
            <a:r>
              <a:rPr lang="en-US" sz="3900" dirty="0" err="1"/>
              <a:t>hla</a:t>
            </a:r>
            <a:r>
              <a:rPr lang="en-US" sz="3900" dirty="0"/>
              <a:t> a ka </a:t>
            </a:r>
            <a:r>
              <a:rPr lang="en-US" sz="3900" dirty="0" err="1"/>
              <a:t>sakter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2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Amah </a:t>
            </a:r>
            <a:r>
              <a:rPr lang="en-US" sz="3900" dirty="0" err="1"/>
              <a:t>velngeihnak</a:t>
            </a:r>
            <a:r>
              <a:rPr lang="en-US" sz="3900" dirty="0"/>
              <a:t> in ka rum </a:t>
            </a:r>
            <a:r>
              <a:rPr lang="en-US" sz="3900" dirty="0" err="1"/>
              <a:t>ko</a:t>
            </a:r>
            <a:r>
              <a:rPr lang="en-US" sz="3900" dirty="0"/>
              <a:t>, </a:t>
            </a:r>
            <a:r>
              <a:rPr lang="en-US" sz="3900" dirty="0" err="1"/>
              <a:t>Himnak</a:t>
            </a:r>
            <a:r>
              <a:rPr lang="en-US" sz="3900" dirty="0"/>
              <a:t> a </a:t>
            </a:r>
            <a:r>
              <a:rPr lang="en-US" sz="3900" dirty="0" err="1"/>
              <a:t>thla</a:t>
            </a:r>
            <a:r>
              <a:rPr lang="en-US" sz="3900" dirty="0"/>
              <a:t> tang </a:t>
            </a:r>
            <a:r>
              <a:rPr lang="en-US" sz="3900" dirty="0" err="1"/>
              <a:t>kaa</a:t>
            </a:r>
            <a:r>
              <a:rPr lang="en-US" sz="3900" dirty="0"/>
              <a:t> </a:t>
            </a:r>
            <a:r>
              <a:rPr lang="en-US" sz="3900" dirty="0" err="1"/>
              <a:t>dor</a:t>
            </a:r>
            <a:r>
              <a:rPr lang="en-US" sz="3900" dirty="0"/>
              <a:t>, A </a:t>
            </a:r>
            <a:r>
              <a:rPr lang="en-US" sz="3900" dirty="0" err="1"/>
              <a:t>hmaipanh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ka </a:t>
            </a:r>
            <a:r>
              <a:rPr lang="en-US" sz="3900" dirty="0" err="1"/>
              <a:t>zoh</a:t>
            </a:r>
            <a:r>
              <a:rPr lang="en-US" sz="3900" dirty="0"/>
              <a:t>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, </a:t>
            </a:r>
            <a:r>
              <a:rPr lang="en-US" sz="3900" dirty="0" err="1"/>
              <a:t>Lawmhnak</a:t>
            </a:r>
            <a:r>
              <a:rPr lang="en-US" sz="3900" dirty="0"/>
              <a:t> </a:t>
            </a:r>
            <a:r>
              <a:rPr lang="en-US" sz="3900" dirty="0" err="1"/>
              <a:t>hla</a:t>
            </a:r>
            <a:r>
              <a:rPr lang="en-US" sz="3900" dirty="0"/>
              <a:t> ka </a:t>
            </a:r>
            <a:r>
              <a:rPr lang="en-US" sz="3900" dirty="0" err="1"/>
              <a:t>sa</a:t>
            </a:r>
            <a:r>
              <a:rPr lang="en-US" sz="3900" dirty="0"/>
              <a:t> </a:t>
            </a:r>
            <a:r>
              <a:rPr lang="en-US" sz="3900" dirty="0" err="1"/>
              <a:t>lengmang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2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Jesuh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, Min </a:t>
            </a:r>
            <a:r>
              <a:rPr lang="en-US" sz="3900" dirty="0" err="1"/>
              <a:t>thlum</a:t>
            </a:r>
            <a:r>
              <a:rPr lang="en-US" sz="3900" dirty="0"/>
              <a:t> </a:t>
            </a:r>
            <a:r>
              <a:rPr lang="en-US" sz="3900" dirty="0" err="1"/>
              <a:t>bik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; Ka </a:t>
            </a:r>
            <a:r>
              <a:rPr lang="en-US" sz="3900" dirty="0" err="1"/>
              <a:t>duhnak</a:t>
            </a:r>
            <a:r>
              <a:rPr lang="en-US" sz="3900" dirty="0"/>
              <a:t> a </a:t>
            </a:r>
            <a:r>
              <a:rPr lang="en-US" sz="3900" dirty="0" err="1"/>
              <a:t>tlinter</a:t>
            </a:r>
            <a:r>
              <a:rPr lang="en-US" sz="3900" dirty="0"/>
              <a:t>, </a:t>
            </a:r>
            <a:r>
              <a:rPr lang="en-US" sz="3900" dirty="0" err="1"/>
              <a:t>Kal</a:t>
            </a:r>
            <a:r>
              <a:rPr lang="en-US" sz="3900" dirty="0"/>
              <a:t> </a:t>
            </a:r>
            <a:r>
              <a:rPr lang="en-US" sz="3900" dirty="0" err="1"/>
              <a:t>pah</a:t>
            </a:r>
            <a:r>
              <a:rPr lang="en-US" sz="3900" dirty="0"/>
              <a:t> </a:t>
            </a:r>
            <a:r>
              <a:rPr lang="en-US" sz="3900" dirty="0" err="1"/>
              <a:t>hla</a:t>
            </a:r>
            <a:r>
              <a:rPr lang="en-US" sz="3900" dirty="0"/>
              <a:t> a ka </a:t>
            </a:r>
            <a:r>
              <a:rPr lang="en-US" sz="3900" dirty="0" err="1"/>
              <a:t>sakter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2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A </a:t>
            </a:r>
            <a:r>
              <a:rPr lang="en-US" sz="3900" dirty="0" err="1"/>
              <a:t>rauh</a:t>
            </a:r>
            <a:r>
              <a:rPr lang="en-US" sz="3900" dirty="0"/>
              <a:t> </a:t>
            </a:r>
            <a:r>
              <a:rPr lang="en-US" sz="3900" dirty="0" err="1"/>
              <a:t>hlanah</a:t>
            </a:r>
            <a:r>
              <a:rPr lang="en-US" sz="3900" dirty="0"/>
              <a:t> a </a:t>
            </a:r>
            <a:r>
              <a:rPr lang="en-US" sz="3900" dirty="0" err="1"/>
              <a:t>tum</a:t>
            </a:r>
            <a:r>
              <a:rPr lang="en-US" sz="3900" dirty="0"/>
              <a:t> than </a:t>
            </a:r>
            <a:r>
              <a:rPr lang="en-US" sz="3900" dirty="0" err="1"/>
              <a:t>lai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, A </a:t>
            </a:r>
            <a:r>
              <a:rPr lang="en-US" sz="3900" dirty="0" err="1"/>
              <a:t>sinah</a:t>
            </a:r>
            <a:r>
              <a:rPr lang="en-US" sz="3900" dirty="0"/>
              <a:t> a ka </a:t>
            </a:r>
            <a:r>
              <a:rPr lang="en-US" sz="3900" dirty="0" err="1"/>
              <a:t>hruai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 </a:t>
            </a:r>
            <a:r>
              <a:rPr lang="en-US" sz="3900" dirty="0" err="1"/>
              <a:t>Hngalh</a:t>
            </a:r>
            <a:r>
              <a:rPr lang="en-US" sz="3900" dirty="0"/>
              <a:t> lo ram ah </a:t>
            </a:r>
            <a:r>
              <a:rPr lang="en-US" sz="3900" dirty="0" err="1"/>
              <a:t>khin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zuang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, Amah he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uk</a:t>
            </a:r>
            <a:r>
              <a:rPr lang="en-US" sz="3900" dirty="0"/>
              <a:t> </a:t>
            </a:r>
            <a:r>
              <a:rPr lang="en-US" sz="3900" dirty="0" err="1"/>
              <a:t>ti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2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Jesuh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, Min </a:t>
            </a:r>
            <a:r>
              <a:rPr lang="en-US" sz="3900" dirty="0" err="1"/>
              <a:t>thlum</a:t>
            </a:r>
            <a:r>
              <a:rPr lang="en-US" sz="3900" dirty="0"/>
              <a:t> </a:t>
            </a:r>
            <a:r>
              <a:rPr lang="en-US" sz="3900" dirty="0" err="1"/>
              <a:t>bik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; Ka </a:t>
            </a:r>
            <a:r>
              <a:rPr lang="en-US" sz="3900" dirty="0" err="1"/>
              <a:t>duhnak</a:t>
            </a:r>
            <a:r>
              <a:rPr lang="en-US" sz="3900" dirty="0"/>
              <a:t> a </a:t>
            </a:r>
            <a:r>
              <a:rPr lang="en-US" sz="3900" dirty="0" err="1"/>
              <a:t>tlinter</a:t>
            </a:r>
            <a:r>
              <a:rPr lang="en-US" sz="3900" dirty="0"/>
              <a:t>, </a:t>
            </a:r>
            <a:r>
              <a:rPr lang="en-US" sz="3900" dirty="0" err="1"/>
              <a:t>Kal</a:t>
            </a:r>
            <a:r>
              <a:rPr lang="en-US" sz="3900" dirty="0"/>
              <a:t> </a:t>
            </a:r>
            <a:r>
              <a:rPr lang="en-US" sz="3900" dirty="0" err="1"/>
              <a:t>pah</a:t>
            </a:r>
            <a:r>
              <a:rPr lang="en-US" sz="3900" dirty="0"/>
              <a:t> </a:t>
            </a:r>
            <a:r>
              <a:rPr lang="en-US" sz="3900" dirty="0" err="1"/>
              <a:t>hla</a:t>
            </a:r>
            <a:r>
              <a:rPr lang="en-US" sz="3900" dirty="0"/>
              <a:t> a ka </a:t>
            </a:r>
            <a:r>
              <a:rPr lang="en-US" sz="3900" dirty="0" err="1"/>
              <a:t>sakter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2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12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159. BAWIPA CU KA TUUKHAL A SI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Bb</a:t>
            </a:r>
          </a:p>
        </p:txBody>
      </p:sp>
    </p:spTree>
  </p:cSld>
  <p:clrMapOvr>
    <a:masterClrMapping/>
  </p:clrMapOvr>
</p:sld>
</file>

<file path=ppt/slides/slide12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Jesuh</a:t>
            </a:r>
            <a:r>
              <a:rPr lang="en-US" sz="3900" dirty="0"/>
              <a:t> cu ka </a:t>
            </a:r>
            <a:r>
              <a:rPr lang="en-US" sz="3900" dirty="0" err="1"/>
              <a:t>Tuukhal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, </a:t>
            </a:r>
            <a:r>
              <a:rPr lang="en-US" sz="3900" dirty="0" err="1"/>
              <a:t>Zeihmanh</a:t>
            </a:r>
            <a:r>
              <a:rPr lang="en-US" sz="3900" dirty="0"/>
              <a:t> ka </a:t>
            </a:r>
            <a:r>
              <a:rPr lang="en-US" sz="3900" dirty="0" err="1"/>
              <a:t>tih</a:t>
            </a:r>
            <a:r>
              <a:rPr lang="en-US" sz="3900" dirty="0"/>
              <a:t> </a:t>
            </a:r>
            <a:r>
              <a:rPr lang="en-US" sz="3900" dirty="0" err="1"/>
              <a:t>ti</a:t>
            </a:r>
            <a:r>
              <a:rPr lang="en-US" sz="3900" dirty="0"/>
              <a:t> lo, Ram </a:t>
            </a:r>
            <a:r>
              <a:rPr lang="en-US" sz="3900" dirty="0" err="1"/>
              <a:t>hring</a:t>
            </a:r>
            <a:r>
              <a:rPr lang="en-US" sz="3900" dirty="0"/>
              <a:t> </a:t>
            </a:r>
            <a:r>
              <a:rPr lang="en-US" sz="3900" dirty="0" err="1"/>
              <a:t>lakah</a:t>
            </a:r>
            <a:r>
              <a:rPr lang="en-US" sz="3900" dirty="0"/>
              <a:t> a ka </a:t>
            </a:r>
            <a:r>
              <a:rPr lang="en-US" sz="3900" dirty="0" err="1"/>
              <a:t>ihter</a:t>
            </a:r>
            <a:r>
              <a:rPr lang="en-US" sz="3900" dirty="0"/>
              <a:t>, Ti </a:t>
            </a:r>
            <a:r>
              <a:rPr lang="en-US" sz="3900" dirty="0" err="1"/>
              <a:t>pawngah</a:t>
            </a:r>
            <a:r>
              <a:rPr lang="en-US" sz="3900" dirty="0"/>
              <a:t> a ka </a:t>
            </a:r>
            <a:r>
              <a:rPr lang="en-US" sz="3900" dirty="0" err="1"/>
              <a:t>hruai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2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Ka </a:t>
            </a:r>
            <a:r>
              <a:rPr lang="en-US" sz="3900" dirty="0" err="1"/>
              <a:t>nunnak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</a:t>
            </a:r>
            <a:r>
              <a:rPr lang="en-US" sz="3900" dirty="0" err="1"/>
              <a:t>tlunter</a:t>
            </a:r>
            <a:r>
              <a:rPr lang="en-US" sz="3900" dirty="0"/>
              <a:t> than, A min </a:t>
            </a:r>
            <a:r>
              <a:rPr lang="en-US" sz="3900" dirty="0" err="1"/>
              <a:t>thangthat</a:t>
            </a:r>
            <a:r>
              <a:rPr lang="en-US" sz="3900" dirty="0"/>
              <a:t> </a:t>
            </a:r>
            <a:r>
              <a:rPr lang="en-US" sz="3900" dirty="0" err="1"/>
              <a:t>awk</a:t>
            </a:r>
            <a:r>
              <a:rPr lang="en-US" sz="3900" dirty="0"/>
              <a:t> </a:t>
            </a:r>
            <a:r>
              <a:rPr lang="en-US" sz="3900" dirty="0" err="1"/>
              <a:t>ca'h</a:t>
            </a:r>
            <a:r>
              <a:rPr lang="en-US" sz="3900" dirty="0"/>
              <a:t>, A </a:t>
            </a:r>
            <a:r>
              <a:rPr lang="en-US" sz="3900" dirty="0" err="1"/>
              <a:t>kut</a:t>
            </a:r>
            <a:r>
              <a:rPr lang="en-US" sz="3900" dirty="0"/>
              <a:t> in </a:t>
            </a:r>
            <a:r>
              <a:rPr lang="en-US" sz="3900" dirty="0" err="1"/>
              <a:t>dinnak</a:t>
            </a:r>
            <a:r>
              <a:rPr lang="en-US" sz="3900" dirty="0"/>
              <a:t> lam </a:t>
            </a:r>
            <a:r>
              <a:rPr lang="en-US" sz="3900" dirty="0" err="1"/>
              <a:t>tha</a:t>
            </a:r>
            <a:r>
              <a:rPr lang="en-US" sz="3900" dirty="0"/>
              <a:t> ah, A ka </a:t>
            </a:r>
            <a:r>
              <a:rPr lang="en-US" sz="3900" dirty="0" err="1"/>
              <a:t>kalpi</a:t>
            </a:r>
            <a:r>
              <a:rPr lang="en-US" sz="3900" dirty="0"/>
              <a:t> </a:t>
            </a:r>
            <a:r>
              <a:rPr lang="en-US" sz="3900" dirty="0" err="1"/>
              <a:t>lengmang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2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Thihnak</a:t>
            </a:r>
            <a:r>
              <a:rPr lang="en-US" sz="3900" dirty="0"/>
              <a:t> </a:t>
            </a:r>
            <a:r>
              <a:rPr lang="en-US" sz="3900" dirty="0" err="1"/>
              <a:t>hor</a:t>
            </a:r>
            <a:r>
              <a:rPr lang="en-US" sz="3900" dirty="0"/>
              <a:t> ah </a:t>
            </a:r>
            <a:r>
              <a:rPr lang="en-US" sz="3900" dirty="0" err="1"/>
              <a:t>kal</a:t>
            </a:r>
            <a:r>
              <a:rPr lang="en-US" sz="3900" dirty="0"/>
              <a:t> </a:t>
            </a:r>
            <a:r>
              <a:rPr lang="en-US" sz="3900" dirty="0" err="1"/>
              <a:t>hmanhning</a:t>
            </a:r>
            <a:r>
              <a:rPr lang="en-US" sz="3900" dirty="0"/>
              <a:t> law, Ka thin a </a:t>
            </a:r>
            <a:r>
              <a:rPr lang="en-US" sz="3900" dirty="0" err="1"/>
              <a:t>phang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lo, Na </a:t>
            </a:r>
            <a:r>
              <a:rPr lang="en-US" sz="3900" dirty="0" err="1"/>
              <a:t>thiangthunh</a:t>
            </a:r>
            <a:r>
              <a:rPr lang="en-US" sz="3900" dirty="0"/>
              <a:t> le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tanbo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, Ka </a:t>
            </a:r>
            <a:r>
              <a:rPr lang="en-US" sz="3900" dirty="0" err="1"/>
              <a:t>hna</a:t>
            </a:r>
            <a:r>
              <a:rPr lang="en-US" sz="3900" dirty="0"/>
              <a:t> an ka </a:t>
            </a:r>
            <a:r>
              <a:rPr lang="en-US" sz="3900" dirty="0" err="1"/>
              <a:t>ngamter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2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</a:t>
            </a:r>
            <a:r>
              <a:rPr lang="en-US" sz="3900" dirty="0" err="1"/>
              <a:t>Keimah</a:t>
            </a:r>
            <a:r>
              <a:rPr lang="en-US" sz="3900" dirty="0"/>
              <a:t> ka </a:t>
            </a:r>
            <a:r>
              <a:rPr lang="en-US" sz="3900" dirty="0" err="1"/>
              <a:t>ral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hmaika</a:t>
            </a:r>
            <a:r>
              <a:rPr lang="en-US" sz="3900" dirty="0"/>
              <a:t> ah, </a:t>
            </a:r>
            <a:r>
              <a:rPr lang="en-US" sz="3900" dirty="0" err="1"/>
              <a:t>Rawl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ka </a:t>
            </a:r>
            <a:r>
              <a:rPr lang="en-US" sz="3900" dirty="0" err="1"/>
              <a:t>dangh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, Ka </a:t>
            </a:r>
            <a:r>
              <a:rPr lang="en-US" sz="3900" dirty="0" err="1"/>
              <a:t>lu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chiti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thuh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, Ka </a:t>
            </a:r>
            <a:r>
              <a:rPr lang="en-US" sz="3900" dirty="0" err="1"/>
              <a:t>hrai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</a:t>
            </a:r>
            <a:r>
              <a:rPr lang="en-US" sz="3900" dirty="0" err="1"/>
              <a:t>liam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2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5. </a:t>
            </a:r>
            <a:r>
              <a:rPr lang="en-US" sz="3900" dirty="0" err="1"/>
              <a:t>Thatnak</a:t>
            </a:r>
            <a:r>
              <a:rPr lang="en-US" sz="3900" dirty="0"/>
              <a:t> le </a:t>
            </a:r>
            <a:r>
              <a:rPr lang="en-US" sz="3900" dirty="0" err="1"/>
              <a:t>zaangfahnak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, An ka </a:t>
            </a:r>
            <a:r>
              <a:rPr lang="en-US" sz="3900" dirty="0" err="1"/>
              <a:t>zulh</a:t>
            </a:r>
            <a:r>
              <a:rPr lang="en-US" sz="3900" dirty="0"/>
              <a:t> </a:t>
            </a:r>
            <a:r>
              <a:rPr lang="en-US" sz="3900" dirty="0" err="1"/>
              <a:t>camcin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innchung</a:t>
            </a:r>
            <a:r>
              <a:rPr lang="en-US" sz="3900" dirty="0"/>
              <a:t> </a:t>
            </a:r>
            <a:r>
              <a:rPr lang="en-US" sz="3900" dirty="0" err="1"/>
              <a:t>ahcun</a:t>
            </a:r>
            <a:r>
              <a:rPr lang="en-US" sz="3900" dirty="0"/>
              <a:t>, </a:t>
            </a:r>
            <a:r>
              <a:rPr lang="en-US" sz="3900" dirty="0" err="1"/>
              <a:t>Zungzal</a:t>
            </a:r>
            <a:r>
              <a:rPr lang="en-US" sz="3900" dirty="0"/>
              <a:t> in ka um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2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12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160. AA DAWH BIK JESUH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F</a:t>
            </a:r>
          </a:p>
        </p:txBody>
      </p:sp>
    </p:spTree>
  </p:cSld>
  <p:clrMapOvr>
    <a:masterClrMapping/>
  </p:clrMapOvr>
</p:sld>
</file>

<file path=ppt/slides/slide12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Aa</a:t>
            </a:r>
            <a:r>
              <a:rPr lang="en-US" sz="3900" dirty="0"/>
              <a:t> </a:t>
            </a:r>
            <a:r>
              <a:rPr lang="en-US" sz="3900" dirty="0" err="1"/>
              <a:t>dawh</a:t>
            </a:r>
            <a:r>
              <a:rPr lang="en-US" sz="3900" dirty="0"/>
              <a:t> </a:t>
            </a:r>
            <a:r>
              <a:rPr lang="en-US" sz="3900" dirty="0" err="1"/>
              <a:t>bik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, </a:t>
            </a:r>
            <a:r>
              <a:rPr lang="en-US" sz="3900" dirty="0" err="1"/>
              <a:t>Zeizong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 </a:t>
            </a:r>
            <a:r>
              <a:rPr lang="en-US" sz="3900" dirty="0" err="1"/>
              <a:t>pengtu</a:t>
            </a:r>
            <a:r>
              <a:rPr lang="en-US" sz="3900" dirty="0"/>
              <a:t>, </a:t>
            </a:r>
            <a:r>
              <a:rPr lang="en-US" sz="3900" dirty="0" err="1"/>
              <a:t>Pathian</a:t>
            </a:r>
            <a:r>
              <a:rPr lang="en-US" sz="3900" dirty="0"/>
              <a:t> le </a:t>
            </a:r>
            <a:r>
              <a:rPr lang="en-US" sz="3900" dirty="0" err="1"/>
              <a:t>minung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Fapa</a:t>
            </a:r>
            <a:r>
              <a:rPr lang="en-US" sz="3900" dirty="0"/>
              <a:t>,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bochan</a:t>
            </a:r>
            <a:r>
              <a:rPr lang="en-US" sz="3900" dirty="0"/>
              <a:t>,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upat</a:t>
            </a:r>
            <a:r>
              <a:rPr lang="en-US" sz="3900" dirty="0"/>
              <a:t>, Nang ka </a:t>
            </a:r>
            <a:r>
              <a:rPr lang="en-US" sz="3900" dirty="0" err="1"/>
              <a:t>thlarau</a:t>
            </a:r>
            <a:r>
              <a:rPr lang="en-US" sz="3900" dirty="0"/>
              <a:t> </a:t>
            </a:r>
            <a:r>
              <a:rPr lang="en-US" sz="3900" dirty="0" err="1"/>
              <a:t>sunpar</a:t>
            </a:r>
            <a:r>
              <a:rPr lang="en-US" sz="3900" dirty="0"/>
              <a:t> </a:t>
            </a:r>
            <a:r>
              <a:rPr lang="en-US" sz="3900" dirty="0" err="1"/>
              <a:t>luchin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2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Ram-</a:t>
            </a:r>
            <a:r>
              <a:rPr lang="en-US" sz="3900" dirty="0" err="1"/>
              <a:t>hring</a:t>
            </a:r>
            <a:r>
              <a:rPr lang="en-US" sz="3900" dirty="0"/>
              <a:t> an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dawh</a:t>
            </a:r>
            <a:r>
              <a:rPr lang="en-US" sz="3900" dirty="0"/>
              <a:t>, Thing an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dawh</a:t>
            </a:r>
            <a:r>
              <a:rPr lang="en-US" sz="3900" dirty="0"/>
              <a:t> </a:t>
            </a:r>
            <a:r>
              <a:rPr lang="en-US" sz="3900" dirty="0" err="1"/>
              <a:t>chinchin</a:t>
            </a:r>
            <a:r>
              <a:rPr lang="en-US" sz="3900" dirty="0"/>
              <a:t>, </a:t>
            </a:r>
            <a:r>
              <a:rPr lang="en-US" sz="3900" dirty="0" err="1"/>
              <a:t>Sunparnak</a:t>
            </a:r>
            <a:r>
              <a:rPr lang="en-US" sz="3900" dirty="0"/>
              <a:t> in an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thuam</a:t>
            </a:r>
            <a:r>
              <a:rPr lang="en-US" sz="3900" dirty="0"/>
              <a:t> </a:t>
            </a:r>
            <a:r>
              <a:rPr lang="en-US" sz="3900" dirty="0" err="1"/>
              <a:t>dih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aa</a:t>
            </a:r>
            <a:r>
              <a:rPr lang="en-US" sz="3900" dirty="0"/>
              <a:t> </a:t>
            </a:r>
            <a:r>
              <a:rPr lang="en-US" sz="3900" dirty="0" err="1"/>
              <a:t>dawh</a:t>
            </a:r>
            <a:r>
              <a:rPr lang="en-US" sz="3900" dirty="0"/>
              <a:t> </a:t>
            </a:r>
            <a:r>
              <a:rPr lang="en-US" sz="3900" dirty="0" err="1"/>
              <a:t>deuh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a </a:t>
            </a:r>
            <a:r>
              <a:rPr lang="en-US" sz="3900" dirty="0" err="1"/>
              <a:t>thiang</a:t>
            </a:r>
            <a:r>
              <a:rPr lang="en-US" sz="3900" dirty="0"/>
              <a:t> </a:t>
            </a:r>
            <a:r>
              <a:rPr lang="en-US" sz="3900" dirty="0" err="1"/>
              <a:t>deuh</a:t>
            </a:r>
            <a:r>
              <a:rPr lang="en-US" sz="3900" dirty="0"/>
              <a:t>, </a:t>
            </a:r>
            <a:r>
              <a:rPr lang="en-US" sz="3900" dirty="0" err="1"/>
              <a:t>Ngaihchiami</a:t>
            </a:r>
            <a:r>
              <a:rPr lang="en-US" sz="3900" dirty="0"/>
              <a:t> lung a </a:t>
            </a:r>
            <a:r>
              <a:rPr lang="en-US" sz="3900" dirty="0" err="1"/>
              <a:t>lawmhter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2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Nitlang</a:t>
            </a:r>
            <a:r>
              <a:rPr lang="en-US" sz="3900" dirty="0"/>
              <a:t> </a:t>
            </a:r>
            <a:r>
              <a:rPr lang="en-US" sz="3900" dirty="0" err="1"/>
              <a:t>aa</a:t>
            </a:r>
            <a:r>
              <a:rPr lang="en-US" sz="3900" dirty="0"/>
              <a:t> </a:t>
            </a:r>
            <a:r>
              <a:rPr lang="en-US" sz="3900" dirty="0" err="1"/>
              <a:t>dawh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</a:t>
            </a:r>
            <a:r>
              <a:rPr lang="en-US" sz="3900" dirty="0" err="1"/>
              <a:t>Thlapa</a:t>
            </a:r>
            <a:r>
              <a:rPr lang="en-US" sz="3900" dirty="0"/>
              <a:t> </a:t>
            </a:r>
            <a:r>
              <a:rPr lang="en-US" sz="3900" dirty="0" err="1"/>
              <a:t>aa</a:t>
            </a:r>
            <a:r>
              <a:rPr lang="en-US" sz="3900" dirty="0"/>
              <a:t> </a:t>
            </a:r>
            <a:r>
              <a:rPr lang="en-US" sz="3900" dirty="0" err="1"/>
              <a:t>dawh</a:t>
            </a:r>
            <a:r>
              <a:rPr lang="en-US" sz="3900" dirty="0"/>
              <a:t> </a:t>
            </a:r>
            <a:r>
              <a:rPr lang="en-US" sz="3900" dirty="0" err="1"/>
              <a:t>chinchin</a:t>
            </a:r>
            <a:r>
              <a:rPr lang="en-US" sz="3900" dirty="0"/>
              <a:t>, </a:t>
            </a:r>
            <a:r>
              <a:rPr lang="en-US" sz="3900" dirty="0" err="1"/>
              <a:t>Vancung</a:t>
            </a:r>
            <a:r>
              <a:rPr lang="en-US" sz="3900" dirty="0"/>
              <a:t> </a:t>
            </a:r>
            <a:r>
              <a:rPr lang="en-US" sz="3900" dirty="0" err="1"/>
              <a:t>arfi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 </a:t>
            </a:r>
            <a:r>
              <a:rPr lang="en-US" sz="3900" dirty="0" err="1"/>
              <a:t>zong</a:t>
            </a:r>
            <a:r>
              <a:rPr lang="en-US" sz="3900" dirty="0"/>
              <a:t> </a:t>
            </a:r>
            <a:r>
              <a:rPr lang="en-US" sz="3900" dirty="0" err="1"/>
              <a:t>khi</a:t>
            </a:r>
            <a:r>
              <a:rPr lang="en-US" sz="3900" dirty="0"/>
              <a:t>, </a:t>
            </a:r>
            <a:r>
              <a:rPr lang="en-US" sz="3900" dirty="0" err="1"/>
              <a:t>Vanmi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, An </a:t>
            </a:r>
            <a:r>
              <a:rPr lang="en-US" sz="3900" dirty="0" err="1"/>
              <a:t>thangthat</a:t>
            </a:r>
            <a:r>
              <a:rPr lang="en-US" sz="3900" dirty="0"/>
              <a:t> </a:t>
            </a:r>
            <a:r>
              <a:rPr lang="en-US" sz="3900" dirty="0" err="1"/>
              <a:t>leng</a:t>
            </a:r>
            <a:r>
              <a:rPr lang="en-US" sz="3900" dirty="0"/>
              <a:t> in, </a:t>
            </a:r>
            <a:r>
              <a:rPr lang="en-US" sz="3900" dirty="0" err="1"/>
              <a:t>Jesuh</a:t>
            </a:r>
            <a:r>
              <a:rPr lang="en-US" sz="3900" dirty="0"/>
              <a:t> cu a </a:t>
            </a:r>
            <a:r>
              <a:rPr lang="en-US" sz="3900" dirty="0" err="1"/>
              <a:t>thiang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a </a:t>
            </a:r>
            <a:r>
              <a:rPr lang="en-US" sz="3900" dirty="0" err="1"/>
              <a:t>ceu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2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12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161. THANGTHAT U! THANGTHAT U!</a:t>
            </a:r>
          </a:p>
          <a:p>
            <a:r>
              <a:rPr lang="en-US" sz="3900" dirty="0" err="1"/>
              <a:t>Doh</a:t>
            </a:r>
            <a:r>
              <a:rPr lang="en-US" sz="3900" dirty="0"/>
              <a:t> is </a:t>
            </a:r>
            <a:r>
              <a:rPr lang="en-US" sz="3900" dirty="0" err="1"/>
              <a:t>Ab</a:t>
            </a:r>
            <a:endParaRPr lang="en-US" sz="3900" dirty="0"/>
          </a:p>
        </p:txBody>
      </p:sp>
    </p:spTree>
  </p:cSld>
  <p:clrMapOvr>
    <a:masterClrMapping/>
  </p:clrMapOvr>
</p:sld>
</file>

<file path=ppt/slides/slide12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45957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100" dirty="0"/>
              <a:t>1. </a:t>
            </a:r>
            <a:r>
              <a:rPr lang="en-US" sz="3100" dirty="0" err="1"/>
              <a:t>Lawm</a:t>
            </a:r>
            <a:r>
              <a:rPr lang="en-US" sz="3100" dirty="0"/>
              <a:t> u, </a:t>
            </a:r>
            <a:r>
              <a:rPr lang="en-US" sz="3100" dirty="0" err="1"/>
              <a:t>Lawm</a:t>
            </a:r>
            <a:r>
              <a:rPr lang="en-US" sz="3100" dirty="0"/>
              <a:t> u, Kan </a:t>
            </a:r>
            <a:r>
              <a:rPr lang="en-US" sz="3100" dirty="0" err="1"/>
              <a:t>dawtmi</a:t>
            </a:r>
            <a:r>
              <a:rPr lang="en-US" sz="3100" dirty="0"/>
              <a:t> </a:t>
            </a:r>
            <a:r>
              <a:rPr lang="en-US" sz="3100" dirty="0" err="1"/>
              <a:t>Khamhtu</a:t>
            </a:r>
            <a:r>
              <a:rPr lang="en-US" sz="3100" dirty="0"/>
              <a:t> </a:t>
            </a:r>
            <a:r>
              <a:rPr lang="en-US" sz="3100" dirty="0" err="1"/>
              <a:t>Bawi</a:t>
            </a:r>
            <a:r>
              <a:rPr lang="en-US" sz="3100" dirty="0"/>
              <a:t> </a:t>
            </a:r>
            <a:r>
              <a:rPr lang="en-US" sz="3100" dirty="0" err="1"/>
              <a:t>Jesuh</a:t>
            </a:r>
            <a:r>
              <a:rPr lang="en-US" sz="3100" dirty="0"/>
              <a:t>, </a:t>
            </a:r>
            <a:r>
              <a:rPr lang="en-US" sz="3100" dirty="0" err="1"/>
              <a:t>Leicung</a:t>
            </a:r>
            <a:r>
              <a:rPr lang="en-US" sz="3100" dirty="0"/>
              <a:t> mi </a:t>
            </a:r>
            <a:r>
              <a:rPr lang="en-US" sz="3100" dirty="0" err="1"/>
              <a:t>nih</a:t>
            </a:r>
            <a:r>
              <a:rPr lang="en-US" sz="3100" dirty="0"/>
              <a:t> Amah </a:t>
            </a:r>
            <a:r>
              <a:rPr lang="en-US" sz="3100" dirty="0" err="1"/>
              <a:t>lianhnak</a:t>
            </a:r>
            <a:r>
              <a:rPr lang="en-US" sz="3100" dirty="0"/>
              <a:t> </a:t>
            </a:r>
            <a:r>
              <a:rPr lang="en-US" sz="3100" dirty="0" err="1"/>
              <a:t>sa</a:t>
            </a:r>
            <a:r>
              <a:rPr lang="en-US" sz="3100" dirty="0"/>
              <a:t> u, </a:t>
            </a:r>
            <a:r>
              <a:rPr lang="en-US" sz="3100" dirty="0" err="1"/>
              <a:t>Vanmi</a:t>
            </a:r>
            <a:r>
              <a:rPr lang="en-US" sz="3100" dirty="0"/>
              <a:t> </a:t>
            </a:r>
            <a:r>
              <a:rPr lang="en-US" sz="3100" dirty="0" err="1"/>
              <a:t>zong</a:t>
            </a:r>
            <a:r>
              <a:rPr lang="en-US" sz="3100" dirty="0"/>
              <a:t> </a:t>
            </a:r>
            <a:r>
              <a:rPr lang="en-US" sz="3100" dirty="0" err="1"/>
              <a:t>nih</a:t>
            </a:r>
            <a:r>
              <a:rPr lang="en-US" sz="3100" dirty="0"/>
              <a:t> </a:t>
            </a:r>
            <a:r>
              <a:rPr lang="en-US" sz="3100" dirty="0" err="1"/>
              <a:t>Jesuh</a:t>
            </a:r>
            <a:r>
              <a:rPr lang="en-US" sz="3100" dirty="0"/>
              <a:t> </a:t>
            </a:r>
            <a:r>
              <a:rPr lang="en-US" sz="3100" dirty="0" err="1"/>
              <a:t>lianhnak</a:t>
            </a:r>
            <a:r>
              <a:rPr lang="en-US" sz="3100" dirty="0"/>
              <a:t> </a:t>
            </a:r>
            <a:r>
              <a:rPr lang="en-US" sz="3100" dirty="0" err="1"/>
              <a:t>kha</a:t>
            </a:r>
            <a:r>
              <a:rPr lang="en-US" sz="3100" dirty="0"/>
              <a:t> </a:t>
            </a:r>
            <a:r>
              <a:rPr lang="en-US" sz="3100" dirty="0" err="1"/>
              <a:t>thangthat</a:t>
            </a:r>
            <a:r>
              <a:rPr lang="en-US" sz="3100" dirty="0"/>
              <a:t> u, Amah </a:t>
            </a:r>
            <a:r>
              <a:rPr lang="en-US" sz="3100" dirty="0" err="1"/>
              <a:t>dawtnak</a:t>
            </a:r>
            <a:r>
              <a:rPr lang="en-US" sz="3100" dirty="0"/>
              <a:t> le </a:t>
            </a:r>
            <a:r>
              <a:rPr lang="en-US" sz="3100" dirty="0" err="1"/>
              <a:t>velngeihnak</a:t>
            </a:r>
            <a:r>
              <a:rPr lang="en-US" sz="3100" dirty="0"/>
              <a:t> </a:t>
            </a:r>
            <a:r>
              <a:rPr lang="en-US" sz="3100" dirty="0" err="1"/>
              <a:t>chim</a:t>
            </a:r>
            <a:r>
              <a:rPr lang="en-US" sz="3100" dirty="0"/>
              <a:t> u; </a:t>
            </a:r>
            <a:r>
              <a:rPr lang="en-US" sz="3100" dirty="0" err="1"/>
              <a:t>Tuukhal</a:t>
            </a:r>
            <a:r>
              <a:rPr lang="en-US" sz="3100" dirty="0"/>
              <a:t> </a:t>
            </a:r>
            <a:r>
              <a:rPr lang="en-US" sz="3100" dirty="0" err="1"/>
              <a:t>bangin</a:t>
            </a:r>
            <a:r>
              <a:rPr lang="en-US" sz="3100" dirty="0"/>
              <a:t> a mi </a:t>
            </a:r>
            <a:r>
              <a:rPr lang="en-US" sz="3100" dirty="0" err="1"/>
              <a:t>kha</a:t>
            </a:r>
            <a:r>
              <a:rPr lang="en-US" sz="3100" dirty="0"/>
              <a:t> a </a:t>
            </a:r>
            <a:r>
              <a:rPr lang="en-US" sz="3100" dirty="0" err="1"/>
              <a:t>zohkhenh</a:t>
            </a:r>
            <a:r>
              <a:rPr lang="en-US" sz="3100" dirty="0"/>
              <a:t> </a:t>
            </a:r>
            <a:r>
              <a:rPr lang="en-US" sz="3100" dirty="0" err="1"/>
              <a:t>hna</a:t>
            </a:r>
            <a:r>
              <a:rPr lang="en-US" sz="3100" dirty="0"/>
              <a:t>, A ban </a:t>
            </a:r>
            <a:r>
              <a:rPr lang="en-US" sz="3100" dirty="0" err="1"/>
              <a:t>chungah</a:t>
            </a:r>
            <a:r>
              <a:rPr lang="en-US" sz="3100" dirty="0"/>
              <a:t> </a:t>
            </a:r>
            <a:r>
              <a:rPr lang="en-US" sz="3100" dirty="0" err="1"/>
              <a:t>chun</a:t>
            </a:r>
            <a:r>
              <a:rPr lang="en-US" sz="3100" dirty="0"/>
              <a:t> </a:t>
            </a:r>
            <a:r>
              <a:rPr lang="en-US" sz="3100" dirty="0" err="1"/>
              <a:t>nitlak</a:t>
            </a:r>
            <a:r>
              <a:rPr lang="en-US" sz="3100" dirty="0"/>
              <a:t> a </a:t>
            </a:r>
            <a:r>
              <a:rPr lang="en-US" sz="3100" dirty="0" err="1"/>
              <a:t>pom</a:t>
            </a:r>
            <a:r>
              <a:rPr lang="en-US" sz="3100" dirty="0"/>
              <a:t> </a:t>
            </a:r>
            <a:r>
              <a:rPr lang="en-US" sz="3100" dirty="0" err="1"/>
              <a:t>hna</a:t>
            </a:r>
            <a:r>
              <a:rPr lang="en-US" sz="3100" dirty="0"/>
              <a:t>. </a:t>
            </a:r>
            <a:r>
              <a:rPr lang="en-US" sz="3100" dirty="0" err="1"/>
              <a:t>Lawm</a:t>
            </a:r>
            <a:r>
              <a:rPr lang="en-US" sz="3100" dirty="0"/>
              <a:t> u, </a:t>
            </a:r>
            <a:r>
              <a:rPr lang="en-US" sz="3100" dirty="0" err="1"/>
              <a:t>Lawm</a:t>
            </a:r>
            <a:r>
              <a:rPr lang="en-US" sz="3100" dirty="0"/>
              <a:t> u, Kan </a:t>
            </a:r>
            <a:r>
              <a:rPr lang="en-US" sz="3100" dirty="0" err="1"/>
              <a:t>dawtmi</a:t>
            </a:r>
            <a:r>
              <a:rPr lang="en-US" sz="3100" dirty="0"/>
              <a:t> </a:t>
            </a:r>
            <a:r>
              <a:rPr lang="en-US" sz="3100" dirty="0" err="1"/>
              <a:t>Khamhtu</a:t>
            </a:r>
            <a:r>
              <a:rPr lang="en-US" sz="3100" dirty="0"/>
              <a:t> </a:t>
            </a:r>
            <a:r>
              <a:rPr lang="en-US" sz="3100" dirty="0" err="1"/>
              <a:t>Bawi</a:t>
            </a:r>
            <a:r>
              <a:rPr lang="en-US" sz="3100" dirty="0"/>
              <a:t> </a:t>
            </a:r>
            <a:r>
              <a:rPr lang="en-US" sz="3100" dirty="0" err="1"/>
              <a:t>Jesuh</a:t>
            </a:r>
            <a:r>
              <a:rPr lang="en-US" sz="3100" dirty="0"/>
              <a:t>! Amah </a:t>
            </a:r>
            <a:r>
              <a:rPr lang="en-US" sz="3100" dirty="0" err="1"/>
              <a:t>lawmhnak</a:t>
            </a:r>
            <a:r>
              <a:rPr lang="en-US" sz="3100" dirty="0"/>
              <a:t> </a:t>
            </a:r>
            <a:r>
              <a:rPr lang="en-US" sz="3100" dirty="0" err="1"/>
              <a:t>zungzal</a:t>
            </a:r>
            <a:r>
              <a:rPr lang="en-US" sz="3100" dirty="0"/>
              <a:t> </a:t>
            </a:r>
            <a:r>
              <a:rPr lang="en-US" sz="3100" dirty="0" err="1"/>
              <a:t>hla</a:t>
            </a:r>
            <a:r>
              <a:rPr lang="en-US" sz="3100" dirty="0"/>
              <a:t> in </a:t>
            </a:r>
            <a:r>
              <a:rPr lang="en-US" sz="3100" dirty="0" err="1"/>
              <a:t>sa</a:t>
            </a:r>
            <a:r>
              <a:rPr lang="en-US" sz="3100" dirty="0"/>
              <a:t> u!</a:t>
            </a:r>
          </a:p>
        </p:txBody>
      </p:sp>
    </p:spTree>
  </p:cSld>
  <p:clrMapOvr>
    <a:masterClrMapping/>
  </p:clrMapOvr>
</p:sld>
</file>

<file path=ppt/slides/slide12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430596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400" dirty="0"/>
              <a:t>2. </a:t>
            </a:r>
            <a:r>
              <a:rPr lang="en-US" sz="3400" dirty="0" err="1"/>
              <a:t>Lawm</a:t>
            </a:r>
            <a:r>
              <a:rPr lang="en-US" sz="3400" dirty="0"/>
              <a:t> u, </a:t>
            </a:r>
            <a:r>
              <a:rPr lang="en-US" sz="3400" dirty="0" err="1"/>
              <a:t>Lawm</a:t>
            </a:r>
            <a:r>
              <a:rPr lang="en-US" sz="3400" dirty="0"/>
              <a:t> u, Kan </a:t>
            </a:r>
            <a:r>
              <a:rPr lang="en-US" sz="3400" dirty="0" err="1"/>
              <a:t>dawtmi</a:t>
            </a:r>
            <a:r>
              <a:rPr lang="en-US" sz="3400" dirty="0"/>
              <a:t> </a:t>
            </a:r>
            <a:r>
              <a:rPr lang="en-US" sz="3400" dirty="0" err="1"/>
              <a:t>Khamhtu</a:t>
            </a:r>
            <a:r>
              <a:rPr lang="en-US" sz="3400" dirty="0"/>
              <a:t> </a:t>
            </a:r>
            <a:r>
              <a:rPr lang="en-US" sz="3400" dirty="0" err="1"/>
              <a:t>Bawi</a:t>
            </a:r>
            <a:r>
              <a:rPr lang="en-US" sz="3400" dirty="0"/>
              <a:t> </a:t>
            </a:r>
            <a:r>
              <a:rPr lang="en-US" sz="3400" dirty="0" err="1"/>
              <a:t>Jesuh</a:t>
            </a:r>
            <a:r>
              <a:rPr lang="en-US" sz="3400" dirty="0"/>
              <a:t>, Kan </a:t>
            </a:r>
            <a:r>
              <a:rPr lang="en-US" sz="3400" dirty="0" err="1"/>
              <a:t>sual</a:t>
            </a:r>
            <a:r>
              <a:rPr lang="en-US" sz="3400" dirty="0"/>
              <a:t> ca </a:t>
            </a:r>
            <a:r>
              <a:rPr lang="en-US" sz="3400" dirty="0" err="1"/>
              <a:t>hrengkhenh</a:t>
            </a:r>
            <a:r>
              <a:rPr lang="en-US" sz="3400" dirty="0"/>
              <a:t> </a:t>
            </a:r>
            <a:r>
              <a:rPr lang="en-US" sz="3400" dirty="0" err="1"/>
              <a:t>sifahnak</a:t>
            </a:r>
            <a:r>
              <a:rPr lang="en-US" sz="3400" dirty="0"/>
              <a:t> a in, Kan </a:t>
            </a:r>
            <a:r>
              <a:rPr lang="en-US" sz="3400" dirty="0" err="1"/>
              <a:t>fehnak</a:t>
            </a:r>
            <a:r>
              <a:rPr lang="en-US" sz="3400" dirty="0"/>
              <a:t> </a:t>
            </a:r>
            <a:r>
              <a:rPr lang="en-US" sz="3400" dirty="0" err="1"/>
              <a:t>zungzal</a:t>
            </a:r>
            <a:r>
              <a:rPr lang="en-US" sz="3400" dirty="0"/>
              <a:t> </a:t>
            </a:r>
            <a:r>
              <a:rPr lang="en-US" sz="3400" dirty="0" err="1"/>
              <a:t>kan</a:t>
            </a:r>
            <a:r>
              <a:rPr lang="en-US" sz="3400" dirty="0"/>
              <a:t> </a:t>
            </a:r>
            <a:r>
              <a:rPr lang="en-US" sz="3400" dirty="0" err="1"/>
              <a:t>hngatchannak</a:t>
            </a:r>
            <a:r>
              <a:rPr lang="en-US" sz="3400" dirty="0"/>
              <a:t> </a:t>
            </a:r>
            <a:r>
              <a:rPr lang="en-US" sz="3400" dirty="0" err="1"/>
              <a:t>kha</a:t>
            </a:r>
            <a:r>
              <a:rPr lang="en-US" sz="3400" dirty="0"/>
              <a:t> a </a:t>
            </a:r>
            <a:r>
              <a:rPr lang="en-US" sz="3400" dirty="0" err="1"/>
              <a:t>si</a:t>
            </a:r>
            <a:r>
              <a:rPr lang="en-US" sz="3400" dirty="0"/>
              <a:t>, An </a:t>
            </a:r>
            <a:r>
              <a:rPr lang="en-US" sz="3400" dirty="0" err="1"/>
              <a:t>thah</a:t>
            </a:r>
            <a:r>
              <a:rPr lang="en-US" sz="3400" dirty="0"/>
              <a:t> </a:t>
            </a:r>
            <a:r>
              <a:rPr lang="en-US" sz="3400" dirty="0" err="1"/>
              <a:t>cangmi</a:t>
            </a:r>
            <a:r>
              <a:rPr lang="en-US" sz="3400" dirty="0"/>
              <a:t> </a:t>
            </a:r>
            <a:r>
              <a:rPr lang="en-US" sz="3400" dirty="0" err="1"/>
              <a:t>Jesuh</a:t>
            </a:r>
            <a:r>
              <a:rPr lang="en-US" sz="3400" dirty="0"/>
              <a:t> </a:t>
            </a:r>
            <a:r>
              <a:rPr lang="en-US" sz="3400" dirty="0" err="1"/>
              <a:t>kha</a:t>
            </a:r>
            <a:r>
              <a:rPr lang="en-US" sz="3400" dirty="0"/>
              <a:t> </a:t>
            </a:r>
            <a:r>
              <a:rPr lang="en-US" sz="3400" dirty="0" err="1"/>
              <a:t>va</a:t>
            </a:r>
            <a:r>
              <a:rPr lang="en-US" sz="3400" dirty="0"/>
              <a:t> </a:t>
            </a:r>
            <a:r>
              <a:rPr lang="en-US" sz="3400" dirty="0" err="1"/>
              <a:t>bia</a:t>
            </a:r>
            <a:r>
              <a:rPr lang="en-US" sz="3400" dirty="0"/>
              <a:t> u, Kan </a:t>
            </a:r>
            <a:r>
              <a:rPr lang="en-US" sz="3400" dirty="0" err="1"/>
              <a:t>sifahnak</a:t>
            </a:r>
            <a:r>
              <a:rPr lang="en-US" sz="3400" dirty="0"/>
              <a:t> a </a:t>
            </a:r>
            <a:r>
              <a:rPr lang="en-US" sz="3400" dirty="0" err="1"/>
              <a:t>ingmi</a:t>
            </a:r>
            <a:r>
              <a:rPr lang="en-US" sz="3400" dirty="0"/>
              <a:t> </a:t>
            </a:r>
            <a:r>
              <a:rPr lang="en-US" sz="3400" dirty="0" err="1"/>
              <a:t>Jesuh</a:t>
            </a:r>
            <a:r>
              <a:rPr lang="en-US" sz="3400" dirty="0"/>
              <a:t> </a:t>
            </a:r>
            <a:r>
              <a:rPr lang="en-US" sz="3400" dirty="0" err="1"/>
              <a:t>lawm</a:t>
            </a:r>
            <a:r>
              <a:rPr lang="en-US" sz="3400" dirty="0"/>
              <a:t> u, Amah </a:t>
            </a:r>
            <a:r>
              <a:rPr lang="en-US" sz="3400" dirty="0" err="1"/>
              <a:t>dawtnak</a:t>
            </a:r>
            <a:r>
              <a:rPr lang="en-US" sz="3400" dirty="0"/>
              <a:t> </a:t>
            </a:r>
            <a:r>
              <a:rPr lang="en-US" sz="3400" dirty="0" err="1"/>
              <a:t>lawmh</a:t>
            </a:r>
            <a:r>
              <a:rPr lang="en-US" sz="3400" dirty="0"/>
              <a:t> </a:t>
            </a:r>
            <a:r>
              <a:rPr lang="en-US" sz="3400" dirty="0" err="1"/>
              <a:t>cawk</a:t>
            </a:r>
            <a:r>
              <a:rPr lang="en-US" sz="3400" dirty="0"/>
              <a:t> loin a tam. </a:t>
            </a:r>
            <a:r>
              <a:rPr lang="en-US" sz="3400" dirty="0" err="1"/>
              <a:t>Lawm</a:t>
            </a:r>
            <a:r>
              <a:rPr lang="en-US" sz="3400" dirty="0"/>
              <a:t> u, </a:t>
            </a:r>
            <a:r>
              <a:rPr lang="en-US" sz="3400" dirty="0" err="1"/>
              <a:t>Lawm</a:t>
            </a:r>
            <a:r>
              <a:rPr lang="en-US" sz="3400" dirty="0"/>
              <a:t> u, Kan </a:t>
            </a:r>
            <a:r>
              <a:rPr lang="en-US" sz="3400" dirty="0" err="1"/>
              <a:t>dawtmi</a:t>
            </a:r>
            <a:r>
              <a:rPr lang="en-US" sz="3400" dirty="0"/>
              <a:t> </a:t>
            </a:r>
            <a:r>
              <a:rPr lang="en-US" sz="3400" dirty="0" err="1"/>
              <a:t>Khamhtu</a:t>
            </a:r>
            <a:r>
              <a:rPr lang="en-US" sz="3400" dirty="0"/>
              <a:t> </a:t>
            </a:r>
            <a:r>
              <a:rPr lang="en-US" sz="3400" dirty="0" err="1"/>
              <a:t>Bawi</a:t>
            </a:r>
            <a:r>
              <a:rPr lang="en-US" sz="3400" dirty="0"/>
              <a:t> </a:t>
            </a:r>
            <a:r>
              <a:rPr lang="en-US" sz="3400" dirty="0" err="1"/>
              <a:t>Jesuh</a:t>
            </a:r>
            <a:r>
              <a:rPr lang="en-US" sz="3400" dirty="0"/>
              <a:t>! Amah </a:t>
            </a:r>
            <a:r>
              <a:rPr lang="en-US" sz="3400" dirty="0" err="1"/>
              <a:t>lawmhnak</a:t>
            </a:r>
            <a:r>
              <a:rPr lang="en-US" sz="3400" dirty="0"/>
              <a:t> </a:t>
            </a:r>
            <a:r>
              <a:rPr lang="en-US" sz="3400" dirty="0" err="1"/>
              <a:t>zungzal</a:t>
            </a:r>
            <a:r>
              <a:rPr lang="en-US" sz="3400" dirty="0"/>
              <a:t> </a:t>
            </a:r>
            <a:r>
              <a:rPr lang="en-US" sz="3400" dirty="0" err="1"/>
              <a:t>hla</a:t>
            </a:r>
            <a:r>
              <a:rPr lang="en-US" sz="3400" dirty="0"/>
              <a:t> in </a:t>
            </a:r>
            <a:r>
              <a:rPr lang="en-US" sz="3400" dirty="0" err="1"/>
              <a:t>sa</a:t>
            </a:r>
            <a:r>
              <a:rPr lang="en-US" sz="3400" dirty="0"/>
              <a:t> u!</a:t>
            </a:r>
          </a:p>
        </p:txBody>
      </p:sp>
    </p:spTree>
  </p:cSld>
  <p:clrMapOvr>
    <a:masterClrMapping/>
  </p:clrMapOvr>
</p:sld>
</file>

<file path=ppt/slides/slide12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45957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100" dirty="0"/>
              <a:t>3. </a:t>
            </a:r>
            <a:r>
              <a:rPr lang="en-US" sz="3100" dirty="0" err="1"/>
              <a:t>Lawm</a:t>
            </a:r>
            <a:r>
              <a:rPr lang="en-US" sz="3100" dirty="0"/>
              <a:t> u, </a:t>
            </a:r>
            <a:r>
              <a:rPr lang="en-US" sz="3100" dirty="0" err="1"/>
              <a:t>Lawm</a:t>
            </a:r>
            <a:r>
              <a:rPr lang="en-US" sz="3100" dirty="0"/>
              <a:t> u, Kan </a:t>
            </a:r>
            <a:r>
              <a:rPr lang="en-US" sz="3100" dirty="0" err="1"/>
              <a:t>dawtmi</a:t>
            </a:r>
            <a:r>
              <a:rPr lang="en-US" sz="3100" dirty="0"/>
              <a:t> </a:t>
            </a:r>
            <a:r>
              <a:rPr lang="en-US" sz="3100" dirty="0" err="1"/>
              <a:t>Khamhtu</a:t>
            </a:r>
            <a:r>
              <a:rPr lang="en-US" sz="3100" dirty="0"/>
              <a:t> </a:t>
            </a:r>
            <a:r>
              <a:rPr lang="en-US" sz="3100" dirty="0" err="1"/>
              <a:t>Bawi</a:t>
            </a:r>
            <a:r>
              <a:rPr lang="en-US" sz="3100" dirty="0"/>
              <a:t> </a:t>
            </a:r>
            <a:r>
              <a:rPr lang="en-US" sz="3100" dirty="0" err="1"/>
              <a:t>Jesuh</a:t>
            </a:r>
            <a:r>
              <a:rPr lang="en-US" sz="3100" dirty="0"/>
              <a:t>, </a:t>
            </a:r>
            <a:r>
              <a:rPr lang="en-US" sz="3100" dirty="0" err="1"/>
              <a:t>Vancung</a:t>
            </a:r>
            <a:r>
              <a:rPr lang="en-US" sz="3100" dirty="0"/>
              <a:t> </a:t>
            </a:r>
            <a:r>
              <a:rPr lang="en-US" sz="3100" dirty="0" err="1"/>
              <a:t>khua</a:t>
            </a:r>
            <a:r>
              <a:rPr lang="en-US" sz="3100" dirty="0"/>
              <a:t> ah Amah </a:t>
            </a:r>
            <a:r>
              <a:rPr lang="en-US" sz="3100" dirty="0" err="1"/>
              <a:t>thawng</a:t>
            </a:r>
            <a:r>
              <a:rPr lang="en-US" sz="3100" dirty="0"/>
              <a:t> </a:t>
            </a:r>
            <a:r>
              <a:rPr lang="en-US" sz="3100" dirty="0" err="1"/>
              <a:t>kha</a:t>
            </a:r>
            <a:r>
              <a:rPr lang="en-US" sz="3100" dirty="0"/>
              <a:t> a </a:t>
            </a:r>
            <a:r>
              <a:rPr lang="en-US" sz="3100" dirty="0" err="1"/>
              <a:t>ngan</a:t>
            </a:r>
            <a:r>
              <a:rPr lang="en-US" sz="3100" dirty="0"/>
              <a:t>, </a:t>
            </a:r>
            <a:r>
              <a:rPr lang="en-US" sz="3100" dirty="0" err="1"/>
              <a:t>Jesuh</a:t>
            </a:r>
            <a:r>
              <a:rPr lang="en-US" sz="3100" dirty="0"/>
              <a:t> </a:t>
            </a:r>
            <a:r>
              <a:rPr lang="en-US" sz="3100" dirty="0" err="1"/>
              <a:t>Khamhbawi</a:t>
            </a:r>
            <a:r>
              <a:rPr lang="en-US" sz="3100" dirty="0"/>
              <a:t> </a:t>
            </a:r>
            <a:r>
              <a:rPr lang="en-US" sz="3100" dirty="0" err="1"/>
              <a:t>zungzal</a:t>
            </a:r>
            <a:r>
              <a:rPr lang="en-US" sz="3100" dirty="0"/>
              <a:t> in </a:t>
            </a:r>
            <a:r>
              <a:rPr lang="en-US" sz="3100" dirty="0" err="1"/>
              <a:t>zungzal</a:t>
            </a:r>
            <a:r>
              <a:rPr lang="en-US" sz="3100" dirty="0"/>
              <a:t> </a:t>
            </a:r>
            <a:r>
              <a:rPr lang="en-US" sz="3100" dirty="0" err="1"/>
              <a:t>tiang</a:t>
            </a:r>
            <a:r>
              <a:rPr lang="en-US" sz="3100" dirty="0"/>
              <a:t> a </a:t>
            </a:r>
            <a:r>
              <a:rPr lang="en-US" sz="3100" dirty="0" err="1"/>
              <a:t>uk</a:t>
            </a:r>
            <a:r>
              <a:rPr lang="en-US" sz="3100" dirty="0"/>
              <a:t>, </a:t>
            </a:r>
            <a:r>
              <a:rPr lang="en-US" sz="3100" dirty="0" err="1"/>
              <a:t>Siangpahrang</a:t>
            </a:r>
            <a:r>
              <a:rPr lang="en-US" sz="3100" dirty="0"/>
              <a:t>, </a:t>
            </a:r>
            <a:r>
              <a:rPr lang="en-US" sz="3100" dirty="0" err="1"/>
              <a:t>Bawi</a:t>
            </a:r>
            <a:r>
              <a:rPr lang="en-US" sz="3100" dirty="0"/>
              <a:t>, </a:t>
            </a:r>
            <a:r>
              <a:rPr lang="en-US" sz="3100" dirty="0" err="1"/>
              <a:t>Profet</a:t>
            </a:r>
            <a:r>
              <a:rPr lang="en-US" sz="3100" dirty="0"/>
              <a:t>, </a:t>
            </a:r>
            <a:r>
              <a:rPr lang="en-US" sz="3100" dirty="0" err="1"/>
              <a:t>Tlangbawi</a:t>
            </a:r>
            <a:r>
              <a:rPr lang="en-US" sz="3100" dirty="0"/>
              <a:t> a </a:t>
            </a:r>
            <a:r>
              <a:rPr lang="en-US" sz="3100" dirty="0" err="1"/>
              <a:t>si</a:t>
            </a:r>
            <a:r>
              <a:rPr lang="en-US" sz="3100" dirty="0"/>
              <a:t>, A rat </a:t>
            </a:r>
            <a:r>
              <a:rPr lang="en-US" sz="3100" dirty="0" err="1"/>
              <a:t>tikah</a:t>
            </a:r>
            <a:r>
              <a:rPr lang="en-US" sz="3100" dirty="0"/>
              <a:t> </a:t>
            </a:r>
            <a:r>
              <a:rPr lang="en-US" sz="3100" dirty="0" err="1"/>
              <a:t>vawlei</a:t>
            </a:r>
            <a:r>
              <a:rPr lang="en-US" sz="3100" dirty="0"/>
              <a:t> </a:t>
            </a:r>
            <a:r>
              <a:rPr lang="en-US" sz="3100" dirty="0" err="1"/>
              <a:t>kha</a:t>
            </a:r>
            <a:r>
              <a:rPr lang="en-US" sz="3100" dirty="0"/>
              <a:t> a pen </a:t>
            </a:r>
            <a:r>
              <a:rPr lang="en-US" sz="3100" dirty="0" err="1"/>
              <a:t>dih</a:t>
            </a:r>
            <a:r>
              <a:rPr lang="en-US" sz="3100" dirty="0"/>
              <a:t> </a:t>
            </a:r>
            <a:r>
              <a:rPr lang="en-US" sz="3100" dirty="0" err="1"/>
              <a:t>lai</a:t>
            </a:r>
            <a:r>
              <a:rPr lang="en-US" sz="3100" dirty="0"/>
              <a:t>, </a:t>
            </a:r>
            <a:r>
              <a:rPr lang="en-US" sz="3100" dirty="0" err="1"/>
              <a:t>Lianhnak</a:t>
            </a:r>
            <a:r>
              <a:rPr lang="en-US" sz="3100" dirty="0"/>
              <a:t>, </a:t>
            </a:r>
            <a:r>
              <a:rPr lang="en-US" sz="3100" dirty="0" err="1"/>
              <a:t>Sunparnak</a:t>
            </a:r>
            <a:r>
              <a:rPr lang="en-US" sz="3100" dirty="0"/>
              <a:t>, </a:t>
            </a:r>
            <a:r>
              <a:rPr lang="en-US" sz="3100" dirty="0" err="1"/>
              <a:t>Bawipa</a:t>
            </a:r>
            <a:r>
              <a:rPr lang="en-US" sz="3100" dirty="0"/>
              <a:t> </a:t>
            </a:r>
            <a:r>
              <a:rPr lang="en-US" sz="3100" dirty="0" err="1"/>
              <a:t>ta</a:t>
            </a:r>
            <a:r>
              <a:rPr lang="en-US" sz="3100" dirty="0"/>
              <a:t> an </a:t>
            </a:r>
            <a:r>
              <a:rPr lang="en-US" sz="3100" dirty="0" err="1"/>
              <a:t>si</a:t>
            </a:r>
            <a:r>
              <a:rPr lang="en-US" sz="3100" dirty="0"/>
              <a:t>. </a:t>
            </a:r>
            <a:r>
              <a:rPr lang="en-US" sz="3100" dirty="0" err="1"/>
              <a:t>Lawm</a:t>
            </a:r>
            <a:r>
              <a:rPr lang="en-US" sz="3100" dirty="0"/>
              <a:t> u, </a:t>
            </a:r>
            <a:r>
              <a:rPr lang="en-US" sz="3100" dirty="0" err="1"/>
              <a:t>Lawm</a:t>
            </a:r>
            <a:r>
              <a:rPr lang="en-US" sz="3100" dirty="0"/>
              <a:t> u, Kan </a:t>
            </a:r>
            <a:r>
              <a:rPr lang="en-US" sz="3100" dirty="0" err="1"/>
              <a:t>dawtmi</a:t>
            </a:r>
            <a:r>
              <a:rPr lang="en-US" sz="3100" dirty="0"/>
              <a:t> </a:t>
            </a:r>
            <a:r>
              <a:rPr lang="en-US" sz="3100" dirty="0" err="1"/>
              <a:t>Khamhtu</a:t>
            </a:r>
            <a:r>
              <a:rPr lang="en-US" sz="3100" dirty="0"/>
              <a:t> </a:t>
            </a:r>
            <a:r>
              <a:rPr lang="en-US" sz="3100" dirty="0" err="1"/>
              <a:t>Bawi</a:t>
            </a:r>
            <a:r>
              <a:rPr lang="en-US" sz="3100" dirty="0"/>
              <a:t> </a:t>
            </a:r>
            <a:r>
              <a:rPr lang="en-US" sz="3100" dirty="0" err="1"/>
              <a:t>Jesuh</a:t>
            </a:r>
            <a:r>
              <a:rPr lang="en-US" sz="3100" dirty="0"/>
              <a:t>! Amah </a:t>
            </a:r>
            <a:r>
              <a:rPr lang="en-US" sz="3100" dirty="0" err="1"/>
              <a:t>lawmhnak</a:t>
            </a:r>
            <a:r>
              <a:rPr lang="en-US" sz="3100" dirty="0"/>
              <a:t> </a:t>
            </a:r>
            <a:r>
              <a:rPr lang="en-US" sz="3100" dirty="0" err="1"/>
              <a:t>zungzal</a:t>
            </a:r>
            <a:r>
              <a:rPr lang="en-US" sz="3100" dirty="0"/>
              <a:t> </a:t>
            </a:r>
            <a:r>
              <a:rPr lang="en-US" sz="3100" dirty="0" err="1"/>
              <a:t>hla</a:t>
            </a:r>
            <a:r>
              <a:rPr lang="en-US" sz="3100" dirty="0"/>
              <a:t> in </a:t>
            </a:r>
            <a:r>
              <a:rPr lang="en-US" sz="3100" dirty="0" err="1"/>
              <a:t>sa</a:t>
            </a:r>
            <a:r>
              <a:rPr lang="en-US" sz="3100" dirty="0"/>
              <a:t> u!.</a:t>
            </a:r>
          </a:p>
        </p:txBody>
      </p:sp>
    </p:spTree>
  </p:cSld>
  <p:clrMapOvr>
    <a:masterClrMapping/>
  </p:clrMapOvr>
</p:sld>
</file>

<file path=ppt/slides/slide12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12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162. KAN HNGAH LIO JESUH A KAN HMU LAI MAW?</a:t>
            </a:r>
          </a:p>
          <a:p>
            <a:r>
              <a:rPr lang="en-US" sz="3900" dirty="0" err="1"/>
              <a:t>Doh</a:t>
            </a:r>
            <a:r>
              <a:rPr lang="en-US" sz="3900" dirty="0"/>
              <a:t> is Bb</a:t>
            </a:r>
          </a:p>
        </p:txBody>
      </p:sp>
    </p:spTree>
  </p:cSld>
  <p:clrMapOvr>
    <a:masterClrMapping/>
  </p:clrMapOvr>
</p:sld>
</file>

<file path=ppt/slides/slide12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a rung </a:t>
            </a:r>
            <a:r>
              <a:rPr lang="en-US" sz="3900" dirty="0" err="1"/>
              <a:t>tum</a:t>
            </a:r>
            <a:r>
              <a:rPr lang="en-US" sz="3900" dirty="0"/>
              <a:t> than </a:t>
            </a:r>
            <a:r>
              <a:rPr lang="en-US" sz="3900" dirty="0" err="1"/>
              <a:t>te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, Chun, </a:t>
            </a:r>
            <a:r>
              <a:rPr lang="en-US" sz="3900" dirty="0" err="1"/>
              <a:t>zan</a:t>
            </a:r>
            <a:r>
              <a:rPr lang="en-US" sz="3900" dirty="0"/>
              <a:t> </a:t>
            </a:r>
            <a:r>
              <a:rPr lang="en-US" sz="3900" dirty="0" err="1"/>
              <a:t>zei</a:t>
            </a:r>
            <a:r>
              <a:rPr lang="en-US" sz="3900" dirty="0"/>
              <a:t> </a:t>
            </a:r>
            <a:r>
              <a:rPr lang="en-US" sz="3900" dirty="0" err="1"/>
              <a:t>caan</a:t>
            </a:r>
            <a:r>
              <a:rPr lang="en-US" sz="3900" dirty="0"/>
              <a:t> </a:t>
            </a:r>
            <a:r>
              <a:rPr lang="en-US" sz="3900" dirty="0" err="1"/>
              <a:t>ti</a:t>
            </a:r>
            <a:r>
              <a:rPr lang="en-US" sz="3900" dirty="0"/>
              <a:t> loin, Lung </a:t>
            </a:r>
            <a:r>
              <a:rPr lang="en-US" sz="3900" dirty="0" err="1"/>
              <a:t>dinnak</a:t>
            </a:r>
            <a:r>
              <a:rPr lang="en-US" sz="3900" dirty="0"/>
              <a:t> in </a:t>
            </a:r>
            <a:r>
              <a:rPr lang="en-US" sz="3900" dirty="0" err="1"/>
              <a:t>kannih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hngak</a:t>
            </a:r>
            <a:r>
              <a:rPr lang="en-US" sz="3900" dirty="0"/>
              <a:t> maw? </a:t>
            </a:r>
            <a:r>
              <a:rPr lang="en-US" sz="3900" dirty="0" err="1"/>
              <a:t>Meifar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 </a:t>
            </a:r>
            <a:r>
              <a:rPr lang="en-US" sz="3900" dirty="0" err="1"/>
              <a:t>timh</a:t>
            </a:r>
            <a:r>
              <a:rPr lang="en-US" sz="3900" dirty="0"/>
              <a:t> </a:t>
            </a:r>
            <a:r>
              <a:rPr lang="en-US" sz="3900" dirty="0" err="1"/>
              <a:t>cia</a:t>
            </a:r>
            <a:r>
              <a:rPr lang="en-US" sz="3900" dirty="0"/>
              <a:t> in.</a:t>
            </a:r>
          </a:p>
        </p:txBody>
      </p:sp>
    </p:spTree>
  </p:cSld>
  <p:clrMapOvr>
    <a:masterClrMapping/>
  </p:clrMapOvr>
</p:sld>
</file>

<file path=ppt/slides/slide12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Maw </a:t>
            </a:r>
            <a:r>
              <a:rPr lang="en-US" sz="3900" dirty="0" err="1"/>
              <a:t>kannih</a:t>
            </a:r>
            <a:r>
              <a:rPr lang="en-US" sz="3900" dirty="0"/>
              <a:t>, </a:t>
            </a:r>
            <a:r>
              <a:rPr lang="en-US" sz="3900" dirty="0" err="1"/>
              <a:t>vialte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tim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 maw? </a:t>
            </a:r>
            <a:r>
              <a:rPr lang="en-US" sz="3900" dirty="0" err="1"/>
              <a:t>Thlarau</a:t>
            </a:r>
            <a:r>
              <a:rPr lang="en-US" sz="3900" dirty="0"/>
              <a:t> </a:t>
            </a:r>
            <a:r>
              <a:rPr lang="en-US" sz="3900" dirty="0" err="1"/>
              <a:t>tha</a:t>
            </a:r>
            <a:r>
              <a:rPr lang="en-US" sz="3900" dirty="0"/>
              <a:t> </a:t>
            </a:r>
            <a:r>
              <a:rPr lang="en-US" sz="3900" dirty="0" err="1"/>
              <a:t>umnak</a:t>
            </a:r>
            <a:r>
              <a:rPr lang="en-US" sz="3900" dirty="0"/>
              <a:t> inn ca, Kan </a:t>
            </a:r>
            <a:r>
              <a:rPr lang="en-US" sz="3900" dirty="0" err="1"/>
              <a:t>hngah</a:t>
            </a:r>
            <a:r>
              <a:rPr lang="en-US" sz="3900" dirty="0"/>
              <a:t> </a:t>
            </a:r>
            <a:r>
              <a:rPr lang="en-US" sz="3900" dirty="0" err="1"/>
              <a:t>lio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hmu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maw? </a:t>
            </a:r>
            <a:r>
              <a:rPr lang="en-US" sz="3900" dirty="0" err="1"/>
              <a:t>Hngak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tumnak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hngak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2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Pakhat</a:t>
            </a:r>
            <a:r>
              <a:rPr lang="en-US" sz="3900" dirty="0"/>
              <a:t> </a:t>
            </a:r>
            <a:r>
              <a:rPr lang="en-US" sz="3900" dirty="0" err="1"/>
              <a:t>hnu</a:t>
            </a:r>
            <a:r>
              <a:rPr lang="en-US" sz="3900" dirty="0"/>
              <a:t> </a:t>
            </a:r>
            <a:r>
              <a:rPr lang="en-US" sz="3900" dirty="0" err="1"/>
              <a:t>pakhat</a:t>
            </a:r>
            <a:r>
              <a:rPr lang="en-US" sz="3900" dirty="0"/>
              <a:t>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auh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, </a:t>
            </a:r>
            <a:r>
              <a:rPr lang="en-US" sz="3900" dirty="0" err="1"/>
              <a:t>Zinglei</a:t>
            </a:r>
            <a:r>
              <a:rPr lang="en-US" sz="3900" dirty="0"/>
              <a:t> </a:t>
            </a:r>
            <a:r>
              <a:rPr lang="en-US" sz="3900" dirty="0" err="1"/>
              <a:t>khua</a:t>
            </a:r>
            <a:r>
              <a:rPr lang="en-US" sz="3900" dirty="0"/>
              <a:t> a </a:t>
            </a:r>
            <a:r>
              <a:rPr lang="en-US" sz="3900" dirty="0" err="1"/>
              <a:t>dei</a:t>
            </a:r>
            <a:r>
              <a:rPr lang="en-US" sz="3900" dirty="0"/>
              <a:t> </a:t>
            </a:r>
            <a:r>
              <a:rPr lang="en-US" sz="3900" dirty="0" err="1"/>
              <a:t>lioah</a:t>
            </a:r>
            <a:r>
              <a:rPr lang="en-US" sz="3900" dirty="0"/>
              <a:t>,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pekmi</a:t>
            </a:r>
            <a:r>
              <a:rPr lang="en-US" sz="3900" dirty="0"/>
              <a:t> chaw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pek</a:t>
            </a:r>
            <a:r>
              <a:rPr lang="en-US" sz="3900" dirty="0"/>
              <a:t> than </a:t>
            </a:r>
            <a:r>
              <a:rPr lang="en-US" sz="3900" dirty="0" err="1"/>
              <a:t>tikah</a:t>
            </a:r>
            <a:r>
              <a:rPr lang="en-US" sz="3900" dirty="0"/>
              <a:t>, A </a:t>
            </a:r>
            <a:r>
              <a:rPr lang="en-US" sz="3900" dirty="0" err="1"/>
              <a:t>tha</a:t>
            </a:r>
            <a:r>
              <a:rPr lang="en-US" sz="3900" dirty="0"/>
              <a:t>,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ti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maw?</a:t>
            </a:r>
          </a:p>
        </p:txBody>
      </p:sp>
    </p:spTree>
  </p:cSld>
  <p:clrMapOvr>
    <a:masterClrMapping/>
  </p:clrMapOvr>
</p:sld>
</file>

<file path=ppt/slides/slide12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Maw </a:t>
            </a:r>
            <a:r>
              <a:rPr lang="en-US" sz="3900" dirty="0" err="1"/>
              <a:t>kannih</a:t>
            </a:r>
            <a:r>
              <a:rPr lang="en-US" sz="3900" dirty="0"/>
              <a:t>, </a:t>
            </a:r>
            <a:r>
              <a:rPr lang="en-US" sz="3900" dirty="0" err="1"/>
              <a:t>vialte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tim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 maw? </a:t>
            </a:r>
            <a:r>
              <a:rPr lang="en-US" sz="3900" dirty="0" err="1"/>
              <a:t>Thlarau</a:t>
            </a:r>
            <a:r>
              <a:rPr lang="en-US" sz="3900" dirty="0"/>
              <a:t> </a:t>
            </a:r>
            <a:r>
              <a:rPr lang="en-US" sz="3900" dirty="0" err="1"/>
              <a:t>tha</a:t>
            </a:r>
            <a:r>
              <a:rPr lang="en-US" sz="3900" dirty="0"/>
              <a:t> </a:t>
            </a:r>
            <a:r>
              <a:rPr lang="en-US" sz="3900" dirty="0" err="1"/>
              <a:t>umnak</a:t>
            </a:r>
            <a:r>
              <a:rPr lang="en-US" sz="3900" dirty="0"/>
              <a:t> inn ca, Kan </a:t>
            </a:r>
            <a:r>
              <a:rPr lang="en-US" sz="3900" dirty="0" err="1"/>
              <a:t>hngah</a:t>
            </a:r>
            <a:r>
              <a:rPr lang="en-US" sz="3900" dirty="0"/>
              <a:t> </a:t>
            </a:r>
            <a:r>
              <a:rPr lang="en-US" sz="3900" dirty="0" err="1"/>
              <a:t>lio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hmu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maw? </a:t>
            </a:r>
            <a:r>
              <a:rPr lang="en-US" sz="3900" dirty="0" err="1"/>
              <a:t>Hngak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tumnak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hngak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2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chimh</a:t>
            </a:r>
            <a:r>
              <a:rPr lang="en-US" sz="3900" dirty="0"/>
              <a:t> </a:t>
            </a:r>
            <a:r>
              <a:rPr lang="en-US" sz="3900" dirty="0" err="1"/>
              <a:t>takmi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 maw? Kan </a:t>
            </a:r>
            <a:r>
              <a:rPr lang="en-US" sz="3900" dirty="0" err="1"/>
              <a:t>tha</a:t>
            </a:r>
            <a:r>
              <a:rPr lang="en-US" sz="3900" dirty="0"/>
              <a:t> a um </a:t>
            </a:r>
            <a:r>
              <a:rPr lang="en-US" sz="3900" dirty="0" err="1"/>
              <a:t>chung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, </a:t>
            </a:r>
            <a:r>
              <a:rPr lang="en-US" sz="3900" dirty="0" err="1"/>
              <a:t>Mawhchiatnak</a:t>
            </a:r>
            <a:r>
              <a:rPr lang="en-US" sz="3900" dirty="0"/>
              <a:t> in </a:t>
            </a:r>
            <a:r>
              <a:rPr lang="en-US" sz="3900" dirty="0" err="1"/>
              <a:t>kannih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luat</a:t>
            </a:r>
            <a:r>
              <a:rPr lang="en-US" sz="3900" dirty="0"/>
              <a:t> </a:t>
            </a:r>
            <a:r>
              <a:rPr lang="en-US" sz="3900" dirty="0" err="1"/>
              <a:t>ahcun</a:t>
            </a:r>
            <a:r>
              <a:rPr lang="en-US" sz="3900" dirty="0"/>
              <a:t>, </a:t>
            </a:r>
            <a:r>
              <a:rPr lang="en-US" sz="3900" dirty="0" err="1"/>
              <a:t>Hnangamnak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2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Maw </a:t>
            </a:r>
            <a:r>
              <a:rPr lang="en-US" sz="3900" dirty="0" err="1"/>
              <a:t>kannih</a:t>
            </a:r>
            <a:r>
              <a:rPr lang="en-US" sz="3900" dirty="0"/>
              <a:t>, </a:t>
            </a:r>
            <a:r>
              <a:rPr lang="en-US" sz="3900" dirty="0" err="1"/>
              <a:t>vialte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tim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 maw? </a:t>
            </a:r>
            <a:r>
              <a:rPr lang="en-US" sz="3900" dirty="0" err="1"/>
              <a:t>Thlarau</a:t>
            </a:r>
            <a:r>
              <a:rPr lang="en-US" sz="3900" dirty="0"/>
              <a:t> </a:t>
            </a:r>
            <a:r>
              <a:rPr lang="en-US" sz="3900" dirty="0" err="1"/>
              <a:t>tha</a:t>
            </a:r>
            <a:r>
              <a:rPr lang="en-US" sz="3900" dirty="0"/>
              <a:t> </a:t>
            </a:r>
            <a:r>
              <a:rPr lang="en-US" sz="3900" dirty="0" err="1"/>
              <a:t>umnak</a:t>
            </a:r>
            <a:r>
              <a:rPr lang="en-US" sz="3900" dirty="0"/>
              <a:t> inn ca, Kan </a:t>
            </a:r>
            <a:r>
              <a:rPr lang="en-US" sz="3900" dirty="0" err="1"/>
              <a:t>hngah</a:t>
            </a:r>
            <a:r>
              <a:rPr lang="en-US" sz="3900" dirty="0"/>
              <a:t> </a:t>
            </a:r>
            <a:r>
              <a:rPr lang="en-US" sz="3900" dirty="0" err="1"/>
              <a:t>lio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hmu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maw? </a:t>
            </a:r>
            <a:r>
              <a:rPr lang="en-US" sz="3900" dirty="0" err="1"/>
              <a:t>Hngak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tumnak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hngak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2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A </a:t>
            </a:r>
            <a:r>
              <a:rPr lang="en-US" sz="3900" dirty="0" err="1"/>
              <a:t>hngak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 </a:t>
            </a:r>
            <a:r>
              <a:rPr lang="en-US" sz="3900" dirty="0" err="1"/>
              <a:t>thluachuahnak</a:t>
            </a:r>
            <a:r>
              <a:rPr lang="en-US" sz="3900" dirty="0"/>
              <a:t> um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, </a:t>
            </a:r>
            <a:r>
              <a:rPr lang="en-US" sz="3900" dirty="0" err="1"/>
              <a:t>Liannak</a:t>
            </a:r>
            <a:r>
              <a:rPr lang="en-US" sz="3900" dirty="0"/>
              <a:t> </a:t>
            </a:r>
            <a:r>
              <a:rPr lang="en-US" sz="3900" dirty="0" err="1"/>
              <a:t>chung</a:t>
            </a:r>
            <a:r>
              <a:rPr lang="en-US" sz="3900" dirty="0"/>
              <a:t> an um </a:t>
            </a:r>
            <a:r>
              <a:rPr lang="en-US" sz="3900" dirty="0" err="1"/>
              <a:t>te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 Chun, </a:t>
            </a:r>
            <a:r>
              <a:rPr lang="en-US" sz="3900" dirty="0" err="1"/>
              <a:t>zan</a:t>
            </a:r>
            <a:r>
              <a:rPr lang="en-US" sz="3900" dirty="0"/>
              <a:t>, le </a:t>
            </a:r>
            <a:r>
              <a:rPr lang="en-US" sz="3900" dirty="0" err="1"/>
              <a:t>zantim</a:t>
            </a:r>
            <a:r>
              <a:rPr lang="en-US" sz="3900" dirty="0"/>
              <a:t> </a:t>
            </a:r>
            <a:r>
              <a:rPr lang="en-US" sz="3900" dirty="0" err="1"/>
              <a:t>caan</a:t>
            </a:r>
            <a:r>
              <a:rPr lang="en-US" sz="3900" dirty="0"/>
              <a:t> </a:t>
            </a:r>
            <a:r>
              <a:rPr lang="en-US" sz="3900" dirty="0" err="1"/>
              <a:t>zongah</a:t>
            </a:r>
            <a:r>
              <a:rPr lang="en-US" sz="3900" dirty="0"/>
              <a:t> </a:t>
            </a:r>
            <a:r>
              <a:rPr lang="en-US" sz="3900" dirty="0" err="1"/>
              <a:t>siseh</a:t>
            </a:r>
            <a:r>
              <a:rPr lang="en-US" sz="3900" dirty="0"/>
              <a:t>, Kan </a:t>
            </a:r>
            <a:r>
              <a:rPr lang="en-US" sz="3900" dirty="0" err="1"/>
              <a:t>hngahnak</a:t>
            </a:r>
            <a:r>
              <a:rPr lang="en-US" sz="3900" dirty="0"/>
              <a:t> a </a:t>
            </a:r>
            <a:r>
              <a:rPr lang="en-US" sz="3900" dirty="0" err="1"/>
              <a:t>hmu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maw?.</a:t>
            </a:r>
          </a:p>
        </p:txBody>
      </p:sp>
    </p:spTree>
  </p:cSld>
  <p:clrMapOvr>
    <a:masterClrMapping/>
  </p:clrMapOvr>
</p:sld>
</file>

<file path=ppt/slides/slide12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Maw </a:t>
            </a:r>
            <a:r>
              <a:rPr lang="en-US" sz="3900" dirty="0" err="1"/>
              <a:t>kannih</a:t>
            </a:r>
            <a:r>
              <a:rPr lang="en-US" sz="3900" dirty="0"/>
              <a:t>, </a:t>
            </a:r>
            <a:r>
              <a:rPr lang="en-US" sz="3900" dirty="0" err="1"/>
              <a:t>vialte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tim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 maw? </a:t>
            </a:r>
            <a:r>
              <a:rPr lang="en-US" sz="3900" dirty="0" err="1"/>
              <a:t>Thlarau</a:t>
            </a:r>
            <a:r>
              <a:rPr lang="en-US" sz="3900" dirty="0"/>
              <a:t> </a:t>
            </a:r>
            <a:r>
              <a:rPr lang="en-US" sz="3900" dirty="0" err="1"/>
              <a:t>tha</a:t>
            </a:r>
            <a:r>
              <a:rPr lang="en-US" sz="3900" dirty="0"/>
              <a:t> </a:t>
            </a:r>
            <a:r>
              <a:rPr lang="en-US" sz="3900" dirty="0" err="1"/>
              <a:t>umnak</a:t>
            </a:r>
            <a:r>
              <a:rPr lang="en-US" sz="3900" dirty="0"/>
              <a:t> inn ca, Kan </a:t>
            </a:r>
            <a:r>
              <a:rPr lang="en-US" sz="3900" dirty="0" err="1"/>
              <a:t>hngah</a:t>
            </a:r>
            <a:r>
              <a:rPr lang="en-US" sz="3900" dirty="0"/>
              <a:t> </a:t>
            </a:r>
            <a:r>
              <a:rPr lang="en-US" sz="3900" dirty="0" err="1"/>
              <a:t>lio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hmu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maw? </a:t>
            </a:r>
            <a:r>
              <a:rPr lang="en-US" sz="3900" dirty="0" err="1"/>
              <a:t>Hngak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tumnak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hngak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2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12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163. JESUH A TUM THAN LAI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D</a:t>
            </a:r>
          </a:p>
        </p:txBody>
      </p:sp>
    </p:spTree>
  </p:cSld>
  <p:clrMapOvr>
    <a:masterClrMapping/>
  </p:clrMapOvr>
</p:sld>
</file>

<file path=ppt/slides/slide12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Khuadeinak</a:t>
            </a:r>
            <a:r>
              <a:rPr lang="en-US" sz="3900" dirty="0"/>
              <a:t> </a:t>
            </a:r>
            <a:r>
              <a:rPr lang="en-US" sz="3900" dirty="0" err="1"/>
              <a:t>arfi</a:t>
            </a:r>
            <a:r>
              <a:rPr lang="en-US" sz="3900" dirty="0"/>
              <a:t> </a:t>
            </a:r>
            <a:r>
              <a:rPr lang="en-US" sz="3900" dirty="0" err="1"/>
              <a:t>deirel</a:t>
            </a:r>
            <a:r>
              <a:rPr lang="en-US" sz="3900" dirty="0"/>
              <a:t> </a:t>
            </a:r>
            <a:r>
              <a:rPr lang="en-US" sz="3900" dirty="0" err="1"/>
              <a:t>chuah</a:t>
            </a:r>
            <a:r>
              <a:rPr lang="en-US" sz="3900" dirty="0"/>
              <a:t> </a:t>
            </a:r>
            <a:r>
              <a:rPr lang="en-US" sz="3900" dirty="0" err="1"/>
              <a:t>caan</a:t>
            </a:r>
            <a:r>
              <a:rPr lang="en-US" sz="3900" dirty="0"/>
              <a:t> ah </a:t>
            </a:r>
            <a:r>
              <a:rPr lang="en-US" sz="3900" dirty="0" err="1"/>
              <a:t>siseh</a:t>
            </a:r>
            <a:r>
              <a:rPr lang="en-US" sz="3900" dirty="0"/>
              <a:t>, </a:t>
            </a:r>
            <a:r>
              <a:rPr lang="en-US" sz="3900" dirty="0" err="1"/>
              <a:t>Khuamuihnak</a:t>
            </a:r>
            <a:r>
              <a:rPr lang="en-US" sz="3900" dirty="0"/>
              <a:t> ka in </a:t>
            </a:r>
            <a:r>
              <a:rPr lang="en-US" sz="3900" dirty="0" err="1"/>
              <a:t>ni</a:t>
            </a:r>
            <a:r>
              <a:rPr lang="en-US" sz="3900" dirty="0"/>
              <a:t> a </a:t>
            </a:r>
            <a:r>
              <a:rPr lang="en-US" sz="3900" dirty="0" err="1"/>
              <a:t>chuah</a:t>
            </a:r>
            <a:r>
              <a:rPr lang="en-US" sz="3900" dirty="0"/>
              <a:t> </a:t>
            </a:r>
            <a:r>
              <a:rPr lang="en-US" sz="3900" dirty="0" err="1"/>
              <a:t>lioah</a:t>
            </a:r>
            <a:r>
              <a:rPr lang="en-US" sz="3900" dirty="0"/>
              <a:t> </a:t>
            </a:r>
            <a:r>
              <a:rPr lang="en-US" sz="3900" dirty="0" err="1"/>
              <a:t>siseh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lianhnak</a:t>
            </a:r>
            <a:r>
              <a:rPr lang="en-US" sz="3900" dirty="0"/>
              <a:t> he hi </a:t>
            </a:r>
            <a:r>
              <a:rPr lang="en-US" sz="3900" dirty="0" err="1"/>
              <a:t>vawlei</a:t>
            </a:r>
            <a:r>
              <a:rPr lang="en-US" sz="3900" dirty="0"/>
              <a:t> ah a </a:t>
            </a:r>
            <a:r>
              <a:rPr lang="en-US" sz="3900" dirty="0" err="1"/>
              <a:t>tum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A </a:t>
            </a:r>
            <a:r>
              <a:rPr lang="en-US" sz="3900" dirty="0" err="1"/>
              <a:t>zummi</a:t>
            </a:r>
            <a:r>
              <a:rPr lang="en-US" sz="3900" dirty="0"/>
              <a:t> a </a:t>
            </a:r>
            <a:r>
              <a:rPr lang="en-US" sz="3900" dirty="0" err="1"/>
              <a:t>khawmh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2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Maw ka </a:t>
            </a:r>
            <a:r>
              <a:rPr lang="en-US" sz="3900" dirty="0" err="1"/>
              <a:t>Pathian</a:t>
            </a:r>
            <a:r>
              <a:rPr lang="en-US" sz="3900" dirty="0"/>
              <a:t>, </a:t>
            </a:r>
            <a:r>
              <a:rPr lang="en-US" sz="3900" dirty="0" err="1"/>
              <a:t>zeitikah</a:t>
            </a:r>
            <a:r>
              <a:rPr lang="en-US" sz="3900" dirty="0"/>
              <a:t> </a:t>
            </a:r>
            <a:r>
              <a:rPr lang="en-US" sz="3900" dirty="0" err="1"/>
              <a:t>dah</a:t>
            </a:r>
            <a:r>
              <a:rPr lang="en-US" sz="3900" dirty="0"/>
              <a:t> </a:t>
            </a:r>
            <a:r>
              <a:rPr lang="en-US" sz="3900" dirty="0" err="1"/>
              <a:t>lawmhnak</a:t>
            </a:r>
            <a:r>
              <a:rPr lang="en-US" sz="3900" dirty="0"/>
              <a:t> </a:t>
            </a:r>
            <a:r>
              <a:rPr lang="en-US" sz="3900" dirty="0" err="1"/>
              <a:t>hla</a:t>
            </a:r>
            <a:r>
              <a:rPr lang="en-US" sz="3900" dirty="0"/>
              <a:t> ka </a:t>
            </a:r>
            <a:r>
              <a:rPr lang="en-US" sz="3900" dirty="0" err="1"/>
              <a:t>sak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? Hal-le-</a:t>
            </a:r>
            <a:r>
              <a:rPr lang="en-US" sz="3900" dirty="0" err="1"/>
              <a:t>lu</a:t>
            </a:r>
            <a:r>
              <a:rPr lang="en-US" sz="3900" dirty="0"/>
              <a:t>-</a:t>
            </a:r>
            <a:r>
              <a:rPr lang="en-US" sz="3900" dirty="0" err="1"/>
              <a:t>jah</a:t>
            </a:r>
            <a:r>
              <a:rPr lang="en-US" sz="3900" dirty="0"/>
              <a:t>!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tum</a:t>
            </a:r>
            <a:r>
              <a:rPr lang="en-US" sz="3900" dirty="0"/>
              <a:t> than, Hal-le-</a:t>
            </a:r>
            <a:r>
              <a:rPr lang="en-US" sz="3900" dirty="0" err="1"/>
              <a:t>lu</a:t>
            </a:r>
            <a:r>
              <a:rPr lang="en-US" sz="3900" dirty="0"/>
              <a:t>-</a:t>
            </a:r>
            <a:r>
              <a:rPr lang="en-US" sz="3900" dirty="0" err="1"/>
              <a:t>jah</a:t>
            </a:r>
            <a:r>
              <a:rPr lang="en-US" sz="3900" dirty="0"/>
              <a:t>! Amen! Hal-le-</a:t>
            </a:r>
            <a:r>
              <a:rPr lang="en-US" sz="3900" dirty="0" err="1"/>
              <a:t>lu</a:t>
            </a:r>
            <a:r>
              <a:rPr lang="en-US" sz="3900" dirty="0"/>
              <a:t>-</a:t>
            </a:r>
            <a:r>
              <a:rPr lang="en-US" sz="3900" dirty="0" err="1"/>
              <a:t>jah</a:t>
            </a:r>
            <a:r>
              <a:rPr lang="en-US" sz="3900" dirty="0"/>
              <a:t>! Amen!</a:t>
            </a:r>
          </a:p>
        </p:txBody>
      </p:sp>
    </p:spTree>
  </p:cSld>
  <p:clrMapOvr>
    <a:masterClrMapping/>
  </p:clrMapOvr>
</p:sld>
</file>

<file path=ppt/slides/slide12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Chun ling ah </a:t>
            </a:r>
            <a:r>
              <a:rPr lang="en-US" sz="3900" dirty="0" err="1"/>
              <a:t>siseh</a:t>
            </a:r>
            <a:r>
              <a:rPr lang="en-US" sz="3900" dirty="0"/>
              <a:t>, </a:t>
            </a:r>
            <a:r>
              <a:rPr lang="en-US" sz="3900" dirty="0" err="1"/>
              <a:t>zanlei</a:t>
            </a:r>
            <a:r>
              <a:rPr lang="en-US" sz="3900" dirty="0"/>
              <a:t> sang </a:t>
            </a:r>
            <a:r>
              <a:rPr lang="en-US" sz="3900" dirty="0" err="1"/>
              <a:t>zongah</a:t>
            </a:r>
            <a:r>
              <a:rPr lang="en-US" sz="3900" dirty="0"/>
              <a:t> </a:t>
            </a:r>
            <a:r>
              <a:rPr lang="en-US" sz="3900" dirty="0" err="1"/>
              <a:t>siseh</a:t>
            </a:r>
            <a:r>
              <a:rPr lang="en-US" sz="3900" dirty="0"/>
              <a:t>, </a:t>
            </a:r>
            <a:r>
              <a:rPr lang="en-US" sz="3900" dirty="0" err="1"/>
              <a:t>Zantim</a:t>
            </a:r>
            <a:r>
              <a:rPr lang="en-US" sz="3900" dirty="0"/>
              <a:t> </a:t>
            </a:r>
            <a:r>
              <a:rPr lang="en-US" sz="3900" dirty="0" err="1"/>
              <a:t>khuamui</a:t>
            </a:r>
            <a:r>
              <a:rPr lang="en-US" sz="3900" dirty="0"/>
              <a:t>, </a:t>
            </a:r>
            <a:r>
              <a:rPr lang="en-US" sz="3900" dirty="0" err="1"/>
              <a:t>mui</a:t>
            </a:r>
            <a:r>
              <a:rPr lang="en-US" sz="3900" dirty="0"/>
              <a:t> </a:t>
            </a:r>
            <a:r>
              <a:rPr lang="en-US" sz="3900" dirty="0" err="1"/>
              <a:t>cirik</a:t>
            </a:r>
            <a:r>
              <a:rPr lang="en-US" sz="3900" dirty="0"/>
              <a:t> </a:t>
            </a:r>
            <a:r>
              <a:rPr lang="en-US" sz="3900" dirty="0" err="1"/>
              <a:t>caan</a:t>
            </a:r>
            <a:r>
              <a:rPr lang="en-US" sz="3900" dirty="0"/>
              <a:t> </a:t>
            </a:r>
            <a:r>
              <a:rPr lang="en-US" sz="3900" dirty="0" err="1"/>
              <a:t>khum</a:t>
            </a:r>
            <a:r>
              <a:rPr lang="en-US" sz="3900" dirty="0"/>
              <a:t>-ah </a:t>
            </a:r>
            <a:r>
              <a:rPr lang="en-US" sz="3900" dirty="0" err="1"/>
              <a:t>siseh</a:t>
            </a:r>
            <a:r>
              <a:rPr lang="en-US" sz="3900" dirty="0"/>
              <a:t>,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lianhngannak</a:t>
            </a:r>
            <a:r>
              <a:rPr lang="en-US" sz="3900" dirty="0"/>
              <a:t> in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</a:t>
            </a:r>
            <a:r>
              <a:rPr lang="en-US" sz="3900" dirty="0" err="1"/>
              <a:t>tum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A </a:t>
            </a:r>
            <a:r>
              <a:rPr lang="en-US" sz="3900" dirty="0" err="1"/>
              <a:t>zummi</a:t>
            </a:r>
            <a:r>
              <a:rPr lang="en-US" sz="3900" dirty="0"/>
              <a:t> a </a:t>
            </a:r>
            <a:r>
              <a:rPr lang="en-US" sz="3900" dirty="0" err="1"/>
              <a:t>khawmh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2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Maw ka </a:t>
            </a:r>
            <a:r>
              <a:rPr lang="en-US" sz="3900" dirty="0" err="1"/>
              <a:t>Pathian</a:t>
            </a:r>
            <a:r>
              <a:rPr lang="en-US" sz="3900" dirty="0"/>
              <a:t>, </a:t>
            </a:r>
            <a:r>
              <a:rPr lang="en-US" sz="3900" dirty="0" err="1"/>
              <a:t>zeitikah</a:t>
            </a:r>
            <a:r>
              <a:rPr lang="en-US" sz="3900" dirty="0"/>
              <a:t> </a:t>
            </a:r>
            <a:r>
              <a:rPr lang="en-US" sz="3900" dirty="0" err="1"/>
              <a:t>dah</a:t>
            </a:r>
            <a:r>
              <a:rPr lang="en-US" sz="3900" dirty="0"/>
              <a:t> </a:t>
            </a:r>
            <a:r>
              <a:rPr lang="en-US" sz="3900" dirty="0" err="1"/>
              <a:t>lawmhnak</a:t>
            </a:r>
            <a:r>
              <a:rPr lang="en-US" sz="3900" dirty="0"/>
              <a:t> </a:t>
            </a:r>
            <a:r>
              <a:rPr lang="en-US" sz="3900" dirty="0" err="1"/>
              <a:t>hla</a:t>
            </a:r>
            <a:r>
              <a:rPr lang="en-US" sz="3900" dirty="0"/>
              <a:t> ka </a:t>
            </a:r>
            <a:r>
              <a:rPr lang="en-US" sz="3900" dirty="0" err="1"/>
              <a:t>sak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? Hal-le-</a:t>
            </a:r>
            <a:r>
              <a:rPr lang="en-US" sz="3900" dirty="0" err="1"/>
              <a:t>lu</a:t>
            </a:r>
            <a:r>
              <a:rPr lang="en-US" sz="3900" dirty="0"/>
              <a:t>-</a:t>
            </a:r>
            <a:r>
              <a:rPr lang="en-US" sz="3900" dirty="0" err="1"/>
              <a:t>jah</a:t>
            </a:r>
            <a:r>
              <a:rPr lang="en-US" sz="3900" dirty="0"/>
              <a:t>!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tum</a:t>
            </a:r>
            <a:r>
              <a:rPr lang="en-US" sz="3900" dirty="0"/>
              <a:t> than, Hal-le-</a:t>
            </a:r>
            <a:r>
              <a:rPr lang="en-US" sz="3900" dirty="0" err="1"/>
              <a:t>lu</a:t>
            </a:r>
            <a:r>
              <a:rPr lang="en-US" sz="3900" dirty="0"/>
              <a:t>-</a:t>
            </a:r>
            <a:r>
              <a:rPr lang="en-US" sz="3900" dirty="0" err="1"/>
              <a:t>jah</a:t>
            </a:r>
            <a:r>
              <a:rPr lang="en-US" sz="3900" dirty="0"/>
              <a:t>! Amen! Hal-le-</a:t>
            </a:r>
            <a:r>
              <a:rPr lang="en-US" sz="3900" dirty="0" err="1"/>
              <a:t>lu</a:t>
            </a:r>
            <a:r>
              <a:rPr lang="en-US" sz="3900" dirty="0"/>
              <a:t>-</a:t>
            </a:r>
            <a:r>
              <a:rPr lang="en-US" sz="3900" dirty="0" err="1"/>
              <a:t>jah</a:t>
            </a:r>
            <a:r>
              <a:rPr lang="en-US" sz="3900" dirty="0"/>
              <a:t>! Amen!</a:t>
            </a:r>
          </a:p>
        </p:txBody>
      </p:sp>
    </p:spTree>
  </p:cSld>
  <p:clrMapOvr>
    <a:masterClrMapping/>
  </p:clrMapOvr>
</p:sld>
</file>

<file path=ppt/slides/slide12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Mithiangmi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le, </a:t>
            </a:r>
            <a:r>
              <a:rPr lang="en-US" sz="3900" dirty="0" err="1"/>
              <a:t>vancungmi</a:t>
            </a:r>
            <a:r>
              <a:rPr lang="en-US" sz="3900" dirty="0"/>
              <a:t> cu </a:t>
            </a:r>
            <a:r>
              <a:rPr lang="en-US" sz="3900" dirty="0" err="1"/>
              <a:t>hmunkhat</a:t>
            </a:r>
            <a:r>
              <a:rPr lang="en-US" sz="3900" dirty="0"/>
              <a:t> ah, An </a:t>
            </a:r>
            <a:r>
              <a:rPr lang="en-US" sz="3900" dirty="0" err="1"/>
              <a:t>thawng</a:t>
            </a:r>
            <a:r>
              <a:rPr lang="en-US" sz="3900" dirty="0"/>
              <a:t> a </a:t>
            </a:r>
            <a:r>
              <a:rPr lang="en-US" sz="3900" dirty="0" err="1"/>
              <a:t>thang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vancung</a:t>
            </a:r>
            <a:r>
              <a:rPr lang="en-US" sz="3900" dirty="0"/>
              <a:t> in a </a:t>
            </a:r>
            <a:r>
              <a:rPr lang="en-US" sz="3900" dirty="0" err="1"/>
              <a:t>tum</a:t>
            </a:r>
            <a:r>
              <a:rPr lang="en-US" sz="3900" dirty="0"/>
              <a:t> </a:t>
            </a:r>
            <a:r>
              <a:rPr lang="en-US" sz="3900" dirty="0" err="1"/>
              <a:t>lioah</a:t>
            </a:r>
            <a:r>
              <a:rPr lang="en-US" sz="3900" dirty="0"/>
              <a:t>,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lianhnak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, A </a:t>
            </a:r>
            <a:r>
              <a:rPr lang="en-US" sz="3900" dirty="0" err="1"/>
              <a:t>velchum</a:t>
            </a:r>
            <a:r>
              <a:rPr lang="en-US" sz="3900" dirty="0"/>
              <a:t> ah a </a:t>
            </a:r>
            <a:r>
              <a:rPr lang="en-US" sz="3900" dirty="0" err="1"/>
              <a:t>tlang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A </a:t>
            </a:r>
            <a:r>
              <a:rPr lang="en-US" sz="3900" dirty="0" err="1"/>
              <a:t>zummi</a:t>
            </a:r>
            <a:r>
              <a:rPr lang="en-US" sz="3900" dirty="0"/>
              <a:t> a </a:t>
            </a:r>
            <a:r>
              <a:rPr lang="en-US" sz="3900" dirty="0" err="1"/>
              <a:t>khawmh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2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Maw ka </a:t>
            </a:r>
            <a:r>
              <a:rPr lang="en-US" sz="3900" dirty="0" err="1"/>
              <a:t>Pathian</a:t>
            </a:r>
            <a:r>
              <a:rPr lang="en-US" sz="3900" dirty="0"/>
              <a:t>, </a:t>
            </a:r>
            <a:r>
              <a:rPr lang="en-US" sz="3900" dirty="0" err="1"/>
              <a:t>zeitikah</a:t>
            </a:r>
            <a:r>
              <a:rPr lang="en-US" sz="3900" dirty="0"/>
              <a:t> </a:t>
            </a:r>
            <a:r>
              <a:rPr lang="en-US" sz="3900" dirty="0" err="1"/>
              <a:t>dah</a:t>
            </a:r>
            <a:r>
              <a:rPr lang="en-US" sz="3900" dirty="0"/>
              <a:t> </a:t>
            </a:r>
            <a:r>
              <a:rPr lang="en-US" sz="3900" dirty="0" err="1"/>
              <a:t>lawmhnak</a:t>
            </a:r>
            <a:r>
              <a:rPr lang="en-US" sz="3900" dirty="0"/>
              <a:t> </a:t>
            </a:r>
            <a:r>
              <a:rPr lang="en-US" sz="3900" dirty="0" err="1"/>
              <a:t>hla</a:t>
            </a:r>
            <a:r>
              <a:rPr lang="en-US" sz="3900" dirty="0"/>
              <a:t> ka </a:t>
            </a:r>
            <a:r>
              <a:rPr lang="en-US" sz="3900" dirty="0" err="1"/>
              <a:t>sak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? Hal-le-</a:t>
            </a:r>
            <a:r>
              <a:rPr lang="en-US" sz="3900" dirty="0" err="1"/>
              <a:t>lu</a:t>
            </a:r>
            <a:r>
              <a:rPr lang="en-US" sz="3900" dirty="0"/>
              <a:t>-</a:t>
            </a:r>
            <a:r>
              <a:rPr lang="en-US" sz="3900" dirty="0" err="1"/>
              <a:t>jah</a:t>
            </a:r>
            <a:r>
              <a:rPr lang="en-US" sz="3900" dirty="0"/>
              <a:t>!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tum</a:t>
            </a:r>
            <a:r>
              <a:rPr lang="en-US" sz="3900" dirty="0"/>
              <a:t> than, Hal-le-</a:t>
            </a:r>
            <a:r>
              <a:rPr lang="en-US" sz="3900" dirty="0" err="1"/>
              <a:t>lu</a:t>
            </a:r>
            <a:r>
              <a:rPr lang="en-US" sz="3900" dirty="0"/>
              <a:t>-</a:t>
            </a:r>
            <a:r>
              <a:rPr lang="en-US" sz="3900" dirty="0" err="1"/>
              <a:t>jah</a:t>
            </a:r>
            <a:r>
              <a:rPr lang="en-US" sz="3900" dirty="0"/>
              <a:t>! Amen! Hal-le-</a:t>
            </a:r>
            <a:r>
              <a:rPr lang="en-US" sz="3900" dirty="0" err="1"/>
              <a:t>lu</a:t>
            </a:r>
            <a:r>
              <a:rPr lang="en-US" sz="3900" dirty="0"/>
              <a:t>-</a:t>
            </a:r>
            <a:r>
              <a:rPr lang="en-US" sz="3900" dirty="0" err="1"/>
              <a:t>jah</a:t>
            </a:r>
            <a:r>
              <a:rPr lang="en-US" sz="3900" dirty="0"/>
              <a:t>! Amen!</a:t>
            </a:r>
          </a:p>
        </p:txBody>
      </p:sp>
    </p:spTree>
  </p:cSld>
  <p:clrMapOvr>
    <a:masterClrMapping/>
  </p:clrMapOvr>
</p:sld>
</file>

<file path=ppt/slides/slide12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Kan lung </a:t>
            </a:r>
            <a:r>
              <a:rPr lang="en-US" sz="3900" dirty="0" err="1"/>
              <a:t>tum</a:t>
            </a:r>
            <a:r>
              <a:rPr lang="en-US" sz="3900" dirty="0"/>
              <a:t> </a:t>
            </a:r>
            <a:r>
              <a:rPr lang="en-US" sz="3900" dirty="0" err="1"/>
              <a:t>bik</a:t>
            </a:r>
            <a:r>
              <a:rPr lang="en-US" sz="3900" dirty="0"/>
              <a:t> cu, </a:t>
            </a:r>
            <a:r>
              <a:rPr lang="en-US" sz="3900" dirty="0" err="1"/>
              <a:t>phak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duh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thih</a:t>
            </a:r>
            <a:r>
              <a:rPr lang="en-US" sz="3900" dirty="0"/>
              <a:t> loin, </a:t>
            </a:r>
            <a:r>
              <a:rPr lang="en-US" sz="3900" dirty="0" err="1"/>
              <a:t>Ngaihchiat</a:t>
            </a:r>
            <a:r>
              <a:rPr lang="en-US" sz="3900" dirty="0"/>
              <a:t>, </a:t>
            </a:r>
            <a:r>
              <a:rPr lang="en-US" sz="3900" dirty="0" err="1"/>
              <a:t>tahhram</a:t>
            </a:r>
            <a:r>
              <a:rPr lang="en-US" sz="3900" dirty="0"/>
              <a:t>, </a:t>
            </a:r>
            <a:r>
              <a:rPr lang="en-US" sz="3900" dirty="0" err="1"/>
              <a:t>zawt</a:t>
            </a:r>
            <a:r>
              <a:rPr lang="en-US" sz="3900" dirty="0"/>
              <a:t>, </a:t>
            </a:r>
            <a:r>
              <a:rPr lang="en-US" sz="3900" dirty="0" err="1"/>
              <a:t>retheih</a:t>
            </a:r>
            <a:r>
              <a:rPr lang="en-US" sz="3900" dirty="0"/>
              <a:t>, </a:t>
            </a:r>
            <a:r>
              <a:rPr lang="en-US" sz="3900" dirty="0" err="1"/>
              <a:t>sifah</a:t>
            </a:r>
            <a:r>
              <a:rPr lang="en-US" sz="3900" dirty="0"/>
              <a:t> </a:t>
            </a:r>
            <a:r>
              <a:rPr lang="en-US" sz="3900" dirty="0" err="1"/>
              <a:t>luatnak</a:t>
            </a:r>
            <a:r>
              <a:rPr lang="en-US" sz="3900" dirty="0"/>
              <a:t> in,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minmei</a:t>
            </a:r>
            <a:r>
              <a:rPr lang="en-US" sz="3900" dirty="0"/>
              <a:t> in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kaipi</a:t>
            </a:r>
            <a:r>
              <a:rPr lang="en-US" sz="3900" dirty="0"/>
              <a:t> </a:t>
            </a:r>
            <a:r>
              <a:rPr lang="en-US" sz="3900" dirty="0" err="1"/>
              <a:t>ahcun</a:t>
            </a:r>
            <a:r>
              <a:rPr lang="en-US" sz="3900" dirty="0"/>
              <a:t>, </a:t>
            </a:r>
            <a:r>
              <a:rPr lang="en-US" sz="3900" dirty="0" err="1"/>
              <a:t>Zeitluk</a:t>
            </a:r>
            <a:r>
              <a:rPr lang="en-US" sz="3900" dirty="0"/>
              <a:t> in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lawmh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2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Maw ka </a:t>
            </a:r>
            <a:r>
              <a:rPr lang="en-US" sz="3900" dirty="0" err="1"/>
              <a:t>Pathian</a:t>
            </a:r>
            <a:r>
              <a:rPr lang="en-US" sz="3900" dirty="0"/>
              <a:t>, </a:t>
            </a:r>
            <a:r>
              <a:rPr lang="en-US" sz="3900" dirty="0" err="1"/>
              <a:t>zeitikah</a:t>
            </a:r>
            <a:r>
              <a:rPr lang="en-US" sz="3900" dirty="0"/>
              <a:t> </a:t>
            </a:r>
            <a:r>
              <a:rPr lang="en-US" sz="3900" dirty="0" err="1"/>
              <a:t>dah</a:t>
            </a:r>
            <a:r>
              <a:rPr lang="en-US" sz="3900" dirty="0"/>
              <a:t> </a:t>
            </a:r>
            <a:r>
              <a:rPr lang="en-US" sz="3900" dirty="0" err="1"/>
              <a:t>lawmhnak</a:t>
            </a:r>
            <a:r>
              <a:rPr lang="en-US" sz="3900" dirty="0"/>
              <a:t> </a:t>
            </a:r>
            <a:r>
              <a:rPr lang="en-US" sz="3900" dirty="0" err="1"/>
              <a:t>hla</a:t>
            </a:r>
            <a:r>
              <a:rPr lang="en-US" sz="3900" dirty="0"/>
              <a:t> ka </a:t>
            </a:r>
            <a:r>
              <a:rPr lang="en-US" sz="3900" dirty="0" err="1"/>
              <a:t>sak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? Hal-le-</a:t>
            </a:r>
            <a:r>
              <a:rPr lang="en-US" sz="3900" dirty="0" err="1"/>
              <a:t>lu</a:t>
            </a:r>
            <a:r>
              <a:rPr lang="en-US" sz="3900" dirty="0"/>
              <a:t>-</a:t>
            </a:r>
            <a:r>
              <a:rPr lang="en-US" sz="3900" dirty="0" err="1"/>
              <a:t>jah</a:t>
            </a:r>
            <a:r>
              <a:rPr lang="en-US" sz="3900" dirty="0"/>
              <a:t>!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tum</a:t>
            </a:r>
            <a:r>
              <a:rPr lang="en-US" sz="3900" dirty="0"/>
              <a:t> than, Hal-le-</a:t>
            </a:r>
            <a:r>
              <a:rPr lang="en-US" sz="3900" dirty="0" err="1"/>
              <a:t>lu</a:t>
            </a:r>
            <a:r>
              <a:rPr lang="en-US" sz="3900" dirty="0"/>
              <a:t>-</a:t>
            </a:r>
            <a:r>
              <a:rPr lang="en-US" sz="3900" dirty="0" err="1"/>
              <a:t>jah</a:t>
            </a:r>
            <a:r>
              <a:rPr lang="en-US" sz="3900" dirty="0"/>
              <a:t>! Amen! Hal-le-</a:t>
            </a:r>
            <a:r>
              <a:rPr lang="en-US" sz="3900" dirty="0" err="1"/>
              <a:t>lu</a:t>
            </a:r>
            <a:r>
              <a:rPr lang="en-US" sz="3900" dirty="0"/>
              <a:t>-</a:t>
            </a:r>
            <a:r>
              <a:rPr lang="en-US" sz="3900" dirty="0" err="1"/>
              <a:t>jah</a:t>
            </a:r>
            <a:r>
              <a:rPr lang="en-US" sz="3900" dirty="0"/>
              <a:t>! Amen!</a:t>
            </a:r>
          </a:p>
        </p:txBody>
      </p:sp>
    </p:spTree>
  </p:cSld>
  <p:clrMapOvr>
    <a:masterClrMapping/>
  </p:clrMapOvr>
</p:sld>
</file>

<file path=ppt/slides/slide12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12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de-DE" sz="3900" dirty="0"/>
              <a:t>164. MIN AN AU TIKAH</a:t>
            </a:r>
          </a:p>
          <a:p>
            <a:endParaRPr lang="de-DE" sz="3900" dirty="0"/>
          </a:p>
          <a:p>
            <a:r>
              <a:rPr lang="de-DE" sz="3900" dirty="0"/>
              <a:t>Doh is Ab</a:t>
            </a:r>
            <a:endParaRPr lang="en-US" sz="3900" dirty="0"/>
          </a:p>
        </p:txBody>
      </p:sp>
    </p:spTree>
  </p:cSld>
  <p:clrMapOvr>
    <a:masterClrMapping/>
  </p:clrMapOvr>
</p:sld>
</file>

<file path=ppt/slides/slide12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a </a:t>
            </a:r>
            <a:r>
              <a:rPr lang="en-US" sz="3900" dirty="0" err="1"/>
              <a:t>tum</a:t>
            </a:r>
            <a:r>
              <a:rPr lang="en-US" sz="3900" dirty="0"/>
              <a:t> than </a:t>
            </a:r>
            <a:r>
              <a:rPr lang="en-US" sz="3900" dirty="0" err="1"/>
              <a:t>tikah</a:t>
            </a:r>
            <a:r>
              <a:rPr lang="en-US" sz="3900" dirty="0"/>
              <a:t> </a:t>
            </a:r>
            <a:r>
              <a:rPr lang="en-US" sz="3900" dirty="0" err="1"/>
              <a:t>vancung</a:t>
            </a:r>
            <a:r>
              <a:rPr lang="en-US" sz="3900" dirty="0"/>
              <a:t> </a:t>
            </a:r>
            <a:r>
              <a:rPr lang="en-US" sz="3900" dirty="0" err="1"/>
              <a:t>muko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theih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Zungzal</a:t>
            </a:r>
            <a:r>
              <a:rPr lang="en-US" sz="3900" dirty="0"/>
              <a:t> in </a:t>
            </a:r>
            <a:r>
              <a:rPr lang="en-US" sz="3900" dirty="0" err="1"/>
              <a:t>ceunak</a:t>
            </a:r>
            <a:r>
              <a:rPr lang="en-US" sz="3900" dirty="0"/>
              <a:t> </a:t>
            </a:r>
            <a:r>
              <a:rPr lang="en-US" sz="3900" dirty="0" err="1"/>
              <a:t>ni</a:t>
            </a:r>
            <a:r>
              <a:rPr lang="en-US" sz="3900" dirty="0"/>
              <a:t> bang in a </a:t>
            </a:r>
            <a:r>
              <a:rPr lang="en-US" sz="3900" dirty="0" err="1"/>
              <a:t>tlang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Khamhnak</a:t>
            </a:r>
            <a:r>
              <a:rPr lang="en-US" sz="3900" dirty="0"/>
              <a:t> a </a:t>
            </a:r>
            <a:r>
              <a:rPr lang="en-US" sz="3900" dirty="0" err="1"/>
              <a:t>hmumi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 he </a:t>
            </a:r>
            <a:r>
              <a:rPr lang="en-US" sz="3900" dirty="0" err="1"/>
              <a:t>vancung</a:t>
            </a:r>
            <a:r>
              <a:rPr lang="en-US" sz="3900" dirty="0"/>
              <a:t> ah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tong </a:t>
            </a:r>
            <a:r>
              <a:rPr lang="en-US" sz="3900" dirty="0" err="1"/>
              <a:t>lai</a:t>
            </a:r>
            <a:r>
              <a:rPr lang="en-US" sz="3900" dirty="0"/>
              <a:t>, Min an au </a:t>
            </a:r>
            <a:r>
              <a:rPr lang="en-US" sz="3900" dirty="0" err="1"/>
              <a:t>tikah</a:t>
            </a:r>
            <a:r>
              <a:rPr lang="en-US" sz="3900" dirty="0"/>
              <a:t> </a:t>
            </a:r>
            <a:r>
              <a:rPr lang="en-US" sz="3900" dirty="0" err="1"/>
              <a:t>kei</a:t>
            </a:r>
            <a:r>
              <a:rPr lang="en-US" sz="3900" dirty="0"/>
              <a:t> </a:t>
            </a:r>
            <a:r>
              <a:rPr lang="en-US" sz="3900" dirty="0" err="1"/>
              <a:t>zong</a:t>
            </a:r>
            <a:r>
              <a:rPr lang="en-US" sz="3900" dirty="0"/>
              <a:t> ka um </a:t>
            </a:r>
            <a:r>
              <a:rPr lang="en-US" sz="3900" dirty="0" err="1"/>
              <a:t>ve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2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Vancung</a:t>
            </a:r>
            <a:r>
              <a:rPr lang="en-US" sz="3900" dirty="0"/>
              <a:t> ah an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auh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, </a:t>
            </a:r>
            <a:r>
              <a:rPr lang="en-US" sz="3900" dirty="0" err="1"/>
              <a:t>Vancung</a:t>
            </a:r>
            <a:r>
              <a:rPr lang="en-US" sz="3900" dirty="0"/>
              <a:t> ah an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auh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, </a:t>
            </a:r>
            <a:r>
              <a:rPr lang="en-US" sz="3900" dirty="0" err="1"/>
              <a:t>Vancung</a:t>
            </a:r>
            <a:r>
              <a:rPr lang="en-US" sz="3900" dirty="0"/>
              <a:t> ah an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auh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, Min an au </a:t>
            </a:r>
            <a:r>
              <a:rPr lang="en-US" sz="3900" dirty="0" err="1"/>
              <a:t>tikah</a:t>
            </a:r>
            <a:r>
              <a:rPr lang="en-US" sz="3900" dirty="0"/>
              <a:t> </a:t>
            </a:r>
            <a:r>
              <a:rPr lang="en-US" sz="3900" dirty="0" err="1"/>
              <a:t>kei</a:t>
            </a:r>
            <a:r>
              <a:rPr lang="en-US" sz="3900" dirty="0"/>
              <a:t> </a:t>
            </a:r>
            <a:r>
              <a:rPr lang="en-US" sz="3900" dirty="0" err="1"/>
              <a:t>zong</a:t>
            </a:r>
            <a:r>
              <a:rPr lang="en-US" sz="3900" dirty="0"/>
              <a:t> ka um </a:t>
            </a:r>
            <a:r>
              <a:rPr lang="en-US" sz="3900" dirty="0" err="1"/>
              <a:t>ve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3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A </a:t>
            </a:r>
            <a:r>
              <a:rPr lang="en-US" sz="3900" dirty="0" err="1"/>
              <a:t>ceu</a:t>
            </a:r>
            <a:r>
              <a:rPr lang="en-US" sz="3900" dirty="0"/>
              <a:t> </a:t>
            </a:r>
            <a:r>
              <a:rPr lang="en-US" sz="3900" dirty="0" err="1"/>
              <a:t>bikmi</a:t>
            </a:r>
            <a:r>
              <a:rPr lang="en-US" sz="3900" dirty="0"/>
              <a:t> </a:t>
            </a:r>
            <a:r>
              <a:rPr lang="en-US" sz="3900" dirty="0" err="1"/>
              <a:t>zingka</a:t>
            </a:r>
            <a:r>
              <a:rPr lang="en-US" sz="3900" dirty="0"/>
              <a:t> ah a </a:t>
            </a:r>
            <a:r>
              <a:rPr lang="en-US" sz="3900" dirty="0" err="1"/>
              <a:t>thimi</a:t>
            </a:r>
            <a:r>
              <a:rPr lang="en-US" sz="3900" dirty="0"/>
              <a:t> an </a:t>
            </a:r>
            <a:r>
              <a:rPr lang="en-US" sz="3900" dirty="0" err="1"/>
              <a:t>tho</a:t>
            </a:r>
            <a:r>
              <a:rPr lang="en-US" sz="3900" dirty="0"/>
              <a:t> than </a:t>
            </a:r>
            <a:r>
              <a:rPr lang="en-US" sz="3900" dirty="0" err="1"/>
              <a:t>lai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thawhthan</a:t>
            </a:r>
            <a:r>
              <a:rPr lang="en-US" sz="3900" dirty="0"/>
              <a:t> </a:t>
            </a:r>
            <a:r>
              <a:rPr lang="en-US" sz="3900" dirty="0" err="1"/>
              <a:t>sunparnak</a:t>
            </a:r>
            <a:r>
              <a:rPr lang="en-US" sz="3900" dirty="0"/>
              <a:t> </a:t>
            </a:r>
            <a:r>
              <a:rPr lang="en-US" sz="3900" dirty="0" err="1"/>
              <a:t>chung</a:t>
            </a:r>
            <a:r>
              <a:rPr lang="en-US" sz="3900" dirty="0"/>
              <a:t> an </a:t>
            </a:r>
            <a:r>
              <a:rPr lang="en-US" sz="3900" dirty="0" err="1"/>
              <a:t>lut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Vancung</a:t>
            </a:r>
            <a:r>
              <a:rPr lang="en-US" sz="3900" dirty="0"/>
              <a:t> Amah </a:t>
            </a:r>
            <a:r>
              <a:rPr lang="en-US" sz="3900" dirty="0" err="1"/>
              <a:t>sinah</a:t>
            </a:r>
            <a:r>
              <a:rPr lang="en-US" sz="3900" dirty="0"/>
              <a:t> a </a:t>
            </a:r>
            <a:r>
              <a:rPr lang="en-US" sz="3900" dirty="0" err="1"/>
              <a:t>khamh</a:t>
            </a:r>
            <a:r>
              <a:rPr lang="en-US" sz="3900" dirty="0"/>
              <a:t> </a:t>
            </a:r>
            <a:r>
              <a:rPr lang="en-US" sz="3900" dirty="0" err="1"/>
              <a:t>ciami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 an um </a:t>
            </a:r>
            <a:r>
              <a:rPr lang="en-US" sz="3900" dirty="0" err="1"/>
              <a:t>lai</a:t>
            </a:r>
            <a:r>
              <a:rPr lang="en-US" sz="3900" dirty="0"/>
              <a:t>, Min an au </a:t>
            </a:r>
            <a:r>
              <a:rPr lang="en-US" sz="3900" dirty="0" err="1"/>
              <a:t>tikah</a:t>
            </a:r>
            <a:r>
              <a:rPr lang="en-US" sz="3900" dirty="0"/>
              <a:t> </a:t>
            </a:r>
            <a:r>
              <a:rPr lang="en-US" sz="3900" dirty="0" err="1"/>
              <a:t>kei</a:t>
            </a:r>
            <a:r>
              <a:rPr lang="en-US" sz="3900" dirty="0"/>
              <a:t> </a:t>
            </a:r>
            <a:r>
              <a:rPr lang="en-US" sz="3900" dirty="0" err="1"/>
              <a:t>zong</a:t>
            </a:r>
            <a:r>
              <a:rPr lang="en-US" sz="3900" dirty="0"/>
              <a:t> ka um </a:t>
            </a:r>
            <a:r>
              <a:rPr lang="en-US" sz="3900" dirty="0" err="1"/>
              <a:t>ve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3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Vancung</a:t>
            </a:r>
            <a:r>
              <a:rPr lang="en-US" sz="3900" dirty="0"/>
              <a:t> ah an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auh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, </a:t>
            </a:r>
            <a:r>
              <a:rPr lang="en-US" sz="3900" dirty="0" err="1"/>
              <a:t>Vancung</a:t>
            </a:r>
            <a:r>
              <a:rPr lang="en-US" sz="3900" dirty="0"/>
              <a:t> ah an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auh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, </a:t>
            </a:r>
            <a:r>
              <a:rPr lang="en-US" sz="3900" dirty="0" err="1"/>
              <a:t>Vancung</a:t>
            </a:r>
            <a:r>
              <a:rPr lang="en-US" sz="3900" dirty="0"/>
              <a:t> ah an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auh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, Min an au </a:t>
            </a:r>
            <a:r>
              <a:rPr lang="en-US" sz="3900" dirty="0" err="1"/>
              <a:t>tikah</a:t>
            </a:r>
            <a:r>
              <a:rPr lang="en-US" sz="3900" dirty="0"/>
              <a:t> </a:t>
            </a:r>
            <a:r>
              <a:rPr lang="en-US" sz="3900" dirty="0" err="1"/>
              <a:t>kei</a:t>
            </a:r>
            <a:r>
              <a:rPr lang="en-US" sz="3900" dirty="0"/>
              <a:t> </a:t>
            </a:r>
            <a:r>
              <a:rPr lang="en-US" sz="3900" dirty="0" err="1"/>
              <a:t>zong</a:t>
            </a:r>
            <a:r>
              <a:rPr lang="en-US" sz="3900" dirty="0"/>
              <a:t> ka um </a:t>
            </a:r>
            <a:r>
              <a:rPr lang="en-US" sz="3900" dirty="0" err="1"/>
              <a:t>ve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3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Zingka</a:t>
            </a:r>
            <a:r>
              <a:rPr lang="en-US" sz="3900" dirty="0"/>
              <a:t> in </a:t>
            </a:r>
            <a:r>
              <a:rPr lang="en-US" sz="3900" dirty="0" err="1"/>
              <a:t>nitlak</a:t>
            </a:r>
            <a:r>
              <a:rPr lang="en-US" sz="3900" dirty="0"/>
              <a:t> </a:t>
            </a:r>
            <a:r>
              <a:rPr lang="en-US" sz="3900" dirty="0" err="1"/>
              <a:t>tiang</a:t>
            </a:r>
            <a:r>
              <a:rPr lang="en-US" sz="3900" dirty="0"/>
              <a:t>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ca </a:t>
            </a:r>
            <a:r>
              <a:rPr lang="en-US" sz="3900" dirty="0" err="1"/>
              <a:t>tuan</a:t>
            </a:r>
            <a:r>
              <a:rPr lang="en-US" sz="3900" dirty="0"/>
              <a:t> </a:t>
            </a:r>
            <a:r>
              <a:rPr lang="en-US" sz="3900" dirty="0" err="1"/>
              <a:t>cio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u, A </a:t>
            </a:r>
            <a:r>
              <a:rPr lang="en-US" sz="3900" dirty="0" err="1"/>
              <a:t>zaangfahnak</a:t>
            </a:r>
            <a:r>
              <a:rPr lang="en-US" sz="3900" dirty="0"/>
              <a:t> sung </a:t>
            </a:r>
            <a:r>
              <a:rPr lang="en-US" sz="3900" dirty="0" err="1"/>
              <a:t>bikmi</a:t>
            </a:r>
            <a:r>
              <a:rPr lang="en-US" sz="3900" dirty="0"/>
              <a:t> </a:t>
            </a:r>
            <a:r>
              <a:rPr lang="en-US" sz="3900" dirty="0" err="1"/>
              <a:t>chim</a:t>
            </a:r>
            <a:r>
              <a:rPr lang="en-US" sz="3900" dirty="0"/>
              <a:t> </a:t>
            </a:r>
            <a:r>
              <a:rPr lang="en-US" sz="3900" dirty="0" err="1"/>
              <a:t>cio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u, </a:t>
            </a:r>
            <a:r>
              <a:rPr lang="en-US" sz="3900" dirty="0" err="1"/>
              <a:t>Cun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nunnak</a:t>
            </a:r>
            <a:r>
              <a:rPr lang="en-US" sz="3900" dirty="0"/>
              <a:t> a </a:t>
            </a:r>
            <a:r>
              <a:rPr lang="en-US" sz="3900" dirty="0" err="1"/>
              <a:t>dongh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rian</a:t>
            </a:r>
            <a:r>
              <a:rPr lang="en-US" sz="3900" dirty="0"/>
              <a:t> </a:t>
            </a:r>
            <a:r>
              <a:rPr lang="en-US" sz="3900" dirty="0" err="1"/>
              <a:t>zong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</a:t>
            </a:r>
            <a:r>
              <a:rPr lang="en-US" sz="3900" dirty="0" err="1"/>
              <a:t>dih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, Min an au </a:t>
            </a:r>
            <a:r>
              <a:rPr lang="en-US" sz="3900" dirty="0" err="1"/>
              <a:t>tikah</a:t>
            </a:r>
            <a:r>
              <a:rPr lang="en-US" sz="3900" dirty="0"/>
              <a:t> </a:t>
            </a:r>
            <a:r>
              <a:rPr lang="en-US" sz="3900" dirty="0" err="1"/>
              <a:t>kei</a:t>
            </a:r>
            <a:r>
              <a:rPr lang="en-US" sz="3900" dirty="0"/>
              <a:t> </a:t>
            </a:r>
            <a:r>
              <a:rPr lang="en-US" sz="3900" dirty="0" err="1"/>
              <a:t>zong</a:t>
            </a:r>
            <a:r>
              <a:rPr lang="en-US" sz="3900" dirty="0"/>
              <a:t> ka um </a:t>
            </a:r>
            <a:r>
              <a:rPr lang="en-US" sz="3900" dirty="0" err="1"/>
              <a:t>ve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3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Vancung</a:t>
            </a:r>
            <a:r>
              <a:rPr lang="en-US" sz="3900" dirty="0"/>
              <a:t> ah an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auh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, </a:t>
            </a:r>
            <a:r>
              <a:rPr lang="en-US" sz="3900" dirty="0" err="1"/>
              <a:t>Vancung</a:t>
            </a:r>
            <a:r>
              <a:rPr lang="en-US" sz="3900" dirty="0"/>
              <a:t> ah an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auh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, </a:t>
            </a:r>
            <a:r>
              <a:rPr lang="en-US" sz="3900" dirty="0" err="1"/>
              <a:t>Vancung</a:t>
            </a:r>
            <a:r>
              <a:rPr lang="en-US" sz="3900" dirty="0"/>
              <a:t> ah an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auh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, Min an au </a:t>
            </a:r>
            <a:r>
              <a:rPr lang="en-US" sz="3900" dirty="0" err="1"/>
              <a:t>tikah</a:t>
            </a:r>
            <a:r>
              <a:rPr lang="en-US" sz="3900" dirty="0"/>
              <a:t> </a:t>
            </a:r>
            <a:r>
              <a:rPr lang="en-US" sz="3900" dirty="0" err="1"/>
              <a:t>kei</a:t>
            </a:r>
            <a:r>
              <a:rPr lang="en-US" sz="3900" dirty="0"/>
              <a:t> </a:t>
            </a:r>
            <a:r>
              <a:rPr lang="en-US" sz="3900" dirty="0" err="1"/>
              <a:t>zong</a:t>
            </a:r>
            <a:r>
              <a:rPr lang="en-US" sz="3900" dirty="0"/>
              <a:t> ka um </a:t>
            </a:r>
            <a:r>
              <a:rPr lang="en-US" sz="3900" dirty="0" err="1"/>
              <a:t>ve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3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13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165. BAWIPA CU A TUM THAN LAI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G</a:t>
            </a:r>
          </a:p>
        </p:txBody>
      </p:sp>
    </p:spTree>
  </p:cSld>
  <p:clrMapOvr>
    <a:masterClrMapping/>
  </p:clrMapOvr>
</p:sld>
</file>

<file path=ppt/slides/slide13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Bawipa</a:t>
            </a:r>
            <a:r>
              <a:rPr lang="en-US" sz="3900" dirty="0"/>
              <a:t> cu a rung </a:t>
            </a:r>
            <a:r>
              <a:rPr lang="en-US" sz="3900" dirty="0" err="1"/>
              <a:t>tum</a:t>
            </a:r>
            <a:r>
              <a:rPr lang="en-US" sz="3900" dirty="0"/>
              <a:t> than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Timh</a:t>
            </a:r>
            <a:r>
              <a:rPr lang="en-US" sz="3900" dirty="0"/>
              <a:t> </a:t>
            </a:r>
            <a:r>
              <a:rPr lang="en-US" sz="3900" dirty="0" err="1"/>
              <a:t>cia</a:t>
            </a:r>
            <a:r>
              <a:rPr lang="en-US" sz="3900" dirty="0"/>
              <a:t> in um </a:t>
            </a:r>
            <a:r>
              <a:rPr lang="en-US" sz="3900" dirty="0" err="1"/>
              <a:t>tuah</a:t>
            </a:r>
            <a:r>
              <a:rPr lang="en-US" sz="3900" dirty="0"/>
              <a:t> u, </a:t>
            </a:r>
            <a:r>
              <a:rPr lang="en-US" sz="3900" dirty="0" err="1"/>
              <a:t>Sunparnak</a:t>
            </a:r>
            <a:r>
              <a:rPr lang="en-US" sz="3900" dirty="0"/>
              <a:t> in a rung </a:t>
            </a:r>
            <a:r>
              <a:rPr lang="en-US" sz="3900" dirty="0" err="1"/>
              <a:t>tum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Timh</a:t>
            </a:r>
            <a:r>
              <a:rPr lang="en-US" sz="3900" dirty="0"/>
              <a:t> </a:t>
            </a:r>
            <a:r>
              <a:rPr lang="en-US" sz="3900" dirty="0" err="1"/>
              <a:t>cia</a:t>
            </a:r>
            <a:r>
              <a:rPr lang="en-US" sz="3900" dirty="0"/>
              <a:t> in um </a:t>
            </a:r>
            <a:r>
              <a:rPr lang="en-US" sz="3900" dirty="0" err="1"/>
              <a:t>tuah</a:t>
            </a:r>
            <a:r>
              <a:rPr lang="en-US" sz="3900" dirty="0"/>
              <a:t> u, Amah cu </a:t>
            </a:r>
            <a:r>
              <a:rPr lang="en-US" sz="3900" dirty="0" err="1"/>
              <a:t>dinnak</a:t>
            </a:r>
            <a:r>
              <a:rPr lang="en-US" sz="3900" dirty="0"/>
              <a:t> </a:t>
            </a:r>
            <a:r>
              <a:rPr lang="en-US" sz="3900" dirty="0" err="1"/>
              <a:t>Bawi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, A </a:t>
            </a:r>
            <a:r>
              <a:rPr lang="en-US" sz="3900" dirty="0" err="1"/>
              <a:t>tlanhmi</a:t>
            </a:r>
            <a:r>
              <a:rPr lang="en-US" sz="3900" dirty="0"/>
              <a:t> </a:t>
            </a:r>
            <a:r>
              <a:rPr lang="en-US" sz="3900" dirty="0" err="1"/>
              <a:t>thluachuah</a:t>
            </a:r>
            <a:r>
              <a:rPr lang="en-US" sz="3900" dirty="0"/>
              <a:t> a </a:t>
            </a:r>
            <a:r>
              <a:rPr lang="en-US" sz="3900" dirty="0" err="1"/>
              <a:t>pek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thutdan</a:t>
            </a:r>
            <a:r>
              <a:rPr lang="en-US" sz="3900" dirty="0"/>
              <a:t> ah </a:t>
            </a:r>
            <a:r>
              <a:rPr lang="en-US" sz="3900" dirty="0" err="1"/>
              <a:t>bia</a:t>
            </a:r>
            <a:r>
              <a:rPr lang="en-US" sz="3900" dirty="0"/>
              <a:t> a </a:t>
            </a:r>
            <a:r>
              <a:rPr lang="en-US" sz="3900" dirty="0" err="1"/>
              <a:t>ceih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Timh</a:t>
            </a:r>
            <a:r>
              <a:rPr lang="en-US" sz="3900" dirty="0"/>
              <a:t> </a:t>
            </a:r>
            <a:r>
              <a:rPr lang="en-US" sz="3900" dirty="0" err="1"/>
              <a:t>cia</a:t>
            </a:r>
            <a:r>
              <a:rPr lang="en-US" sz="3900" dirty="0"/>
              <a:t> in um </a:t>
            </a:r>
            <a:r>
              <a:rPr lang="en-US" sz="3900" dirty="0" err="1"/>
              <a:t>tuah</a:t>
            </a:r>
            <a:r>
              <a:rPr lang="en-US" sz="3900" dirty="0"/>
              <a:t> u.</a:t>
            </a:r>
          </a:p>
        </p:txBody>
      </p:sp>
    </p:spTree>
  </p:cSld>
  <p:clrMapOvr>
    <a:masterClrMapping/>
  </p:clrMapOvr>
</p:sld>
</file>

<file path=ppt/slides/slide13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Nu-pi-</a:t>
            </a:r>
            <a:r>
              <a:rPr lang="en-US" sz="3900" dirty="0" err="1"/>
              <a:t>thi</a:t>
            </a:r>
            <a:r>
              <a:rPr lang="en-US" sz="3900" dirty="0"/>
              <a:t> rat </a:t>
            </a:r>
            <a:r>
              <a:rPr lang="en-US" sz="3900" dirty="0" err="1"/>
              <a:t>tikah</a:t>
            </a:r>
            <a:r>
              <a:rPr lang="en-US" sz="3900" dirty="0"/>
              <a:t> </a:t>
            </a:r>
            <a:r>
              <a:rPr lang="en-US" sz="3900" dirty="0" err="1"/>
              <a:t>naa</a:t>
            </a:r>
            <a:r>
              <a:rPr lang="en-US" sz="3900" dirty="0"/>
              <a:t> </a:t>
            </a:r>
            <a:r>
              <a:rPr lang="en-US" sz="3900" dirty="0" err="1"/>
              <a:t>tim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maw? Nu-pi-</a:t>
            </a:r>
            <a:r>
              <a:rPr lang="en-US" sz="3900" dirty="0" err="1"/>
              <a:t>thi</a:t>
            </a:r>
            <a:r>
              <a:rPr lang="en-US" sz="3900" dirty="0"/>
              <a:t> rat </a:t>
            </a:r>
            <a:r>
              <a:rPr lang="en-US" sz="3900" dirty="0" err="1"/>
              <a:t>tikah</a:t>
            </a:r>
            <a:r>
              <a:rPr lang="en-US" sz="3900" dirty="0"/>
              <a:t> </a:t>
            </a:r>
            <a:r>
              <a:rPr lang="en-US" sz="3900" dirty="0" err="1"/>
              <a:t>naa</a:t>
            </a:r>
            <a:r>
              <a:rPr lang="en-US" sz="3900" dirty="0"/>
              <a:t> </a:t>
            </a:r>
            <a:r>
              <a:rPr lang="en-US" sz="3900" dirty="0" err="1"/>
              <a:t>tim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maw? Zing, </a:t>
            </a:r>
            <a:r>
              <a:rPr lang="en-US" sz="3900" dirty="0" err="1"/>
              <a:t>chun</a:t>
            </a:r>
            <a:r>
              <a:rPr lang="en-US" sz="3900" dirty="0"/>
              <a:t> le </a:t>
            </a:r>
            <a:r>
              <a:rPr lang="en-US" sz="3900" dirty="0" err="1"/>
              <a:t>zan</a:t>
            </a:r>
            <a:r>
              <a:rPr lang="en-US" sz="3900" dirty="0"/>
              <a:t> </a:t>
            </a:r>
            <a:r>
              <a:rPr lang="en-US" sz="3900" dirty="0" err="1"/>
              <a:t>caan</a:t>
            </a:r>
            <a:r>
              <a:rPr lang="en-US" sz="3900" dirty="0"/>
              <a:t> </a:t>
            </a:r>
            <a:r>
              <a:rPr lang="en-US" sz="3900" dirty="0" err="1"/>
              <a:t>zongah</a:t>
            </a:r>
            <a:r>
              <a:rPr lang="en-US" sz="3900" dirty="0"/>
              <a:t>, Mei inn </a:t>
            </a:r>
            <a:r>
              <a:rPr lang="en-US" sz="3900" dirty="0" err="1"/>
              <a:t>zinan</a:t>
            </a:r>
            <a:r>
              <a:rPr lang="en-US" sz="3900" dirty="0"/>
              <a:t> </a:t>
            </a:r>
            <a:r>
              <a:rPr lang="en-US" sz="3900" dirty="0" err="1"/>
              <a:t>rawn</a:t>
            </a:r>
            <a:r>
              <a:rPr lang="en-US" sz="3900" dirty="0"/>
              <a:t> </a:t>
            </a:r>
            <a:r>
              <a:rPr lang="en-US" sz="3900" dirty="0" err="1"/>
              <a:t>cia</a:t>
            </a:r>
            <a:r>
              <a:rPr lang="en-US" sz="3900" dirty="0"/>
              <a:t> in, Nu-pi-</a:t>
            </a:r>
            <a:r>
              <a:rPr lang="en-US" sz="3900" dirty="0" err="1"/>
              <a:t>thi</a:t>
            </a:r>
            <a:r>
              <a:rPr lang="en-US" sz="3900" dirty="0"/>
              <a:t> rat </a:t>
            </a:r>
            <a:r>
              <a:rPr lang="en-US" sz="3900" dirty="0" err="1"/>
              <a:t>tikah</a:t>
            </a:r>
            <a:r>
              <a:rPr lang="en-US" sz="3900" dirty="0"/>
              <a:t> </a:t>
            </a:r>
            <a:r>
              <a:rPr lang="en-US" sz="3900" dirty="0" err="1"/>
              <a:t>naa</a:t>
            </a:r>
            <a:r>
              <a:rPr lang="en-US" sz="3900" dirty="0"/>
              <a:t> </a:t>
            </a:r>
            <a:r>
              <a:rPr lang="en-US" sz="3900" dirty="0" err="1"/>
              <a:t>tim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 maw?</a:t>
            </a:r>
          </a:p>
        </p:txBody>
      </p:sp>
    </p:spTree>
  </p:cSld>
  <p:clrMapOvr>
    <a:masterClrMapping/>
  </p:clrMapOvr>
</p:sld>
</file>

<file path=ppt/slides/slide13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Bawipa</a:t>
            </a:r>
            <a:r>
              <a:rPr lang="en-US" sz="3900" dirty="0"/>
              <a:t> cu a </a:t>
            </a:r>
            <a:r>
              <a:rPr lang="en-US" sz="3900" dirty="0" err="1"/>
              <a:t>tum</a:t>
            </a:r>
            <a:r>
              <a:rPr lang="en-US" sz="3900" dirty="0"/>
              <a:t> than </a:t>
            </a:r>
            <a:r>
              <a:rPr lang="en-US" sz="3900" dirty="0" err="1"/>
              <a:t>zau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Timh</a:t>
            </a:r>
            <a:r>
              <a:rPr lang="en-US" sz="3900" dirty="0"/>
              <a:t> </a:t>
            </a:r>
            <a:r>
              <a:rPr lang="en-US" sz="3900" dirty="0" err="1"/>
              <a:t>cia</a:t>
            </a:r>
            <a:r>
              <a:rPr lang="en-US" sz="3900" dirty="0"/>
              <a:t> in um </a:t>
            </a:r>
            <a:r>
              <a:rPr lang="en-US" sz="3900" dirty="0" err="1"/>
              <a:t>tuah</a:t>
            </a:r>
            <a:r>
              <a:rPr lang="en-US" sz="3900" dirty="0"/>
              <a:t> u, Amah </a:t>
            </a:r>
            <a:r>
              <a:rPr lang="en-US" sz="3900" dirty="0" err="1"/>
              <a:t>zummi</a:t>
            </a:r>
            <a:r>
              <a:rPr lang="en-US" sz="3900" dirty="0"/>
              <a:t> a </a:t>
            </a:r>
            <a:r>
              <a:rPr lang="en-US" sz="3900" dirty="0" err="1"/>
              <a:t>hruai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Timh</a:t>
            </a:r>
            <a:r>
              <a:rPr lang="en-US" sz="3900" dirty="0"/>
              <a:t> </a:t>
            </a:r>
            <a:r>
              <a:rPr lang="en-US" sz="3900" dirty="0" err="1"/>
              <a:t>cia</a:t>
            </a:r>
            <a:r>
              <a:rPr lang="en-US" sz="3900" dirty="0"/>
              <a:t> in um </a:t>
            </a:r>
            <a:r>
              <a:rPr lang="en-US" sz="3900" dirty="0" err="1"/>
              <a:t>tuah</a:t>
            </a:r>
            <a:r>
              <a:rPr lang="en-US" sz="3900" dirty="0"/>
              <a:t> u, </a:t>
            </a:r>
            <a:r>
              <a:rPr lang="en-US" sz="3900" dirty="0" err="1"/>
              <a:t>Vancung</a:t>
            </a:r>
            <a:r>
              <a:rPr lang="en-US" sz="3900" dirty="0"/>
              <a:t> </a:t>
            </a:r>
            <a:r>
              <a:rPr lang="en-US" sz="3900" dirty="0" err="1"/>
              <a:t>darkhing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an </a:t>
            </a:r>
            <a:r>
              <a:rPr lang="en-US" sz="3900" dirty="0" err="1"/>
              <a:t>tum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khamhnak</a:t>
            </a:r>
            <a:r>
              <a:rPr lang="en-US" sz="3900" dirty="0"/>
              <a:t> a </a:t>
            </a:r>
            <a:r>
              <a:rPr lang="en-US" sz="3900" dirty="0" err="1"/>
              <a:t>tlun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, Nan </a:t>
            </a:r>
            <a:r>
              <a:rPr lang="en-US" sz="3900" dirty="0" err="1"/>
              <a:t>meiinn</a:t>
            </a:r>
            <a:r>
              <a:rPr lang="en-US" sz="3900" dirty="0"/>
              <a:t> </a:t>
            </a:r>
            <a:r>
              <a:rPr lang="en-US" sz="3900" dirty="0" err="1"/>
              <a:t>tha</a:t>
            </a:r>
            <a:r>
              <a:rPr lang="en-US" sz="3900" dirty="0"/>
              <a:t> </a:t>
            </a:r>
            <a:r>
              <a:rPr lang="en-US" sz="3900" dirty="0" err="1"/>
              <a:t>tein</a:t>
            </a:r>
            <a:r>
              <a:rPr lang="en-US" sz="3900" dirty="0"/>
              <a:t> </a:t>
            </a:r>
            <a:r>
              <a:rPr lang="en-US" sz="3900" dirty="0" err="1"/>
              <a:t>vang</a:t>
            </a:r>
            <a:r>
              <a:rPr lang="en-US" sz="3900" dirty="0"/>
              <a:t> law, </a:t>
            </a:r>
            <a:r>
              <a:rPr lang="en-US" sz="3900" dirty="0" err="1"/>
              <a:t>Timh</a:t>
            </a:r>
            <a:r>
              <a:rPr lang="en-US" sz="3900" dirty="0"/>
              <a:t> </a:t>
            </a:r>
            <a:r>
              <a:rPr lang="en-US" sz="3900" dirty="0" err="1"/>
              <a:t>cia</a:t>
            </a:r>
            <a:r>
              <a:rPr lang="en-US" sz="3900" dirty="0"/>
              <a:t> in um </a:t>
            </a:r>
            <a:r>
              <a:rPr lang="en-US" sz="3900" dirty="0" err="1"/>
              <a:t>tuah</a:t>
            </a:r>
            <a:r>
              <a:rPr lang="en-US" sz="3900" dirty="0"/>
              <a:t> u.</a:t>
            </a:r>
          </a:p>
        </p:txBody>
      </p:sp>
    </p:spTree>
  </p:cSld>
  <p:clrMapOvr>
    <a:masterClrMapping/>
  </p:clrMapOvr>
</p:sld>
</file>

<file path=ppt/slides/slide13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Nu-pi-</a:t>
            </a:r>
            <a:r>
              <a:rPr lang="en-US" sz="3900" dirty="0" err="1"/>
              <a:t>thi</a:t>
            </a:r>
            <a:r>
              <a:rPr lang="en-US" sz="3900" dirty="0"/>
              <a:t> rat </a:t>
            </a:r>
            <a:r>
              <a:rPr lang="en-US" sz="3900" dirty="0" err="1"/>
              <a:t>tikah</a:t>
            </a:r>
            <a:r>
              <a:rPr lang="en-US" sz="3900" dirty="0"/>
              <a:t> </a:t>
            </a:r>
            <a:r>
              <a:rPr lang="en-US" sz="3900" dirty="0" err="1"/>
              <a:t>naa</a:t>
            </a:r>
            <a:r>
              <a:rPr lang="en-US" sz="3900" dirty="0"/>
              <a:t> </a:t>
            </a:r>
            <a:r>
              <a:rPr lang="en-US" sz="3900" dirty="0" err="1"/>
              <a:t>tim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maw? Nu-pi-</a:t>
            </a:r>
            <a:r>
              <a:rPr lang="en-US" sz="3900" dirty="0" err="1"/>
              <a:t>thi</a:t>
            </a:r>
            <a:r>
              <a:rPr lang="en-US" sz="3900" dirty="0"/>
              <a:t> rat </a:t>
            </a:r>
            <a:r>
              <a:rPr lang="en-US" sz="3900" dirty="0" err="1"/>
              <a:t>tikah</a:t>
            </a:r>
            <a:r>
              <a:rPr lang="en-US" sz="3900" dirty="0"/>
              <a:t> </a:t>
            </a:r>
            <a:r>
              <a:rPr lang="en-US" sz="3900" dirty="0" err="1"/>
              <a:t>naa</a:t>
            </a:r>
            <a:r>
              <a:rPr lang="en-US" sz="3900" dirty="0"/>
              <a:t> </a:t>
            </a:r>
            <a:r>
              <a:rPr lang="en-US" sz="3900" dirty="0" err="1"/>
              <a:t>tim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maw? Zing, </a:t>
            </a:r>
            <a:r>
              <a:rPr lang="en-US" sz="3900" dirty="0" err="1"/>
              <a:t>chun</a:t>
            </a:r>
            <a:r>
              <a:rPr lang="en-US" sz="3900" dirty="0"/>
              <a:t> le </a:t>
            </a:r>
            <a:r>
              <a:rPr lang="en-US" sz="3900" dirty="0" err="1"/>
              <a:t>zan</a:t>
            </a:r>
            <a:r>
              <a:rPr lang="en-US" sz="3900" dirty="0"/>
              <a:t> </a:t>
            </a:r>
            <a:r>
              <a:rPr lang="en-US" sz="3900" dirty="0" err="1"/>
              <a:t>caan</a:t>
            </a:r>
            <a:r>
              <a:rPr lang="en-US" sz="3900" dirty="0"/>
              <a:t> </a:t>
            </a:r>
            <a:r>
              <a:rPr lang="en-US" sz="3900" dirty="0" err="1"/>
              <a:t>zongah</a:t>
            </a:r>
            <a:r>
              <a:rPr lang="en-US" sz="3900" dirty="0"/>
              <a:t>, Mei inn </a:t>
            </a:r>
            <a:r>
              <a:rPr lang="en-US" sz="3900" dirty="0" err="1"/>
              <a:t>zinan</a:t>
            </a:r>
            <a:r>
              <a:rPr lang="en-US" sz="3900" dirty="0"/>
              <a:t> </a:t>
            </a:r>
            <a:r>
              <a:rPr lang="en-US" sz="3900" dirty="0" err="1"/>
              <a:t>rawn</a:t>
            </a:r>
            <a:r>
              <a:rPr lang="en-US" sz="3900" dirty="0"/>
              <a:t> </a:t>
            </a:r>
            <a:r>
              <a:rPr lang="en-US" sz="3900" dirty="0" err="1"/>
              <a:t>cia</a:t>
            </a:r>
            <a:r>
              <a:rPr lang="en-US" sz="3900" dirty="0"/>
              <a:t> in, Nu-pi-</a:t>
            </a:r>
            <a:r>
              <a:rPr lang="en-US" sz="3900" dirty="0" err="1"/>
              <a:t>thi</a:t>
            </a:r>
            <a:r>
              <a:rPr lang="en-US" sz="3900" dirty="0"/>
              <a:t> rat </a:t>
            </a:r>
            <a:r>
              <a:rPr lang="en-US" sz="3900" dirty="0" err="1"/>
              <a:t>tikah</a:t>
            </a:r>
            <a:r>
              <a:rPr lang="en-US" sz="3900" dirty="0"/>
              <a:t> </a:t>
            </a:r>
            <a:r>
              <a:rPr lang="en-US" sz="3900" dirty="0" err="1"/>
              <a:t>naa</a:t>
            </a:r>
            <a:r>
              <a:rPr lang="en-US" sz="3900" dirty="0"/>
              <a:t> </a:t>
            </a:r>
            <a:r>
              <a:rPr lang="en-US" sz="3900" dirty="0" err="1"/>
              <a:t>tim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 maw?</a:t>
            </a:r>
          </a:p>
        </p:txBody>
      </p:sp>
    </p:spTree>
  </p:cSld>
  <p:clrMapOvr>
    <a:masterClrMapping/>
  </p:clrMapOvr>
</p:sld>
</file>

<file path=ppt/slides/slide13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bia</a:t>
            </a:r>
            <a:r>
              <a:rPr lang="en-US" sz="3900" dirty="0"/>
              <a:t> a </a:t>
            </a:r>
            <a:r>
              <a:rPr lang="en-US" sz="3900" dirty="0" err="1"/>
              <a:t>ceih</a:t>
            </a:r>
            <a:r>
              <a:rPr lang="en-US" sz="3900" dirty="0"/>
              <a:t> </a:t>
            </a:r>
            <a:r>
              <a:rPr lang="en-US" sz="3900" dirty="0" err="1"/>
              <a:t>dih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Timh</a:t>
            </a:r>
            <a:r>
              <a:rPr lang="en-US" sz="3900" dirty="0"/>
              <a:t> </a:t>
            </a:r>
            <a:r>
              <a:rPr lang="en-US" sz="3900" dirty="0" err="1"/>
              <a:t>cia</a:t>
            </a:r>
            <a:r>
              <a:rPr lang="en-US" sz="3900" dirty="0"/>
              <a:t> in um </a:t>
            </a:r>
            <a:r>
              <a:rPr lang="en-US" sz="3900" dirty="0" err="1"/>
              <a:t>tuah</a:t>
            </a:r>
            <a:r>
              <a:rPr lang="en-US" sz="3900" dirty="0"/>
              <a:t> u, </a:t>
            </a:r>
            <a:r>
              <a:rPr lang="en-US" sz="3900" dirty="0" err="1"/>
              <a:t>Muko</a:t>
            </a:r>
            <a:r>
              <a:rPr lang="en-US" sz="3900" dirty="0"/>
              <a:t> </a:t>
            </a:r>
            <a:r>
              <a:rPr lang="en-US" sz="3900" dirty="0" err="1"/>
              <a:t>auhnak</a:t>
            </a:r>
            <a:r>
              <a:rPr lang="en-US" sz="3900" dirty="0"/>
              <a:t> </a:t>
            </a:r>
            <a:r>
              <a:rPr lang="en-US" sz="3900" dirty="0" err="1"/>
              <a:t>thawng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theih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Timh</a:t>
            </a:r>
            <a:r>
              <a:rPr lang="en-US" sz="3900" dirty="0"/>
              <a:t> </a:t>
            </a:r>
            <a:r>
              <a:rPr lang="en-US" sz="3900" dirty="0" err="1"/>
              <a:t>cia</a:t>
            </a:r>
            <a:r>
              <a:rPr lang="en-US" sz="3900" dirty="0"/>
              <a:t> in um </a:t>
            </a:r>
            <a:r>
              <a:rPr lang="en-US" sz="3900" dirty="0" err="1"/>
              <a:t>tuah</a:t>
            </a:r>
            <a:r>
              <a:rPr lang="en-US" sz="3900" dirty="0"/>
              <a:t> u, </a:t>
            </a:r>
            <a:r>
              <a:rPr lang="en-US" sz="3900" dirty="0" err="1"/>
              <a:t>Tlangcung</a:t>
            </a:r>
            <a:r>
              <a:rPr lang="en-US" sz="3900" dirty="0"/>
              <a:t> le </a:t>
            </a:r>
            <a:r>
              <a:rPr lang="en-US" sz="3900" dirty="0" err="1"/>
              <a:t>ramkip</a:t>
            </a:r>
            <a:r>
              <a:rPr lang="en-US" sz="3900" dirty="0"/>
              <a:t> mi </a:t>
            </a:r>
            <a:r>
              <a:rPr lang="en-US" sz="3900" dirty="0" err="1"/>
              <a:t>vialte</a:t>
            </a:r>
            <a:r>
              <a:rPr lang="en-US" sz="3900" dirty="0"/>
              <a:t>, </a:t>
            </a:r>
            <a:r>
              <a:rPr lang="en-US" sz="3900" dirty="0" err="1"/>
              <a:t>Biaceih</a:t>
            </a:r>
            <a:r>
              <a:rPr lang="en-US" sz="3900" dirty="0"/>
              <a:t> </a:t>
            </a:r>
            <a:r>
              <a:rPr lang="en-US" sz="3900" dirty="0" err="1"/>
              <a:t>awkah</a:t>
            </a:r>
            <a:r>
              <a:rPr lang="en-US" sz="3900" dirty="0"/>
              <a:t>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auh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Amah </a:t>
            </a:r>
            <a:r>
              <a:rPr lang="en-US" sz="3900" dirty="0" err="1"/>
              <a:t>hmaiah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dir </a:t>
            </a:r>
            <a:r>
              <a:rPr lang="en-US" sz="3900" dirty="0" err="1"/>
              <a:t>cio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Timh</a:t>
            </a:r>
            <a:r>
              <a:rPr lang="en-US" sz="3900" dirty="0"/>
              <a:t> </a:t>
            </a:r>
            <a:r>
              <a:rPr lang="en-US" sz="3900" dirty="0" err="1"/>
              <a:t>cia</a:t>
            </a:r>
            <a:r>
              <a:rPr lang="en-US" sz="3900" dirty="0"/>
              <a:t> in um </a:t>
            </a:r>
            <a:r>
              <a:rPr lang="en-US" sz="3900" dirty="0" err="1"/>
              <a:t>tuah</a:t>
            </a:r>
            <a:r>
              <a:rPr lang="en-US" sz="3900" dirty="0"/>
              <a:t> u.</a:t>
            </a:r>
          </a:p>
        </p:txBody>
      </p:sp>
    </p:spTree>
  </p:cSld>
  <p:clrMapOvr>
    <a:masterClrMapping/>
  </p:clrMapOvr>
</p:sld>
</file>

<file path=ppt/slides/slide13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Nu-pi-</a:t>
            </a:r>
            <a:r>
              <a:rPr lang="en-US" sz="3900" dirty="0" err="1"/>
              <a:t>thi</a:t>
            </a:r>
            <a:r>
              <a:rPr lang="en-US" sz="3900" dirty="0"/>
              <a:t> rat </a:t>
            </a:r>
            <a:r>
              <a:rPr lang="en-US" sz="3900" dirty="0" err="1"/>
              <a:t>tikah</a:t>
            </a:r>
            <a:r>
              <a:rPr lang="en-US" sz="3900" dirty="0"/>
              <a:t> </a:t>
            </a:r>
            <a:r>
              <a:rPr lang="en-US" sz="3900" dirty="0" err="1"/>
              <a:t>naa</a:t>
            </a:r>
            <a:r>
              <a:rPr lang="en-US" sz="3900" dirty="0"/>
              <a:t> </a:t>
            </a:r>
            <a:r>
              <a:rPr lang="en-US" sz="3900" dirty="0" err="1"/>
              <a:t>tim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maw? Nu-pi-</a:t>
            </a:r>
            <a:r>
              <a:rPr lang="en-US" sz="3900" dirty="0" err="1"/>
              <a:t>thi</a:t>
            </a:r>
            <a:r>
              <a:rPr lang="en-US" sz="3900" dirty="0"/>
              <a:t> rat </a:t>
            </a:r>
            <a:r>
              <a:rPr lang="en-US" sz="3900" dirty="0" err="1"/>
              <a:t>tikah</a:t>
            </a:r>
            <a:r>
              <a:rPr lang="en-US" sz="3900" dirty="0"/>
              <a:t> </a:t>
            </a:r>
            <a:r>
              <a:rPr lang="en-US" sz="3900" dirty="0" err="1"/>
              <a:t>naa</a:t>
            </a:r>
            <a:r>
              <a:rPr lang="en-US" sz="3900" dirty="0"/>
              <a:t> </a:t>
            </a:r>
            <a:r>
              <a:rPr lang="en-US" sz="3900" dirty="0" err="1"/>
              <a:t>tim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maw? Zing, </a:t>
            </a:r>
            <a:r>
              <a:rPr lang="en-US" sz="3900" dirty="0" err="1"/>
              <a:t>chun</a:t>
            </a:r>
            <a:r>
              <a:rPr lang="en-US" sz="3900" dirty="0"/>
              <a:t> le </a:t>
            </a:r>
            <a:r>
              <a:rPr lang="en-US" sz="3900" dirty="0" err="1"/>
              <a:t>zan</a:t>
            </a:r>
            <a:r>
              <a:rPr lang="en-US" sz="3900" dirty="0"/>
              <a:t> </a:t>
            </a:r>
            <a:r>
              <a:rPr lang="en-US" sz="3900" dirty="0" err="1"/>
              <a:t>caan</a:t>
            </a:r>
            <a:r>
              <a:rPr lang="en-US" sz="3900" dirty="0"/>
              <a:t> </a:t>
            </a:r>
            <a:r>
              <a:rPr lang="en-US" sz="3900" dirty="0" err="1"/>
              <a:t>zongah</a:t>
            </a:r>
            <a:r>
              <a:rPr lang="en-US" sz="3900" dirty="0"/>
              <a:t>, Mei inn </a:t>
            </a:r>
            <a:r>
              <a:rPr lang="en-US" sz="3900" dirty="0" err="1"/>
              <a:t>zinan</a:t>
            </a:r>
            <a:r>
              <a:rPr lang="en-US" sz="3900" dirty="0"/>
              <a:t> </a:t>
            </a:r>
            <a:r>
              <a:rPr lang="en-US" sz="3900" dirty="0" err="1"/>
              <a:t>rawn</a:t>
            </a:r>
            <a:r>
              <a:rPr lang="en-US" sz="3900" dirty="0"/>
              <a:t> </a:t>
            </a:r>
            <a:r>
              <a:rPr lang="en-US" sz="3900" dirty="0" err="1"/>
              <a:t>cia</a:t>
            </a:r>
            <a:r>
              <a:rPr lang="en-US" sz="3900" dirty="0"/>
              <a:t> in, Nu-pi-</a:t>
            </a:r>
            <a:r>
              <a:rPr lang="en-US" sz="3900" dirty="0" err="1"/>
              <a:t>thi</a:t>
            </a:r>
            <a:r>
              <a:rPr lang="en-US" sz="3900" dirty="0"/>
              <a:t> rat </a:t>
            </a:r>
            <a:r>
              <a:rPr lang="en-US" sz="3900" dirty="0" err="1"/>
              <a:t>tikah</a:t>
            </a:r>
            <a:r>
              <a:rPr lang="en-US" sz="3900" dirty="0"/>
              <a:t> </a:t>
            </a:r>
            <a:r>
              <a:rPr lang="en-US" sz="3900" dirty="0" err="1"/>
              <a:t>naa</a:t>
            </a:r>
            <a:r>
              <a:rPr lang="en-US" sz="3900" dirty="0"/>
              <a:t> </a:t>
            </a:r>
            <a:r>
              <a:rPr lang="en-US" sz="3900" dirty="0" err="1"/>
              <a:t>tim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 maw?</a:t>
            </a:r>
          </a:p>
        </p:txBody>
      </p:sp>
    </p:spTree>
  </p:cSld>
  <p:clrMapOvr>
    <a:masterClrMapping/>
  </p:clrMapOvr>
</p:sld>
</file>

<file path=ppt/slides/slide13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13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166. NUPI THITU RAT TIKAH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E</a:t>
            </a:r>
          </a:p>
        </p:txBody>
      </p:sp>
    </p:spTree>
  </p:cSld>
  <p:clrMapOvr>
    <a:masterClrMapping/>
  </p:clrMapOvr>
</p:sld>
</file>

<file path=ppt/slides/slide13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Nupi</a:t>
            </a:r>
            <a:r>
              <a:rPr lang="en-US" sz="3900" dirty="0"/>
              <a:t> </a:t>
            </a:r>
            <a:r>
              <a:rPr lang="en-US" sz="3900" dirty="0" err="1"/>
              <a:t>thitu</a:t>
            </a:r>
            <a:r>
              <a:rPr lang="en-US" sz="3900" dirty="0"/>
              <a:t> </a:t>
            </a:r>
            <a:r>
              <a:rPr lang="en-US" sz="3900" dirty="0" err="1"/>
              <a:t>ratnak</a:t>
            </a:r>
            <a:r>
              <a:rPr lang="en-US" sz="3900" dirty="0"/>
              <a:t> ca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meiinn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tim</a:t>
            </a:r>
            <a:r>
              <a:rPr lang="en-US" sz="3900" dirty="0"/>
              <a:t> maw? </a:t>
            </a:r>
            <a:r>
              <a:rPr lang="en-US" sz="3900" dirty="0" err="1"/>
              <a:t>Meiinn</a:t>
            </a:r>
            <a:r>
              <a:rPr lang="en-US" sz="3900" dirty="0"/>
              <a:t> </a:t>
            </a:r>
            <a:r>
              <a:rPr lang="en-US" sz="3900" dirty="0" err="1"/>
              <a:t>zinan</a:t>
            </a:r>
            <a:r>
              <a:rPr lang="en-US" sz="3900" dirty="0"/>
              <a:t> </a:t>
            </a:r>
            <a:r>
              <a:rPr lang="en-US" sz="3900" dirty="0" err="1"/>
              <a:t>rawn</a:t>
            </a:r>
            <a:r>
              <a:rPr lang="en-US" sz="3900" dirty="0"/>
              <a:t> in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mei</a:t>
            </a:r>
            <a:r>
              <a:rPr lang="en-US" sz="3900" dirty="0"/>
              <a:t> cu a </a:t>
            </a:r>
            <a:r>
              <a:rPr lang="en-US" sz="3900" dirty="0" err="1"/>
              <a:t>vang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maw? </a:t>
            </a:r>
            <a:r>
              <a:rPr lang="en-US" sz="3900" dirty="0" err="1"/>
              <a:t>Zan</a:t>
            </a:r>
            <a:r>
              <a:rPr lang="en-US" sz="3900" dirty="0"/>
              <a:t> </a:t>
            </a:r>
            <a:r>
              <a:rPr lang="en-US" sz="3900" dirty="0" err="1"/>
              <a:t>caan</a:t>
            </a:r>
            <a:r>
              <a:rPr lang="en-US" sz="3900" dirty="0"/>
              <a:t> ah, </a:t>
            </a:r>
            <a:r>
              <a:rPr lang="en-US" sz="3900" dirty="0" err="1"/>
              <a:t>khi</a:t>
            </a:r>
            <a:r>
              <a:rPr lang="en-US" sz="3900" dirty="0"/>
              <a:t> </a:t>
            </a:r>
            <a:r>
              <a:rPr lang="en-US" sz="3900" dirty="0" err="1"/>
              <a:t>zan</a:t>
            </a:r>
            <a:r>
              <a:rPr lang="en-US" sz="3900" dirty="0"/>
              <a:t> </a:t>
            </a:r>
            <a:r>
              <a:rPr lang="en-US" sz="3900" dirty="0" err="1"/>
              <a:t>caan</a:t>
            </a:r>
            <a:r>
              <a:rPr lang="en-US" sz="3900" dirty="0"/>
              <a:t> ah, A rat </a:t>
            </a:r>
            <a:r>
              <a:rPr lang="en-US" sz="3900" dirty="0" err="1"/>
              <a:t>tikah</a:t>
            </a:r>
            <a:r>
              <a:rPr lang="en-US" sz="3900" dirty="0"/>
              <a:t> </a:t>
            </a:r>
            <a:r>
              <a:rPr lang="en-US" sz="3900" dirty="0" err="1"/>
              <a:t>kannih</a:t>
            </a:r>
            <a:r>
              <a:rPr lang="en-US" sz="3900" dirty="0"/>
              <a:t> </a:t>
            </a:r>
            <a:r>
              <a:rPr lang="en-US" sz="3900" dirty="0" err="1"/>
              <a:t>meiinn</a:t>
            </a:r>
            <a:r>
              <a:rPr lang="en-US" sz="3900" dirty="0"/>
              <a:t> a </a:t>
            </a:r>
            <a:r>
              <a:rPr lang="en-US" sz="3900" dirty="0" err="1"/>
              <a:t>vang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maw?</a:t>
            </a:r>
          </a:p>
        </p:txBody>
      </p:sp>
    </p:spTree>
  </p:cSld>
  <p:clrMapOvr>
    <a:masterClrMapping/>
  </p:clrMapOvr>
</p:sld>
</file>

<file path=ppt/slides/slide13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320527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pl-PL" sz="3900" dirty="0"/>
              <a:t>CHO: I tim cang u! I tim cang u! Maw, a ratnak ca'h i tim cang u!</a:t>
            </a:r>
            <a:endParaRPr lang="en-US" sz="3900" dirty="0"/>
          </a:p>
        </p:txBody>
      </p:sp>
    </p:spTree>
  </p:cSld>
  <p:clrMapOvr>
    <a:masterClrMapping/>
  </p:clrMapOvr>
</p:sld>
</file>

<file path=ppt/slides/slide13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Nupi</a:t>
            </a:r>
            <a:r>
              <a:rPr lang="en-US" sz="3900" dirty="0"/>
              <a:t> </a:t>
            </a:r>
            <a:r>
              <a:rPr lang="en-US" sz="3900" dirty="0" err="1"/>
              <a:t>thitu</a:t>
            </a:r>
            <a:r>
              <a:rPr lang="en-US" sz="3900" dirty="0"/>
              <a:t> rat </a:t>
            </a:r>
            <a:r>
              <a:rPr lang="en-US" sz="3900" dirty="0" err="1"/>
              <a:t>tikah</a:t>
            </a:r>
            <a:r>
              <a:rPr lang="en-US" sz="3900" dirty="0"/>
              <a:t> a aw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thei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maw? A rat </a:t>
            </a:r>
            <a:r>
              <a:rPr lang="en-US" sz="3900" dirty="0" err="1"/>
              <a:t>tikah</a:t>
            </a:r>
            <a:r>
              <a:rPr lang="en-US" sz="3900" dirty="0"/>
              <a:t> </a:t>
            </a:r>
            <a:r>
              <a:rPr lang="en-US" sz="3900" dirty="0" err="1"/>
              <a:t>lunglawm</a:t>
            </a:r>
            <a:r>
              <a:rPr lang="en-US" sz="3900" dirty="0"/>
              <a:t> in </a:t>
            </a:r>
            <a:r>
              <a:rPr lang="en-US" sz="3900" dirty="0" err="1"/>
              <a:t>hla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sa</a:t>
            </a:r>
            <a:r>
              <a:rPr lang="en-US" sz="3900" dirty="0"/>
              <a:t> </a:t>
            </a:r>
            <a:r>
              <a:rPr lang="en-US" sz="3900" dirty="0" err="1"/>
              <a:t>kho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maw? </a:t>
            </a:r>
            <a:r>
              <a:rPr lang="en-US" sz="3900" dirty="0" err="1"/>
              <a:t>Zan</a:t>
            </a:r>
            <a:r>
              <a:rPr lang="en-US" sz="3900" dirty="0"/>
              <a:t> </a:t>
            </a:r>
            <a:r>
              <a:rPr lang="en-US" sz="3900" dirty="0" err="1"/>
              <a:t>caan</a:t>
            </a:r>
            <a:r>
              <a:rPr lang="en-US" sz="3900" dirty="0"/>
              <a:t> ah, </a:t>
            </a:r>
            <a:r>
              <a:rPr lang="en-US" sz="3900" dirty="0" err="1"/>
              <a:t>khi</a:t>
            </a:r>
            <a:r>
              <a:rPr lang="en-US" sz="3900" dirty="0"/>
              <a:t> </a:t>
            </a:r>
            <a:r>
              <a:rPr lang="en-US" sz="3900" dirty="0" err="1"/>
              <a:t>zan</a:t>
            </a:r>
            <a:r>
              <a:rPr lang="en-US" sz="3900" dirty="0"/>
              <a:t> </a:t>
            </a:r>
            <a:r>
              <a:rPr lang="en-US" sz="3900" dirty="0" err="1"/>
              <a:t>caan</a:t>
            </a:r>
            <a:r>
              <a:rPr lang="en-US" sz="3900" dirty="0"/>
              <a:t> ah, A rat </a:t>
            </a:r>
            <a:r>
              <a:rPr lang="en-US" sz="3900" dirty="0" err="1"/>
              <a:t>tikah</a:t>
            </a:r>
            <a:r>
              <a:rPr lang="en-US" sz="3900" dirty="0"/>
              <a:t> </a:t>
            </a:r>
            <a:r>
              <a:rPr lang="en-US" sz="3900" dirty="0" err="1"/>
              <a:t>kannih</a:t>
            </a:r>
            <a:r>
              <a:rPr lang="en-US" sz="3900" dirty="0"/>
              <a:t> </a:t>
            </a:r>
            <a:r>
              <a:rPr lang="en-US" sz="3900" dirty="0" err="1"/>
              <a:t>meiinn</a:t>
            </a:r>
            <a:r>
              <a:rPr lang="en-US" sz="3900" dirty="0"/>
              <a:t> a </a:t>
            </a:r>
            <a:r>
              <a:rPr lang="en-US" sz="3900" dirty="0" err="1"/>
              <a:t>vang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maw?</a:t>
            </a:r>
          </a:p>
        </p:txBody>
      </p:sp>
    </p:spTree>
  </p:cSld>
  <p:clrMapOvr>
    <a:masterClrMapping/>
  </p:clrMapOvr>
</p:sld>
</file>

<file path=ppt/slides/slide13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320527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pl-PL" sz="3900" dirty="0"/>
              <a:t>CHO: I tim cang u! I tim cang u! Maw, a ratnak ca'h i tim cang u!</a:t>
            </a:r>
            <a:endParaRPr lang="en-US" sz="3900" dirty="0"/>
          </a:p>
        </p:txBody>
      </p:sp>
    </p:spTree>
  </p:cSld>
  <p:clrMapOvr>
    <a:masterClrMapping/>
  </p:clrMapOvr>
</p:sld>
</file>

<file path=ppt/slides/slide13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Nupi</a:t>
            </a:r>
            <a:r>
              <a:rPr lang="en-US" sz="3900" dirty="0"/>
              <a:t> </a:t>
            </a:r>
            <a:r>
              <a:rPr lang="en-US" sz="3900" dirty="0" err="1"/>
              <a:t>thitu</a:t>
            </a:r>
            <a:r>
              <a:rPr lang="en-US" sz="3900" dirty="0"/>
              <a:t> a rat </a:t>
            </a:r>
            <a:r>
              <a:rPr lang="en-US" sz="3900" dirty="0" err="1"/>
              <a:t>tiang</a:t>
            </a:r>
            <a:r>
              <a:rPr lang="en-US" sz="3900" dirty="0"/>
              <a:t> dong loin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tim</a:t>
            </a:r>
            <a:r>
              <a:rPr lang="en-US" sz="3900" dirty="0"/>
              <a:t> u. Cu lo </a:t>
            </a:r>
            <a:r>
              <a:rPr lang="en-US" sz="3900" dirty="0" err="1"/>
              <a:t>ahcun</a:t>
            </a:r>
            <a:r>
              <a:rPr lang="en-US" sz="3900" dirty="0"/>
              <a:t> a rat </a:t>
            </a:r>
            <a:r>
              <a:rPr lang="en-US" sz="3900" dirty="0" err="1"/>
              <a:t>tikah</a:t>
            </a:r>
            <a:r>
              <a:rPr lang="en-US" sz="3900" dirty="0"/>
              <a:t> </a:t>
            </a:r>
            <a:r>
              <a:rPr lang="en-US" sz="3900" dirty="0" err="1"/>
              <a:t>thennak</a:t>
            </a:r>
            <a:r>
              <a:rPr lang="en-US" sz="3900" dirty="0"/>
              <a:t> a um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Zan</a:t>
            </a:r>
            <a:r>
              <a:rPr lang="en-US" sz="3900" dirty="0"/>
              <a:t> </a:t>
            </a:r>
            <a:r>
              <a:rPr lang="en-US" sz="3900" dirty="0" err="1"/>
              <a:t>caan</a:t>
            </a:r>
            <a:r>
              <a:rPr lang="en-US" sz="3900" dirty="0"/>
              <a:t> ah, </a:t>
            </a:r>
            <a:r>
              <a:rPr lang="en-US" sz="3900" dirty="0" err="1"/>
              <a:t>khi</a:t>
            </a:r>
            <a:r>
              <a:rPr lang="en-US" sz="3900" dirty="0"/>
              <a:t> </a:t>
            </a:r>
            <a:r>
              <a:rPr lang="en-US" sz="3900" dirty="0" err="1"/>
              <a:t>zan</a:t>
            </a:r>
            <a:r>
              <a:rPr lang="en-US" sz="3900" dirty="0"/>
              <a:t> </a:t>
            </a:r>
            <a:r>
              <a:rPr lang="en-US" sz="3900" dirty="0" err="1"/>
              <a:t>caan</a:t>
            </a:r>
            <a:r>
              <a:rPr lang="en-US" sz="3900" dirty="0"/>
              <a:t> ah, A rat </a:t>
            </a:r>
            <a:r>
              <a:rPr lang="en-US" sz="3900" dirty="0" err="1"/>
              <a:t>tikah</a:t>
            </a:r>
            <a:r>
              <a:rPr lang="en-US" sz="3900" dirty="0"/>
              <a:t> </a:t>
            </a:r>
            <a:r>
              <a:rPr lang="en-US" sz="3900" dirty="0" err="1"/>
              <a:t>kannih</a:t>
            </a:r>
            <a:r>
              <a:rPr lang="en-US" sz="3900" dirty="0"/>
              <a:t> </a:t>
            </a:r>
            <a:r>
              <a:rPr lang="en-US" sz="3900" dirty="0" err="1"/>
              <a:t>meiinn</a:t>
            </a:r>
            <a:r>
              <a:rPr lang="en-US" sz="3900" dirty="0"/>
              <a:t> a </a:t>
            </a:r>
            <a:r>
              <a:rPr lang="en-US" sz="3900" dirty="0" err="1"/>
              <a:t>vang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maw?.</a:t>
            </a:r>
          </a:p>
        </p:txBody>
      </p:sp>
    </p:spTree>
  </p:cSld>
  <p:clrMapOvr>
    <a:masterClrMapping/>
  </p:clrMapOvr>
</p:sld>
</file>

<file path=ppt/slides/slide13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320527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pl-PL" sz="3900" dirty="0"/>
              <a:t>CHO: I tim cang u! I tim cang u! Maw, a ratnak ca'h i tim cang u!</a:t>
            </a:r>
            <a:endParaRPr lang="en-US" sz="3900" dirty="0"/>
          </a:p>
        </p:txBody>
      </p:sp>
    </p:spTree>
  </p:cSld>
  <p:clrMapOvr>
    <a:masterClrMapping/>
  </p:clrMapOvr>
</p:sld>
</file>

<file path=ppt/slides/slide13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13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de-DE" sz="3900" dirty="0"/>
              <a:t>167. NIHIN RUNG TUM SEHLAW</a:t>
            </a:r>
          </a:p>
          <a:p>
            <a:endParaRPr lang="de-DE" sz="3900" dirty="0"/>
          </a:p>
          <a:p>
            <a:r>
              <a:rPr lang="de-DE" sz="3900" dirty="0"/>
              <a:t>Doh is D</a:t>
            </a:r>
            <a:endParaRPr lang="en-US" sz="3900" dirty="0"/>
          </a:p>
        </p:txBody>
      </p:sp>
    </p:spTree>
  </p:cSld>
  <p:clrMapOvr>
    <a:masterClrMapping/>
  </p:clrMapOvr>
</p:sld>
</file>

<file path=ppt/slides/slide13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vawlei</a:t>
            </a:r>
            <a:r>
              <a:rPr lang="en-US" sz="3900" dirty="0"/>
              <a:t> ah a </a:t>
            </a:r>
            <a:r>
              <a:rPr lang="en-US" sz="3900" dirty="0" err="1"/>
              <a:t>tum</a:t>
            </a:r>
            <a:r>
              <a:rPr lang="en-US" sz="3900" dirty="0"/>
              <a:t> than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Nihin</a:t>
            </a:r>
            <a:r>
              <a:rPr lang="en-US" sz="3900" dirty="0"/>
              <a:t> </a:t>
            </a:r>
            <a:r>
              <a:rPr lang="en-US" sz="3900" dirty="0" err="1"/>
              <a:t>tum</a:t>
            </a:r>
            <a:r>
              <a:rPr lang="en-US" sz="3900" dirty="0"/>
              <a:t> </a:t>
            </a:r>
            <a:r>
              <a:rPr lang="en-US" sz="3900" dirty="0" err="1"/>
              <a:t>sual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 law, </a:t>
            </a:r>
            <a:r>
              <a:rPr lang="en-US" sz="3900" dirty="0" err="1"/>
              <a:t>Thawnnak</a:t>
            </a:r>
            <a:r>
              <a:rPr lang="en-US" sz="3900" dirty="0"/>
              <a:t> le </a:t>
            </a:r>
            <a:r>
              <a:rPr lang="en-US" sz="3900" dirty="0" err="1"/>
              <a:t>dawtnak</a:t>
            </a:r>
            <a:r>
              <a:rPr lang="en-US" sz="3900" dirty="0"/>
              <a:t> in pen </a:t>
            </a:r>
            <a:r>
              <a:rPr lang="en-US" sz="3900" dirty="0" err="1"/>
              <a:t>awkah</a:t>
            </a:r>
            <a:r>
              <a:rPr lang="en-US" sz="3900" dirty="0"/>
              <a:t>, </a:t>
            </a:r>
            <a:r>
              <a:rPr lang="en-US" sz="3900" dirty="0" err="1"/>
              <a:t>Nihin</a:t>
            </a:r>
            <a:r>
              <a:rPr lang="en-US" sz="3900" dirty="0"/>
              <a:t> rung </a:t>
            </a:r>
            <a:r>
              <a:rPr lang="en-US" sz="3900" dirty="0" err="1"/>
              <a:t>tum</a:t>
            </a:r>
            <a:r>
              <a:rPr lang="en-US" sz="3900" dirty="0"/>
              <a:t> </a:t>
            </a:r>
            <a:r>
              <a:rPr lang="en-US" sz="3900" dirty="0" err="1"/>
              <a:t>sehlaw</a:t>
            </a:r>
            <a:r>
              <a:rPr lang="en-US" sz="3900" dirty="0"/>
              <a:t>, A </a:t>
            </a:r>
            <a:r>
              <a:rPr lang="en-US" sz="3900" dirty="0" err="1"/>
              <a:t>thimmi</a:t>
            </a:r>
            <a:r>
              <a:rPr lang="en-US" sz="3900" dirty="0"/>
              <a:t> </a:t>
            </a:r>
            <a:r>
              <a:rPr lang="en-US" sz="3900" dirty="0" err="1"/>
              <a:t>ngaknu</a:t>
            </a:r>
            <a:r>
              <a:rPr lang="en-US" sz="3900" dirty="0"/>
              <a:t> </a:t>
            </a:r>
            <a:r>
              <a:rPr lang="en-US" sz="3900" dirty="0" err="1"/>
              <a:t>lak</a:t>
            </a:r>
            <a:r>
              <a:rPr lang="en-US" sz="3900" dirty="0"/>
              <a:t> </a:t>
            </a:r>
            <a:r>
              <a:rPr lang="en-US" sz="3900" dirty="0" err="1"/>
              <a:t>awkah</a:t>
            </a:r>
            <a:r>
              <a:rPr lang="en-US" sz="3900" dirty="0"/>
              <a:t>, A </a:t>
            </a:r>
            <a:r>
              <a:rPr lang="en-US" sz="3900" dirty="0" err="1"/>
              <a:t>tlanhmi</a:t>
            </a:r>
            <a:r>
              <a:rPr lang="en-US" sz="3900" dirty="0"/>
              <a:t> le </a:t>
            </a:r>
            <a:r>
              <a:rPr lang="en-US" sz="3900" dirty="0" err="1"/>
              <a:t>tawlmi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, </a:t>
            </a:r>
            <a:r>
              <a:rPr lang="en-US" sz="3900" dirty="0" err="1"/>
              <a:t>Vawlei</a:t>
            </a:r>
            <a:r>
              <a:rPr lang="en-US" sz="3900" dirty="0"/>
              <a:t> </a:t>
            </a:r>
            <a:r>
              <a:rPr lang="en-US" sz="3900" dirty="0" err="1"/>
              <a:t>khuazakip</a:t>
            </a:r>
            <a:r>
              <a:rPr lang="en-US" sz="3900" dirty="0"/>
              <a:t> ah an um, </a:t>
            </a:r>
            <a:r>
              <a:rPr lang="en-US" sz="3900" dirty="0" err="1"/>
              <a:t>Nihin</a:t>
            </a:r>
            <a:r>
              <a:rPr lang="en-US" sz="3900" dirty="0"/>
              <a:t> </a:t>
            </a:r>
            <a:r>
              <a:rPr lang="en-US" sz="3900" dirty="0" err="1"/>
              <a:t>rungtum</a:t>
            </a:r>
            <a:r>
              <a:rPr lang="en-US" sz="3900" dirty="0"/>
              <a:t> </a:t>
            </a:r>
            <a:r>
              <a:rPr lang="en-US" sz="3900" dirty="0" err="1"/>
              <a:t>sehlaw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3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Thangthat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ning</a:t>
            </a:r>
            <a:r>
              <a:rPr lang="en-US" sz="3900" dirty="0"/>
              <a:t>, ka lung a </a:t>
            </a:r>
            <a:r>
              <a:rPr lang="en-US" sz="3900" dirty="0" err="1"/>
              <a:t>lawmhter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Thangthat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ning</a:t>
            </a:r>
            <a:r>
              <a:rPr lang="en-US" sz="3900" dirty="0"/>
              <a:t>, </a:t>
            </a:r>
            <a:r>
              <a:rPr lang="en-US" sz="3900" dirty="0" err="1"/>
              <a:t>Luchin</a:t>
            </a:r>
            <a:r>
              <a:rPr lang="en-US" sz="3900" dirty="0"/>
              <a:t> ka </a:t>
            </a:r>
            <a:r>
              <a:rPr lang="en-US" sz="3900" dirty="0" err="1"/>
              <a:t>chinh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, </a:t>
            </a:r>
            <a:r>
              <a:rPr lang="en-US" sz="3900" dirty="0" err="1"/>
              <a:t>Thangthat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ning</a:t>
            </a:r>
            <a:r>
              <a:rPr lang="en-US" sz="3900" dirty="0"/>
              <a:t>, A lam </a:t>
            </a:r>
            <a:r>
              <a:rPr lang="en-US" sz="3900" dirty="0" err="1"/>
              <a:t>remh</a:t>
            </a:r>
            <a:r>
              <a:rPr lang="en-US" sz="3900" dirty="0"/>
              <a:t> </a:t>
            </a:r>
            <a:r>
              <a:rPr lang="en-US" sz="3900" dirty="0" err="1"/>
              <a:t>awk</a:t>
            </a:r>
            <a:r>
              <a:rPr lang="en-US" sz="3900" dirty="0"/>
              <a:t> </a:t>
            </a:r>
            <a:r>
              <a:rPr lang="en-US" sz="3900" dirty="0" err="1"/>
              <a:t>caah</a:t>
            </a:r>
            <a:r>
              <a:rPr lang="en-US" sz="3900" dirty="0"/>
              <a:t>, </a:t>
            </a:r>
            <a:r>
              <a:rPr lang="en-US" sz="3900" dirty="0" err="1"/>
              <a:t>Thangthat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ning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a </a:t>
            </a:r>
            <a:r>
              <a:rPr lang="en-US" sz="3900" dirty="0" err="1"/>
              <a:t>tum</a:t>
            </a:r>
            <a:r>
              <a:rPr lang="en-US" sz="3900" dirty="0"/>
              <a:t> </a:t>
            </a:r>
            <a:r>
              <a:rPr lang="en-US" sz="3900" dirty="0" err="1"/>
              <a:t>te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3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Satan </a:t>
            </a:r>
            <a:r>
              <a:rPr lang="en-US" sz="3900" dirty="0" err="1"/>
              <a:t>uknak</a:t>
            </a:r>
            <a:r>
              <a:rPr lang="en-US" sz="3900" dirty="0"/>
              <a:t> a </a:t>
            </a:r>
            <a:r>
              <a:rPr lang="en-US" sz="3900" dirty="0" err="1"/>
              <a:t>ciam</a:t>
            </a:r>
            <a:r>
              <a:rPr lang="en-US" sz="3900" dirty="0"/>
              <a:t> </a:t>
            </a:r>
            <a:r>
              <a:rPr lang="en-US" sz="3900" dirty="0" err="1"/>
              <a:t>zau</a:t>
            </a:r>
            <a:r>
              <a:rPr lang="en-US" sz="3900" dirty="0"/>
              <a:t> </a:t>
            </a:r>
            <a:r>
              <a:rPr lang="en-US" sz="3900" dirty="0" err="1"/>
              <a:t>te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Nihin</a:t>
            </a:r>
            <a:r>
              <a:rPr lang="en-US" sz="3900" dirty="0"/>
              <a:t> </a:t>
            </a:r>
            <a:r>
              <a:rPr lang="en-US" sz="3900" dirty="0" err="1"/>
              <a:t>va</a:t>
            </a:r>
            <a:r>
              <a:rPr lang="en-US" sz="3900" dirty="0"/>
              <a:t> </a:t>
            </a:r>
            <a:r>
              <a:rPr lang="en-US" sz="3900" dirty="0" err="1"/>
              <a:t>ciam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 law! </a:t>
            </a:r>
            <a:r>
              <a:rPr lang="en-US" sz="3900" dirty="0" err="1"/>
              <a:t>Ngaihchiat</a:t>
            </a:r>
            <a:r>
              <a:rPr lang="en-US" sz="3900" dirty="0"/>
              <a:t> </a:t>
            </a:r>
            <a:r>
              <a:rPr lang="en-US" sz="3900" dirty="0" err="1"/>
              <a:t>tahhram</a:t>
            </a:r>
            <a:r>
              <a:rPr lang="en-US" sz="3900" dirty="0"/>
              <a:t> a um </a:t>
            </a:r>
            <a:r>
              <a:rPr lang="en-US" sz="3900" dirty="0" err="1"/>
              <a:t>ti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lo, </a:t>
            </a:r>
            <a:r>
              <a:rPr lang="en-US" sz="3900" dirty="0" err="1"/>
              <a:t>Nihin</a:t>
            </a:r>
            <a:r>
              <a:rPr lang="en-US" sz="3900" dirty="0"/>
              <a:t> ah </a:t>
            </a:r>
            <a:r>
              <a:rPr lang="en-US" sz="3900" dirty="0" err="1"/>
              <a:t>siseh</a:t>
            </a:r>
            <a:r>
              <a:rPr lang="en-US" sz="3900" dirty="0"/>
              <a:t> law, </a:t>
            </a:r>
            <a:r>
              <a:rPr lang="en-US" sz="3900" dirty="0" err="1"/>
              <a:t>Khrih</a:t>
            </a:r>
            <a:r>
              <a:rPr lang="en-US" sz="3900" dirty="0"/>
              <a:t> ah a </a:t>
            </a:r>
            <a:r>
              <a:rPr lang="en-US" sz="3900" dirty="0" err="1"/>
              <a:t>thimi</a:t>
            </a:r>
            <a:r>
              <a:rPr lang="en-US" sz="3900" dirty="0"/>
              <a:t> an </a:t>
            </a:r>
            <a:r>
              <a:rPr lang="en-US" sz="3900" dirty="0" err="1"/>
              <a:t>tho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Khrih</a:t>
            </a:r>
            <a:r>
              <a:rPr lang="en-US" sz="3900" dirty="0"/>
              <a:t> ton </a:t>
            </a:r>
            <a:r>
              <a:rPr lang="en-US" sz="3900" dirty="0" err="1"/>
              <a:t>awk</a:t>
            </a:r>
            <a:r>
              <a:rPr lang="en-US" sz="3900" dirty="0"/>
              <a:t> van in an </a:t>
            </a:r>
            <a:r>
              <a:rPr lang="en-US" sz="3900" dirty="0" err="1"/>
              <a:t>ngan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Khi</a:t>
            </a:r>
            <a:r>
              <a:rPr lang="en-US" sz="3900" dirty="0"/>
              <a:t> </a:t>
            </a:r>
            <a:r>
              <a:rPr lang="en-US" sz="3900" dirty="0" err="1"/>
              <a:t>sunpar</a:t>
            </a:r>
            <a:r>
              <a:rPr lang="en-US" sz="3900" dirty="0"/>
              <a:t> </a:t>
            </a:r>
            <a:r>
              <a:rPr lang="en-US" sz="3900" dirty="0" err="1"/>
              <a:t>zeitik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Nihin</a:t>
            </a:r>
            <a:r>
              <a:rPr lang="en-US" sz="3900" dirty="0"/>
              <a:t> ah </a:t>
            </a:r>
            <a:r>
              <a:rPr lang="en-US" sz="3900" dirty="0" err="1"/>
              <a:t>sisehlaw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3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Thangthat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ning</a:t>
            </a:r>
            <a:r>
              <a:rPr lang="en-US" sz="3900" dirty="0"/>
              <a:t>, ka lung a </a:t>
            </a:r>
            <a:r>
              <a:rPr lang="en-US" sz="3900" dirty="0" err="1"/>
              <a:t>lawmhter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Thangthat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ning</a:t>
            </a:r>
            <a:r>
              <a:rPr lang="en-US" sz="3900" dirty="0"/>
              <a:t>, </a:t>
            </a:r>
            <a:r>
              <a:rPr lang="en-US" sz="3900" dirty="0" err="1"/>
              <a:t>Luchin</a:t>
            </a:r>
            <a:r>
              <a:rPr lang="en-US" sz="3900" dirty="0"/>
              <a:t> ka </a:t>
            </a:r>
            <a:r>
              <a:rPr lang="en-US" sz="3900" dirty="0" err="1"/>
              <a:t>chinh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, </a:t>
            </a:r>
            <a:r>
              <a:rPr lang="en-US" sz="3900" dirty="0" err="1"/>
              <a:t>Thangthat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ning</a:t>
            </a:r>
            <a:r>
              <a:rPr lang="en-US" sz="3900" dirty="0"/>
              <a:t>, A lam </a:t>
            </a:r>
            <a:r>
              <a:rPr lang="en-US" sz="3900" dirty="0" err="1"/>
              <a:t>remh</a:t>
            </a:r>
            <a:r>
              <a:rPr lang="en-US" sz="3900" dirty="0"/>
              <a:t> </a:t>
            </a:r>
            <a:r>
              <a:rPr lang="en-US" sz="3900" dirty="0" err="1"/>
              <a:t>awk</a:t>
            </a:r>
            <a:r>
              <a:rPr lang="en-US" sz="3900" dirty="0"/>
              <a:t> </a:t>
            </a:r>
            <a:r>
              <a:rPr lang="en-US" sz="3900" dirty="0" err="1"/>
              <a:t>caah</a:t>
            </a:r>
            <a:r>
              <a:rPr lang="en-US" sz="3900" dirty="0"/>
              <a:t>, </a:t>
            </a:r>
            <a:r>
              <a:rPr lang="en-US" sz="3900" dirty="0" err="1"/>
              <a:t>Thangthat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ning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a </a:t>
            </a:r>
            <a:r>
              <a:rPr lang="en-US" sz="3900" dirty="0" err="1"/>
              <a:t>tum</a:t>
            </a:r>
            <a:r>
              <a:rPr lang="en-US" sz="3900" dirty="0"/>
              <a:t> </a:t>
            </a:r>
            <a:r>
              <a:rPr lang="en-US" sz="3900" dirty="0" err="1"/>
              <a:t>te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3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Zumhfek</a:t>
            </a:r>
            <a:r>
              <a:rPr lang="en-US" sz="3900" dirty="0"/>
              <a:t> le </a:t>
            </a:r>
            <a:r>
              <a:rPr lang="en-US" sz="3900" dirty="0" err="1"/>
              <a:t>miding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maw? </a:t>
            </a:r>
            <a:r>
              <a:rPr lang="en-US" sz="3900" dirty="0" err="1"/>
              <a:t>Nihin</a:t>
            </a:r>
            <a:r>
              <a:rPr lang="en-US" sz="3900" dirty="0"/>
              <a:t> a </a:t>
            </a:r>
            <a:r>
              <a:rPr lang="en-US" sz="3900" dirty="0" err="1"/>
              <a:t>tum</a:t>
            </a:r>
            <a:r>
              <a:rPr lang="en-US" sz="3900" dirty="0"/>
              <a:t> </a:t>
            </a:r>
            <a:r>
              <a:rPr lang="en-US" sz="3900" dirty="0" err="1"/>
              <a:t>ahcun</a:t>
            </a:r>
            <a:r>
              <a:rPr lang="en-US" sz="3900" dirty="0"/>
              <a:t>, </a:t>
            </a:r>
            <a:r>
              <a:rPr lang="en-US" sz="3900" dirty="0" err="1"/>
              <a:t>Tih</a:t>
            </a:r>
            <a:r>
              <a:rPr lang="en-US" sz="3900" dirty="0"/>
              <a:t> loin, </a:t>
            </a:r>
            <a:r>
              <a:rPr lang="en-US" sz="3900" dirty="0" err="1"/>
              <a:t>lunglawm</a:t>
            </a:r>
            <a:r>
              <a:rPr lang="en-US" sz="3900" dirty="0"/>
              <a:t> in </a:t>
            </a:r>
            <a:r>
              <a:rPr lang="en-US" sz="3900" dirty="0" err="1"/>
              <a:t>hngak</a:t>
            </a:r>
            <a:r>
              <a:rPr lang="en-US" sz="3900" dirty="0"/>
              <a:t> u </a:t>
            </a:r>
            <a:r>
              <a:rPr lang="en-US" sz="3900" dirty="0" err="1"/>
              <a:t>si</a:t>
            </a:r>
            <a:r>
              <a:rPr lang="en-US" sz="3900" dirty="0"/>
              <a:t>, </a:t>
            </a:r>
            <a:r>
              <a:rPr lang="en-US" sz="3900" dirty="0" err="1"/>
              <a:t>Nihin</a:t>
            </a:r>
            <a:r>
              <a:rPr lang="en-US" sz="3900" dirty="0"/>
              <a:t> a rat </a:t>
            </a:r>
            <a:r>
              <a:rPr lang="en-US" sz="3900" dirty="0" err="1"/>
              <a:t>ahcun</a:t>
            </a:r>
            <a:r>
              <a:rPr lang="en-US" sz="3900" dirty="0"/>
              <a:t>, A rat </a:t>
            </a:r>
            <a:r>
              <a:rPr lang="en-US" sz="3900" dirty="0" err="1"/>
              <a:t>lai</a:t>
            </a:r>
            <a:r>
              <a:rPr lang="en-US" sz="3900" dirty="0"/>
              <a:t> </a:t>
            </a:r>
            <a:r>
              <a:rPr lang="en-US" sz="3900" dirty="0" err="1"/>
              <a:t>hmelchunh</a:t>
            </a:r>
            <a:r>
              <a:rPr lang="en-US" sz="3900" dirty="0"/>
              <a:t> a </a:t>
            </a:r>
            <a:r>
              <a:rPr lang="en-US" sz="3900" dirty="0" err="1"/>
              <a:t>karh</a:t>
            </a:r>
            <a:r>
              <a:rPr lang="en-US" sz="3900" dirty="0"/>
              <a:t> chin, </a:t>
            </a:r>
            <a:r>
              <a:rPr lang="en-US" sz="3900" dirty="0" err="1"/>
              <a:t>Nichuahlei</a:t>
            </a:r>
            <a:r>
              <a:rPr lang="en-US" sz="3900" dirty="0"/>
              <a:t> in </a:t>
            </a:r>
            <a:r>
              <a:rPr lang="en-US" sz="3900" dirty="0" err="1"/>
              <a:t>ceu</a:t>
            </a:r>
            <a:r>
              <a:rPr lang="en-US" sz="3900" dirty="0"/>
              <a:t> a </a:t>
            </a:r>
            <a:r>
              <a:rPr lang="en-US" sz="3900" dirty="0" err="1"/>
              <a:t>lang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</a:t>
            </a:r>
            <a:r>
              <a:rPr lang="en-US" sz="3900" dirty="0" err="1"/>
              <a:t>Hngak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a </a:t>
            </a:r>
            <a:r>
              <a:rPr lang="en-US" sz="3900" dirty="0" err="1"/>
              <a:t>caan</a:t>
            </a:r>
            <a:r>
              <a:rPr lang="en-US" sz="3900" dirty="0"/>
              <a:t> a </a:t>
            </a:r>
            <a:r>
              <a:rPr lang="en-US" sz="3900" dirty="0" err="1"/>
              <a:t>nai</a:t>
            </a:r>
            <a:r>
              <a:rPr lang="en-US" sz="3900" dirty="0"/>
              <a:t> </a:t>
            </a:r>
            <a:r>
              <a:rPr lang="en-US" sz="3900" dirty="0" err="1"/>
              <a:t>deng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</a:t>
            </a:r>
            <a:r>
              <a:rPr lang="en-US" sz="3900" dirty="0" err="1"/>
              <a:t>Nihin</a:t>
            </a:r>
            <a:r>
              <a:rPr lang="en-US" sz="3900" dirty="0"/>
              <a:t> </a:t>
            </a:r>
            <a:r>
              <a:rPr lang="en-US" sz="3900" dirty="0" err="1"/>
              <a:t>tum</a:t>
            </a:r>
            <a:r>
              <a:rPr lang="en-US" sz="3900" dirty="0"/>
              <a:t> </a:t>
            </a:r>
            <a:r>
              <a:rPr lang="en-US" sz="3900" dirty="0" err="1"/>
              <a:t>sual</a:t>
            </a:r>
            <a:r>
              <a:rPr lang="en-US" sz="3900" dirty="0"/>
              <a:t> </a:t>
            </a:r>
            <a:r>
              <a:rPr lang="en-US" sz="3900" dirty="0" err="1"/>
              <a:t>sehlaw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3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Thangthat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ning</a:t>
            </a:r>
            <a:r>
              <a:rPr lang="en-US" sz="3900" dirty="0"/>
              <a:t>, ka lung a </a:t>
            </a:r>
            <a:r>
              <a:rPr lang="en-US" sz="3900" dirty="0" err="1"/>
              <a:t>lawmhter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Thangthat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ning</a:t>
            </a:r>
            <a:r>
              <a:rPr lang="en-US" sz="3900" dirty="0"/>
              <a:t>, </a:t>
            </a:r>
            <a:r>
              <a:rPr lang="en-US" sz="3900" dirty="0" err="1"/>
              <a:t>Luchin</a:t>
            </a:r>
            <a:r>
              <a:rPr lang="en-US" sz="3900" dirty="0"/>
              <a:t> ka </a:t>
            </a:r>
            <a:r>
              <a:rPr lang="en-US" sz="3900" dirty="0" err="1"/>
              <a:t>chinh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, </a:t>
            </a:r>
            <a:r>
              <a:rPr lang="en-US" sz="3900" dirty="0" err="1"/>
              <a:t>Thangthat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ning</a:t>
            </a:r>
            <a:r>
              <a:rPr lang="en-US" sz="3900" dirty="0"/>
              <a:t>, A lam </a:t>
            </a:r>
            <a:r>
              <a:rPr lang="en-US" sz="3900" dirty="0" err="1"/>
              <a:t>remh</a:t>
            </a:r>
            <a:r>
              <a:rPr lang="en-US" sz="3900" dirty="0"/>
              <a:t> </a:t>
            </a:r>
            <a:r>
              <a:rPr lang="en-US" sz="3900" dirty="0" err="1"/>
              <a:t>awk</a:t>
            </a:r>
            <a:r>
              <a:rPr lang="en-US" sz="3900" dirty="0"/>
              <a:t> </a:t>
            </a:r>
            <a:r>
              <a:rPr lang="en-US" sz="3900" dirty="0" err="1"/>
              <a:t>caah</a:t>
            </a:r>
            <a:r>
              <a:rPr lang="en-US" sz="3900" dirty="0"/>
              <a:t>, </a:t>
            </a:r>
            <a:r>
              <a:rPr lang="en-US" sz="3900" dirty="0" err="1"/>
              <a:t>Thangthat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ning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a </a:t>
            </a:r>
            <a:r>
              <a:rPr lang="en-US" sz="3900" dirty="0" err="1"/>
              <a:t>tum</a:t>
            </a:r>
            <a:r>
              <a:rPr lang="en-US" sz="3900" dirty="0"/>
              <a:t> </a:t>
            </a:r>
            <a:r>
              <a:rPr lang="en-US" sz="3900" dirty="0" err="1"/>
              <a:t>te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3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13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168. A MAN A SUNG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A</a:t>
            </a:r>
          </a:p>
        </p:txBody>
      </p:sp>
    </p:spTree>
  </p:cSld>
  <p:clrMapOvr>
    <a:masterClrMapping/>
  </p:clrMapOvr>
</p:sld>
</file>

<file path=ppt/slides/slide13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Kan </a:t>
            </a:r>
            <a:r>
              <a:rPr lang="en-US" sz="3900" dirty="0" err="1"/>
              <a:t>lungthin</a:t>
            </a:r>
            <a:r>
              <a:rPr lang="en-US" sz="3900" dirty="0"/>
              <a:t>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Biakinn</a:t>
            </a:r>
            <a:r>
              <a:rPr lang="en-US" sz="3900" dirty="0"/>
              <a:t> </a:t>
            </a:r>
            <a:r>
              <a:rPr lang="en-US" sz="3900" dirty="0" err="1"/>
              <a:t>thiang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, A </a:t>
            </a:r>
            <a:r>
              <a:rPr lang="en-US" sz="3900" dirty="0" err="1"/>
              <a:t>chungah</a:t>
            </a:r>
            <a:r>
              <a:rPr lang="en-US" sz="3900" dirty="0"/>
              <a:t> </a:t>
            </a:r>
            <a:r>
              <a:rPr lang="en-US" sz="3900" dirty="0" err="1"/>
              <a:t>Bawipa</a:t>
            </a:r>
            <a:r>
              <a:rPr lang="en-US" sz="3900" dirty="0"/>
              <a:t> a um, </a:t>
            </a:r>
            <a:r>
              <a:rPr lang="en-US" sz="3900" dirty="0" err="1"/>
              <a:t>Thlacamnak</a:t>
            </a:r>
            <a:r>
              <a:rPr lang="en-US" sz="3900" dirty="0"/>
              <a:t> </a:t>
            </a:r>
            <a:r>
              <a:rPr lang="en-US" sz="3900" dirty="0" err="1"/>
              <a:t>thiang</a:t>
            </a:r>
            <a:r>
              <a:rPr lang="en-US" sz="3900" dirty="0"/>
              <a:t> he a min in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pum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, </a:t>
            </a:r>
            <a:r>
              <a:rPr lang="en-US" sz="3900" dirty="0" err="1"/>
              <a:t>Zeitluk</a:t>
            </a:r>
            <a:r>
              <a:rPr lang="en-US" sz="3900" dirty="0"/>
              <a:t> in </a:t>
            </a:r>
            <a:r>
              <a:rPr lang="en-US" sz="3900" dirty="0" err="1"/>
              <a:t>dah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lawmh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3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A </a:t>
            </a:r>
            <a:r>
              <a:rPr lang="en-US" sz="3900" dirty="0" err="1"/>
              <a:t>zummi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caah</a:t>
            </a:r>
            <a:r>
              <a:rPr lang="en-US" sz="3900" dirty="0"/>
              <a:t> </a:t>
            </a:r>
            <a:r>
              <a:rPr lang="en-US" sz="3900" dirty="0" err="1"/>
              <a:t>cun</a:t>
            </a:r>
            <a:r>
              <a:rPr lang="en-US" sz="3900" dirty="0"/>
              <a:t> a </a:t>
            </a:r>
            <a:r>
              <a:rPr lang="en-US" sz="3900" dirty="0" err="1"/>
              <a:t>sunglawi</a:t>
            </a:r>
            <a:r>
              <a:rPr lang="en-US" sz="3900" dirty="0"/>
              <a:t> </a:t>
            </a:r>
            <a:r>
              <a:rPr lang="en-US" sz="3900" dirty="0" err="1"/>
              <a:t>bik</a:t>
            </a:r>
            <a:r>
              <a:rPr lang="en-US" sz="3900" dirty="0"/>
              <a:t>, A </a:t>
            </a:r>
            <a:r>
              <a:rPr lang="en-US" sz="3900" dirty="0" err="1"/>
              <a:t>cohlangmi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caah</a:t>
            </a:r>
            <a:r>
              <a:rPr lang="en-US" sz="3900" dirty="0"/>
              <a:t> a </a:t>
            </a:r>
            <a:r>
              <a:rPr lang="en-US" sz="3900" dirty="0" err="1"/>
              <a:t>sunglawi</a:t>
            </a:r>
            <a:r>
              <a:rPr lang="en-US" sz="3900" dirty="0"/>
              <a:t> </a:t>
            </a:r>
            <a:r>
              <a:rPr lang="en-US" sz="3900" dirty="0" err="1"/>
              <a:t>bik</a:t>
            </a:r>
            <a:r>
              <a:rPr lang="en-US" sz="3900" dirty="0"/>
              <a:t>; A min in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pum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, </a:t>
            </a:r>
            <a:r>
              <a:rPr lang="en-US" sz="3900" dirty="0" err="1"/>
              <a:t>thluachuahnak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hal</a:t>
            </a:r>
            <a:r>
              <a:rPr lang="en-US" sz="3900" dirty="0"/>
              <a:t> </a:t>
            </a:r>
            <a:r>
              <a:rPr lang="en-US" sz="3900" dirty="0" err="1"/>
              <a:t>lioah</a:t>
            </a:r>
            <a:r>
              <a:rPr lang="en-US" sz="3900" dirty="0"/>
              <a:t>, Kan </a:t>
            </a:r>
            <a:r>
              <a:rPr lang="en-US" sz="3900" dirty="0" err="1"/>
              <a:t>thlacamnak</a:t>
            </a:r>
            <a:r>
              <a:rPr lang="en-US" sz="3900" dirty="0"/>
              <a:t> a </a:t>
            </a:r>
            <a:r>
              <a:rPr lang="en-US" sz="3900" dirty="0" err="1"/>
              <a:t>cohlan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3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A </a:t>
            </a:r>
            <a:r>
              <a:rPr lang="en-US" sz="3900" dirty="0" err="1"/>
              <a:t>sunparnak</a:t>
            </a:r>
            <a:r>
              <a:rPr lang="en-US" sz="3900" dirty="0"/>
              <a:t> </a:t>
            </a:r>
            <a:r>
              <a:rPr lang="en-US" sz="3900" dirty="0" err="1"/>
              <a:t>chungin</a:t>
            </a:r>
            <a:r>
              <a:rPr lang="en-US" sz="3900" dirty="0"/>
              <a:t> </a:t>
            </a:r>
            <a:r>
              <a:rPr lang="en-US" sz="3900" dirty="0" err="1"/>
              <a:t>ceunak</a:t>
            </a:r>
            <a:r>
              <a:rPr lang="en-US" sz="3900" dirty="0"/>
              <a:t> </a:t>
            </a:r>
            <a:r>
              <a:rPr lang="en-US" sz="3900" dirty="0" err="1"/>
              <a:t>phun</a:t>
            </a:r>
            <a:r>
              <a:rPr lang="en-US" sz="3900" dirty="0"/>
              <a:t> </a:t>
            </a:r>
            <a:r>
              <a:rPr lang="en-US" sz="3900" dirty="0" err="1"/>
              <a:t>tling</a:t>
            </a:r>
            <a:r>
              <a:rPr lang="en-US" sz="3900" dirty="0"/>
              <a:t> a </a:t>
            </a:r>
            <a:r>
              <a:rPr lang="en-US" sz="3900" dirty="0" err="1"/>
              <a:t>tum</a:t>
            </a:r>
            <a:r>
              <a:rPr lang="en-US" sz="3900" dirty="0"/>
              <a:t>, Kan </a:t>
            </a:r>
            <a:r>
              <a:rPr lang="en-US" sz="3900" dirty="0" err="1"/>
              <a:t>ruahchannak</a:t>
            </a:r>
            <a:r>
              <a:rPr lang="en-US" sz="3900" dirty="0"/>
              <a:t> </a:t>
            </a:r>
            <a:r>
              <a:rPr lang="en-US" sz="3900" dirty="0" err="1"/>
              <a:t>zor</a:t>
            </a:r>
            <a:r>
              <a:rPr lang="en-US" sz="3900" dirty="0"/>
              <a:t> </a:t>
            </a:r>
            <a:r>
              <a:rPr lang="en-US" sz="3900" dirty="0" err="1"/>
              <a:t>hmanh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, A </a:t>
            </a:r>
            <a:r>
              <a:rPr lang="en-US" sz="3900" dirty="0" err="1"/>
              <a:t>dawtnak</a:t>
            </a:r>
            <a:r>
              <a:rPr lang="en-US" sz="3900" dirty="0"/>
              <a:t> a </a:t>
            </a:r>
            <a:r>
              <a:rPr lang="en-US" sz="3900" dirty="0" err="1"/>
              <a:t>ngan</a:t>
            </a:r>
            <a:r>
              <a:rPr lang="en-US" sz="3900" dirty="0"/>
              <a:t> </a:t>
            </a:r>
            <a:r>
              <a:rPr lang="en-US" sz="3900" dirty="0" err="1"/>
              <a:t>ruangah</a:t>
            </a:r>
            <a:r>
              <a:rPr lang="en-US" sz="3900" dirty="0"/>
              <a:t> </a:t>
            </a:r>
            <a:r>
              <a:rPr lang="en-US" sz="3900" dirty="0" err="1"/>
              <a:t>teinak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Amah he </a:t>
            </a:r>
            <a:r>
              <a:rPr lang="en-US" sz="3900" dirty="0" err="1"/>
              <a:t>kan</a:t>
            </a:r>
            <a:r>
              <a:rPr lang="en-US" sz="3900" dirty="0"/>
              <a:t> um ca ah.</a:t>
            </a:r>
          </a:p>
        </p:txBody>
      </p:sp>
    </p:spTree>
  </p:cSld>
  <p:clrMapOvr>
    <a:masterClrMapping/>
  </p:clrMapOvr>
</p:sld>
</file>

<file path=ppt/slides/slide13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A </a:t>
            </a:r>
            <a:r>
              <a:rPr lang="en-US" sz="3900" dirty="0" err="1"/>
              <a:t>zummi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caah</a:t>
            </a:r>
            <a:r>
              <a:rPr lang="en-US" sz="3900" dirty="0"/>
              <a:t> </a:t>
            </a:r>
            <a:r>
              <a:rPr lang="en-US" sz="3900" dirty="0" err="1"/>
              <a:t>cun</a:t>
            </a:r>
            <a:r>
              <a:rPr lang="en-US" sz="3900" dirty="0"/>
              <a:t> a </a:t>
            </a:r>
            <a:r>
              <a:rPr lang="en-US" sz="3900" dirty="0" err="1"/>
              <a:t>sunglawi</a:t>
            </a:r>
            <a:r>
              <a:rPr lang="en-US" sz="3900" dirty="0"/>
              <a:t> </a:t>
            </a:r>
            <a:r>
              <a:rPr lang="en-US" sz="3900" dirty="0" err="1"/>
              <a:t>bik</a:t>
            </a:r>
            <a:r>
              <a:rPr lang="en-US" sz="3900" dirty="0"/>
              <a:t>, A </a:t>
            </a:r>
            <a:r>
              <a:rPr lang="en-US" sz="3900" dirty="0" err="1"/>
              <a:t>cohlangmi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caah</a:t>
            </a:r>
            <a:r>
              <a:rPr lang="en-US" sz="3900" dirty="0"/>
              <a:t> a </a:t>
            </a:r>
            <a:r>
              <a:rPr lang="en-US" sz="3900" dirty="0" err="1"/>
              <a:t>sunglawi</a:t>
            </a:r>
            <a:r>
              <a:rPr lang="en-US" sz="3900" dirty="0"/>
              <a:t> </a:t>
            </a:r>
            <a:r>
              <a:rPr lang="en-US" sz="3900" dirty="0" err="1"/>
              <a:t>bik</a:t>
            </a:r>
            <a:r>
              <a:rPr lang="en-US" sz="3900" dirty="0"/>
              <a:t>; A min in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pum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, </a:t>
            </a:r>
            <a:r>
              <a:rPr lang="en-US" sz="3900" dirty="0" err="1"/>
              <a:t>thluachuahnak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hal</a:t>
            </a:r>
            <a:r>
              <a:rPr lang="en-US" sz="3900" dirty="0"/>
              <a:t> </a:t>
            </a:r>
            <a:r>
              <a:rPr lang="en-US" sz="3900" dirty="0" err="1"/>
              <a:t>lioah</a:t>
            </a:r>
            <a:r>
              <a:rPr lang="en-US" sz="3900" dirty="0"/>
              <a:t>, Kan </a:t>
            </a:r>
            <a:r>
              <a:rPr lang="en-US" sz="3900" dirty="0" err="1"/>
              <a:t>thlacamnak</a:t>
            </a:r>
            <a:r>
              <a:rPr lang="en-US" sz="3900" dirty="0"/>
              <a:t> a </a:t>
            </a:r>
            <a:r>
              <a:rPr lang="en-US" sz="3900" dirty="0" err="1"/>
              <a:t>cohlan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3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hruainak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zulh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a </a:t>
            </a:r>
            <a:r>
              <a:rPr lang="en-US" sz="3900" dirty="0" err="1"/>
              <a:t>ngamter</a:t>
            </a:r>
            <a:r>
              <a:rPr lang="en-US" sz="3900" dirty="0"/>
              <a:t>, Kan </a:t>
            </a:r>
            <a:r>
              <a:rPr lang="en-US" sz="3900" dirty="0" err="1"/>
              <a:t>chungah</a:t>
            </a:r>
            <a:r>
              <a:rPr lang="en-US" sz="3900" dirty="0"/>
              <a:t> </a:t>
            </a:r>
            <a:r>
              <a:rPr lang="en-US" sz="3900" dirty="0" err="1"/>
              <a:t>lawmhnak</a:t>
            </a:r>
            <a:r>
              <a:rPr lang="en-US" sz="3900" dirty="0"/>
              <a:t> a </a:t>
            </a:r>
            <a:r>
              <a:rPr lang="en-US" sz="3900" dirty="0" err="1"/>
              <a:t>khat</a:t>
            </a:r>
            <a:r>
              <a:rPr lang="en-US" sz="3900" dirty="0"/>
              <a:t>, A </a:t>
            </a:r>
            <a:r>
              <a:rPr lang="en-US" sz="3900" dirty="0" err="1"/>
              <a:t>hmunmi</a:t>
            </a:r>
            <a:r>
              <a:rPr lang="en-US" sz="3900" dirty="0"/>
              <a:t> a </a:t>
            </a:r>
            <a:r>
              <a:rPr lang="en-US" sz="3900" dirty="0" err="1"/>
              <a:t>kut</a:t>
            </a:r>
            <a:r>
              <a:rPr lang="en-US" sz="3900" dirty="0"/>
              <a:t> in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huhphenh</a:t>
            </a:r>
            <a:r>
              <a:rPr lang="en-US" sz="3900" dirty="0"/>
              <a:t> </a:t>
            </a:r>
            <a:r>
              <a:rPr lang="en-US" sz="3900" dirty="0" err="1"/>
              <a:t>zungzal</a:t>
            </a:r>
            <a:r>
              <a:rPr lang="en-US" sz="3900" dirty="0"/>
              <a:t>, </a:t>
            </a:r>
            <a:r>
              <a:rPr lang="en-US" sz="3900" dirty="0" err="1"/>
              <a:t>ti</a:t>
            </a:r>
            <a:r>
              <a:rPr lang="en-US" sz="3900" dirty="0"/>
              <a:t> cu </a:t>
            </a:r>
            <a:r>
              <a:rPr lang="en-US" sz="3900" dirty="0" err="1"/>
              <a:t>fiang</a:t>
            </a:r>
            <a:r>
              <a:rPr lang="en-US" sz="3900" dirty="0"/>
              <a:t> </a:t>
            </a:r>
            <a:r>
              <a:rPr lang="en-US" sz="3900" dirty="0" err="1"/>
              <a:t>tein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zumh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3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A </a:t>
            </a:r>
            <a:r>
              <a:rPr lang="en-US" sz="3900" dirty="0" err="1"/>
              <a:t>zummi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caah</a:t>
            </a:r>
            <a:r>
              <a:rPr lang="en-US" sz="3900" dirty="0"/>
              <a:t> </a:t>
            </a:r>
            <a:r>
              <a:rPr lang="en-US" sz="3900" dirty="0" err="1"/>
              <a:t>cun</a:t>
            </a:r>
            <a:r>
              <a:rPr lang="en-US" sz="3900" dirty="0"/>
              <a:t> a </a:t>
            </a:r>
            <a:r>
              <a:rPr lang="en-US" sz="3900" dirty="0" err="1"/>
              <a:t>sunglawi</a:t>
            </a:r>
            <a:r>
              <a:rPr lang="en-US" sz="3900" dirty="0"/>
              <a:t> </a:t>
            </a:r>
            <a:r>
              <a:rPr lang="en-US" sz="3900" dirty="0" err="1"/>
              <a:t>bik</a:t>
            </a:r>
            <a:r>
              <a:rPr lang="en-US" sz="3900" dirty="0"/>
              <a:t>, A </a:t>
            </a:r>
            <a:r>
              <a:rPr lang="en-US" sz="3900" dirty="0" err="1"/>
              <a:t>cohlangmi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caah</a:t>
            </a:r>
            <a:r>
              <a:rPr lang="en-US" sz="3900" dirty="0"/>
              <a:t> a </a:t>
            </a:r>
            <a:r>
              <a:rPr lang="en-US" sz="3900" dirty="0" err="1"/>
              <a:t>sunglawi</a:t>
            </a:r>
            <a:r>
              <a:rPr lang="en-US" sz="3900" dirty="0"/>
              <a:t> </a:t>
            </a:r>
            <a:r>
              <a:rPr lang="en-US" sz="3900" dirty="0" err="1"/>
              <a:t>bik</a:t>
            </a:r>
            <a:r>
              <a:rPr lang="en-US" sz="3900" dirty="0"/>
              <a:t>; A min in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pum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, </a:t>
            </a:r>
            <a:r>
              <a:rPr lang="en-US" sz="3900" dirty="0" err="1"/>
              <a:t>thluachuahnak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hal</a:t>
            </a:r>
            <a:r>
              <a:rPr lang="en-US" sz="3900" dirty="0"/>
              <a:t> </a:t>
            </a:r>
            <a:r>
              <a:rPr lang="en-US" sz="3900" dirty="0" err="1"/>
              <a:t>lioah</a:t>
            </a:r>
            <a:r>
              <a:rPr lang="en-US" sz="3900" dirty="0"/>
              <a:t>, Kan </a:t>
            </a:r>
            <a:r>
              <a:rPr lang="en-US" sz="3900" dirty="0" err="1"/>
              <a:t>thlacamnak</a:t>
            </a:r>
            <a:r>
              <a:rPr lang="en-US" sz="3900" dirty="0"/>
              <a:t> a </a:t>
            </a:r>
            <a:r>
              <a:rPr lang="en-US" sz="3900" dirty="0" err="1"/>
              <a:t>cohlan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3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</a:t>
            </a:r>
            <a:r>
              <a:rPr lang="en-US" sz="3900" dirty="0" err="1"/>
              <a:t>Biatak</a:t>
            </a:r>
            <a:r>
              <a:rPr lang="en-US" sz="3900" dirty="0"/>
              <a:t> </a:t>
            </a:r>
            <a:r>
              <a:rPr lang="en-US" sz="3900" dirty="0" err="1"/>
              <a:t>hngalhnak</a:t>
            </a:r>
            <a:r>
              <a:rPr lang="en-US" sz="3900" dirty="0"/>
              <a:t> in a </a:t>
            </a:r>
            <a:r>
              <a:rPr lang="en-US" sz="3900" dirty="0" err="1"/>
              <a:t>vel</a:t>
            </a:r>
            <a:r>
              <a:rPr lang="en-US" sz="3900" dirty="0"/>
              <a:t> </a:t>
            </a:r>
            <a:r>
              <a:rPr lang="en-US" sz="3900" dirty="0" err="1"/>
              <a:t>chungah</a:t>
            </a:r>
            <a:r>
              <a:rPr lang="en-US" sz="3900" dirty="0"/>
              <a:t> </a:t>
            </a:r>
            <a:r>
              <a:rPr lang="en-US" sz="3900" dirty="0" err="1"/>
              <a:t>thang</a:t>
            </a:r>
            <a:r>
              <a:rPr lang="en-US" sz="3900" dirty="0"/>
              <a:t> u </a:t>
            </a:r>
            <a:r>
              <a:rPr lang="en-US" sz="3900" dirty="0" err="1"/>
              <a:t>si</a:t>
            </a:r>
            <a:r>
              <a:rPr lang="en-US" sz="3900" dirty="0"/>
              <a:t>, </a:t>
            </a:r>
            <a:r>
              <a:rPr lang="en-US" sz="3900" dirty="0" err="1"/>
              <a:t>Hnangamnak</a:t>
            </a:r>
            <a:r>
              <a:rPr lang="en-US" sz="3900" dirty="0"/>
              <a:t> </a:t>
            </a:r>
            <a:r>
              <a:rPr lang="en-US" sz="3900" dirty="0" err="1"/>
              <a:t>tling</a:t>
            </a:r>
            <a:r>
              <a:rPr lang="en-US" sz="3900" dirty="0"/>
              <a:t> </a:t>
            </a:r>
            <a:r>
              <a:rPr lang="en-US" sz="3900" dirty="0" err="1"/>
              <a:t>ngei</a:t>
            </a:r>
            <a:r>
              <a:rPr lang="en-US" sz="3900" dirty="0"/>
              <a:t> u </a:t>
            </a:r>
            <a:r>
              <a:rPr lang="en-US" sz="3900" dirty="0" err="1"/>
              <a:t>si</a:t>
            </a:r>
            <a:r>
              <a:rPr lang="en-US" sz="3900" dirty="0"/>
              <a:t>. </a:t>
            </a:r>
            <a:r>
              <a:rPr lang="en-US" sz="3900" dirty="0" err="1"/>
              <a:t>Siangpahrang</a:t>
            </a:r>
            <a:r>
              <a:rPr lang="en-US" sz="3900" dirty="0"/>
              <a:t> inn ah </a:t>
            </a:r>
            <a:r>
              <a:rPr lang="en-US" sz="3900" dirty="0" err="1"/>
              <a:t>zatial</a:t>
            </a:r>
            <a:r>
              <a:rPr lang="en-US" sz="3900" dirty="0"/>
              <a:t> </a:t>
            </a:r>
            <a:r>
              <a:rPr lang="en-US" sz="3900" dirty="0" err="1"/>
              <a:t>tlaih</a:t>
            </a:r>
            <a:r>
              <a:rPr lang="en-US" sz="3900" dirty="0"/>
              <a:t> in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leng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Lawmhnak</a:t>
            </a:r>
            <a:r>
              <a:rPr lang="en-US" sz="3900" dirty="0"/>
              <a:t> a dong </a:t>
            </a:r>
            <a:r>
              <a:rPr lang="en-US" sz="3900" dirty="0" err="1"/>
              <a:t>ti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lo.</a:t>
            </a:r>
          </a:p>
        </p:txBody>
      </p:sp>
    </p:spTree>
  </p:cSld>
  <p:clrMapOvr>
    <a:masterClrMapping/>
  </p:clrMapOvr>
</p:sld>
</file>

<file path=ppt/slides/slide13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A </a:t>
            </a:r>
            <a:r>
              <a:rPr lang="en-US" sz="3900" dirty="0" err="1"/>
              <a:t>zummi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caah</a:t>
            </a:r>
            <a:r>
              <a:rPr lang="en-US" sz="3900" dirty="0"/>
              <a:t> </a:t>
            </a:r>
            <a:r>
              <a:rPr lang="en-US" sz="3900" dirty="0" err="1"/>
              <a:t>cun</a:t>
            </a:r>
            <a:r>
              <a:rPr lang="en-US" sz="3900" dirty="0"/>
              <a:t> a </a:t>
            </a:r>
            <a:r>
              <a:rPr lang="en-US" sz="3900" dirty="0" err="1"/>
              <a:t>sunglawi</a:t>
            </a:r>
            <a:r>
              <a:rPr lang="en-US" sz="3900" dirty="0"/>
              <a:t> </a:t>
            </a:r>
            <a:r>
              <a:rPr lang="en-US" sz="3900" dirty="0" err="1"/>
              <a:t>bik</a:t>
            </a:r>
            <a:r>
              <a:rPr lang="en-US" sz="3900" dirty="0"/>
              <a:t>, A </a:t>
            </a:r>
            <a:r>
              <a:rPr lang="en-US" sz="3900" dirty="0" err="1"/>
              <a:t>cohlangmi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caah</a:t>
            </a:r>
            <a:r>
              <a:rPr lang="en-US" sz="3900" dirty="0"/>
              <a:t> a </a:t>
            </a:r>
            <a:r>
              <a:rPr lang="en-US" sz="3900" dirty="0" err="1"/>
              <a:t>sunglawi</a:t>
            </a:r>
            <a:r>
              <a:rPr lang="en-US" sz="3900" dirty="0"/>
              <a:t> </a:t>
            </a:r>
            <a:r>
              <a:rPr lang="en-US" sz="3900" dirty="0" err="1"/>
              <a:t>bik</a:t>
            </a:r>
            <a:r>
              <a:rPr lang="en-US" sz="3900" dirty="0"/>
              <a:t>; A min in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pum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, </a:t>
            </a:r>
            <a:r>
              <a:rPr lang="en-US" sz="3900" dirty="0" err="1"/>
              <a:t>thluachuahnak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hal</a:t>
            </a:r>
            <a:r>
              <a:rPr lang="en-US" sz="3900" dirty="0"/>
              <a:t> </a:t>
            </a:r>
            <a:r>
              <a:rPr lang="en-US" sz="3900" dirty="0" err="1"/>
              <a:t>lioah</a:t>
            </a:r>
            <a:r>
              <a:rPr lang="en-US" sz="3900" dirty="0"/>
              <a:t>, Kan </a:t>
            </a:r>
            <a:r>
              <a:rPr lang="en-US" sz="3900" dirty="0" err="1"/>
              <a:t>thlacamnak</a:t>
            </a:r>
            <a:r>
              <a:rPr lang="en-US" sz="3900" dirty="0"/>
              <a:t> a </a:t>
            </a:r>
            <a:r>
              <a:rPr lang="en-US" sz="3900" dirty="0" err="1"/>
              <a:t>cohlan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3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13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169. PATHIAN PENNAK A NAI CANG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Bb</a:t>
            </a:r>
          </a:p>
        </p:txBody>
      </p:sp>
    </p:spTree>
  </p:cSld>
  <p:clrMapOvr>
    <a:masterClrMapping/>
  </p:clrMapOvr>
</p:sld>
</file>

<file path=ppt/slides/slide13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Vancung</a:t>
            </a:r>
            <a:r>
              <a:rPr lang="en-US" sz="3900" dirty="0"/>
              <a:t> </a:t>
            </a:r>
            <a:r>
              <a:rPr lang="en-US" sz="3900" dirty="0" err="1"/>
              <a:t>khua</a:t>
            </a:r>
            <a:r>
              <a:rPr lang="en-US" sz="3900" dirty="0"/>
              <a:t> a </a:t>
            </a:r>
            <a:r>
              <a:rPr lang="en-US" sz="3900" dirty="0" err="1"/>
              <a:t>tha</a:t>
            </a:r>
            <a:r>
              <a:rPr lang="en-US" sz="3900" dirty="0"/>
              <a:t> </a:t>
            </a:r>
            <a:r>
              <a:rPr lang="en-US" sz="3900" dirty="0" err="1"/>
              <a:t>pennak</a:t>
            </a:r>
            <a:r>
              <a:rPr lang="en-US" sz="3900" dirty="0"/>
              <a:t> </a:t>
            </a:r>
            <a:r>
              <a:rPr lang="en-US" sz="3900" dirty="0" err="1"/>
              <a:t>thlarau</a:t>
            </a:r>
            <a:r>
              <a:rPr lang="en-US" sz="3900" dirty="0"/>
              <a:t> </a:t>
            </a:r>
            <a:r>
              <a:rPr lang="en-US" sz="3900" dirty="0" err="1"/>
              <a:t>khua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awrh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A </a:t>
            </a:r>
            <a:r>
              <a:rPr lang="en-US" sz="3900" dirty="0" err="1"/>
              <a:t>kum</a:t>
            </a:r>
            <a:r>
              <a:rPr lang="en-US" sz="3900" dirty="0"/>
              <a:t> </a:t>
            </a:r>
            <a:r>
              <a:rPr lang="en-US" sz="3900" dirty="0" err="1"/>
              <a:t>fatin</a:t>
            </a:r>
            <a:r>
              <a:rPr lang="en-US" sz="3900" dirty="0"/>
              <a:t> </a:t>
            </a:r>
            <a:r>
              <a:rPr lang="en-US" sz="3900" dirty="0" err="1"/>
              <a:t>mithiang</a:t>
            </a:r>
            <a:r>
              <a:rPr lang="en-US" sz="3900" dirty="0"/>
              <a:t> mi </a:t>
            </a:r>
            <a:r>
              <a:rPr lang="en-US" sz="3900" dirty="0" err="1"/>
              <a:t>kha</a:t>
            </a:r>
            <a:r>
              <a:rPr lang="en-US" sz="3900" dirty="0"/>
              <a:t> an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khawm</a:t>
            </a:r>
            <a:r>
              <a:rPr lang="en-US" sz="3900" dirty="0"/>
              <a:t>, </a:t>
            </a:r>
            <a:r>
              <a:rPr lang="en-US" sz="3900" dirty="0" err="1"/>
              <a:t>Vancung</a:t>
            </a:r>
            <a:r>
              <a:rPr lang="en-US" sz="3900" dirty="0"/>
              <a:t> </a:t>
            </a:r>
            <a:r>
              <a:rPr lang="en-US" sz="3900" dirty="0" err="1"/>
              <a:t>khua</a:t>
            </a:r>
            <a:r>
              <a:rPr lang="en-US" sz="3900" dirty="0"/>
              <a:t> </a:t>
            </a:r>
            <a:r>
              <a:rPr lang="en-US" sz="3900" dirty="0" err="1"/>
              <a:t>pennak</a:t>
            </a:r>
            <a:r>
              <a:rPr lang="en-US" sz="3900" dirty="0"/>
              <a:t> </a:t>
            </a:r>
            <a:r>
              <a:rPr lang="en-US" sz="3900" dirty="0" err="1"/>
              <a:t>ni</a:t>
            </a:r>
            <a:r>
              <a:rPr lang="en-US" sz="3900" dirty="0"/>
              <a:t> </a:t>
            </a:r>
            <a:r>
              <a:rPr lang="en-US" sz="3900" dirty="0" err="1"/>
              <a:t>khua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naih</a:t>
            </a:r>
            <a:r>
              <a:rPr lang="en-US" sz="3900" dirty="0"/>
              <a:t> chin </a:t>
            </a:r>
            <a:r>
              <a:rPr lang="en-US" sz="3900" dirty="0" err="1"/>
              <a:t>ciahmah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</a:t>
            </a:r>
            <a:r>
              <a:rPr lang="en-US" sz="3900" dirty="0" err="1"/>
              <a:t>Vancung</a:t>
            </a:r>
            <a:r>
              <a:rPr lang="en-US" sz="3900" dirty="0"/>
              <a:t> </a:t>
            </a:r>
            <a:r>
              <a:rPr lang="en-US" sz="3900" dirty="0" err="1"/>
              <a:t>pennak</a:t>
            </a:r>
            <a:r>
              <a:rPr lang="en-US" sz="3900" dirty="0"/>
              <a:t> rung </a:t>
            </a:r>
            <a:r>
              <a:rPr lang="en-US" sz="3900" dirty="0" err="1"/>
              <a:t>tlun</a:t>
            </a:r>
            <a:r>
              <a:rPr lang="en-US" sz="3900" dirty="0"/>
              <a:t> cu a </a:t>
            </a:r>
            <a:r>
              <a:rPr lang="en-US" sz="3900" dirty="0" err="1"/>
              <a:t>nai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3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Vancung</a:t>
            </a:r>
            <a:r>
              <a:rPr lang="en-US" sz="3900" dirty="0"/>
              <a:t> </a:t>
            </a:r>
            <a:r>
              <a:rPr lang="en-US" sz="3900" dirty="0" err="1"/>
              <a:t>pennak</a:t>
            </a:r>
            <a:r>
              <a:rPr lang="en-US" sz="3900" dirty="0"/>
              <a:t> </a:t>
            </a:r>
            <a:r>
              <a:rPr lang="en-US" sz="3900" dirty="0" err="1"/>
              <a:t>thlarau</a:t>
            </a:r>
            <a:r>
              <a:rPr lang="en-US" sz="3900" dirty="0"/>
              <a:t> </a:t>
            </a:r>
            <a:r>
              <a:rPr lang="en-US" sz="3900" dirty="0" err="1"/>
              <a:t>khua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naih</a:t>
            </a:r>
            <a:r>
              <a:rPr lang="en-US" sz="3900" dirty="0"/>
              <a:t> </a:t>
            </a:r>
            <a:r>
              <a:rPr lang="en-US" sz="3900" dirty="0" err="1"/>
              <a:t>deng</a:t>
            </a:r>
            <a:r>
              <a:rPr lang="en-US" sz="3900" dirty="0"/>
              <a:t>, </a:t>
            </a:r>
            <a:r>
              <a:rPr lang="en-US" sz="3900" dirty="0" err="1"/>
              <a:t>Vancung</a:t>
            </a:r>
            <a:r>
              <a:rPr lang="en-US" sz="3900" dirty="0"/>
              <a:t> </a:t>
            </a:r>
            <a:r>
              <a:rPr lang="en-US" sz="3900" dirty="0" err="1"/>
              <a:t>pennak</a:t>
            </a:r>
            <a:r>
              <a:rPr lang="en-US" sz="3900" dirty="0"/>
              <a:t> </a:t>
            </a:r>
            <a:r>
              <a:rPr lang="en-US" sz="3900" dirty="0" err="1"/>
              <a:t>thlarau</a:t>
            </a:r>
            <a:r>
              <a:rPr lang="en-US" sz="3900" dirty="0"/>
              <a:t> </a:t>
            </a:r>
            <a:r>
              <a:rPr lang="en-US" sz="3900" dirty="0" err="1"/>
              <a:t>khua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naih</a:t>
            </a:r>
            <a:r>
              <a:rPr lang="en-US" sz="3900" dirty="0"/>
              <a:t> </a:t>
            </a:r>
            <a:r>
              <a:rPr lang="en-US" sz="3900" dirty="0" err="1"/>
              <a:t>deng</a:t>
            </a:r>
            <a:r>
              <a:rPr lang="en-US" sz="3900" dirty="0"/>
              <a:t>, Ka </a:t>
            </a:r>
            <a:r>
              <a:rPr lang="en-US" sz="3900" dirty="0" err="1"/>
              <a:t>thlarau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tim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pumhnak</a:t>
            </a:r>
            <a:r>
              <a:rPr lang="en-US" sz="3900" dirty="0"/>
              <a:t> </a:t>
            </a:r>
            <a:r>
              <a:rPr lang="en-US" sz="3900" dirty="0" err="1"/>
              <a:t>muko</a:t>
            </a:r>
            <a:r>
              <a:rPr lang="en-US" sz="3900" dirty="0"/>
              <a:t> an </a:t>
            </a:r>
            <a:r>
              <a:rPr lang="en-US" sz="3900" dirty="0" err="1"/>
              <a:t>tum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A </a:t>
            </a:r>
            <a:r>
              <a:rPr lang="en-US" sz="3900" dirty="0" err="1"/>
              <a:t>lianngan</a:t>
            </a:r>
            <a:r>
              <a:rPr lang="en-US" sz="3900" dirty="0"/>
              <a:t>, nun </a:t>
            </a:r>
            <a:r>
              <a:rPr lang="en-US" sz="3900" dirty="0" err="1"/>
              <a:t>uk</a:t>
            </a:r>
            <a:r>
              <a:rPr lang="en-US" sz="3900" dirty="0"/>
              <a:t> </a:t>
            </a:r>
            <a:r>
              <a:rPr lang="en-US" sz="3900" dirty="0" err="1"/>
              <a:t>Pathian</a:t>
            </a:r>
            <a:r>
              <a:rPr lang="en-US" sz="3900" dirty="0"/>
              <a:t> a </a:t>
            </a:r>
            <a:r>
              <a:rPr lang="en-US" sz="3900" dirty="0" err="1"/>
              <a:t>lang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3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Vancung</a:t>
            </a:r>
            <a:r>
              <a:rPr lang="en-US" sz="3900" dirty="0"/>
              <a:t> </a:t>
            </a:r>
            <a:r>
              <a:rPr lang="en-US" sz="3900" dirty="0" err="1"/>
              <a:t>khua</a:t>
            </a:r>
            <a:r>
              <a:rPr lang="en-US" sz="3900" dirty="0"/>
              <a:t>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thlarau</a:t>
            </a:r>
            <a:r>
              <a:rPr lang="en-US" sz="3900" dirty="0"/>
              <a:t> </a:t>
            </a:r>
            <a:r>
              <a:rPr lang="en-US" sz="3900" dirty="0" err="1"/>
              <a:t>khuatha</a:t>
            </a:r>
            <a:r>
              <a:rPr lang="en-US" sz="3900" dirty="0"/>
              <a:t> </a:t>
            </a:r>
            <a:r>
              <a:rPr lang="en-US" sz="3900" dirty="0" err="1"/>
              <a:t>ruahchannak</a:t>
            </a:r>
            <a:r>
              <a:rPr lang="en-US" sz="3900" dirty="0"/>
              <a:t> </a:t>
            </a:r>
            <a:r>
              <a:rPr lang="en-US" sz="3900" dirty="0" err="1"/>
              <a:t>lungthin</a:t>
            </a:r>
            <a:r>
              <a:rPr lang="en-US" sz="3900" dirty="0"/>
              <a:t> in </a:t>
            </a:r>
            <a:r>
              <a:rPr lang="en-US" sz="3900" dirty="0" err="1"/>
              <a:t>Mikhamhtu</a:t>
            </a:r>
            <a:r>
              <a:rPr lang="en-US" sz="3900" dirty="0"/>
              <a:t> </a:t>
            </a:r>
            <a:r>
              <a:rPr lang="en-US" sz="3900" dirty="0" err="1"/>
              <a:t>Pathian</a:t>
            </a:r>
            <a:r>
              <a:rPr lang="en-US" sz="3900" dirty="0"/>
              <a:t> a </a:t>
            </a:r>
            <a:r>
              <a:rPr lang="en-US" sz="3900" dirty="0" err="1"/>
              <a:t>langh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hngak</a:t>
            </a:r>
            <a:r>
              <a:rPr lang="en-US" sz="3900" dirty="0"/>
              <a:t>,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tlanh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 </a:t>
            </a:r>
            <a:r>
              <a:rPr lang="en-US" sz="3900" dirty="0" err="1"/>
              <a:t>vawlei</a:t>
            </a:r>
            <a:r>
              <a:rPr lang="en-US" sz="3900" dirty="0"/>
              <a:t> </a:t>
            </a:r>
            <a:r>
              <a:rPr lang="en-US" sz="3900" dirty="0" err="1"/>
              <a:t>cung</a:t>
            </a:r>
            <a:r>
              <a:rPr lang="en-US" sz="3900" dirty="0"/>
              <a:t> </a:t>
            </a:r>
            <a:r>
              <a:rPr lang="en-US" sz="3900" dirty="0" err="1"/>
              <a:t>khuahrum</a:t>
            </a:r>
            <a:r>
              <a:rPr lang="en-US" sz="3900" dirty="0"/>
              <a:t> </a:t>
            </a:r>
            <a:r>
              <a:rPr lang="en-US" sz="3900" dirty="0" err="1"/>
              <a:t>rulhreu</a:t>
            </a:r>
            <a:r>
              <a:rPr lang="en-US" sz="3900" dirty="0"/>
              <a:t> </a:t>
            </a:r>
            <a:r>
              <a:rPr lang="en-US" sz="3900" dirty="0" err="1"/>
              <a:t>sal</a:t>
            </a:r>
            <a:r>
              <a:rPr lang="en-US" sz="3900" dirty="0"/>
              <a:t> </a:t>
            </a:r>
            <a:r>
              <a:rPr lang="en-US" sz="3900" dirty="0" err="1"/>
              <a:t>cannak</a:t>
            </a:r>
            <a:r>
              <a:rPr lang="en-US" sz="3900" dirty="0"/>
              <a:t> in, </a:t>
            </a:r>
            <a:r>
              <a:rPr lang="en-US" sz="3900" dirty="0" err="1"/>
              <a:t>Vancung</a:t>
            </a:r>
            <a:r>
              <a:rPr lang="en-US" sz="3900" dirty="0"/>
              <a:t> </a:t>
            </a:r>
            <a:r>
              <a:rPr lang="en-US" sz="3900" dirty="0" err="1"/>
              <a:t>pennak</a:t>
            </a:r>
            <a:r>
              <a:rPr lang="en-US" sz="3900" dirty="0"/>
              <a:t> rung </a:t>
            </a:r>
            <a:r>
              <a:rPr lang="en-US" sz="3900" dirty="0" err="1"/>
              <a:t>tlun</a:t>
            </a:r>
            <a:r>
              <a:rPr lang="en-US" sz="3900" dirty="0"/>
              <a:t> cu a </a:t>
            </a:r>
            <a:r>
              <a:rPr lang="en-US" sz="3900" dirty="0" err="1"/>
              <a:t>nai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3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Vancung</a:t>
            </a:r>
            <a:r>
              <a:rPr lang="en-US" sz="3900" dirty="0"/>
              <a:t> </a:t>
            </a:r>
            <a:r>
              <a:rPr lang="en-US" sz="3900" dirty="0" err="1"/>
              <a:t>pennak</a:t>
            </a:r>
            <a:r>
              <a:rPr lang="en-US" sz="3900" dirty="0"/>
              <a:t> </a:t>
            </a:r>
            <a:r>
              <a:rPr lang="en-US" sz="3900" dirty="0" err="1"/>
              <a:t>thlarau</a:t>
            </a:r>
            <a:r>
              <a:rPr lang="en-US" sz="3900" dirty="0"/>
              <a:t> </a:t>
            </a:r>
            <a:r>
              <a:rPr lang="en-US" sz="3900" dirty="0" err="1"/>
              <a:t>khua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naih</a:t>
            </a:r>
            <a:r>
              <a:rPr lang="en-US" sz="3900" dirty="0"/>
              <a:t> </a:t>
            </a:r>
            <a:r>
              <a:rPr lang="en-US" sz="3900" dirty="0" err="1"/>
              <a:t>deng</a:t>
            </a:r>
            <a:r>
              <a:rPr lang="en-US" sz="3900" dirty="0"/>
              <a:t>, </a:t>
            </a:r>
            <a:r>
              <a:rPr lang="en-US" sz="3900" dirty="0" err="1"/>
              <a:t>Vancung</a:t>
            </a:r>
            <a:r>
              <a:rPr lang="en-US" sz="3900" dirty="0"/>
              <a:t> </a:t>
            </a:r>
            <a:r>
              <a:rPr lang="en-US" sz="3900" dirty="0" err="1"/>
              <a:t>pennak</a:t>
            </a:r>
            <a:r>
              <a:rPr lang="en-US" sz="3900" dirty="0"/>
              <a:t> </a:t>
            </a:r>
            <a:r>
              <a:rPr lang="en-US" sz="3900" dirty="0" err="1"/>
              <a:t>thlarau</a:t>
            </a:r>
            <a:r>
              <a:rPr lang="en-US" sz="3900" dirty="0"/>
              <a:t> </a:t>
            </a:r>
            <a:r>
              <a:rPr lang="en-US" sz="3900" dirty="0" err="1"/>
              <a:t>khua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naih</a:t>
            </a:r>
            <a:r>
              <a:rPr lang="en-US" sz="3900" dirty="0"/>
              <a:t> </a:t>
            </a:r>
            <a:r>
              <a:rPr lang="en-US" sz="3900" dirty="0" err="1"/>
              <a:t>deng</a:t>
            </a:r>
            <a:r>
              <a:rPr lang="en-US" sz="3900" dirty="0"/>
              <a:t>, Ka </a:t>
            </a:r>
            <a:r>
              <a:rPr lang="en-US" sz="3900" dirty="0" err="1"/>
              <a:t>thlarau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tim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pumhnak</a:t>
            </a:r>
            <a:r>
              <a:rPr lang="en-US" sz="3900" dirty="0"/>
              <a:t> </a:t>
            </a:r>
            <a:r>
              <a:rPr lang="en-US" sz="3900" dirty="0" err="1"/>
              <a:t>muko</a:t>
            </a:r>
            <a:r>
              <a:rPr lang="en-US" sz="3900" dirty="0"/>
              <a:t> an </a:t>
            </a:r>
            <a:r>
              <a:rPr lang="en-US" sz="3900" dirty="0" err="1"/>
              <a:t>tum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A </a:t>
            </a:r>
            <a:r>
              <a:rPr lang="en-US" sz="3900" dirty="0" err="1"/>
              <a:t>lianngan</a:t>
            </a:r>
            <a:r>
              <a:rPr lang="en-US" sz="3900" dirty="0"/>
              <a:t>, nun </a:t>
            </a:r>
            <a:r>
              <a:rPr lang="en-US" sz="3900" dirty="0" err="1"/>
              <a:t>uk</a:t>
            </a:r>
            <a:r>
              <a:rPr lang="en-US" sz="3900" dirty="0"/>
              <a:t> </a:t>
            </a:r>
            <a:r>
              <a:rPr lang="en-US" sz="3900" dirty="0" err="1"/>
              <a:t>Pathian</a:t>
            </a:r>
            <a:r>
              <a:rPr lang="en-US" sz="3900" dirty="0"/>
              <a:t> a </a:t>
            </a:r>
            <a:r>
              <a:rPr lang="en-US" sz="3900" dirty="0" err="1"/>
              <a:t>lang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3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Vancung</a:t>
            </a:r>
            <a:r>
              <a:rPr lang="en-US" sz="3900" dirty="0"/>
              <a:t> </a:t>
            </a:r>
            <a:r>
              <a:rPr lang="en-US" sz="3900" dirty="0" err="1"/>
              <a:t>pennak</a:t>
            </a:r>
            <a:r>
              <a:rPr lang="en-US" sz="3900" dirty="0"/>
              <a:t> a </a:t>
            </a:r>
            <a:r>
              <a:rPr lang="en-US" sz="3900" dirty="0" err="1"/>
              <a:t>tlun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 a </a:t>
            </a:r>
            <a:r>
              <a:rPr lang="en-US" sz="3900" dirty="0" err="1"/>
              <a:t>lian</a:t>
            </a:r>
            <a:r>
              <a:rPr lang="en-US" sz="3900" dirty="0"/>
              <a:t>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Kan </a:t>
            </a:r>
            <a:r>
              <a:rPr lang="en-US" sz="3900" dirty="0" err="1"/>
              <a:t>lu</a:t>
            </a:r>
            <a:r>
              <a:rPr lang="en-US" sz="3900" dirty="0"/>
              <a:t> a </a:t>
            </a:r>
            <a:r>
              <a:rPr lang="en-US" sz="3900" dirty="0" err="1"/>
              <a:t>kantu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</a:t>
            </a:r>
            <a:r>
              <a:rPr lang="en-US" sz="3900" dirty="0" err="1"/>
              <a:t>lang</a:t>
            </a:r>
            <a:r>
              <a:rPr lang="en-US" sz="3900" dirty="0"/>
              <a:t> </a:t>
            </a:r>
            <a:r>
              <a:rPr lang="en-US" sz="3900" dirty="0" err="1"/>
              <a:t>hmasa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Hal-le-</a:t>
            </a:r>
            <a:r>
              <a:rPr lang="en-US" sz="3900" dirty="0" err="1"/>
              <a:t>lui</a:t>
            </a:r>
            <a:r>
              <a:rPr lang="en-US" sz="3900" dirty="0"/>
              <a:t>-</a:t>
            </a:r>
            <a:r>
              <a:rPr lang="en-US" sz="3900" dirty="0" err="1"/>
              <a:t>jah</a:t>
            </a:r>
            <a:r>
              <a:rPr lang="en-US" sz="3900" dirty="0"/>
              <a:t> a </a:t>
            </a:r>
            <a:r>
              <a:rPr lang="en-US" sz="3900" dirty="0" err="1"/>
              <a:t>thi</a:t>
            </a:r>
            <a:r>
              <a:rPr lang="en-US" sz="3900" dirty="0"/>
              <a:t> in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cawk</a:t>
            </a:r>
            <a:r>
              <a:rPr lang="en-US" sz="3900" dirty="0"/>
              <a:t> </a:t>
            </a:r>
            <a:r>
              <a:rPr lang="en-US" sz="3900" dirty="0" err="1"/>
              <a:t>thluachuahnak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, Maw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vancung</a:t>
            </a:r>
            <a:r>
              <a:rPr lang="en-US" sz="3900" dirty="0"/>
              <a:t> </a:t>
            </a:r>
            <a:r>
              <a:rPr lang="en-US" sz="3900" dirty="0" err="1"/>
              <a:t>pennak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naih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3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Vancung</a:t>
            </a:r>
            <a:r>
              <a:rPr lang="en-US" sz="3900" dirty="0"/>
              <a:t> </a:t>
            </a:r>
            <a:r>
              <a:rPr lang="en-US" sz="3900" dirty="0" err="1"/>
              <a:t>pennak</a:t>
            </a:r>
            <a:r>
              <a:rPr lang="en-US" sz="3900" dirty="0"/>
              <a:t> </a:t>
            </a:r>
            <a:r>
              <a:rPr lang="en-US" sz="3900" dirty="0" err="1"/>
              <a:t>thlarau</a:t>
            </a:r>
            <a:r>
              <a:rPr lang="en-US" sz="3900" dirty="0"/>
              <a:t> </a:t>
            </a:r>
            <a:r>
              <a:rPr lang="en-US" sz="3900" dirty="0" err="1"/>
              <a:t>khua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naih</a:t>
            </a:r>
            <a:r>
              <a:rPr lang="en-US" sz="3900" dirty="0"/>
              <a:t> </a:t>
            </a:r>
            <a:r>
              <a:rPr lang="en-US" sz="3900" dirty="0" err="1"/>
              <a:t>deng</a:t>
            </a:r>
            <a:r>
              <a:rPr lang="en-US" sz="3900" dirty="0"/>
              <a:t>, </a:t>
            </a:r>
            <a:r>
              <a:rPr lang="en-US" sz="3900" dirty="0" err="1"/>
              <a:t>Vancung</a:t>
            </a:r>
            <a:r>
              <a:rPr lang="en-US" sz="3900" dirty="0"/>
              <a:t> </a:t>
            </a:r>
            <a:r>
              <a:rPr lang="en-US" sz="3900" dirty="0" err="1"/>
              <a:t>pennak</a:t>
            </a:r>
            <a:r>
              <a:rPr lang="en-US" sz="3900" dirty="0"/>
              <a:t> </a:t>
            </a:r>
            <a:r>
              <a:rPr lang="en-US" sz="3900" dirty="0" err="1"/>
              <a:t>thlarau</a:t>
            </a:r>
            <a:r>
              <a:rPr lang="en-US" sz="3900" dirty="0"/>
              <a:t> </a:t>
            </a:r>
            <a:r>
              <a:rPr lang="en-US" sz="3900" dirty="0" err="1"/>
              <a:t>khua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naih</a:t>
            </a:r>
            <a:r>
              <a:rPr lang="en-US" sz="3900" dirty="0"/>
              <a:t> </a:t>
            </a:r>
            <a:r>
              <a:rPr lang="en-US" sz="3900" dirty="0" err="1"/>
              <a:t>deng</a:t>
            </a:r>
            <a:r>
              <a:rPr lang="en-US" sz="3900" dirty="0"/>
              <a:t>, Ka </a:t>
            </a:r>
            <a:r>
              <a:rPr lang="en-US" sz="3900" dirty="0" err="1"/>
              <a:t>thlarau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tim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pumhnak</a:t>
            </a:r>
            <a:r>
              <a:rPr lang="en-US" sz="3900" dirty="0"/>
              <a:t> </a:t>
            </a:r>
            <a:r>
              <a:rPr lang="en-US" sz="3900" dirty="0" err="1"/>
              <a:t>muko</a:t>
            </a:r>
            <a:r>
              <a:rPr lang="en-US" sz="3900" dirty="0"/>
              <a:t> an </a:t>
            </a:r>
            <a:r>
              <a:rPr lang="en-US" sz="3900" dirty="0" err="1"/>
              <a:t>tum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A </a:t>
            </a:r>
            <a:r>
              <a:rPr lang="en-US" sz="3900" dirty="0" err="1"/>
              <a:t>lianngan</a:t>
            </a:r>
            <a:r>
              <a:rPr lang="en-US" sz="3900" dirty="0"/>
              <a:t>, nun </a:t>
            </a:r>
            <a:r>
              <a:rPr lang="en-US" sz="3900" dirty="0" err="1"/>
              <a:t>uk</a:t>
            </a:r>
            <a:r>
              <a:rPr lang="en-US" sz="3900" dirty="0"/>
              <a:t> </a:t>
            </a:r>
            <a:r>
              <a:rPr lang="en-US" sz="3900" dirty="0" err="1"/>
              <a:t>Pathian</a:t>
            </a:r>
            <a:r>
              <a:rPr lang="en-US" sz="3900" dirty="0"/>
              <a:t> a </a:t>
            </a:r>
            <a:r>
              <a:rPr lang="en-US" sz="3900" dirty="0" err="1"/>
              <a:t>lang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3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</a:t>
            </a:r>
            <a:r>
              <a:rPr lang="en-US" sz="3900" dirty="0" err="1"/>
              <a:t>Khua</a:t>
            </a:r>
            <a:r>
              <a:rPr lang="en-US" sz="3900" dirty="0"/>
              <a:t> </a:t>
            </a:r>
            <a:r>
              <a:rPr lang="en-US" sz="3900" dirty="0" err="1"/>
              <a:t>sau</a:t>
            </a:r>
            <a:r>
              <a:rPr lang="en-US" sz="3900" dirty="0"/>
              <a:t> </a:t>
            </a:r>
            <a:r>
              <a:rPr lang="en-US" sz="3900" dirty="0" err="1"/>
              <a:t>ngannak</a:t>
            </a:r>
            <a:r>
              <a:rPr lang="en-US" sz="3900" dirty="0"/>
              <a:t> ca hi </a:t>
            </a:r>
            <a:r>
              <a:rPr lang="en-US" sz="3900" dirty="0" err="1"/>
              <a:t>vaw</a:t>
            </a:r>
            <a:r>
              <a:rPr lang="en-US" sz="3900" dirty="0"/>
              <a:t> lei </a:t>
            </a:r>
            <a:r>
              <a:rPr lang="en-US" sz="3900" dirty="0" err="1"/>
              <a:t>khua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an re a </a:t>
            </a:r>
            <a:r>
              <a:rPr lang="en-US" sz="3900" dirty="0" err="1"/>
              <a:t>thei</a:t>
            </a:r>
            <a:r>
              <a:rPr lang="en-US" sz="3900" dirty="0"/>
              <a:t>, A </a:t>
            </a:r>
            <a:r>
              <a:rPr lang="en-US" sz="3900" dirty="0" err="1"/>
              <a:t>rauh</a:t>
            </a:r>
            <a:r>
              <a:rPr lang="en-US" sz="3900" dirty="0"/>
              <a:t> </a:t>
            </a:r>
            <a:r>
              <a:rPr lang="en-US" sz="3900" dirty="0" err="1"/>
              <a:t>ca'h</a:t>
            </a:r>
            <a:r>
              <a:rPr lang="en-US" sz="3900" dirty="0"/>
              <a:t> mi </a:t>
            </a:r>
            <a:r>
              <a:rPr lang="en-US" sz="3900" dirty="0" err="1"/>
              <a:t>vialte</a:t>
            </a:r>
            <a:r>
              <a:rPr lang="en-US" sz="3900" dirty="0"/>
              <a:t> an lung a </a:t>
            </a:r>
            <a:r>
              <a:rPr lang="en-US" sz="3900" dirty="0" err="1"/>
              <a:t>rawk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</a:t>
            </a:r>
            <a:r>
              <a:rPr lang="en-US" sz="3900" dirty="0" err="1"/>
              <a:t>Vancung</a:t>
            </a:r>
            <a:r>
              <a:rPr lang="en-US" sz="3900" dirty="0"/>
              <a:t> </a:t>
            </a:r>
            <a:r>
              <a:rPr lang="en-US" sz="3900" dirty="0" err="1"/>
              <a:t>kong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bia</a:t>
            </a:r>
            <a:r>
              <a:rPr lang="en-US" sz="3900" dirty="0"/>
              <a:t> </a:t>
            </a:r>
            <a:r>
              <a:rPr lang="en-US" sz="3900" dirty="0" err="1"/>
              <a:t>ngai</a:t>
            </a:r>
            <a:r>
              <a:rPr lang="en-US" sz="3900" dirty="0"/>
              <a:t> </a:t>
            </a:r>
            <a:r>
              <a:rPr lang="en-US" sz="3900" dirty="0" err="1"/>
              <a:t>tein</a:t>
            </a:r>
            <a:r>
              <a:rPr lang="en-US" sz="3900" dirty="0"/>
              <a:t> an </a:t>
            </a:r>
            <a:r>
              <a:rPr lang="en-US" sz="3900" dirty="0" err="1"/>
              <a:t>thanuamter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u </a:t>
            </a:r>
            <a:r>
              <a:rPr lang="en-US" sz="3900" dirty="0" err="1"/>
              <a:t>si</a:t>
            </a:r>
            <a:r>
              <a:rPr lang="en-US" sz="3900" dirty="0"/>
              <a:t>, </a:t>
            </a:r>
            <a:r>
              <a:rPr lang="en-US" sz="3900" dirty="0" err="1"/>
              <a:t>Zeitintiah</a:t>
            </a:r>
            <a:r>
              <a:rPr lang="en-US" sz="3900" dirty="0"/>
              <a:t> </a:t>
            </a:r>
            <a:r>
              <a:rPr lang="en-US" sz="3900" dirty="0" err="1"/>
              <a:t>vancung</a:t>
            </a:r>
            <a:r>
              <a:rPr lang="en-US" sz="3900" dirty="0"/>
              <a:t> </a:t>
            </a:r>
            <a:r>
              <a:rPr lang="en-US" sz="3900" dirty="0" err="1"/>
              <a:t>pennak</a:t>
            </a:r>
            <a:r>
              <a:rPr lang="en-US" sz="3900" dirty="0"/>
              <a:t> </a:t>
            </a:r>
            <a:r>
              <a:rPr lang="en-US" sz="3900" dirty="0" err="1"/>
              <a:t>nai</a:t>
            </a:r>
            <a:r>
              <a:rPr lang="en-US" sz="3900" dirty="0"/>
              <a:t> </a:t>
            </a:r>
            <a:r>
              <a:rPr lang="en-US" sz="3900" dirty="0" err="1"/>
              <a:t>dengmang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3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Vancung</a:t>
            </a:r>
            <a:r>
              <a:rPr lang="en-US" sz="3900" dirty="0"/>
              <a:t> </a:t>
            </a:r>
            <a:r>
              <a:rPr lang="en-US" sz="3900" dirty="0" err="1"/>
              <a:t>pennak</a:t>
            </a:r>
            <a:r>
              <a:rPr lang="en-US" sz="3900" dirty="0"/>
              <a:t> </a:t>
            </a:r>
            <a:r>
              <a:rPr lang="en-US" sz="3900" dirty="0" err="1"/>
              <a:t>thlarau</a:t>
            </a:r>
            <a:r>
              <a:rPr lang="en-US" sz="3900" dirty="0"/>
              <a:t> </a:t>
            </a:r>
            <a:r>
              <a:rPr lang="en-US" sz="3900" dirty="0" err="1"/>
              <a:t>khua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naih</a:t>
            </a:r>
            <a:r>
              <a:rPr lang="en-US" sz="3900" dirty="0"/>
              <a:t> </a:t>
            </a:r>
            <a:r>
              <a:rPr lang="en-US" sz="3900" dirty="0" err="1"/>
              <a:t>deng</a:t>
            </a:r>
            <a:r>
              <a:rPr lang="en-US" sz="3900" dirty="0"/>
              <a:t>, </a:t>
            </a:r>
            <a:r>
              <a:rPr lang="en-US" sz="3900" dirty="0" err="1"/>
              <a:t>Vancung</a:t>
            </a:r>
            <a:r>
              <a:rPr lang="en-US" sz="3900" dirty="0"/>
              <a:t> </a:t>
            </a:r>
            <a:r>
              <a:rPr lang="en-US" sz="3900" dirty="0" err="1"/>
              <a:t>pennak</a:t>
            </a:r>
            <a:r>
              <a:rPr lang="en-US" sz="3900" dirty="0"/>
              <a:t> </a:t>
            </a:r>
            <a:r>
              <a:rPr lang="en-US" sz="3900" dirty="0" err="1"/>
              <a:t>thlarau</a:t>
            </a:r>
            <a:r>
              <a:rPr lang="en-US" sz="3900" dirty="0"/>
              <a:t> </a:t>
            </a:r>
            <a:r>
              <a:rPr lang="en-US" sz="3900" dirty="0" err="1"/>
              <a:t>khua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naih</a:t>
            </a:r>
            <a:r>
              <a:rPr lang="en-US" sz="3900" dirty="0"/>
              <a:t> </a:t>
            </a:r>
            <a:r>
              <a:rPr lang="en-US" sz="3900" dirty="0" err="1"/>
              <a:t>deng</a:t>
            </a:r>
            <a:r>
              <a:rPr lang="en-US" sz="3900" dirty="0"/>
              <a:t>, Ka </a:t>
            </a:r>
            <a:r>
              <a:rPr lang="en-US" sz="3900" dirty="0" err="1"/>
              <a:t>thlarau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tim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pumhnak</a:t>
            </a:r>
            <a:r>
              <a:rPr lang="en-US" sz="3900" dirty="0"/>
              <a:t> </a:t>
            </a:r>
            <a:r>
              <a:rPr lang="en-US" sz="3900" dirty="0" err="1"/>
              <a:t>muko</a:t>
            </a:r>
            <a:r>
              <a:rPr lang="en-US" sz="3900" dirty="0"/>
              <a:t> an </a:t>
            </a:r>
            <a:r>
              <a:rPr lang="en-US" sz="3900" dirty="0" err="1"/>
              <a:t>tum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A </a:t>
            </a:r>
            <a:r>
              <a:rPr lang="en-US" sz="3900" dirty="0" err="1"/>
              <a:t>lianngan</a:t>
            </a:r>
            <a:r>
              <a:rPr lang="en-US" sz="3900" dirty="0"/>
              <a:t>, nun </a:t>
            </a:r>
            <a:r>
              <a:rPr lang="en-US" sz="3900" dirty="0" err="1"/>
              <a:t>uk</a:t>
            </a:r>
            <a:r>
              <a:rPr lang="en-US" sz="3900" dirty="0"/>
              <a:t> </a:t>
            </a:r>
            <a:r>
              <a:rPr lang="en-US" sz="3900" dirty="0" err="1"/>
              <a:t>Pathian</a:t>
            </a:r>
            <a:r>
              <a:rPr lang="en-US" sz="3900" dirty="0"/>
              <a:t> a </a:t>
            </a:r>
            <a:r>
              <a:rPr lang="en-US" sz="3900" dirty="0" err="1"/>
              <a:t>lang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3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13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170. JESUH A RA LIO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Bb</a:t>
            </a:r>
          </a:p>
        </p:txBody>
      </p:sp>
    </p:spTree>
  </p:cSld>
  <p:clrMapOvr>
    <a:masterClrMapping/>
  </p:clrMapOvr>
</p:sld>
</file>

<file path=ppt/slides/slide13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Hlaphuah</a:t>
            </a:r>
            <a:r>
              <a:rPr lang="en-US" sz="3900" dirty="0"/>
              <a:t> u </a:t>
            </a:r>
            <a:r>
              <a:rPr lang="en-US" sz="3900" dirty="0" err="1"/>
              <a:t>si</a:t>
            </a:r>
            <a:r>
              <a:rPr lang="en-US" sz="3900" dirty="0"/>
              <a:t>,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Fa</a:t>
            </a:r>
            <a:r>
              <a:rPr lang="en-US" sz="3900" dirty="0"/>
              <a:t> a </a:t>
            </a:r>
            <a:r>
              <a:rPr lang="en-US" sz="3900" dirty="0" err="1"/>
              <a:t>tum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Thi</a:t>
            </a:r>
            <a:r>
              <a:rPr lang="en-US" sz="3900" dirty="0"/>
              <a:t> in </a:t>
            </a:r>
            <a:r>
              <a:rPr lang="en-US" sz="3900" dirty="0" err="1"/>
              <a:t>khamhnak</a:t>
            </a:r>
            <a:r>
              <a:rPr lang="en-US" sz="3900" dirty="0"/>
              <a:t> a </a:t>
            </a:r>
            <a:r>
              <a:rPr lang="en-US" sz="3900" dirty="0" err="1"/>
              <a:t>hmumi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 ca, A rung </a:t>
            </a:r>
            <a:r>
              <a:rPr lang="en-US" sz="3900" dirty="0" err="1"/>
              <a:t>tum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cawi</a:t>
            </a:r>
            <a:r>
              <a:rPr lang="en-US" sz="3900" dirty="0"/>
              <a:t> </a:t>
            </a:r>
            <a:r>
              <a:rPr lang="en-US" sz="3900" dirty="0" err="1"/>
              <a:t>dih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a rung </a:t>
            </a:r>
            <a:r>
              <a:rPr lang="en-US" sz="3900" dirty="0" err="1"/>
              <a:t>tum</a:t>
            </a:r>
            <a:r>
              <a:rPr lang="en-US" sz="3900" dirty="0"/>
              <a:t> than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3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Jesuh</a:t>
            </a:r>
            <a:r>
              <a:rPr lang="en-US" sz="3900" dirty="0"/>
              <a:t> a </a:t>
            </a:r>
            <a:r>
              <a:rPr lang="en-US" sz="3900" dirty="0" err="1"/>
              <a:t>rungtum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rung </a:t>
            </a:r>
            <a:r>
              <a:rPr lang="en-US" sz="3900" dirty="0" err="1"/>
              <a:t>tum</a:t>
            </a:r>
            <a:r>
              <a:rPr lang="en-US" sz="3900" dirty="0"/>
              <a:t> than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a rung </a:t>
            </a:r>
            <a:r>
              <a:rPr lang="en-US" sz="3900" dirty="0" err="1"/>
              <a:t>tum</a:t>
            </a:r>
            <a:r>
              <a:rPr lang="en-US" sz="3900" dirty="0"/>
              <a:t> than </a:t>
            </a:r>
            <a:r>
              <a:rPr lang="en-US" sz="3900" dirty="0" err="1"/>
              <a:t>lai</a:t>
            </a:r>
            <a:r>
              <a:rPr lang="en-US" sz="3900" dirty="0"/>
              <a:t>; (a rung </a:t>
            </a:r>
            <a:r>
              <a:rPr lang="en-US" sz="3900" dirty="0" err="1"/>
              <a:t>tum</a:t>
            </a:r>
            <a:r>
              <a:rPr lang="en-US" sz="3900" dirty="0"/>
              <a:t> than </a:t>
            </a:r>
            <a:r>
              <a:rPr lang="en-US" sz="3900" dirty="0" err="1"/>
              <a:t>lai</a:t>
            </a:r>
            <a:r>
              <a:rPr lang="en-US" sz="3900" dirty="0"/>
              <a:t>) </a:t>
            </a:r>
            <a:r>
              <a:rPr lang="en-US" sz="3900" dirty="0" err="1"/>
              <a:t>Khua</a:t>
            </a:r>
            <a:r>
              <a:rPr lang="en-US" sz="3900" dirty="0"/>
              <a:t> kip ah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lawmhnak</a:t>
            </a:r>
            <a:r>
              <a:rPr lang="en-US" sz="3900" dirty="0"/>
              <a:t> </a:t>
            </a:r>
            <a:r>
              <a:rPr lang="en-US" sz="3900" dirty="0" err="1"/>
              <a:t>hla</a:t>
            </a:r>
            <a:r>
              <a:rPr lang="en-US" sz="3900" dirty="0"/>
              <a:t> </a:t>
            </a:r>
            <a:r>
              <a:rPr lang="en-US" sz="3900" dirty="0" err="1"/>
              <a:t>thek</a:t>
            </a:r>
            <a:r>
              <a:rPr lang="en-US" sz="3900" dirty="0"/>
              <a:t> u, </a:t>
            </a:r>
            <a:r>
              <a:rPr lang="en-US" sz="3900" dirty="0" err="1"/>
              <a:t>Jesu</a:t>
            </a:r>
            <a:r>
              <a:rPr lang="en-US" sz="3900" dirty="0"/>
              <a:t> a rung </a:t>
            </a:r>
            <a:r>
              <a:rPr lang="en-US" sz="3900" dirty="0" err="1"/>
              <a:t>tum</a:t>
            </a:r>
            <a:r>
              <a:rPr lang="en-US" sz="3900" dirty="0"/>
              <a:t> than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3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tum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 </a:t>
            </a:r>
            <a:r>
              <a:rPr lang="en-US" sz="3900" dirty="0" err="1"/>
              <a:t>mithi</a:t>
            </a:r>
            <a:r>
              <a:rPr lang="en-US" sz="3900" dirty="0"/>
              <a:t> an </a:t>
            </a:r>
            <a:r>
              <a:rPr lang="en-US" sz="3900" dirty="0" err="1"/>
              <a:t>tho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Kan </a:t>
            </a:r>
            <a:r>
              <a:rPr lang="en-US" sz="3900" dirty="0" err="1"/>
              <a:t>sianlomi</a:t>
            </a:r>
            <a:r>
              <a:rPr lang="en-US" sz="3900" dirty="0"/>
              <a:t> he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tong </a:t>
            </a:r>
            <a:r>
              <a:rPr lang="en-US" sz="3900" dirty="0" err="1"/>
              <a:t>dih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Vancung</a:t>
            </a:r>
            <a:r>
              <a:rPr lang="en-US" sz="3900" dirty="0"/>
              <a:t>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sinah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kai</a:t>
            </a:r>
            <a:r>
              <a:rPr lang="en-US" sz="3900" dirty="0"/>
              <a:t> </a:t>
            </a:r>
            <a:r>
              <a:rPr lang="en-US" sz="3900" dirty="0" err="1"/>
              <a:t>dih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a rung </a:t>
            </a:r>
            <a:r>
              <a:rPr lang="en-US" sz="3900" dirty="0" err="1"/>
              <a:t>tum</a:t>
            </a:r>
            <a:r>
              <a:rPr lang="en-US" sz="3900" dirty="0"/>
              <a:t> than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3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Jesuh</a:t>
            </a:r>
            <a:r>
              <a:rPr lang="en-US" sz="3900" dirty="0"/>
              <a:t> a </a:t>
            </a:r>
            <a:r>
              <a:rPr lang="en-US" sz="3900" dirty="0" err="1"/>
              <a:t>rungtum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rung </a:t>
            </a:r>
            <a:r>
              <a:rPr lang="en-US" sz="3900" dirty="0" err="1"/>
              <a:t>tum</a:t>
            </a:r>
            <a:r>
              <a:rPr lang="en-US" sz="3900" dirty="0"/>
              <a:t> than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a rung </a:t>
            </a:r>
            <a:r>
              <a:rPr lang="en-US" sz="3900" dirty="0" err="1"/>
              <a:t>tum</a:t>
            </a:r>
            <a:r>
              <a:rPr lang="en-US" sz="3900" dirty="0"/>
              <a:t> than </a:t>
            </a:r>
            <a:r>
              <a:rPr lang="en-US" sz="3900" dirty="0" err="1"/>
              <a:t>lai</a:t>
            </a:r>
            <a:r>
              <a:rPr lang="en-US" sz="3900" dirty="0"/>
              <a:t>; (a rung </a:t>
            </a:r>
            <a:r>
              <a:rPr lang="en-US" sz="3900" dirty="0" err="1"/>
              <a:t>tum</a:t>
            </a:r>
            <a:r>
              <a:rPr lang="en-US" sz="3900" dirty="0"/>
              <a:t> than </a:t>
            </a:r>
            <a:r>
              <a:rPr lang="en-US" sz="3900" dirty="0" err="1"/>
              <a:t>lai</a:t>
            </a:r>
            <a:r>
              <a:rPr lang="en-US" sz="3900" dirty="0"/>
              <a:t>) </a:t>
            </a:r>
            <a:r>
              <a:rPr lang="en-US" sz="3900" dirty="0" err="1"/>
              <a:t>Khua</a:t>
            </a:r>
            <a:r>
              <a:rPr lang="en-US" sz="3900" dirty="0"/>
              <a:t> kip ah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lawmhnak</a:t>
            </a:r>
            <a:r>
              <a:rPr lang="en-US" sz="3900" dirty="0"/>
              <a:t> </a:t>
            </a:r>
            <a:r>
              <a:rPr lang="en-US" sz="3900" dirty="0" err="1"/>
              <a:t>hla</a:t>
            </a:r>
            <a:r>
              <a:rPr lang="en-US" sz="3900" dirty="0"/>
              <a:t> </a:t>
            </a:r>
            <a:r>
              <a:rPr lang="en-US" sz="3900" dirty="0" err="1"/>
              <a:t>thek</a:t>
            </a:r>
            <a:r>
              <a:rPr lang="en-US" sz="3900" dirty="0"/>
              <a:t> u, </a:t>
            </a:r>
            <a:r>
              <a:rPr lang="en-US" sz="3900" dirty="0" err="1"/>
              <a:t>Jesu</a:t>
            </a:r>
            <a:r>
              <a:rPr lang="en-US" sz="3900" dirty="0"/>
              <a:t> a rung </a:t>
            </a:r>
            <a:r>
              <a:rPr lang="en-US" sz="3900" dirty="0" err="1"/>
              <a:t>tum</a:t>
            </a:r>
            <a:r>
              <a:rPr lang="en-US" sz="3900" dirty="0"/>
              <a:t> than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3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Jesuh</a:t>
            </a:r>
            <a:r>
              <a:rPr lang="en-US" sz="3900" dirty="0"/>
              <a:t> a </a:t>
            </a:r>
            <a:r>
              <a:rPr lang="en-US" sz="3900" dirty="0" err="1"/>
              <a:t>tum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mithiang</a:t>
            </a:r>
            <a:r>
              <a:rPr lang="en-US" sz="3900" dirty="0"/>
              <a:t> a </a:t>
            </a:r>
            <a:r>
              <a:rPr lang="en-US" sz="3900" dirty="0" err="1"/>
              <a:t>khamh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Ral</a:t>
            </a:r>
            <a:r>
              <a:rPr lang="en-US" sz="3900" dirty="0"/>
              <a:t> </a:t>
            </a:r>
            <a:r>
              <a:rPr lang="en-US" sz="3900" dirty="0" err="1"/>
              <a:t>thawhnak</a:t>
            </a:r>
            <a:r>
              <a:rPr lang="en-US" sz="3900" dirty="0"/>
              <a:t> </a:t>
            </a:r>
            <a:r>
              <a:rPr lang="en-US" sz="3900" dirty="0" err="1"/>
              <a:t>vawlei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</a:t>
            </a:r>
            <a:r>
              <a:rPr lang="en-US" sz="3900" dirty="0" err="1"/>
              <a:t>daihter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Ngaihchiat</a:t>
            </a:r>
            <a:r>
              <a:rPr lang="en-US" sz="3900" dirty="0"/>
              <a:t> </a:t>
            </a:r>
            <a:r>
              <a:rPr lang="en-US" sz="3900" dirty="0" err="1"/>
              <a:t>thinphan</a:t>
            </a:r>
            <a:r>
              <a:rPr lang="en-US" sz="3900" dirty="0"/>
              <a:t> </a:t>
            </a:r>
            <a:r>
              <a:rPr lang="en-US" sz="3900" dirty="0" err="1"/>
              <a:t>sualnak</a:t>
            </a:r>
            <a:r>
              <a:rPr lang="en-US" sz="3900" dirty="0"/>
              <a:t> a lo </a:t>
            </a:r>
            <a:r>
              <a:rPr lang="en-US" sz="3900" dirty="0" err="1"/>
              <a:t>dih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a rung </a:t>
            </a:r>
            <a:r>
              <a:rPr lang="en-US" sz="3900" dirty="0" err="1"/>
              <a:t>tum</a:t>
            </a:r>
            <a:r>
              <a:rPr lang="en-US" sz="3900" dirty="0"/>
              <a:t> than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3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Jesuh</a:t>
            </a:r>
            <a:r>
              <a:rPr lang="en-US" sz="3900" dirty="0"/>
              <a:t> a </a:t>
            </a:r>
            <a:r>
              <a:rPr lang="en-US" sz="3900" dirty="0" err="1"/>
              <a:t>rungtum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rung </a:t>
            </a:r>
            <a:r>
              <a:rPr lang="en-US" sz="3900" dirty="0" err="1"/>
              <a:t>tum</a:t>
            </a:r>
            <a:r>
              <a:rPr lang="en-US" sz="3900" dirty="0"/>
              <a:t> than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a rung </a:t>
            </a:r>
            <a:r>
              <a:rPr lang="en-US" sz="3900" dirty="0" err="1"/>
              <a:t>tum</a:t>
            </a:r>
            <a:r>
              <a:rPr lang="en-US" sz="3900" dirty="0"/>
              <a:t> than </a:t>
            </a:r>
            <a:r>
              <a:rPr lang="en-US" sz="3900" dirty="0" err="1"/>
              <a:t>lai</a:t>
            </a:r>
            <a:r>
              <a:rPr lang="en-US" sz="3900" dirty="0"/>
              <a:t>; (a rung </a:t>
            </a:r>
            <a:r>
              <a:rPr lang="en-US" sz="3900" dirty="0" err="1"/>
              <a:t>tum</a:t>
            </a:r>
            <a:r>
              <a:rPr lang="en-US" sz="3900" dirty="0"/>
              <a:t> than </a:t>
            </a:r>
            <a:r>
              <a:rPr lang="en-US" sz="3900" dirty="0" err="1"/>
              <a:t>lai</a:t>
            </a:r>
            <a:r>
              <a:rPr lang="en-US" sz="3900" dirty="0"/>
              <a:t>) </a:t>
            </a:r>
            <a:r>
              <a:rPr lang="en-US" sz="3900" dirty="0" err="1"/>
              <a:t>Khua</a:t>
            </a:r>
            <a:r>
              <a:rPr lang="en-US" sz="3900" dirty="0"/>
              <a:t> kip ah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lawmhnak</a:t>
            </a:r>
            <a:r>
              <a:rPr lang="en-US" sz="3900" dirty="0"/>
              <a:t> </a:t>
            </a:r>
            <a:r>
              <a:rPr lang="en-US" sz="3900" dirty="0" err="1"/>
              <a:t>hla</a:t>
            </a:r>
            <a:r>
              <a:rPr lang="en-US" sz="3900" dirty="0"/>
              <a:t> </a:t>
            </a:r>
            <a:r>
              <a:rPr lang="en-US" sz="3900" dirty="0" err="1"/>
              <a:t>thek</a:t>
            </a:r>
            <a:r>
              <a:rPr lang="en-US" sz="3900" dirty="0"/>
              <a:t> u, </a:t>
            </a:r>
            <a:r>
              <a:rPr lang="en-US" sz="3900" dirty="0" err="1"/>
              <a:t>Jesu</a:t>
            </a:r>
            <a:r>
              <a:rPr lang="en-US" sz="3900" dirty="0"/>
              <a:t> a rung </a:t>
            </a:r>
            <a:r>
              <a:rPr lang="en-US" sz="3900" dirty="0" err="1"/>
              <a:t>tum</a:t>
            </a:r>
            <a:r>
              <a:rPr lang="en-US" sz="3900" dirty="0"/>
              <a:t> than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3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Ka </a:t>
            </a:r>
            <a:r>
              <a:rPr lang="en-US" sz="3900" dirty="0" err="1"/>
              <a:t>ra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</a:t>
            </a:r>
            <a:r>
              <a:rPr lang="en-US" sz="3900" dirty="0" err="1"/>
              <a:t>tiah</a:t>
            </a:r>
            <a:r>
              <a:rPr lang="en-US" sz="3900" dirty="0"/>
              <a:t> </a:t>
            </a:r>
            <a:r>
              <a:rPr lang="en-US" sz="3900" dirty="0" err="1"/>
              <a:t>biakam</a:t>
            </a:r>
            <a:r>
              <a:rPr lang="en-US" sz="3900" dirty="0"/>
              <a:t> a </a:t>
            </a:r>
            <a:r>
              <a:rPr lang="en-US" sz="3900" dirty="0" err="1"/>
              <a:t>pel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lo,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thim</a:t>
            </a:r>
            <a:r>
              <a:rPr lang="en-US" sz="3900" dirty="0"/>
              <a:t> </a:t>
            </a:r>
            <a:r>
              <a:rPr lang="en-US" sz="3900" dirty="0" err="1"/>
              <a:t>ciami</a:t>
            </a:r>
            <a:r>
              <a:rPr lang="en-US" sz="3900" dirty="0"/>
              <a:t> </a:t>
            </a:r>
            <a:r>
              <a:rPr lang="en-US" sz="3900" dirty="0" err="1"/>
              <a:t>ahodah</a:t>
            </a:r>
            <a:r>
              <a:rPr lang="en-US" sz="3900" dirty="0"/>
              <a:t> an </a:t>
            </a:r>
            <a:r>
              <a:rPr lang="en-US" sz="3900" dirty="0" err="1"/>
              <a:t>si</a:t>
            </a:r>
            <a:r>
              <a:rPr lang="en-US" sz="3900" dirty="0"/>
              <a:t>? </a:t>
            </a:r>
            <a:r>
              <a:rPr lang="en-US" sz="3900" dirty="0" err="1"/>
              <a:t>Jesuh</a:t>
            </a:r>
            <a:r>
              <a:rPr lang="en-US" sz="3900" dirty="0"/>
              <a:t> a </a:t>
            </a:r>
            <a:r>
              <a:rPr lang="en-US" sz="3900" dirty="0" err="1"/>
              <a:t>ngangmi</a:t>
            </a:r>
            <a:r>
              <a:rPr lang="en-US" sz="3900" dirty="0"/>
              <a:t> </a:t>
            </a:r>
            <a:r>
              <a:rPr lang="en-US" sz="3900" dirty="0" err="1"/>
              <a:t>ahodah</a:t>
            </a:r>
            <a:r>
              <a:rPr lang="en-US" sz="3900" dirty="0"/>
              <a:t> an </a:t>
            </a:r>
            <a:r>
              <a:rPr lang="en-US" sz="3900" dirty="0" err="1"/>
              <a:t>si</a:t>
            </a:r>
            <a:r>
              <a:rPr lang="en-US" sz="3900" dirty="0"/>
              <a:t>? </a:t>
            </a:r>
            <a:r>
              <a:rPr lang="en-US" sz="3900" dirty="0" err="1"/>
              <a:t>Jesuh</a:t>
            </a:r>
            <a:r>
              <a:rPr lang="en-US" sz="3900" dirty="0"/>
              <a:t> a rung </a:t>
            </a:r>
            <a:r>
              <a:rPr lang="en-US" sz="3900" dirty="0" err="1"/>
              <a:t>tum</a:t>
            </a:r>
            <a:r>
              <a:rPr lang="en-US" sz="3900" dirty="0"/>
              <a:t> than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3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Jesuh</a:t>
            </a:r>
            <a:r>
              <a:rPr lang="en-US" sz="3900" dirty="0"/>
              <a:t> a </a:t>
            </a:r>
            <a:r>
              <a:rPr lang="en-US" sz="3900" dirty="0" err="1"/>
              <a:t>rungtum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rung </a:t>
            </a:r>
            <a:r>
              <a:rPr lang="en-US" sz="3900" dirty="0" err="1"/>
              <a:t>tum</a:t>
            </a:r>
            <a:r>
              <a:rPr lang="en-US" sz="3900" dirty="0"/>
              <a:t> than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a rung </a:t>
            </a:r>
            <a:r>
              <a:rPr lang="en-US" sz="3900" dirty="0" err="1"/>
              <a:t>tum</a:t>
            </a:r>
            <a:r>
              <a:rPr lang="en-US" sz="3900" dirty="0"/>
              <a:t> than </a:t>
            </a:r>
            <a:r>
              <a:rPr lang="en-US" sz="3900" dirty="0" err="1"/>
              <a:t>lai</a:t>
            </a:r>
            <a:r>
              <a:rPr lang="en-US" sz="3900" dirty="0"/>
              <a:t>; (a rung </a:t>
            </a:r>
            <a:r>
              <a:rPr lang="en-US" sz="3900" dirty="0" err="1"/>
              <a:t>tum</a:t>
            </a:r>
            <a:r>
              <a:rPr lang="en-US" sz="3900" dirty="0"/>
              <a:t> than </a:t>
            </a:r>
            <a:r>
              <a:rPr lang="en-US" sz="3900" dirty="0" err="1"/>
              <a:t>lai</a:t>
            </a:r>
            <a:r>
              <a:rPr lang="en-US" sz="3900" dirty="0"/>
              <a:t>) </a:t>
            </a:r>
            <a:r>
              <a:rPr lang="en-US" sz="3900" dirty="0" err="1"/>
              <a:t>Khua</a:t>
            </a:r>
            <a:r>
              <a:rPr lang="en-US" sz="3900" dirty="0"/>
              <a:t> kip ah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lawmhnak</a:t>
            </a:r>
            <a:r>
              <a:rPr lang="en-US" sz="3900" dirty="0"/>
              <a:t> </a:t>
            </a:r>
            <a:r>
              <a:rPr lang="en-US" sz="3900" dirty="0" err="1"/>
              <a:t>hla</a:t>
            </a:r>
            <a:r>
              <a:rPr lang="en-US" sz="3900" dirty="0"/>
              <a:t> </a:t>
            </a:r>
            <a:r>
              <a:rPr lang="en-US" sz="3900" dirty="0" err="1"/>
              <a:t>thek</a:t>
            </a:r>
            <a:r>
              <a:rPr lang="en-US" sz="3900" dirty="0"/>
              <a:t> u, </a:t>
            </a:r>
            <a:r>
              <a:rPr lang="en-US" sz="3900" dirty="0" err="1"/>
              <a:t>Jesu</a:t>
            </a:r>
            <a:r>
              <a:rPr lang="en-US" sz="3900" dirty="0"/>
              <a:t> a rung </a:t>
            </a:r>
            <a:r>
              <a:rPr lang="en-US" sz="3900" dirty="0" err="1"/>
              <a:t>tum</a:t>
            </a:r>
            <a:r>
              <a:rPr lang="en-US" sz="3900" dirty="0"/>
              <a:t> than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3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13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171. BAWIPA KHA HNGAK KO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</a:t>
            </a:r>
            <a:r>
              <a:rPr lang="en-US" sz="3900" dirty="0" err="1"/>
              <a:t>Eb</a:t>
            </a:r>
            <a:endParaRPr lang="en-US" sz="3900" dirty="0"/>
          </a:p>
        </p:txBody>
      </p:sp>
    </p:spTree>
  </p:cSld>
  <p:clrMapOvr>
    <a:masterClrMapping/>
  </p:clrMapOvr>
</p:sld>
</file>

<file path=ppt/slides/slide13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hngak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</a:t>
            </a:r>
            <a:r>
              <a:rPr lang="en-US" sz="3900" dirty="0" err="1"/>
              <a:t>Bia</a:t>
            </a:r>
            <a:r>
              <a:rPr lang="en-US" sz="3900" dirty="0"/>
              <a:t>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kam</a:t>
            </a:r>
            <a:r>
              <a:rPr lang="en-US" sz="3900" dirty="0"/>
              <a:t> </a:t>
            </a:r>
            <a:r>
              <a:rPr lang="en-US" sz="3900" dirty="0" err="1"/>
              <a:t>bangin</a:t>
            </a:r>
            <a:r>
              <a:rPr lang="en-US" sz="3900" dirty="0"/>
              <a:t>,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hngak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Van in a </a:t>
            </a:r>
            <a:r>
              <a:rPr lang="en-US" sz="3900" dirty="0" err="1"/>
              <a:t>tum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hngak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</a:t>
            </a:r>
            <a:r>
              <a:rPr lang="en-US" sz="3900" dirty="0" err="1"/>
              <a:t>Zumhnak</a:t>
            </a:r>
            <a:r>
              <a:rPr lang="en-US" sz="3900" dirty="0"/>
              <a:t> in </a:t>
            </a:r>
            <a:r>
              <a:rPr lang="en-US" sz="3900" dirty="0" err="1"/>
              <a:t>hngak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Na </a:t>
            </a:r>
            <a:r>
              <a:rPr lang="en-US" sz="3900" dirty="0" err="1"/>
              <a:t>lungthin</a:t>
            </a:r>
            <a:r>
              <a:rPr lang="en-US" sz="3900" dirty="0"/>
              <a:t> </a:t>
            </a:r>
            <a:r>
              <a:rPr lang="en-US" sz="3900" dirty="0" err="1"/>
              <a:t>dihlak</a:t>
            </a:r>
            <a:r>
              <a:rPr lang="en-US" sz="3900" dirty="0"/>
              <a:t> in </a:t>
            </a:r>
            <a:r>
              <a:rPr lang="en-US" sz="3900" dirty="0" err="1"/>
              <a:t>hngak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3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Hi </a:t>
            </a:r>
            <a:r>
              <a:rPr lang="en-US" sz="3900" dirty="0" err="1"/>
              <a:t>thawnnak</a:t>
            </a:r>
            <a:r>
              <a:rPr lang="en-US" sz="3900" dirty="0"/>
              <a:t>, Hi </a:t>
            </a:r>
            <a:r>
              <a:rPr lang="en-US" sz="3900" dirty="0" err="1"/>
              <a:t>thawnnak</a:t>
            </a:r>
            <a:r>
              <a:rPr lang="en-US" sz="3900" dirty="0"/>
              <a:t>, </a:t>
            </a:r>
            <a:r>
              <a:rPr lang="en-US" sz="3900" dirty="0" err="1"/>
              <a:t>Thiannak</a:t>
            </a:r>
            <a:r>
              <a:rPr lang="en-US" sz="3900" dirty="0"/>
              <a:t> le </a:t>
            </a:r>
            <a:r>
              <a:rPr lang="en-US" sz="3900" dirty="0" err="1"/>
              <a:t>sualnak</a:t>
            </a:r>
            <a:r>
              <a:rPr lang="en-US" sz="3900" dirty="0"/>
              <a:t>, </a:t>
            </a:r>
            <a:r>
              <a:rPr lang="en-US" sz="3900" dirty="0" err="1"/>
              <a:t>tei</a:t>
            </a:r>
            <a:r>
              <a:rPr lang="en-US" sz="3900" dirty="0"/>
              <a:t> </a:t>
            </a:r>
            <a:r>
              <a:rPr lang="en-US" sz="3900" dirty="0" err="1"/>
              <a:t>khotu</a:t>
            </a:r>
            <a:r>
              <a:rPr lang="en-US" sz="3900" dirty="0"/>
              <a:t> </a:t>
            </a:r>
            <a:r>
              <a:rPr lang="en-US" sz="3900" dirty="0" err="1"/>
              <a:t>thawnnak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, Hi </a:t>
            </a:r>
            <a:r>
              <a:rPr lang="en-US" sz="3900" dirty="0" err="1"/>
              <a:t>thawnnak</a:t>
            </a:r>
            <a:r>
              <a:rPr lang="en-US" sz="3900" dirty="0"/>
              <a:t>, </a:t>
            </a:r>
            <a:r>
              <a:rPr lang="en-US" sz="3900" dirty="0" err="1"/>
              <a:t>Hithawn</a:t>
            </a:r>
            <a:r>
              <a:rPr lang="en-US" sz="3900" dirty="0"/>
              <a:t> </a:t>
            </a:r>
            <a:r>
              <a:rPr lang="en-US" sz="3900" dirty="0" err="1"/>
              <a:t>nak</a:t>
            </a:r>
            <a:r>
              <a:rPr lang="en-US" sz="3900" dirty="0"/>
              <a:t>, Pen-</a:t>
            </a:r>
            <a:r>
              <a:rPr lang="en-US" sz="3900" dirty="0" err="1"/>
              <a:t>te</a:t>
            </a:r>
            <a:r>
              <a:rPr lang="en-US" sz="3900" dirty="0"/>
              <a:t>-</a:t>
            </a:r>
            <a:r>
              <a:rPr lang="en-US" sz="3900" dirty="0" err="1"/>
              <a:t>cos</a:t>
            </a:r>
            <a:r>
              <a:rPr lang="en-US" sz="3900" dirty="0"/>
              <a:t> </a:t>
            </a:r>
            <a:r>
              <a:rPr lang="en-US" sz="3900" dirty="0" err="1"/>
              <a:t>ni</a:t>
            </a:r>
            <a:r>
              <a:rPr lang="en-US" sz="3900" dirty="0"/>
              <a:t> </a:t>
            </a:r>
            <a:r>
              <a:rPr lang="en-US" sz="3900" dirty="0" err="1"/>
              <a:t>hmuhmi</a:t>
            </a:r>
            <a:r>
              <a:rPr lang="en-US" sz="3900" dirty="0"/>
              <a:t> </a:t>
            </a:r>
            <a:r>
              <a:rPr lang="en-US" sz="3900" dirty="0" err="1"/>
              <a:t>thawnnak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3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hngak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Na </a:t>
            </a:r>
            <a:r>
              <a:rPr lang="en-US" sz="3900" dirty="0" err="1"/>
              <a:t>zeizong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pe</a:t>
            </a:r>
            <a:r>
              <a:rPr lang="en-US" sz="3900" dirty="0"/>
              <a:t>,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hngak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</a:t>
            </a:r>
            <a:r>
              <a:rPr lang="en-US" sz="3900" dirty="0" err="1"/>
              <a:t>Sual</a:t>
            </a:r>
            <a:r>
              <a:rPr lang="en-US" sz="3900" dirty="0"/>
              <a:t> </a:t>
            </a:r>
            <a:r>
              <a:rPr lang="en-US" sz="3900" dirty="0" err="1"/>
              <a:t>thlah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hngak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Van </a:t>
            </a:r>
            <a:r>
              <a:rPr lang="en-US" sz="3900" dirty="0" err="1"/>
              <a:t>thli</a:t>
            </a:r>
            <a:r>
              <a:rPr lang="en-US" sz="3900" dirty="0"/>
              <a:t>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awkah</a:t>
            </a:r>
            <a:r>
              <a:rPr lang="en-US" sz="3900" dirty="0"/>
              <a:t>, Na </a:t>
            </a:r>
            <a:r>
              <a:rPr lang="en-US" sz="3900" dirty="0" err="1"/>
              <a:t>lungthin</a:t>
            </a:r>
            <a:r>
              <a:rPr lang="en-US" sz="3900" dirty="0"/>
              <a:t> </a:t>
            </a:r>
            <a:r>
              <a:rPr lang="en-US" sz="3900" dirty="0" err="1"/>
              <a:t>dihlak</a:t>
            </a:r>
            <a:r>
              <a:rPr lang="en-US" sz="3900" dirty="0"/>
              <a:t> in </a:t>
            </a:r>
            <a:r>
              <a:rPr lang="en-US" sz="3900" dirty="0" err="1"/>
              <a:t>hngak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3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Hi </a:t>
            </a:r>
            <a:r>
              <a:rPr lang="en-US" sz="3900" dirty="0" err="1"/>
              <a:t>thawnnak</a:t>
            </a:r>
            <a:r>
              <a:rPr lang="en-US" sz="3900" dirty="0"/>
              <a:t>, Hi </a:t>
            </a:r>
            <a:r>
              <a:rPr lang="en-US" sz="3900" dirty="0" err="1"/>
              <a:t>thawnnak</a:t>
            </a:r>
            <a:r>
              <a:rPr lang="en-US" sz="3900" dirty="0"/>
              <a:t>, </a:t>
            </a:r>
            <a:r>
              <a:rPr lang="en-US" sz="3900" dirty="0" err="1"/>
              <a:t>Thiannak</a:t>
            </a:r>
            <a:r>
              <a:rPr lang="en-US" sz="3900" dirty="0"/>
              <a:t> le </a:t>
            </a:r>
            <a:r>
              <a:rPr lang="en-US" sz="3900" dirty="0" err="1"/>
              <a:t>sualnak</a:t>
            </a:r>
            <a:r>
              <a:rPr lang="en-US" sz="3900" dirty="0"/>
              <a:t>, </a:t>
            </a:r>
            <a:r>
              <a:rPr lang="en-US" sz="3900" dirty="0" err="1"/>
              <a:t>tei</a:t>
            </a:r>
            <a:r>
              <a:rPr lang="en-US" sz="3900" dirty="0"/>
              <a:t> </a:t>
            </a:r>
            <a:r>
              <a:rPr lang="en-US" sz="3900" dirty="0" err="1"/>
              <a:t>khotu</a:t>
            </a:r>
            <a:r>
              <a:rPr lang="en-US" sz="3900" dirty="0"/>
              <a:t> </a:t>
            </a:r>
            <a:r>
              <a:rPr lang="en-US" sz="3900" dirty="0" err="1"/>
              <a:t>thawnnak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, Hi </a:t>
            </a:r>
            <a:r>
              <a:rPr lang="en-US" sz="3900" dirty="0" err="1"/>
              <a:t>thawnnak</a:t>
            </a:r>
            <a:r>
              <a:rPr lang="en-US" sz="3900" dirty="0"/>
              <a:t>, </a:t>
            </a:r>
            <a:r>
              <a:rPr lang="en-US" sz="3900" dirty="0" err="1"/>
              <a:t>Hithawn</a:t>
            </a:r>
            <a:r>
              <a:rPr lang="en-US" sz="3900" dirty="0"/>
              <a:t> </a:t>
            </a:r>
            <a:r>
              <a:rPr lang="en-US" sz="3900" dirty="0" err="1"/>
              <a:t>nak</a:t>
            </a:r>
            <a:r>
              <a:rPr lang="en-US" sz="3900" dirty="0"/>
              <a:t>, Pen-</a:t>
            </a:r>
            <a:r>
              <a:rPr lang="en-US" sz="3900" dirty="0" err="1"/>
              <a:t>te</a:t>
            </a:r>
            <a:r>
              <a:rPr lang="en-US" sz="3900" dirty="0"/>
              <a:t>-</a:t>
            </a:r>
            <a:r>
              <a:rPr lang="en-US" sz="3900" dirty="0" err="1"/>
              <a:t>cos</a:t>
            </a:r>
            <a:r>
              <a:rPr lang="en-US" sz="3900" dirty="0"/>
              <a:t> </a:t>
            </a:r>
            <a:r>
              <a:rPr lang="en-US" sz="3900" dirty="0" err="1"/>
              <a:t>ni</a:t>
            </a:r>
            <a:r>
              <a:rPr lang="en-US" sz="3900" dirty="0"/>
              <a:t> </a:t>
            </a:r>
            <a:r>
              <a:rPr lang="en-US" sz="3900" dirty="0" err="1"/>
              <a:t>hmuhmi</a:t>
            </a:r>
            <a:r>
              <a:rPr lang="en-US" sz="3900" dirty="0"/>
              <a:t> </a:t>
            </a:r>
            <a:r>
              <a:rPr lang="en-US" sz="3900" dirty="0" err="1"/>
              <a:t>thawnnak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3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hngak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</a:t>
            </a:r>
            <a:r>
              <a:rPr lang="en-US" sz="3900" dirty="0" err="1"/>
              <a:t>Tlangsang</a:t>
            </a:r>
            <a:r>
              <a:rPr lang="en-US" sz="3900" dirty="0"/>
              <a:t> </a:t>
            </a:r>
            <a:r>
              <a:rPr lang="en-US" sz="3900" dirty="0" err="1"/>
              <a:t>deuh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cuan</a:t>
            </a:r>
            <a:r>
              <a:rPr lang="en-US" sz="3900" dirty="0"/>
              <a:t> law,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hngak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</a:t>
            </a:r>
            <a:r>
              <a:rPr lang="en-US" sz="3900" dirty="0" err="1"/>
              <a:t>Ruahnak</a:t>
            </a:r>
            <a:r>
              <a:rPr lang="en-US" sz="3900" dirty="0"/>
              <a:t> </a:t>
            </a:r>
            <a:r>
              <a:rPr lang="en-US" sz="3900" dirty="0" err="1"/>
              <a:t>sangpi</a:t>
            </a:r>
            <a:r>
              <a:rPr lang="en-US" sz="3900" dirty="0"/>
              <a:t> he,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hngak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Van </a:t>
            </a:r>
            <a:r>
              <a:rPr lang="en-US" sz="3900" dirty="0" err="1"/>
              <a:t>mei</a:t>
            </a:r>
            <a:r>
              <a:rPr lang="en-US" sz="3900" dirty="0"/>
              <a:t>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awkah</a:t>
            </a:r>
            <a:r>
              <a:rPr lang="en-US" sz="3900" dirty="0"/>
              <a:t>, Na </a:t>
            </a:r>
            <a:r>
              <a:rPr lang="en-US" sz="3900" dirty="0" err="1"/>
              <a:t>lungthin</a:t>
            </a:r>
            <a:r>
              <a:rPr lang="en-US" sz="3900" dirty="0"/>
              <a:t> </a:t>
            </a:r>
            <a:r>
              <a:rPr lang="en-US" sz="3900" dirty="0" err="1"/>
              <a:t>dihlak</a:t>
            </a:r>
            <a:r>
              <a:rPr lang="en-US" sz="3900" dirty="0"/>
              <a:t> in </a:t>
            </a:r>
            <a:r>
              <a:rPr lang="en-US" sz="3900" dirty="0" err="1"/>
              <a:t>hngak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3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Hi </a:t>
            </a:r>
            <a:r>
              <a:rPr lang="en-US" sz="3900" dirty="0" err="1"/>
              <a:t>thawnnak</a:t>
            </a:r>
            <a:r>
              <a:rPr lang="en-US" sz="3900" dirty="0"/>
              <a:t>, Hi </a:t>
            </a:r>
            <a:r>
              <a:rPr lang="en-US" sz="3900" dirty="0" err="1"/>
              <a:t>thawnnak</a:t>
            </a:r>
            <a:r>
              <a:rPr lang="en-US" sz="3900" dirty="0"/>
              <a:t>, </a:t>
            </a:r>
            <a:r>
              <a:rPr lang="en-US" sz="3900" dirty="0" err="1"/>
              <a:t>Thiannak</a:t>
            </a:r>
            <a:r>
              <a:rPr lang="en-US" sz="3900" dirty="0"/>
              <a:t> le </a:t>
            </a:r>
            <a:r>
              <a:rPr lang="en-US" sz="3900" dirty="0" err="1"/>
              <a:t>sualnak</a:t>
            </a:r>
            <a:r>
              <a:rPr lang="en-US" sz="3900" dirty="0"/>
              <a:t>, </a:t>
            </a:r>
            <a:r>
              <a:rPr lang="en-US" sz="3900" dirty="0" err="1"/>
              <a:t>tei</a:t>
            </a:r>
            <a:r>
              <a:rPr lang="en-US" sz="3900" dirty="0"/>
              <a:t> </a:t>
            </a:r>
            <a:r>
              <a:rPr lang="en-US" sz="3900" dirty="0" err="1"/>
              <a:t>khotu</a:t>
            </a:r>
            <a:r>
              <a:rPr lang="en-US" sz="3900" dirty="0"/>
              <a:t> </a:t>
            </a:r>
            <a:r>
              <a:rPr lang="en-US" sz="3900" dirty="0" err="1"/>
              <a:t>thawnnak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, Hi </a:t>
            </a:r>
            <a:r>
              <a:rPr lang="en-US" sz="3900" dirty="0" err="1"/>
              <a:t>thawnnak</a:t>
            </a:r>
            <a:r>
              <a:rPr lang="en-US" sz="3900" dirty="0"/>
              <a:t>, </a:t>
            </a:r>
            <a:r>
              <a:rPr lang="en-US" sz="3900" dirty="0" err="1"/>
              <a:t>Hithawn</a:t>
            </a:r>
            <a:r>
              <a:rPr lang="en-US" sz="3900" dirty="0"/>
              <a:t> </a:t>
            </a:r>
            <a:r>
              <a:rPr lang="en-US" sz="3900" dirty="0" err="1"/>
              <a:t>nak</a:t>
            </a:r>
            <a:r>
              <a:rPr lang="en-US" sz="3900" dirty="0"/>
              <a:t>, Pen-</a:t>
            </a:r>
            <a:r>
              <a:rPr lang="en-US" sz="3900" dirty="0" err="1"/>
              <a:t>te</a:t>
            </a:r>
            <a:r>
              <a:rPr lang="en-US" sz="3900" dirty="0"/>
              <a:t>-</a:t>
            </a:r>
            <a:r>
              <a:rPr lang="en-US" sz="3900" dirty="0" err="1"/>
              <a:t>cos</a:t>
            </a:r>
            <a:r>
              <a:rPr lang="en-US" sz="3900" dirty="0"/>
              <a:t> </a:t>
            </a:r>
            <a:r>
              <a:rPr lang="en-US" sz="3900" dirty="0" err="1"/>
              <a:t>ni</a:t>
            </a:r>
            <a:r>
              <a:rPr lang="en-US" sz="3900" dirty="0"/>
              <a:t> </a:t>
            </a:r>
            <a:r>
              <a:rPr lang="en-US" sz="3900" dirty="0" err="1"/>
              <a:t>hmuhmi</a:t>
            </a:r>
            <a:r>
              <a:rPr lang="en-US" sz="3900" dirty="0"/>
              <a:t> </a:t>
            </a:r>
            <a:r>
              <a:rPr lang="en-US" sz="3900" dirty="0" err="1"/>
              <a:t>thawnnak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3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13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de-DE" sz="3900" dirty="0"/>
              <a:t>172. PATHIAN, KA LUNG CHUNGAH RUNG TUM</a:t>
            </a:r>
          </a:p>
          <a:p>
            <a:r>
              <a:rPr lang="de-DE" sz="3900" dirty="0"/>
              <a:t>Doh is C</a:t>
            </a:r>
            <a:endParaRPr lang="en-US" sz="3900" dirty="0"/>
          </a:p>
        </p:txBody>
      </p:sp>
    </p:spTree>
  </p:cSld>
  <p:clrMapOvr>
    <a:masterClrMapping/>
  </p:clrMapOvr>
</p:sld>
</file>

<file path=ppt/slides/slide13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Pathian</a:t>
            </a:r>
            <a:r>
              <a:rPr lang="en-US" sz="3900" dirty="0"/>
              <a:t>, </a:t>
            </a:r>
            <a:r>
              <a:rPr lang="en-US" sz="3900" dirty="0" err="1"/>
              <a:t>Thlarau</a:t>
            </a:r>
            <a:r>
              <a:rPr lang="en-US" sz="3900" dirty="0"/>
              <a:t> ka </a:t>
            </a:r>
            <a:r>
              <a:rPr lang="en-US" sz="3900" dirty="0" err="1"/>
              <a:t>lungah</a:t>
            </a:r>
            <a:r>
              <a:rPr lang="en-US" sz="3900" dirty="0"/>
              <a:t> </a:t>
            </a:r>
            <a:r>
              <a:rPr lang="en-US" sz="3900" dirty="0" err="1"/>
              <a:t>rungtum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Ka </a:t>
            </a:r>
            <a:r>
              <a:rPr lang="en-US" sz="3900" dirty="0" err="1"/>
              <a:t>lungthin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lei in van ah </a:t>
            </a:r>
            <a:r>
              <a:rPr lang="en-US" sz="3900" dirty="0" err="1"/>
              <a:t>kaipi</a:t>
            </a:r>
            <a:r>
              <a:rPr lang="en-US" sz="3900" dirty="0"/>
              <a:t>, </a:t>
            </a:r>
            <a:r>
              <a:rPr lang="en-US" sz="3900" dirty="0" err="1"/>
              <a:t>Mithawng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si</a:t>
            </a:r>
            <a:r>
              <a:rPr lang="en-US" sz="3900" dirty="0"/>
              <a:t>, </a:t>
            </a:r>
            <a:r>
              <a:rPr lang="en-US" sz="3900" dirty="0" err="1"/>
              <a:t>Lungder</a:t>
            </a:r>
            <a:r>
              <a:rPr lang="en-US" sz="3900" dirty="0"/>
              <a:t> </a:t>
            </a:r>
            <a:r>
              <a:rPr lang="en-US" sz="3900" dirty="0" err="1"/>
              <a:t>caan</a:t>
            </a:r>
            <a:r>
              <a:rPr lang="en-US" sz="3900" dirty="0"/>
              <a:t> ah ka </a:t>
            </a:r>
            <a:r>
              <a:rPr lang="en-US" sz="3900" dirty="0" err="1"/>
              <a:t>bawm</a:t>
            </a:r>
            <a:r>
              <a:rPr lang="en-US" sz="3900" dirty="0"/>
              <a:t>, Kan </a:t>
            </a:r>
            <a:r>
              <a:rPr lang="en-US" sz="3900" dirty="0" err="1"/>
              <a:t>dawt</a:t>
            </a:r>
            <a:r>
              <a:rPr lang="en-US" sz="3900" dirty="0"/>
              <a:t> </a:t>
            </a:r>
            <a:r>
              <a:rPr lang="en-US" sz="3900" dirty="0" err="1"/>
              <a:t>awk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si</a:t>
            </a:r>
            <a:r>
              <a:rPr lang="en-US" sz="3900" dirty="0"/>
              <a:t> bang, in </a:t>
            </a:r>
            <a:r>
              <a:rPr lang="en-US" sz="3900" dirty="0" err="1"/>
              <a:t>daw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ning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3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Nang, ka </a:t>
            </a:r>
            <a:r>
              <a:rPr lang="en-US" sz="3900" dirty="0" err="1"/>
              <a:t>Pathian</a:t>
            </a:r>
            <a:r>
              <a:rPr lang="en-US" sz="3900" dirty="0"/>
              <a:t> le, </a:t>
            </a:r>
            <a:r>
              <a:rPr lang="en-US" sz="3900" dirty="0" err="1"/>
              <a:t>Siangpahrang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si</a:t>
            </a:r>
            <a:r>
              <a:rPr lang="en-US" sz="3900" dirty="0"/>
              <a:t>, Ka </a:t>
            </a:r>
            <a:r>
              <a:rPr lang="en-US" sz="3900" dirty="0" err="1"/>
              <a:t>lungthin</a:t>
            </a:r>
            <a:r>
              <a:rPr lang="en-US" sz="3900" dirty="0"/>
              <a:t>, </a:t>
            </a:r>
            <a:r>
              <a:rPr lang="en-US" sz="3900" dirty="0" err="1"/>
              <a:t>thawnnak</a:t>
            </a:r>
            <a:r>
              <a:rPr lang="en-US" sz="3900" dirty="0"/>
              <a:t> le </a:t>
            </a:r>
            <a:r>
              <a:rPr lang="en-US" sz="3900" dirty="0" err="1"/>
              <a:t>nunnak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ta</a:t>
            </a:r>
            <a:r>
              <a:rPr lang="en-US" sz="3900" dirty="0"/>
              <a:t>, Na </a:t>
            </a:r>
            <a:r>
              <a:rPr lang="en-US" sz="3900" dirty="0" err="1"/>
              <a:t>vailamtahnak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ka </a:t>
            </a:r>
            <a:r>
              <a:rPr lang="en-US" sz="3900" dirty="0" err="1"/>
              <a:t>hmuhsak</a:t>
            </a:r>
            <a:r>
              <a:rPr lang="en-US" sz="3900" dirty="0"/>
              <a:t>, </a:t>
            </a:r>
            <a:r>
              <a:rPr lang="en-US" sz="3900" dirty="0" err="1"/>
              <a:t>Vailam</a:t>
            </a:r>
            <a:r>
              <a:rPr lang="en-US" sz="3900" dirty="0"/>
              <a:t> </a:t>
            </a:r>
            <a:r>
              <a:rPr lang="en-US" sz="3900" dirty="0" err="1"/>
              <a:t>tlaih</a:t>
            </a:r>
            <a:r>
              <a:rPr lang="en-US" sz="3900" dirty="0"/>
              <a:t> cu </a:t>
            </a:r>
            <a:r>
              <a:rPr lang="en-US" sz="3900" dirty="0" err="1"/>
              <a:t>nang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ka </a:t>
            </a:r>
            <a:r>
              <a:rPr lang="en-US" sz="3900" dirty="0" err="1"/>
              <a:t>cawnpiak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3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Ka kiang </a:t>
            </a:r>
            <a:r>
              <a:rPr lang="en-US" sz="3900" dirty="0" err="1"/>
              <a:t>na</a:t>
            </a:r>
            <a:r>
              <a:rPr lang="en-US" sz="3900" dirty="0"/>
              <a:t> um run ka </a:t>
            </a:r>
            <a:r>
              <a:rPr lang="en-US" sz="3900" dirty="0" err="1"/>
              <a:t>hngalhter</a:t>
            </a:r>
            <a:r>
              <a:rPr lang="en-US" sz="3900" dirty="0"/>
              <a:t> </a:t>
            </a:r>
            <a:r>
              <a:rPr lang="en-US" sz="3900" dirty="0" err="1"/>
              <a:t>zungzal</a:t>
            </a:r>
            <a:r>
              <a:rPr lang="en-US" sz="3900" dirty="0"/>
              <a:t>, </a:t>
            </a:r>
            <a:r>
              <a:rPr lang="en-US" sz="3900" dirty="0" err="1"/>
              <a:t>Pumsa</a:t>
            </a:r>
            <a:r>
              <a:rPr lang="en-US" sz="3900" dirty="0"/>
              <a:t> </a:t>
            </a:r>
            <a:r>
              <a:rPr lang="en-US" sz="3900" dirty="0" err="1"/>
              <a:t>harnak</a:t>
            </a:r>
            <a:r>
              <a:rPr lang="en-US" sz="3900" dirty="0"/>
              <a:t> </a:t>
            </a:r>
            <a:r>
              <a:rPr lang="en-US" sz="3900" dirty="0" err="1"/>
              <a:t>tuar</a:t>
            </a:r>
            <a:r>
              <a:rPr lang="en-US" sz="3900" dirty="0"/>
              <a:t> hi </a:t>
            </a:r>
            <a:r>
              <a:rPr lang="en-US" sz="3900" dirty="0" err="1"/>
              <a:t>nang</a:t>
            </a:r>
            <a:r>
              <a:rPr lang="en-US" sz="3900" dirty="0"/>
              <a:t> ka </a:t>
            </a:r>
            <a:r>
              <a:rPr lang="en-US" sz="3900" dirty="0" err="1"/>
              <a:t>cawnpiak</a:t>
            </a:r>
            <a:r>
              <a:rPr lang="en-US" sz="3900" dirty="0"/>
              <a:t>, </a:t>
            </a:r>
            <a:r>
              <a:rPr lang="en-US" sz="3900" dirty="0" err="1"/>
              <a:t>Zumh</a:t>
            </a:r>
            <a:r>
              <a:rPr lang="en-US" sz="3900" dirty="0"/>
              <a:t> </a:t>
            </a:r>
            <a:r>
              <a:rPr lang="en-US" sz="3900" dirty="0" err="1"/>
              <a:t>lonak</a:t>
            </a:r>
            <a:r>
              <a:rPr lang="en-US" sz="3900" dirty="0"/>
              <a:t> </a:t>
            </a:r>
            <a:r>
              <a:rPr lang="en-US" sz="3900" dirty="0" err="1"/>
              <a:t>sual</a:t>
            </a:r>
            <a:r>
              <a:rPr lang="en-US" sz="3900" dirty="0"/>
              <a:t> </a:t>
            </a:r>
            <a:r>
              <a:rPr lang="en-US" sz="3900" dirty="0" err="1"/>
              <a:t>ral</a:t>
            </a:r>
            <a:r>
              <a:rPr lang="en-US" sz="3900" dirty="0"/>
              <a:t> </a:t>
            </a:r>
            <a:r>
              <a:rPr lang="en-US" sz="3900" dirty="0" err="1"/>
              <a:t>lian</a:t>
            </a:r>
            <a:r>
              <a:rPr lang="en-US" sz="3900" dirty="0"/>
              <a:t>, </a:t>
            </a:r>
            <a:r>
              <a:rPr lang="en-US" sz="3900" dirty="0" err="1"/>
              <a:t>khamhnak</a:t>
            </a:r>
            <a:r>
              <a:rPr lang="en-US" sz="3900" dirty="0"/>
              <a:t> ca ah, Lung </a:t>
            </a:r>
            <a:r>
              <a:rPr lang="en-US" sz="3900" dirty="0" err="1"/>
              <a:t>dongh</a:t>
            </a:r>
            <a:r>
              <a:rPr lang="en-US" sz="3900" dirty="0"/>
              <a:t> </a:t>
            </a:r>
            <a:r>
              <a:rPr lang="en-US" sz="3900" dirty="0" err="1"/>
              <a:t>hnu</a:t>
            </a:r>
            <a:r>
              <a:rPr lang="en-US" sz="3900" dirty="0"/>
              <a:t> </a:t>
            </a:r>
            <a:r>
              <a:rPr lang="en-US" sz="3900" dirty="0" err="1"/>
              <a:t>thlacam</a:t>
            </a:r>
            <a:r>
              <a:rPr lang="en-US" sz="3900" dirty="0"/>
              <a:t> </a:t>
            </a:r>
            <a:r>
              <a:rPr lang="en-US" sz="3900" dirty="0" err="1"/>
              <a:t>khawhnak</a:t>
            </a:r>
            <a:r>
              <a:rPr lang="en-US" sz="3900" dirty="0"/>
              <a:t> ka </a:t>
            </a:r>
            <a:r>
              <a:rPr lang="en-US" sz="3900" dirty="0" err="1"/>
              <a:t>cawnpiak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3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</a:t>
            </a:r>
            <a:r>
              <a:rPr lang="en-US" sz="3900" dirty="0" err="1"/>
              <a:t>Vanmi</a:t>
            </a:r>
            <a:r>
              <a:rPr lang="en-US" sz="3900" dirty="0"/>
              <a:t> an in </a:t>
            </a:r>
            <a:r>
              <a:rPr lang="en-US" sz="3900" dirty="0" err="1"/>
              <a:t>dawt</a:t>
            </a:r>
            <a:r>
              <a:rPr lang="en-US" sz="3900" dirty="0"/>
              <a:t> bang, </a:t>
            </a:r>
            <a:r>
              <a:rPr lang="en-US" sz="3900" dirty="0" err="1"/>
              <a:t>dawt</a:t>
            </a:r>
            <a:r>
              <a:rPr lang="en-US" sz="3900" dirty="0"/>
              <a:t> ka </a:t>
            </a:r>
            <a:r>
              <a:rPr lang="en-US" sz="3900" dirty="0" err="1"/>
              <a:t>cawnpiak</a:t>
            </a:r>
            <a:r>
              <a:rPr lang="en-US" sz="3900" dirty="0"/>
              <a:t>, </a:t>
            </a:r>
            <a:r>
              <a:rPr lang="en-US" sz="3900" dirty="0" err="1"/>
              <a:t>Dawtnak</a:t>
            </a:r>
            <a:r>
              <a:rPr lang="en-US" sz="3900" dirty="0"/>
              <a:t> </a:t>
            </a:r>
            <a:r>
              <a:rPr lang="en-US" sz="3900" dirty="0" err="1"/>
              <a:t>thiang</a:t>
            </a:r>
            <a:r>
              <a:rPr lang="en-US" sz="3900" dirty="0"/>
              <a:t> </a:t>
            </a:r>
            <a:r>
              <a:rPr lang="en-US" sz="3900" dirty="0" err="1"/>
              <a:t>lawng</a:t>
            </a:r>
            <a:r>
              <a:rPr lang="en-US" sz="3900" dirty="0"/>
              <a:t> in ka </a:t>
            </a:r>
            <a:r>
              <a:rPr lang="en-US" sz="3900" dirty="0" err="1"/>
              <a:t>pum</a:t>
            </a:r>
            <a:r>
              <a:rPr lang="en-US" sz="3900" dirty="0"/>
              <a:t> </a:t>
            </a:r>
            <a:r>
              <a:rPr lang="en-US" sz="3900" dirty="0" err="1"/>
              <a:t>khahter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Thiang</a:t>
            </a:r>
            <a:r>
              <a:rPr lang="en-US" sz="3900" dirty="0"/>
              <a:t> </a:t>
            </a:r>
            <a:r>
              <a:rPr lang="en-US" sz="3900" dirty="0" err="1"/>
              <a:t>Thlarau</a:t>
            </a:r>
            <a:r>
              <a:rPr lang="en-US" sz="3900" dirty="0"/>
              <a:t> in </a:t>
            </a:r>
            <a:r>
              <a:rPr lang="en-US" sz="3900" dirty="0" err="1"/>
              <a:t>tipilnak</a:t>
            </a:r>
            <a:r>
              <a:rPr lang="en-US" sz="3900" dirty="0"/>
              <a:t> run ka </a:t>
            </a:r>
            <a:r>
              <a:rPr lang="en-US" sz="3900" dirty="0" err="1"/>
              <a:t>pe</a:t>
            </a:r>
            <a:r>
              <a:rPr lang="en-US" sz="3900" dirty="0"/>
              <a:t>, Ka lung cu </a:t>
            </a:r>
            <a:r>
              <a:rPr lang="en-US" sz="3900" dirty="0" err="1"/>
              <a:t>velngeihnak</a:t>
            </a:r>
            <a:r>
              <a:rPr lang="en-US" sz="3900" dirty="0"/>
              <a:t> </a:t>
            </a:r>
            <a:r>
              <a:rPr lang="en-US" sz="3900" dirty="0" err="1"/>
              <a:t>biaktheng</a:t>
            </a:r>
            <a:r>
              <a:rPr lang="en-US" sz="3900" dirty="0"/>
              <a:t> </a:t>
            </a:r>
            <a:r>
              <a:rPr lang="en-US" sz="3900" dirty="0" err="1"/>
              <a:t>siseh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3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13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173. THIANG THLARAU, NA CEUNAK HE</a:t>
            </a:r>
          </a:p>
          <a:p>
            <a:r>
              <a:rPr lang="en-US" sz="3900" dirty="0" err="1"/>
              <a:t>Doh</a:t>
            </a:r>
            <a:r>
              <a:rPr lang="en-US" sz="3900" dirty="0"/>
              <a:t> is Bb</a:t>
            </a:r>
          </a:p>
        </p:txBody>
      </p:sp>
    </p:spTree>
  </p:cSld>
  <p:clrMapOvr>
    <a:masterClrMapping/>
  </p:clrMapOvr>
</p:sld>
</file>

<file path=ppt/slides/slide13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Thiang</a:t>
            </a:r>
            <a:r>
              <a:rPr lang="en-US" sz="3900" dirty="0"/>
              <a:t> </a:t>
            </a:r>
            <a:r>
              <a:rPr lang="en-US" sz="3900" dirty="0" err="1"/>
              <a:t>Thlarau</a:t>
            </a:r>
            <a:r>
              <a:rPr lang="en-US" sz="3900" dirty="0"/>
              <a:t>,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ceunak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, </a:t>
            </a:r>
            <a:r>
              <a:rPr lang="en-US" sz="3900" dirty="0" err="1"/>
              <a:t>Keimah</a:t>
            </a:r>
            <a:r>
              <a:rPr lang="en-US" sz="3900" dirty="0"/>
              <a:t> lung </a:t>
            </a:r>
            <a:r>
              <a:rPr lang="en-US" sz="3900" dirty="0" err="1"/>
              <a:t>chungah</a:t>
            </a:r>
            <a:r>
              <a:rPr lang="en-US" sz="3900" dirty="0"/>
              <a:t> </a:t>
            </a:r>
            <a:r>
              <a:rPr lang="en-US" sz="3900" dirty="0" err="1"/>
              <a:t>ceu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A </a:t>
            </a:r>
            <a:r>
              <a:rPr lang="en-US" sz="3900" dirty="0" err="1"/>
              <a:t>muihnak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lohter</a:t>
            </a:r>
            <a:r>
              <a:rPr lang="en-US" sz="3900" dirty="0"/>
              <a:t> law, Ka </a:t>
            </a:r>
            <a:r>
              <a:rPr lang="en-US" sz="3900" dirty="0" err="1"/>
              <a:t>muihnak</a:t>
            </a:r>
            <a:r>
              <a:rPr lang="en-US" sz="3900" dirty="0"/>
              <a:t> hi </a:t>
            </a:r>
            <a:r>
              <a:rPr lang="en-US" sz="3900" dirty="0" err="1"/>
              <a:t>ceuter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3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Thiang</a:t>
            </a:r>
            <a:r>
              <a:rPr lang="en-US" sz="3900" dirty="0"/>
              <a:t> </a:t>
            </a:r>
            <a:r>
              <a:rPr lang="en-US" sz="3900" dirty="0" err="1"/>
              <a:t>Thlarau</a:t>
            </a:r>
            <a:r>
              <a:rPr lang="en-US" sz="3900" dirty="0"/>
              <a:t>,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thawnnak</a:t>
            </a:r>
            <a:r>
              <a:rPr lang="en-US" sz="3900" dirty="0"/>
              <a:t> in, Ka lung </a:t>
            </a:r>
            <a:r>
              <a:rPr lang="en-US" sz="3900" dirty="0" err="1"/>
              <a:t>chung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thianter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Sualnak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caan</a:t>
            </a:r>
            <a:r>
              <a:rPr lang="en-US" sz="3900" dirty="0"/>
              <a:t> </a:t>
            </a:r>
            <a:r>
              <a:rPr lang="en-US" sz="3900" dirty="0" err="1"/>
              <a:t>sau</a:t>
            </a:r>
            <a:r>
              <a:rPr lang="en-US" sz="3900" dirty="0"/>
              <a:t> </a:t>
            </a:r>
            <a:r>
              <a:rPr lang="en-US" sz="3900" dirty="0" err="1"/>
              <a:t>tuk</a:t>
            </a:r>
            <a:r>
              <a:rPr lang="en-US" sz="3900" dirty="0"/>
              <a:t> in, Ka lung </a:t>
            </a:r>
            <a:r>
              <a:rPr lang="en-US" sz="3900" dirty="0" err="1"/>
              <a:t>chung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pen </a:t>
            </a:r>
            <a:r>
              <a:rPr lang="en-US" sz="3900" dirty="0" err="1"/>
              <a:t>cang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3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Thiang</a:t>
            </a:r>
            <a:r>
              <a:rPr lang="en-US" sz="3900" dirty="0"/>
              <a:t> </a:t>
            </a:r>
            <a:r>
              <a:rPr lang="en-US" sz="3900" dirty="0" err="1"/>
              <a:t>Thlarau</a:t>
            </a:r>
            <a:r>
              <a:rPr lang="en-US" sz="3900" dirty="0"/>
              <a:t>,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lawmhnak</a:t>
            </a:r>
            <a:r>
              <a:rPr lang="en-US" sz="3900" dirty="0"/>
              <a:t> in, Ka </a:t>
            </a:r>
            <a:r>
              <a:rPr lang="en-US" sz="3900" dirty="0" err="1"/>
              <a:t>lungthin</a:t>
            </a:r>
            <a:r>
              <a:rPr lang="en-US" sz="3900" dirty="0"/>
              <a:t> </a:t>
            </a:r>
            <a:r>
              <a:rPr lang="en-US" sz="3900" dirty="0" err="1"/>
              <a:t>chung</a:t>
            </a:r>
            <a:r>
              <a:rPr lang="en-US" sz="3900" dirty="0"/>
              <a:t> </a:t>
            </a:r>
            <a:r>
              <a:rPr lang="en-US" sz="3900" dirty="0" err="1"/>
              <a:t>khahter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Sifahnak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 </a:t>
            </a:r>
            <a:r>
              <a:rPr lang="en-US" sz="3900" dirty="0" err="1"/>
              <a:t>tianter</a:t>
            </a:r>
            <a:r>
              <a:rPr lang="en-US" sz="3900" dirty="0"/>
              <a:t>, </a:t>
            </a:r>
            <a:r>
              <a:rPr lang="en-US" sz="3900" dirty="0" err="1"/>
              <a:t>Ngaihchiatnak</a:t>
            </a:r>
            <a:r>
              <a:rPr lang="en-US" sz="3900" dirty="0"/>
              <a:t> lung </a:t>
            </a:r>
            <a:r>
              <a:rPr lang="en-US" sz="3900" dirty="0" err="1"/>
              <a:t>damter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3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</a:t>
            </a:r>
            <a:r>
              <a:rPr lang="en-US" sz="3900" dirty="0" err="1"/>
              <a:t>Thiang</a:t>
            </a:r>
            <a:r>
              <a:rPr lang="en-US" sz="3900" dirty="0"/>
              <a:t> </a:t>
            </a:r>
            <a:r>
              <a:rPr lang="en-US" sz="3900" dirty="0" err="1"/>
              <a:t>Thlarau</a:t>
            </a:r>
            <a:r>
              <a:rPr lang="en-US" sz="3900" dirty="0"/>
              <a:t>,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Thlarau</a:t>
            </a:r>
            <a:r>
              <a:rPr lang="en-US" sz="3900" dirty="0"/>
              <a:t>, Ka </a:t>
            </a:r>
            <a:r>
              <a:rPr lang="en-US" sz="3900" dirty="0" err="1"/>
              <a:t>lungthin</a:t>
            </a:r>
            <a:r>
              <a:rPr lang="en-US" sz="3900" dirty="0"/>
              <a:t> </a:t>
            </a:r>
            <a:r>
              <a:rPr lang="en-US" sz="3900" dirty="0" err="1"/>
              <a:t>chungah</a:t>
            </a:r>
            <a:r>
              <a:rPr lang="en-US" sz="3900" dirty="0"/>
              <a:t> um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Siasal</a:t>
            </a:r>
            <a:r>
              <a:rPr lang="en-US" sz="3900" dirty="0"/>
              <a:t> </a:t>
            </a:r>
            <a:r>
              <a:rPr lang="en-US" sz="3900" dirty="0" err="1"/>
              <a:t>biaknak</a:t>
            </a:r>
            <a:r>
              <a:rPr lang="en-US" sz="3900" dirty="0"/>
              <a:t> </a:t>
            </a:r>
            <a:r>
              <a:rPr lang="en-US" sz="3900" dirty="0" err="1"/>
              <a:t>hlonh</a:t>
            </a:r>
            <a:r>
              <a:rPr lang="en-US" sz="3900" dirty="0"/>
              <a:t> </a:t>
            </a:r>
            <a:r>
              <a:rPr lang="en-US" sz="3900" dirty="0" err="1"/>
              <a:t>dih</a:t>
            </a:r>
            <a:r>
              <a:rPr lang="en-US" sz="3900" dirty="0"/>
              <a:t> law,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lawng</a:t>
            </a:r>
            <a:r>
              <a:rPr lang="en-US" sz="3900" dirty="0"/>
              <a:t> ka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3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13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de-DE" sz="3900" dirty="0"/>
              <a:t>174. HNANGAMTERTU A TLUNG</a:t>
            </a:r>
          </a:p>
          <a:p>
            <a:endParaRPr lang="de-DE" sz="3900" dirty="0"/>
          </a:p>
          <a:p>
            <a:r>
              <a:rPr lang="de-DE" sz="3900" dirty="0"/>
              <a:t>Doh is C</a:t>
            </a:r>
            <a:endParaRPr lang="en-US" sz="3900" dirty="0"/>
          </a:p>
        </p:txBody>
      </p:sp>
    </p:spTree>
  </p:cSld>
  <p:clrMapOvr>
    <a:masterClrMapping/>
  </p:clrMapOvr>
</p:sld>
</file>

<file path=ppt/slides/slide13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Minung</a:t>
            </a:r>
            <a:r>
              <a:rPr lang="en-US" sz="3900" dirty="0"/>
              <a:t> </a:t>
            </a:r>
            <a:r>
              <a:rPr lang="en-US" sz="3900" dirty="0" err="1"/>
              <a:t>umnak</a:t>
            </a:r>
            <a:r>
              <a:rPr lang="en-US" sz="3900" dirty="0"/>
              <a:t> kip ah, Hi </a:t>
            </a:r>
            <a:r>
              <a:rPr lang="en-US" sz="3900" dirty="0" err="1"/>
              <a:t>thawng</a:t>
            </a:r>
            <a:r>
              <a:rPr lang="en-US" sz="3900" dirty="0"/>
              <a:t> hi </a:t>
            </a:r>
            <a:r>
              <a:rPr lang="en-US" sz="3900" dirty="0" err="1"/>
              <a:t>thanh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u, </a:t>
            </a:r>
            <a:r>
              <a:rPr lang="en-US" sz="3900" dirty="0" err="1"/>
              <a:t>Minung</a:t>
            </a:r>
            <a:r>
              <a:rPr lang="en-US" sz="3900" dirty="0"/>
              <a:t> lung </a:t>
            </a:r>
            <a:r>
              <a:rPr lang="en-US" sz="3900" dirty="0" err="1"/>
              <a:t>chung</a:t>
            </a:r>
            <a:r>
              <a:rPr lang="en-US" sz="3900" dirty="0"/>
              <a:t> kip ah, </a:t>
            </a:r>
            <a:r>
              <a:rPr lang="en-US" sz="3900" dirty="0" err="1"/>
              <a:t>Fahnak</a:t>
            </a:r>
            <a:r>
              <a:rPr lang="en-US" sz="3900" dirty="0"/>
              <a:t> </a:t>
            </a:r>
            <a:r>
              <a:rPr lang="en-US" sz="3900" dirty="0" err="1"/>
              <a:t>umnak</a:t>
            </a:r>
            <a:r>
              <a:rPr lang="en-US" sz="3900" dirty="0"/>
              <a:t> </a:t>
            </a:r>
            <a:r>
              <a:rPr lang="en-US" sz="3900" dirty="0" err="1"/>
              <a:t>paohah</a:t>
            </a:r>
            <a:r>
              <a:rPr lang="en-US" sz="3900" dirty="0"/>
              <a:t>; </a:t>
            </a:r>
            <a:r>
              <a:rPr lang="en-US" sz="3900" dirty="0" err="1"/>
              <a:t>Khrihfa</a:t>
            </a:r>
            <a:r>
              <a:rPr lang="en-US" sz="3900" dirty="0"/>
              <a:t>-mi </a:t>
            </a:r>
            <a:r>
              <a:rPr lang="en-US" sz="3900" dirty="0" err="1"/>
              <a:t>vialte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, Hi </a:t>
            </a:r>
            <a:r>
              <a:rPr lang="en-US" sz="3900" dirty="0" err="1"/>
              <a:t>lawmhnak</a:t>
            </a:r>
            <a:r>
              <a:rPr lang="en-US" sz="3900" dirty="0"/>
              <a:t> </a:t>
            </a:r>
            <a:r>
              <a:rPr lang="en-US" sz="3900" dirty="0" err="1"/>
              <a:t>thanh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, </a:t>
            </a:r>
            <a:r>
              <a:rPr lang="en-US" sz="3900" dirty="0" err="1"/>
              <a:t>Hnangamtertu</a:t>
            </a:r>
            <a:r>
              <a:rPr lang="en-US" sz="3900" dirty="0"/>
              <a:t> a </a:t>
            </a:r>
            <a:r>
              <a:rPr lang="en-US" sz="3900" dirty="0" err="1"/>
              <a:t>tlung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3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Hnangamtertu</a:t>
            </a:r>
            <a:r>
              <a:rPr lang="en-US" sz="3900" dirty="0"/>
              <a:t> a </a:t>
            </a:r>
            <a:r>
              <a:rPr lang="en-US" sz="3900" dirty="0" err="1"/>
              <a:t>tlung</a:t>
            </a:r>
            <a:r>
              <a:rPr lang="en-US" sz="3900" dirty="0"/>
              <a:t>, </a:t>
            </a:r>
            <a:r>
              <a:rPr lang="en-US" sz="3900" dirty="0" err="1"/>
              <a:t>Hnangamtertu</a:t>
            </a:r>
            <a:r>
              <a:rPr lang="en-US" sz="3900" dirty="0"/>
              <a:t> a </a:t>
            </a:r>
            <a:r>
              <a:rPr lang="en-US" sz="3900" dirty="0" err="1"/>
              <a:t>tlung</a:t>
            </a:r>
            <a:r>
              <a:rPr lang="en-US" sz="3900" dirty="0"/>
              <a:t>, </a:t>
            </a:r>
            <a:r>
              <a:rPr lang="en-US" sz="3900" dirty="0" err="1"/>
              <a:t>Vancung</a:t>
            </a:r>
            <a:r>
              <a:rPr lang="en-US" sz="3900" dirty="0"/>
              <a:t> in </a:t>
            </a:r>
            <a:r>
              <a:rPr lang="en-US" sz="3900" dirty="0" err="1"/>
              <a:t>Thiang</a:t>
            </a:r>
            <a:r>
              <a:rPr lang="en-US" sz="3900" dirty="0"/>
              <a:t> </a:t>
            </a:r>
            <a:r>
              <a:rPr lang="en-US" sz="3900" dirty="0" err="1"/>
              <a:t>Thlarau</a:t>
            </a:r>
            <a:r>
              <a:rPr lang="en-US" sz="3900" dirty="0"/>
              <a:t>, Pa </a:t>
            </a:r>
            <a:r>
              <a:rPr lang="en-US" sz="3900" dirty="0" err="1"/>
              <a:t>nih</a:t>
            </a:r>
            <a:r>
              <a:rPr lang="en-US" sz="3900" dirty="0"/>
              <a:t>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kamhmi</a:t>
            </a:r>
            <a:r>
              <a:rPr lang="en-US" sz="3900" dirty="0"/>
              <a:t>; </a:t>
            </a:r>
            <a:r>
              <a:rPr lang="en-US" sz="3900" dirty="0" err="1"/>
              <a:t>Minung</a:t>
            </a:r>
            <a:r>
              <a:rPr lang="en-US" sz="3900" dirty="0"/>
              <a:t> </a:t>
            </a:r>
            <a:r>
              <a:rPr lang="en-US" sz="3900" dirty="0" err="1"/>
              <a:t>umnak</a:t>
            </a:r>
            <a:r>
              <a:rPr lang="en-US" sz="3900" dirty="0"/>
              <a:t> kip ah, Hi </a:t>
            </a:r>
            <a:r>
              <a:rPr lang="en-US" sz="3900" dirty="0" err="1"/>
              <a:t>thawng</a:t>
            </a:r>
            <a:r>
              <a:rPr lang="en-US" sz="3900" dirty="0"/>
              <a:t> hi </a:t>
            </a:r>
            <a:r>
              <a:rPr lang="en-US" sz="3900" dirty="0" err="1"/>
              <a:t>thanh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u, </a:t>
            </a:r>
            <a:r>
              <a:rPr lang="en-US" sz="3900" dirty="0" err="1"/>
              <a:t>Hnangamtertu</a:t>
            </a:r>
            <a:r>
              <a:rPr lang="en-US" sz="3900" dirty="0"/>
              <a:t> a </a:t>
            </a:r>
            <a:r>
              <a:rPr lang="en-US" sz="3900" dirty="0" err="1"/>
              <a:t>tlung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3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Zan</a:t>
            </a:r>
            <a:r>
              <a:rPr lang="en-US" sz="3900" dirty="0"/>
              <a:t> </a:t>
            </a:r>
            <a:r>
              <a:rPr lang="en-US" sz="3900" dirty="0" err="1"/>
              <a:t>mui</a:t>
            </a:r>
            <a:r>
              <a:rPr lang="en-US" sz="3900" dirty="0"/>
              <a:t> cu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lonh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Kan ca </a:t>
            </a:r>
            <a:r>
              <a:rPr lang="en-US" sz="3900" dirty="0" err="1"/>
              <a:t>khua</a:t>
            </a:r>
            <a:r>
              <a:rPr lang="en-US" sz="3900" dirty="0"/>
              <a:t> a </a:t>
            </a:r>
            <a:r>
              <a:rPr lang="en-US" sz="3900" dirty="0" err="1"/>
              <a:t>dei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, </a:t>
            </a:r>
            <a:r>
              <a:rPr lang="en-US" sz="3900" dirty="0" err="1"/>
              <a:t>Vawlei</a:t>
            </a:r>
            <a:r>
              <a:rPr lang="en-US" sz="3900" dirty="0"/>
              <a:t> </a:t>
            </a:r>
            <a:r>
              <a:rPr lang="en-US" sz="3900" dirty="0" err="1"/>
              <a:t>lungthin</a:t>
            </a:r>
            <a:r>
              <a:rPr lang="en-US" sz="3900" dirty="0"/>
              <a:t> </a:t>
            </a:r>
            <a:r>
              <a:rPr lang="en-US" sz="3900" dirty="0" err="1"/>
              <a:t>tihnung</a:t>
            </a:r>
            <a:r>
              <a:rPr lang="en-US" sz="3900" dirty="0"/>
              <a:t>, A </a:t>
            </a:r>
            <a:r>
              <a:rPr lang="en-US" sz="3900" dirty="0" err="1"/>
              <a:t>dai</a:t>
            </a:r>
            <a:r>
              <a:rPr lang="en-US" sz="3900" dirty="0"/>
              <a:t> </a:t>
            </a:r>
            <a:r>
              <a:rPr lang="en-US" sz="3900" dirty="0" err="1"/>
              <a:t>ngaihchiatnak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, Kan </a:t>
            </a:r>
            <a:r>
              <a:rPr lang="en-US" sz="3900" dirty="0" err="1"/>
              <a:t>ralchan</a:t>
            </a:r>
            <a:r>
              <a:rPr lang="en-US" sz="3900" dirty="0"/>
              <a:t> </a:t>
            </a:r>
            <a:r>
              <a:rPr lang="en-US" sz="3900" dirty="0" err="1"/>
              <a:t>tlangcung</a:t>
            </a:r>
            <a:r>
              <a:rPr lang="en-US" sz="3900" dirty="0"/>
              <a:t> in, Ni a </a:t>
            </a:r>
            <a:r>
              <a:rPr lang="en-US" sz="3900" dirty="0" err="1"/>
              <a:t>chuah</a:t>
            </a:r>
            <a:r>
              <a:rPr lang="en-US" sz="3900" dirty="0"/>
              <a:t> </a:t>
            </a:r>
            <a:r>
              <a:rPr lang="en-US" sz="3900" dirty="0" err="1"/>
              <a:t>bantuk</a:t>
            </a:r>
            <a:r>
              <a:rPr lang="en-US" sz="3900" dirty="0"/>
              <a:t> </a:t>
            </a:r>
            <a:r>
              <a:rPr lang="en-US" sz="3900" dirty="0" err="1"/>
              <a:t>khin</a:t>
            </a:r>
            <a:r>
              <a:rPr lang="en-US" sz="3900" dirty="0"/>
              <a:t>, </a:t>
            </a:r>
            <a:r>
              <a:rPr lang="en-US" sz="3900" dirty="0" err="1"/>
              <a:t>Hnangamtertu</a:t>
            </a:r>
            <a:r>
              <a:rPr lang="en-US" sz="3900" dirty="0"/>
              <a:t> a </a:t>
            </a:r>
            <a:r>
              <a:rPr lang="en-US" sz="3900" dirty="0" err="1"/>
              <a:t>tlung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3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Hnangamtertu</a:t>
            </a:r>
            <a:r>
              <a:rPr lang="en-US" sz="3900" dirty="0"/>
              <a:t> a </a:t>
            </a:r>
            <a:r>
              <a:rPr lang="en-US" sz="3900" dirty="0" err="1"/>
              <a:t>tlung</a:t>
            </a:r>
            <a:r>
              <a:rPr lang="en-US" sz="3900" dirty="0"/>
              <a:t>, </a:t>
            </a:r>
            <a:r>
              <a:rPr lang="en-US" sz="3900" dirty="0" err="1"/>
              <a:t>Hnangamtertu</a:t>
            </a:r>
            <a:r>
              <a:rPr lang="en-US" sz="3900" dirty="0"/>
              <a:t> a </a:t>
            </a:r>
            <a:r>
              <a:rPr lang="en-US" sz="3900" dirty="0" err="1"/>
              <a:t>tlung</a:t>
            </a:r>
            <a:r>
              <a:rPr lang="en-US" sz="3900" dirty="0"/>
              <a:t>, </a:t>
            </a:r>
            <a:r>
              <a:rPr lang="en-US" sz="3900" dirty="0" err="1"/>
              <a:t>Vancung</a:t>
            </a:r>
            <a:r>
              <a:rPr lang="en-US" sz="3900" dirty="0"/>
              <a:t> in </a:t>
            </a:r>
            <a:r>
              <a:rPr lang="en-US" sz="3900" dirty="0" err="1"/>
              <a:t>Thiang</a:t>
            </a:r>
            <a:r>
              <a:rPr lang="en-US" sz="3900" dirty="0"/>
              <a:t> </a:t>
            </a:r>
            <a:r>
              <a:rPr lang="en-US" sz="3900" dirty="0" err="1"/>
              <a:t>Thlarau</a:t>
            </a:r>
            <a:r>
              <a:rPr lang="en-US" sz="3900" dirty="0"/>
              <a:t>, Pa </a:t>
            </a:r>
            <a:r>
              <a:rPr lang="en-US" sz="3900" dirty="0" err="1"/>
              <a:t>nih</a:t>
            </a:r>
            <a:r>
              <a:rPr lang="en-US" sz="3900" dirty="0"/>
              <a:t>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kamhmi</a:t>
            </a:r>
            <a:r>
              <a:rPr lang="en-US" sz="3900" dirty="0"/>
              <a:t>; </a:t>
            </a:r>
            <a:r>
              <a:rPr lang="en-US" sz="3900" dirty="0" err="1"/>
              <a:t>Minung</a:t>
            </a:r>
            <a:r>
              <a:rPr lang="en-US" sz="3900" dirty="0"/>
              <a:t> </a:t>
            </a:r>
            <a:r>
              <a:rPr lang="en-US" sz="3900" dirty="0" err="1"/>
              <a:t>umnak</a:t>
            </a:r>
            <a:r>
              <a:rPr lang="en-US" sz="3900" dirty="0"/>
              <a:t> kip ah, Hi </a:t>
            </a:r>
            <a:r>
              <a:rPr lang="en-US" sz="3900" dirty="0" err="1"/>
              <a:t>thawng</a:t>
            </a:r>
            <a:r>
              <a:rPr lang="en-US" sz="3900" dirty="0"/>
              <a:t> hi </a:t>
            </a:r>
            <a:r>
              <a:rPr lang="en-US" sz="3900" dirty="0" err="1"/>
              <a:t>thanh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u, </a:t>
            </a:r>
            <a:r>
              <a:rPr lang="en-US" sz="3900" dirty="0" err="1"/>
              <a:t>Hnangamtertu</a:t>
            </a:r>
            <a:r>
              <a:rPr lang="en-US" sz="3900" dirty="0"/>
              <a:t> a </a:t>
            </a:r>
            <a:r>
              <a:rPr lang="en-US" sz="3900" dirty="0" err="1"/>
              <a:t>tlung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3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 </a:t>
            </a:r>
            <a:r>
              <a:rPr lang="en-US" sz="3900" dirty="0" err="1"/>
              <a:t>Siangpahrang</a:t>
            </a:r>
            <a:r>
              <a:rPr lang="en-US" sz="3900" dirty="0"/>
              <a:t> </a:t>
            </a:r>
            <a:r>
              <a:rPr lang="en-US" sz="3900" dirty="0" err="1"/>
              <a:t>damnak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put in, </a:t>
            </a:r>
            <a:r>
              <a:rPr lang="en-US" sz="3900" dirty="0" err="1"/>
              <a:t>Sualnak</a:t>
            </a:r>
            <a:r>
              <a:rPr lang="en-US" sz="3900" dirty="0"/>
              <a:t> </a:t>
            </a:r>
            <a:r>
              <a:rPr lang="en-US" sz="3900" dirty="0" err="1"/>
              <a:t>chung</a:t>
            </a:r>
            <a:r>
              <a:rPr lang="en-US" sz="3900" dirty="0"/>
              <a:t> </a:t>
            </a:r>
            <a:r>
              <a:rPr lang="en-US" sz="3900" dirty="0" err="1"/>
              <a:t>sal</a:t>
            </a:r>
            <a:r>
              <a:rPr lang="en-US" sz="3900" dirty="0"/>
              <a:t> </a:t>
            </a:r>
            <a:r>
              <a:rPr lang="en-US" sz="3900" dirty="0" err="1"/>
              <a:t>tangmi</a:t>
            </a:r>
            <a:r>
              <a:rPr lang="en-US" sz="3900" dirty="0"/>
              <a:t>, </a:t>
            </a:r>
            <a:r>
              <a:rPr lang="en-US" sz="3900" dirty="0" err="1"/>
              <a:t>Luatnak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</a:t>
            </a:r>
            <a:r>
              <a:rPr lang="en-US" sz="3900" dirty="0" err="1"/>
              <a:t>pek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, A </a:t>
            </a:r>
            <a:r>
              <a:rPr lang="en-US" sz="3900" dirty="0" err="1"/>
              <a:t>luatmi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, Hi </a:t>
            </a:r>
            <a:r>
              <a:rPr lang="en-US" sz="3900" dirty="0" err="1"/>
              <a:t>teinak</a:t>
            </a:r>
            <a:r>
              <a:rPr lang="en-US" sz="3900" dirty="0"/>
              <a:t> </a:t>
            </a:r>
            <a:r>
              <a:rPr lang="en-US" sz="3900" dirty="0" err="1"/>
              <a:t>hla</a:t>
            </a:r>
            <a:r>
              <a:rPr lang="en-US" sz="3900" dirty="0"/>
              <a:t> an </a:t>
            </a:r>
            <a:r>
              <a:rPr lang="en-US" sz="3900" dirty="0" err="1"/>
              <a:t>sa</a:t>
            </a:r>
            <a:r>
              <a:rPr lang="en-US" sz="3900" dirty="0"/>
              <a:t>, </a:t>
            </a:r>
            <a:r>
              <a:rPr lang="en-US" sz="3900" dirty="0" err="1"/>
              <a:t>Hnangamtertu</a:t>
            </a:r>
            <a:r>
              <a:rPr lang="en-US" sz="3900" dirty="0"/>
              <a:t> a </a:t>
            </a:r>
            <a:r>
              <a:rPr lang="en-US" sz="3900" dirty="0" err="1"/>
              <a:t>tlung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3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Hnangamtertu</a:t>
            </a:r>
            <a:r>
              <a:rPr lang="en-US" sz="3900" dirty="0"/>
              <a:t> a </a:t>
            </a:r>
            <a:r>
              <a:rPr lang="en-US" sz="3900" dirty="0" err="1"/>
              <a:t>tlung</a:t>
            </a:r>
            <a:r>
              <a:rPr lang="en-US" sz="3900" dirty="0"/>
              <a:t>, </a:t>
            </a:r>
            <a:r>
              <a:rPr lang="en-US" sz="3900" dirty="0" err="1"/>
              <a:t>Hnangamtertu</a:t>
            </a:r>
            <a:r>
              <a:rPr lang="en-US" sz="3900" dirty="0"/>
              <a:t> a </a:t>
            </a:r>
            <a:r>
              <a:rPr lang="en-US" sz="3900" dirty="0" err="1"/>
              <a:t>tlung</a:t>
            </a:r>
            <a:r>
              <a:rPr lang="en-US" sz="3900" dirty="0"/>
              <a:t>, </a:t>
            </a:r>
            <a:r>
              <a:rPr lang="en-US" sz="3900" dirty="0" err="1"/>
              <a:t>Vancung</a:t>
            </a:r>
            <a:r>
              <a:rPr lang="en-US" sz="3900" dirty="0"/>
              <a:t> in </a:t>
            </a:r>
            <a:r>
              <a:rPr lang="en-US" sz="3900" dirty="0" err="1"/>
              <a:t>Thiang</a:t>
            </a:r>
            <a:r>
              <a:rPr lang="en-US" sz="3900" dirty="0"/>
              <a:t> </a:t>
            </a:r>
            <a:r>
              <a:rPr lang="en-US" sz="3900" dirty="0" err="1"/>
              <a:t>Thlarau</a:t>
            </a:r>
            <a:r>
              <a:rPr lang="en-US" sz="3900" dirty="0"/>
              <a:t>, Pa </a:t>
            </a:r>
            <a:r>
              <a:rPr lang="en-US" sz="3900" dirty="0" err="1"/>
              <a:t>nih</a:t>
            </a:r>
            <a:r>
              <a:rPr lang="en-US" sz="3900" dirty="0"/>
              <a:t>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kamhmi</a:t>
            </a:r>
            <a:r>
              <a:rPr lang="en-US" sz="3900" dirty="0"/>
              <a:t>; </a:t>
            </a:r>
            <a:r>
              <a:rPr lang="en-US" sz="3900" dirty="0" err="1"/>
              <a:t>Minung</a:t>
            </a:r>
            <a:r>
              <a:rPr lang="en-US" sz="3900" dirty="0"/>
              <a:t> </a:t>
            </a:r>
            <a:r>
              <a:rPr lang="en-US" sz="3900" dirty="0" err="1"/>
              <a:t>umnak</a:t>
            </a:r>
            <a:r>
              <a:rPr lang="en-US" sz="3900" dirty="0"/>
              <a:t> kip ah, Hi </a:t>
            </a:r>
            <a:r>
              <a:rPr lang="en-US" sz="3900" dirty="0" err="1"/>
              <a:t>thawng</a:t>
            </a:r>
            <a:r>
              <a:rPr lang="en-US" sz="3900" dirty="0"/>
              <a:t> hi </a:t>
            </a:r>
            <a:r>
              <a:rPr lang="en-US" sz="3900" dirty="0" err="1"/>
              <a:t>thanh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u, </a:t>
            </a:r>
            <a:r>
              <a:rPr lang="en-US" sz="3900" dirty="0" err="1"/>
              <a:t>Hnangamtertu</a:t>
            </a:r>
            <a:r>
              <a:rPr lang="en-US" sz="3900" dirty="0"/>
              <a:t> a </a:t>
            </a:r>
            <a:r>
              <a:rPr lang="en-US" sz="3900" dirty="0" err="1"/>
              <a:t>tlung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3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Kan </a:t>
            </a:r>
            <a:r>
              <a:rPr lang="en-US" sz="3900" dirty="0" err="1"/>
              <a:t>lungthin</a:t>
            </a:r>
            <a:r>
              <a:rPr lang="en-US" sz="3900" dirty="0"/>
              <a:t> </a:t>
            </a:r>
            <a:r>
              <a:rPr lang="en-US" sz="3900" dirty="0" err="1"/>
              <a:t>chungah</a:t>
            </a:r>
            <a:r>
              <a:rPr lang="en-US" sz="3900" dirty="0"/>
              <a:t> </a:t>
            </a:r>
            <a:r>
              <a:rPr lang="en-US" sz="3900" dirty="0" err="1"/>
              <a:t>hin</a:t>
            </a:r>
            <a:r>
              <a:rPr lang="en-US" sz="3900" dirty="0"/>
              <a:t> </a:t>
            </a:r>
            <a:r>
              <a:rPr lang="en-US" sz="3900" dirty="0" err="1"/>
              <a:t>dawtnak</a:t>
            </a:r>
            <a:r>
              <a:rPr lang="en-US" sz="3900" dirty="0"/>
              <a:t> hi </a:t>
            </a:r>
            <a:r>
              <a:rPr lang="en-US" sz="3900" dirty="0" err="1"/>
              <a:t>karh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,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lotlau</a:t>
            </a:r>
            <a:r>
              <a:rPr lang="en-US" sz="3900" dirty="0"/>
              <a:t> ding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zaangfahnak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hnga</a:t>
            </a:r>
            <a:r>
              <a:rPr lang="en-US" sz="3900" dirty="0"/>
              <a:t>, </a:t>
            </a:r>
            <a:r>
              <a:rPr lang="en-US" sz="3900" dirty="0" err="1"/>
              <a:t>Vawlei</a:t>
            </a:r>
            <a:r>
              <a:rPr lang="en-US" sz="3900" dirty="0"/>
              <a:t> </a:t>
            </a:r>
            <a:r>
              <a:rPr lang="en-US" sz="3900" dirty="0" err="1"/>
              <a:t>sual</a:t>
            </a:r>
            <a:r>
              <a:rPr lang="en-US" sz="3900" dirty="0"/>
              <a:t> </a:t>
            </a:r>
            <a:r>
              <a:rPr lang="en-US" sz="3900" dirty="0" err="1"/>
              <a:t>mui</a:t>
            </a:r>
            <a:r>
              <a:rPr lang="en-US" sz="3900" dirty="0"/>
              <a:t> </a:t>
            </a:r>
            <a:r>
              <a:rPr lang="en-US" sz="3900" dirty="0" err="1"/>
              <a:t>chungah</a:t>
            </a:r>
            <a:r>
              <a:rPr lang="en-US" sz="3900" dirty="0"/>
              <a:t>, </a:t>
            </a:r>
            <a:r>
              <a:rPr lang="en-US" sz="3900" dirty="0" err="1"/>
              <a:t>kannih</a:t>
            </a:r>
            <a:r>
              <a:rPr lang="en-US" sz="3900" dirty="0"/>
              <a:t> </a:t>
            </a:r>
            <a:r>
              <a:rPr lang="en-US" sz="3900" dirty="0" err="1"/>
              <a:t>ceuter</a:t>
            </a:r>
            <a:r>
              <a:rPr lang="en-US" sz="3900" dirty="0"/>
              <a:t> </a:t>
            </a:r>
            <a:r>
              <a:rPr lang="en-US" sz="3900" dirty="0" err="1"/>
              <a:t>awkah</a:t>
            </a:r>
            <a:r>
              <a:rPr lang="en-US" sz="3900" dirty="0"/>
              <a:t>, </a:t>
            </a:r>
            <a:r>
              <a:rPr lang="en-US" sz="3900" dirty="0" err="1"/>
              <a:t>Hnangamtertu</a:t>
            </a:r>
            <a:r>
              <a:rPr lang="en-US" sz="3900" dirty="0"/>
              <a:t> a </a:t>
            </a:r>
            <a:r>
              <a:rPr lang="en-US" sz="3900" dirty="0" err="1"/>
              <a:t>tlung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3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Hnangamtertu</a:t>
            </a:r>
            <a:r>
              <a:rPr lang="en-US" sz="3900" dirty="0"/>
              <a:t> a </a:t>
            </a:r>
            <a:r>
              <a:rPr lang="en-US" sz="3900" dirty="0" err="1"/>
              <a:t>tlung</a:t>
            </a:r>
            <a:r>
              <a:rPr lang="en-US" sz="3900" dirty="0"/>
              <a:t>, </a:t>
            </a:r>
            <a:r>
              <a:rPr lang="en-US" sz="3900" dirty="0" err="1"/>
              <a:t>Hnangamtertu</a:t>
            </a:r>
            <a:r>
              <a:rPr lang="en-US" sz="3900" dirty="0"/>
              <a:t> a </a:t>
            </a:r>
            <a:r>
              <a:rPr lang="en-US" sz="3900" dirty="0" err="1"/>
              <a:t>tlung</a:t>
            </a:r>
            <a:r>
              <a:rPr lang="en-US" sz="3900" dirty="0"/>
              <a:t>, </a:t>
            </a:r>
            <a:r>
              <a:rPr lang="en-US" sz="3900" dirty="0" err="1"/>
              <a:t>Vancung</a:t>
            </a:r>
            <a:r>
              <a:rPr lang="en-US" sz="3900" dirty="0"/>
              <a:t> in </a:t>
            </a:r>
            <a:r>
              <a:rPr lang="en-US" sz="3900" dirty="0" err="1"/>
              <a:t>Thiang</a:t>
            </a:r>
            <a:r>
              <a:rPr lang="en-US" sz="3900" dirty="0"/>
              <a:t> </a:t>
            </a:r>
            <a:r>
              <a:rPr lang="en-US" sz="3900" dirty="0" err="1"/>
              <a:t>Thlarau</a:t>
            </a:r>
            <a:r>
              <a:rPr lang="en-US" sz="3900" dirty="0"/>
              <a:t>, Pa </a:t>
            </a:r>
            <a:r>
              <a:rPr lang="en-US" sz="3900" dirty="0" err="1"/>
              <a:t>nih</a:t>
            </a:r>
            <a:r>
              <a:rPr lang="en-US" sz="3900" dirty="0"/>
              <a:t>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kamhmi</a:t>
            </a:r>
            <a:r>
              <a:rPr lang="en-US" sz="3900" dirty="0"/>
              <a:t>; </a:t>
            </a:r>
            <a:r>
              <a:rPr lang="en-US" sz="3900" dirty="0" err="1"/>
              <a:t>Minung</a:t>
            </a:r>
            <a:r>
              <a:rPr lang="en-US" sz="3900" dirty="0"/>
              <a:t> </a:t>
            </a:r>
            <a:r>
              <a:rPr lang="en-US" sz="3900" dirty="0" err="1"/>
              <a:t>umnak</a:t>
            </a:r>
            <a:r>
              <a:rPr lang="en-US" sz="3900" dirty="0"/>
              <a:t> kip ah, Hi </a:t>
            </a:r>
            <a:r>
              <a:rPr lang="en-US" sz="3900" dirty="0" err="1"/>
              <a:t>thawng</a:t>
            </a:r>
            <a:r>
              <a:rPr lang="en-US" sz="3900" dirty="0"/>
              <a:t> hi </a:t>
            </a:r>
            <a:r>
              <a:rPr lang="en-US" sz="3900" dirty="0" err="1"/>
              <a:t>thanh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u, </a:t>
            </a:r>
            <a:r>
              <a:rPr lang="en-US" sz="3900" dirty="0" err="1"/>
              <a:t>Hnangamtertu</a:t>
            </a:r>
            <a:r>
              <a:rPr lang="en-US" sz="3900" dirty="0"/>
              <a:t> a </a:t>
            </a:r>
            <a:r>
              <a:rPr lang="en-US" sz="3900" dirty="0" err="1"/>
              <a:t>tlung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3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5. Maw van </a:t>
            </a:r>
            <a:r>
              <a:rPr lang="en-US" sz="3900" dirty="0" err="1"/>
              <a:t>hram</a:t>
            </a:r>
            <a:r>
              <a:rPr lang="en-US" sz="3900" dirty="0"/>
              <a:t> </a:t>
            </a:r>
            <a:r>
              <a:rPr lang="en-US" sz="3900" dirty="0" err="1"/>
              <a:t>deng</a:t>
            </a:r>
            <a:r>
              <a:rPr lang="en-US" sz="3900" dirty="0"/>
              <a:t> </a:t>
            </a:r>
            <a:r>
              <a:rPr lang="en-US" sz="3900" dirty="0" err="1"/>
              <a:t>tiangin</a:t>
            </a:r>
            <a:r>
              <a:rPr lang="en-US" sz="3900" dirty="0"/>
              <a:t>, </a:t>
            </a:r>
            <a:r>
              <a:rPr lang="en-US" sz="3900" dirty="0" err="1"/>
              <a:t>mah</a:t>
            </a:r>
            <a:r>
              <a:rPr lang="en-US" sz="3900" dirty="0"/>
              <a:t> hi </a:t>
            </a:r>
            <a:r>
              <a:rPr lang="en-US" sz="3900" dirty="0" err="1"/>
              <a:t>thang</a:t>
            </a:r>
            <a:r>
              <a:rPr lang="en-US" sz="3900" dirty="0"/>
              <a:t> </a:t>
            </a:r>
            <a:r>
              <a:rPr lang="en-US" sz="3900" dirty="0" err="1"/>
              <a:t>dih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, Van mi-</a:t>
            </a:r>
            <a:r>
              <a:rPr lang="en-US" sz="3900" dirty="0" err="1"/>
              <a:t>thiang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bangin</a:t>
            </a:r>
            <a:r>
              <a:rPr lang="en-US" sz="3900" dirty="0"/>
              <a:t>, </a:t>
            </a:r>
            <a:r>
              <a:rPr lang="en-US" sz="3900" dirty="0" err="1"/>
              <a:t>vawlei</a:t>
            </a:r>
            <a:r>
              <a:rPr lang="en-US" sz="3900" dirty="0"/>
              <a:t> mi </a:t>
            </a:r>
            <a:r>
              <a:rPr lang="en-US" sz="3900" dirty="0" err="1"/>
              <a:t>vialte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, </a:t>
            </a:r>
            <a:r>
              <a:rPr lang="en-US" sz="3900" dirty="0" err="1"/>
              <a:t>Donghnak</a:t>
            </a:r>
            <a:r>
              <a:rPr lang="en-US" sz="3900" dirty="0"/>
              <a:t> </a:t>
            </a:r>
            <a:r>
              <a:rPr lang="en-US" sz="3900" dirty="0" err="1"/>
              <a:t>ngei</a:t>
            </a:r>
            <a:r>
              <a:rPr lang="en-US" sz="3900" dirty="0"/>
              <a:t> lo </a:t>
            </a:r>
            <a:r>
              <a:rPr lang="en-US" sz="3900" dirty="0" err="1"/>
              <a:t>dawtnak</a:t>
            </a:r>
            <a:r>
              <a:rPr lang="en-US" sz="3900" dirty="0"/>
              <a:t>, </a:t>
            </a:r>
            <a:r>
              <a:rPr lang="en-US" sz="3900" dirty="0" err="1"/>
              <a:t>hla</a:t>
            </a:r>
            <a:r>
              <a:rPr lang="en-US" sz="3900" dirty="0"/>
              <a:t> hi </a:t>
            </a:r>
            <a:r>
              <a:rPr lang="en-US" sz="3900" dirty="0" err="1"/>
              <a:t>sa</a:t>
            </a:r>
            <a:r>
              <a:rPr lang="en-US" sz="3900" dirty="0"/>
              <a:t> </a:t>
            </a:r>
            <a:r>
              <a:rPr lang="en-US" sz="3900" dirty="0" err="1"/>
              <a:t>cio</a:t>
            </a:r>
            <a:r>
              <a:rPr lang="en-US" sz="3900" dirty="0"/>
              <a:t> u </a:t>
            </a:r>
            <a:r>
              <a:rPr lang="en-US" sz="3900" dirty="0" err="1"/>
              <a:t>si</a:t>
            </a:r>
            <a:r>
              <a:rPr lang="en-US" sz="3900" dirty="0"/>
              <a:t>, </a:t>
            </a:r>
            <a:r>
              <a:rPr lang="en-US" sz="3900" dirty="0" err="1"/>
              <a:t>Hnangamtertu</a:t>
            </a:r>
            <a:r>
              <a:rPr lang="en-US" sz="3900" dirty="0"/>
              <a:t> a </a:t>
            </a:r>
            <a:r>
              <a:rPr lang="en-US" sz="3900" dirty="0" err="1"/>
              <a:t>tlung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3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Hnangamtertu</a:t>
            </a:r>
            <a:r>
              <a:rPr lang="en-US" sz="3900" dirty="0"/>
              <a:t> a </a:t>
            </a:r>
            <a:r>
              <a:rPr lang="en-US" sz="3900" dirty="0" err="1"/>
              <a:t>tlung</a:t>
            </a:r>
            <a:r>
              <a:rPr lang="en-US" sz="3900" dirty="0"/>
              <a:t>, </a:t>
            </a:r>
            <a:r>
              <a:rPr lang="en-US" sz="3900" dirty="0" err="1"/>
              <a:t>Hnangamtertu</a:t>
            </a:r>
            <a:r>
              <a:rPr lang="en-US" sz="3900" dirty="0"/>
              <a:t> a </a:t>
            </a:r>
            <a:r>
              <a:rPr lang="en-US" sz="3900" dirty="0" err="1"/>
              <a:t>tlung</a:t>
            </a:r>
            <a:r>
              <a:rPr lang="en-US" sz="3900" dirty="0"/>
              <a:t>, </a:t>
            </a:r>
            <a:r>
              <a:rPr lang="en-US" sz="3900" dirty="0" err="1"/>
              <a:t>Vancung</a:t>
            </a:r>
            <a:r>
              <a:rPr lang="en-US" sz="3900" dirty="0"/>
              <a:t> in </a:t>
            </a:r>
            <a:r>
              <a:rPr lang="en-US" sz="3900" dirty="0" err="1"/>
              <a:t>Thiang</a:t>
            </a:r>
            <a:r>
              <a:rPr lang="en-US" sz="3900" dirty="0"/>
              <a:t> </a:t>
            </a:r>
            <a:r>
              <a:rPr lang="en-US" sz="3900" dirty="0" err="1"/>
              <a:t>Thlarau</a:t>
            </a:r>
            <a:r>
              <a:rPr lang="en-US" sz="3900" dirty="0"/>
              <a:t>, Pa </a:t>
            </a:r>
            <a:r>
              <a:rPr lang="en-US" sz="3900" dirty="0" err="1"/>
              <a:t>nih</a:t>
            </a:r>
            <a:r>
              <a:rPr lang="en-US" sz="3900" dirty="0"/>
              <a:t>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kamhmi</a:t>
            </a:r>
            <a:r>
              <a:rPr lang="en-US" sz="3900" dirty="0"/>
              <a:t>; </a:t>
            </a:r>
            <a:r>
              <a:rPr lang="en-US" sz="3900" dirty="0" err="1"/>
              <a:t>Minung</a:t>
            </a:r>
            <a:r>
              <a:rPr lang="en-US" sz="3900" dirty="0"/>
              <a:t> </a:t>
            </a:r>
            <a:r>
              <a:rPr lang="en-US" sz="3900" dirty="0" err="1"/>
              <a:t>umnak</a:t>
            </a:r>
            <a:r>
              <a:rPr lang="en-US" sz="3900" dirty="0"/>
              <a:t> kip ah, Hi </a:t>
            </a:r>
            <a:r>
              <a:rPr lang="en-US" sz="3900" dirty="0" err="1"/>
              <a:t>thawng</a:t>
            </a:r>
            <a:r>
              <a:rPr lang="en-US" sz="3900" dirty="0"/>
              <a:t> hi </a:t>
            </a:r>
            <a:r>
              <a:rPr lang="en-US" sz="3900" dirty="0" err="1"/>
              <a:t>thanh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u, </a:t>
            </a:r>
            <a:r>
              <a:rPr lang="en-US" sz="3900" dirty="0" err="1"/>
              <a:t>Hnangamtertu</a:t>
            </a:r>
            <a:r>
              <a:rPr lang="en-US" sz="3900" dirty="0"/>
              <a:t> a </a:t>
            </a:r>
            <a:r>
              <a:rPr lang="en-US" sz="3900" dirty="0" err="1"/>
              <a:t>tlung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3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13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175. THIANG THLARAU LAM HMUHSAKTU</a:t>
            </a:r>
          </a:p>
          <a:p>
            <a:r>
              <a:rPr lang="en-US" sz="3900" dirty="0" err="1"/>
              <a:t>Doh</a:t>
            </a:r>
            <a:r>
              <a:rPr lang="en-US" sz="3900" dirty="0"/>
              <a:t> is G</a:t>
            </a:r>
          </a:p>
        </p:txBody>
      </p:sp>
    </p:spTree>
  </p:cSld>
  <p:clrMapOvr>
    <a:masterClrMapping/>
  </p:clrMapOvr>
</p:sld>
</file>

<file path=ppt/slides/slide13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Thiang</a:t>
            </a:r>
            <a:r>
              <a:rPr lang="en-US" sz="3900" dirty="0"/>
              <a:t> </a:t>
            </a:r>
            <a:r>
              <a:rPr lang="en-US" sz="3900" dirty="0" err="1"/>
              <a:t>Thlarau</a:t>
            </a:r>
            <a:r>
              <a:rPr lang="en-US" sz="3900" dirty="0"/>
              <a:t> </a:t>
            </a:r>
            <a:r>
              <a:rPr lang="en-US" sz="3900" dirty="0" err="1"/>
              <a:t>lamhmuh-saktu</a:t>
            </a:r>
            <a:r>
              <a:rPr lang="en-US" sz="3900" dirty="0"/>
              <a:t>, </a:t>
            </a:r>
            <a:r>
              <a:rPr lang="en-US" sz="3900" dirty="0" err="1"/>
              <a:t>Khrihfa</a:t>
            </a:r>
            <a:r>
              <a:rPr lang="en-US" sz="3900" dirty="0"/>
              <a:t> </a:t>
            </a:r>
            <a:r>
              <a:rPr lang="en-US" sz="3900" dirty="0" err="1"/>
              <a:t>pawngah</a:t>
            </a:r>
            <a:r>
              <a:rPr lang="en-US" sz="3900" dirty="0"/>
              <a:t> um </a:t>
            </a:r>
            <a:r>
              <a:rPr lang="en-US" sz="3900" dirty="0" err="1"/>
              <a:t>zungzal</a:t>
            </a:r>
            <a:r>
              <a:rPr lang="en-US" sz="3900" dirty="0"/>
              <a:t>, Kan </a:t>
            </a:r>
            <a:r>
              <a:rPr lang="en-US" sz="3900" dirty="0" err="1"/>
              <a:t>kut</a:t>
            </a:r>
            <a:r>
              <a:rPr lang="en-US" sz="3900" dirty="0"/>
              <a:t> in </a:t>
            </a:r>
            <a:r>
              <a:rPr lang="en-US" sz="3900" dirty="0" err="1"/>
              <a:t>nifa</a:t>
            </a:r>
            <a:r>
              <a:rPr lang="en-US" sz="3900" dirty="0"/>
              <a:t> </a:t>
            </a:r>
            <a:r>
              <a:rPr lang="en-US" sz="3900" dirty="0" err="1"/>
              <a:t>hruai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Vancung</a:t>
            </a:r>
            <a:r>
              <a:rPr lang="en-US" sz="3900" dirty="0"/>
              <a:t> </a:t>
            </a:r>
            <a:r>
              <a:rPr lang="en-US" sz="3900" dirty="0" err="1"/>
              <a:t>khua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kai</a:t>
            </a:r>
            <a:r>
              <a:rPr lang="en-US" sz="3900" dirty="0"/>
              <a:t> </a:t>
            </a:r>
            <a:r>
              <a:rPr lang="en-US" sz="3900" dirty="0" err="1"/>
              <a:t>lioah</a:t>
            </a:r>
            <a:r>
              <a:rPr lang="en-US" sz="3900" dirty="0"/>
              <a:t>, </a:t>
            </a:r>
            <a:r>
              <a:rPr lang="en-US" sz="3900" dirty="0" err="1"/>
              <a:t>Thawngtha</a:t>
            </a:r>
            <a:r>
              <a:rPr lang="en-US" sz="3900" dirty="0"/>
              <a:t> </a:t>
            </a:r>
            <a:r>
              <a:rPr lang="en-US" sz="3900" dirty="0" err="1"/>
              <a:t>bik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theih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, </a:t>
            </a:r>
            <a:r>
              <a:rPr lang="en-US" sz="3900" dirty="0" err="1"/>
              <a:t>Retheimi</a:t>
            </a:r>
            <a:r>
              <a:rPr lang="en-US" sz="3900" dirty="0"/>
              <a:t> an </a:t>
            </a:r>
            <a:r>
              <a:rPr lang="en-US" sz="3900" dirty="0" err="1"/>
              <a:t>tha</a:t>
            </a:r>
            <a:r>
              <a:rPr lang="en-US" sz="3900" dirty="0"/>
              <a:t> a </a:t>
            </a:r>
            <a:r>
              <a:rPr lang="en-US" sz="3900" dirty="0" err="1"/>
              <a:t>nuam</a:t>
            </a:r>
            <a:r>
              <a:rPr lang="en-US" sz="3900" dirty="0"/>
              <a:t>, "Na lam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hmuhsak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Zul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," </a:t>
            </a:r>
            <a:r>
              <a:rPr lang="en-US" sz="3900" dirty="0" err="1"/>
              <a:t>bia</a:t>
            </a:r>
            <a:r>
              <a:rPr lang="en-US" sz="3900" dirty="0"/>
              <a:t> </a:t>
            </a:r>
            <a:r>
              <a:rPr lang="en-US" sz="3900" dirty="0" err="1"/>
              <a:t>nem</a:t>
            </a:r>
            <a:r>
              <a:rPr lang="en-US" sz="3900" dirty="0"/>
              <a:t> in a </a:t>
            </a:r>
            <a:r>
              <a:rPr lang="en-US" sz="3900" dirty="0" err="1"/>
              <a:t>ti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3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Keimah</a:t>
            </a:r>
            <a:r>
              <a:rPr lang="en-US" sz="3900" dirty="0"/>
              <a:t> he um </a:t>
            </a:r>
            <a:r>
              <a:rPr lang="en-US" sz="3900" dirty="0" err="1"/>
              <a:t>ti</a:t>
            </a:r>
            <a:r>
              <a:rPr lang="en-US" sz="3900" dirty="0"/>
              <a:t> ka </a:t>
            </a:r>
            <a:r>
              <a:rPr lang="en-US" sz="3900" dirty="0" err="1"/>
              <a:t>hawi</a:t>
            </a:r>
            <a:r>
              <a:rPr lang="en-US" sz="3900" dirty="0"/>
              <a:t>, </a:t>
            </a:r>
            <a:r>
              <a:rPr lang="en-US" sz="3900" dirty="0" err="1"/>
              <a:t>Keimah</a:t>
            </a:r>
            <a:r>
              <a:rPr lang="en-US" sz="3900" dirty="0"/>
              <a:t> </a:t>
            </a:r>
            <a:r>
              <a:rPr lang="en-US" sz="3900" dirty="0" err="1"/>
              <a:t>bawmtu</a:t>
            </a:r>
            <a:r>
              <a:rPr lang="en-US" sz="3900" dirty="0"/>
              <a:t> ka </a:t>
            </a:r>
            <a:r>
              <a:rPr lang="en-US" sz="3900" dirty="0" err="1"/>
              <a:t>Khamhbawi</a:t>
            </a:r>
            <a:r>
              <a:rPr lang="en-US" sz="3900" dirty="0"/>
              <a:t>, </a:t>
            </a:r>
            <a:r>
              <a:rPr lang="en-US" sz="3900" dirty="0" err="1"/>
              <a:t>Khuamui</a:t>
            </a:r>
            <a:r>
              <a:rPr lang="en-US" sz="3900" dirty="0"/>
              <a:t> ah </a:t>
            </a:r>
            <a:r>
              <a:rPr lang="en-US" sz="3900" dirty="0" err="1"/>
              <a:t>kanchia</a:t>
            </a:r>
            <a:r>
              <a:rPr lang="en-US" sz="3900" dirty="0"/>
              <a:t> </a:t>
            </a:r>
            <a:r>
              <a:rPr lang="en-US" sz="3900" dirty="0" err="1"/>
              <a:t>ta</a:t>
            </a:r>
            <a:r>
              <a:rPr lang="en-US" sz="3900" dirty="0"/>
              <a:t> </a:t>
            </a:r>
            <a:r>
              <a:rPr lang="en-US" sz="3900" dirty="0" err="1"/>
              <a:t>hlah</a:t>
            </a:r>
            <a:r>
              <a:rPr lang="en-US" sz="3900" dirty="0"/>
              <a:t>, </a:t>
            </a:r>
            <a:r>
              <a:rPr lang="en-US" sz="3900" dirty="0" err="1"/>
              <a:t>Thinphannak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huah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, </a:t>
            </a:r>
            <a:r>
              <a:rPr lang="en-US" sz="3900" dirty="0" err="1"/>
              <a:t>Thlitu</a:t>
            </a:r>
            <a:r>
              <a:rPr lang="en-US" sz="3900" dirty="0"/>
              <a:t> </a:t>
            </a:r>
            <a:r>
              <a:rPr lang="en-US" sz="3900" dirty="0" err="1"/>
              <a:t>hrang</a:t>
            </a:r>
            <a:r>
              <a:rPr lang="en-US" sz="3900" dirty="0"/>
              <a:t> </a:t>
            </a:r>
            <a:r>
              <a:rPr lang="en-US" sz="3900" dirty="0" err="1"/>
              <a:t>ruahpi</a:t>
            </a:r>
            <a:r>
              <a:rPr lang="en-US" sz="3900" dirty="0"/>
              <a:t> </a:t>
            </a:r>
            <a:r>
              <a:rPr lang="en-US" sz="3900" dirty="0" err="1"/>
              <a:t>sur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, Kan </a:t>
            </a:r>
            <a:r>
              <a:rPr lang="en-US" sz="3900" dirty="0" err="1"/>
              <a:t>ruahchannak</a:t>
            </a:r>
            <a:r>
              <a:rPr lang="en-US" sz="3900" dirty="0"/>
              <a:t> lung a dong, "Na lam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hmuhsak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Zul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," </a:t>
            </a:r>
            <a:r>
              <a:rPr lang="en-US" sz="3900" dirty="0" err="1"/>
              <a:t>bia</a:t>
            </a:r>
            <a:r>
              <a:rPr lang="en-US" sz="3900" dirty="0"/>
              <a:t> </a:t>
            </a:r>
            <a:r>
              <a:rPr lang="en-US" sz="3900" dirty="0" err="1"/>
              <a:t>nem</a:t>
            </a:r>
            <a:r>
              <a:rPr lang="en-US" sz="3900" dirty="0"/>
              <a:t> in a </a:t>
            </a:r>
            <a:r>
              <a:rPr lang="en-US" sz="3900" dirty="0" err="1"/>
              <a:t>ti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3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Riantuannak</a:t>
            </a:r>
            <a:r>
              <a:rPr lang="en-US" sz="3900" dirty="0"/>
              <a:t> a </a:t>
            </a:r>
            <a:r>
              <a:rPr lang="en-US" sz="3900" dirty="0" err="1"/>
              <a:t>dih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,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auhnak</a:t>
            </a:r>
            <a:r>
              <a:rPr lang="en-US" sz="3900" dirty="0"/>
              <a:t> </a:t>
            </a:r>
            <a:r>
              <a:rPr lang="en-US" sz="3900" dirty="0" err="1"/>
              <a:t>thawng</a:t>
            </a:r>
            <a:r>
              <a:rPr lang="en-US" sz="3900" dirty="0"/>
              <a:t> </a:t>
            </a:r>
            <a:r>
              <a:rPr lang="en-US" sz="3900" dirty="0" err="1"/>
              <a:t>ngai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Ruahchannak</a:t>
            </a:r>
            <a:r>
              <a:rPr lang="en-US" sz="3900" dirty="0"/>
              <a:t> in </a:t>
            </a:r>
            <a:r>
              <a:rPr lang="en-US" sz="3900" dirty="0" err="1"/>
              <a:t>thla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cam, Kan min </a:t>
            </a:r>
            <a:r>
              <a:rPr lang="en-US" sz="3900" dirty="0" err="1"/>
              <a:t>tial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hngalh</a:t>
            </a:r>
            <a:r>
              <a:rPr lang="en-US" sz="3900" dirty="0"/>
              <a:t>, </a:t>
            </a:r>
            <a:r>
              <a:rPr lang="en-US" sz="3900" dirty="0" err="1"/>
              <a:t>Thihnak</a:t>
            </a:r>
            <a:r>
              <a:rPr lang="en-US" sz="3900" dirty="0"/>
              <a:t> </a:t>
            </a:r>
            <a:r>
              <a:rPr lang="en-US" sz="3900" dirty="0" err="1"/>
              <a:t>tiva</a:t>
            </a:r>
            <a:r>
              <a:rPr lang="en-US" sz="3900" dirty="0"/>
              <a:t> tan </a:t>
            </a:r>
            <a:r>
              <a:rPr lang="en-US" sz="3900" dirty="0" err="1"/>
              <a:t>tikah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thi</a:t>
            </a:r>
            <a:r>
              <a:rPr lang="en-US" sz="3900" dirty="0"/>
              <a:t> </a:t>
            </a:r>
            <a:r>
              <a:rPr lang="en-US" sz="3900" dirty="0" err="1"/>
              <a:t>hngatchan</a:t>
            </a:r>
            <a:r>
              <a:rPr lang="en-US" sz="3900" dirty="0"/>
              <a:t> ca ah, "Na lam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hmuhsak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Zul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," </a:t>
            </a:r>
            <a:r>
              <a:rPr lang="en-US" sz="3900" dirty="0" err="1"/>
              <a:t>bianem</a:t>
            </a:r>
            <a:r>
              <a:rPr lang="en-US" sz="3900" dirty="0"/>
              <a:t> in a </a:t>
            </a:r>
            <a:r>
              <a:rPr lang="en-US" sz="3900" dirty="0" err="1"/>
              <a:t>ti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3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13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176. PATHIAN THAW, NANG KA CHEM</a:t>
            </a:r>
          </a:p>
          <a:p>
            <a:r>
              <a:rPr lang="en-US" sz="3900" dirty="0" err="1"/>
              <a:t>Doh</a:t>
            </a:r>
            <a:r>
              <a:rPr lang="en-US" sz="3900" dirty="0"/>
              <a:t> is F</a:t>
            </a:r>
          </a:p>
        </p:txBody>
      </p:sp>
    </p:spTree>
  </p:cSld>
  <p:clrMapOvr>
    <a:masterClrMapping/>
  </p:clrMapOvr>
</p:sld>
</file>

<file path=ppt/slides/slide13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Pathian</a:t>
            </a:r>
            <a:r>
              <a:rPr lang="en-US" sz="3900" dirty="0"/>
              <a:t> thaw, </a:t>
            </a:r>
            <a:r>
              <a:rPr lang="en-US" sz="3900" dirty="0" err="1"/>
              <a:t>nang</a:t>
            </a:r>
            <a:r>
              <a:rPr lang="en-US" sz="3900" dirty="0"/>
              <a:t> ka </a:t>
            </a:r>
            <a:r>
              <a:rPr lang="en-US" sz="3900" dirty="0" err="1"/>
              <a:t>chem</a:t>
            </a:r>
            <a:r>
              <a:rPr lang="en-US" sz="3900" dirty="0"/>
              <a:t>, </a:t>
            </a:r>
            <a:r>
              <a:rPr lang="en-US" sz="3900" dirty="0" err="1"/>
              <a:t>Nunnak</a:t>
            </a:r>
            <a:r>
              <a:rPr lang="en-US" sz="3900" dirty="0"/>
              <a:t> </a:t>
            </a:r>
            <a:r>
              <a:rPr lang="en-US" sz="3900" dirty="0" err="1"/>
              <a:t>thar</a:t>
            </a:r>
            <a:r>
              <a:rPr lang="en-US" sz="3900" dirty="0"/>
              <a:t> ka </a:t>
            </a:r>
            <a:r>
              <a:rPr lang="en-US" sz="3900" dirty="0" err="1"/>
              <a:t>pe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Na </a:t>
            </a:r>
            <a:r>
              <a:rPr lang="en-US" sz="3900" dirty="0" err="1"/>
              <a:t>duhmi</a:t>
            </a:r>
            <a:r>
              <a:rPr lang="en-US" sz="3900" dirty="0"/>
              <a:t> le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tuanmi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, Ka </a:t>
            </a:r>
            <a:r>
              <a:rPr lang="en-US" sz="3900" dirty="0" err="1"/>
              <a:t>tuan</a:t>
            </a:r>
            <a:r>
              <a:rPr lang="en-US" sz="3900" dirty="0"/>
              <a:t> </a:t>
            </a:r>
            <a:r>
              <a:rPr lang="en-US" sz="3900" dirty="0" err="1"/>
              <a:t>khawh</a:t>
            </a:r>
            <a:r>
              <a:rPr lang="en-US" sz="3900" dirty="0"/>
              <a:t> </a:t>
            </a:r>
            <a:r>
              <a:rPr lang="en-US" sz="3900" dirty="0" err="1"/>
              <a:t>ve</a:t>
            </a:r>
            <a:r>
              <a:rPr lang="en-US" sz="3900" dirty="0"/>
              <a:t> </a:t>
            </a:r>
            <a:r>
              <a:rPr lang="en-US" sz="3900" dirty="0" err="1"/>
              <a:t>nak-hnga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3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Pathian</a:t>
            </a:r>
            <a:r>
              <a:rPr lang="en-US" sz="3900" dirty="0"/>
              <a:t> thaw, </a:t>
            </a:r>
            <a:r>
              <a:rPr lang="en-US" sz="3900" dirty="0" err="1"/>
              <a:t>nang</a:t>
            </a:r>
            <a:r>
              <a:rPr lang="en-US" sz="3900" dirty="0"/>
              <a:t> ka </a:t>
            </a:r>
            <a:r>
              <a:rPr lang="en-US" sz="3900" dirty="0" err="1"/>
              <a:t>chem</a:t>
            </a:r>
            <a:r>
              <a:rPr lang="en-US" sz="3900" dirty="0"/>
              <a:t>, Ka lung a </a:t>
            </a:r>
            <a:r>
              <a:rPr lang="en-US" sz="3900" dirty="0" err="1"/>
              <a:t>thian</a:t>
            </a:r>
            <a:r>
              <a:rPr lang="en-US" sz="3900" dirty="0"/>
              <a:t> </a:t>
            </a:r>
            <a:r>
              <a:rPr lang="en-US" sz="3900" dirty="0" err="1"/>
              <a:t>hlan</a:t>
            </a:r>
            <a:r>
              <a:rPr lang="en-US" sz="3900" dirty="0"/>
              <a:t> </a:t>
            </a:r>
            <a:r>
              <a:rPr lang="en-US" sz="3900" dirty="0" err="1"/>
              <a:t>tiang</a:t>
            </a:r>
            <a:r>
              <a:rPr lang="en-US" sz="3900" dirty="0"/>
              <a:t>, Nang he </a:t>
            </a:r>
            <a:r>
              <a:rPr lang="en-US" sz="3900" dirty="0" err="1"/>
              <a:t>lungthin</a:t>
            </a:r>
            <a:r>
              <a:rPr lang="en-US" sz="3900" dirty="0"/>
              <a:t> </a:t>
            </a:r>
            <a:r>
              <a:rPr lang="en-US" sz="3900" dirty="0" err="1"/>
              <a:t>khat</a:t>
            </a:r>
            <a:r>
              <a:rPr lang="en-US" sz="3900" dirty="0"/>
              <a:t> ka put </a:t>
            </a:r>
            <a:r>
              <a:rPr lang="en-US" sz="3900" dirty="0" err="1"/>
              <a:t>tiang</a:t>
            </a:r>
            <a:r>
              <a:rPr lang="en-US" sz="3900" dirty="0"/>
              <a:t>, Tuan </a:t>
            </a:r>
            <a:r>
              <a:rPr lang="en-US" sz="3900" dirty="0" err="1"/>
              <a:t>awk</a:t>
            </a:r>
            <a:r>
              <a:rPr lang="en-US" sz="3900" dirty="0"/>
              <a:t> le </a:t>
            </a:r>
            <a:r>
              <a:rPr lang="en-US" sz="3900" dirty="0" err="1"/>
              <a:t>innak</a:t>
            </a:r>
            <a:r>
              <a:rPr lang="en-US" sz="3900" dirty="0"/>
              <a:t> ah.</a:t>
            </a:r>
          </a:p>
        </p:txBody>
      </p:sp>
    </p:spTree>
  </p:cSld>
  <p:clrMapOvr>
    <a:masterClrMapping/>
  </p:clrMapOvr>
</p:sld>
</file>

<file path=ppt/slides/slide13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Pathian</a:t>
            </a:r>
            <a:r>
              <a:rPr lang="en-US" sz="3900" dirty="0"/>
              <a:t> thaw, </a:t>
            </a:r>
            <a:r>
              <a:rPr lang="en-US" sz="3900" dirty="0" err="1"/>
              <a:t>nang</a:t>
            </a:r>
            <a:r>
              <a:rPr lang="en-US" sz="3900" dirty="0"/>
              <a:t> ka </a:t>
            </a:r>
            <a:r>
              <a:rPr lang="en-US" sz="3900" dirty="0" err="1"/>
              <a:t>chem</a:t>
            </a:r>
            <a:r>
              <a:rPr lang="en-US" sz="3900" dirty="0"/>
              <a:t>, Na mi ka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tiangin</a:t>
            </a:r>
            <a:r>
              <a:rPr lang="en-US" sz="3900" dirty="0"/>
              <a:t>, </a:t>
            </a:r>
            <a:r>
              <a:rPr lang="en-US" sz="3900" dirty="0" err="1"/>
              <a:t>Vawlei</a:t>
            </a:r>
            <a:r>
              <a:rPr lang="en-US" sz="3900" dirty="0"/>
              <a:t> </a:t>
            </a:r>
            <a:r>
              <a:rPr lang="en-US" sz="3900" dirty="0" err="1"/>
              <a:t>sermi</a:t>
            </a:r>
            <a:r>
              <a:rPr lang="en-US" sz="3900" dirty="0"/>
              <a:t> ka </a:t>
            </a:r>
            <a:r>
              <a:rPr lang="en-US" sz="3900" dirty="0" err="1"/>
              <a:t>pumsa</a:t>
            </a:r>
            <a:r>
              <a:rPr lang="en-US" sz="3900" dirty="0"/>
              <a:t> hi, Na </a:t>
            </a:r>
            <a:r>
              <a:rPr lang="en-US" sz="3900" dirty="0" err="1"/>
              <a:t>mei</a:t>
            </a:r>
            <a:r>
              <a:rPr lang="en-US" sz="3900" dirty="0"/>
              <a:t> in </a:t>
            </a:r>
            <a:r>
              <a:rPr lang="en-US" sz="3900" dirty="0" err="1"/>
              <a:t>lumter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4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</a:t>
            </a:r>
            <a:r>
              <a:rPr lang="en-US" sz="3900" dirty="0" err="1"/>
              <a:t>Pathian</a:t>
            </a:r>
            <a:r>
              <a:rPr lang="en-US" sz="3900" dirty="0"/>
              <a:t> thaw, </a:t>
            </a:r>
            <a:r>
              <a:rPr lang="en-US" sz="3900" dirty="0" err="1"/>
              <a:t>nang</a:t>
            </a:r>
            <a:r>
              <a:rPr lang="en-US" sz="3900" dirty="0"/>
              <a:t> ka </a:t>
            </a:r>
            <a:r>
              <a:rPr lang="en-US" sz="3900" dirty="0" err="1"/>
              <a:t>chem</a:t>
            </a:r>
            <a:r>
              <a:rPr lang="en-US" sz="3900" dirty="0"/>
              <a:t>, Ka </a:t>
            </a:r>
            <a:r>
              <a:rPr lang="en-US" sz="3900" dirty="0" err="1"/>
              <a:t>thi</a:t>
            </a:r>
            <a:r>
              <a:rPr lang="en-US" sz="3900" dirty="0"/>
              <a:t> bal </a:t>
            </a:r>
            <a:r>
              <a:rPr lang="en-US" sz="3900" dirty="0" err="1"/>
              <a:t>ti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lo; </a:t>
            </a:r>
            <a:r>
              <a:rPr lang="en-US" sz="3900" dirty="0" err="1"/>
              <a:t>Sihmanhsehlaw</a:t>
            </a:r>
            <a:r>
              <a:rPr lang="en-US" sz="3900" dirty="0"/>
              <a:t>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nunnak</a:t>
            </a:r>
            <a:r>
              <a:rPr lang="en-US" sz="3900" dirty="0"/>
              <a:t>, Na </a:t>
            </a:r>
            <a:r>
              <a:rPr lang="en-US" sz="3900" dirty="0" err="1"/>
              <a:t>sinah</a:t>
            </a:r>
            <a:r>
              <a:rPr lang="en-US" sz="3900" dirty="0"/>
              <a:t> ka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4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14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177. VAN THURO, THIANG THLARAU, TUM TUAN</a:t>
            </a:r>
          </a:p>
          <a:p>
            <a:r>
              <a:rPr lang="en-US" sz="3900" dirty="0" err="1"/>
              <a:t>Doh</a:t>
            </a:r>
            <a:r>
              <a:rPr lang="en-US" sz="3900" dirty="0"/>
              <a:t> is G</a:t>
            </a:r>
          </a:p>
        </p:txBody>
      </p:sp>
    </p:spTree>
  </p:cSld>
  <p:clrMapOvr>
    <a:masterClrMapping/>
  </p:clrMapOvr>
</p:sld>
</file>

<file path=ppt/slides/slide14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Van </a:t>
            </a:r>
            <a:r>
              <a:rPr lang="en-US" sz="3900" dirty="0" err="1"/>
              <a:t>Thuro</a:t>
            </a:r>
            <a:r>
              <a:rPr lang="en-US" sz="3900" dirty="0"/>
              <a:t>, </a:t>
            </a:r>
            <a:r>
              <a:rPr lang="en-US" sz="3900" dirty="0" err="1"/>
              <a:t>Thiang</a:t>
            </a:r>
            <a:r>
              <a:rPr lang="en-US" sz="3900" dirty="0"/>
              <a:t> </a:t>
            </a:r>
            <a:r>
              <a:rPr lang="en-US" sz="3900" dirty="0" err="1"/>
              <a:t>Thlarau</a:t>
            </a:r>
            <a:r>
              <a:rPr lang="en-US" sz="3900" dirty="0"/>
              <a:t>, </a:t>
            </a:r>
            <a:r>
              <a:rPr lang="en-US" sz="3900" dirty="0" err="1"/>
              <a:t>tum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Na </a:t>
            </a:r>
            <a:r>
              <a:rPr lang="en-US" sz="3900" dirty="0" err="1"/>
              <a:t>thawnnak</a:t>
            </a:r>
            <a:r>
              <a:rPr lang="en-US" sz="3900" dirty="0"/>
              <a:t> </a:t>
            </a:r>
            <a:r>
              <a:rPr lang="en-US" sz="3900" dirty="0" err="1"/>
              <a:t>thazang</a:t>
            </a:r>
            <a:r>
              <a:rPr lang="en-US" sz="3900" dirty="0"/>
              <a:t> he, </a:t>
            </a:r>
            <a:r>
              <a:rPr lang="en-US" sz="3900" dirty="0" err="1"/>
              <a:t>Dawtnak</a:t>
            </a:r>
            <a:r>
              <a:rPr lang="en-US" sz="3900" dirty="0"/>
              <a:t> </a:t>
            </a:r>
            <a:r>
              <a:rPr lang="en-US" sz="3900" dirty="0" err="1"/>
              <a:t>mei</a:t>
            </a:r>
            <a:r>
              <a:rPr lang="en-US" sz="3900" dirty="0"/>
              <a:t> </a:t>
            </a:r>
            <a:r>
              <a:rPr lang="en-US" sz="3900" dirty="0" err="1"/>
              <a:t>thiang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kaupiak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Kan lung </a:t>
            </a:r>
            <a:r>
              <a:rPr lang="en-US" sz="3900" dirty="0" err="1"/>
              <a:t>kikdai</a:t>
            </a:r>
            <a:r>
              <a:rPr lang="en-US" sz="3900" dirty="0"/>
              <a:t> </a:t>
            </a:r>
            <a:r>
              <a:rPr lang="en-US" sz="3900" dirty="0" err="1"/>
              <a:t>chungah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4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Lung </a:t>
            </a:r>
            <a:r>
              <a:rPr lang="en-US" sz="3900" dirty="0" err="1"/>
              <a:t>tho</a:t>
            </a:r>
            <a:r>
              <a:rPr lang="en-US" sz="3900" dirty="0"/>
              <a:t> loin </a:t>
            </a:r>
            <a:r>
              <a:rPr lang="en-US" sz="3900" dirty="0" err="1"/>
              <a:t>hla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sa</a:t>
            </a:r>
            <a:r>
              <a:rPr lang="en-US" sz="3900" dirty="0"/>
              <a:t> </a:t>
            </a:r>
            <a:r>
              <a:rPr lang="en-US" sz="3900" dirty="0" err="1"/>
              <a:t>tawn</a:t>
            </a:r>
            <a:r>
              <a:rPr lang="en-US" sz="3900" dirty="0"/>
              <a:t>, Kan </a:t>
            </a:r>
            <a:r>
              <a:rPr lang="en-US" sz="3900" dirty="0" err="1"/>
              <a:t>zuamnak</a:t>
            </a:r>
            <a:r>
              <a:rPr lang="en-US" sz="3900" dirty="0"/>
              <a:t> a lo </a:t>
            </a:r>
            <a:r>
              <a:rPr lang="en-US" sz="3900" dirty="0" err="1"/>
              <a:t>dih</a:t>
            </a:r>
            <a:r>
              <a:rPr lang="en-US" sz="3900" dirty="0"/>
              <a:t>, Kan </a:t>
            </a:r>
            <a:r>
              <a:rPr lang="en-US" sz="3900" dirty="0" err="1"/>
              <a:t>kaa</a:t>
            </a:r>
            <a:r>
              <a:rPr lang="en-US" sz="3900" dirty="0"/>
              <a:t> in Ho-</a:t>
            </a:r>
            <a:r>
              <a:rPr lang="en-US" sz="3900" dirty="0" err="1"/>
              <a:t>sa</a:t>
            </a:r>
            <a:r>
              <a:rPr lang="en-US" sz="3900" dirty="0"/>
              <a:t>-</a:t>
            </a:r>
            <a:r>
              <a:rPr lang="en-US" sz="3900" dirty="0" err="1"/>
              <a:t>na</a:t>
            </a:r>
            <a:r>
              <a:rPr lang="en-US" sz="3900" dirty="0"/>
              <a:t> a </a:t>
            </a:r>
            <a:r>
              <a:rPr lang="en-US" sz="3900" dirty="0" err="1"/>
              <a:t>dai</a:t>
            </a:r>
            <a:r>
              <a:rPr lang="en-US" sz="3900" dirty="0"/>
              <a:t>, Kan </a:t>
            </a:r>
            <a:r>
              <a:rPr lang="en-US" sz="3900" dirty="0" err="1"/>
              <a:t>dawtnak</a:t>
            </a:r>
            <a:r>
              <a:rPr lang="en-US" sz="3900" dirty="0"/>
              <a:t> a </a:t>
            </a:r>
            <a:r>
              <a:rPr lang="en-US" sz="3900" dirty="0" err="1"/>
              <a:t>ziam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4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Bawipa</a:t>
            </a:r>
            <a:r>
              <a:rPr lang="en-US" sz="3900" dirty="0"/>
              <a:t>, hi </a:t>
            </a:r>
            <a:r>
              <a:rPr lang="en-US" sz="3900" dirty="0" err="1"/>
              <a:t>bangin</a:t>
            </a:r>
            <a:r>
              <a:rPr lang="en-US" sz="3900" dirty="0"/>
              <a:t> a </a:t>
            </a:r>
            <a:r>
              <a:rPr lang="en-US" sz="3900" dirty="0" err="1"/>
              <a:t>zungzal</a:t>
            </a:r>
            <a:r>
              <a:rPr lang="en-US" sz="3900" dirty="0"/>
              <a:t>, Kan </a:t>
            </a:r>
            <a:r>
              <a:rPr lang="en-US" sz="3900" dirty="0" err="1"/>
              <a:t>nung</a:t>
            </a:r>
            <a:r>
              <a:rPr lang="en-US" sz="3900" dirty="0"/>
              <a:t> </a:t>
            </a:r>
            <a:r>
              <a:rPr lang="en-US" sz="3900" dirty="0" err="1"/>
              <a:t>kho</a:t>
            </a:r>
            <a:r>
              <a:rPr lang="en-US" sz="3900" dirty="0"/>
              <a:t> bal </a:t>
            </a:r>
            <a:r>
              <a:rPr lang="en-US" sz="3900" dirty="0" err="1"/>
              <a:t>lai</a:t>
            </a:r>
            <a:r>
              <a:rPr lang="en-US" sz="3900" dirty="0"/>
              <a:t> maw? Kan in </a:t>
            </a:r>
            <a:r>
              <a:rPr lang="en-US" sz="3900" dirty="0" err="1"/>
              <a:t>dawtnak</a:t>
            </a:r>
            <a:r>
              <a:rPr lang="en-US" sz="3900" dirty="0"/>
              <a:t> a </a:t>
            </a:r>
            <a:r>
              <a:rPr lang="en-US" sz="3900" dirty="0" err="1"/>
              <a:t>tlawm</a:t>
            </a:r>
            <a:r>
              <a:rPr lang="en-US" sz="3900" dirty="0"/>
              <a:t>, a </a:t>
            </a:r>
            <a:r>
              <a:rPr lang="en-US" sz="3900" dirty="0" err="1"/>
              <a:t>der</a:t>
            </a:r>
            <a:r>
              <a:rPr lang="en-US" sz="3900" dirty="0"/>
              <a:t>, Na </a:t>
            </a:r>
            <a:r>
              <a:rPr lang="en-US" sz="3900" dirty="0" err="1"/>
              <a:t>dawtnak</a:t>
            </a:r>
            <a:r>
              <a:rPr lang="en-US" sz="3900" dirty="0"/>
              <a:t> a </a:t>
            </a:r>
            <a:r>
              <a:rPr lang="en-US" sz="3900" dirty="0" err="1"/>
              <a:t>ngan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4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Van </a:t>
            </a:r>
            <a:r>
              <a:rPr lang="en-US" sz="3900" dirty="0" err="1"/>
              <a:t>thuro</a:t>
            </a:r>
            <a:r>
              <a:rPr lang="en-US" sz="3900" dirty="0"/>
              <a:t>, </a:t>
            </a:r>
            <a:r>
              <a:rPr lang="en-US" sz="3900" dirty="0" err="1"/>
              <a:t>Thiang</a:t>
            </a:r>
            <a:r>
              <a:rPr lang="en-US" sz="3900" dirty="0"/>
              <a:t> </a:t>
            </a:r>
            <a:r>
              <a:rPr lang="en-US" sz="3900" dirty="0" err="1"/>
              <a:t>Thlarau</a:t>
            </a:r>
            <a:r>
              <a:rPr lang="en-US" sz="3900" dirty="0"/>
              <a:t>, </a:t>
            </a:r>
            <a:r>
              <a:rPr lang="en-US" sz="3900" dirty="0" err="1"/>
              <a:t>tum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Na </a:t>
            </a:r>
            <a:r>
              <a:rPr lang="en-US" sz="3900" dirty="0" err="1"/>
              <a:t>thawnnak</a:t>
            </a:r>
            <a:r>
              <a:rPr lang="en-US" sz="3900" dirty="0"/>
              <a:t> </a:t>
            </a:r>
            <a:r>
              <a:rPr lang="en-US" sz="3900" dirty="0" err="1"/>
              <a:t>thazang</a:t>
            </a:r>
            <a:r>
              <a:rPr lang="en-US" sz="3900" dirty="0"/>
              <a:t> he, Kan </a:t>
            </a:r>
            <a:r>
              <a:rPr lang="en-US" sz="3900" dirty="0" err="1"/>
              <a:t>dawtnak</a:t>
            </a:r>
            <a:r>
              <a:rPr lang="en-US" sz="3900" dirty="0"/>
              <a:t> </a:t>
            </a:r>
            <a:r>
              <a:rPr lang="en-US" sz="3900" dirty="0" err="1"/>
              <a:t>mei</a:t>
            </a:r>
            <a:r>
              <a:rPr lang="en-US" sz="3900" dirty="0"/>
              <a:t> </a:t>
            </a:r>
            <a:r>
              <a:rPr lang="en-US" sz="3900" dirty="0" err="1"/>
              <a:t>alhter</a:t>
            </a:r>
            <a:r>
              <a:rPr lang="en-US" sz="3900" dirty="0"/>
              <a:t> </a:t>
            </a:r>
            <a:r>
              <a:rPr lang="en-US" sz="3900" dirty="0" err="1"/>
              <a:t>awk</a:t>
            </a:r>
            <a:r>
              <a:rPr lang="en-US" sz="3900" dirty="0"/>
              <a:t> ca, </a:t>
            </a:r>
            <a:r>
              <a:rPr lang="en-US" sz="3900" dirty="0" err="1"/>
              <a:t>Khamhbawi</a:t>
            </a:r>
            <a:r>
              <a:rPr lang="en-US" sz="3900" dirty="0"/>
              <a:t> </a:t>
            </a:r>
            <a:r>
              <a:rPr lang="en-US" sz="3900" dirty="0" err="1"/>
              <a:t>dawtnak</a:t>
            </a:r>
            <a:r>
              <a:rPr lang="en-US" sz="3900" dirty="0"/>
              <a:t> </a:t>
            </a:r>
            <a:r>
              <a:rPr lang="en-US" sz="3900" dirty="0" err="1"/>
              <a:t>thanh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4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14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178. HAWIKOM THA BIK KAA NGEIH CANG</a:t>
            </a:r>
          </a:p>
          <a:p>
            <a:r>
              <a:rPr lang="en-US" sz="3900" dirty="0" err="1"/>
              <a:t>Doh</a:t>
            </a:r>
            <a:r>
              <a:rPr lang="en-US" sz="3900" dirty="0"/>
              <a:t> is G</a:t>
            </a:r>
          </a:p>
        </p:txBody>
      </p:sp>
    </p:spTree>
  </p:cSld>
  <p:clrMapOvr>
    <a:masterClrMapping/>
  </p:clrMapOvr>
</p:sld>
</file>

<file path=ppt/slides/slide14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Hawikom</a:t>
            </a:r>
            <a:r>
              <a:rPr lang="en-US" sz="3900" dirty="0"/>
              <a:t> </a:t>
            </a:r>
            <a:r>
              <a:rPr lang="en-US" sz="3900" dirty="0" err="1"/>
              <a:t>tha</a:t>
            </a:r>
            <a:r>
              <a:rPr lang="en-US" sz="3900" dirty="0"/>
              <a:t> </a:t>
            </a:r>
            <a:r>
              <a:rPr lang="en-US" sz="3900" dirty="0" err="1"/>
              <a:t>bik</a:t>
            </a:r>
            <a:r>
              <a:rPr lang="en-US" sz="3900" dirty="0"/>
              <a:t> </a:t>
            </a:r>
            <a:r>
              <a:rPr lang="en-US" sz="3900" dirty="0" err="1"/>
              <a:t>kaa</a:t>
            </a:r>
            <a:r>
              <a:rPr lang="en-US" sz="3900" dirty="0"/>
              <a:t> </a:t>
            </a:r>
            <a:r>
              <a:rPr lang="en-US" sz="3900" dirty="0" err="1"/>
              <a:t>ngeih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Ka </a:t>
            </a:r>
            <a:r>
              <a:rPr lang="en-US" sz="3900" dirty="0" err="1"/>
              <a:t>herhmi</a:t>
            </a:r>
            <a:r>
              <a:rPr lang="en-US" sz="3900" dirty="0"/>
              <a:t> a ka </a:t>
            </a:r>
            <a:r>
              <a:rPr lang="en-US" sz="3900" dirty="0" err="1"/>
              <a:t>pek</a:t>
            </a:r>
            <a:r>
              <a:rPr lang="en-US" sz="3900" dirty="0"/>
              <a:t> </a:t>
            </a:r>
            <a:r>
              <a:rPr lang="en-US" sz="3900" dirty="0" err="1"/>
              <a:t>dih</a:t>
            </a:r>
            <a:r>
              <a:rPr lang="en-US" sz="3900" dirty="0"/>
              <a:t>, A sung </a:t>
            </a:r>
            <a:r>
              <a:rPr lang="en-US" sz="3900" dirty="0" err="1"/>
              <a:t>bik</a:t>
            </a:r>
            <a:r>
              <a:rPr lang="en-US" sz="3900" dirty="0"/>
              <a:t> ka </a:t>
            </a:r>
            <a:r>
              <a:rPr lang="en-US" sz="3900" dirty="0" err="1"/>
              <a:t>Khamhtu</a:t>
            </a:r>
            <a:r>
              <a:rPr lang="en-US" sz="3900" dirty="0"/>
              <a:t> </a:t>
            </a:r>
            <a:r>
              <a:rPr lang="en-US" sz="3900" dirty="0" err="1"/>
              <a:t>bawi</a:t>
            </a:r>
            <a:r>
              <a:rPr lang="en-US" sz="3900" dirty="0"/>
              <a:t>, </a:t>
            </a:r>
            <a:r>
              <a:rPr lang="en-US" sz="3900" dirty="0" err="1"/>
              <a:t>Zumhnak</a:t>
            </a:r>
            <a:r>
              <a:rPr lang="en-US" sz="3900" dirty="0"/>
              <a:t> </a:t>
            </a:r>
            <a:r>
              <a:rPr lang="en-US" sz="3900" dirty="0" err="1"/>
              <a:t>mit</a:t>
            </a:r>
            <a:r>
              <a:rPr lang="en-US" sz="3900" dirty="0"/>
              <a:t> in ka </a:t>
            </a:r>
            <a:r>
              <a:rPr lang="en-US" sz="3900" dirty="0" err="1"/>
              <a:t>zoh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, </a:t>
            </a:r>
            <a:r>
              <a:rPr lang="en-US" sz="3900" dirty="0" err="1"/>
              <a:t>Zeitik</a:t>
            </a:r>
            <a:r>
              <a:rPr lang="en-US" sz="3900" dirty="0"/>
              <a:t> </a:t>
            </a:r>
            <a:r>
              <a:rPr lang="en-US" sz="3900" dirty="0" err="1"/>
              <a:t>caan</a:t>
            </a:r>
            <a:r>
              <a:rPr lang="en-US" sz="3900" dirty="0"/>
              <a:t> </a:t>
            </a:r>
            <a:r>
              <a:rPr lang="en-US" sz="3900" dirty="0" err="1"/>
              <a:t>paoh</a:t>
            </a:r>
            <a:r>
              <a:rPr lang="en-US" sz="3900" dirty="0"/>
              <a:t> ah ka </a:t>
            </a:r>
            <a:r>
              <a:rPr lang="en-US" sz="3900" dirty="0" err="1"/>
              <a:t>hmuh</a:t>
            </a:r>
            <a:r>
              <a:rPr lang="en-US" sz="3900" dirty="0"/>
              <a:t>, Lam </a:t>
            </a:r>
            <a:r>
              <a:rPr lang="en-US" sz="3900" dirty="0" err="1"/>
              <a:t>thluangthluan</a:t>
            </a:r>
            <a:r>
              <a:rPr lang="en-US" sz="3900" dirty="0"/>
              <a:t> a ka </a:t>
            </a:r>
            <a:r>
              <a:rPr lang="en-US" sz="3900" dirty="0" err="1"/>
              <a:t>umpi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4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Hal-le-</a:t>
            </a:r>
            <a:r>
              <a:rPr lang="en-US" sz="3900" dirty="0" err="1"/>
              <a:t>lu</a:t>
            </a:r>
            <a:r>
              <a:rPr lang="en-US" sz="3900" dirty="0"/>
              <a:t>-</a:t>
            </a:r>
            <a:r>
              <a:rPr lang="en-US" sz="3900" dirty="0" err="1"/>
              <a:t>jah</a:t>
            </a:r>
            <a:r>
              <a:rPr lang="en-US" sz="3900" dirty="0"/>
              <a:t> Ka </a:t>
            </a:r>
            <a:r>
              <a:rPr lang="en-US" sz="3900" dirty="0" err="1"/>
              <a:t>Khamhtu</a:t>
            </a:r>
            <a:r>
              <a:rPr lang="en-US" sz="3900" dirty="0"/>
              <a:t> he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kal</a:t>
            </a:r>
            <a:r>
              <a:rPr lang="en-US" sz="3900" dirty="0"/>
              <a:t> </a:t>
            </a:r>
            <a:r>
              <a:rPr lang="en-US" sz="3900" dirty="0" err="1"/>
              <a:t>ti</a:t>
            </a:r>
            <a:r>
              <a:rPr lang="en-US" sz="3900" dirty="0"/>
              <a:t> </a:t>
            </a:r>
            <a:r>
              <a:rPr lang="en-US" sz="3900" dirty="0" err="1"/>
              <a:t>tawn</a:t>
            </a:r>
            <a:r>
              <a:rPr lang="en-US" sz="3900" dirty="0"/>
              <a:t>, Ka </a:t>
            </a:r>
            <a:r>
              <a:rPr lang="en-US" sz="3900" dirty="0" err="1"/>
              <a:t>dawt</a:t>
            </a:r>
            <a:r>
              <a:rPr lang="en-US" sz="3900" dirty="0"/>
              <a:t> </a:t>
            </a:r>
            <a:r>
              <a:rPr lang="en-US" sz="3900" dirty="0" err="1"/>
              <a:t>Khamhtu</a:t>
            </a:r>
            <a:r>
              <a:rPr lang="en-US" sz="3900" dirty="0"/>
              <a:t>, </a:t>
            </a:r>
            <a:r>
              <a:rPr lang="en-US" sz="3900" dirty="0" err="1"/>
              <a:t>Misung</a:t>
            </a:r>
            <a:r>
              <a:rPr lang="en-US" sz="3900" dirty="0"/>
              <a:t> </a:t>
            </a:r>
            <a:r>
              <a:rPr lang="en-US" sz="3900" dirty="0" err="1"/>
              <a:t>Khamhtu</a:t>
            </a:r>
            <a:r>
              <a:rPr lang="en-US" sz="3900" dirty="0"/>
              <a:t>, A </a:t>
            </a:r>
            <a:r>
              <a:rPr lang="en-US" sz="3900" dirty="0" err="1"/>
              <a:t>tlingmi</a:t>
            </a:r>
            <a:r>
              <a:rPr lang="en-US" sz="3900" dirty="0"/>
              <a:t> a </a:t>
            </a:r>
            <a:r>
              <a:rPr lang="en-US" sz="3900" dirty="0" err="1"/>
              <a:t>dawtnak</a:t>
            </a:r>
            <a:r>
              <a:rPr lang="en-US" sz="3900" dirty="0"/>
              <a:t> </a:t>
            </a:r>
            <a:r>
              <a:rPr lang="en-US" sz="3900" dirty="0" err="1"/>
              <a:t>chungah</a:t>
            </a:r>
            <a:r>
              <a:rPr lang="en-US" sz="3900" dirty="0"/>
              <a:t> a ka </a:t>
            </a:r>
            <a:r>
              <a:rPr lang="en-US" sz="3900" dirty="0" err="1"/>
              <a:t>chiah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, </a:t>
            </a:r>
            <a:r>
              <a:rPr lang="en-US" sz="3900" dirty="0" err="1"/>
              <a:t>Keimah</a:t>
            </a:r>
            <a:r>
              <a:rPr lang="en-US" sz="3900" dirty="0"/>
              <a:t> </a:t>
            </a:r>
            <a:r>
              <a:rPr lang="en-US" sz="3900" dirty="0" err="1"/>
              <a:t>lawng</a:t>
            </a:r>
            <a:r>
              <a:rPr lang="en-US" sz="3900" dirty="0"/>
              <a:t> a ka </a:t>
            </a:r>
            <a:r>
              <a:rPr lang="en-US" sz="3900" dirty="0" err="1"/>
              <a:t>kaltak</a:t>
            </a:r>
            <a:r>
              <a:rPr lang="en-US" sz="3900" dirty="0"/>
              <a:t> bal lo.</a:t>
            </a:r>
          </a:p>
        </p:txBody>
      </p:sp>
    </p:spTree>
  </p:cSld>
  <p:clrMapOvr>
    <a:masterClrMapping/>
  </p:clrMapOvr>
</p:sld>
</file>

<file path=ppt/slides/slide14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Ka </a:t>
            </a:r>
            <a:r>
              <a:rPr lang="en-US" sz="3900" dirty="0" err="1"/>
              <a:t>sualnak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 a </a:t>
            </a:r>
            <a:r>
              <a:rPr lang="en-US" sz="3900" dirty="0" err="1"/>
              <a:t>tawl</a:t>
            </a:r>
            <a:r>
              <a:rPr lang="en-US" sz="3900" dirty="0"/>
              <a:t>, </a:t>
            </a:r>
            <a:r>
              <a:rPr lang="en-US" sz="3900" dirty="0" err="1"/>
              <a:t>Thianghlim</a:t>
            </a:r>
            <a:r>
              <a:rPr lang="en-US" sz="3900" dirty="0"/>
              <a:t> </a:t>
            </a:r>
            <a:r>
              <a:rPr lang="en-US" sz="3900" dirty="0" err="1"/>
              <a:t>tein</a:t>
            </a:r>
            <a:r>
              <a:rPr lang="en-US" sz="3900" dirty="0"/>
              <a:t> a ka </a:t>
            </a:r>
            <a:r>
              <a:rPr lang="en-US" sz="3900" dirty="0" err="1"/>
              <a:t>chiah</a:t>
            </a:r>
            <a:r>
              <a:rPr lang="en-US" sz="3900" dirty="0"/>
              <a:t> A sung </a:t>
            </a:r>
            <a:r>
              <a:rPr lang="en-US" sz="3900" dirty="0" err="1"/>
              <a:t>bik</a:t>
            </a:r>
            <a:r>
              <a:rPr lang="en-US" sz="3900" dirty="0"/>
              <a:t> ka </a:t>
            </a:r>
            <a:r>
              <a:rPr lang="en-US" sz="3900" dirty="0" err="1"/>
              <a:t>Khamhtu</a:t>
            </a:r>
            <a:r>
              <a:rPr lang="en-US" sz="3900" dirty="0"/>
              <a:t> </a:t>
            </a:r>
            <a:r>
              <a:rPr lang="en-US" sz="3900" dirty="0" err="1"/>
              <a:t>bawi</a:t>
            </a:r>
            <a:r>
              <a:rPr lang="en-US" sz="3900" dirty="0"/>
              <a:t>, </a:t>
            </a:r>
            <a:r>
              <a:rPr lang="en-US" sz="3900" dirty="0" err="1"/>
              <a:t>Ngandamnak</a:t>
            </a:r>
            <a:r>
              <a:rPr lang="en-US" sz="3900" dirty="0"/>
              <a:t> a ka </a:t>
            </a:r>
            <a:r>
              <a:rPr lang="en-US" sz="3900" dirty="0" err="1"/>
              <a:t>pek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, </a:t>
            </a:r>
            <a:r>
              <a:rPr lang="en-US" sz="3900" dirty="0" err="1"/>
              <a:t>Hnangamnak</a:t>
            </a:r>
            <a:r>
              <a:rPr lang="en-US" sz="3900" dirty="0"/>
              <a:t> </a:t>
            </a:r>
            <a:r>
              <a:rPr lang="en-US" sz="3900" dirty="0" err="1"/>
              <a:t>bia</a:t>
            </a:r>
            <a:r>
              <a:rPr lang="en-US" sz="3900" dirty="0"/>
              <a:t> a ka </a:t>
            </a:r>
            <a:r>
              <a:rPr lang="en-US" sz="3900" dirty="0" err="1"/>
              <a:t>ruah</a:t>
            </a:r>
            <a:r>
              <a:rPr lang="en-US" sz="3900" dirty="0"/>
              <a:t>, </a:t>
            </a:r>
            <a:r>
              <a:rPr lang="en-US" sz="3900" dirty="0" err="1"/>
              <a:t>Nifa</a:t>
            </a:r>
            <a:r>
              <a:rPr lang="en-US" sz="3900" dirty="0"/>
              <a:t> </a:t>
            </a:r>
            <a:r>
              <a:rPr lang="en-US" sz="3900" dirty="0" err="1"/>
              <a:t>thluachuah</a:t>
            </a:r>
            <a:r>
              <a:rPr lang="en-US" sz="3900" dirty="0"/>
              <a:t> a ka </a:t>
            </a:r>
            <a:r>
              <a:rPr lang="en-US" sz="3900" dirty="0" err="1"/>
              <a:t>pek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4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Hal-le-</a:t>
            </a:r>
            <a:r>
              <a:rPr lang="en-US" sz="3900" dirty="0" err="1"/>
              <a:t>lu</a:t>
            </a:r>
            <a:r>
              <a:rPr lang="en-US" sz="3900" dirty="0"/>
              <a:t>-</a:t>
            </a:r>
            <a:r>
              <a:rPr lang="en-US" sz="3900" dirty="0" err="1"/>
              <a:t>jah</a:t>
            </a:r>
            <a:r>
              <a:rPr lang="en-US" sz="3900" dirty="0"/>
              <a:t> Ka </a:t>
            </a:r>
            <a:r>
              <a:rPr lang="en-US" sz="3900" dirty="0" err="1"/>
              <a:t>Khamhtu</a:t>
            </a:r>
            <a:r>
              <a:rPr lang="en-US" sz="3900" dirty="0"/>
              <a:t> he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kal</a:t>
            </a:r>
            <a:r>
              <a:rPr lang="en-US" sz="3900" dirty="0"/>
              <a:t> </a:t>
            </a:r>
            <a:r>
              <a:rPr lang="en-US" sz="3900" dirty="0" err="1"/>
              <a:t>ti</a:t>
            </a:r>
            <a:r>
              <a:rPr lang="en-US" sz="3900" dirty="0"/>
              <a:t> </a:t>
            </a:r>
            <a:r>
              <a:rPr lang="en-US" sz="3900" dirty="0" err="1"/>
              <a:t>tawn</a:t>
            </a:r>
            <a:r>
              <a:rPr lang="en-US" sz="3900" dirty="0"/>
              <a:t>, Ka </a:t>
            </a:r>
            <a:r>
              <a:rPr lang="en-US" sz="3900" dirty="0" err="1"/>
              <a:t>dawt</a:t>
            </a:r>
            <a:r>
              <a:rPr lang="en-US" sz="3900" dirty="0"/>
              <a:t> </a:t>
            </a:r>
            <a:r>
              <a:rPr lang="en-US" sz="3900" dirty="0" err="1"/>
              <a:t>Khamhtu</a:t>
            </a:r>
            <a:r>
              <a:rPr lang="en-US" sz="3900" dirty="0"/>
              <a:t>, </a:t>
            </a:r>
            <a:r>
              <a:rPr lang="en-US" sz="3900" dirty="0" err="1"/>
              <a:t>Misung</a:t>
            </a:r>
            <a:r>
              <a:rPr lang="en-US" sz="3900" dirty="0"/>
              <a:t> </a:t>
            </a:r>
            <a:r>
              <a:rPr lang="en-US" sz="3900" dirty="0" err="1"/>
              <a:t>Khamhtu</a:t>
            </a:r>
            <a:r>
              <a:rPr lang="en-US" sz="3900" dirty="0"/>
              <a:t>, A </a:t>
            </a:r>
            <a:r>
              <a:rPr lang="en-US" sz="3900" dirty="0" err="1"/>
              <a:t>tlingmi</a:t>
            </a:r>
            <a:r>
              <a:rPr lang="en-US" sz="3900" dirty="0"/>
              <a:t> a </a:t>
            </a:r>
            <a:r>
              <a:rPr lang="en-US" sz="3900" dirty="0" err="1"/>
              <a:t>dawtnak</a:t>
            </a:r>
            <a:r>
              <a:rPr lang="en-US" sz="3900" dirty="0"/>
              <a:t> </a:t>
            </a:r>
            <a:r>
              <a:rPr lang="en-US" sz="3900" dirty="0" err="1"/>
              <a:t>chungah</a:t>
            </a:r>
            <a:r>
              <a:rPr lang="en-US" sz="3900" dirty="0"/>
              <a:t> a ka </a:t>
            </a:r>
            <a:r>
              <a:rPr lang="en-US" sz="3900" dirty="0" err="1"/>
              <a:t>chiah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, </a:t>
            </a:r>
            <a:r>
              <a:rPr lang="en-US" sz="3900" dirty="0" err="1"/>
              <a:t>Keimah</a:t>
            </a:r>
            <a:r>
              <a:rPr lang="en-US" sz="3900" dirty="0"/>
              <a:t> </a:t>
            </a:r>
            <a:r>
              <a:rPr lang="en-US" sz="3900" dirty="0" err="1"/>
              <a:t>lawng</a:t>
            </a:r>
            <a:r>
              <a:rPr lang="en-US" sz="3900" dirty="0"/>
              <a:t> a ka </a:t>
            </a:r>
            <a:r>
              <a:rPr lang="en-US" sz="3900" dirty="0" err="1"/>
              <a:t>kaltak</a:t>
            </a:r>
            <a:r>
              <a:rPr lang="en-US" sz="3900" dirty="0"/>
              <a:t> bal lo.</a:t>
            </a:r>
          </a:p>
        </p:txBody>
      </p:sp>
    </p:spTree>
  </p:cSld>
  <p:clrMapOvr>
    <a:masterClrMapping/>
  </p:clrMapOvr>
</p:sld>
</file>

<file path=ppt/slides/slide14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Vansannak</a:t>
            </a:r>
            <a:r>
              <a:rPr lang="en-US" sz="3900" dirty="0"/>
              <a:t> ka ton </a:t>
            </a:r>
            <a:r>
              <a:rPr lang="en-US" sz="3900" dirty="0" err="1"/>
              <a:t>zongah</a:t>
            </a:r>
            <a:r>
              <a:rPr lang="en-US" sz="3900" dirty="0"/>
              <a:t>, </a:t>
            </a:r>
            <a:r>
              <a:rPr lang="en-US" sz="3900" dirty="0" err="1"/>
              <a:t>Mirh</a:t>
            </a:r>
            <a:r>
              <a:rPr lang="en-US" sz="3900" dirty="0"/>
              <a:t> </a:t>
            </a:r>
            <a:r>
              <a:rPr lang="en-US" sz="3900" dirty="0" err="1"/>
              <a:t>zimziam</a:t>
            </a:r>
            <a:r>
              <a:rPr lang="en-US" sz="3900" dirty="0"/>
              <a:t> in a ka </a:t>
            </a:r>
            <a:r>
              <a:rPr lang="en-US" sz="3900" dirty="0" err="1"/>
              <a:t>hnemh</a:t>
            </a:r>
            <a:r>
              <a:rPr lang="en-US" sz="3900" dirty="0"/>
              <a:t>, A sung </a:t>
            </a:r>
            <a:r>
              <a:rPr lang="en-US" sz="3900" dirty="0" err="1"/>
              <a:t>bik</a:t>
            </a:r>
            <a:r>
              <a:rPr lang="en-US" sz="3900" dirty="0"/>
              <a:t> ka </a:t>
            </a:r>
            <a:r>
              <a:rPr lang="en-US" sz="3900" dirty="0" err="1"/>
              <a:t>Khamhtu</a:t>
            </a:r>
            <a:r>
              <a:rPr lang="en-US" sz="3900" dirty="0"/>
              <a:t> </a:t>
            </a:r>
            <a:r>
              <a:rPr lang="en-US" sz="3900" dirty="0" err="1"/>
              <a:t>bawi</a:t>
            </a:r>
            <a:r>
              <a:rPr lang="en-US" sz="3900" dirty="0"/>
              <a:t>, Ka </a:t>
            </a:r>
            <a:r>
              <a:rPr lang="en-US" sz="3900" dirty="0" err="1"/>
              <a:t>phut</a:t>
            </a:r>
            <a:r>
              <a:rPr lang="en-US" sz="3900" dirty="0"/>
              <a:t> </a:t>
            </a:r>
            <a:r>
              <a:rPr lang="en-US" sz="3900" dirty="0" err="1"/>
              <a:t>lomi</a:t>
            </a:r>
            <a:r>
              <a:rPr lang="en-US" sz="3900" dirty="0"/>
              <a:t> </a:t>
            </a:r>
            <a:r>
              <a:rPr lang="en-US" sz="3900" dirty="0" err="1"/>
              <a:t>dinnak</a:t>
            </a:r>
            <a:r>
              <a:rPr lang="en-US" sz="3900" dirty="0"/>
              <a:t> cu, A tang ah </a:t>
            </a:r>
            <a:r>
              <a:rPr lang="en-US" sz="3900" dirty="0" err="1"/>
              <a:t>pom</a:t>
            </a:r>
            <a:r>
              <a:rPr lang="en-US" sz="3900" dirty="0"/>
              <a:t> in ka </a:t>
            </a:r>
            <a:r>
              <a:rPr lang="en-US" sz="3900" dirty="0" err="1"/>
              <a:t>hmuh</a:t>
            </a:r>
            <a:r>
              <a:rPr lang="en-US" sz="3900" dirty="0"/>
              <a:t>, </a:t>
            </a:r>
            <a:r>
              <a:rPr lang="en-US" sz="3900" dirty="0" err="1"/>
              <a:t>Bawmtu</a:t>
            </a:r>
            <a:r>
              <a:rPr lang="en-US" sz="3900" dirty="0"/>
              <a:t> ka </a:t>
            </a:r>
            <a:r>
              <a:rPr lang="en-US" sz="3900" dirty="0" err="1"/>
              <a:t>Bawipa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4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Hal-le-</a:t>
            </a:r>
            <a:r>
              <a:rPr lang="en-US" sz="3900" dirty="0" err="1"/>
              <a:t>lu</a:t>
            </a:r>
            <a:r>
              <a:rPr lang="en-US" sz="3900" dirty="0"/>
              <a:t>-</a:t>
            </a:r>
            <a:r>
              <a:rPr lang="en-US" sz="3900" dirty="0" err="1"/>
              <a:t>jah</a:t>
            </a:r>
            <a:r>
              <a:rPr lang="en-US" sz="3900" dirty="0"/>
              <a:t> Ka </a:t>
            </a:r>
            <a:r>
              <a:rPr lang="en-US" sz="3900" dirty="0" err="1"/>
              <a:t>Khamhtu</a:t>
            </a:r>
            <a:r>
              <a:rPr lang="en-US" sz="3900" dirty="0"/>
              <a:t> he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kal</a:t>
            </a:r>
            <a:r>
              <a:rPr lang="en-US" sz="3900" dirty="0"/>
              <a:t> </a:t>
            </a:r>
            <a:r>
              <a:rPr lang="en-US" sz="3900" dirty="0" err="1"/>
              <a:t>ti</a:t>
            </a:r>
            <a:r>
              <a:rPr lang="en-US" sz="3900" dirty="0"/>
              <a:t> </a:t>
            </a:r>
            <a:r>
              <a:rPr lang="en-US" sz="3900" dirty="0" err="1"/>
              <a:t>tawn</a:t>
            </a:r>
            <a:r>
              <a:rPr lang="en-US" sz="3900" dirty="0"/>
              <a:t>, Ka </a:t>
            </a:r>
            <a:r>
              <a:rPr lang="en-US" sz="3900" dirty="0" err="1"/>
              <a:t>dawt</a:t>
            </a:r>
            <a:r>
              <a:rPr lang="en-US" sz="3900" dirty="0"/>
              <a:t> </a:t>
            </a:r>
            <a:r>
              <a:rPr lang="en-US" sz="3900" dirty="0" err="1"/>
              <a:t>Khamhtu</a:t>
            </a:r>
            <a:r>
              <a:rPr lang="en-US" sz="3900" dirty="0"/>
              <a:t>, </a:t>
            </a:r>
            <a:r>
              <a:rPr lang="en-US" sz="3900" dirty="0" err="1"/>
              <a:t>Misung</a:t>
            </a:r>
            <a:r>
              <a:rPr lang="en-US" sz="3900" dirty="0"/>
              <a:t> </a:t>
            </a:r>
            <a:r>
              <a:rPr lang="en-US" sz="3900" dirty="0" err="1"/>
              <a:t>Khamhtu</a:t>
            </a:r>
            <a:r>
              <a:rPr lang="en-US" sz="3900" dirty="0"/>
              <a:t>, A </a:t>
            </a:r>
            <a:r>
              <a:rPr lang="en-US" sz="3900" dirty="0" err="1"/>
              <a:t>tlingmi</a:t>
            </a:r>
            <a:r>
              <a:rPr lang="en-US" sz="3900" dirty="0"/>
              <a:t> a </a:t>
            </a:r>
            <a:r>
              <a:rPr lang="en-US" sz="3900" dirty="0" err="1"/>
              <a:t>dawtnak</a:t>
            </a:r>
            <a:r>
              <a:rPr lang="en-US" sz="3900" dirty="0"/>
              <a:t> </a:t>
            </a:r>
            <a:r>
              <a:rPr lang="en-US" sz="3900" dirty="0" err="1"/>
              <a:t>chungah</a:t>
            </a:r>
            <a:r>
              <a:rPr lang="en-US" sz="3900" dirty="0"/>
              <a:t> a ka </a:t>
            </a:r>
            <a:r>
              <a:rPr lang="en-US" sz="3900" dirty="0" err="1"/>
              <a:t>chiah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, </a:t>
            </a:r>
            <a:r>
              <a:rPr lang="en-US" sz="3900" dirty="0" err="1"/>
              <a:t>Keimah</a:t>
            </a:r>
            <a:r>
              <a:rPr lang="en-US" sz="3900" dirty="0"/>
              <a:t> </a:t>
            </a:r>
            <a:r>
              <a:rPr lang="en-US" sz="3900" dirty="0" err="1"/>
              <a:t>lawng</a:t>
            </a:r>
            <a:r>
              <a:rPr lang="en-US" sz="3900" dirty="0"/>
              <a:t> a ka </a:t>
            </a:r>
            <a:r>
              <a:rPr lang="en-US" sz="3900" dirty="0" err="1"/>
              <a:t>kaltak</a:t>
            </a:r>
            <a:r>
              <a:rPr lang="en-US" sz="3900" dirty="0"/>
              <a:t> bal lo.</a:t>
            </a:r>
          </a:p>
        </p:txBody>
      </p:sp>
    </p:spTree>
  </p:cSld>
  <p:clrMapOvr>
    <a:masterClrMapping/>
  </p:clrMapOvr>
</p:sld>
</file>

<file path=ppt/slides/slide14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Umnak inn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timhpiak</a:t>
            </a:r>
            <a:r>
              <a:rPr lang="en-US" sz="3900" dirty="0"/>
              <a:t>, </a:t>
            </a:r>
            <a:r>
              <a:rPr lang="en-US" sz="3900" dirty="0" err="1"/>
              <a:t>Lungvar</a:t>
            </a:r>
            <a:r>
              <a:rPr lang="en-US" sz="3900" dirty="0"/>
              <a:t> </a:t>
            </a:r>
            <a:r>
              <a:rPr lang="en-US" sz="3900" dirty="0" err="1"/>
              <a:t>tamhmi</a:t>
            </a:r>
            <a:r>
              <a:rPr lang="en-US" sz="3900" dirty="0"/>
              <a:t> </a:t>
            </a:r>
            <a:r>
              <a:rPr lang="en-US" sz="3900" dirty="0" err="1"/>
              <a:t>tikam</a:t>
            </a:r>
            <a:r>
              <a:rPr lang="en-US" sz="3900" dirty="0"/>
              <a:t> ah, A sung </a:t>
            </a:r>
            <a:r>
              <a:rPr lang="en-US" sz="3900" dirty="0" err="1"/>
              <a:t>bik</a:t>
            </a:r>
            <a:r>
              <a:rPr lang="en-US" sz="3900" dirty="0"/>
              <a:t> ka </a:t>
            </a:r>
            <a:r>
              <a:rPr lang="en-US" sz="3900" dirty="0" err="1"/>
              <a:t>Khamhtu</a:t>
            </a:r>
            <a:r>
              <a:rPr lang="en-US" sz="3900" dirty="0"/>
              <a:t> </a:t>
            </a:r>
            <a:r>
              <a:rPr lang="en-US" sz="3900" dirty="0" err="1"/>
              <a:t>Bawi</a:t>
            </a:r>
            <a:r>
              <a:rPr lang="en-US" sz="3900" dirty="0"/>
              <a:t>, </a:t>
            </a:r>
            <a:r>
              <a:rPr lang="en-US" sz="3900" dirty="0" err="1"/>
              <a:t>Nunnak</a:t>
            </a:r>
            <a:r>
              <a:rPr lang="en-US" sz="3900" dirty="0"/>
              <a:t> </a:t>
            </a:r>
            <a:r>
              <a:rPr lang="en-US" sz="3900" dirty="0" err="1"/>
              <a:t>ni</a:t>
            </a:r>
            <a:r>
              <a:rPr lang="en-US" sz="3900" dirty="0"/>
              <a:t> bang a </a:t>
            </a:r>
            <a:r>
              <a:rPr lang="en-US" sz="3900" dirty="0" err="1"/>
              <a:t>liam</a:t>
            </a:r>
            <a:r>
              <a:rPr lang="en-US" sz="3900" dirty="0"/>
              <a:t> </a:t>
            </a:r>
            <a:r>
              <a:rPr lang="en-US" sz="3900" dirty="0" err="1"/>
              <a:t>cun</a:t>
            </a:r>
            <a:r>
              <a:rPr lang="en-US" sz="3900" dirty="0"/>
              <a:t>, </a:t>
            </a:r>
            <a:r>
              <a:rPr lang="en-US" sz="3900" dirty="0" err="1"/>
              <a:t>Khi</a:t>
            </a:r>
            <a:r>
              <a:rPr lang="en-US" sz="3900" dirty="0"/>
              <a:t> </a:t>
            </a:r>
            <a:r>
              <a:rPr lang="en-US" sz="3900" dirty="0" err="1"/>
              <a:t>varal</a:t>
            </a:r>
            <a:r>
              <a:rPr lang="en-US" sz="3900" dirty="0"/>
              <a:t> ah ka um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ceunak</a:t>
            </a:r>
            <a:r>
              <a:rPr lang="en-US" sz="3900" dirty="0"/>
              <a:t> </a:t>
            </a:r>
            <a:r>
              <a:rPr lang="en-US" sz="3900" dirty="0" err="1"/>
              <a:t>khuapi</a:t>
            </a:r>
            <a:r>
              <a:rPr lang="en-US" sz="3900" dirty="0"/>
              <a:t> ah,</a:t>
            </a:r>
          </a:p>
        </p:txBody>
      </p:sp>
    </p:spTree>
  </p:cSld>
  <p:clrMapOvr>
    <a:masterClrMapping/>
  </p:clrMapOvr>
</p:sld>
</file>

<file path=ppt/slides/slide14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Hal-le-</a:t>
            </a:r>
            <a:r>
              <a:rPr lang="en-US" sz="3900" dirty="0" err="1"/>
              <a:t>lu</a:t>
            </a:r>
            <a:r>
              <a:rPr lang="en-US" sz="3900" dirty="0"/>
              <a:t>-</a:t>
            </a:r>
            <a:r>
              <a:rPr lang="en-US" sz="3900" dirty="0" err="1"/>
              <a:t>jah</a:t>
            </a:r>
            <a:r>
              <a:rPr lang="en-US" sz="3900" dirty="0"/>
              <a:t> Ka </a:t>
            </a:r>
            <a:r>
              <a:rPr lang="en-US" sz="3900" dirty="0" err="1"/>
              <a:t>Khamhtu</a:t>
            </a:r>
            <a:r>
              <a:rPr lang="en-US" sz="3900" dirty="0"/>
              <a:t> he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kal</a:t>
            </a:r>
            <a:r>
              <a:rPr lang="en-US" sz="3900" dirty="0"/>
              <a:t> </a:t>
            </a:r>
            <a:r>
              <a:rPr lang="en-US" sz="3900" dirty="0" err="1"/>
              <a:t>ti</a:t>
            </a:r>
            <a:r>
              <a:rPr lang="en-US" sz="3900" dirty="0"/>
              <a:t> </a:t>
            </a:r>
            <a:r>
              <a:rPr lang="en-US" sz="3900" dirty="0" err="1"/>
              <a:t>tawn</a:t>
            </a:r>
            <a:r>
              <a:rPr lang="en-US" sz="3900" dirty="0"/>
              <a:t>, Ka </a:t>
            </a:r>
            <a:r>
              <a:rPr lang="en-US" sz="3900" dirty="0" err="1"/>
              <a:t>dawt</a:t>
            </a:r>
            <a:r>
              <a:rPr lang="en-US" sz="3900" dirty="0"/>
              <a:t> </a:t>
            </a:r>
            <a:r>
              <a:rPr lang="en-US" sz="3900" dirty="0" err="1"/>
              <a:t>Khamhtu</a:t>
            </a:r>
            <a:r>
              <a:rPr lang="en-US" sz="3900" dirty="0"/>
              <a:t>, </a:t>
            </a:r>
            <a:r>
              <a:rPr lang="en-US" sz="3900" dirty="0" err="1"/>
              <a:t>Misung</a:t>
            </a:r>
            <a:r>
              <a:rPr lang="en-US" sz="3900" dirty="0"/>
              <a:t> </a:t>
            </a:r>
            <a:r>
              <a:rPr lang="en-US" sz="3900" dirty="0" err="1"/>
              <a:t>Khamhtu</a:t>
            </a:r>
            <a:r>
              <a:rPr lang="en-US" sz="3900" dirty="0"/>
              <a:t>, A </a:t>
            </a:r>
            <a:r>
              <a:rPr lang="en-US" sz="3900" dirty="0" err="1"/>
              <a:t>tlingmi</a:t>
            </a:r>
            <a:r>
              <a:rPr lang="en-US" sz="3900" dirty="0"/>
              <a:t> a </a:t>
            </a:r>
            <a:r>
              <a:rPr lang="en-US" sz="3900" dirty="0" err="1"/>
              <a:t>dawtnak</a:t>
            </a:r>
            <a:r>
              <a:rPr lang="en-US" sz="3900" dirty="0"/>
              <a:t> </a:t>
            </a:r>
            <a:r>
              <a:rPr lang="en-US" sz="3900" dirty="0" err="1"/>
              <a:t>chungah</a:t>
            </a:r>
            <a:r>
              <a:rPr lang="en-US" sz="3900" dirty="0"/>
              <a:t> a ka </a:t>
            </a:r>
            <a:r>
              <a:rPr lang="en-US" sz="3900" dirty="0" err="1"/>
              <a:t>chiah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, </a:t>
            </a:r>
            <a:r>
              <a:rPr lang="en-US" sz="3900" dirty="0" err="1"/>
              <a:t>Keimah</a:t>
            </a:r>
            <a:r>
              <a:rPr lang="en-US" sz="3900" dirty="0"/>
              <a:t> </a:t>
            </a:r>
            <a:r>
              <a:rPr lang="en-US" sz="3900" dirty="0" err="1"/>
              <a:t>lawng</a:t>
            </a:r>
            <a:r>
              <a:rPr lang="en-US" sz="3900" dirty="0"/>
              <a:t> a ka </a:t>
            </a:r>
            <a:r>
              <a:rPr lang="en-US" sz="3900" dirty="0" err="1"/>
              <a:t>kaltak</a:t>
            </a:r>
            <a:r>
              <a:rPr lang="en-US" sz="3900" dirty="0"/>
              <a:t> bal lo.</a:t>
            </a:r>
          </a:p>
        </p:txBody>
      </p:sp>
    </p:spTree>
  </p:cSld>
  <p:clrMapOvr>
    <a:masterClrMapping/>
  </p:clrMapOvr>
</p:sld>
</file>

<file path=ppt/slides/slide14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14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179. KA HRUAI ZUNGZAL SIANGPAHRANG</a:t>
            </a:r>
          </a:p>
          <a:p>
            <a:r>
              <a:rPr lang="en-US" sz="3900" dirty="0" err="1"/>
              <a:t>Doh</a:t>
            </a:r>
            <a:r>
              <a:rPr lang="en-US" sz="3900" dirty="0"/>
              <a:t> is D</a:t>
            </a:r>
          </a:p>
        </p:txBody>
      </p:sp>
    </p:spTree>
  </p:cSld>
  <p:clrMapOvr>
    <a:masterClrMapping/>
  </p:clrMapOvr>
</p:sld>
</file>

<file path=ppt/slides/slide14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Kan </a:t>
            </a:r>
            <a:r>
              <a:rPr lang="en-US" sz="3900" dirty="0" err="1"/>
              <a:t>hruai</a:t>
            </a:r>
            <a:r>
              <a:rPr lang="en-US" sz="3900" dirty="0"/>
              <a:t>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Siangpahrang</a:t>
            </a:r>
            <a:r>
              <a:rPr lang="en-US" sz="3900" dirty="0"/>
              <a:t>, </a:t>
            </a:r>
            <a:r>
              <a:rPr lang="en-US" sz="3900" dirty="0" err="1"/>
              <a:t>Dohnak</a:t>
            </a:r>
            <a:r>
              <a:rPr lang="en-US" sz="3900" dirty="0"/>
              <a:t> </a:t>
            </a:r>
            <a:r>
              <a:rPr lang="en-US" sz="3900" dirty="0" err="1"/>
              <a:t>ni</a:t>
            </a:r>
            <a:r>
              <a:rPr lang="en-US" sz="3900" dirty="0"/>
              <a:t> a </a:t>
            </a:r>
            <a:r>
              <a:rPr lang="en-US" sz="3900" dirty="0" err="1"/>
              <a:t>phan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</a:t>
            </a:r>
            <a:r>
              <a:rPr lang="en-US" sz="3900" dirty="0" err="1"/>
              <a:t>Ral</a:t>
            </a:r>
            <a:r>
              <a:rPr lang="en-US" sz="3900" dirty="0"/>
              <a:t> </a:t>
            </a:r>
            <a:r>
              <a:rPr lang="en-US" sz="3900" dirty="0" err="1"/>
              <a:t>teinak</a:t>
            </a:r>
            <a:r>
              <a:rPr lang="en-US" sz="3900" dirty="0"/>
              <a:t> </a:t>
            </a:r>
            <a:r>
              <a:rPr lang="en-US" sz="3900" dirty="0" err="1"/>
              <a:t>khua</a:t>
            </a:r>
            <a:r>
              <a:rPr lang="en-US" sz="3900" dirty="0"/>
              <a:t> </a:t>
            </a:r>
            <a:r>
              <a:rPr lang="en-US" sz="3900" dirty="0" err="1"/>
              <a:t>zakip</a:t>
            </a:r>
            <a:r>
              <a:rPr lang="en-US" sz="3900" dirty="0"/>
              <a:t> ah, Na </a:t>
            </a:r>
            <a:r>
              <a:rPr lang="en-US" sz="3900" dirty="0" err="1"/>
              <a:t>deu</a:t>
            </a:r>
            <a:r>
              <a:rPr lang="en-US" sz="3900" dirty="0"/>
              <a:t> a um </a:t>
            </a:r>
            <a:r>
              <a:rPr lang="en-US" sz="3900" dirty="0" err="1"/>
              <a:t>kan</a:t>
            </a:r>
            <a:r>
              <a:rPr lang="en-US" sz="3900" dirty="0"/>
              <a:t> inn, Na </a:t>
            </a:r>
            <a:r>
              <a:rPr lang="en-US" sz="3900" dirty="0" err="1"/>
              <a:t>vel</a:t>
            </a:r>
            <a:r>
              <a:rPr lang="en-US" sz="3900" dirty="0"/>
              <a:t> cu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tha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, </a:t>
            </a:r>
            <a:r>
              <a:rPr lang="en-US" sz="3900" dirty="0" err="1"/>
              <a:t>Timhnak</a:t>
            </a:r>
            <a:r>
              <a:rPr lang="en-US" sz="3900" dirty="0"/>
              <a:t> </a:t>
            </a:r>
            <a:r>
              <a:rPr lang="en-US" sz="3900" dirty="0" err="1"/>
              <a:t>caan</a:t>
            </a:r>
            <a:r>
              <a:rPr lang="en-US" sz="3900" dirty="0"/>
              <a:t> </a:t>
            </a:r>
            <a:r>
              <a:rPr lang="en-US" sz="3900" dirty="0" err="1"/>
              <a:t>chungah</a:t>
            </a:r>
            <a:r>
              <a:rPr lang="en-US" sz="3900" dirty="0"/>
              <a:t> </a:t>
            </a:r>
            <a:r>
              <a:rPr lang="en-US" sz="3900" dirty="0" err="1"/>
              <a:t>hin</a:t>
            </a:r>
            <a:r>
              <a:rPr lang="en-US" sz="3900" dirty="0"/>
              <a:t>; Kan </a:t>
            </a:r>
            <a:r>
              <a:rPr lang="en-US" sz="3900" dirty="0" err="1"/>
              <a:t>ral</a:t>
            </a:r>
            <a:r>
              <a:rPr lang="en-US" sz="3900" dirty="0"/>
              <a:t> </a:t>
            </a:r>
            <a:r>
              <a:rPr lang="en-US" sz="3900" dirty="0" err="1"/>
              <a:t>dohnak</a:t>
            </a:r>
            <a:r>
              <a:rPr lang="en-US" sz="3900" dirty="0"/>
              <a:t> </a:t>
            </a:r>
            <a:r>
              <a:rPr lang="en-US" sz="3900" dirty="0" err="1"/>
              <a:t>hla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sa</a:t>
            </a:r>
            <a:r>
              <a:rPr lang="en-US" sz="3900" dirty="0"/>
              <a:t>, </a:t>
            </a:r>
            <a:r>
              <a:rPr lang="en-US" sz="3900" dirty="0" err="1"/>
              <a:t>Atu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hruai</a:t>
            </a:r>
            <a:r>
              <a:rPr lang="en-US" sz="3900" dirty="0"/>
              <a:t> </a:t>
            </a:r>
            <a:r>
              <a:rPr lang="en-US" sz="3900" dirty="0" err="1"/>
              <a:t>Bawipa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4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Kan </a:t>
            </a:r>
            <a:r>
              <a:rPr lang="en-US" sz="3900" dirty="0" err="1"/>
              <a:t>hruai</a:t>
            </a:r>
            <a:r>
              <a:rPr lang="en-US" sz="3900" dirty="0"/>
              <a:t>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Siangpahrang</a:t>
            </a:r>
            <a:r>
              <a:rPr lang="en-US" sz="3900" dirty="0"/>
              <a:t>, </a:t>
            </a:r>
            <a:r>
              <a:rPr lang="en-US" sz="3900" dirty="0" err="1"/>
              <a:t>Sualnak</a:t>
            </a:r>
            <a:r>
              <a:rPr lang="en-US" sz="3900" dirty="0"/>
              <a:t> </a:t>
            </a:r>
            <a:r>
              <a:rPr lang="en-US" sz="3900" dirty="0" err="1"/>
              <a:t>ral</a:t>
            </a:r>
            <a:r>
              <a:rPr lang="en-US" sz="3900" dirty="0"/>
              <a:t> a </a:t>
            </a:r>
            <a:r>
              <a:rPr lang="en-US" sz="3900" dirty="0" err="1"/>
              <a:t>dih</a:t>
            </a:r>
            <a:r>
              <a:rPr lang="en-US" sz="3900" dirty="0"/>
              <a:t> </a:t>
            </a:r>
            <a:r>
              <a:rPr lang="en-US" sz="3900" dirty="0" err="1"/>
              <a:t>tiang</a:t>
            </a:r>
            <a:r>
              <a:rPr lang="en-US" sz="3900" dirty="0"/>
              <a:t>, </a:t>
            </a:r>
            <a:r>
              <a:rPr lang="en-US" sz="3900" dirty="0" err="1"/>
              <a:t>Thiang</a:t>
            </a:r>
            <a:r>
              <a:rPr lang="en-US" sz="3900" dirty="0"/>
              <a:t> </a:t>
            </a:r>
            <a:r>
              <a:rPr lang="en-US" sz="3900" dirty="0" err="1"/>
              <a:t>bik</a:t>
            </a:r>
            <a:r>
              <a:rPr lang="en-US" sz="3900" dirty="0"/>
              <a:t> </a:t>
            </a:r>
            <a:r>
              <a:rPr lang="en-US" sz="3900" dirty="0" err="1"/>
              <a:t>biathli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theih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Daihnak</a:t>
            </a:r>
            <a:r>
              <a:rPr lang="en-US" sz="3900" dirty="0"/>
              <a:t> Amen </a:t>
            </a:r>
            <a:r>
              <a:rPr lang="en-US" sz="3900" dirty="0" err="1"/>
              <a:t>ti</a:t>
            </a:r>
            <a:r>
              <a:rPr lang="en-US" sz="3900" dirty="0"/>
              <a:t>-in, </a:t>
            </a:r>
            <a:r>
              <a:rPr lang="en-US" sz="3900" dirty="0" err="1"/>
              <a:t>Fei</a:t>
            </a:r>
            <a:r>
              <a:rPr lang="en-US" sz="3900" dirty="0"/>
              <a:t>, </a:t>
            </a:r>
            <a:r>
              <a:rPr lang="en-US" sz="3900" dirty="0" err="1"/>
              <a:t>nam</a:t>
            </a:r>
            <a:r>
              <a:rPr lang="en-US" sz="3900" dirty="0"/>
              <a:t> </a:t>
            </a:r>
            <a:r>
              <a:rPr lang="en-US" sz="3900" dirty="0" err="1"/>
              <a:t>thawng</a:t>
            </a:r>
            <a:r>
              <a:rPr lang="en-US" sz="3900" dirty="0"/>
              <a:t> bang a </a:t>
            </a:r>
            <a:r>
              <a:rPr lang="en-US" sz="3900" dirty="0" err="1"/>
              <a:t>si</a:t>
            </a:r>
            <a:r>
              <a:rPr lang="en-US" sz="3900" dirty="0"/>
              <a:t> lo, </a:t>
            </a:r>
            <a:r>
              <a:rPr lang="en-US" sz="3900" dirty="0" err="1"/>
              <a:t>Khuangdar</a:t>
            </a:r>
            <a:r>
              <a:rPr lang="en-US" sz="3900" dirty="0"/>
              <a:t> </a:t>
            </a:r>
            <a:r>
              <a:rPr lang="en-US" sz="3900" dirty="0" err="1"/>
              <a:t>tum</a:t>
            </a:r>
            <a:r>
              <a:rPr lang="en-US" sz="3900" dirty="0"/>
              <a:t> </a:t>
            </a:r>
            <a:r>
              <a:rPr lang="en-US" sz="3900" dirty="0" err="1"/>
              <a:t>zong</a:t>
            </a:r>
            <a:r>
              <a:rPr lang="en-US" sz="3900" dirty="0"/>
              <a:t> </a:t>
            </a:r>
            <a:r>
              <a:rPr lang="en-US" sz="3900" dirty="0" err="1"/>
              <a:t>si</a:t>
            </a:r>
            <a:r>
              <a:rPr lang="en-US" sz="3900" dirty="0"/>
              <a:t> lo; </a:t>
            </a:r>
            <a:r>
              <a:rPr lang="en-US" sz="3900" dirty="0" err="1"/>
              <a:t>Dawtnak</a:t>
            </a:r>
            <a:r>
              <a:rPr lang="en-US" sz="3900" dirty="0"/>
              <a:t> le </a:t>
            </a:r>
            <a:r>
              <a:rPr lang="en-US" sz="3900" dirty="0" err="1"/>
              <a:t>zaangfahnak</a:t>
            </a:r>
            <a:r>
              <a:rPr lang="en-US" sz="3900" dirty="0"/>
              <a:t> in, </a:t>
            </a:r>
            <a:r>
              <a:rPr lang="en-US" sz="3900" dirty="0" err="1"/>
              <a:t>Vancung</a:t>
            </a:r>
            <a:r>
              <a:rPr lang="en-US" sz="3900" dirty="0"/>
              <a:t> </a:t>
            </a:r>
            <a:r>
              <a:rPr lang="en-US" sz="3900" dirty="0" err="1"/>
              <a:t>pennak</a:t>
            </a:r>
            <a:r>
              <a:rPr lang="en-US" sz="3900" dirty="0"/>
              <a:t> a </a:t>
            </a:r>
            <a:r>
              <a:rPr lang="en-US" sz="3900" dirty="0" err="1"/>
              <a:t>ra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4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Kan </a:t>
            </a:r>
            <a:r>
              <a:rPr lang="en-US" sz="3900" dirty="0" err="1"/>
              <a:t>hruai</a:t>
            </a:r>
            <a:r>
              <a:rPr lang="en-US" sz="3900" dirty="0"/>
              <a:t>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Siangpanhrang</a:t>
            </a:r>
            <a:r>
              <a:rPr lang="en-US" sz="3900" dirty="0"/>
              <a:t>, </a:t>
            </a:r>
            <a:r>
              <a:rPr lang="en-US" sz="3900" dirty="0" err="1"/>
              <a:t>Tih</a:t>
            </a:r>
            <a:r>
              <a:rPr lang="en-US" sz="3900" dirty="0"/>
              <a:t> lo in </a:t>
            </a:r>
            <a:r>
              <a:rPr lang="en-US" sz="3900" dirty="0" err="1"/>
              <a:t>kan</a:t>
            </a:r>
            <a:r>
              <a:rPr lang="en-US" sz="3900" dirty="0"/>
              <a:t> in </a:t>
            </a:r>
            <a:r>
              <a:rPr lang="en-US" sz="3900" dirty="0" err="1"/>
              <a:t>zulh</a:t>
            </a:r>
            <a:r>
              <a:rPr lang="en-US" sz="3900" dirty="0"/>
              <a:t>, Na </a:t>
            </a:r>
            <a:r>
              <a:rPr lang="en-US" sz="3900" dirty="0" err="1"/>
              <a:t>hmai</a:t>
            </a:r>
            <a:r>
              <a:rPr lang="en-US" sz="3900" dirty="0"/>
              <a:t> a </a:t>
            </a:r>
            <a:r>
              <a:rPr lang="en-US" sz="3900" dirty="0" err="1"/>
              <a:t>langhnak</a:t>
            </a:r>
            <a:r>
              <a:rPr lang="en-US" sz="3900" dirty="0"/>
              <a:t> </a:t>
            </a:r>
            <a:r>
              <a:rPr lang="en-US" sz="3900" dirty="0" err="1"/>
              <a:t>paoh</a:t>
            </a:r>
            <a:r>
              <a:rPr lang="en-US" sz="3900" dirty="0"/>
              <a:t> ah, </a:t>
            </a:r>
            <a:r>
              <a:rPr lang="en-US" sz="3900" dirty="0" err="1"/>
              <a:t>Lawmhnak</a:t>
            </a:r>
            <a:r>
              <a:rPr lang="en-US" sz="3900" dirty="0"/>
              <a:t> </a:t>
            </a:r>
            <a:r>
              <a:rPr lang="en-US" sz="3900" dirty="0" err="1"/>
              <a:t>zinglei</a:t>
            </a:r>
            <a:r>
              <a:rPr lang="en-US" sz="3900" dirty="0"/>
              <a:t> </a:t>
            </a:r>
            <a:r>
              <a:rPr lang="en-US" sz="3900" dirty="0" err="1"/>
              <a:t>bangin</a:t>
            </a:r>
            <a:r>
              <a:rPr lang="en-US" sz="3900" dirty="0"/>
              <a:t>, Na </a:t>
            </a:r>
            <a:r>
              <a:rPr lang="en-US" sz="3900" dirty="0" err="1"/>
              <a:t>vailam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cung</a:t>
            </a:r>
            <a:r>
              <a:rPr lang="en-US" sz="3900" dirty="0"/>
              <a:t> a </a:t>
            </a:r>
            <a:r>
              <a:rPr lang="en-US" sz="3900" dirty="0" err="1"/>
              <a:t>ra</a:t>
            </a:r>
            <a:r>
              <a:rPr lang="en-US" sz="3900" dirty="0"/>
              <a:t>, Kan </a:t>
            </a:r>
            <a:r>
              <a:rPr lang="en-US" sz="3900" dirty="0" err="1"/>
              <a:t>kal</a:t>
            </a:r>
            <a:r>
              <a:rPr lang="en-US" sz="3900" dirty="0"/>
              <a:t> a </a:t>
            </a:r>
            <a:r>
              <a:rPr lang="en-US" sz="3900" dirty="0" err="1"/>
              <a:t>ceunak</a:t>
            </a:r>
            <a:r>
              <a:rPr lang="en-US" sz="3900" dirty="0"/>
              <a:t> in; </a:t>
            </a:r>
            <a:r>
              <a:rPr lang="en-US" sz="3900" dirty="0" err="1"/>
              <a:t>Teinak</a:t>
            </a:r>
            <a:r>
              <a:rPr lang="en-US" sz="3900" dirty="0"/>
              <a:t> </a:t>
            </a:r>
            <a:r>
              <a:rPr lang="en-US" sz="3900" dirty="0" err="1"/>
              <a:t>luchin</a:t>
            </a:r>
            <a:r>
              <a:rPr lang="en-US" sz="3900" dirty="0"/>
              <a:t> </a:t>
            </a:r>
            <a:r>
              <a:rPr lang="en-US" sz="3900" dirty="0" err="1"/>
              <a:t>remh</a:t>
            </a:r>
            <a:r>
              <a:rPr lang="en-US" sz="3900" dirty="0"/>
              <a:t> </a:t>
            </a:r>
            <a:r>
              <a:rPr lang="en-US" sz="3900" dirty="0" err="1"/>
              <a:t>cia</a:t>
            </a:r>
            <a:r>
              <a:rPr lang="en-US" sz="3900" dirty="0"/>
              <a:t> he, Kan </a:t>
            </a:r>
            <a:r>
              <a:rPr lang="en-US" sz="3900" dirty="0" err="1"/>
              <a:t>hruai</a:t>
            </a:r>
            <a:r>
              <a:rPr lang="en-US" sz="3900" dirty="0"/>
              <a:t> </a:t>
            </a:r>
            <a:r>
              <a:rPr lang="en-US" sz="3900" dirty="0" err="1"/>
              <a:t>thawnnak</a:t>
            </a:r>
            <a:r>
              <a:rPr lang="en-US" sz="3900" dirty="0"/>
              <a:t> </a:t>
            </a:r>
            <a:r>
              <a:rPr lang="en-US" sz="3900" dirty="0" err="1"/>
              <a:t>Bawipa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4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14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180. KHRIHFA RALKAP KAL U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F</a:t>
            </a:r>
          </a:p>
        </p:txBody>
      </p:sp>
    </p:spTree>
  </p:cSld>
  <p:clrMapOvr>
    <a:masterClrMapping/>
  </p:clrMapOvr>
</p:sld>
</file>

<file path=ppt/slides/slide14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Khrihfa</a:t>
            </a:r>
            <a:r>
              <a:rPr lang="en-US" sz="3900" dirty="0"/>
              <a:t> </a:t>
            </a:r>
            <a:r>
              <a:rPr lang="en-US" sz="3900" dirty="0" err="1"/>
              <a:t>ralkap</a:t>
            </a:r>
            <a:r>
              <a:rPr lang="en-US" sz="3900" dirty="0"/>
              <a:t> mi </a:t>
            </a:r>
            <a:r>
              <a:rPr lang="en-US" sz="3900" dirty="0" err="1"/>
              <a:t>hna</a:t>
            </a:r>
            <a:r>
              <a:rPr lang="en-US" sz="3900" dirty="0"/>
              <a:t>, </a:t>
            </a:r>
            <a:r>
              <a:rPr lang="en-US" sz="3900" dirty="0" err="1"/>
              <a:t>Dohnak</a:t>
            </a:r>
            <a:r>
              <a:rPr lang="en-US" sz="3900" dirty="0"/>
              <a:t> ah </a:t>
            </a:r>
            <a:r>
              <a:rPr lang="en-US" sz="3900" dirty="0" err="1"/>
              <a:t>kal</a:t>
            </a:r>
            <a:r>
              <a:rPr lang="en-US" sz="3900" dirty="0"/>
              <a:t> u, </a:t>
            </a:r>
            <a:r>
              <a:rPr lang="en-US" sz="3900" dirty="0" err="1"/>
              <a:t>Hmailei</a:t>
            </a:r>
            <a:r>
              <a:rPr lang="en-US" sz="3900" dirty="0"/>
              <a:t> ah a </a:t>
            </a:r>
            <a:r>
              <a:rPr lang="en-US" sz="3900" dirty="0" err="1"/>
              <a:t>kalmi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zoh</a:t>
            </a:r>
            <a:r>
              <a:rPr lang="en-US" sz="3900" dirty="0"/>
              <a:t> u;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Siangpahrang</a:t>
            </a:r>
            <a:r>
              <a:rPr lang="en-US" sz="3900" dirty="0"/>
              <a:t>, </a:t>
            </a:r>
            <a:r>
              <a:rPr lang="en-US" sz="3900" dirty="0" err="1"/>
              <a:t>Hmaiah</a:t>
            </a:r>
            <a:r>
              <a:rPr lang="en-US" sz="3900" dirty="0"/>
              <a:t>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sak</a:t>
            </a:r>
            <a:r>
              <a:rPr lang="en-US" sz="3900" dirty="0"/>
              <a:t>, </a:t>
            </a:r>
            <a:r>
              <a:rPr lang="en-US" sz="3900" dirty="0" err="1"/>
              <a:t>Raldoh</a:t>
            </a:r>
            <a:r>
              <a:rPr lang="en-US" sz="3900" dirty="0"/>
              <a:t> </a:t>
            </a:r>
            <a:r>
              <a:rPr lang="en-US" sz="3900" dirty="0" err="1"/>
              <a:t>zuam</a:t>
            </a:r>
            <a:r>
              <a:rPr lang="en-US" sz="3900" dirty="0"/>
              <a:t> a </a:t>
            </a:r>
            <a:r>
              <a:rPr lang="en-US" sz="3900" dirty="0" err="1"/>
              <a:t>kalmi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zoh</a:t>
            </a:r>
            <a:r>
              <a:rPr lang="en-US" sz="3900" dirty="0"/>
              <a:t> u,</a:t>
            </a:r>
          </a:p>
        </p:txBody>
      </p:sp>
    </p:spTree>
  </p:cSld>
  <p:clrMapOvr>
    <a:masterClrMapping/>
  </p:clrMapOvr>
</p:sld>
</file>

<file path=ppt/slides/slide14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320527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Khrihfa</a:t>
            </a:r>
            <a:r>
              <a:rPr lang="en-US" sz="3900" dirty="0"/>
              <a:t> </a:t>
            </a:r>
            <a:r>
              <a:rPr lang="en-US" sz="3900" dirty="0" err="1"/>
              <a:t>ralkap</a:t>
            </a:r>
            <a:r>
              <a:rPr lang="en-US" sz="3900" dirty="0"/>
              <a:t> mi </a:t>
            </a:r>
            <a:r>
              <a:rPr lang="en-US" sz="3900" dirty="0" err="1"/>
              <a:t>hna</a:t>
            </a:r>
            <a:r>
              <a:rPr lang="en-US" sz="3900" dirty="0"/>
              <a:t>, </a:t>
            </a:r>
            <a:r>
              <a:rPr lang="en-US" sz="3900" dirty="0" err="1"/>
              <a:t>Ral</a:t>
            </a:r>
            <a:r>
              <a:rPr lang="en-US" sz="3900" dirty="0"/>
              <a:t> </a:t>
            </a:r>
            <a:r>
              <a:rPr lang="en-US" sz="3900" dirty="0" err="1"/>
              <a:t>dohnak</a:t>
            </a:r>
            <a:r>
              <a:rPr lang="en-US" sz="3900" dirty="0"/>
              <a:t> ah </a:t>
            </a:r>
            <a:r>
              <a:rPr lang="en-US" sz="3900" dirty="0" err="1"/>
              <a:t>kal</a:t>
            </a:r>
            <a:r>
              <a:rPr lang="en-US" sz="3900" dirty="0"/>
              <a:t>, </a:t>
            </a:r>
            <a:r>
              <a:rPr lang="en-US" sz="3900" dirty="0" err="1"/>
              <a:t>Hmailei</a:t>
            </a:r>
            <a:r>
              <a:rPr lang="en-US" sz="3900" dirty="0"/>
              <a:t> ah a </a:t>
            </a:r>
            <a:r>
              <a:rPr lang="en-US" sz="3900" dirty="0" err="1"/>
              <a:t>kalmi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zoh</a:t>
            </a:r>
            <a:r>
              <a:rPr lang="en-US" sz="3900" dirty="0"/>
              <a:t> u.</a:t>
            </a:r>
          </a:p>
        </p:txBody>
      </p:sp>
    </p:spTree>
  </p:cSld>
  <p:clrMapOvr>
    <a:masterClrMapping/>
  </p:clrMapOvr>
</p:sld>
</file>

<file path=ppt/slides/slide14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Jesuh</a:t>
            </a:r>
            <a:r>
              <a:rPr lang="en-US" sz="3900" dirty="0"/>
              <a:t> min an </a:t>
            </a:r>
            <a:r>
              <a:rPr lang="en-US" sz="3900" dirty="0" err="1"/>
              <a:t>theih</a:t>
            </a:r>
            <a:r>
              <a:rPr lang="en-US" sz="3900" dirty="0"/>
              <a:t> ah, </a:t>
            </a:r>
            <a:r>
              <a:rPr lang="en-US" sz="3900" dirty="0" err="1"/>
              <a:t>Rulhreu</a:t>
            </a:r>
            <a:r>
              <a:rPr lang="en-US" sz="3900" dirty="0"/>
              <a:t> mi an </a:t>
            </a:r>
            <a:r>
              <a:rPr lang="en-US" sz="3900" dirty="0" err="1"/>
              <a:t>tli</a:t>
            </a:r>
            <a:r>
              <a:rPr lang="en-US" sz="3900" dirty="0"/>
              <a:t>, </a:t>
            </a:r>
            <a:r>
              <a:rPr lang="en-US" sz="3900" dirty="0" err="1"/>
              <a:t>Khrihfa</a:t>
            </a:r>
            <a:r>
              <a:rPr lang="en-US" sz="3900" dirty="0"/>
              <a:t> </a:t>
            </a:r>
            <a:r>
              <a:rPr lang="en-US" sz="3900" dirty="0" err="1"/>
              <a:t>ralkapmi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, </a:t>
            </a:r>
            <a:r>
              <a:rPr lang="en-US" sz="3900" dirty="0" err="1"/>
              <a:t>Teinak</a:t>
            </a:r>
            <a:r>
              <a:rPr lang="en-US" sz="3900" dirty="0"/>
              <a:t> </a:t>
            </a:r>
            <a:r>
              <a:rPr lang="en-US" sz="3900" dirty="0" err="1"/>
              <a:t>hmu</a:t>
            </a:r>
            <a:r>
              <a:rPr lang="en-US" sz="3900" dirty="0"/>
              <a:t> u </a:t>
            </a:r>
            <a:r>
              <a:rPr lang="en-US" sz="3900" dirty="0" err="1"/>
              <a:t>si</a:t>
            </a:r>
            <a:r>
              <a:rPr lang="en-US" sz="3900" dirty="0"/>
              <a:t>, </a:t>
            </a:r>
            <a:r>
              <a:rPr lang="en-US" sz="3900" dirty="0" err="1"/>
              <a:t>Aunak</a:t>
            </a:r>
            <a:r>
              <a:rPr lang="en-US" sz="3900" dirty="0"/>
              <a:t> </a:t>
            </a:r>
            <a:r>
              <a:rPr lang="en-US" sz="3900" dirty="0" err="1"/>
              <a:t>thawng</a:t>
            </a:r>
            <a:r>
              <a:rPr lang="en-US" sz="3900" dirty="0"/>
              <a:t> an </a:t>
            </a:r>
            <a:r>
              <a:rPr lang="en-US" sz="3900" dirty="0" err="1"/>
              <a:t>theih</a:t>
            </a:r>
            <a:r>
              <a:rPr lang="en-US" sz="3900" dirty="0"/>
              <a:t> in, </a:t>
            </a:r>
            <a:r>
              <a:rPr lang="en-US" sz="3900" dirty="0" err="1"/>
              <a:t>Rulhreu</a:t>
            </a:r>
            <a:r>
              <a:rPr lang="en-US" sz="3900" dirty="0"/>
              <a:t> </a:t>
            </a:r>
            <a:r>
              <a:rPr lang="en-US" sz="3900" dirty="0" err="1"/>
              <a:t>pennak</a:t>
            </a:r>
            <a:r>
              <a:rPr lang="en-US" sz="3900" dirty="0"/>
              <a:t> </a:t>
            </a:r>
            <a:r>
              <a:rPr lang="en-US" sz="3900" dirty="0" err="1"/>
              <a:t>rawk</a:t>
            </a:r>
            <a:r>
              <a:rPr lang="en-US" sz="3900" dirty="0"/>
              <a:t>, U le </a:t>
            </a:r>
            <a:r>
              <a:rPr lang="en-US" sz="3900" dirty="0" err="1"/>
              <a:t>nau</a:t>
            </a:r>
            <a:r>
              <a:rPr lang="en-US" sz="3900" dirty="0"/>
              <a:t> au </a:t>
            </a:r>
            <a:r>
              <a:rPr lang="en-US" sz="3900" dirty="0" err="1"/>
              <a:t>len</a:t>
            </a:r>
            <a:r>
              <a:rPr lang="en-US" sz="3900" dirty="0"/>
              <a:t> u, </a:t>
            </a:r>
            <a:r>
              <a:rPr lang="en-US" sz="3900" dirty="0" err="1"/>
              <a:t>Lawmhnak</a:t>
            </a:r>
            <a:r>
              <a:rPr lang="en-US" sz="3900" dirty="0"/>
              <a:t> in </a:t>
            </a:r>
            <a:r>
              <a:rPr lang="en-US" sz="3900" dirty="0" err="1"/>
              <a:t>thangthat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4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320527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Khrihfa</a:t>
            </a:r>
            <a:r>
              <a:rPr lang="en-US" sz="3900" dirty="0"/>
              <a:t> </a:t>
            </a:r>
            <a:r>
              <a:rPr lang="en-US" sz="3900" dirty="0" err="1"/>
              <a:t>ralkap</a:t>
            </a:r>
            <a:r>
              <a:rPr lang="en-US" sz="3900" dirty="0"/>
              <a:t> mi </a:t>
            </a:r>
            <a:r>
              <a:rPr lang="en-US" sz="3900" dirty="0" err="1"/>
              <a:t>hna</a:t>
            </a:r>
            <a:r>
              <a:rPr lang="en-US" sz="3900" dirty="0"/>
              <a:t>, </a:t>
            </a:r>
            <a:r>
              <a:rPr lang="en-US" sz="3900" dirty="0" err="1"/>
              <a:t>Ral</a:t>
            </a:r>
            <a:r>
              <a:rPr lang="en-US" sz="3900" dirty="0"/>
              <a:t> </a:t>
            </a:r>
            <a:r>
              <a:rPr lang="en-US" sz="3900" dirty="0" err="1"/>
              <a:t>dohnak</a:t>
            </a:r>
            <a:r>
              <a:rPr lang="en-US" sz="3900" dirty="0"/>
              <a:t> ah </a:t>
            </a:r>
            <a:r>
              <a:rPr lang="en-US" sz="3900" dirty="0" err="1"/>
              <a:t>kal</a:t>
            </a:r>
            <a:r>
              <a:rPr lang="en-US" sz="3900" dirty="0"/>
              <a:t>, </a:t>
            </a:r>
            <a:r>
              <a:rPr lang="en-US" sz="3900" dirty="0" err="1"/>
              <a:t>Hmailei</a:t>
            </a:r>
            <a:r>
              <a:rPr lang="en-US" sz="3900" dirty="0"/>
              <a:t> ah a </a:t>
            </a:r>
            <a:r>
              <a:rPr lang="en-US" sz="3900" dirty="0" err="1"/>
              <a:t>kalmi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zoh</a:t>
            </a:r>
            <a:r>
              <a:rPr lang="en-US" sz="3900" dirty="0"/>
              <a:t> u.</a:t>
            </a:r>
          </a:p>
        </p:txBody>
      </p:sp>
    </p:spTree>
  </p:cSld>
  <p:clrMapOvr>
    <a:masterClrMapping/>
  </p:clrMapOvr>
</p:sld>
</file>

<file path=ppt/slides/slide14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Ralkap</a:t>
            </a:r>
            <a:r>
              <a:rPr lang="en-US" sz="3900" dirty="0"/>
              <a:t> </a:t>
            </a:r>
            <a:r>
              <a:rPr lang="en-US" sz="3900" dirty="0" err="1"/>
              <a:t>rian</a:t>
            </a:r>
            <a:r>
              <a:rPr lang="en-US" sz="3900" dirty="0"/>
              <a:t> an </a:t>
            </a:r>
            <a:r>
              <a:rPr lang="en-US" sz="3900" dirty="0" err="1"/>
              <a:t>tuan</a:t>
            </a:r>
            <a:r>
              <a:rPr lang="en-US" sz="3900" dirty="0"/>
              <a:t> bang, </a:t>
            </a:r>
            <a:r>
              <a:rPr lang="en-US" sz="3900" dirty="0" err="1"/>
              <a:t>Khrihfabu</a:t>
            </a:r>
            <a:r>
              <a:rPr lang="en-US" sz="3900" dirty="0"/>
              <a:t> an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Hmailei</a:t>
            </a:r>
            <a:r>
              <a:rPr lang="en-US" sz="3900" dirty="0"/>
              <a:t> </a:t>
            </a:r>
            <a:r>
              <a:rPr lang="en-US" sz="3900" dirty="0" err="1"/>
              <a:t>mithiang</a:t>
            </a:r>
            <a:r>
              <a:rPr lang="en-US" sz="3900" dirty="0"/>
              <a:t> </a:t>
            </a:r>
            <a:r>
              <a:rPr lang="en-US" sz="3900" dirty="0" err="1"/>
              <a:t>keneh</a:t>
            </a:r>
            <a:r>
              <a:rPr lang="en-US" sz="3900" dirty="0"/>
              <a:t>, </a:t>
            </a:r>
            <a:r>
              <a:rPr lang="en-US" sz="3900" dirty="0" err="1"/>
              <a:t>Kannih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zulh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, </a:t>
            </a:r>
            <a:r>
              <a:rPr lang="en-US" sz="3900" dirty="0" err="1"/>
              <a:t>Kannih</a:t>
            </a:r>
            <a:r>
              <a:rPr lang="en-US" sz="3900" dirty="0"/>
              <a:t> then lo in </a:t>
            </a:r>
            <a:r>
              <a:rPr lang="en-US" sz="3900" dirty="0" err="1"/>
              <a:t>kawp</a:t>
            </a:r>
            <a:r>
              <a:rPr lang="en-US" sz="3900" dirty="0"/>
              <a:t>, </a:t>
            </a:r>
            <a:r>
              <a:rPr lang="en-US" sz="3900" dirty="0" err="1"/>
              <a:t>Pum</a:t>
            </a:r>
            <a:r>
              <a:rPr lang="en-US" sz="3900" dirty="0"/>
              <a:t> </a:t>
            </a:r>
            <a:r>
              <a:rPr lang="en-US" sz="3900" dirty="0" err="1"/>
              <a:t>khat</a:t>
            </a:r>
            <a:r>
              <a:rPr lang="en-US" sz="3900" dirty="0"/>
              <a:t> </a:t>
            </a:r>
            <a:r>
              <a:rPr lang="en-US" sz="3900" dirty="0" err="1"/>
              <a:t>te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si</a:t>
            </a:r>
            <a:r>
              <a:rPr lang="en-US" sz="3900" dirty="0"/>
              <a:t>, </a:t>
            </a:r>
            <a:r>
              <a:rPr lang="en-US" sz="3900" dirty="0" err="1"/>
              <a:t>Dawtnak</a:t>
            </a:r>
            <a:r>
              <a:rPr lang="en-US" sz="3900" dirty="0"/>
              <a:t>, </a:t>
            </a:r>
            <a:r>
              <a:rPr lang="en-US" sz="3900" dirty="0" err="1"/>
              <a:t>zumhnak</a:t>
            </a:r>
            <a:r>
              <a:rPr lang="en-US" sz="3900" dirty="0"/>
              <a:t>, </a:t>
            </a:r>
            <a:r>
              <a:rPr lang="en-US" sz="3900" dirty="0" err="1"/>
              <a:t>bochannak</a:t>
            </a:r>
            <a:r>
              <a:rPr lang="en-US" sz="3900" dirty="0"/>
              <a:t>, Kan </a:t>
            </a:r>
            <a:r>
              <a:rPr lang="en-US" sz="3900" dirty="0" err="1"/>
              <a:t>lungtak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4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320527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Khrihfa</a:t>
            </a:r>
            <a:r>
              <a:rPr lang="en-US" sz="3900" dirty="0"/>
              <a:t> </a:t>
            </a:r>
            <a:r>
              <a:rPr lang="en-US" sz="3900" dirty="0" err="1"/>
              <a:t>ralkap</a:t>
            </a:r>
            <a:r>
              <a:rPr lang="en-US" sz="3900" dirty="0"/>
              <a:t> mi </a:t>
            </a:r>
            <a:r>
              <a:rPr lang="en-US" sz="3900" dirty="0" err="1"/>
              <a:t>hna</a:t>
            </a:r>
            <a:r>
              <a:rPr lang="en-US" sz="3900" dirty="0"/>
              <a:t>, </a:t>
            </a:r>
            <a:r>
              <a:rPr lang="en-US" sz="3900" dirty="0" err="1"/>
              <a:t>Ral</a:t>
            </a:r>
            <a:r>
              <a:rPr lang="en-US" sz="3900" dirty="0"/>
              <a:t> </a:t>
            </a:r>
            <a:r>
              <a:rPr lang="en-US" sz="3900" dirty="0" err="1"/>
              <a:t>dohnak</a:t>
            </a:r>
            <a:r>
              <a:rPr lang="en-US" sz="3900" dirty="0"/>
              <a:t> ah </a:t>
            </a:r>
            <a:r>
              <a:rPr lang="en-US" sz="3900" dirty="0" err="1"/>
              <a:t>kal</a:t>
            </a:r>
            <a:r>
              <a:rPr lang="en-US" sz="3900" dirty="0"/>
              <a:t>, </a:t>
            </a:r>
            <a:r>
              <a:rPr lang="en-US" sz="3900" dirty="0" err="1"/>
              <a:t>Hmailei</a:t>
            </a:r>
            <a:r>
              <a:rPr lang="en-US" sz="3900" dirty="0"/>
              <a:t> ah a </a:t>
            </a:r>
            <a:r>
              <a:rPr lang="en-US" sz="3900" dirty="0" err="1"/>
              <a:t>kalmi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zoh</a:t>
            </a:r>
            <a:r>
              <a:rPr lang="en-US" sz="3900" dirty="0"/>
              <a:t> u.</a:t>
            </a:r>
          </a:p>
        </p:txBody>
      </p:sp>
    </p:spTree>
  </p:cSld>
  <p:clrMapOvr>
    <a:masterClrMapping/>
  </p:clrMapOvr>
</p:sld>
</file>

<file path=ppt/slides/slide14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</a:t>
            </a:r>
            <a:r>
              <a:rPr lang="en-US" sz="3900" dirty="0" err="1"/>
              <a:t>Vawlei</a:t>
            </a:r>
            <a:r>
              <a:rPr lang="en-US" sz="3900" dirty="0"/>
              <a:t> mi-</a:t>
            </a:r>
            <a:r>
              <a:rPr lang="en-US" sz="3900" dirty="0" err="1"/>
              <a:t>lian</a:t>
            </a:r>
            <a:r>
              <a:rPr lang="en-US" sz="3900" dirty="0"/>
              <a:t> </a:t>
            </a:r>
            <a:r>
              <a:rPr lang="en-US" sz="3900" dirty="0" err="1"/>
              <a:t>pennak</a:t>
            </a:r>
            <a:r>
              <a:rPr lang="en-US" sz="3900" dirty="0"/>
              <a:t>, An </a:t>
            </a:r>
            <a:r>
              <a:rPr lang="en-US" sz="3900" dirty="0" err="1"/>
              <a:t>rawk</a:t>
            </a:r>
            <a:r>
              <a:rPr lang="en-US" sz="3900" dirty="0"/>
              <a:t> </a:t>
            </a:r>
            <a:r>
              <a:rPr lang="en-US" sz="3900" dirty="0" err="1"/>
              <a:t>len</a:t>
            </a:r>
            <a:r>
              <a:rPr lang="en-US" sz="3900" dirty="0"/>
              <a:t> </a:t>
            </a:r>
            <a:r>
              <a:rPr lang="en-US" sz="3900" dirty="0" err="1"/>
              <a:t>nain</a:t>
            </a:r>
            <a:r>
              <a:rPr lang="en-US" sz="3900" dirty="0"/>
              <a:t>,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pennak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, </a:t>
            </a:r>
            <a:r>
              <a:rPr lang="en-US" sz="3900" dirty="0" err="1"/>
              <a:t>Zungzal</a:t>
            </a:r>
            <a:r>
              <a:rPr lang="en-US" sz="3900" dirty="0"/>
              <a:t> a </a:t>
            </a:r>
            <a:r>
              <a:rPr lang="en-US" sz="3900" dirty="0" err="1"/>
              <a:t>hmun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</a:t>
            </a:r>
            <a:r>
              <a:rPr lang="en-US" sz="3900" dirty="0" err="1"/>
              <a:t>Rulhreu</a:t>
            </a:r>
            <a:r>
              <a:rPr lang="en-US" sz="3900" dirty="0"/>
              <a:t> </a:t>
            </a:r>
            <a:r>
              <a:rPr lang="en-US" sz="3900" dirty="0" err="1"/>
              <a:t>puarpennak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, </a:t>
            </a:r>
            <a:r>
              <a:rPr lang="en-US" sz="3900" dirty="0" err="1"/>
              <a:t>Teinak</a:t>
            </a:r>
            <a:r>
              <a:rPr lang="en-US" sz="3900" dirty="0"/>
              <a:t> an </a:t>
            </a:r>
            <a:r>
              <a:rPr lang="en-US" sz="3900" dirty="0" err="1"/>
              <a:t>hmu</a:t>
            </a:r>
            <a:r>
              <a:rPr lang="en-US" sz="3900" dirty="0"/>
              <a:t> lo,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bia</a:t>
            </a:r>
            <a:r>
              <a:rPr lang="en-US" sz="3900" dirty="0"/>
              <a:t>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kam</a:t>
            </a:r>
            <a:r>
              <a:rPr lang="en-US" sz="3900" dirty="0"/>
              <a:t>, Amah </a:t>
            </a:r>
            <a:r>
              <a:rPr lang="en-US" sz="3900" dirty="0" err="1"/>
              <a:t>bia</a:t>
            </a:r>
            <a:r>
              <a:rPr lang="en-US" sz="3900" dirty="0"/>
              <a:t> a </a:t>
            </a:r>
            <a:r>
              <a:rPr lang="en-US" sz="3900" dirty="0" err="1"/>
              <a:t>hmun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4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320527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Khrihfa</a:t>
            </a:r>
            <a:r>
              <a:rPr lang="en-US" sz="3900" dirty="0"/>
              <a:t> </a:t>
            </a:r>
            <a:r>
              <a:rPr lang="en-US" sz="3900" dirty="0" err="1"/>
              <a:t>ralkap</a:t>
            </a:r>
            <a:r>
              <a:rPr lang="en-US" sz="3900" dirty="0"/>
              <a:t> mi </a:t>
            </a:r>
            <a:r>
              <a:rPr lang="en-US" sz="3900" dirty="0" err="1"/>
              <a:t>hna</a:t>
            </a:r>
            <a:r>
              <a:rPr lang="en-US" sz="3900" dirty="0"/>
              <a:t>, </a:t>
            </a:r>
            <a:r>
              <a:rPr lang="en-US" sz="3900" dirty="0" err="1"/>
              <a:t>Ral</a:t>
            </a:r>
            <a:r>
              <a:rPr lang="en-US" sz="3900" dirty="0"/>
              <a:t> </a:t>
            </a:r>
            <a:r>
              <a:rPr lang="en-US" sz="3900" dirty="0" err="1"/>
              <a:t>dohnak</a:t>
            </a:r>
            <a:r>
              <a:rPr lang="en-US" sz="3900" dirty="0"/>
              <a:t> ah </a:t>
            </a:r>
            <a:r>
              <a:rPr lang="en-US" sz="3900" dirty="0" err="1"/>
              <a:t>kal</a:t>
            </a:r>
            <a:r>
              <a:rPr lang="en-US" sz="3900" dirty="0"/>
              <a:t>, </a:t>
            </a:r>
            <a:r>
              <a:rPr lang="en-US" sz="3900" dirty="0" err="1"/>
              <a:t>Hmailei</a:t>
            </a:r>
            <a:r>
              <a:rPr lang="en-US" sz="3900" dirty="0"/>
              <a:t> ah a </a:t>
            </a:r>
            <a:r>
              <a:rPr lang="en-US" sz="3900" dirty="0" err="1"/>
              <a:t>kalmi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zoh</a:t>
            </a:r>
            <a:r>
              <a:rPr lang="en-US" sz="3900" dirty="0"/>
              <a:t> u.</a:t>
            </a:r>
          </a:p>
        </p:txBody>
      </p:sp>
    </p:spTree>
  </p:cSld>
  <p:clrMapOvr>
    <a:masterClrMapping/>
  </p:clrMapOvr>
</p:sld>
</file>

<file path=ppt/slides/slide14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5. </a:t>
            </a:r>
            <a:r>
              <a:rPr lang="en-US" sz="3900" dirty="0" err="1"/>
              <a:t>Vawlei</a:t>
            </a:r>
            <a:r>
              <a:rPr lang="en-US" sz="3900" dirty="0"/>
              <a:t> mi </a:t>
            </a:r>
            <a:r>
              <a:rPr lang="en-US" sz="3900" dirty="0" err="1"/>
              <a:t>vialte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, </a:t>
            </a:r>
            <a:r>
              <a:rPr lang="en-US" sz="3900" dirty="0" err="1"/>
              <a:t>Lut</a:t>
            </a:r>
            <a:r>
              <a:rPr lang="en-US" sz="3900" dirty="0"/>
              <a:t> </a:t>
            </a:r>
            <a:r>
              <a:rPr lang="en-US" sz="3900" dirty="0" err="1"/>
              <a:t>Khrihfabu</a:t>
            </a:r>
            <a:r>
              <a:rPr lang="en-US" sz="3900" dirty="0"/>
              <a:t> ah, Nan </a:t>
            </a:r>
            <a:r>
              <a:rPr lang="en-US" sz="3900" dirty="0" err="1"/>
              <a:t>teinak</a:t>
            </a:r>
            <a:r>
              <a:rPr lang="en-US" sz="3900" dirty="0"/>
              <a:t> </a:t>
            </a:r>
            <a:r>
              <a:rPr lang="en-US" sz="3900" dirty="0" err="1"/>
              <a:t>hlasaknak</a:t>
            </a:r>
            <a:r>
              <a:rPr lang="en-US" sz="3900" dirty="0"/>
              <a:t>, </a:t>
            </a:r>
            <a:r>
              <a:rPr lang="en-US" sz="3900" dirty="0" err="1"/>
              <a:t>Nannih</a:t>
            </a:r>
            <a:r>
              <a:rPr lang="en-US" sz="3900" dirty="0"/>
              <a:t> </a:t>
            </a:r>
            <a:r>
              <a:rPr lang="en-US" sz="3900" dirty="0" err="1"/>
              <a:t>zong</a:t>
            </a:r>
            <a:r>
              <a:rPr lang="en-US" sz="3900" dirty="0"/>
              <a:t> </a:t>
            </a:r>
            <a:r>
              <a:rPr lang="en-US" sz="3900" dirty="0" err="1"/>
              <a:t>sa</a:t>
            </a:r>
            <a:r>
              <a:rPr lang="en-US" sz="3900" dirty="0"/>
              <a:t> u; </a:t>
            </a:r>
            <a:r>
              <a:rPr lang="en-US" sz="3900" dirty="0" err="1"/>
              <a:t>Rel</a:t>
            </a:r>
            <a:r>
              <a:rPr lang="en-US" sz="3900" dirty="0"/>
              <a:t> </a:t>
            </a:r>
            <a:r>
              <a:rPr lang="en-US" sz="3900" dirty="0" err="1"/>
              <a:t>cawk</a:t>
            </a:r>
            <a:r>
              <a:rPr lang="en-US" sz="3900" dirty="0"/>
              <a:t> lo </a:t>
            </a:r>
            <a:r>
              <a:rPr lang="en-US" sz="3900" dirty="0" err="1"/>
              <a:t>chan</a:t>
            </a:r>
            <a:r>
              <a:rPr lang="en-US" sz="3900" dirty="0"/>
              <a:t> </a:t>
            </a:r>
            <a:r>
              <a:rPr lang="en-US" sz="3900" dirty="0" err="1"/>
              <a:t>lakah</a:t>
            </a:r>
            <a:r>
              <a:rPr lang="en-US" sz="3900" dirty="0"/>
              <a:t>, Van le </a:t>
            </a:r>
            <a:r>
              <a:rPr lang="en-US" sz="3900" dirty="0" err="1"/>
              <a:t>vawlei</a:t>
            </a:r>
            <a:r>
              <a:rPr lang="en-US" sz="3900" dirty="0"/>
              <a:t> mi, </a:t>
            </a:r>
            <a:r>
              <a:rPr lang="en-US" sz="3900" dirty="0" err="1"/>
              <a:t>Thangthat</a:t>
            </a:r>
            <a:r>
              <a:rPr lang="en-US" sz="3900" dirty="0"/>
              <a:t> le </a:t>
            </a:r>
            <a:r>
              <a:rPr lang="en-US" sz="3900" dirty="0" err="1"/>
              <a:t>upatnak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pe</a:t>
            </a:r>
            <a:r>
              <a:rPr lang="en-US" sz="3900" dirty="0"/>
              <a:t> u </a:t>
            </a:r>
            <a:r>
              <a:rPr lang="en-US" sz="3900" dirty="0" err="1"/>
              <a:t>si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4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320527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Khrihfa</a:t>
            </a:r>
            <a:r>
              <a:rPr lang="en-US" sz="3900" dirty="0"/>
              <a:t> </a:t>
            </a:r>
            <a:r>
              <a:rPr lang="en-US" sz="3900" dirty="0" err="1"/>
              <a:t>ralkap</a:t>
            </a:r>
            <a:r>
              <a:rPr lang="en-US" sz="3900" dirty="0"/>
              <a:t> mi </a:t>
            </a:r>
            <a:r>
              <a:rPr lang="en-US" sz="3900" dirty="0" err="1"/>
              <a:t>hna</a:t>
            </a:r>
            <a:r>
              <a:rPr lang="en-US" sz="3900" dirty="0"/>
              <a:t>, </a:t>
            </a:r>
            <a:r>
              <a:rPr lang="en-US" sz="3900" dirty="0" err="1"/>
              <a:t>Ral</a:t>
            </a:r>
            <a:r>
              <a:rPr lang="en-US" sz="3900" dirty="0"/>
              <a:t> </a:t>
            </a:r>
            <a:r>
              <a:rPr lang="en-US" sz="3900" dirty="0" err="1"/>
              <a:t>dohnak</a:t>
            </a:r>
            <a:r>
              <a:rPr lang="en-US" sz="3900" dirty="0"/>
              <a:t> ah </a:t>
            </a:r>
            <a:r>
              <a:rPr lang="en-US" sz="3900" dirty="0" err="1"/>
              <a:t>kal</a:t>
            </a:r>
            <a:r>
              <a:rPr lang="en-US" sz="3900" dirty="0"/>
              <a:t>, </a:t>
            </a:r>
            <a:r>
              <a:rPr lang="en-US" sz="3900" dirty="0" err="1"/>
              <a:t>Hmailei</a:t>
            </a:r>
            <a:r>
              <a:rPr lang="en-US" sz="3900" dirty="0"/>
              <a:t> ah a </a:t>
            </a:r>
            <a:r>
              <a:rPr lang="en-US" sz="3900" dirty="0" err="1"/>
              <a:t>kalmi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zoh</a:t>
            </a:r>
            <a:r>
              <a:rPr lang="en-US" sz="3900" dirty="0"/>
              <a:t> u.</a:t>
            </a:r>
          </a:p>
        </p:txBody>
      </p:sp>
    </p:spTree>
  </p:cSld>
  <p:clrMapOvr>
    <a:masterClrMapping/>
  </p:clrMapOvr>
</p:sld>
</file>

<file path=ppt/slides/slide14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14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181. KHRIH LE KHRIHFABU CAAH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F</a:t>
            </a:r>
          </a:p>
        </p:txBody>
      </p:sp>
    </p:spTree>
  </p:cSld>
  <p:clrMapOvr>
    <a:masterClrMapping/>
  </p:clrMapOvr>
</p:sld>
</file>

<file path=ppt/slides/slide14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Khrih</a:t>
            </a:r>
            <a:r>
              <a:rPr lang="en-US" sz="3900" dirty="0"/>
              <a:t> le </a:t>
            </a:r>
            <a:r>
              <a:rPr lang="en-US" sz="3900" dirty="0" err="1"/>
              <a:t>Khrihfabu</a:t>
            </a:r>
            <a:r>
              <a:rPr lang="en-US" sz="3900" dirty="0"/>
              <a:t> ca ah, </a:t>
            </a:r>
            <a:r>
              <a:rPr lang="en-US" sz="3900" dirty="0" err="1"/>
              <a:t>Lungkhat</a:t>
            </a:r>
            <a:r>
              <a:rPr lang="en-US" sz="3900" dirty="0"/>
              <a:t> </a:t>
            </a:r>
            <a:r>
              <a:rPr lang="en-US" sz="3900" dirty="0" err="1"/>
              <a:t>te</a:t>
            </a:r>
            <a:r>
              <a:rPr lang="en-US" sz="3900" dirty="0"/>
              <a:t> in </a:t>
            </a:r>
            <a:r>
              <a:rPr lang="en-US" sz="3900" dirty="0" err="1"/>
              <a:t>kan</a:t>
            </a:r>
            <a:r>
              <a:rPr lang="en-US" sz="3900" dirty="0"/>
              <a:t> dir; A </a:t>
            </a:r>
            <a:r>
              <a:rPr lang="en-US" sz="3900" dirty="0" err="1"/>
              <a:t>thangthat</a:t>
            </a:r>
            <a:r>
              <a:rPr lang="en-US" sz="3900" dirty="0"/>
              <a:t> </a:t>
            </a:r>
            <a:r>
              <a:rPr lang="en-US" sz="3900" dirty="0" err="1"/>
              <a:t>tu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hmur</a:t>
            </a:r>
            <a:r>
              <a:rPr lang="en-US" sz="3900" dirty="0"/>
              <a:t>, </a:t>
            </a:r>
            <a:r>
              <a:rPr lang="en-US" sz="3900" dirty="0" err="1"/>
              <a:t>Sifak</a:t>
            </a:r>
            <a:r>
              <a:rPr lang="en-US" sz="3900" dirty="0"/>
              <a:t> </a:t>
            </a:r>
            <a:r>
              <a:rPr lang="en-US" sz="3900" dirty="0" err="1"/>
              <a:t>bawmtu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kut</a:t>
            </a:r>
            <a:r>
              <a:rPr lang="en-US" sz="3900" dirty="0"/>
              <a:t>; </a:t>
            </a:r>
            <a:r>
              <a:rPr lang="en-US" sz="3900" dirty="0" err="1"/>
              <a:t>Mitlau</a:t>
            </a:r>
            <a:r>
              <a:rPr lang="en-US" sz="3900" dirty="0"/>
              <a:t> </a:t>
            </a:r>
            <a:r>
              <a:rPr lang="en-US" sz="3900" dirty="0" err="1"/>
              <a:t>kawltu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ke</a:t>
            </a:r>
            <a:r>
              <a:rPr lang="en-US" sz="3900" dirty="0"/>
              <a:t>, </a:t>
            </a:r>
            <a:r>
              <a:rPr lang="en-US" sz="3900" dirty="0" err="1"/>
              <a:t>Khrih</a:t>
            </a:r>
            <a:r>
              <a:rPr lang="en-US" sz="3900" dirty="0"/>
              <a:t> ca ah an </a:t>
            </a:r>
            <a:r>
              <a:rPr lang="en-US" sz="3900" dirty="0" err="1"/>
              <a:t>si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4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Khrih</a:t>
            </a:r>
            <a:r>
              <a:rPr lang="en-US" sz="3900" dirty="0"/>
              <a:t> le </a:t>
            </a:r>
            <a:r>
              <a:rPr lang="en-US" sz="3900" dirty="0" err="1"/>
              <a:t>Khrihfabu</a:t>
            </a:r>
            <a:r>
              <a:rPr lang="en-US" sz="3900" dirty="0"/>
              <a:t> ca ah, </a:t>
            </a:r>
            <a:r>
              <a:rPr lang="en-US" sz="3900" dirty="0" err="1"/>
              <a:t>Lungkhat</a:t>
            </a:r>
            <a:r>
              <a:rPr lang="en-US" sz="3900" dirty="0"/>
              <a:t> </a:t>
            </a:r>
            <a:r>
              <a:rPr lang="en-US" sz="3900" dirty="0" err="1"/>
              <a:t>te</a:t>
            </a:r>
            <a:r>
              <a:rPr lang="en-US" sz="3900" dirty="0"/>
              <a:t> in </a:t>
            </a:r>
            <a:r>
              <a:rPr lang="en-US" sz="3900" dirty="0" err="1"/>
              <a:t>kan</a:t>
            </a:r>
            <a:r>
              <a:rPr lang="en-US" sz="3900" dirty="0"/>
              <a:t> dir;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Khrih</a:t>
            </a:r>
            <a:r>
              <a:rPr lang="en-US" sz="3900" dirty="0"/>
              <a:t> le </a:t>
            </a:r>
            <a:r>
              <a:rPr lang="en-US" sz="3900" dirty="0" err="1"/>
              <a:t>Khrihfabu</a:t>
            </a:r>
            <a:r>
              <a:rPr lang="en-US" sz="3900" dirty="0"/>
              <a:t> ca ah, Kan </a:t>
            </a:r>
            <a:r>
              <a:rPr lang="en-US" sz="3900" dirty="0" err="1"/>
              <a:t>nunnak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pek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4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Khrih</a:t>
            </a:r>
            <a:r>
              <a:rPr lang="en-US" sz="3900" dirty="0"/>
              <a:t> le </a:t>
            </a:r>
            <a:r>
              <a:rPr lang="en-US" sz="3900" dirty="0" err="1"/>
              <a:t>Khrihfabu</a:t>
            </a:r>
            <a:r>
              <a:rPr lang="en-US" sz="3900" dirty="0"/>
              <a:t> ca ah, </a:t>
            </a:r>
            <a:r>
              <a:rPr lang="en-US" sz="3900" dirty="0" err="1"/>
              <a:t>Thlacam</a:t>
            </a:r>
            <a:r>
              <a:rPr lang="en-US" sz="3900" dirty="0"/>
              <a:t> in </a:t>
            </a:r>
            <a:r>
              <a:rPr lang="en-US" sz="3900" dirty="0" err="1"/>
              <a:t>rian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tuan</a:t>
            </a:r>
            <a:r>
              <a:rPr lang="en-US" sz="3900" dirty="0"/>
              <a:t>; </a:t>
            </a:r>
            <a:r>
              <a:rPr lang="en-US" sz="3900" dirty="0" err="1"/>
              <a:t>Ngamh</a:t>
            </a:r>
            <a:r>
              <a:rPr lang="en-US" sz="3900" dirty="0"/>
              <a:t> le </a:t>
            </a:r>
            <a:r>
              <a:rPr lang="en-US" sz="3900" dirty="0" err="1"/>
              <a:t>lungtho</a:t>
            </a:r>
            <a:r>
              <a:rPr lang="en-US" sz="3900" dirty="0"/>
              <a:t> </a:t>
            </a:r>
            <a:r>
              <a:rPr lang="en-US" sz="3900" dirty="0" err="1"/>
              <a:t>ngai</a:t>
            </a:r>
            <a:r>
              <a:rPr lang="en-US" sz="3900" dirty="0"/>
              <a:t> in, A </a:t>
            </a:r>
            <a:r>
              <a:rPr lang="en-US" sz="3900" dirty="0" err="1"/>
              <a:t>rianthiang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tuan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; Kan </a:t>
            </a:r>
            <a:r>
              <a:rPr lang="en-US" sz="3900" dirty="0" err="1"/>
              <a:t>biakamnak</a:t>
            </a:r>
            <a:r>
              <a:rPr lang="en-US" sz="3900" dirty="0"/>
              <a:t> </a:t>
            </a:r>
            <a:r>
              <a:rPr lang="en-US" sz="3900" dirty="0" err="1"/>
              <a:t>fek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, </a:t>
            </a:r>
            <a:r>
              <a:rPr lang="en-US" sz="3900" dirty="0" err="1"/>
              <a:t>Khrih</a:t>
            </a:r>
            <a:r>
              <a:rPr lang="en-US" sz="3900" dirty="0"/>
              <a:t> ca ah </a:t>
            </a:r>
            <a:r>
              <a:rPr lang="en-US" sz="3900" dirty="0" err="1"/>
              <a:t>ti</a:t>
            </a:r>
            <a:r>
              <a:rPr lang="en-US" sz="3900" dirty="0"/>
              <a:t> in.</a:t>
            </a:r>
          </a:p>
        </p:txBody>
      </p:sp>
    </p:spTree>
  </p:cSld>
  <p:clrMapOvr>
    <a:masterClrMapping/>
  </p:clrMapOvr>
</p:sld>
</file>

<file path=ppt/slides/slide14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Khrih</a:t>
            </a:r>
            <a:r>
              <a:rPr lang="en-US" sz="3900" dirty="0"/>
              <a:t> le </a:t>
            </a:r>
            <a:r>
              <a:rPr lang="en-US" sz="3900" dirty="0" err="1"/>
              <a:t>Khrihfabu</a:t>
            </a:r>
            <a:r>
              <a:rPr lang="en-US" sz="3900" dirty="0"/>
              <a:t> ca ah, </a:t>
            </a:r>
            <a:r>
              <a:rPr lang="en-US" sz="3900" dirty="0" err="1"/>
              <a:t>Lungkhat</a:t>
            </a:r>
            <a:r>
              <a:rPr lang="en-US" sz="3900" dirty="0"/>
              <a:t> </a:t>
            </a:r>
            <a:r>
              <a:rPr lang="en-US" sz="3900" dirty="0" err="1"/>
              <a:t>te</a:t>
            </a:r>
            <a:r>
              <a:rPr lang="en-US" sz="3900" dirty="0"/>
              <a:t> in </a:t>
            </a:r>
            <a:r>
              <a:rPr lang="en-US" sz="3900" dirty="0" err="1"/>
              <a:t>kan</a:t>
            </a:r>
            <a:r>
              <a:rPr lang="en-US" sz="3900" dirty="0"/>
              <a:t> dir;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Khrih</a:t>
            </a:r>
            <a:r>
              <a:rPr lang="en-US" sz="3900" dirty="0"/>
              <a:t> le </a:t>
            </a:r>
            <a:r>
              <a:rPr lang="en-US" sz="3900" dirty="0" err="1"/>
              <a:t>Khrihfabu</a:t>
            </a:r>
            <a:r>
              <a:rPr lang="en-US" sz="3900" dirty="0"/>
              <a:t> ca ah, Kan </a:t>
            </a:r>
            <a:r>
              <a:rPr lang="en-US" sz="3900" dirty="0" err="1"/>
              <a:t>nunnak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pek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4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Khrih</a:t>
            </a:r>
            <a:r>
              <a:rPr lang="en-US" sz="3900" dirty="0"/>
              <a:t> le </a:t>
            </a:r>
            <a:r>
              <a:rPr lang="en-US" sz="3900" dirty="0" err="1"/>
              <a:t>Khrihfa-bu</a:t>
            </a:r>
            <a:r>
              <a:rPr lang="en-US" sz="3900" dirty="0"/>
              <a:t> ca ah, Ho-</a:t>
            </a:r>
            <a:r>
              <a:rPr lang="en-US" sz="3900" dirty="0" err="1"/>
              <a:t>sa</a:t>
            </a:r>
            <a:r>
              <a:rPr lang="en-US" sz="3900" dirty="0"/>
              <a:t>-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hla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sa</a:t>
            </a:r>
            <a:r>
              <a:rPr lang="en-US" sz="3900" dirty="0"/>
              <a:t>;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luatter</a:t>
            </a:r>
            <a:r>
              <a:rPr lang="en-US" sz="3900" dirty="0"/>
              <a:t> </a:t>
            </a:r>
            <a:r>
              <a:rPr lang="en-US" sz="3900" dirty="0" err="1"/>
              <a:t>hnu</a:t>
            </a:r>
            <a:r>
              <a:rPr lang="en-US" sz="3900" dirty="0"/>
              <a:t> </a:t>
            </a:r>
            <a:r>
              <a:rPr lang="en-US" sz="3900" dirty="0" err="1"/>
              <a:t>cun</a:t>
            </a:r>
            <a:r>
              <a:rPr lang="en-US" sz="3900" dirty="0"/>
              <a:t>, </a:t>
            </a:r>
            <a:r>
              <a:rPr lang="en-US" sz="3900" dirty="0" err="1"/>
              <a:t>Teinak</a:t>
            </a:r>
            <a:r>
              <a:rPr lang="en-US" sz="3900" dirty="0"/>
              <a:t> </a:t>
            </a:r>
            <a:r>
              <a:rPr lang="en-US" sz="3900" dirty="0" err="1"/>
              <a:t>bia</a:t>
            </a:r>
            <a:r>
              <a:rPr lang="en-US" sz="3900" dirty="0"/>
              <a:t>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kamh</a:t>
            </a:r>
            <a:r>
              <a:rPr lang="en-US" sz="3900" dirty="0"/>
              <a:t>; "</a:t>
            </a:r>
            <a:r>
              <a:rPr lang="en-US" sz="3900" dirty="0" err="1"/>
              <a:t>Khrih</a:t>
            </a:r>
            <a:r>
              <a:rPr lang="en-US" sz="3900" dirty="0"/>
              <a:t> le </a:t>
            </a:r>
            <a:r>
              <a:rPr lang="en-US" sz="3900" dirty="0" err="1"/>
              <a:t>Khrihfabu</a:t>
            </a:r>
            <a:r>
              <a:rPr lang="en-US" sz="3900" dirty="0"/>
              <a:t> ca," Kan </a:t>
            </a:r>
            <a:r>
              <a:rPr lang="en-US" sz="3900" dirty="0" err="1"/>
              <a:t>lungtum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4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Khrih</a:t>
            </a:r>
            <a:r>
              <a:rPr lang="en-US" sz="3900" dirty="0"/>
              <a:t> le </a:t>
            </a:r>
            <a:r>
              <a:rPr lang="en-US" sz="3900" dirty="0" err="1"/>
              <a:t>Khrihfabu</a:t>
            </a:r>
            <a:r>
              <a:rPr lang="en-US" sz="3900" dirty="0"/>
              <a:t> ca ah, </a:t>
            </a:r>
            <a:r>
              <a:rPr lang="en-US" sz="3900" dirty="0" err="1"/>
              <a:t>Lungkhat</a:t>
            </a:r>
            <a:r>
              <a:rPr lang="en-US" sz="3900" dirty="0"/>
              <a:t> </a:t>
            </a:r>
            <a:r>
              <a:rPr lang="en-US" sz="3900" dirty="0" err="1"/>
              <a:t>te</a:t>
            </a:r>
            <a:r>
              <a:rPr lang="en-US" sz="3900" dirty="0"/>
              <a:t> in </a:t>
            </a:r>
            <a:r>
              <a:rPr lang="en-US" sz="3900" dirty="0" err="1"/>
              <a:t>kan</a:t>
            </a:r>
            <a:r>
              <a:rPr lang="en-US" sz="3900" dirty="0"/>
              <a:t> dir;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Khrih</a:t>
            </a:r>
            <a:r>
              <a:rPr lang="en-US" sz="3900" dirty="0"/>
              <a:t> le </a:t>
            </a:r>
            <a:r>
              <a:rPr lang="en-US" sz="3900" dirty="0" err="1"/>
              <a:t>Khrihfabu</a:t>
            </a:r>
            <a:r>
              <a:rPr lang="en-US" sz="3900" dirty="0"/>
              <a:t> ca ah, Kan </a:t>
            </a:r>
            <a:r>
              <a:rPr lang="en-US" sz="3900" dirty="0" err="1"/>
              <a:t>nunnak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pek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4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14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182. KHRIHFABU I PUMHNAK HLA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C</a:t>
            </a:r>
          </a:p>
        </p:txBody>
      </p:sp>
    </p:spTree>
  </p:cSld>
  <p:clrMapOvr>
    <a:masterClrMapping/>
  </p:clrMapOvr>
</p:sld>
</file>

<file path=ppt/slides/slide14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Hlau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Hlau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atu</a:t>
            </a:r>
            <a:r>
              <a:rPr lang="en-US" sz="3900" dirty="0"/>
              <a:t> an </a:t>
            </a:r>
            <a:r>
              <a:rPr lang="en-US" sz="3900" dirty="0" err="1"/>
              <a:t>auh</a:t>
            </a:r>
            <a:r>
              <a:rPr lang="en-US" sz="3900" dirty="0"/>
              <a:t>, </a:t>
            </a:r>
            <a:r>
              <a:rPr lang="en-US" sz="3900" dirty="0" err="1"/>
              <a:t>Hlau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hlau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a </a:t>
            </a:r>
            <a:r>
              <a:rPr lang="en-US" sz="3900" dirty="0" err="1"/>
              <a:t>chim</a:t>
            </a:r>
            <a:r>
              <a:rPr lang="en-US" sz="3900" dirty="0"/>
              <a:t> </a:t>
            </a:r>
            <a:r>
              <a:rPr lang="en-US" sz="3900" dirty="0" err="1"/>
              <a:t>thawng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zum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Kal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Kal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Lawmhnak</a:t>
            </a:r>
            <a:r>
              <a:rPr lang="en-US" sz="3900" dirty="0"/>
              <a:t> </a:t>
            </a:r>
            <a:r>
              <a:rPr lang="en-US" sz="3900" dirty="0" err="1"/>
              <a:t>thawng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va</a:t>
            </a:r>
            <a:r>
              <a:rPr lang="en-US" sz="3900" dirty="0"/>
              <a:t> </a:t>
            </a:r>
            <a:r>
              <a:rPr lang="en-US" sz="3900" dirty="0" err="1"/>
              <a:t>chim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u,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vailamtahnak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va</a:t>
            </a:r>
            <a:r>
              <a:rPr lang="en-US" sz="3900" dirty="0"/>
              <a:t> put </a:t>
            </a:r>
            <a:r>
              <a:rPr lang="en-US" sz="3900" dirty="0" err="1"/>
              <a:t>tuah</a:t>
            </a:r>
            <a:r>
              <a:rPr lang="en-US" sz="3900" dirty="0"/>
              <a:t> u.</a:t>
            </a:r>
          </a:p>
        </p:txBody>
      </p:sp>
    </p:spTree>
  </p:cSld>
  <p:clrMapOvr>
    <a:masterClrMapping/>
  </p:clrMapOvr>
</p:sld>
</file>

<file path=ppt/slides/slide14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442907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500" dirty="0"/>
              <a:t>CHO: </a:t>
            </a:r>
            <a:r>
              <a:rPr lang="en-US" sz="3500" dirty="0" err="1"/>
              <a:t>Kal</a:t>
            </a:r>
            <a:r>
              <a:rPr lang="en-US" sz="3500" dirty="0"/>
              <a:t> </a:t>
            </a:r>
            <a:r>
              <a:rPr lang="en-US" sz="3500" dirty="0" err="1"/>
              <a:t>tuah</a:t>
            </a:r>
            <a:r>
              <a:rPr lang="en-US" sz="3500" dirty="0"/>
              <a:t>, </a:t>
            </a:r>
            <a:r>
              <a:rPr lang="en-US" sz="3500" dirty="0" err="1"/>
              <a:t>hla</a:t>
            </a:r>
            <a:r>
              <a:rPr lang="en-US" sz="3500" dirty="0"/>
              <a:t> </a:t>
            </a:r>
            <a:r>
              <a:rPr lang="en-US" sz="3500" dirty="0" err="1"/>
              <a:t>kha</a:t>
            </a:r>
            <a:r>
              <a:rPr lang="en-US" sz="3500" dirty="0"/>
              <a:t> </a:t>
            </a:r>
            <a:r>
              <a:rPr lang="en-US" sz="3500" dirty="0" err="1"/>
              <a:t>sa</a:t>
            </a:r>
            <a:r>
              <a:rPr lang="en-US" sz="3500" dirty="0"/>
              <a:t> </a:t>
            </a:r>
            <a:r>
              <a:rPr lang="en-US" sz="3500" dirty="0" err="1"/>
              <a:t>tuah</a:t>
            </a:r>
            <a:r>
              <a:rPr lang="en-US" sz="3500" dirty="0"/>
              <a:t>, </a:t>
            </a:r>
            <a:r>
              <a:rPr lang="en-US" sz="3500" dirty="0" err="1"/>
              <a:t>Kal</a:t>
            </a:r>
            <a:r>
              <a:rPr lang="en-US" sz="3500" dirty="0"/>
              <a:t> </a:t>
            </a:r>
            <a:r>
              <a:rPr lang="en-US" sz="3500" dirty="0" err="1"/>
              <a:t>tuah</a:t>
            </a:r>
            <a:r>
              <a:rPr lang="en-US" sz="3500" dirty="0"/>
              <a:t>, </a:t>
            </a:r>
            <a:r>
              <a:rPr lang="en-US" sz="3500" dirty="0" err="1"/>
              <a:t>zingka</a:t>
            </a:r>
            <a:r>
              <a:rPr lang="en-US" sz="3500" dirty="0"/>
              <a:t> </a:t>
            </a:r>
            <a:r>
              <a:rPr lang="en-US" sz="3500" dirty="0" err="1"/>
              <a:t>arfi</a:t>
            </a:r>
            <a:r>
              <a:rPr lang="en-US" sz="3500" dirty="0"/>
              <a:t> </a:t>
            </a:r>
            <a:r>
              <a:rPr lang="en-US" sz="3500" dirty="0" err="1"/>
              <a:t>kannih</a:t>
            </a:r>
            <a:r>
              <a:rPr lang="en-US" sz="3500" dirty="0"/>
              <a:t> ca </a:t>
            </a:r>
            <a:r>
              <a:rPr lang="en-US" sz="3500" dirty="0" err="1"/>
              <a:t>ceu</a:t>
            </a:r>
            <a:r>
              <a:rPr lang="en-US" sz="3500" dirty="0"/>
              <a:t> </a:t>
            </a:r>
            <a:r>
              <a:rPr lang="en-US" sz="3500" dirty="0" err="1"/>
              <a:t>cang</a:t>
            </a:r>
            <a:r>
              <a:rPr lang="en-US" sz="3500" dirty="0"/>
              <a:t>, </a:t>
            </a:r>
            <a:r>
              <a:rPr lang="en-US" sz="3500" dirty="0" err="1"/>
              <a:t>Kal</a:t>
            </a:r>
            <a:r>
              <a:rPr lang="en-US" sz="3500" dirty="0"/>
              <a:t> </a:t>
            </a:r>
            <a:r>
              <a:rPr lang="en-US" sz="3500" dirty="0" err="1"/>
              <a:t>tuah</a:t>
            </a:r>
            <a:r>
              <a:rPr lang="en-US" sz="3500" dirty="0"/>
              <a:t>, </a:t>
            </a:r>
            <a:r>
              <a:rPr lang="en-US" sz="3500" dirty="0" err="1"/>
              <a:t>Kannih</a:t>
            </a:r>
            <a:r>
              <a:rPr lang="en-US" sz="3500" dirty="0"/>
              <a:t> </a:t>
            </a:r>
            <a:r>
              <a:rPr lang="en-US" sz="3500" dirty="0" err="1"/>
              <a:t>hmaiah</a:t>
            </a:r>
            <a:r>
              <a:rPr lang="en-US" sz="3500" dirty="0"/>
              <a:t>, A </a:t>
            </a:r>
            <a:r>
              <a:rPr lang="en-US" sz="3500" dirty="0" err="1"/>
              <a:t>lianngan</a:t>
            </a:r>
            <a:r>
              <a:rPr lang="en-US" sz="3500" dirty="0"/>
              <a:t> </a:t>
            </a:r>
            <a:r>
              <a:rPr lang="en-US" sz="3500" dirty="0" err="1"/>
              <a:t>Khamhbawi</a:t>
            </a:r>
            <a:r>
              <a:rPr lang="en-US" sz="3500" dirty="0"/>
              <a:t> lam a </a:t>
            </a:r>
            <a:r>
              <a:rPr lang="en-US" sz="3500" dirty="0" err="1"/>
              <a:t>kan</a:t>
            </a:r>
            <a:r>
              <a:rPr lang="en-US" sz="3500" dirty="0"/>
              <a:t> </a:t>
            </a:r>
            <a:r>
              <a:rPr lang="en-US" sz="3500" dirty="0" err="1"/>
              <a:t>hmuhsak</a:t>
            </a:r>
            <a:r>
              <a:rPr lang="en-US" sz="3500" dirty="0"/>
              <a:t> A </a:t>
            </a:r>
            <a:r>
              <a:rPr lang="en-US" sz="3500" dirty="0" err="1"/>
              <a:t>zungzal</a:t>
            </a:r>
            <a:r>
              <a:rPr lang="en-US" sz="3500" dirty="0"/>
              <a:t> </a:t>
            </a:r>
            <a:r>
              <a:rPr lang="en-US" sz="3500" dirty="0" err="1"/>
              <a:t>bia</a:t>
            </a:r>
            <a:r>
              <a:rPr lang="en-US" sz="3500" dirty="0"/>
              <a:t> </a:t>
            </a:r>
            <a:r>
              <a:rPr lang="en-US" sz="3500" dirty="0" err="1"/>
              <a:t>kha</a:t>
            </a:r>
            <a:r>
              <a:rPr lang="en-US" sz="3500" dirty="0"/>
              <a:t> </a:t>
            </a:r>
            <a:r>
              <a:rPr lang="en-US" sz="3500" dirty="0" err="1"/>
              <a:t>ngai</a:t>
            </a:r>
            <a:r>
              <a:rPr lang="en-US" sz="3500" dirty="0"/>
              <a:t> u </a:t>
            </a:r>
            <a:r>
              <a:rPr lang="en-US" sz="3500" dirty="0" err="1"/>
              <a:t>kan</a:t>
            </a:r>
            <a:r>
              <a:rPr lang="en-US" sz="3500" dirty="0"/>
              <a:t> </a:t>
            </a:r>
            <a:r>
              <a:rPr lang="en-US" sz="3500" dirty="0" err="1"/>
              <a:t>kal</a:t>
            </a:r>
            <a:r>
              <a:rPr lang="en-US" sz="3500" dirty="0"/>
              <a:t> </a:t>
            </a:r>
            <a:r>
              <a:rPr lang="en-US" sz="3500" dirty="0" err="1"/>
              <a:t>lio</a:t>
            </a:r>
            <a:r>
              <a:rPr lang="en-US" sz="3500" dirty="0"/>
              <a:t> ah, Ho-</a:t>
            </a:r>
            <a:r>
              <a:rPr lang="en-US" sz="3500" dirty="0" err="1"/>
              <a:t>sa</a:t>
            </a:r>
            <a:r>
              <a:rPr lang="en-US" sz="3500" dirty="0"/>
              <a:t>-</a:t>
            </a:r>
            <a:r>
              <a:rPr lang="en-US" sz="3500" dirty="0" err="1"/>
              <a:t>na</a:t>
            </a:r>
            <a:r>
              <a:rPr lang="en-US" sz="3500" dirty="0"/>
              <a:t> </a:t>
            </a:r>
            <a:r>
              <a:rPr lang="en-US" sz="3500" dirty="0" err="1"/>
              <a:t>ti</a:t>
            </a:r>
            <a:r>
              <a:rPr lang="en-US" sz="3500" dirty="0"/>
              <a:t> in au </a:t>
            </a:r>
            <a:r>
              <a:rPr lang="en-US" sz="3500" dirty="0" err="1"/>
              <a:t>cio</a:t>
            </a:r>
            <a:r>
              <a:rPr lang="en-US" sz="3500" dirty="0"/>
              <a:t> </a:t>
            </a:r>
            <a:r>
              <a:rPr lang="en-US" sz="3500" dirty="0" err="1"/>
              <a:t>ko</a:t>
            </a:r>
            <a:r>
              <a:rPr lang="en-US" sz="3500" dirty="0"/>
              <a:t> </a:t>
            </a:r>
            <a:r>
              <a:rPr lang="en-US" sz="3500" dirty="0" err="1"/>
              <a:t>tuah</a:t>
            </a:r>
            <a:r>
              <a:rPr lang="en-US" sz="3500" dirty="0"/>
              <a:t> u law, A ding </a:t>
            </a:r>
            <a:r>
              <a:rPr lang="en-US" sz="3500" dirty="0" err="1"/>
              <a:t>raltha</a:t>
            </a:r>
            <a:r>
              <a:rPr lang="en-US" sz="3500" dirty="0"/>
              <a:t>-mi </a:t>
            </a:r>
            <a:r>
              <a:rPr lang="en-US" sz="3500" dirty="0" err="1"/>
              <a:t>rual</a:t>
            </a:r>
            <a:r>
              <a:rPr lang="en-US" sz="3500" dirty="0"/>
              <a:t> </a:t>
            </a:r>
            <a:r>
              <a:rPr lang="en-US" sz="3500" dirty="0" err="1"/>
              <a:t>hna</a:t>
            </a:r>
            <a:r>
              <a:rPr lang="en-US" sz="3500" dirty="0"/>
              <a:t>, </a:t>
            </a:r>
            <a:r>
              <a:rPr lang="en-US" sz="3500" dirty="0" err="1"/>
              <a:t>Bawi</a:t>
            </a:r>
            <a:r>
              <a:rPr lang="en-US" sz="3500" dirty="0"/>
              <a:t> </a:t>
            </a:r>
            <a:r>
              <a:rPr lang="en-US" sz="3500" dirty="0" err="1"/>
              <a:t>Jesuh</a:t>
            </a:r>
            <a:r>
              <a:rPr lang="en-US" sz="3500" dirty="0"/>
              <a:t> </a:t>
            </a:r>
            <a:r>
              <a:rPr lang="en-US" sz="3500" dirty="0" err="1"/>
              <a:t>lawng</a:t>
            </a:r>
            <a:r>
              <a:rPr lang="en-US" sz="3500" dirty="0"/>
              <a:t> </a:t>
            </a:r>
            <a:r>
              <a:rPr lang="en-US" sz="3500" dirty="0" err="1"/>
              <a:t>nan</a:t>
            </a:r>
            <a:r>
              <a:rPr lang="en-US" sz="3500" dirty="0"/>
              <a:t> </a:t>
            </a:r>
            <a:r>
              <a:rPr lang="en-US" sz="3500" dirty="0" err="1"/>
              <a:t>hngalh</a:t>
            </a:r>
            <a:r>
              <a:rPr lang="en-US" sz="3500" dirty="0"/>
              <a:t> ca, </a:t>
            </a:r>
            <a:r>
              <a:rPr lang="en-US" sz="3500" dirty="0" err="1"/>
              <a:t>Khamhnak</a:t>
            </a:r>
            <a:r>
              <a:rPr lang="en-US" sz="3500" dirty="0"/>
              <a:t> </a:t>
            </a:r>
            <a:r>
              <a:rPr lang="en-US" sz="3500" dirty="0" err="1"/>
              <a:t>kong</a:t>
            </a:r>
            <a:r>
              <a:rPr lang="en-US" sz="3500" dirty="0"/>
              <a:t> </a:t>
            </a:r>
            <a:r>
              <a:rPr lang="en-US" sz="3500" dirty="0" err="1"/>
              <a:t>kha</a:t>
            </a:r>
            <a:r>
              <a:rPr lang="en-US" sz="3500" dirty="0"/>
              <a:t> hi </a:t>
            </a:r>
            <a:r>
              <a:rPr lang="en-US" sz="3500" dirty="0" err="1"/>
              <a:t>vawlei</a:t>
            </a:r>
            <a:r>
              <a:rPr lang="en-US" sz="3500" dirty="0"/>
              <a:t> ah </a:t>
            </a:r>
            <a:r>
              <a:rPr lang="en-US" sz="3500" dirty="0" err="1"/>
              <a:t>thanter</a:t>
            </a:r>
            <a:r>
              <a:rPr lang="en-US" sz="3500" dirty="0"/>
              <a:t> u,</a:t>
            </a:r>
          </a:p>
        </p:txBody>
      </p:sp>
    </p:spTree>
  </p:cSld>
  <p:clrMapOvr>
    <a:masterClrMapping/>
  </p:clrMapOvr>
</p:sld>
</file>

<file path=ppt/slides/slide14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Thanh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Thanh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Leicung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a </a:t>
            </a:r>
            <a:r>
              <a:rPr lang="en-US" sz="3900" dirty="0" err="1"/>
              <a:t>rami</a:t>
            </a:r>
            <a:r>
              <a:rPr lang="en-US" sz="3900" dirty="0"/>
              <a:t> </a:t>
            </a:r>
            <a:r>
              <a:rPr lang="en-US" sz="3900" dirty="0" err="1"/>
              <a:t>ceunak</a:t>
            </a:r>
            <a:r>
              <a:rPr lang="en-US" sz="3900" dirty="0"/>
              <a:t>, </a:t>
            </a:r>
            <a:r>
              <a:rPr lang="en-US" sz="3900" dirty="0" err="1"/>
              <a:t>Thawng</a:t>
            </a:r>
            <a:r>
              <a:rPr lang="en-US" sz="3900" dirty="0"/>
              <a:t> </a:t>
            </a:r>
            <a:r>
              <a:rPr lang="en-US" sz="3900" dirty="0" err="1"/>
              <a:t>tha</a:t>
            </a:r>
            <a:r>
              <a:rPr lang="en-US" sz="3900" dirty="0"/>
              <a:t> a </a:t>
            </a:r>
            <a:r>
              <a:rPr lang="en-US" sz="3900" dirty="0" err="1"/>
              <a:t>tlung</a:t>
            </a:r>
            <a:r>
              <a:rPr lang="en-US" sz="3900" dirty="0"/>
              <a:t>, </a:t>
            </a:r>
            <a:r>
              <a:rPr lang="en-US" sz="3900" dirty="0" err="1"/>
              <a:t>rili</a:t>
            </a:r>
            <a:r>
              <a:rPr lang="en-US" sz="3900" dirty="0"/>
              <a:t> a </a:t>
            </a:r>
            <a:r>
              <a:rPr lang="en-US" sz="3900" dirty="0" err="1"/>
              <a:t>lonh</a:t>
            </a:r>
            <a:r>
              <a:rPr lang="en-US" sz="3900" dirty="0"/>
              <a:t> </a:t>
            </a:r>
            <a:r>
              <a:rPr lang="en-US" sz="3900" dirty="0" err="1"/>
              <a:t>dih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</a:t>
            </a:r>
            <a:r>
              <a:rPr lang="en-US" sz="3900" dirty="0" err="1"/>
              <a:t>Rianrang</a:t>
            </a:r>
            <a:r>
              <a:rPr lang="en-US" sz="3900" dirty="0"/>
              <a:t> </a:t>
            </a:r>
            <a:r>
              <a:rPr lang="en-US" sz="3900" dirty="0" err="1"/>
              <a:t>kal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Din </a:t>
            </a:r>
            <a:r>
              <a:rPr lang="en-US" sz="3900" dirty="0" err="1"/>
              <a:t>nak</a:t>
            </a:r>
            <a:r>
              <a:rPr lang="en-US" sz="3900" dirty="0"/>
              <a:t> </a:t>
            </a:r>
            <a:r>
              <a:rPr lang="en-US" sz="3900" dirty="0" err="1"/>
              <a:t>thawng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va</a:t>
            </a:r>
            <a:r>
              <a:rPr lang="en-US" sz="3900" dirty="0"/>
              <a:t> </a:t>
            </a:r>
            <a:r>
              <a:rPr lang="en-US" sz="3900" dirty="0" err="1"/>
              <a:t>chim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u, Inn a </a:t>
            </a:r>
            <a:r>
              <a:rPr lang="en-US" sz="3900" dirty="0" err="1"/>
              <a:t>ummi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 </a:t>
            </a:r>
            <a:r>
              <a:rPr lang="en-US" sz="3900" dirty="0" err="1"/>
              <a:t>zong</a:t>
            </a:r>
            <a:r>
              <a:rPr lang="en-US" sz="3900" dirty="0"/>
              <a:t> </a:t>
            </a:r>
            <a:r>
              <a:rPr lang="en-US" sz="3900" dirty="0" err="1"/>
              <a:t>va</a:t>
            </a:r>
            <a:r>
              <a:rPr lang="en-US" sz="3900" dirty="0"/>
              <a:t> </a:t>
            </a:r>
            <a:r>
              <a:rPr lang="en-US" sz="3900" dirty="0" err="1"/>
              <a:t>philh</a:t>
            </a:r>
            <a:r>
              <a:rPr lang="en-US" sz="3900" dirty="0"/>
              <a:t> </a:t>
            </a:r>
            <a:r>
              <a:rPr lang="en-US" sz="3900" dirty="0" err="1"/>
              <a:t>hlah</a:t>
            </a:r>
            <a:r>
              <a:rPr lang="en-US" sz="3900" dirty="0"/>
              <a:t> u.</a:t>
            </a:r>
          </a:p>
        </p:txBody>
      </p:sp>
    </p:spTree>
  </p:cSld>
  <p:clrMapOvr>
    <a:masterClrMapping/>
  </p:clrMapOvr>
</p:sld>
</file>

<file path=ppt/slides/slide14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442907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500" dirty="0"/>
              <a:t>CHO: </a:t>
            </a:r>
            <a:r>
              <a:rPr lang="en-US" sz="3500" dirty="0" err="1"/>
              <a:t>Kal</a:t>
            </a:r>
            <a:r>
              <a:rPr lang="en-US" sz="3500" dirty="0"/>
              <a:t> </a:t>
            </a:r>
            <a:r>
              <a:rPr lang="en-US" sz="3500" dirty="0" err="1"/>
              <a:t>tuah</a:t>
            </a:r>
            <a:r>
              <a:rPr lang="en-US" sz="3500" dirty="0"/>
              <a:t>, </a:t>
            </a:r>
            <a:r>
              <a:rPr lang="en-US" sz="3500" dirty="0" err="1"/>
              <a:t>hla</a:t>
            </a:r>
            <a:r>
              <a:rPr lang="en-US" sz="3500" dirty="0"/>
              <a:t> </a:t>
            </a:r>
            <a:r>
              <a:rPr lang="en-US" sz="3500" dirty="0" err="1"/>
              <a:t>kha</a:t>
            </a:r>
            <a:r>
              <a:rPr lang="en-US" sz="3500" dirty="0"/>
              <a:t> </a:t>
            </a:r>
            <a:r>
              <a:rPr lang="en-US" sz="3500" dirty="0" err="1"/>
              <a:t>sa</a:t>
            </a:r>
            <a:r>
              <a:rPr lang="en-US" sz="3500" dirty="0"/>
              <a:t> </a:t>
            </a:r>
            <a:r>
              <a:rPr lang="en-US" sz="3500" dirty="0" err="1"/>
              <a:t>tuah</a:t>
            </a:r>
            <a:r>
              <a:rPr lang="en-US" sz="3500" dirty="0"/>
              <a:t>, </a:t>
            </a:r>
            <a:r>
              <a:rPr lang="en-US" sz="3500" dirty="0" err="1"/>
              <a:t>Kal</a:t>
            </a:r>
            <a:r>
              <a:rPr lang="en-US" sz="3500" dirty="0"/>
              <a:t> </a:t>
            </a:r>
            <a:r>
              <a:rPr lang="en-US" sz="3500" dirty="0" err="1"/>
              <a:t>tuah</a:t>
            </a:r>
            <a:r>
              <a:rPr lang="en-US" sz="3500" dirty="0"/>
              <a:t>, </a:t>
            </a:r>
            <a:r>
              <a:rPr lang="en-US" sz="3500" dirty="0" err="1"/>
              <a:t>zingka</a:t>
            </a:r>
            <a:r>
              <a:rPr lang="en-US" sz="3500" dirty="0"/>
              <a:t> </a:t>
            </a:r>
            <a:r>
              <a:rPr lang="en-US" sz="3500" dirty="0" err="1"/>
              <a:t>arfi</a:t>
            </a:r>
            <a:r>
              <a:rPr lang="en-US" sz="3500" dirty="0"/>
              <a:t> </a:t>
            </a:r>
            <a:r>
              <a:rPr lang="en-US" sz="3500" dirty="0" err="1"/>
              <a:t>kannih</a:t>
            </a:r>
            <a:r>
              <a:rPr lang="en-US" sz="3500" dirty="0"/>
              <a:t> ca </a:t>
            </a:r>
            <a:r>
              <a:rPr lang="en-US" sz="3500" dirty="0" err="1"/>
              <a:t>ceu</a:t>
            </a:r>
            <a:r>
              <a:rPr lang="en-US" sz="3500" dirty="0"/>
              <a:t> </a:t>
            </a:r>
            <a:r>
              <a:rPr lang="en-US" sz="3500" dirty="0" err="1"/>
              <a:t>cang</a:t>
            </a:r>
            <a:r>
              <a:rPr lang="en-US" sz="3500" dirty="0"/>
              <a:t>, </a:t>
            </a:r>
            <a:r>
              <a:rPr lang="en-US" sz="3500" dirty="0" err="1"/>
              <a:t>Kal</a:t>
            </a:r>
            <a:r>
              <a:rPr lang="en-US" sz="3500" dirty="0"/>
              <a:t> </a:t>
            </a:r>
            <a:r>
              <a:rPr lang="en-US" sz="3500" dirty="0" err="1"/>
              <a:t>tuah</a:t>
            </a:r>
            <a:r>
              <a:rPr lang="en-US" sz="3500" dirty="0"/>
              <a:t>, </a:t>
            </a:r>
            <a:r>
              <a:rPr lang="en-US" sz="3500" dirty="0" err="1"/>
              <a:t>Kannih</a:t>
            </a:r>
            <a:r>
              <a:rPr lang="en-US" sz="3500" dirty="0"/>
              <a:t> </a:t>
            </a:r>
            <a:r>
              <a:rPr lang="en-US" sz="3500" dirty="0" err="1"/>
              <a:t>hmaiah</a:t>
            </a:r>
            <a:r>
              <a:rPr lang="en-US" sz="3500" dirty="0"/>
              <a:t>, A </a:t>
            </a:r>
            <a:r>
              <a:rPr lang="en-US" sz="3500" dirty="0" err="1"/>
              <a:t>lianngan</a:t>
            </a:r>
            <a:r>
              <a:rPr lang="en-US" sz="3500" dirty="0"/>
              <a:t> </a:t>
            </a:r>
            <a:r>
              <a:rPr lang="en-US" sz="3500" dirty="0" err="1"/>
              <a:t>Khamhbawi</a:t>
            </a:r>
            <a:r>
              <a:rPr lang="en-US" sz="3500" dirty="0"/>
              <a:t> lam a </a:t>
            </a:r>
            <a:r>
              <a:rPr lang="en-US" sz="3500" dirty="0" err="1"/>
              <a:t>kan</a:t>
            </a:r>
            <a:r>
              <a:rPr lang="en-US" sz="3500" dirty="0"/>
              <a:t> </a:t>
            </a:r>
            <a:r>
              <a:rPr lang="en-US" sz="3500" dirty="0" err="1"/>
              <a:t>hmuhsak</a:t>
            </a:r>
            <a:r>
              <a:rPr lang="en-US" sz="3500" dirty="0"/>
              <a:t> A </a:t>
            </a:r>
            <a:r>
              <a:rPr lang="en-US" sz="3500" dirty="0" err="1"/>
              <a:t>zungzal</a:t>
            </a:r>
            <a:r>
              <a:rPr lang="en-US" sz="3500" dirty="0"/>
              <a:t> </a:t>
            </a:r>
            <a:r>
              <a:rPr lang="en-US" sz="3500" dirty="0" err="1"/>
              <a:t>bia</a:t>
            </a:r>
            <a:r>
              <a:rPr lang="en-US" sz="3500" dirty="0"/>
              <a:t> </a:t>
            </a:r>
            <a:r>
              <a:rPr lang="en-US" sz="3500" dirty="0" err="1"/>
              <a:t>kha</a:t>
            </a:r>
            <a:r>
              <a:rPr lang="en-US" sz="3500" dirty="0"/>
              <a:t> </a:t>
            </a:r>
            <a:r>
              <a:rPr lang="en-US" sz="3500" dirty="0" err="1"/>
              <a:t>ngai</a:t>
            </a:r>
            <a:r>
              <a:rPr lang="en-US" sz="3500" dirty="0"/>
              <a:t> u </a:t>
            </a:r>
            <a:r>
              <a:rPr lang="en-US" sz="3500" dirty="0" err="1"/>
              <a:t>kan</a:t>
            </a:r>
            <a:r>
              <a:rPr lang="en-US" sz="3500" dirty="0"/>
              <a:t> </a:t>
            </a:r>
            <a:r>
              <a:rPr lang="en-US" sz="3500" dirty="0" err="1"/>
              <a:t>kal</a:t>
            </a:r>
            <a:r>
              <a:rPr lang="en-US" sz="3500" dirty="0"/>
              <a:t> </a:t>
            </a:r>
            <a:r>
              <a:rPr lang="en-US" sz="3500" dirty="0" err="1"/>
              <a:t>lio</a:t>
            </a:r>
            <a:r>
              <a:rPr lang="en-US" sz="3500" dirty="0"/>
              <a:t> ah, Ho-</a:t>
            </a:r>
            <a:r>
              <a:rPr lang="en-US" sz="3500" dirty="0" err="1"/>
              <a:t>sa</a:t>
            </a:r>
            <a:r>
              <a:rPr lang="en-US" sz="3500" dirty="0"/>
              <a:t>-</a:t>
            </a:r>
            <a:r>
              <a:rPr lang="en-US" sz="3500" dirty="0" err="1"/>
              <a:t>na</a:t>
            </a:r>
            <a:r>
              <a:rPr lang="en-US" sz="3500" dirty="0"/>
              <a:t> </a:t>
            </a:r>
            <a:r>
              <a:rPr lang="en-US" sz="3500" dirty="0" err="1"/>
              <a:t>ti</a:t>
            </a:r>
            <a:r>
              <a:rPr lang="en-US" sz="3500" dirty="0"/>
              <a:t> in au </a:t>
            </a:r>
            <a:r>
              <a:rPr lang="en-US" sz="3500" dirty="0" err="1"/>
              <a:t>cio</a:t>
            </a:r>
            <a:r>
              <a:rPr lang="en-US" sz="3500" dirty="0"/>
              <a:t> </a:t>
            </a:r>
            <a:r>
              <a:rPr lang="en-US" sz="3500" dirty="0" err="1"/>
              <a:t>ko</a:t>
            </a:r>
            <a:r>
              <a:rPr lang="en-US" sz="3500" dirty="0"/>
              <a:t> </a:t>
            </a:r>
            <a:r>
              <a:rPr lang="en-US" sz="3500" dirty="0" err="1"/>
              <a:t>tuah</a:t>
            </a:r>
            <a:r>
              <a:rPr lang="en-US" sz="3500" dirty="0"/>
              <a:t> u law, A ding </a:t>
            </a:r>
            <a:r>
              <a:rPr lang="en-US" sz="3500" dirty="0" err="1"/>
              <a:t>raltha</a:t>
            </a:r>
            <a:r>
              <a:rPr lang="en-US" sz="3500" dirty="0"/>
              <a:t>-mi </a:t>
            </a:r>
            <a:r>
              <a:rPr lang="en-US" sz="3500" dirty="0" err="1"/>
              <a:t>rual</a:t>
            </a:r>
            <a:r>
              <a:rPr lang="en-US" sz="3500" dirty="0"/>
              <a:t> </a:t>
            </a:r>
            <a:r>
              <a:rPr lang="en-US" sz="3500" dirty="0" err="1"/>
              <a:t>hna</a:t>
            </a:r>
            <a:r>
              <a:rPr lang="en-US" sz="3500" dirty="0"/>
              <a:t>, </a:t>
            </a:r>
            <a:r>
              <a:rPr lang="en-US" sz="3500" dirty="0" err="1"/>
              <a:t>Bawi</a:t>
            </a:r>
            <a:r>
              <a:rPr lang="en-US" sz="3500" dirty="0"/>
              <a:t> </a:t>
            </a:r>
            <a:r>
              <a:rPr lang="en-US" sz="3500" dirty="0" err="1"/>
              <a:t>Jesuh</a:t>
            </a:r>
            <a:r>
              <a:rPr lang="en-US" sz="3500" dirty="0"/>
              <a:t> </a:t>
            </a:r>
            <a:r>
              <a:rPr lang="en-US" sz="3500" dirty="0" err="1"/>
              <a:t>lawng</a:t>
            </a:r>
            <a:r>
              <a:rPr lang="en-US" sz="3500" dirty="0"/>
              <a:t> </a:t>
            </a:r>
            <a:r>
              <a:rPr lang="en-US" sz="3500" dirty="0" err="1"/>
              <a:t>nan</a:t>
            </a:r>
            <a:r>
              <a:rPr lang="en-US" sz="3500" dirty="0"/>
              <a:t> </a:t>
            </a:r>
            <a:r>
              <a:rPr lang="en-US" sz="3500" dirty="0" err="1"/>
              <a:t>hngalh</a:t>
            </a:r>
            <a:r>
              <a:rPr lang="en-US" sz="3500" dirty="0"/>
              <a:t> ca, </a:t>
            </a:r>
            <a:r>
              <a:rPr lang="en-US" sz="3500" dirty="0" err="1"/>
              <a:t>Khamhnak</a:t>
            </a:r>
            <a:r>
              <a:rPr lang="en-US" sz="3500" dirty="0"/>
              <a:t> </a:t>
            </a:r>
            <a:r>
              <a:rPr lang="en-US" sz="3500" dirty="0" err="1"/>
              <a:t>kong</a:t>
            </a:r>
            <a:r>
              <a:rPr lang="en-US" sz="3500" dirty="0"/>
              <a:t> </a:t>
            </a:r>
            <a:r>
              <a:rPr lang="en-US" sz="3500" dirty="0" err="1"/>
              <a:t>kha</a:t>
            </a:r>
            <a:r>
              <a:rPr lang="en-US" sz="3500" dirty="0"/>
              <a:t> hi </a:t>
            </a:r>
            <a:r>
              <a:rPr lang="en-US" sz="3500" dirty="0" err="1"/>
              <a:t>vawlei</a:t>
            </a:r>
            <a:r>
              <a:rPr lang="en-US" sz="3500" dirty="0"/>
              <a:t> ah </a:t>
            </a:r>
            <a:r>
              <a:rPr lang="en-US" sz="3500" dirty="0" err="1"/>
              <a:t>thanter</a:t>
            </a:r>
            <a:r>
              <a:rPr lang="en-US" sz="3500" dirty="0"/>
              <a:t> u,</a:t>
            </a:r>
          </a:p>
        </p:txBody>
      </p:sp>
    </p:spTree>
  </p:cSld>
  <p:clrMapOvr>
    <a:masterClrMapping/>
  </p:clrMapOvr>
</p:sld>
</file>

<file path=ppt/slides/slide14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Pathian</a:t>
            </a:r>
            <a:r>
              <a:rPr lang="en-US" sz="3900" dirty="0"/>
              <a:t>, </a:t>
            </a:r>
            <a:r>
              <a:rPr lang="en-US" sz="3900" dirty="0" err="1"/>
              <a:t>Khrihfabu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an </a:t>
            </a:r>
            <a:r>
              <a:rPr lang="en-US" sz="3900" dirty="0" err="1"/>
              <a:t>kut</a:t>
            </a:r>
            <a:r>
              <a:rPr lang="en-US" sz="3900" dirty="0"/>
              <a:t> an </a:t>
            </a:r>
            <a:r>
              <a:rPr lang="en-US" sz="3900" dirty="0" err="1"/>
              <a:t>samh</a:t>
            </a:r>
            <a:r>
              <a:rPr lang="en-US" sz="3900" dirty="0"/>
              <a:t>, </a:t>
            </a:r>
            <a:r>
              <a:rPr lang="en-US" sz="3900" dirty="0" err="1"/>
              <a:t>Fing</a:t>
            </a:r>
            <a:r>
              <a:rPr lang="en-US" sz="3900" dirty="0"/>
              <a:t> le </a:t>
            </a:r>
            <a:r>
              <a:rPr lang="en-US" sz="3900" dirty="0" err="1"/>
              <a:t>tlang</a:t>
            </a:r>
            <a:r>
              <a:rPr lang="en-US" sz="3900" dirty="0"/>
              <a:t> </a:t>
            </a:r>
            <a:r>
              <a:rPr lang="en-US" sz="3900" dirty="0" err="1"/>
              <a:t>kar</a:t>
            </a:r>
            <a:r>
              <a:rPr lang="en-US" sz="3900" dirty="0"/>
              <a:t> a </a:t>
            </a:r>
            <a:r>
              <a:rPr lang="en-US" sz="3900" dirty="0" err="1"/>
              <a:t>tlaumi</a:t>
            </a:r>
            <a:r>
              <a:rPr lang="en-US" sz="3900" dirty="0"/>
              <a:t> </a:t>
            </a:r>
            <a:r>
              <a:rPr lang="en-US" sz="3900" dirty="0" err="1"/>
              <a:t>khamh</a:t>
            </a:r>
            <a:r>
              <a:rPr lang="en-US" sz="3900" dirty="0"/>
              <a:t> </a:t>
            </a:r>
            <a:r>
              <a:rPr lang="en-US" sz="3900" dirty="0" err="1"/>
              <a:t>awkah</a:t>
            </a:r>
            <a:r>
              <a:rPr lang="en-US" sz="3900" dirty="0"/>
              <a:t>, </a:t>
            </a:r>
            <a:r>
              <a:rPr lang="en-US" sz="3900" dirty="0" err="1"/>
              <a:t>Lunglawmhnak</a:t>
            </a:r>
            <a:r>
              <a:rPr lang="en-US" sz="3900" dirty="0"/>
              <a:t> in </a:t>
            </a:r>
            <a:r>
              <a:rPr lang="en-US" sz="3900" dirty="0" err="1"/>
              <a:t>nan</a:t>
            </a:r>
            <a:r>
              <a:rPr lang="en-US" sz="3900" dirty="0"/>
              <a:t> </a:t>
            </a:r>
            <a:r>
              <a:rPr lang="en-US" sz="3900" dirty="0" err="1"/>
              <a:t>kut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va</a:t>
            </a:r>
            <a:r>
              <a:rPr lang="en-US" sz="3900" dirty="0"/>
              <a:t> </a:t>
            </a:r>
            <a:r>
              <a:rPr lang="en-US" sz="3900" dirty="0" err="1"/>
              <a:t>samh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u, </a:t>
            </a:r>
            <a:r>
              <a:rPr lang="en-US" sz="3900" dirty="0" err="1"/>
              <a:t>Khamhbawi</a:t>
            </a:r>
            <a:r>
              <a:rPr lang="en-US" sz="3900" dirty="0"/>
              <a:t> </a:t>
            </a:r>
            <a:r>
              <a:rPr lang="en-US" sz="3900" dirty="0" err="1"/>
              <a:t>tuukawm</a:t>
            </a:r>
            <a:r>
              <a:rPr lang="en-US" sz="3900" dirty="0"/>
              <a:t> </a:t>
            </a:r>
            <a:r>
              <a:rPr lang="en-US" sz="3900" dirty="0" err="1"/>
              <a:t>chungah</a:t>
            </a:r>
            <a:r>
              <a:rPr lang="en-US" sz="3900" dirty="0"/>
              <a:t> an </a:t>
            </a:r>
            <a:r>
              <a:rPr lang="en-US" sz="3900" dirty="0" err="1"/>
              <a:t>luh</a:t>
            </a:r>
            <a:r>
              <a:rPr lang="en-US" sz="3900" dirty="0"/>
              <a:t> than </a:t>
            </a:r>
            <a:r>
              <a:rPr lang="en-US" sz="3900" dirty="0" err="1"/>
              <a:t>khawh</a:t>
            </a:r>
            <a:r>
              <a:rPr lang="en-US" sz="3900" dirty="0"/>
              <a:t> </a:t>
            </a:r>
            <a:r>
              <a:rPr lang="en-US" sz="3900" dirty="0" err="1"/>
              <a:t>nakhnga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4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442907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500" dirty="0"/>
              <a:t>CHO: </a:t>
            </a:r>
            <a:r>
              <a:rPr lang="en-US" sz="3500" dirty="0" err="1"/>
              <a:t>Kal</a:t>
            </a:r>
            <a:r>
              <a:rPr lang="en-US" sz="3500" dirty="0"/>
              <a:t> </a:t>
            </a:r>
            <a:r>
              <a:rPr lang="en-US" sz="3500" dirty="0" err="1"/>
              <a:t>tuah</a:t>
            </a:r>
            <a:r>
              <a:rPr lang="en-US" sz="3500" dirty="0"/>
              <a:t>, </a:t>
            </a:r>
            <a:r>
              <a:rPr lang="en-US" sz="3500" dirty="0" err="1"/>
              <a:t>hla</a:t>
            </a:r>
            <a:r>
              <a:rPr lang="en-US" sz="3500" dirty="0"/>
              <a:t> </a:t>
            </a:r>
            <a:r>
              <a:rPr lang="en-US" sz="3500" dirty="0" err="1"/>
              <a:t>kha</a:t>
            </a:r>
            <a:r>
              <a:rPr lang="en-US" sz="3500" dirty="0"/>
              <a:t> </a:t>
            </a:r>
            <a:r>
              <a:rPr lang="en-US" sz="3500" dirty="0" err="1"/>
              <a:t>sa</a:t>
            </a:r>
            <a:r>
              <a:rPr lang="en-US" sz="3500" dirty="0"/>
              <a:t> </a:t>
            </a:r>
            <a:r>
              <a:rPr lang="en-US" sz="3500" dirty="0" err="1"/>
              <a:t>tuah</a:t>
            </a:r>
            <a:r>
              <a:rPr lang="en-US" sz="3500" dirty="0"/>
              <a:t>, </a:t>
            </a:r>
            <a:r>
              <a:rPr lang="en-US" sz="3500" dirty="0" err="1"/>
              <a:t>Kal</a:t>
            </a:r>
            <a:r>
              <a:rPr lang="en-US" sz="3500" dirty="0"/>
              <a:t> </a:t>
            </a:r>
            <a:r>
              <a:rPr lang="en-US" sz="3500" dirty="0" err="1"/>
              <a:t>tuah</a:t>
            </a:r>
            <a:r>
              <a:rPr lang="en-US" sz="3500" dirty="0"/>
              <a:t>, </a:t>
            </a:r>
            <a:r>
              <a:rPr lang="en-US" sz="3500" dirty="0" err="1"/>
              <a:t>zingka</a:t>
            </a:r>
            <a:r>
              <a:rPr lang="en-US" sz="3500" dirty="0"/>
              <a:t> </a:t>
            </a:r>
            <a:r>
              <a:rPr lang="en-US" sz="3500" dirty="0" err="1"/>
              <a:t>arfi</a:t>
            </a:r>
            <a:r>
              <a:rPr lang="en-US" sz="3500" dirty="0"/>
              <a:t> </a:t>
            </a:r>
            <a:r>
              <a:rPr lang="en-US" sz="3500" dirty="0" err="1"/>
              <a:t>kannih</a:t>
            </a:r>
            <a:r>
              <a:rPr lang="en-US" sz="3500" dirty="0"/>
              <a:t> ca </a:t>
            </a:r>
            <a:r>
              <a:rPr lang="en-US" sz="3500" dirty="0" err="1"/>
              <a:t>ceu</a:t>
            </a:r>
            <a:r>
              <a:rPr lang="en-US" sz="3500" dirty="0"/>
              <a:t> </a:t>
            </a:r>
            <a:r>
              <a:rPr lang="en-US" sz="3500" dirty="0" err="1"/>
              <a:t>cang</a:t>
            </a:r>
            <a:r>
              <a:rPr lang="en-US" sz="3500" dirty="0"/>
              <a:t>, </a:t>
            </a:r>
            <a:r>
              <a:rPr lang="en-US" sz="3500" dirty="0" err="1"/>
              <a:t>Kal</a:t>
            </a:r>
            <a:r>
              <a:rPr lang="en-US" sz="3500" dirty="0"/>
              <a:t> </a:t>
            </a:r>
            <a:r>
              <a:rPr lang="en-US" sz="3500" dirty="0" err="1"/>
              <a:t>tuah</a:t>
            </a:r>
            <a:r>
              <a:rPr lang="en-US" sz="3500" dirty="0"/>
              <a:t>, </a:t>
            </a:r>
            <a:r>
              <a:rPr lang="en-US" sz="3500" dirty="0" err="1"/>
              <a:t>Kannih</a:t>
            </a:r>
            <a:r>
              <a:rPr lang="en-US" sz="3500" dirty="0"/>
              <a:t> </a:t>
            </a:r>
            <a:r>
              <a:rPr lang="en-US" sz="3500" dirty="0" err="1"/>
              <a:t>hmaiah</a:t>
            </a:r>
            <a:r>
              <a:rPr lang="en-US" sz="3500" dirty="0"/>
              <a:t>, A </a:t>
            </a:r>
            <a:r>
              <a:rPr lang="en-US" sz="3500" dirty="0" err="1"/>
              <a:t>lianngan</a:t>
            </a:r>
            <a:r>
              <a:rPr lang="en-US" sz="3500" dirty="0"/>
              <a:t> </a:t>
            </a:r>
            <a:r>
              <a:rPr lang="en-US" sz="3500" dirty="0" err="1"/>
              <a:t>Khamhbawi</a:t>
            </a:r>
            <a:r>
              <a:rPr lang="en-US" sz="3500" dirty="0"/>
              <a:t> lam a </a:t>
            </a:r>
            <a:r>
              <a:rPr lang="en-US" sz="3500" dirty="0" err="1"/>
              <a:t>kan</a:t>
            </a:r>
            <a:r>
              <a:rPr lang="en-US" sz="3500" dirty="0"/>
              <a:t> </a:t>
            </a:r>
            <a:r>
              <a:rPr lang="en-US" sz="3500" dirty="0" err="1"/>
              <a:t>hmuhsak</a:t>
            </a:r>
            <a:r>
              <a:rPr lang="en-US" sz="3500" dirty="0"/>
              <a:t> A </a:t>
            </a:r>
            <a:r>
              <a:rPr lang="en-US" sz="3500" dirty="0" err="1"/>
              <a:t>zungzal</a:t>
            </a:r>
            <a:r>
              <a:rPr lang="en-US" sz="3500" dirty="0"/>
              <a:t> </a:t>
            </a:r>
            <a:r>
              <a:rPr lang="en-US" sz="3500" dirty="0" err="1"/>
              <a:t>bia</a:t>
            </a:r>
            <a:r>
              <a:rPr lang="en-US" sz="3500" dirty="0"/>
              <a:t> </a:t>
            </a:r>
            <a:r>
              <a:rPr lang="en-US" sz="3500" dirty="0" err="1"/>
              <a:t>kha</a:t>
            </a:r>
            <a:r>
              <a:rPr lang="en-US" sz="3500" dirty="0"/>
              <a:t> </a:t>
            </a:r>
            <a:r>
              <a:rPr lang="en-US" sz="3500" dirty="0" err="1"/>
              <a:t>ngai</a:t>
            </a:r>
            <a:r>
              <a:rPr lang="en-US" sz="3500" dirty="0"/>
              <a:t> u </a:t>
            </a:r>
            <a:r>
              <a:rPr lang="en-US" sz="3500" dirty="0" err="1"/>
              <a:t>kan</a:t>
            </a:r>
            <a:r>
              <a:rPr lang="en-US" sz="3500" dirty="0"/>
              <a:t> </a:t>
            </a:r>
            <a:r>
              <a:rPr lang="en-US" sz="3500" dirty="0" err="1"/>
              <a:t>kal</a:t>
            </a:r>
            <a:r>
              <a:rPr lang="en-US" sz="3500" dirty="0"/>
              <a:t> </a:t>
            </a:r>
            <a:r>
              <a:rPr lang="en-US" sz="3500" dirty="0" err="1"/>
              <a:t>lio</a:t>
            </a:r>
            <a:r>
              <a:rPr lang="en-US" sz="3500" dirty="0"/>
              <a:t> ah, Ho-</a:t>
            </a:r>
            <a:r>
              <a:rPr lang="en-US" sz="3500" dirty="0" err="1"/>
              <a:t>sa</a:t>
            </a:r>
            <a:r>
              <a:rPr lang="en-US" sz="3500" dirty="0"/>
              <a:t>-</a:t>
            </a:r>
            <a:r>
              <a:rPr lang="en-US" sz="3500" dirty="0" err="1"/>
              <a:t>na</a:t>
            </a:r>
            <a:r>
              <a:rPr lang="en-US" sz="3500" dirty="0"/>
              <a:t> </a:t>
            </a:r>
            <a:r>
              <a:rPr lang="en-US" sz="3500" dirty="0" err="1"/>
              <a:t>ti</a:t>
            </a:r>
            <a:r>
              <a:rPr lang="en-US" sz="3500" dirty="0"/>
              <a:t> in au </a:t>
            </a:r>
            <a:r>
              <a:rPr lang="en-US" sz="3500" dirty="0" err="1"/>
              <a:t>cio</a:t>
            </a:r>
            <a:r>
              <a:rPr lang="en-US" sz="3500" dirty="0"/>
              <a:t> </a:t>
            </a:r>
            <a:r>
              <a:rPr lang="en-US" sz="3500" dirty="0" err="1"/>
              <a:t>ko</a:t>
            </a:r>
            <a:r>
              <a:rPr lang="en-US" sz="3500" dirty="0"/>
              <a:t> </a:t>
            </a:r>
            <a:r>
              <a:rPr lang="en-US" sz="3500" dirty="0" err="1"/>
              <a:t>tuah</a:t>
            </a:r>
            <a:r>
              <a:rPr lang="en-US" sz="3500" dirty="0"/>
              <a:t> u law, A ding </a:t>
            </a:r>
            <a:r>
              <a:rPr lang="en-US" sz="3500" dirty="0" err="1"/>
              <a:t>raltha</a:t>
            </a:r>
            <a:r>
              <a:rPr lang="en-US" sz="3500" dirty="0"/>
              <a:t>-mi </a:t>
            </a:r>
            <a:r>
              <a:rPr lang="en-US" sz="3500" dirty="0" err="1"/>
              <a:t>rual</a:t>
            </a:r>
            <a:r>
              <a:rPr lang="en-US" sz="3500" dirty="0"/>
              <a:t> </a:t>
            </a:r>
            <a:r>
              <a:rPr lang="en-US" sz="3500" dirty="0" err="1"/>
              <a:t>hna</a:t>
            </a:r>
            <a:r>
              <a:rPr lang="en-US" sz="3500" dirty="0"/>
              <a:t>, </a:t>
            </a:r>
            <a:r>
              <a:rPr lang="en-US" sz="3500" dirty="0" err="1"/>
              <a:t>Bawi</a:t>
            </a:r>
            <a:r>
              <a:rPr lang="en-US" sz="3500" dirty="0"/>
              <a:t> </a:t>
            </a:r>
            <a:r>
              <a:rPr lang="en-US" sz="3500" dirty="0" err="1"/>
              <a:t>Jesuh</a:t>
            </a:r>
            <a:r>
              <a:rPr lang="en-US" sz="3500" dirty="0"/>
              <a:t> </a:t>
            </a:r>
            <a:r>
              <a:rPr lang="en-US" sz="3500" dirty="0" err="1"/>
              <a:t>lawng</a:t>
            </a:r>
            <a:r>
              <a:rPr lang="en-US" sz="3500" dirty="0"/>
              <a:t> </a:t>
            </a:r>
            <a:r>
              <a:rPr lang="en-US" sz="3500" dirty="0" err="1"/>
              <a:t>nan</a:t>
            </a:r>
            <a:r>
              <a:rPr lang="en-US" sz="3500" dirty="0"/>
              <a:t> </a:t>
            </a:r>
            <a:r>
              <a:rPr lang="en-US" sz="3500" dirty="0" err="1"/>
              <a:t>hngalh</a:t>
            </a:r>
            <a:r>
              <a:rPr lang="en-US" sz="3500" dirty="0"/>
              <a:t> ca, </a:t>
            </a:r>
            <a:r>
              <a:rPr lang="en-US" sz="3500" dirty="0" err="1"/>
              <a:t>Khamhnak</a:t>
            </a:r>
            <a:r>
              <a:rPr lang="en-US" sz="3500" dirty="0"/>
              <a:t> </a:t>
            </a:r>
            <a:r>
              <a:rPr lang="en-US" sz="3500" dirty="0" err="1"/>
              <a:t>kong</a:t>
            </a:r>
            <a:r>
              <a:rPr lang="en-US" sz="3500" dirty="0"/>
              <a:t> </a:t>
            </a:r>
            <a:r>
              <a:rPr lang="en-US" sz="3500" dirty="0" err="1"/>
              <a:t>kha</a:t>
            </a:r>
            <a:r>
              <a:rPr lang="en-US" sz="3500" dirty="0"/>
              <a:t> hi </a:t>
            </a:r>
            <a:r>
              <a:rPr lang="en-US" sz="3500" dirty="0" err="1"/>
              <a:t>vawlei</a:t>
            </a:r>
            <a:r>
              <a:rPr lang="en-US" sz="3500" dirty="0"/>
              <a:t> ah </a:t>
            </a:r>
            <a:r>
              <a:rPr lang="en-US" sz="3500" dirty="0" err="1"/>
              <a:t>thanter</a:t>
            </a:r>
            <a:r>
              <a:rPr lang="en-US" sz="3500" dirty="0"/>
              <a:t> u,</a:t>
            </a:r>
          </a:p>
        </p:txBody>
      </p:sp>
    </p:spTree>
  </p:cSld>
  <p:clrMapOvr>
    <a:masterClrMapping/>
  </p:clrMapOvr>
</p:sld>
</file>

<file path=ppt/slides/slide14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</a:t>
            </a:r>
            <a:r>
              <a:rPr lang="en-US" sz="3900" dirty="0" err="1"/>
              <a:t>Zoh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zoh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biakamnak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an </a:t>
            </a:r>
            <a:r>
              <a:rPr lang="en-US" sz="3900" dirty="0" err="1"/>
              <a:t>naih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Khambawi</a:t>
            </a:r>
            <a:r>
              <a:rPr lang="en-US" sz="3900" dirty="0"/>
              <a:t> a </a:t>
            </a:r>
            <a:r>
              <a:rPr lang="en-US" sz="3900" dirty="0" err="1"/>
              <a:t>ngan</a:t>
            </a:r>
            <a:r>
              <a:rPr lang="en-US" sz="3900" dirty="0"/>
              <a:t> </a:t>
            </a:r>
            <a:r>
              <a:rPr lang="en-US" sz="3900" dirty="0" err="1"/>
              <a:t>bik</a:t>
            </a:r>
            <a:r>
              <a:rPr lang="en-US" sz="3900" dirty="0"/>
              <a:t> </a:t>
            </a:r>
            <a:r>
              <a:rPr lang="en-US" sz="3900" dirty="0" err="1"/>
              <a:t>Siangpahrang</a:t>
            </a:r>
            <a:r>
              <a:rPr lang="en-US" sz="3900" dirty="0"/>
              <a:t>. Hi </a:t>
            </a:r>
            <a:r>
              <a:rPr lang="en-US" sz="3900" dirty="0" err="1"/>
              <a:t>vawlei</a:t>
            </a:r>
            <a:r>
              <a:rPr lang="en-US" sz="3900" dirty="0"/>
              <a:t> </a:t>
            </a:r>
            <a:r>
              <a:rPr lang="en-US" sz="3900" dirty="0" err="1"/>
              <a:t>cung</a:t>
            </a:r>
            <a:r>
              <a:rPr lang="en-US" sz="3900" dirty="0"/>
              <a:t> </a:t>
            </a:r>
            <a:r>
              <a:rPr lang="en-US" sz="3900" dirty="0" err="1"/>
              <a:t>zeizong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 a </a:t>
            </a:r>
            <a:r>
              <a:rPr lang="en-US" sz="3900" dirty="0" err="1"/>
              <a:t>tei</a:t>
            </a:r>
            <a:r>
              <a:rPr lang="en-US" sz="3900" dirty="0"/>
              <a:t> </a:t>
            </a:r>
            <a:r>
              <a:rPr lang="en-US" sz="3900" dirty="0" err="1"/>
              <a:t>dih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. A </a:t>
            </a:r>
            <a:r>
              <a:rPr lang="en-US" sz="3900" dirty="0" err="1"/>
              <a:t>ngan</a:t>
            </a:r>
            <a:r>
              <a:rPr lang="en-US" sz="3900" dirty="0"/>
              <a:t> </a:t>
            </a:r>
            <a:r>
              <a:rPr lang="en-US" sz="3900" dirty="0" err="1"/>
              <a:t>bik</a:t>
            </a:r>
            <a:r>
              <a:rPr lang="en-US" sz="3900" dirty="0"/>
              <a:t> Hal-le-</a:t>
            </a:r>
            <a:r>
              <a:rPr lang="en-US" sz="3900" dirty="0" err="1"/>
              <a:t>lu</a:t>
            </a:r>
            <a:r>
              <a:rPr lang="en-US" sz="3900" dirty="0"/>
              <a:t>-</a:t>
            </a:r>
            <a:r>
              <a:rPr lang="en-US" sz="3900" dirty="0" err="1"/>
              <a:t>jah</a:t>
            </a:r>
            <a:r>
              <a:rPr lang="en-US" sz="3900" dirty="0"/>
              <a:t>, </a:t>
            </a:r>
            <a:r>
              <a:rPr lang="en-US" sz="3900" dirty="0" err="1"/>
              <a:t>tiah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au </a:t>
            </a:r>
            <a:r>
              <a:rPr lang="en-US" sz="3900" dirty="0" err="1"/>
              <a:t>lai</a:t>
            </a:r>
            <a:r>
              <a:rPr lang="en-US" sz="3900" dirty="0"/>
              <a:t> </a:t>
            </a:r>
            <a:r>
              <a:rPr lang="en-US" sz="3900" dirty="0" err="1"/>
              <a:t>ta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4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442907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500" dirty="0"/>
              <a:t>CHO: </a:t>
            </a:r>
            <a:r>
              <a:rPr lang="en-US" sz="3500" dirty="0" err="1"/>
              <a:t>Kal</a:t>
            </a:r>
            <a:r>
              <a:rPr lang="en-US" sz="3500" dirty="0"/>
              <a:t> </a:t>
            </a:r>
            <a:r>
              <a:rPr lang="en-US" sz="3500" dirty="0" err="1"/>
              <a:t>tuah</a:t>
            </a:r>
            <a:r>
              <a:rPr lang="en-US" sz="3500" dirty="0"/>
              <a:t>, </a:t>
            </a:r>
            <a:r>
              <a:rPr lang="en-US" sz="3500" dirty="0" err="1"/>
              <a:t>hla</a:t>
            </a:r>
            <a:r>
              <a:rPr lang="en-US" sz="3500" dirty="0"/>
              <a:t> </a:t>
            </a:r>
            <a:r>
              <a:rPr lang="en-US" sz="3500" dirty="0" err="1"/>
              <a:t>kha</a:t>
            </a:r>
            <a:r>
              <a:rPr lang="en-US" sz="3500" dirty="0"/>
              <a:t> </a:t>
            </a:r>
            <a:r>
              <a:rPr lang="en-US" sz="3500" dirty="0" err="1"/>
              <a:t>sa</a:t>
            </a:r>
            <a:r>
              <a:rPr lang="en-US" sz="3500" dirty="0"/>
              <a:t> </a:t>
            </a:r>
            <a:r>
              <a:rPr lang="en-US" sz="3500" dirty="0" err="1"/>
              <a:t>tuah</a:t>
            </a:r>
            <a:r>
              <a:rPr lang="en-US" sz="3500" dirty="0"/>
              <a:t>, </a:t>
            </a:r>
            <a:r>
              <a:rPr lang="en-US" sz="3500" dirty="0" err="1"/>
              <a:t>Kal</a:t>
            </a:r>
            <a:r>
              <a:rPr lang="en-US" sz="3500" dirty="0"/>
              <a:t> </a:t>
            </a:r>
            <a:r>
              <a:rPr lang="en-US" sz="3500" dirty="0" err="1"/>
              <a:t>tuah</a:t>
            </a:r>
            <a:r>
              <a:rPr lang="en-US" sz="3500" dirty="0"/>
              <a:t>, </a:t>
            </a:r>
            <a:r>
              <a:rPr lang="en-US" sz="3500" dirty="0" err="1"/>
              <a:t>zingka</a:t>
            </a:r>
            <a:r>
              <a:rPr lang="en-US" sz="3500" dirty="0"/>
              <a:t> </a:t>
            </a:r>
            <a:r>
              <a:rPr lang="en-US" sz="3500" dirty="0" err="1"/>
              <a:t>arfi</a:t>
            </a:r>
            <a:r>
              <a:rPr lang="en-US" sz="3500" dirty="0"/>
              <a:t> </a:t>
            </a:r>
            <a:r>
              <a:rPr lang="en-US" sz="3500" dirty="0" err="1"/>
              <a:t>kannih</a:t>
            </a:r>
            <a:r>
              <a:rPr lang="en-US" sz="3500" dirty="0"/>
              <a:t> ca </a:t>
            </a:r>
            <a:r>
              <a:rPr lang="en-US" sz="3500" dirty="0" err="1"/>
              <a:t>ceu</a:t>
            </a:r>
            <a:r>
              <a:rPr lang="en-US" sz="3500" dirty="0"/>
              <a:t> </a:t>
            </a:r>
            <a:r>
              <a:rPr lang="en-US" sz="3500" dirty="0" err="1"/>
              <a:t>cang</a:t>
            </a:r>
            <a:r>
              <a:rPr lang="en-US" sz="3500" dirty="0"/>
              <a:t>, </a:t>
            </a:r>
            <a:r>
              <a:rPr lang="en-US" sz="3500" dirty="0" err="1"/>
              <a:t>Kal</a:t>
            </a:r>
            <a:r>
              <a:rPr lang="en-US" sz="3500" dirty="0"/>
              <a:t> </a:t>
            </a:r>
            <a:r>
              <a:rPr lang="en-US" sz="3500" dirty="0" err="1"/>
              <a:t>tuah</a:t>
            </a:r>
            <a:r>
              <a:rPr lang="en-US" sz="3500" dirty="0"/>
              <a:t>, </a:t>
            </a:r>
            <a:r>
              <a:rPr lang="en-US" sz="3500" dirty="0" err="1"/>
              <a:t>Kannih</a:t>
            </a:r>
            <a:r>
              <a:rPr lang="en-US" sz="3500" dirty="0"/>
              <a:t> </a:t>
            </a:r>
            <a:r>
              <a:rPr lang="en-US" sz="3500" dirty="0" err="1"/>
              <a:t>hmaiah</a:t>
            </a:r>
            <a:r>
              <a:rPr lang="en-US" sz="3500" dirty="0"/>
              <a:t>, A </a:t>
            </a:r>
            <a:r>
              <a:rPr lang="en-US" sz="3500" dirty="0" err="1"/>
              <a:t>lianngan</a:t>
            </a:r>
            <a:r>
              <a:rPr lang="en-US" sz="3500" dirty="0"/>
              <a:t> </a:t>
            </a:r>
            <a:r>
              <a:rPr lang="en-US" sz="3500" dirty="0" err="1"/>
              <a:t>Khamhbawi</a:t>
            </a:r>
            <a:r>
              <a:rPr lang="en-US" sz="3500" dirty="0"/>
              <a:t> lam a </a:t>
            </a:r>
            <a:r>
              <a:rPr lang="en-US" sz="3500" dirty="0" err="1"/>
              <a:t>kan</a:t>
            </a:r>
            <a:r>
              <a:rPr lang="en-US" sz="3500" dirty="0"/>
              <a:t> </a:t>
            </a:r>
            <a:r>
              <a:rPr lang="en-US" sz="3500" dirty="0" err="1"/>
              <a:t>hmuhsak</a:t>
            </a:r>
            <a:r>
              <a:rPr lang="en-US" sz="3500" dirty="0"/>
              <a:t> A </a:t>
            </a:r>
            <a:r>
              <a:rPr lang="en-US" sz="3500" dirty="0" err="1"/>
              <a:t>zungzal</a:t>
            </a:r>
            <a:r>
              <a:rPr lang="en-US" sz="3500" dirty="0"/>
              <a:t> </a:t>
            </a:r>
            <a:r>
              <a:rPr lang="en-US" sz="3500" dirty="0" err="1"/>
              <a:t>bia</a:t>
            </a:r>
            <a:r>
              <a:rPr lang="en-US" sz="3500" dirty="0"/>
              <a:t> </a:t>
            </a:r>
            <a:r>
              <a:rPr lang="en-US" sz="3500" dirty="0" err="1"/>
              <a:t>kha</a:t>
            </a:r>
            <a:r>
              <a:rPr lang="en-US" sz="3500" dirty="0"/>
              <a:t> </a:t>
            </a:r>
            <a:r>
              <a:rPr lang="en-US" sz="3500" dirty="0" err="1"/>
              <a:t>ngai</a:t>
            </a:r>
            <a:r>
              <a:rPr lang="en-US" sz="3500" dirty="0"/>
              <a:t> u </a:t>
            </a:r>
            <a:r>
              <a:rPr lang="en-US" sz="3500" dirty="0" err="1"/>
              <a:t>kan</a:t>
            </a:r>
            <a:r>
              <a:rPr lang="en-US" sz="3500" dirty="0"/>
              <a:t> </a:t>
            </a:r>
            <a:r>
              <a:rPr lang="en-US" sz="3500" dirty="0" err="1"/>
              <a:t>kal</a:t>
            </a:r>
            <a:r>
              <a:rPr lang="en-US" sz="3500" dirty="0"/>
              <a:t> </a:t>
            </a:r>
            <a:r>
              <a:rPr lang="en-US" sz="3500" dirty="0" err="1"/>
              <a:t>lio</a:t>
            </a:r>
            <a:r>
              <a:rPr lang="en-US" sz="3500" dirty="0"/>
              <a:t> ah, Ho-</a:t>
            </a:r>
            <a:r>
              <a:rPr lang="en-US" sz="3500" dirty="0" err="1"/>
              <a:t>sa</a:t>
            </a:r>
            <a:r>
              <a:rPr lang="en-US" sz="3500" dirty="0"/>
              <a:t>-</a:t>
            </a:r>
            <a:r>
              <a:rPr lang="en-US" sz="3500" dirty="0" err="1"/>
              <a:t>na</a:t>
            </a:r>
            <a:r>
              <a:rPr lang="en-US" sz="3500" dirty="0"/>
              <a:t> </a:t>
            </a:r>
            <a:r>
              <a:rPr lang="en-US" sz="3500" dirty="0" err="1"/>
              <a:t>ti</a:t>
            </a:r>
            <a:r>
              <a:rPr lang="en-US" sz="3500" dirty="0"/>
              <a:t> in au </a:t>
            </a:r>
            <a:r>
              <a:rPr lang="en-US" sz="3500" dirty="0" err="1"/>
              <a:t>cio</a:t>
            </a:r>
            <a:r>
              <a:rPr lang="en-US" sz="3500" dirty="0"/>
              <a:t> </a:t>
            </a:r>
            <a:r>
              <a:rPr lang="en-US" sz="3500" dirty="0" err="1"/>
              <a:t>ko</a:t>
            </a:r>
            <a:r>
              <a:rPr lang="en-US" sz="3500" dirty="0"/>
              <a:t> </a:t>
            </a:r>
            <a:r>
              <a:rPr lang="en-US" sz="3500" dirty="0" err="1"/>
              <a:t>tuah</a:t>
            </a:r>
            <a:r>
              <a:rPr lang="en-US" sz="3500" dirty="0"/>
              <a:t> u law, A ding </a:t>
            </a:r>
            <a:r>
              <a:rPr lang="en-US" sz="3500" dirty="0" err="1"/>
              <a:t>raltha</a:t>
            </a:r>
            <a:r>
              <a:rPr lang="en-US" sz="3500" dirty="0"/>
              <a:t>-mi </a:t>
            </a:r>
            <a:r>
              <a:rPr lang="en-US" sz="3500" dirty="0" err="1"/>
              <a:t>rual</a:t>
            </a:r>
            <a:r>
              <a:rPr lang="en-US" sz="3500" dirty="0"/>
              <a:t> </a:t>
            </a:r>
            <a:r>
              <a:rPr lang="en-US" sz="3500" dirty="0" err="1"/>
              <a:t>hna</a:t>
            </a:r>
            <a:r>
              <a:rPr lang="en-US" sz="3500" dirty="0"/>
              <a:t>, </a:t>
            </a:r>
            <a:r>
              <a:rPr lang="en-US" sz="3500" dirty="0" err="1"/>
              <a:t>Bawi</a:t>
            </a:r>
            <a:r>
              <a:rPr lang="en-US" sz="3500" dirty="0"/>
              <a:t> </a:t>
            </a:r>
            <a:r>
              <a:rPr lang="en-US" sz="3500" dirty="0" err="1"/>
              <a:t>Jesuh</a:t>
            </a:r>
            <a:r>
              <a:rPr lang="en-US" sz="3500" dirty="0"/>
              <a:t> </a:t>
            </a:r>
            <a:r>
              <a:rPr lang="en-US" sz="3500" dirty="0" err="1"/>
              <a:t>lawng</a:t>
            </a:r>
            <a:r>
              <a:rPr lang="en-US" sz="3500" dirty="0"/>
              <a:t> </a:t>
            </a:r>
            <a:r>
              <a:rPr lang="en-US" sz="3500" dirty="0" err="1"/>
              <a:t>nan</a:t>
            </a:r>
            <a:r>
              <a:rPr lang="en-US" sz="3500" dirty="0"/>
              <a:t> </a:t>
            </a:r>
            <a:r>
              <a:rPr lang="en-US" sz="3500" dirty="0" err="1"/>
              <a:t>hngalh</a:t>
            </a:r>
            <a:r>
              <a:rPr lang="en-US" sz="3500" dirty="0"/>
              <a:t> ca, </a:t>
            </a:r>
            <a:r>
              <a:rPr lang="en-US" sz="3500" dirty="0" err="1"/>
              <a:t>Khamhnak</a:t>
            </a:r>
            <a:r>
              <a:rPr lang="en-US" sz="3500" dirty="0"/>
              <a:t> </a:t>
            </a:r>
            <a:r>
              <a:rPr lang="en-US" sz="3500" dirty="0" err="1"/>
              <a:t>kong</a:t>
            </a:r>
            <a:r>
              <a:rPr lang="en-US" sz="3500" dirty="0"/>
              <a:t> </a:t>
            </a:r>
            <a:r>
              <a:rPr lang="en-US" sz="3500" dirty="0" err="1"/>
              <a:t>kha</a:t>
            </a:r>
            <a:r>
              <a:rPr lang="en-US" sz="3500" dirty="0"/>
              <a:t> hi </a:t>
            </a:r>
            <a:r>
              <a:rPr lang="en-US" sz="3500" dirty="0" err="1"/>
              <a:t>vawlei</a:t>
            </a:r>
            <a:r>
              <a:rPr lang="en-US" sz="3500" dirty="0"/>
              <a:t> ah </a:t>
            </a:r>
            <a:r>
              <a:rPr lang="en-US" sz="3500" dirty="0" err="1"/>
              <a:t>thanter</a:t>
            </a:r>
            <a:r>
              <a:rPr lang="en-US" sz="3500" dirty="0"/>
              <a:t> u,</a:t>
            </a:r>
          </a:p>
        </p:txBody>
      </p:sp>
    </p:spTree>
  </p:cSld>
  <p:clrMapOvr>
    <a:masterClrMapping/>
  </p:clrMapOvr>
</p:sld>
</file>

<file path=ppt/slides/slide14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14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pl-PL" sz="3900" dirty="0"/>
              <a:t>183. BAWIPA, NA PENNAK KA DUH</a:t>
            </a:r>
          </a:p>
          <a:p>
            <a:endParaRPr lang="en-US" sz="3900" dirty="0"/>
          </a:p>
          <a:p>
            <a:r>
              <a:rPr lang="pl-PL" sz="3900" dirty="0"/>
              <a:t>Doh is G</a:t>
            </a:r>
            <a:endParaRPr lang="en-US" sz="3900" dirty="0"/>
          </a:p>
        </p:txBody>
      </p:sp>
    </p:spTree>
  </p:cSld>
  <p:clrMapOvr>
    <a:masterClrMapping/>
  </p:clrMapOvr>
</p:sld>
</file>

<file path=ppt/slides/slide14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pennak</a:t>
            </a:r>
            <a:r>
              <a:rPr lang="en-US" sz="3900" dirty="0"/>
              <a:t>, </a:t>
            </a:r>
            <a:r>
              <a:rPr lang="en-US" sz="3900" dirty="0" err="1"/>
              <a:t>Keimah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ka duh </a:t>
            </a:r>
            <a:r>
              <a:rPr lang="en-US" sz="3900" dirty="0" err="1"/>
              <a:t>ko</a:t>
            </a:r>
            <a:r>
              <a:rPr lang="en-US" sz="3900" dirty="0"/>
              <a:t>, Kan </a:t>
            </a:r>
            <a:r>
              <a:rPr lang="en-US" sz="3900" dirty="0" err="1"/>
              <a:t>tlanhtu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 </a:t>
            </a:r>
            <a:r>
              <a:rPr lang="en-US" sz="3900" dirty="0" err="1"/>
              <a:t>thi</a:t>
            </a:r>
            <a:r>
              <a:rPr lang="en-US" sz="3900" dirty="0"/>
              <a:t> sung in, A </a:t>
            </a:r>
            <a:r>
              <a:rPr lang="en-US" sz="3900" dirty="0" err="1"/>
              <a:t>khamhmi</a:t>
            </a:r>
            <a:r>
              <a:rPr lang="en-US" sz="3900" dirty="0"/>
              <a:t> </a:t>
            </a:r>
            <a:r>
              <a:rPr lang="en-US" sz="3900" dirty="0" err="1"/>
              <a:t>Khrihfabu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4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Pathian</a:t>
            </a:r>
            <a:r>
              <a:rPr lang="en-US" sz="3900" dirty="0"/>
              <a:t>,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Khrihfabu</a:t>
            </a:r>
            <a:r>
              <a:rPr lang="en-US" sz="3900" dirty="0"/>
              <a:t>, Na </a:t>
            </a:r>
            <a:r>
              <a:rPr lang="en-US" sz="3900" dirty="0" err="1"/>
              <a:t>hmaiah</a:t>
            </a:r>
            <a:r>
              <a:rPr lang="en-US" sz="3900" dirty="0"/>
              <a:t> an dir </a:t>
            </a:r>
            <a:r>
              <a:rPr lang="en-US" sz="3900" dirty="0" err="1"/>
              <a:t>ko</a:t>
            </a:r>
            <a:r>
              <a:rPr lang="en-US" sz="3900" dirty="0"/>
              <a:t>, Nang ca a sung </a:t>
            </a:r>
            <a:r>
              <a:rPr lang="en-US" sz="3900" dirty="0" err="1"/>
              <a:t>bikmi</a:t>
            </a:r>
            <a:r>
              <a:rPr lang="en-US" sz="3900" dirty="0"/>
              <a:t> an </a:t>
            </a:r>
            <a:r>
              <a:rPr lang="en-US" sz="3900" dirty="0" err="1"/>
              <a:t>si</a:t>
            </a:r>
            <a:r>
              <a:rPr lang="en-US" sz="3900" dirty="0"/>
              <a:t>, Na </a:t>
            </a:r>
            <a:r>
              <a:rPr lang="en-US" sz="3900" dirty="0" err="1"/>
              <a:t>kut</a:t>
            </a:r>
            <a:r>
              <a:rPr lang="en-US" sz="3900" dirty="0"/>
              <a:t> </a:t>
            </a:r>
            <a:r>
              <a:rPr lang="en-US" sz="3900" dirty="0" err="1"/>
              <a:t>chung</a:t>
            </a:r>
            <a:r>
              <a:rPr lang="en-US" sz="3900" dirty="0"/>
              <a:t> an um </a:t>
            </a:r>
            <a:r>
              <a:rPr lang="en-US" sz="3900" dirty="0" err="1"/>
              <a:t>ko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4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pennak</a:t>
            </a:r>
            <a:r>
              <a:rPr lang="en-US" sz="3900" dirty="0"/>
              <a:t> </a:t>
            </a:r>
            <a:r>
              <a:rPr lang="en-US" sz="3900" dirty="0" err="1"/>
              <a:t>ca'h</a:t>
            </a:r>
            <a:r>
              <a:rPr lang="en-US" sz="3900" dirty="0"/>
              <a:t>, Ka </a:t>
            </a:r>
            <a:r>
              <a:rPr lang="en-US" sz="3900" dirty="0" err="1"/>
              <a:t>thlacamnak</a:t>
            </a:r>
            <a:r>
              <a:rPr lang="en-US" sz="3900" dirty="0"/>
              <a:t> a </a:t>
            </a:r>
            <a:r>
              <a:rPr lang="en-US" sz="3900" dirty="0" err="1"/>
              <a:t>kai</a:t>
            </a:r>
            <a:r>
              <a:rPr lang="en-US" sz="3900" dirty="0"/>
              <a:t>, Ka </a:t>
            </a:r>
            <a:r>
              <a:rPr lang="en-US" sz="3900" dirty="0" err="1"/>
              <a:t>thazang</a:t>
            </a:r>
            <a:r>
              <a:rPr lang="en-US" sz="3900" dirty="0"/>
              <a:t> </a:t>
            </a:r>
            <a:r>
              <a:rPr lang="en-US" sz="3900" dirty="0" err="1"/>
              <a:t>lungtho</a:t>
            </a:r>
            <a:r>
              <a:rPr lang="en-US" sz="3900" dirty="0"/>
              <a:t> in ka </a:t>
            </a:r>
            <a:r>
              <a:rPr lang="en-US" sz="3900" dirty="0" err="1"/>
              <a:t>pek</a:t>
            </a:r>
            <a:r>
              <a:rPr lang="en-US" sz="3900" dirty="0"/>
              <a:t>, </a:t>
            </a:r>
            <a:r>
              <a:rPr lang="en-US" sz="3900" dirty="0" err="1"/>
              <a:t>Vawlei</a:t>
            </a:r>
            <a:r>
              <a:rPr lang="en-US" sz="3900" dirty="0"/>
              <a:t> </a:t>
            </a:r>
            <a:r>
              <a:rPr lang="en-US" sz="3900" dirty="0" err="1"/>
              <a:t>rian</a:t>
            </a:r>
            <a:r>
              <a:rPr lang="en-US" sz="3900" dirty="0"/>
              <a:t> a </a:t>
            </a:r>
            <a:r>
              <a:rPr lang="en-US" sz="3900" dirty="0" err="1"/>
              <a:t>dih</a:t>
            </a:r>
            <a:r>
              <a:rPr lang="en-US" sz="3900" dirty="0"/>
              <a:t> </a:t>
            </a:r>
            <a:r>
              <a:rPr lang="en-US" sz="3900" dirty="0" err="1"/>
              <a:t>tiang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4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</a:t>
            </a:r>
            <a:r>
              <a:rPr lang="en-US" sz="3900" dirty="0" err="1"/>
              <a:t>Lawmhnak</a:t>
            </a:r>
            <a:r>
              <a:rPr lang="en-US" sz="3900" dirty="0"/>
              <a:t> sung </a:t>
            </a:r>
            <a:r>
              <a:rPr lang="en-US" sz="3900" dirty="0" err="1"/>
              <a:t>bik</a:t>
            </a:r>
            <a:r>
              <a:rPr lang="en-US" sz="3900" dirty="0"/>
              <a:t> </a:t>
            </a:r>
            <a:r>
              <a:rPr lang="en-US" sz="3900" dirty="0" err="1"/>
              <a:t>nakin</a:t>
            </a:r>
            <a:r>
              <a:rPr lang="en-US" sz="3900" dirty="0"/>
              <a:t>, Van lam ka </a:t>
            </a:r>
            <a:r>
              <a:rPr lang="en-US" sz="3900" dirty="0" err="1"/>
              <a:t>sunter</a:t>
            </a:r>
            <a:r>
              <a:rPr lang="en-US" sz="3900" dirty="0"/>
              <a:t> </a:t>
            </a:r>
            <a:r>
              <a:rPr lang="en-US" sz="3900" dirty="0" err="1"/>
              <a:t>deuh</a:t>
            </a:r>
            <a:r>
              <a:rPr lang="en-US" sz="3900" dirty="0"/>
              <a:t>, </a:t>
            </a:r>
            <a:r>
              <a:rPr lang="en-US" sz="3900" dirty="0" err="1"/>
              <a:t>Hawikomhnak</a:t>
            </a:r>
            <a:r>
              <a:rPr lang="en-US" sz="3900" dirty="0"/>
              <a:t> </a:t>
            </a:r>
            <a:r>
              <a:rPr lang="en-US" sz="3900" dirty="0" err="1"/>
              <a:t>thiang</a:t>
            </a:r>
            <a:r>
              <a:rPr lang="en-US" sz="3900" dirty="0"/>
              <a:t> </a:t>
            </a:r>
            <a:r>
              <a:rPr lang="en-US" sz="3900" dirty="0" err="1"/>
              <a:t>biakam</a:t>
            </a:r>
            <a:r>
              <a:rPr lang="en-US" sz="3900" dirty="0"/>
              <a:t> sung le, A </a:t>
            </a:r>
            <a:r>
              <a:rPr lang="en-US" sz="3900" dirty="0" err="1"/>
              <a:t>dawt</a:t>
            </a:r>
            <a:r>
              <a:rPr lang="en-US" sz="3900" dirty="0"/>
              <a:t> </a:t>
            </a:r>
            <a:r>
              <a:rPr lang="en-US" sz="3900" dirty="0" err="1"/>
              <a:t>thangthatnak</a:t>
            </a:r>
            <a:r>
              <a:rPr lang="en-US" sz="3900" dirty="0"/>
              <a:t> </a:t>
            </a:r>
            <a:r>
              <a:rPr lang="en-US" sz="3900" dirty="0" err="1"/>
              <a:t>hla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4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5. Na </a:t>
            </a:r>
            <a:r>
              <a:rPr lang="en-US" sz="3900" dirty="0" err="1"/>
              <a:t>biatak</a:t>
            </a:r>
            <a:r>
              <a:rPr lang="en-US" sz="3900" dirty="0"/>
              <a:t> a </a:t>
            </a:r>
            <a:r>
              <a:rPr lang="en-US" sz="3900" dirty="0" err="1"/>
              <a:t>hmunh</a:t>
            </a:r>
            <a:r>
              <a:rPr lang="en-US" sz="3900" dirty="0"/>
              <a:t> bang, </a:t>
            </a:r>
            <a:r>
              <a:rPr lang="en-US" sz="3900" dirty="0" err="1"/>
              <a:t>Vawlei</a:t>
            </a:r>
            <a:r>
              <a:rPr lang="en-US" sz="3900" dirty="0"/>
              <a:t> </a:t>
            </a:r>
            <a:r>
              <a:rPr lang="en-US" sz="3900" dirty="0" err="1"/>
              <a:t>sunparnak</a:t>
            </a:r>
            <a:r>
              <a:rPr lang="en-US" sz="3900" dirty="0"/>
              <a:t> le, </a:t>
            </a:r>
            <a:r>
              <a:rPr lang="en-US" sz="3900" dirty="0" err="1"/>
              <a:t>Vancung</a:t>
            </a:r>
            <a:r>
              <a:rPr lang="en-US" sz="3900" dirty="0"/>
              <a:t> </a:t>
            </a:r>
            <a:r>
              <a:rPr lang="en-US" sz="3900" dirty="0" err="1"/>
              <a:t>lunglawmhnak</a:t>
            </a:r>
            <a:r>
              <a:rPr lang="en-US" sz="3900" dirty="0"/>
              <a:t> sung </a:t>
            </a:r>
            <a:r>
              <a:rPr lang="en-US" sz="3900" dirty="0" err="1"/>
              <a:t>bik</a:t>
            </a:r>
            <a:r>
              <a:rPr lang="en-US" sz="3900" dirty="0"/>
              <a:t> cu, Zion </a:t>
            </a:r>
            <a:r>
              <a:rPr lang="en-US" sz="3900" dirty="0" err="1"/>
              <a:t>nih</a:t>
            </a:r>
            <a:r>
              <a:rPr lang="en-US" sz="3900" dirty="0"/>
              <a:t> a co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4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14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184. NI KHATKHAT AH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Db</a:t>
            </a:r>
          </a:p>
        </p:txBody>
      </p:sp>
    </p:spTree>
  </p:cSld>
  <p:clrMapOvr>
    <a:masterClrMapping/>
  </p:clrMapOvr>
</p:sld>
</file>

<file path=ppt/slides/slide14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thangthatnak</a:t>
            </a:r>
            <a:r>
              <a:rPr lang="en-US" sz="3900" dirty="0"/>
              <a:t> in van </a:t>
            </a:r>
            <a:r>
              <a:rPr lang="en-US" sz="3900" dirty="0" err="1"/>
              <a:t>khi</a:t>
            </a:r>
            <a:r>
              <a:rPr lang="en-US" sz="3900" dirty="0"/>
              <a:t> a </a:t>
            </a:r>
            <a:r>
              <a:rPr lang="en-US" sz="3900" dirty="0" err="1"/>
              <a:t>khat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, </a:t>
            </a:r>
            <a:r>
              <a:rPr lang="en-US" sz="3900" dirty="0" err="1"/>
              <a:t>Vawlei</a:t>
            </a:r>
            <a:r>
              <a:rPr lang="en-US" sz="3900" dirty="0"/>
              <a:t> </a:t>
            </a:r>
            <a:r>
              <a:rPr lang="en-US" sz="3900" dirty="0" err="1"/>
              <a:t>sualnak</a:t>
            </a:r>
            <a:r>
              <a:rPr lang="en-US" sz="3900" dirty="0"/>
              <a:t> a </a:t>
            </a:r>
            <a:r>
              <a:rPr lang="en-US" sz="3900" dirty="0" err="1"/>
              <a:t>muih</a:t>
            </a:r>
            <a:r>
              <a:rPr lang="en-US" sz="3900" dirty="0"/>
              <a:t> </a:t>
            </a:r>
            <a:r>
              <a:rPr lang="en-US" sz="3900" dirty="0" err="1"/>
              <a:t>tuk</a:t>
            </a:r>
            <a:r>
              <a:rPr lang="en-US" sz="3900" dirty="0"/>
              <a:t> </a:t>
            </a:r>
            <a:r>
              <a:rPr lang="en-US" sz="3900" dirty="0" err="1"/>
              <a:t>hringhran</a:t>
            </a:r>
            <a:r>
              <a:rPr lang="en-US" sz="3900" dirty="0"/>
              <a:t> </a:t>
            </a:r>
            <a:r>
              <a:rPr lang="en-US" sz="3900" dirty="0" err="1"/>
              <a:t>ca'h</a:t>
            </a:r>
            <a:r>
              <a:rPr lang="en-US" sz="3900" dirty="0"/>
              <a:t>, </a:t>
            </a:r>
            <a:r>
              <a:rPr lang="en-US" sz="3900" dirty="0" err="1"/>
              <a:t>Ngaknu</a:t>
            </a:r>
            <a:r>
              <a:rPr lang="en-US" sz="3900" dirty="0"/>
              <a:t> </a:t>
            </a:r>
            <a:r>
              <a:rPr lang="en-US" sz="3900" dirty="0" err="1"/>
              <a:t>thiang</a:t>
            </a:r>
            <a:r>
              <a:rPr lang="en-US" sz="3900" dirty="0"/>
              <a:t> in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vawlei</a:t>
            </a:r>
            <a:r>
              <a:rPr lang="en-US" sz="3900" dirty="0"/>
              <a:t> ah a </a:t>
            </a:r>
            <a:r>
              <a:rPr lang="en-US" sz="3900" dirty="0" err="1"/>
              <a:t>chuak</a:t>
            </a:r>
            <a:r>
              <a:rPr lang="en-US" sz="3900" dirty="0"/>
              <a:t>, </a:t>
            </a:r>
            <a:r>
              <a:rPr lang="en-US" sz="3900" dirty="0" err="1"/>
              <a:t>Keimah</a:t>
            </a:r>
            <a:r>
              <a:rPr lang="en-US" sz="3900" dirty="0"/>
              <a:t> </a:t>
            </a:r>
            <a:r>
              <a:rPr lang="en-US" sz="3900" dirty="0" err="1"/>
              <a:t>zohchunh</a:t>
            </a:r>
            <a:r>
              <a:rPr lang="en-US" sz="3900" dirty="0"/>
              <a:t> </a:t>
            </a:r>
            <a:r>
              <a:rPr lang="en-US" sz="3900" dirty="0" err="1"/>
              <a:t>awkah</a:t>
            </a:r>
            <a:r>
              <a:rPr lang="en-US" sz="3900" dirty="0"/>
              <a:t> mi sin a um.</a:t>
            </a:r>
          </a:p>
        </p:txBody>
      </p:sp>
    </p:spTree>
  </p:cSld>
  <p:clrMapOvr>
    <a:masterClrMapping/>
  </p:clrMapOvr>
</p:sld>
</file>

<file path=ppt/slides/slide14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Nun in a ka </a:t>
            </a:r>
            <a:r>
              <a:rPr lang="en-US" sz="3900" dirty="0" err="1"/>
              <a:t>dawt</a:t>
            </a:r>
            <a:r>
              <a:rPr lang="en-US" sz="3900" dirty="0"/>
              <a:t>, </a:t>
            </a:r>
            <a:r>
              <a:rPr lang="en-US" sz="3900" dirty="0" err="1"/>
              <a:t>Thih</a:t>
            </a:r>
            <a:r>
              <a:rPr lang="en-US" sz="3900" dirty="0"/>
              <a:t> in a ka </a:t>
            </a:r>
            <a:r>
              <a:rPr lang="en-US" sz="3900" dirty="0" err="1"/>
              <a:t>khamh</a:t>
            </a:r>
            <a:r>
              <a:rPr lang="en-US" sz="3900" dirty="0"/>
              <a:t>, </a:t>
            </a:r>
            <a:r>
              <a:rPr lang="en-US" sz="3900" dirty="0" err="1"/>
              <a:t>Thlan</a:t>
            </a:r>
            <a:r>
              <a:rPr lang="en-US" sz="3900" dirty="0"/>
              <a:t> </a:t>
            </a:r>
            <a:r>
              <a:rPr lang="en-US" sz="3900" dirty="0" err="1"/>
              <a:t>khor</a:t>
            </a:r>
            <a:r>
              <a:rPr lang="en-US" sz="3900" dirty="0"/>
              <a:t> ah ka </a:t>
            </a:r>
            <a:r>
              <a:rPr lang="en-US" sz="3900" dirty="0" err="1"/>
              <a:t>sual</a:t>
            </a:r>
            <a:r>
              <a:rPr lang="en-US" sz="3900" dirty="0"/>
              <a:t> a </a:t>
            </a:r>
            <a:r>
              <a:rPr lang="en-US" sz="3900" dirty="0" err="1"/>
              <a:t>kalpi</a:t>
            </a:r>
            <a:r>
              <a:rPr lang="en-US" sz="3900" dirty="0"/>
              <a:t> </a:t>
            </a:r>
            <a:r>
              <a:rPr lang="en-US" sz="3900" dirty="0" err="1"/>
              <a:t>dih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</a:t>
            </a:r>
            <a:r>
              <a:rPr lang="en-US" sz="3900" dirty="0" err="1"/>
              <a:t>Thawhthannak</a:t>
            </a:r>
            <a:r>
              <a:rPr lang="en-US" sz="3900" dirty="0"/>
              <a:t> in </a:t>
            </a:r>
            <a:r>
              <a:rPr lang="en-US" sz="3900" dirty="0" err="1"/>
              <a:t>khamhnak</a:t>
            </a:r>
            <a:r>
              <a:rPr lang="en-US" sz="3900" dirty="0"/>
              <a:t> a </a:t>
            </a:r>
            <a:r>
              <a:rPr lang="en-US" sz="3900" dirty="0" err="1"/>
              <a:t>tlinter</a:t>
            </a:r>
            <a:r>
              <a:rPr lang="en-US" sz="3900" dirty="0"/>
              <a:t> </a:t>
            </a:r>
            <a:r>
              <a:rPr lang="en-US" sz="3900" dirty="0" err="1"/>
              <a:t>dih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A </a:t>
            </a:r>
            <a:r>
              <a:rPr lang="en-US" sz="3900" dirty="0" err="1"/>
              <a:t>ra</a:t>
            </a:r>
            <a:r>
              <a:rPr lang="en-US" sz="3900" dirty="0"/>
              <a:t> than </a:t>
            </a:r>
            <a:r>
              <a:rPr lang="en-US" sz="3900" dirty="0" err="1"/>
              <a:t>te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Maw </a:t>
            </a:r>
            <a:r>
              <a:rPr lang="en-US" sz="3900" dirty="0" err="1"/>
              <a:t>sunparnak</a:t>
            </a:r>
            <a:r>
              <a:rPr lang="en-US" sz="3900" dirty="0"/>
              <a:t> </a:t>
            </a:r>
            <a:r>
              <a:rPr lang="en-US" sz="3900" dirty="0" err="1"/>
              <a:t>ni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4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cu </a:t>
            </a:r>
            <a:r>
              <a:rPr lang="en-US" sz="3900" dirty="0" err="1"/>
              <a:t>Kal-va-ry</a:t>
            </a:r>
            <a:r>
              <a:rPr lang="en-US" sz="3900" dirty="0"/>
              <a:t> </a:t>
            </a:r>
            <a:r>
              <a:rPr lang="en-US" sz="3900" dirty="0" err="1"/>
              <a:t>tlang</a:t>
            </a:r>
            <a:r>
              <a:rPr lang="en-US" sz="3900" dirty="0"/>
              <a:t> ah an </a:t>
            </a:r>
            <a:r>
              <a:rPr lang="en-US" sz="3900" dirty="0" err="1"/>
              <a:t>hruai</a:t>
            </a:r>
            <a:r>
              <a:rPr lang="en-US" sz="3900" dirty="0"/>
              <a:t>, </a:t>
            </a:r>
            <a:r>
              <a:rPr lang="en-US" sz="3900" dirty="0" err="1"/>
              <a:t>Thi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 </a:t>
            </a:r>
            <a:r>
              <a:rPr lang="en-US" sz="3900" dirty="0" err="1"/>
              <a:t>tiah</a:t>
            </a:r>
            <a:r>
              <a:rPr lang="en-US" sz="3900" dirty="0"/>
              <a:t> thing </a:t>
            </a:r>
            <a:r>
              <a:rPr lang="en-US" sz="3900" dirty="0" err="1"/>
              <a:t>cungah</a:t>
            </a:r>
            <a:r>
              <a:rPr lang="en-US" sz="3900" dirty="0"/>
              <a:t> </a:t>
            </a:r>
            <a:r>
              <a:rPr lang="en-US" sz="3900" dirty="0" err="1"/>
              <a:t>thir</a:t>
            </a:r>
            <a:r>
              <a:rPr lang="en-US" sz="3900" dirty="0"/>
              <a:t> an </a:t>
            </a:r>
            <a:r>
              <a:rPr lang="en-US" sz="3900" dirty="0" err="1"/>
              <a:t>khenh</a:t>
            </a:r>
            <a:r>
              <a:rPr lang="en-US" sz="3900" dirty="0"/>
              <a:t> </a:t>
            </a:r>
            <a:r>
              <a:rPr lang="en-US" sz="3900" dirty="0" err="1"/>
              <a:t>chih</a:t>
            </a:r>
            <a:r>
              <a:rPr lang="en-US" sz="3900" dirty="0"/>
              <a:t>, </a:t>
            </a:r>
            <a:r>
              <a:rPr lang="en-US" sz="3900" dirty="0" err="1"/>
              <a:t>Ngaihchiat</a:t>
            </a:r>
            <a:r>
              <a:rPr lang="en-US" sz="3900" dirty="0"/>
              <a:t>, </a:t>
            </a:r>
            <a:r>
              <a:rPr lang="en-US" sz="3900" dirty="0" err="1"/>
              <a:t>temh</a:t>
            </a:r>
            <a:r>
              <a:rPr lang="en-US" sz="3900" dirty="0"/>
              <a:t>-in </a:t>
            </a:r>
            <a:r>
              <a:rPr lang="en-US" sz="3900" dirty="0" err="1"/>
              <a:t>phunkip</a:t>
            </a:r>
            <a:r>
              <a:rPr lang="en-US" sz="3900" dirty="0"/>
              <a:t> thing </a:t>
            </a:r>
            <a:r>
              <a:rPr lang="en-US" sz="3900" dirty="0" err="1"/>
              <a:t>cungah</a:t>
            </a:r>
            <a:r>
              <a:rPr lang="en-US" sz="3900" dirty="0"/>
              <a:t> a </a:t>
            </a:r>
            <a:r>
              <a:rPr lang="en-US" sz="3900" dirty="0" err="1"/>
              <a:t>tuar</a:t>
            </a:r>
            <a:r>
              <a:rPr lang="en-US" sz="3900" dirty="0"/>
              <a:t>, Ka </a:t>
            </a:r>
            <a:r>
              <a:rPr lang="en-US" sz="3900" dirty="0" err="1"/>
              <a:t>sual</a:t>
            </a:r>
            <a:r>
              <a:rPr lang="en-US" sz="3900" dirty="0"/>
              <a:t> </a:t>
            </a:r>
            <a:r>
              <a:rPr lang="en-US" sz="3900" dirty="0" err="1"/>
              <a:t>rit</a:t>
            </a:r>
            <a:r>
              <a:rPr lang="en-US" sz="3900" dirty="0"/>
              <a:t> </a:t>
            </a:r>
            <a:r>
              <a:rPr lang="en-US" sz="3900" dirty="0" err="1"/>
              <a:t>phawr</a:t>
            </a:r>
            <a:r>
              <a:rPr lang="en-US" sz="3900" dirty="0"/>
              <a:t> Ka </a:t>
            </a:r>
            <a:r>
              <a:rPr lang="en-US" sz="3900" dirty="0" err="1"/>
              <a:t>Tlanhtu</a:t>
            </a:r>
            <a:r>
              <a:rPr lang="en-US" sz="3900" dirty="0"/>
              <a:t> cu a </a:t>
            </a:r>
            <a:r>
              <a:rPr lang="en-US" sz="3900" dirty="0" err="1"/>
              <a:t>si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4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Nun in a ka </a:t>
            </a:r>
            <a:r>
              <a:rPr lang="en-US" sz="3900" dirty="0" err="1"/>
              <a:t>dawt</a:t>
            </a:r>
            <a:r>
              <a:rPr lang="en-US" sz="3900" dirty="0"/>
              <a:t>, </a:t>
            </a:r>
            <a:r>
              <a:rPr lang="en-US" sz="3900" dirty="0" err="1"/>
              <a:t>Thih</a:t>
            </a:r>
            <a:r>
              <a:rPr lang="en-US" sz="3900" dirty="0"/>
              <a:t> in a ka </a:t>
            </a:r>
            <a:r>
              <a:rPr lang="en-US" sz="3900" dirty="0" err="1"/>
              <a:t>khamh</a:t>
            </a:r>
            <a:r>
              <a:rPr lang="en-US" sz="3900" dirty="0"/>
              <a:t>, </a:t>
            </a:r>
            <a:r>
              <a:rPr lang="en-US" sz="3900" dirty="0" err="1"/>
              <a:t>Thlan</a:t>
            </a:r>
            <a:r>
              <a:rPr lang="en-US" sz="3900" dirty="0"/>
              <a:t> </a:t>
            </a:r>
            <a:r>
              <a:rPr lang="en-US" sz="3900" dirty="0" err="1"/>
              <a:t>khor</a:t>
            </a:r>
            <a:r>
              <a:rPr lang="en-US" sz="3900" dirty="0"/>
              <a:t> ah ka </a:t>
            </a:r>
            <a:r>
              <a:rPr lang="en-US" sz="3900" dirty="0" err="1"/>
              <a:t>sual</a:t>
            </a:r>
            <a:r>
              <a:rPr lang="en-US" sz="3900" dirty="0"/>
              <a:t> a </a:t>
            </a:r>
            <a:r>
              <a:rPr lang="en-US" sz="3900" dirty="0" err="1"/>
              <a:t>kalpi</a:t>
            </a:r>
            <a:r>
              <a:rPr lang="en-US" sz="3900" dirty="0"/>
              <a:t> </a:t>
            </a:r>
            <a:r>
              <a:rPr lang="en-US" sz="3900" dirty="0" err="1"/>
              <a:t>dih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</a:t>
            </a:r>
            <a:r>
              <a:rPr lang="en-US" sz="3900" dirty="0" err="1"/>
              <a:t>Thawhthannak</a:t>
            </a:r>
            <a:r>
              <a:rPr lang="en-US" sz="3900" dirty="0"/>
              <a:t> in </a:t>
            </a:r>
            <a:r>
              <a:rPr lang="en-US" sz="3900" dirty="0" err="1"/>
              <a:t>khamhnak</a:t>
            </a:r>
            <a:r>
              <a:rPr lang="en-US" sz="3900" dirty="0"/>
              <a:t> a </a:t>
            </a:r>
            <a:r>
              <a:rPr lang="en-US" sz="3900" dirty="0" err="1"/>
              <a:t>tlinter</a:t>
            </a:r>
            <a:r>
              <a:rPr lang="en-US" sz="3900" dirty="0"/>
              <a:t> </a:t>
            </a:r>
            <a:r>
              <a:rPr lang="en-US" sz="3900" dirty="0" err="1"/>
              <a:t>dih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A </a:t>
            </a:r>
            <a:r>
              <a:rPr lang="en-US" sz="3900" dirty="0" err="1"/>
              <a:t>ra</a:t>
            </a:r>
            <a:r>
              <a:rPr lang="en-US" sz="3900" dirty="0"/>
              <a:t> than </a:t>
            </a:r>
            <a:r>
              <a:rPr lang="en-US" sz="3900" dirty="0" err="1"/>
              <a:t>te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Maw </a:t>
            </a:r>
            <a:r>
              <a:rPr lang="en-US" sz="3900" dirty="0" err="1"/>
              <a:t>sunparnak</a:t>
            </a:r>
            <a:r>
              <a:rPr lang="en-US" sz="3900" dirty="0"/>
              <a:t> </a:t>
            </a:r>
            <a:r>
              <a:rPr lang="en-US" sz="3900" dirty="0" err="1"/>
              <a:t>ni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4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Dum </a:t>
            </a:r>
            <a:r>
              <a:rPr lang="en-US" sz="3900" dirty="0" err="1"/>
              <a:t>chungah</a:t>
            </a:r>
            <a:r>
              <a:rPr lang="en-US" sz="3900" dirty="0"/>
              <a:t> </a:t>
            </a:r>
            <a:r>
              <a:rPr lang="en-US" sz="3900" dirty="0" err="1"/>
              <a:t>cun</a:t>
            </a:r>
            <a:r>
              <a:rPr lang="en-US" sz="3900" dirty="0"/>
              <a:t> amah </a:t>
            </a:r>
            <a:r>
              <a:rPr lang="en-US" sz="3900" dirty="0" err="1"/>
              <a:t>lawngin</a:t>
            </a:r>
            <a:r>
              <a:rPr lang="en-US" sz="3900" dirty="0"/>
              <a:t> an </a:t>
            </a:r>
            <a:r>
              <a:rPr lang="en-US" sz="3900" dirty="0" err="1"/>
              <a:t>kaltak</a:t>
            </a:r>
            <a:r>
              <a:rPr lang="en-US" sz="3900" dirty="0"/>
              <a:t>, </a:t>
            </a:r>
            <a:r>
              <a:rPr lang="en-US" sz="3900" dirty="0" err="1"/>
              <a:t>Thlan</a:t>
            </a:r>
            <a:r>
              <a:rPr lang="en-US" sz="3900" dirty="0"/>
              <a:t> </a:t>
            </a:r>
            <a:r>
              <a:rPr lang="en-US" sz="3900" dirty="0" err="1"/>
              <a:t>chungah</a:t>
            </a:r>
            <a:r>
              <a:rPr lang="en-US" sz="3900" dirty="0"/>
              <a:t> khan </a:t>
            </a:r>
            <a:r>
              <a:rPr lang="en-US" sz="3900" dirty="0" err="1"/>
              <a:t>dai</a:t>
            </a:r>
            <a:r>
              <a:rPr lang="en-US" sz="3900" dirty="0"/>
              <a:t> </a:t>
            </a:r>
            <a:r>
              <a:rPr lang="en-US" sz="3900" dirty="0" err="1"/>
              <a:t>zirziar</a:t>
            </a:r>
            <a:r>
              <a:rPr lang="en-US" sz="3900" dirty="0"/>
              <a:t> in </a:t>
            </a:r>
            <a:r>
              <a:rPr lang="en-US" sz="3900" dirty="0" err="1"/>
              <a:t>aa</a:t>
            </a:r>
            <a:r>
              <a:rPr lang="en-US" sz="3900" dirty="0"/>
              <a:t> din, </a:t>
            </a:r>
            <a:r>
              <a:rPr lang="en-US" sz="3900" dirty="0" err="1"/>
              <a:t>Vancung</a:t>
            </a:r>
            <a:r>
              <a:rPr lang="en-US" sz="3900" dirty="0"/>
              <a:t> mi </a:t>
            </a:r>
            <a:r>
              <a:rPr lang="en-US" sz="3900" dirty="0" err="1"/>
              <a:t>nih</a:t>
            </a:r>
            <a:r>
              <a:rPr lang="en-US" sz="3900" dirty="0"/>
              <a:t> a </a:t>
            </a:r>
            <a:r>
              <a:rPr lang="en-US" sz="3900" dirty="0" err="1"/>
              <a:t>thlan</a:t>
            </a:r>
            <a:r>
              <a:rPr lang="en-US" sz="3900" dirty="0"/>
              <a:t> </a:t>
            </a:r>
            <a:r>
              <a:rPr lang="en-US" sz="3900" dirty="0" err="1"/>
              <a:t>hngah</a:t>
            </a:r>
            <a:r>
              <a:rPr lang="en-US" sz="3900" dirty="0"/>
              <a:t> </a:t>
            </a:r>
            <a:r>
              <a:rPr lang="en-US" sz="3900" dirty="0" err="1"/>
              <a:t>awkah</a:t>
            </a:r>
            <a:r>
              <a:rPr lang="en-US" sz="3900" dirty="0"/>
              <a:t> an </a:t>
            </a:r>
            <a:r>
              <a:rPr lang="en-US" sz="3900" dirty="0" err="1"/>
              <a:t>ra</a:t>
            </a:r>
            <a:r>
              <a:rPr lang="en-US" sz="3900" dirty="0"/>
              <a:t>, </a:t>
            </a:r>
            <a:r>
              <a:rPr lang="en-US" sz="3900" dirty="0" err="1"/>
              <a:t>Khamhtu</a:t>
            </a:r>
            <a:r>
              <a:rPr lang="en-US" sz="3900" dirty="0"/>
              <a:t> cu </a:t>
            </a:r>
            <a:r>
              <a:rPr lang="en-US" sz="3900" dirty="0" err="1"/>
              <a:t>ruahchannak</a:t>
            </a:r>
            <a:r>
              <a:rPr lang="en-US" sz="3900" dirty="0"/>
              <a:t> </a:t>
            </a:r>
            <a:r>
              <a:rPr lang="en-US" sz="3900" dirty="0" err="1"/>
              <a:t>ngan</a:t>
            </a:r>
            <a:r>
              <a:rPr lang="en-US" sz="3900" dirty="0"/>
              <a:t> </a:t>
            </a:r>
            <a:r>
              <a:rPr lang="en-US" sz="3900" dirty="0" err="1"/>
              <a:t>bik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4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Nun in a ka </a:t>
            </a:r>
            <a:r>
              <a:rPr lang="en-US" sz="3900" dirty="0" err="1"/>
              <a:t>dawt</a:t>
            </a:r>
            <a:r>
              <a:rPr lang="en-US" sz="3900" dirty="0"/>
              <a:t>, </a:t>
            </a:r>
            <a:r>
              <a:rPr lang="en-US" sz="3900" dirty="0" err="1"/>
              <a:t>Thih</a:t>
            </a:r>
            <a:r>
              <a:rPr lang="en-US" sz="3900" dirty="0"/>
              <a:t> in a ka </a:t>
            </a:r>
            <a:r>
              <a:rPr lang="en-US" sz="3900" dirty="0" err="1"/>
              <a:t>khamh</a:t>
            </a:r>
            <a:r>
              <a:rPr lang="en-US" sz="3900" dirty="0"/>
              <a:t>, </a:t>
            </a:r>
            <a:r>
              <a:rPr lang="en-US" sz="3900" dirty="0" err="1"/>
              <a:t>Thlan</a:t>
            </a:r>
            <a:r>
              <a:rPr lang="en-US" sz="3900" dirty="0"/>
              <a:t> </a:t>
            </a:r>
            <a:r>
              <a:rPr lang="en-US" sz="3900" dirty="0" err="1"/>
              <a:t>khor</a:t>
            </a:r>
            <a:r>
              <a:rPr lang="en-US" sz="3900" dirty="0"/>
              <a:t> ah ka </a:t>
            </a:r>
            <a:r>
              <a:rPr lang="en-US" sz="3900" dirty="0" err="1"/>
              <a:t>sual</a:t>
            </a:r>
            <a:r>
              <a:rPr lang="en-US" sz="3900" dirty="0"/>
              <a:t> a </a:t>
            </a:r>
            <a:r>
              <a:rPr lang="en-US" sz="3900" dirty="0" err="1"/>
              <a:t>kalpi</a:t>
            </a:r>
            <a:r>
              <a:rPr lang="en-US" sz="3900" dirty="0"/>
              <a:t> </a:t>
            </a:r>
            <a:r>
              <a:rPr lang="en-US" sz="3900" dirty="0" err="1"/>
              <a:t>dih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</a:t>
            </a:r>
            <a:r>
              <a:rPr lang="en-US" sz="3900" dirty="0" err="1"/>
              <a:t>Thawhthannak</a:t>
            </a:r>
            <a:r>
              <a:rPr lang="en-US" sz="3900" dirty="0"/>
              <a:t> in </a:t>
            </a:r>
            <a:r>
              <a:rPr lang="en-US" sz="3900" dirty="0" err="1"/>
              <a:t>khamhnak</a:t>
            </a:r>
            <a:r>
              <a:rPr lang="en-US" sz="3900" dirty="0"/>
              <a:t> a </a:t>
            </a:r>
            <a:r>
              <a:rPr lang="en-US" sz="3900" dirty="0" err="1"/>
              <a:t>tlinter</a:t>
            </a:r>
            <a:r>
              <a:rPr lang="en-US" sz="3900" dirty="0"/>
              <a:t> </a:t>
            </a:r>
            <a:r>
              <a:rPr lang="en-US" sz="3900" dirty="0" err="1"/>
              <a:t>dih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A </a:t>
            </a:r>
            <a:r>
              <a:rPr lang="en-US" sz="3900" dirty="0" err="1"/>
              <a:t>ra</a:t>
            </a:r>
            <a:r>
              <a:rPr lang="en-US" sz="3900" dirty="0"/>
              <a:t> than </a:t>
            </a:r>
            <a:r>
              <a:rPr lang="en-US" sz="3900" dirty="0" err="1"/>
              <a:t>te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Maw </a:t>
            </a:r>
            <a:r>
              <a:rPr lang="en-US" sz="3900" dirty="0" err="1"/>
              <a:t>sunparnak</a:t>
            </a:r>
            <a:r>
              <a:rPr lang="en-US" sz="3900" dirty="0"/>
              <a:t> </a:t>
            </a:r>
            <a:r>
              <a:rPr lang="en-US" sz="3900" dirty="0" err="1"/>
              <a:t>ni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4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</a:t>
            </a:r>
            <a:r>
              <a:rPr lang="en-US" sz="3900" dirty="0" err="1"/>
              <a:t>Thlan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amah cu a </a:t>
            </a:r>
            <a:r>
              <a:rPr lang="en-US" sz="3900" dirty="0" err="1"/>
              <a:t>thup</a:t>
            </a:r>
            <a:r>
              <a:rPr lang="en-US" sz="3900" dirty="0"/>
              <a:t> </a:t>
            </a:r>
            <a:r>
              <a:rPr lang="en-US" sz="3900" dirty="0" err="1"/>
              <a:t>kho</a:t>
            </a:r>
            <a:r>
              <a:rPr lang="en-US" sz="3900" dirty="0"/>
              <a:t> </a:t>
            </a:r>
            <a:r>
              <a:rPr lang="en-US" sz="3900" dirty="0" err="1"/>
              <a:t>ti</a:t>
            </a:r>
            <a:r>
              <a:rPr lang="en-US" sz="3900" dirty="0"/>
              <a:t> lo </a:t>
            </a:r>
            <a:r>
              <a:rPr lang="en-US" sz="3900" dirty="0" err="1"/>
              <a:t>i</a:t>
            </a:r>
            <a:r>
              <a:rPr lang="en-US" sz="3900" dirty="0"/>
              <a:t>, </a:t>
            </a:r>
            <a:r>
              <a:rPr lang="en-US" sz="3900" dirty="0" err="1"/>
              <a:t>Thlan</a:t>
            </a:r>
            <a:r>
              <a:rPr lang="en-US" sz="3900" dirty="0"/>
              <a:t> </a:t>
            </a:r>
            <a:r>
              <a:rPr lang="en-US" sz="3900" dirty="0" err="1"/>
              <a:t>khar</a:t>
            </a:r>
            <a:r>
              <a:rPr lang="en-US" sz="3900" dirty="0"/>
              <a:t> </a:t>
            </a:r>
            <a:r>
              <a:rPr lang="en-US" sz="3900" dirty="0" err="1"/>
              <a:t>lungpi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a-</a:t>
            </a:r>
            <a:r>
              <a:rPr lang="en-US" sz="3900" dirty="0" err="1"/>
              <a:t>mah</a:t>
            </a:r>
            <a:r>
              <a:rPr lang="en-US" sz="3900" dirty="0"/>
              <a:t> in </a:t>
            </a:r>
            <a:r>
              <a:rPr lang="en-US" sz="3900" dirty="0" err="1"/>
              <a:t>aa</a:t>
            </a:r>
            <a:r>
              <a:rPr lang="en-US" sz="3900" dirty="0"/>
              <a:t> </a:t>
            </a:r>
            <a:r>
              <a:rPr lang="en-US" sz="3900" dirty="0" err="1"/>
              <a:t>thawn</a:t>
            </a:r>
            <a:r>
              <a:rPr lang="en-US" sz="3900" dirty="0"/>
              <a:t>; </a:t>
            </a:r>
            <a:r>
              <a:rPr lang="en-US" sz="3900" dirty="0" err="1"/>
              <a:t>Thihnak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</a:t>
            </a:r>
            <a:r>
              <a:rPr lang="en-US" sz="3900" dirty="0" err="1"/>
              <a:t>tei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thlan</a:t>
            </a:r>
            <a:r>
              <a:rPr lang="en-US" sz="3900" dirty="0"/>
              <a:t> in a </a:t>
            </a:r>
            <a:r>
              <a:rPr lang="en-US" sz="3900" dirty="0" err="1"/>
              <a:t>tho</a:t>
            </a:r>
            <a:r>
              <a:rPr lang="en-US" sz="3900" dirty="0"/>
              <a:t> than; </a:t>
            </a:r>
            <a:r>
              <a:rPr lang="en-US" sz="3900" dirty="0" err="1"/>
              <a:t>Vancung</a:t>
            </a:r>
            <a:r>
              <a:rPr lang="en-US" sz="3900" dirty="0"/>
              <a:t> ah a </a:t>
            </a:r>
            <a:r>
              <a:rPr lang="en-US" sz="3900" dirty="0" err="1"/>
              <a:t>kai</a:t>
            </a:r>
            <a:r>
              <a:rPr lang="en-US" sz="3900" dirty="0"/>
              <a:t>, </a:t>
            </a:r>
            <a:r>
              <a:rPr lang="en-US" sz="3900" dirty="0" err="1"/>
              <a:t>zungzal</a:t>
            </a:r>
            <a:r>
              <a:rPr lang="en-US" sz="3900" dirty="0"/>
              <a:t> ka </a:t>
            </a:r>
            <a:r>
              <a:rPr lang="en-US" sz="3900" dirty="0" err="1"/>
              <a:t>Bawipa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4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Nun in a ka </a:t>
            </a:r>
            <a:r>
              <a:rPr lang="en-US" sz="3900" dirty="0" err="1"/>
              <a:t>dawt</a:t>
            </a:r>
            <a:r>
              <a:rPr lang="en-US" sz="3900" dirty="0"/>
              <a:t>, </a:t>
            </a:r>
            <a:r>
              <a:rPr lang="en-US" sz="3900" dirty="0" err="1"/>
              <a:t>Thih</a:t>
            </a:r>
            <a:r>
              <a:rPr lang="en-US" sz="3900" dirty="0"/>
              <a:t> in a ka </a:t>
            </a:r>
            <a:r>
              <a:rPr lang="en-US" sz="3900" dirty="0" err="1"/>
              <a:t>khamh</a:t>
            </a:r>
            <a:r>
              <a:rPr lang="en-US" sz="3900" dirty="0"/>
              <a:t>, </a:t>
            </a:r>
            <a:r>
              <a:rPr lang="en-US" sz="3900" dirty="0" err="1"/>
              <a:t>Thlan</a:t>
            </a:r>
            <a:r>
              <a:rPr lang="en-US" sz="3900" dirty="0"/>
              <a:t> </a:t>
            </a:r>
            <a:r>
              <a:rPr lang="en-US" sz="3900" dirty="0" err="1"/>
              <a:t>khor</a:t>
            </a:r>
            <a:r>
              <a:rPr lang="en-US" sz="3900" dirty="0"/>
              <a:t> ah ka </a:t>
            </a:r>
            <a:r>
              <a:rPr lang="en-US" sz="3900" dirty="0" err="1"/>
              <a:t>sual</a:t>
            </a:r>
            <a:r>
              <a:rPr lang="en-US" sz="3900" dirty="0"/>
              <a:t> a </a:t>
            </a:r>
            <a:r>
              <a:rPr lang="en-US" sz="3900" dirty="0" err="1"/>
              <a:t>kalpi</a:t>
            </a:r>
            <a:r>
              <a:rPr lang="en-US" sz="3900" dirty="0"/>
              <a:t> </a:t>
            </a:r>
            <a:r>
              <a:rPr lang="en-US" sz="3900" dirty="0" err="1"/>
              <a:t>dih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</a:t>
            </a:r>
            <a:r>
              <a:rPr lang="en-US" sz="3900" dirty="0" err="1"/>
              <a:t>Thawhthannak</a:t>
            </a:r>
            <a:r>
              <a:rPr lang="en-US" sz="3900" dirty="0"/>
              <a:t> in </a:t>
            </a:r>
            <a:r>
              <a:rPr lang="en-US" sz="3900" dirty="0" err="1"/>
              <a:t>khamhnak</a:t>
            </a:r>
            <a:r>
              <a:rPr lang="en-US" sz="3900" dirty="0"/>
              <a:t> a </a:t>
            </a:r>
            <a:r>
              <a:rPr lang="en-US" sz="3900" dirty="0" err="1"/>
              <a:t>tlinter</a:t>
            </a:r>
            <a:r>
              <a:rPr lang="en-US" sz="3900" dirty="0"/>
              <a:t> </a:t>
            </a:r>
            <a:r>
              <a:rPr lang="en-US" sz="3900" dirty="0" err="1"/>
              <a:t>dih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A </a:t>
            </a:r>
            <a:r>
              <a:rPr lang="en-US" sz="3900" dirty="0" err="1"/>
              <a:t>ra</a:t>
            </a:r>
            <a:r>
              <a:rPr lang="en-US" sz="3900" dirty="0"/>
              <a:t> than </a:t>
            </a:r>
            <a:r>
              <a:rPr lang="en-US" sz="3900" dirty="0" err="1"/>
              <a:t>te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Maw </a:t>
            </a:r>
            <a:r>
              <a:rPr lang="en-US" sz="3900" dirty="0" err="1"/>
              <a:t>sunparnak</a:t>
            </a:r>
            <a:r>
              <a:rPr lang="en-US" sz="3900" dirty="0"/>
              <a:t> </a:t>
            </a:r>
            <a:r>
              <a:rPr lang="en-US" sz="3900" dirty="0" err="1"/>
              <a:t>ni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4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5. </a:t>
            </a:r>
            <a:r>
              <a:rPr lang="en-US" sz="3900" dirty="0" err="1"/>
              <a:t>Jesuh</a:t>
            </a:r>
            <a:r>
              <a:rPr lang="en-US" sz="3900" dirty="0"/>
              <a:t> rat </a:t>
            </a:r>
            <a:r>
              <a:rPr lang="en-US" sz="3900" dirty="0" err="1"/>
              <a:t>thannak</a:t>
            </a:r>
            <a:r>
              <a:rPr lang="en-US" sz="3900" dirty="0"/>
              <a:t> </a:t>
            </a:r>
            <a:r>
              <a:rPr lang="en-US" sz="3900" dirty="0" err="1"/>
              <a:t>muko</a:t>
            </a:r>
            <a:r>
              <a:rPr lang="en-US" sz="3900" dirty="0"/>
              <a:t> an </a:t>
            </a:r>
            <a:r>
              <a:rPr lang="en-US" sz="3900" dirty="0" err="1"/>
              <a:t>tum</a:t>
            </a:r>
            <a:r>
              <a:rPr lang="en-US" sz="3900" dirty="0"/>
              <a:t> </a:t>
            </a:r>
            <a:r>
              <a:rPr lang="en-US" sz="3900" dirty="0" err="1"/>
              <a:t>te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A </a:t>
            </a:r>
            <a:r>
              <a:rPr lang="en-US" sz="3900" dirty="0" err="1"/>
              <a:t>sunpar</a:t>
            </a:r>
            <a:r>
              <a:rPr lang="en-US" sz="3900" dirty="0"/>
              <a:t> van ah </a:t>
            </a:r>
            <a:r>
              <a:rPr lang="en-US" sz="3900" dirty="0" err="1"/>
              <a:t>ni</a:t>
            </a:r>
            <a:r>
              <a:rPr lang="en-US" sz="3900" dirty="0"/>
              <a:t> </a:t>
            </a:r>
            <a:r>
              <a:rPr lang="en-US" sz="3900" dirty="0" err="1"/>
              <a:t>bangin</a:t>
            </a:r>
            <a:r>
              <a:rPr lang="en-US" sz="3900" dirty="0"/>
              <a:t> a </a:t>
            </a:r>
            <a:r>
              <a:rPr lang="en-US" sz="3900" dirty="0" err="1"/>
              <a:t>tlang</a:t>
            </a:r>
            <a:r>
              <a:rPr lang="en-US" sz="3900" dirty="0"/>
              <a:t>; </a:t>
            </a:r>
            <a:r>
              <a:rPr lang="en-US" sz="3900" dirty="0" err="1"/>
              <a:t>Khi</a:t>
            </a:r>
            <a:r>
              <a:rPr lang="en-US" sz="3900" dirty="0"/>
              <a:t> </a:t>
            </a:r>
            <a:r>
              <a:rPr lang="en-US" sz="3900" dirty="0" err="1"/>
              <a:t>ni</a:t>
            </a:r>
            <a:r>
              <a:rPr lang="en-US" sz="3900" dirty="0"/>
              <a:t> ah ka </a:t>
            </a:r>
            <a:r>
              <a:rPr lang="en-US" sz="3900" dirty="0" err="1"/>
              <a:t>dawtmi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he an </a:t>
            </a:r>
            <a:r>
              <a:rPr lang="en-US" sz="3900" dirty="0" err="1"/>
              <a:t>ra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; A </a:t>
            </a:r>
            <a:r>
              <a:rPr lang="en-US" sz="3900" dirty="0" err="1"/>
              <a:t>lianngan</a:t>
            </a:r>
            <a:r>
              <a:rPr lang="en-US" sz="3900" dirty="0"/>
              <a:t> </a:t>
            </a:r>
            <a:r>
              <a:rPr lang="en-US" sz="3900" dirty="0" err="1"/>
              <a:t>bik</a:t>
            </a:r>
            <a:r>
              <a:rPr lang="en-US" sz="3900" dirty="0"/>
              <a:t> </a:t>
            </a:r>
            <a:r>
              <a:rPr lang="en-US" sz="3900" dirty="0" err="1"/>
              <a:t>Khamhtu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kei</a:t>
            </a:r>
            <a:r>
              <a:rPr lang="en-US" sz="3900" dirty="0"/>
              <a:t> ca.</a:t>
            </a:r>
          </a:p>
        </p:txBody>
      </p:sp>
    </p:spTree>
  </p:cSld>
  <p:clrMapOvr>
    <a:masterClrMapping/>
  </p:clrMapOvr>
</p:sld>
</file>

<file path=ppt/slides/slide14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Nun in a ka </a:t>
            </a:r>
            <a:r>
              <a:rPr lang="en-US" sz="3900" dirty="0" err="1"/>
              <a:t>dawt</a:t>
            </a:r>
            <a:r>
              <a:rPr lang="en-US" sz="3900" dirty="0"/>
              <a:t>, </a:t>
            </a:r>
            <a:r>
              <a:rPr lang="en-US" sz="3900" dirty="0" err="1"/>
              <a:t>Thih</a:t>
            </a:r>
            <a:r>
              <a:rPr lang="en-US" sz="3900" dirty="0"/>
              <a:t> in a ka </a:t>
            </a:r>
            <a:r>
              <a:rPr lang="en-US" sz="3900" dirty="0" err="1"/>
              <a:t>khamh</a:t>
            </a:r>
            <a:r>
              <a:rPr lang="en-US" sz="3900" dirty="0"/>
              <a:t>, </a:t>
            </a:r>
            <a:r>
              <a:rPr lang="en-US" sz="3900" dirty="0" err="1"/>
              <a:t>Thlan</a:t>
            </a:r>
            <a:r>
              <a:rPr lang="en-US" sz="3900" dirty="0"/>
              <a:t> </a:t>
            </a:r>
            <a:r>
              <a:rPr lang="en-US" sz="3900" dirty="0" err="1"/>
              <a:t>khor</a:t>
            </a:r>
            <a:r>
              <a:rPr lang="en-US" sz="3900" dirty="0"/>
              <a:t> ah ka </a:t>
            </a:r>
            <a:r>
              <a:rPr lang="en-US" sz="3900" dirty="0" err="1"/>
              <a:t>sual</a:t>
            </a:r>
            <a:r>
              <a:rPr lang="en-US" sz="3900" dirty="0"/>
              <a:t> a </a:t>
            </a:r>
            <a:r>
              <a:rPr lang="en-US" sz="3900" dirty="0" err="1"/>
              <a:t>kalpi</a:t>
            </a:r>
            <a:r>
              <a:rPr lang="en-US" sz="3900" dirty="0"/>
              <a:t> </a:t>
            </a:r>
            <a:r>
              <a:rPr lang="en-US" sz="3900" dirty="0" err="1"/>
              <a:t>dih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</a:t>
            </a:r>
            <a:r>
              <a:rPr lang="en-US" sz="3900" dirty="0" err="1"/>
              <a:t>Thawhthannak</a:t>
            </a:r>
            <a:r>
              <a:rPr lang="en-US" sz="3900" dirty="0"/>
              <a:t> in </a:t>
            </a:r>
            <a:r>
              <a:rPr lang="en-US" sz="3900" dirty="0" err="1"/>
              <a:t>khamhnak</a:t>
            </a:r>
            <a:r>
              <a:rPr lang="en-US" sz="3900" dirty="0"/>
              <a:t> a </a:t>
            </a:r>
            <a:r>
              <a:rPr lang="en-US" sz="3900" dirty="0" err="1"/>
              <a:t>tlinter</a:t>
            </a:r>
            <a:r>
              <a:rPr lang="en-US" sz="3900" dirty="0"/>
              <a:t> </a:t>
            </a:r>
            <a:r>
              <a:rPr lang="en-US" sz="3900" dirty="0" err="1"/>
              <a:t>dih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A </a:t>
            </a:r>
            <a:r>
              <a:rPr lang="en-US" sz="3900" dirty="0" err="1"/>
              <a:t>ra</a:t>
            </a:r>
            <a:r>
              <a:rPr lang="en-US" sz="3900" dirty="0"/>
              <a:t> than </a:t>
            </a:r>
            <a:r>
              <a:rPr lang="en-US" sz="3900" dirty="0" err="1"/>
              <a:t>te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Maw </a:t>
            </a:r>
            <a:r>
              <a:rPr lang="en-US" sz="3900" dirty="0" err="1"/>
              <a:t>sunparnak</a:t>
            </a:r>
            <a:r>
              <a:rPr lang="en-US" sz="3900" dirty="0"/>
              <a:t> </a:t>
            </a:r>
            <a:r>
              <a:rPr lang="en-US" sz="3900" dirty="0" err="1"/>
              <a:t>ni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4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14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185. KA ZUMHMI KA HNGALH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</a:t>
            </a:r>
            <a:r>
              <a:rPr lang="en-US" sz="3900" dirty="0" err="1"/>
              <a:t>Eb</a:t>
            </a:r>
            <a:endParaRPr lang="en-US" sz="3900" dirty="0"/>
          </a:p>
        </p:txBody>
      </p:sp>
    </p:spTree>
  </p:cSld>
  <p:clrMapOvr>
    <a:masterClrMapping/>
  </p:clrMapOvr>
</p:sld>
</file>

<file path=ppt/slides/slide14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zei</a:t>
            </a:r>
            <a:r>
              <a:rPr lang="en-US" sz="3900" dirty="0"/>
              <a:t> ca </a:t>
            </a:r>
            <a:r>
              <a:rPr lang="en-US" sz="3900" dirty="0" err="1"/>
              <a:t>velngeihnak</a:t>
            </a:r>
            <a:r>
              <a:rPr lang="en-US" sz="3900" dirty="0"/>
              <a:t> a ka </a:t>
            </a:r>
            <a:r>
              <a:rPr lang="en-US" sz="3900" dirty="0" err="1"/>
              <a:t>pek</a:t>
            </a:r>
            <a:r>
              <a:rPr lang="en-US" sz="3900" dirty="0"/>
              <a:t> ka </a:t>
            </a:r>
            <a:r>
              <a:rPr lang="en-US" sz="3900" dirty="0" err="1"/>
              <a:t>hngal</a:t>
            </a:r>
            <a:r>
              <a:rPr lang="en-US" sz="3900" dirty="0"/>
              <a:t> lo, </a:t>
            </a:r>
            <a:r>
              <a:rPr lang="en-US" sz="3900" dirty="0" err="1"/>
              <a:t>Dawtnak</a:t>
            </a:r>
            <a:r>
              <a:rPr lang="en-US" sz="3900" dirty="0"/>
              <a:t> in </a:t>
            </a:r>
            <a:r>
              <a:rPr lang="en-US" sz="3900" dirty="0" err="1"/>
              <a:t>zeica</a:t>
            </a:r>
            <a:r>
              <a:rPr lang="en-US" sz="3900" dirty="0"/>
              <a:t> </a:t>
            </a:r>
            <a:r>
              <a:rPr lang="en-US" sz="3900" dirty="0" err="1"/>
              <a:t>tlanh</a:t>
            </a:r>
            <a:r>
              <a:rPr lang="en-US" sz="3900" dirty="0"/>
              <a:t> </a:t>
            </a:r>
            <a:r>
              <a:rPr lang="en-US" sz="3900" dirty="0" err="1"/>
              <a:t>tlak</a:t>
            </a:r>
            <a:r>
              <a:rPr lang="en-US" sz="3900" dirty="0"/>
              <a:t> lo, A ka </a:t>
            </a:r>
            <a:r>
              <a:rPr lang="en-US" sz="3900" dirty="0" err="1"/>
              <a:t>tlanh</a:t>
            </a:r>
            <a:r>
              <a:rPr lang="en-US" sz="3900" dirty="0"/>
              <a:t> ka </a:t>
            </a:r>
            <a:r>
              <a:rPr lang="en-US" sz="3900" dirty="0" err="1"/>
              <a:t>hngal</a:t>
            </a:r>
            <a:r>
              <a:rPr lang="en-US" sz="3900" dirty="0"/>
              <a:t> lo.</a:t>
            </a:r>
          </a:p>
        </p:txBody>
      </p:sp>
    </p:spTree>
  </p:cSld>
  <p:clrMapOvr>
    <a:masterClrMapping/>
  </p:clrMapOvr>
</p:sld>
</file>

<file path=ppt/slides/slide14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Sihmansehlaw</a:t>
            </a:r>
            <a:r>
              <a:rPr lang="en-US" sz="3900" dirty="0"/>
              <a:t>, ka </a:t>
            </a:r>
            <a:r>
              <a:rPr lang="en-US" sz="3900" dirty="0" err="1"/>
              <a:t>zumhmi</a:t>
            </a:r>
            <a:r>
              <a:rPr lang="en-US" sz="3900" dirty="0"/>
              <a:t> ka </a:t>
            </a:r>
            <a:r>
              <a:rPr lang="en-US" sz="3900" dirty="0" err="1"/>
              <a:t>hngalh</a:t>
            </a:r>
            <a:r>
              <a:rPr lang="en-US" sz="3900" dirty="0"/>
              <a:t>, Ka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sinah</a:t>
            </a:r>
            <a:r>
              <a:rPr lang="en-US" sz="3900" dirty="0"/>
              <a:t> ka </a:t>
            </a:r>
            <a:r>
              <a:rPr lang="en-US" sz="3900" dirty="0" err="1"/>
              <a:t>chiahmi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, </a:t>
            </a:r>
            <a:r>
              <a:rPr lang="en-US" sz="3900" dirty="0" err="1"/>
              <a:t>Khi</a:t>
            </a:r>
            <a:r>
              <a:rPr lang="en-US" sz="3900" dirty="0"/>
              <a:t> </a:t>
            </a:r>
            <a:r>
              <a:rPr lang="en-US" sz="3900" dirty="0" err="1"/>
              <a:t>ni</a:t>
            </a:r>
            <a:r>
              <a:rPr lang="en-US" sz="3900" dirty="0"/>
              <a:t> </a:t>
            </a:r>
            <a:r>
              <a:rPr lang="en-US" sz="3900" dirty="0" err="1"/>
              <a:t>tiang</a:t>
            </a:r>
            <a:r>
              <a:rPr lang="en-US" sz="3900" dirty="0"/>
              <a:t> a </a:t>
            </a:r>
            <a:r>
              <a:rPr lang="en-US" sz="3900" dirty="0" err="1"/>
              <a:t>huhphenh</a:t>
            </a:r>
            <a:r>
              <a:rPr lang="en-US" sz="3900" dirty="0"/>
              <a:t> </a:t>
            </a:r>
            <a:r>
              <a:rPr lang="en-US" sz="3900" dirty="0" err="1"/>
              <a:t>khawh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Cu-</a:t>
            </a:r>
            <a:r>
              <a:rPr lang="en-US" sz="3900" dirty="0" err="1"/>
              <a:t>caah</a:t>
            </a:r>
            <a:r>
              <a:rPr lang="en-US" sz="3900" dirty="0"/>
              <a:t> ka </a:t>
            </a:r>
            <a:r>
              <a:rPr lang="en-US" sz="3900" dirty="0" err="1"/>
              <a:t>ningzak</a:t>
            </a:r>
            <a:r>
              <a:rPr lang="en-US" sz="3900" dirty="0"/>
              <a:t> lo.</a:t>
            </a:r>
          </a:p>
        </p:txBody>
      </p:sp>
    </p:spTree>
  </p:cSld>
  <p:clrMapOvr>
    <a:masterClrMapping/>
  </p:clrMapOvr>
</p:sld>
</file>

<file path=ppt/slides/slide14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Zeitin</a:t>
            </a:r>
            <a:r>
              <a:rPr lang="en-US" sz="3900" dirty="0"/>
              <a:t> </a:t>
            </a:r>
            <a:r>
              <a:rPr lang="en-US" sz="3900" dirty="0" err="1"/>
              <a:t>khamh</a:t>
            </a:r>
            <a:r>
              <a:rPr lang="en-US" sz="3900" dirty="0"/>
              <a:t> </a:t>
            </a:r>
            <a:r>
              <a:rPr lang="en-US" sz="3900" dirty="0" err="1"/>
              <a:t>hmuhnak</a:t>
            </a:r>
            <a:r>
              <a:rPr lang="en-US" sz="3900" dirty="0"/>
              <a:t> </a:t>
            </a:r>
            <a:r>
              <a:rPr lang="en-US" sz="3900" dirty="0" err="1"/>
              <a:t>zumhnak</a:t>
            </a:r>
            <a:r>
              <a:rPr lang="en-US" sz="3900" dirty="0"/>
              <a:t> hi a ka </a:t>
            </a:r>
            <a:r>
              <a:rPr lang="en-US" sz="3900" dirty="0" err="1"/>
              <a:t>pek</a:t>
            </a:r>
            <a:r>
              <a:rPr lang="en-US" sz="3900" dirty="0"/>
              <a:t> ka </a:t>
            </a:r>
            <a:r>
              <a:rPr lang="en-US" sz="3900" dirty="0" err="1"/>
              <a:t>hngal</a:t>
            </a:r>
            <a:r>
              <a:rPr lang="en-US" sz="3900" dirty="0"/>
              <a:t> lo, Ka </a:t>
            </a:r>
            <a:r>
              <a:rPr lang="en-US" sz="3900" dirty="0" err="1"/>
              <a:t>lungchung</a:t>
            </a:r>
            <a:r>
              <a:rPr lang="en-US" sz="3900" dirty="0"/>
              <a:t> ah A-</a:t>
            </a:r>
            <a:r>
              <a:rPr lang="en-US" sz="3900" dirty="0" err="1"/>
              <a:t>mah</a:t>
            </a:r>
            <a:r>
              <a:rPr lang="en-US" sz="3900" dirty="0"/>
              <a:t> </a:t>
            </a:r>
            <a:r>
              <a:rPr lang="en-US" sz="3900" dirty="0" err="1"/>
              <a:t>bia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, </a:t>
            </a:r>
            <a:r>
              <a:rPr lang="en-US" sz="3900" dirty="0" err="1"/>
              <a:t>Daihnak</a:t>
            </a:r>
            <a:r>
              <a:rPr lang="en-US" sz="3900" dirty="0"/>
              <a:t> a ka </a:t>
            </a:r>
            <a:r>
              <a:rPr lang="en-US" sz="3900" dirty="0" err="1"/>
              <a:t>pek</a:t>
            </a:r>
            <a:r>
              <a:rPr lang="en-US" sz="3900" dirty="0"/>
              <a:t> </a:t>
            </a:r>
            <a:r>
              <a:rPr lang="en-US" sz="3900" dirty="0" err="1"/>
              <a:t>zong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4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Sihmansehlaw</a:t>
            </a:r>
            <a:r>
              <a:rPr lang="en-US" sz="3900" dirty="0"/>
              <a:t>, ka </a:t>
            </a:r>
            <a:r>
              <a:rPr lang="en-US" sz="3900" dirty="0" err="1"/>
              <a:t>zumhmi</a:t>
            </a:r>
            <a:r>
              <a:rPr lang="en-US" sz="3900" dirty="0"/>
              <a:t> ka </a:t>
            </a:r>
            <a:r>
              <a:rPr lang="en-US" sz="3900" dirty="0" err="1"/>
              <a:t>hngalh</a:t>
            </a:r>
            <a:r>
              <a:rPr lang="en-US" sz="3900" dirty="0"/>
              <a:t>, Ka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sinah</a:t>
            </a:r>
            <a:r>
              <a:rPr lang="en-US" sz="3900" dirty="0"/>
              <a:t> ka </a:t>
            </a:r>
            <a:r>
              <a:rPr lang="en-US" sz="3900" dirty="0" err="1"/>
              <a:t>chiahmi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, </a:t>
            </a:r>
            <a:r>
              <a:rPr lang="en-US" sz="3900" dirty="0" err="1"/>
              <a:t>Khi</a:t>
            </a:r>
            <a:r>
              <a:rPr lang="en-US" sz="3900" dirty="0"/>
              <a:t> </a:t>
            </a:r>
            <a:r>
              <a:rPr lang="en-US" sz="3900" dirty="0" err="1"/>
              <a:t>ni</a:t>
            </a:r>
            <a:r>
              <a:rPr lang="en-US" sz="3900" dirty="0"/>
              <a:t> </a:t>
            </a:r>
            <a:r>
              <a:rPr lang="en-US" sz="3900" dirty="0" err="1"/>
              <a:t>tiang</a:t>
            </a:r>
            <a:r>
              <a:rPr lang="en-US" sz="3900" dirty="0"/>
              <a:t> a </a:t>
            </a:r>
            <a:r>
              <a:rPr lang="en-US" sz="3900" dirty="0" err="1"/>
              <a:t>huhphenh</a:t>
            </a:r>
            <a:r>
              <a:rPr lang="en-US" sz="3900" dirty="0"/>
              <a:t> </a:t>
            </a:r>
            <a:r>
              <a:rPr lang="en-US" sz="3900" dirty="0" err="1"/>
              <a:t>khawh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Cu-</a:t>
            </a:r>
            <a:r>
              <a:rPr lang="en-US" sz="3900" dirty="0" err="1"/>
              <a:t>caah</a:t>
            </a:r>
            <a:r>
              <a:rPr lang="en-US" sz="3900" dirty="0"/>
              <a:t> ka </a:t>
            </a:r>
            <a:r>
              <a:rPr lang="en-US" sz="3900" dirty="0" err="1"/>
              <a:t>ningzak</a:t>
            </a:r>
            <a:r>
              <a:rPr lang="en-US" sz="3900" dirty="0"/>
              <a:t> lo.</a:t>
            </a:r>
          </a:p>
        </p:txBody>
      </p:sp>
    </p:spTree>
  </p:cSld>
  <p:clrMapOvr>
    <a:masterClrMapping/>
  </p:clrMapOvr>
</p:sld>
</file>

<file path=ppt/slides/slide14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Zeitin</a:t>
            </a:r>
            <a:r>
              <a:rPr lang="en-US" sz="3900" dirty="0"/>
              <a:t> </a:t>
            </a:r>
            <a:r>
              <a:rPr lang="en-US" sz="3900" dirty="0" err="1"/>
              <a:t>Thlarau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misual</a:t>
            </a:r>
            <a:r>
              <a:rPr lang="en-US" sz="3900" dirty="0"/>
              <a:t> lung a </a:t>
            </a:r>
            <a:r>
              <a:rPr lang="en-US" sz="3900" dirty="0" err="1"/>
              <a:t>thlen</a:t>
            </a:r>
            <a:r>
              <a:rPr lang="en-US" sz="3900" dirty="0"/>
              <a:t> hi ka </a:t>
            </a:r>
            <a:r>
              <a:rPr lang="en-US" sz="3900" dirty="0" err="1"/>
              <a:t>hngal</a:t>
            </a:r>
            <a:r>
              <a:rPr lang="en-US" sz="3900" dirty="0"/>
              <a:t> lo, </a:t>
            </a:r>
            <a:r>
              <a:rPr lang="en-US" sz="3900" dirty="0" err="1"/>
              <a:t>Baibal</a:t>
            </a:r>
            <a:r>
              <a:rPr lang="en-US" sz="3900" dirty="0"/>
              <a:t> in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kong</a:t>
            </a:r>
            <a:r>
              <a:rPr lang="en-US" sz="3900" dirty="0"/>
              <a:t> a </a:t>
            </a:r>
            <a:r>
              <a:rPr lang="en-US" sz="3900" dirty="0" err="1"/>
              <a:t>thanh</a:t>
            </a:r>
            <a:r>
              <a:rPr lang="en-US" sz="3900" dirty="0"/>
              <a:t>, </a:t>
            </a:r>
            <a:r>
              <a:rPr lang="en-US" sz="3900" dirty="0" err="1"/>
              <a:t>Zumhnak</a:t>
            </a:r>
            <a:r>
              <a:rPr lang="en-US" sz="3900" dirty="0"/>
              <a:t> lung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pek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4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Sihmansehlaw</a:t>
            </a:r>
            <a:r>
              <a:rPr lang="en-US" sz="3900" dirty="0"/>
              <a:t>, ka </a:t>
            </a:r>
            <a:r>
              <a:rPr lang="en-US" sz="3900" dirty="0" err="1"/>
              <a:t>zumhmi</a:t>
            </a:r>
            <a:r>
              <a:rPr lang="en-US" sz="3900" dirty="0"/>
              <a:t> ka </a:t>
            </a:r>
            <a:r>
              <a:rPr lang="en-US" sz="3900" dirty="0" err="1"/>
              <a:t>hngalh</a:t>
            </a:r>
            <a:r>
              <a:rPr lang="en-US" sz="3900" dirty="0"/>
              <a:t>, Ka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sinah</a:t>
            </a:r>
            <a:r>
              <a:rPr lang="en-US" sz="3900" dirty="0"/>
              <a:t> ka </a:t>
            </a:r>
            <a:r>
              <a:rPr lang="en-US" sz="3900" dirty="0" err="1"/>
              <a:t>chiahmi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, </a:t>
            </a:r>
            <a:r>
              <a:rPr lang="en-US" sz="3900" dirty="0" err="1"/>
              <a:t>Khi</a:t>
            </a:r>
            <a:r>
              <a:rPr lang="en-US" sz="3900" dirty="0"/>
              <a:t> </a:t>
            </a:r>
            <a:r>
              <a:rPr lang="en-US" sz="3900" dirty="0" err="1"/>
              <a:t>ni</a:t>
            </a:r>
            <a:r>
              <a:rPr lang="en-US" sz="3900" dirty="0"/>
              <a:t> </a:t>
            </a:r>
            <a:r>
              <a:rPr lang="en-US" sz="3900" dirty="0" err="1"/>
              <a:t>tiang</a:t>
            </a:r>
            <a:r>
              <a:rPr lang="en-US" sz="3900" dirty="0"/>
              <a:t> a </a:t>
            </a:r>
            <a:r>
              <a:rPr lang="en-US" sz="3900" dirty="0" err="1"/>
              <a:t>huhphenh</a:t>
            </a:r>
            <a:r>
              <a:rPr lang="en-US" sz="3900" dirty="0"/>
              <a:t> </a:t>
            </a:r>
            <a:r>
              <a:rPr lang="en-US" sz="3900" dirty="0" err="1"/>
              <a:t>khawh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Cu-</a:t>
            </a:r>
            <a:r>
              <a:rPr lang="en-US" sz="3900" dirty="0" err="1"/>
              <a:t>caah</a:t>
            </a:r>
            <a:r>
              <a:rPr lang="en-US" sz="3900" dirty="0"/>
              <a:t> ka </a:t>
            </a:r>
            <a:r>
              <a:rPr lang="en-US" sz="3900" dirty="0" err="1"/>
              <a:t>ningzak</a:t>
            </a:r>
            <a:r>
              <a:rPr lang="en-US" sz="3900" dirty="0"/>
              <a:t> lo.</a:t>
            </a:r>
          </a:p>
        </p:txBody>
      </p:sp>
    </p:spTree>
  </p:cSld>
  <p:clrMapOvr>
    <a:masterClrMapping/>
  </p:clrMapOvr>
</p:sld>
</file>

<file path=ppt/slides/slide14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</a:t>
            </a:r>
            <a:r>
              <a:rPr lang="en-US" sz="3900" dirty="0" err="1"/>
              <a:t>Zeitik</a:t>
            </a:r>
            <a:r>
              <a:rPr lang="en-US" sz="3900" dirty="0"/>
              <a:t> ka </a:t>
            </a:r>
            <a:r>
              <a:rPr lang="en-US" sz="3900" dirty="0" err="1"/>
              <a:t>Bawi</a:t>
            </a:r>
            <a:r>
              <a:rPr lang="en-US" sz="3900" dirty="0"/>
              <a:t> rat </a:t>
            </a:r>
            <a:r>
              <a:rPr lang="en-US" sz="3900" dirty="0" err="1"/>
              <a:t>lai</a:t>
            </a:r>
            <a:r>
              <a:rPr lang="en-US" sz="3900" dirty="0"/>
              <a:t> </a:t>
            </a:r>
            <a:r>
              <a:rPr lang="en-US" sz="3900" dirty="0" err="1"/>
              <a:t>hngalh</a:t>
            </a:r>
            <a:r>
              <a:rPr lang="en-US" sz="3900" dirty="0"/>
              <a:t> lo, </a:t>
            </a:r>
            <a:r>
              <a:rPr lang="en-US" sz="3900" dirty="0" err="1"/>
              <a:t>Zan</a:t>
            </a:r>
            <a:r>
              <a:rPr lang="en-US" sz="3900" dirty="0"/>
              <a:t> ah maw </a:t>
            </a:r>
            <a:r>
              <a:rPr lang="en-US" sz="3900" dirty="0" err="1"/>
              <a:t>chun</a:t>
            </a:r>
            <a:r>
              <a:rPr lang="en-US" sz="3900" dirty="0"/>
              <a:t> </a:t>
            </a:r>
            <a:r>
              <a:rPr lang="en-US" sz="3900" dirty="0" err="1"/>
              <a:t>ceu</a:t>
            </a:r>
            <a:r>
              <a:rPr lang="en-US" sz="3900" dirty="0"/>
              <a:t> ah, </a:t>
            </a:r>
            <a:r>
              <a:rPr lang="en-US" sz="3900" dirty="0" err="1"/>
              <a:t>Nelrawn</a:t>
            </a:r>
            <a:r>
              <a:rPr lang="en-US" sz="3900" dirty="0"/>
              <a:t> ah maw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kal</a:t>
            </a:r>
            <a:r>
              <a:rPr lang="en-US" sz="3900" dirty="0"/>
              <a:t> </a:t>
            </a:r>
            <a:r>
              <a:rPr lang="en-US" sz="3900" dirty="0" err="1"/>
              <a:t>ti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Van ah </a:t>
            </a:r>
            <a:r>
              <a:rPr lang="en-US" sz="3900" dirty="0" err="1"/>
              <a:t>dah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ton </a:t>
            </a:r>
            <a:r>
              <a:rPr lang="en-US" sz="3900" dirty="0" err="1"/>
              <a:t>lai</a:t>
            </a:r>
            <a:r>
              <a:rPr lang="en-US" sz="3900" dirty="0"/>
              <a:t>?.</a:t>
            </a:r>
          </a:p>
        </p:txBody>
      </p:sp>
    </p:spTree>
  </p:cSld>
  <p:clrMapOvr>
    <a:masterClrMapping/>
  </p:clrMapOvr>
</p:sld>
</file>

<file path=ppt/slides/slide14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Sihmansehlaw</a:t>
            </a:r>
            <a:r>
              <a:rPr lang="en-US" sz="3900" dirty="0"/>
              <a:t>, ka </a:t>
            </a:r>
            <a:r>
              <a:rPr lang="en-US" sz="3900" dirty="0" err="1"/>
              <a:t>zumhmi</a:t>
            </a:r>
            <a:r>
              <a:rPr lang="en-US" sz="3900" dirty="0"/>
              <a:t> ka </a:t>
            </a:r>
            <a:r>
              <a:rPr lang="en-US" sz="3900" dirty="0" err="1"/>
              <a:t>hngalh</a:t>
            </a:r>
            <a:r>
              <a:rPr lang="en-US" sz="3900" dirty="0"/>
              <a:t>, Ka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sinah</a:t>
            </a:r>
            <a:r>
              <a:rPr lang="en-US" sz="3900" dirty="0"/>
              <a:t> ka </a:t>
            </a:r>
            <a:r>
              <a:rPr lang="en-US" sz="3900" dirty="0" err="1"/>
              <a:t>chiahmi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, </a:t>
            </a:r>
            <a:r>
              <a:rPr lang="en-US" sz="3900" dirty="0" err="1"/>
              <a:t>Khi</a:t>
            </a:r>
            <a:r>
              <a:rPr lang="en-US" sz="3900" dirty="0"/>
              <a:t> </a:t>
            </a:r>
            <a:r>
              <a:rPr lang="en-US" sz="3900" dirty="0" err="1"/>
              <a:t>ni</a:t>
            </a:r>
            <a:r>
              <a:rPr lang="en-US" sz="3900" dirty="0"/>
              <a:t> </a:t>
            </a:r>
            <a:r>
              <a:rPr lang="en-US" sz="3900" dirty="0" err="1"/>
              <a:t>tiang</a:t>
            </a:r>
            <a:r>
              <a:rPr lang="en-US" sz="3900" dirty="0"/>
              <a:t> a </a:t>
            </a:r>
            <a:r>
              <a:rPr lang="en-US" sz="3900" dirty="0" err="1"/>
              <a:t>huhphenh</a:t>
            </a:r>
            <a:r>
              <a:rPr lang="en-US" sz="3900" dirty="0"/>
              <a:t> </a:t>
            </a:r>
            <a:r>
              <a:rPr lang="en-US" sz="3900" dirty="0" err="1"/>
              <a:t>khawh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Cu-</a:t>
            </a:r>
            <a:r>
              <a:rPr lang="en-US" sz="3900" dirty="0" err="1"/>
              <a:t>caah</a:t>
            </a:r>
            <a:r>
              <a:rPr lang="en-US" sz="3900" dirty="0"/>
              <a:t> ka </a:t>
            </a:r>
            <a:r>
              <a:rPr lang="en-US" sz="3900" dirty="0" err="1"/>
              <a:t>ningzak</a:t>
            </a:r>
            <a:r>
              <a:rPr lang="en-US" sz="3900" dirty="0"/>
              <a:t> lo.</a:t>
            </a:r>
          </a:p>
        </p:txBody>
      </p:sp>
    </p:spTree>
  </p:cSld>
  <p:clrMapOvr>
    <a:masterClrMapping/>
  </p:clrMapOvr>
</p:sld>
</file>

<file path=ppt/slides/slide14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14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de-DE" sz="3900" dirty="0"/>
              <a:t>186. KAN PUPA ZUMHNAK</a:t>
            </a:r>
          </a:p>
          <a:p>
            <a:endParaRPr lang="de-DE" sz="3900" dirty="0"/>
          </a:p>
          <a:p>
            <a:r>
              <a:rPr lang="de-DE" sz="3900" dirty="0"/>
              <a:t>Doh is Ab</a:t>
            </a:r>
            <a:endParaRPr lang="en-US" sz="3900" dirty="0"/>
          </a:p>
        </p:txBody>
      </p:sp>
    </p:spTree>
  </p:cSld>
  <p:clrMapOvr>
    <a:masterClrMapping/>
  </p:clrMapOvr>
</p:sld>
</file>

<file path=ppt/slides/slide14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Kan pupa </a:t>
            </a:r>
            <a:r>
              <a:rPr lang="en-US" sz="3900" dirty="0" err="1"/>
              <a:t>zumhnak</a:t>
            </a:r>
            <a:r>
              <a:rPr lang="en-US" sz="3900" dirty="0"/>
              <a:t> a </a:t>
            </a:r>
            <a:r>
              <a:rPr lang="en-US" sz="3900" dirty="0" err="1"/>
              <a:t>nungmi</a:t>
            </a:r>
            <a:r>
              <a:rPr lang="en-US" sz="3900" dirty="0"/>
              <a:t>! Mei le </a:t>
            </a:r>
            <a:r>
              <a:rPr lang="en-US" sz="3900" dirty="0" err="1"/>
              <a:t>nam</a:t>
            </a:r>
            <a:r>
              <a:rPr lang="en-US" sz="3900" dirty="0"/>
              <a:t> </a:t>
            </a:r>
            <a:r>
              <a:rPr lang="en-US" sz="3900" dirty="0" err="1"/>
              <a:t>zong</a:t>
            </a:r>
            <a:r>
              <a:rPr lang="en-US" sz="3900" dirty="0"/>
              <a:t> </a:t>
            </a:r>
            <a:r>
              <a:rPr lang="en-US" sz="3900" dirty="0" err="1"/>
              <a:t>hrawh</a:t>
            </a:r>
            <a:r>
              <a:rPr lang="en-US" sz="3900" dirty="0"/>
              <a:t> </a:t>
            </a:r>
            <a:r>
              <a:rPr lang="en-US" sz="3900" dirty="0" err="1"/>
              <a:t>khawh</a:t>
            </a:r>
            <a:r>
              <a:rPr lang="en-US" sz="3900" dirty="0"/>
              <a:t> lo mi, Hi </a:t>
            </a:r>
            <a:r>
              <a:rPr lang="en-US" sz="3900" dirty="0" err="1"/>
              <a:t>bia</a:t>
            </a:r>
            <a:r>
              <a:rPr lang="en-US" sz="3900" dirty="0"/>
              <a:t> </a:t>
            </a:r>
            <a:r>
              <a:rPr lang="en-US" sz="3900" dirty="0" err="1"/>
              <a:t>sunglawi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theih</a:t>
            </a:r>
            <a:r>
              <a:rPr lang="en-US" sz="3900" dirty="0"/>
              <a:t> </a:t>
            </a:r>
            <a:r>
              <a:rPr lang="en-US" sz="3900" dirty="0" err="1"/>
              <a:t>tik</a:t>
            </a:r>
            <a:r>
              <a:rPr lang="en-US" sz="3900" dirty="0"/>
              <a:t> ah, Kan lung cu </a:t>
            </a:r>
            <a:r>
              <a:rPr lang="en-US" sz="3900" dirty="0" err="1"/>
              <a:t>lawmhnak</a:t>
            </a:r>
            <a:r>
              <a:rPr lang="en-US" sz="3900" dirty="0"/>
              <a:t> in a </a:t>
            </a:r>
            <a:r>
              <a:rPr lang="en-US" sz="3900" dirty="0" err="1"/>
              <a:t>khat</a:t>
            </a:r>
            <a:r>
              <a:rPr lang="en-US" sz="3900" dirty="0"/>
              <a:t>. Kan pupa </a:t>
            </a:r>
            <a:r>
              <a:rPr lang="en-US" sz="3900" dirty="0" err="1"/>
              <a:t>zumhnak</a:t>
            </a:r>
            <a:r>
              <a:rPr lang="en-US" sz="3900" dirty="0"/>
              <a:t> </a:t>
            </a:r>
            <a:r>
              <a:rPr lang="en-US" sz="3900" dirty="0" err="1"/>
              <a:t>thiang</a:t>
            </a:r>
            <a:r>
              <a:rPr lang="en-US" sz="3900" dirty="0"/>
              <a:t> </a:t>
            </a:r>
            <a:r>
              <a:rPr lang="en-US" sz="3900" dirty="0" err="1"/>
              <a:t>Bawipa</a:t>
            </a:r>
            <a:r>
              <a:rPr lang="en-US" sz="3900" dirty="0"/>
              <a:t>, Kan </a:t>
            </a:r>
            <a:r>
              <a:rPr lang="en-US" sz="3900" dirty="0" err="1"/>
              <a:t>hmun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thih</a:t>
            </a:r>
            <a:r>
              <a:rPr lang="en-US" sz="3900" dirty="0"/>
              <a:t> </a:t>
            </a:r>
            <a:r>
              <a:rPr lang="en-US" sz="3900" dirty="0" err="1"/>
              <a:t>tiangin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4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Kan pupa bang in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tuan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Mi </a:t>
            </a:r>
            <a:r>
              <a:rPr lang="en-US" sz="3900" dirty="0" err="1"/>
              <a:t>vialte</a:t>
            </a:r>
            <a:r>
              <a:rPr lang="en-US" sz="3900" dirty="0"/>
              <a:t> </a:t>
            </a:r>
            <a:r>
              <a:rPr lang="en-US" sz="3900" dirty="0" err="1"/>
              <a:t>nang</a:t>
            </a:r>
            <a:r>
              <a:rPr lang="en-US" sz="3900" dirty="0"/>
              <a:t> ca </a:t>
            </a:r>
            <a:r>
              <a:rPr lang="en-US" sz="3900" dirty="0" err="1"/>
              <a:t>tei</a:t>
            </a:r>
            <a:r>
              <a:rPr lang="en-US" sz="3900" dirty="0"/>
              <a:t> </a:t>
            </a:r>
            <a:r>
              <a:rPr lang="en-US" sz="3900" dirty="0" err="1"/>
              <a:t>awkah</a:t>
            </a:r>
            <a:r>
              <a:rPr lang="en-US" sz="3900" dirty="0"/>
              <a:t>,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pekmi</a:t>
            </a:r>
            <a:r>
              <a:rPr lang="en-US" sz="3900" dirty="0"/>
              <a:t> </a:t>
            </a:r>
            <a:r>
              <a:rPr lang="en-US" sz="3900" dirty="0" err="1"/>
              <a:t>biatak</a:t>
            </a:r>
            <a:r>
              <a:rPr lang="en-US" sz="3900" dirty="0"/>
              <a:t> </a:t>
            </a:r>
            <a:r>
              <a:rPr lang="en-US" sz="3900" dirty="0" err="1"/>
              <a:t>thawng</a:t>
            </a:r>
            <a:r>
              <a:rPr lang="en-US" sz="3900" dirty="0"/>
              <a:t> in, Mi </a:t>
            </a:r>
            <a:r>
              <a:rPr lang="en-US" sz="3900" dirty="0" err="1"/>
              <a:t>zakip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an </a:t>
            </a:r>
            <a:r>
              <a:rPr lang="en-US" sz="3900" dirty="0" err="1"/>
              <a:t>luat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 Kan pupa </a:t>
            </a:r>
            <a:r>
              <a:rPr lang="en-US" sz="3900" dirty="0" err="1"/>
              <a:t>zumhnak</a:t>
            </a:r>
            <a:r>
              <a:rPr lang="en-US" sz="3900" dirty="0"/>
              <a:t> </a:t>
            </a:r>
            <a:r>
              <a:rPr lang="en-US" sz="3900" dirty="0" err="1"/>
              <a:t>thiang</a:t>
            </a:r>
            <a:r>
              <a:rPr lang="en-US" sz="3900" dirty="0"/>
              <a:t> </a:t>
            </a:r>
            <a:r>
              <a:rPr lang="en-US" sz="3900" dirty="0" err="1"/>
              <a:t>Bawipa</a:t>
            </a:r>
            <a:r>
              <a:rPr lang="en-US" sz="3900" dirty="0"/>
              <a:t>, Kan </a:t>
            </a:r>
            <a:r>
              <a:rPr lang="en-US" sz="3900" dirty="0" err="1"/>
              <a:t>hmun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thih</a:t>
            </a:r>
            <a:r>
              <a:rPr lang="en-US" sz="3900" dirty="0"/>
              <a:t> </a:t>
            </a:r>
            <a:r>
              <a:rPr lang="en-US" sz="3900" dirty="0" err="1"/>
              <a:t>tiangin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4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Kan pupa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zumhnak</a:t>
            </a:r>
            <a:r>
              <a:rPr lang="en-US" sz="3900" dirty="0"/>
              <a:t> </a:t>
            </a:r>
            <a:r>
              <a:rPr lang="en-US" sz="3900" dirty="0" err="1"/>
              <a:t>bangin</a:t>
            </a:r>
            <a:r>
              <a:rPr lang="en-US" sz="3900" dirty="0"/>
              <a:t>, </a:t>
            </a:r>
            <a:r>
              <a:rPr lang="en-US" sz="3900" dirty="0" err="1"/>
              <a:t>Hawikom</a:t>
            </a:r>
            <a:r>
              <a:rPr lang="en-US" sz="3900" dirty="0"/>
              <a:t> le </a:t>
            </a:r>
            <a:r>
              <a:rPr lang="en-US" sz="3900" dirty="0" err="1"/>
              <a:t>ral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dawt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Kan </a:t>
            </a:r>
            <a:r>
              <a:rPr lang="en-US" sz="3900" dirty="0" err="1"/>
              <a:t>thanter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</a:t>
            </a:r>
            <a:r>
              <a:rPr lang="en-US" sz="3900" dirty="0" err="1"/>
              <a:t>dawtnak</a:t>
            </a:r>
            <a:r>
              <a:rPr lang="en-US" sz="3900" dirty="0"/>
              <a:t> </a:t>
            </a:r>
            <a:r>
              <a:rPr lang="en-US" sz="3900" dirty="0" err="1"/>
              <a:t>thawng</a:t>
            </a:r>
            <a:r>
              <a:rPr lang="en-US" sz="3900" dirty="0"/>
              <a:t> cu, Kan </a:t>
            </a:r>
            <a:r>
              <a:rPr lang="en-US" sz="3900" dirty="0" err="1"/>
              <a:t>hmurka</a:t>
            </a:r>
            <a:r>
              <a:rPr lang="en-US" sz="3900" dirty="0"/>
              <a:t> le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ziaza</a:t>
            </a:r>
            <a:r>
              <a:rPr lang="en-US" sz="3900" dirty="0"/>
              <a:t> in. Kan pupa </a:t>
            </a:r>
            <a:r>
              <a:rPr lang="en-US" sz="3900" dirty="0" err="1"/>
              <a:t>zumhnak</a:t>
            </a:r>
            <a:r>
              <a:rPr lang="en-US" sz="3900" dirty="0"/>
              <a:t> </a:t>
            </a:r>
            <a:r>
              <a:rPr lang="en-US" sz="3900" dirty="0" err="1"/>
              <a:t>thiang</a:t>
            </a:r>
            <a:r>
              <a:rPr lang="en-US" sz="3900" dirty="0"/>
              <a:t> </a:t>
            </a:r>
            <a:r>
              <a:rPr lang="en-US" sz="3900" dirty="0" err="1"/>
              <a:t>Bawipa</a:t>
            </a:r>
            <a:r>
              <a:rPr lang="en-US" sz="3900" dirty="0"/>
              <a:t>, Kan </a:t>
            </a:r>
            <a:r>
              <a:rPr lang="en-US" sz="3900" dirty="0" err="1"/>
              <a:t>hmun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thih</a:t>
            </a:r>
            <a:r>
              <a:rPr lang="en-US" sz="3900" dirty="0"/>
              <a:t> </a:t>
            </a:r>
            <a:r>
              <a:rPr lang="en-US" sz="3900" dirty="0" err="1"/>
              <a:t>tiangin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4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14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187. NA SUNPARNAK AN CHIM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F</a:t>
            </a:r>
          </a:p>
        </p:txBody>
      </p:sp>
    </p:spTree>
  </p:cSld>
  <p:clrMapOvr>
    <a:masterClrMapping/>
  </p:clrMapOvr>
</p:sld>
</file>

<file path=ppt/slides/slide14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sunparnak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an </a:t>
            </a:r>
            <a:r>
              <a:rPr lang="en-US" sz="3900" dirty="0" err="1"/>
              <a:t>chim</a:t>
            </a:r>
            <a:r>
              <a:rPr lang="en-US" sz="3900" dirty="0"/>
              <a:t>, Zion,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khuapi</a:t>
            </a:r>
            <a:r>
              <a:rPr lang="en-US" sz="3900" dirty="0"/>
              <a:t> </a:t>
            </a:r>
            <a:r>
              <a:rPr lang="en-US" sz="3900" dirty="0" err="1"/>
              <a:t>Zungzal</a:t>
            </a:r>
            <a:r>
              <a:rPr lang="en-US" sz="3900" dirty="0"/>
              <a:t> a </a:t>
            </a:r>
            <a:r>
              <a:rPr lang="en-US" sz="3900" dirty="0" err="1"/>
              <a:t>hmunmi</a:t>
            </a:r>
            <a:r>
              <a:rPr lang="en-US" sz="3900" dirty="0"/>
              <a:t>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, A </a:t>
            </a:r>
            <a:r>
              <a:rPr lang="en-US" sz="3900" dirty="0" err="1"/>
              <a:t>umnak</a:t>
            </a:r>
            <a:r>
              <a:rPr lang="en-US" sz="3900" dirty="0"/>
              <a:t> ca-ah an ser;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Lungpi</a:t>
            </a:r>
            <a:r>
              <a:rPr lang="en-US" sz="3900" dirty="0"/>
              <a:t> </a:t>
            </a:r>
            <a:r>
              <a:rPr lang="en-US" sz="3900" dirty="0" err="1"/>
              <a:t>cung</a:t>
            </a:r>
            <a:r>
              <a:rPr lang="en-US" sz="3900" dirty="0"/>
              <a:t> </a:t>
            </a:r>
            <a:r>
              <a:rPr lang="en-US" sz="3900" dirty="0" err="1"/>
              <a:t>sakmi</a:t>
            </a:r>
            <a:r>
              <a:rPr lang="en-US" sz="3900" dirty="0"/>
              <a:t> cu, </a:t>
            </a:r>
            <a:r>
              <a:rPr lang="en-US" sz="3900" dirty="0" err="1"/>
              <a:t>Zei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dah</a:t>
            </a:r>
            <a:r>
              <a:rPr lang="en-US" sz="3900" dirty="0"/>
              <a:t> an </a:t>
            </a:r>
            <a:r>
              <a:rPr lang="en-US" sz="3900" dirty="0" err="1"/>
              <a:t>hninh</a:t>
            </a:r>
            <a:r>
              <a:rPr lang="en-US" sz="3900" dirty="0"/>
              <a:t> </a:t>
            </a:r>
            <a:r>
              <a:rPr lang="en-US" sz="3900" dirty="0" err="1"/>
              <a:t>khawh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? </a:t>
            </a:r>
            <a:r>
              <a:rPr lang="en-US" sz="3900" dirty="0" err="1"/>
              <a:t>Khamhnak</a:t>
            </a:r>
            <a:r>
              <a:rPr lang="en-US" sz="3900" dirty="0"/>
              <a:t> </a:t>
            </a:r>
            <a:r>
              <a:rPr lang="en-US" sz="3900" dirty="0" err="1"/>
              <a:t>hau</a:t>
            </a:r>
            <a:r>
              <a:rPr lang="en-US" sz="3900" dirty="0"/>
              <a:t> in </a:t>
            </a:r>
            <a:r>
              <a:rPr lang="en-US" sz="3900" dirty="0" err="1"/>
              <a:t>kulh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, Na </a:t>
            </a:r>
            <a:r>
              <a:rPr lang="en-US" sz="3900" dirty="0" err="1"/>
              <a:t>ral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tih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lo.</a:t>
            </a:r>
          </a:p>
        </p:txBody>
      </p:sp>
    </p:spTree>
  </p:cSld>
  <p:clrMapOvr>
    <a:masterClrMapping/>
  </p:clrMapOvr>
</p:sld>
</file>

<file path=ppt/slides/slide14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Zohhmanh</a:t>
            </a:r>
            <a:r>
              <a:rPr lang="en-US" sz="3900" dirty="0"/>
              <a:t>,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dawtnak</a:t>
            </a:r>
            <a:r>
              <a:rPr lang="en-US" sz="3900" dirty="0"/>
              <a:t> </a:t>
            </a:r>
            <a:r>
              <a:rPr lang="en-US" sz="3900" dirty="0" err="1"/>
              <a:t>chungin</a:t>
            </a:r>
            <a:r>
              <a:rPr lang="en-US" sz="3900" dirty="0"/>
              <a:t>, </a:t>
            </a:r>
            <a:r>
              <a:rPr lang="en-US" sz="3900" dirty="0" err="1"/>
              <a:t>Nunnak</a:t>
            </a:r>
            <a:r>
              <a:rPr lang="en-US" sz="3900" dirty="0"/>
              <a:t> </a:t>
            </a:r>
            <a:r>
              <a:rPr lang="en-US" sz="3900" dirty="0" err="1"/>
              <a:t>ti</a:t>
            </a:r>
            <a:r>
              <a:rPr lang="en-US" sz="3900" dirty="0"/>
              <a:t> cu a rung </a:t>
            </a:r>
            <a:r>
              <a:rPr lang="en-US" sz="3900" dirty="0" err="1"/>
              <a:t>luang</a:t>
            </a:r>
            <a:r>
              <a:rPr lang="en-US" sz="3900" dirty="0"/>
              <a:t>, Na </a:t>
            </a:r>
            <a:r>
              <a:rPr lang="en-US" sz="3900" dirty="0" err="1"/>
              <a:t>fale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 a </a:t>
            </a:r>
            <a:r>
              <a:rPr lang="en-US" sz="3900" dirty="0" err="1"/>
              <a:t>cawm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, </a:t>
            </a:r>
            <a:r>
              <a:rPr lang="en-US" sz="3900" dirty="0" err="1"/>
              <a:t>Chamhbaunak</a:t>
            </a:r>
            <a:r>
              <a:rPr lang="en-US" sz="3900" dirty="0"/>
              <a:t> an </a:t>
            </a:r>
            <a:r>
              <a:rPr lang="en-US" sz="3900" dirty="0" err="1"/>
              <a:t>tih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lo, Cu </a:t>
            </a:r>
            <a:r>
              <a:rPr lang="en-US" sz="3900" dirty="0" err="1"/>
              <a:t>bantuk</a:t>
            </a:r>
            <a:r>
              <a:rPr lang="en-US" sz="3900" dirty="0"/>
              <a:t> </a:t>
            </a:r>
            <a:r>
              <a:rPr lang="en-US" sz="3900" dirty="0" err="1"/>
              <a:t>tiva</a:t>
            </a:r>
            <a:r>
              <a:rPr lang="en-US" sz="3900" dirty="0"/>
              <a:t> </a:t>
            </a:r>
            <a:r>
              <a:rPr lang="en-US" sz="3900" dirty="0" err="1"/>
              <a:t>luan</a:t>
            </a:r>
            <a:r>
              <a:rPr lang="en-US" sz="3900" dirty="0"/>
              <a:t> </a:t>
            </a:r>
            <a:r>
              <a:rPr lang="en-US" sz="3900" dirty="0" err="1"/>
              <a:t>lio</a:t>
            </a:r>
            <a:r>
              <a:rPr lang="en-US" sz="3900" dirty="0"/>
              <a:t> ah, </a:t>
            </a:r>
            <a:r>
              <a:rPr lang="en-US" sz="3900" dirty="0" err="1"/>
              <a:t>Hodah</a:t>
            </a:r>
            <a:r>
              <a:rPr lang="en-US" sz="3900" dirty="0"/>
              <a:t> </a:t>
            </a:r>
            <a:r>
              <a:rPr lang="en-US" sz="3900" dirty="0" err="1"/>
              <a:t>tihal</a:t>
            </a:r>
            <a:r>
              <a:rPr lang="en-US" sz="3900" dirty="0"/>
              <a:t> in </a:t>
            </a:r>
            <a:r>
              <a:rPr lang="en-US" sz="3900" dirty="0" err="1"/>
              <a:t>ba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? </a:t>
            </a:r>
            <a:r>
              <a:rPr lang="en-US" sz="3900" dirty="0" err="1"/>
              <a:t>Bawipa</a:t>
            </a:r>
            <a:r>
              <a:rPr lang="en-US" sz="3900" dirty="0"/>
              <a:t>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petu</a:t>
            </a:r>
            <a:r>
              <a:rPr lang="en-US" sz="3900" dirty="0"/>
              <a:t> </a:t>
            </a:r>
            <a:r>
              <a:rPr lang="en-US" sz="3900" dirty="0" err="1"/>
              <a:t>thawngin</a:t>
            </a:r>
            <a:r>
              <a:rPr lang="en-US" sz="3900" dirty="0"/>
              <a:t>, </a:t>
            </a:r>
            <a:r>
              <a:rPr lang="en-US" sz="3900" dirty="0" err="1"/>
              <a:t>Velngeihnak</a:t>
            </a:r>
            <a:r>
              <a:rPr lang="en-US" sz="3900" dirty="0"/>
              <a:t> a dong </a:t>
            </a:r>
            <a:r>
              <a:rPr lang="en-US" sz="3900" dirty="0" err="1"/>
              <a:t>lai</a:t>
            </a:r>
            <a:r>
              <a:rPr lang="en-US" sz="3900" dirty="0"/>
              <a:t> lo.</a:t>
            </a:r>
          </a:p>
        </p:txBody>
      </p:sp>
    </p:spTree>
  </p:cSld>
  <p:clrMapOvr>
    <a:masterClrMapping/>
  </p:clrMapOvr>
</p:sld>
</file>

<file path=ppt/slides/slide14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4321349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A </a:t>
            </a:r>
            <a:r>
              <a:rPr lang="en-US" sz="3900" dirty="0" err="1"/>
              <a:t>hmunkip</a:t>
            </a:r>
            <a:r>
              <a:rPr lang="en-US" sz="3900" dirty="0"/>
              <a:t> </a:t>
            </a:r>
            <a:r>
              <a:rPr lang="en-US" sz="3900" dirty="0" err="1"/>
              <a:t>velchum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ah </a:t>
            </a:r>
            <a:r>
              <a:rPr lang="en-US" sz="3900" dirty="0" err="1"/>
              <a:t>cun</a:t>
            </a:r>
            <a:r>
              <a:rPr lang="en-US" sz="3900" dirty="0"/>
              <a:t>, </a:t>
            </a:r>
            <a:r>
              <a:rPr lang="en-US" sz="3900" dirty="0" err="1"/>
              <a:t>Lianhngannak</a:t>
            </a:r>
            <a:r>
              <a:rPr lang="en-US" sz="3900" dirty="0"/>
              <a:t>, </a:t>
            </a:r>
            <a:r>
              <a:rPr lang="en-US" sz="3900" dirty="0" err="1"/>
              <a:t>himnak</a:t>
            </a:r>
            <a:r>
              <a:rPr lang="en-US" sz="3900" dirty="0"/>
              <a:t> ca ah, Mei le </a:t>
            </a:r>
            <a:r>
              <a:rPr lang="en-US" sz="3900" dirty="0" err="1"/>
              <a:t>khuadawm</a:t>
            </a:r>
            <a:r>
              <a:rPr lang="en-US" sz="3900" dirty="0"/>
              <a:t> cu an lo </a:t>
            </a:r>
            <a:r>
              <a:rPr lang="en-US" sz="3900" dirty="0" err="1"/>
              <a:t>i</a:t>
            </a:r>
            <a:r>
              <a:rPr lang="en-US" sz="3900" dirty="0"/>
              <a:t>, </a:t>
            </a:r>
            <a:r>
              <a:rPr lang="en-US" sz="3900" dirty="0" err="1"/>
              <a:t>Bawipa</a:t>
            </a:r>
            <a:r>
              <a:rPr lang="en-US" sz="3900" dirty="0"/>
              <a:t> a </a:t>
            </a:r>
            <a:r>
              <a:rPr lang="en-US" sz="3900" dirty="0" err="1"/>
              <a:t>nai</a:t>
            </a:r>
            <a:r>
              <a:rPr lang="en-US" sz="3900" dirty="0"/>
              <a:t> </a:t>
            </a:r>
            <a:r>
              <a:rPr lang="en-US" sz="3900" dirty="0" err="1"/>
              <a:t>hngalhnak</a:t>
            </a:r>
            <a:r>
              <a:rPr lang="en-US" sz="3900" dirty="0"/>
              <a:t> ca,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Lungpi</a:t>
            </a:r>
            <a:r>
              <a:rPr lang="en-US" sz="3900" dirty="0"/>
              <a:t> </a:t>
            </a:r>
            <a:r>
              <a:rPr lang="en-US" sz="3900" dirty="0" err="1"/>
              <a:t>cung</a:t>
            </a:r>
            <a:r>
              <a:rPr lang="en-US" sz="3900" dirty="0"/>
              <a:t> </a:t>
            </a:r>
            <a:r>
              <a:rPr lang="en-US" sz="3900" dirty="0" err="1"/>
              <a:t>sakmi</a:t>
            </a:r>
            <a:r>
              <a:rPr lang="en-US" sz="3900" dirty="0"/>
              <a:t> cu, </a:t>
            </a:r>
            <a:r>
              <a:rPr lang="en-US" sz="3900" dirty="0" err="1"/>
              <a:t>Zei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dah</a:t>
            </a:r>
            <a:r>
              <a:rPr lang="en-US" sz="3900" dirty="0"/>
              <a:t> an </a:t>
            </a:r>
            <a:r>
              <a:rPr lang="en-US" sz="3900" dirty="0" err="1"/>
              <a:t>hninh</a:t>
            </a:r>
            <a:r>
              <a:rPr lang="en-US" sz="3900" dirty="0"/>
              <a:t> </a:t>
            </a:r>
            <a:r>
              <a:rPr lang="en-US" sz="3900" dirty="0" err="1"/>
              <a:t>khawh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? </a:t>
            </a:r>
            <a:r>
              <a:rPr lang="en-US" sz="3900" dirty="0" err="1"/>
              <a:t>Khamhnak</a:t>
            </a:r>
            <a:r>
              <a:rPr lang="en-US" sz="3900" dirty="0"/>
              <a:t> </a:t>
            </a:r>
            <a:r>
              <a:rPr lang="en-US" sz="3900" dirty="0" err="1"/>
              <a:t>hau</a:t>
            </a:r>
            <a:r>
              <a:rPr lang="en-US" sz="3900" dirty="0"/>
              <a:t> in </a:t>
            </a:r>
            <a:r>
              <a:rPr lang="en-US" sz="3900" dirty="0" err="1"/>
              <a:t>kulh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, Na </a:t>
            </a:r>
            <a:r>
              <a:rPr lang="en-US" sz="3900" dirty="0" err="1"/>
              <a:t>ral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tih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lo.</a:t>
            </a:r>
          </a:p>
        </p:txBody>
      </p:sp>
    </p:spTree>
  </p:cSld>
  <p:clrMapOvr>
    <a:masterClrMapping/>
  </p:clrMapOvr>
</p:sld>
</file>

<file path=ppt/slides/slide14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14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188. NITLANNAK AH KAN KAL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Bb</a:t>
            </a:r>
          </a:p>
        </p:txBody>
      </p:sp>
    </p:spTree>
  </p:cSld>
  <p:clrMapOvr>
    <a:masterClrMapping/>
  </p:clrMapOvr>
</p:sld>
</file>

<file path=ppt/slides/slide14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Nitlannak</a:t>
            </a:r>
            <a:r>
              <a:rPr lang="en-US" sz="3900" dirty="0"/>
              <a:t> ah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kal</a:t>
            </a:r>
            <a:r>
              <a:rPr lang="en-US" sz="3900" dirty="0"/>
              <a:t>, </a:t>
            </a:r>
            <a:r>
              <a:rPr lang="en-US" sz="3900" dirty="0" err="1"/>
              <a:t>dawh</a:t>
            </a:r>
            <a:r>
              <a:rPr lang="en-US" sz="3900" dirty="0"/>
              <a:t> in a </a:t>
            </a:r>
            <a:r>
              <a:rPr lang="en-US" sz="3900" dirty="0" err="1"/>
              <a:t>cer</a:t>
            </a:r>
            <a:r>
              <a:rPr lang="en-US" sz="3900" dirty="0"/>
              <a:t> chin, Zing van </a:t>
            </a:r>
            <a:r>
              <a:rPr lang="en-US" sz="3900" dirty="0" err="1"/>
              <a:t>sen</a:t>
            </a:r>
            <a:r>
              <a:rPr lang="en-US" sz="3900" dirty="0"/>
              <a:t> le </a:t>
            </a:r>
            <a:r>
              <a:rPr lang="en-US" sz="3900" dirty="0" err="1"/>
              <a:t>zan</a:t>
            </a:r>
            <a:r>
              <a:rPr lang="en-US" sz="3900" dirty="0"/>
              <a:t> </a:t>
            </a:r>
            <a:r>
              <a:rPr lang="en-US" sz="3900" dirty="0" err="1"/>
              <a:t>dapti</a:t>
            </a:r>
            <a:r>
              <a:rPr lang="en-US" sz="3900" dirty="0"/>
              <a:t> </a:t>
            </a:r>
            <a:r>
              <a:rPr lang="en-US" sz="3900" dirty="0" err="1"/>
              <a:t>lakah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kal</a:t>
            </a:r>
            <a:r>
              <a:rPr lang="en-US" sz="3900" dirty="0"/>
              <a:t>, </a:t>
            </a:r>
            <a:r>
              <a:rPr lang="en-US" sz="3900" dirty="0" err="1"/>
              <a:t>Fek</a:t>
            </a:r>
            <a:r>
              <a:rPr lang="en-US" sz="3900" dirty="0"/>
              <a:t> </a:t>
            </a:r>
            <a:r>
              <a:rPr lang="en-US" sz="3900" dirty="0" err="1"/>
              <a:t>te</a:t>
            </a:r>
            <a:r>
              <a:rPr lang="en-US" sz="3900" dirty="0"/>
              <a:t>-in </a:t>
            </a:r>
            <a:r>
              <a:rPr lang="en-US" sz="3900" dirty="0" err="1"/>
              <a:t>hmailei</a:t>
            </a:r>
            <a:r>
              <a:rPr lang="en-US" sz="3900" dirty="0"/>
              <a:t> </a:t>
            </a:r>
            <a:r>
              <a:rPr lang="en-US" sz="3900" dirty="0" err="1"/>
              <a:t>nifatin</a:t>
            </a:r>
            <a:r>
              <a:rPr lang="en-US" sz="3900" dirty="0"/>
              <a:t> in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kal</a:t>
            </a:r>
            <a:r>
              <a:rPr lang="en-US" sz="3900" dirty="0"/>
              <a:t>, Lam </a:t>
            </a:r>
            <a:r>
              <a:rPr lang="en-US" sz="3900" dirty="0" err="1"/>
              <a:t>thluangthluan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zul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4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Zul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zulh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Zul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Nifate</a:t>
            </a:r>
            <a:r>
              <a:rPr lang="en-US" sz="3900" dirty="0"/>
              <a:t> </a:t>
            </a:r>
            <a:r>
              <a:rPr lang="en-US" sz="3900" dirty="0" err="1"/>
              <a:t>zul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Hmai</a:t>
            </a:r>
            <a:r>
              <a:rPr lang="en-US" sz="3900" dirty="0"/>
              <a:t> ah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hruainak</a:t>
            </a:r>
            <a:r>
              <a:rPr lang="en-US" sz="3900" dirty="0"/>
              <a:t> kip ah, Lam </a:t>
            </a:r>
            <a:r>
              <a:rPr lang="en-US" sz="3900" dirty="0" err="1"/>
              <a:t>thluangthluan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cu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zul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4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A </a:t>
            </a:r>
            <a:r>
              <a:rPr lang="en-US" sz="3900" dirty="0" err="1"/>
              <a:t>ceu</a:t>
            </a:r>
            <a:r>
              <a:rPr lang="en-US" sz="3900" dirty="0"/>
              <a:t> </a:t>
            </a:r>
            <a:r>
              <a:rPr lang="en-US" sz="3900" dirty="0" err="1"/>
              <a:t>bik</a:t>
            </a:r>
            <a:r>
              <a:rPr lang="en-US" sz="3900" dirty="0"/>
              <a:t> </a:t>
            </a:r>
            <a:r>
              <a:rPr lang="en-US" sz="3900" dirty="0" err="1"/>
              <a:t>nitlang</a:t>
            </a:r>
            <a:r>
              <a:rPr lang="en-US" sz="3900" dirty="0"/>
              <a:t> le a </a:t>
            </a:r>
            <a:r>
              <a:rPr lang="en-US" sz="3900" dirty="0" err="1"/>
              <a:t>muibik</a:t>
            </a:r>
            <a:r>
              <a:rPr lang="en-US" sz="3900" dirty="0"/>
              <a:t> </a:t>
            </a:r>
            <a:r>
              <a:rPr lang="en-US" sz="3900" dirty="0" err="1"/>
              <a:t>zantim</a:t>
            </a:r>
            <a:r>
              <a:rPr lang="en-US" sz="3900" dirty="0"/>
              <a:t>, </a:t>
            </a:r>
            <a:r>
              <a:rPr lang="en-US" sz="3900" dirty="0" err="1"/>
              <a:t>Hring</a:t>
            </a:r>
            <a:r>
              <a:rPr lang="en-US" sz="3900" dirty="0"/>
              <a:t> </a:t>
            </a:r>
            <a:r>
              <a:rPr lang="en-US" sz="3900" dirty="0" err="1"/>
              <a:t>dildel</a:t>
            </a:r>
            <a:r>
              <a:rPr lang="en-US" sz="3900" dirty="0"/>
              <a:t> </a:t>
            </a:r>
            <a:r>
              <a:rPr lang="en-US" sz="3900" dirty="0" err="1"/>
              <a:t>tlim</a:t>
            </a:r>
            <a:r>
              <a:rPr lang="en-US" sz="3900" dirty="0"/>
              <a:t>-no le </a:t>
            </a:r>
            <a:r>
              <a:rPr lang="en-US" sz="3900" dirty="0" err="1"/>
              <a:t>thal</a:t>
            </a:r>
            <a:r>
              <a:rPr lang="en-US" sz="3900" dirty="0"/>
              <a:t> </a:t>
            </a:r>
            <a:r>
              <a:rPr lang="en-US" sz="3900" dirty="0" err="1"/>
              <a:t>vulvau</a:t>
            </a:r>
            <a:r>
              <a:rPr lang="en-US" sz="3900" dirty="0"/>
              <a:t> par </a:t>
            </a:r>
            <a:r>
              <a:rPr lang="en-US" sz="3900" dirty="0" err="1"/>
              <a:t>caan</a:t>
            </a:r>
            <a:r>
              <a:rPr lang="en-US" sz="3900" dirty="0"/>
              <a:t>, </a:t>
            </a:r>
            <a:r>
              <a:rPr lang="en-US" sz="3900" dirty="0" err="1"/>
              <a:t>Zei</a:t>
            </a:r>
            <a:r>
              <a:rPr lang="en-US" sz="3900" dirty="0"/>
              <a:t> </a:t>
            </a:r>
            <a:r>
              <a:rPr lang="en-US" sz="3900" dirty="0" err="1"/>
              <a:t>caan</a:t>
            </a:r>
            <a:r>
              <a:rPr lang="en-US" sz="3900" dirty="0"/>
              <a:t> </a:t>
            </a:r>
            <a:r>
              <a:rPr lang="en-US" sz="3900" dirty="0" err="1"/>
              <a:t>paoh</a:t>
            </a:r>
            <a:r>
              <a:rPr lang="en-US" sz="3900" dirty="0"/>
              <a:t> ah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fialmi</a:t>
            </a:r>
            <a:r>
              <a:rPr lang="en-US" sz="3900" dirty="0"/>
              <a:t> cu </a:t>
            </a:r>
            <a:r>
              <a:rPr lang="en-US" sz="3900" dirty="0" err="1"/>
              <a:t>zul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Lam </a:t>
            </a:r>
            <a:r>
              <a:rPr lang="en-US" sz="3900" dirty="0" err="1"/>
              <a:t>thluangthluan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zul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4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Zul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zulh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Zul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Nifate</a:t>
            </a:r>
            <a:r>
              <a:rPr lang="en-US" sz="3900" dirty="0"/>
              <a:t> </a:t>
            </a:r>
            <a:r>
              <a:rPr lang="en-US" sz="3900" dirty="0" err="1"/>
              <a:t>zul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Hmai</a:t>
            </a:r>
            <a:r>
              <a:rPr lang="en-US" sz="3900" dirty="0"/>
              <a:t> ah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hruainak</a:t>
            </a:r>
            <a:r>
              <a:rPr lang="en-US" sz="3900" dirty="0"/>
              <a:t> kip ah, Lam </a:t>
            </a:r>
            <a:r>
              <a:rPr lang="en-US" sz="3900" dirty="0" err="1"/>
              <a:t>thluangthluan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cu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zul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4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Aa</a:t>
            </a:r>
            <a:r>
              <a:rPr lang="en-US" sz="3900" dirty="0"/>
              <a:t> </a:t>
            </a:r>
            <a:r>
              <a:rPr lang="en-US" sz="3900" dirty="0" err="1"/>
              <a:t>dawh</a:t>
            </a:r>
            <a:r>
              <a:rPr lang="en-US" sz="3900" dirty="0"/>
              <a:t> </a:t>
            </a:r>
            <a:r>
              <a:rPr lang="en-US" sz="3900" dirty="0" err="1"/>
              <a:t>bik</a:t>
            </a:r>
            <a:r>
              <a:rPr lang="en-US" sz="3900" dirty="0"/>
              <a:t> </a:t>
            </a:r>
            <a:r>
              <a:rPr lang="en-US" sz="3900" dirty="0" err="1"/>
              <a:t>nitlang</a:t>
            </a:r>
            <a:r>
              <a:rPr lang="en-US" sz="3900" dirty="0"/>
              <a:t> le a </a:t>
            </a:r>
            <a:r>
              <a:rPr lang="en-US" sz="3900" dirty="0" err="1"/>
              <a:t>muimi</a:t>
            </a:r>
            <a:r>
              <a:rPr lang="en-US" sz="3900" dirty="0"/>
              <a:t> </a:t>
            </a:r>
            <a:r>
              <a:rPr lang="en-US" sz="3900" dirty="0" err="1"/>
              <a:t>thladem</a:t>
            </a:r>
            <a:r>
              <a:rPr lang="en-US" sz="3900" dirty="0"/>
              <a:t>, </a:t>
            </a:r>
            <a:r>
              <a:rPr lang="en-US" sz="3900" dirty="0" err="1"/>
              <a:t>Thlichia</a:t>
            </a:r>
            <a:r>
              <a:rPr lang="en-US" sz="3900" dirty="0"/>
              <a:t> to-</a:t>
            </a:r>
            <a:r>
              <a:rPr lang="en-US" sz="3900" dirty="0" err="1"/>
              <a:t>tho</a:t>
            </a:r>
            <a:r>
              <a:rPr lang="en-US" sz="3900" dirty="0"/>
              <a:t> </a:t>
            </a:r>
            <a:r>
              <a:rPr lang="en-US" sz="3900" dirty="0" err="1"/>
              <a:t>hrang</a:t>
            </a:r>
            <a:r>
              <a:rPr lang="en-US" sz="3900" dirty="0"/>
              <a:t> in </a:t>
            </a:r>
            <a:r>
              <a:rPr lang="en-US" sz="3900" dirty="0" err="1"/>
              <a:t>hnabei</a:t>
            </a:r>
            <a:r>
              <a:rPr lang="en-US" sz="3900" dirty="0"/>
              <a:t> </a:t>
            </a:r>
            <a:r>
              <a:rPr lang="en-US" sz="3900" dirty="0" err="1"/>
              <a:t>dongh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, </a:t>
            </a:r>
            <a:r>
              <a:rPr lang="en-US" sz="3900" dirty="0" err="1"/>
              <a:t>nitlak</a:t>
            </a:r>
            <a:r>
              <a:rPr lang="en-US" sz="3900" dirty="0"/>
              <a:t> </a:t>
            </a:r>
            <a:r>
              <a:rPr lang="en-US" sz="3900" dirty="0" err="1"/>
              <a:t>khuamuih</a:t>
            </a:r>
            <a:r>
              <a:rPr lang="en-US" sz="3900" dirty="0"/>
              <a:t> </a:t>
            </a:r>
            <a:r>
              <a:rPr lang="en-US" sz="3900" dirty="0" err="1"/>
              <a:t>zongah</a:t>
            </a:r>
            <a:r>
              <a:rPr lang="en-US" sz="3900" dirty="0"/>
              <a:t> A-</a:t>
            </a:r>
            <a:r>
              <a:rPr lang="en-US" sz="3900" dirty="0" err="1"/>
              <a:t>mah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bochan</a:t>
            </a:r>
            <a:r>
              <a:rPr lang="en-US" sz="3900" dirty="0"/>
              <a:t>, Lam </a:t>
            </a:r>
            <a:r>
              <a:rPr lang="en-US" sz="3900" dirty="0" err="1"/>
              <a:t>thluangthluan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zul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4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Zul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zulh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Zul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Nifate</a:t>
            </a:r>
            <a:r>
              <a:rPr lang="en-US" sz="3900" dirty="0"/>
              <a:t> </a:t>
            </a:r>
            <a:r>
              <a:rPr lang="en-US" sz="3900" dirty="0" err="1"/>
              <a:t>zul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Hmai</a:t>
            </a:r>
            <a:r>
              <a:rPr lang="en-US" sz="3900" dirty="0"/>
              <a:t> ah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hruainak</a:t>
            </a:r>
            <a:r>
              <a:rPr lang="en-US" sz="3900" dirty="0"/>
              <a:t> kip ah, Lam </a:t>
            </a:r>
            <a:r>
              <a:rPr lang="en-US" sz="3900" dirty="0" err="1"/>
              <a:t>thluangthluan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cu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zul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4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15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189. KHRIH CAAH ZUMHTLAK SINAK</a:t>
            </a:r>
          </a:p>
          <a:p>
            <a:r>
              <a:rPr lang="en-US" sz="3900" dirty="0" err="1"/>
              <a:t>Doh</a:t>
            </a:r>
            <a:r>
              <a:rPr lang="en-US" sz="3900" dirty="0"/>
              <a:t> is F</a:t>
            </a:r>
          </a:p>
        </p:txBody>
      </p:sp>
    </p:spTree>
  </p:cSld>
  <p:clrMapOvr>
    <a:masterClrMapping/>
  </p:clrMapOvr>
</p:sld>
</file>

<file path=ppt/slides/slide15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Ralchan</a:t>
            </a:r>
            <a:r>
              <a:rPr lang="en-US" sz="3900" dirty="0"/>
              <a:t> </a:t>
            </a:r>
            <a:r>
              <a:rPr lang="en-US" sz="3900" dirty="0" err="1"/>
              <a:t>nitlak</a:t>
            </a:r>
            <a:r>
              <a:rPr lang="en-US" sz="3900" dirty="0"/>
              <a:t> </a:t>
            </a:r>
            <a:r>
              <a:rPr lang="en-US" sz="3900" dirty="0" err="1"/>
              <a:t>nelrawn</a:t>
            </a:r>
            <a:r>
              <a:rPr lang="en-US" sz="3900" dirty="0"/>
              <a:t> in </a:t>
            </a:r>
            <a:r>
              <a:rPr lang="en-US" sz="3900" dirty="0" err="1"/>
              <a:t>hmelchunhnak</a:t>
            </a:r>
            <a:r>
              <a:rPr lang="en-US" sz="3900" dirty="0"/>
              <a:t> a </a:t>
            </a:r>
            <a:r>
              <a:rPr lang="en-US" sz="3900" dirty="0" err="1"/>
              <a:t>lang</a:t>
            </a:r>
            <a:r>
              <a:rPr lang="en-US" sz="3900" dirty="0"/>
              <a:t>, "</a:t>
            </a:r>
            <a:r>
              <a:rPr lang="en-US" sz="3900" dirty="0" err="1"/>
              <a:t>Khrih</a:t>
            </a:r>
            <a:r>
              <a:rPr lang="en-US" sz="3900" dirty="0"/>
              <a:t> ca-ah </a:t>
            </a:r>
            <a:r>
              <a:rPr lang="en-US" sz="3900" dirty="0" err="1"/>
              <a:t>zumhtlak</a:t>
            </a:r>
            <a:r>
              <a:rPr lang="en-US" sz="3900" dirty="0"/>
              <a:t> </a:t>
            </a:r>
            <a:r>
              <a:rPr lang="en-US" sz="3900" dirty="0" err="1"/>
              <a:t>si</a:t>
            </a:r>
            <a:r>
              <a:rPr lang="en-US" sz="3900" dirty="0"/>
              <a:t> u," </a:t>
            </a:r>
            <a:r>
              <a:rPr lang="en-US" sz="3900" dirty="0" err="1"/>
              <a:t>ti</a:t>
            </a:r>
            <a:r>
              <a:rPr lang="en-US" sz="3900" dirty="0"/>
              <a:t> </a:t>
            </a:r>
            <a:r>
              <a:rPr lang="en-US" sz="3900" dirty="0" err="1"/>
              <a:t>langhnak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; Cu </a:t>
            </a:r>
            <a:r>
              <a:rPr lang="en-US" sz="3900" dirty="0" err="1"/>
              <a:t>hla</a:t>
            </a:r>
            <a:r>
              <a:rPr lang="en-US" sz="3900" dirty="0"/>
              <a:t> </a:t>
            </a:r>
            <a:r>
              <a:rPr lang="en-US" sz="3900" dirty="0" err="1"/>
              <a:t>dawh</a:t>
            </a:r>
            <a:r>
              <a:rPr lang="en-US" sz="3900" dirty="0"/>
              <a:t> cu </a:t>
            </a:r>
            <a:r>
              <a:rPr lang="en-US" sz="3900" dirty="0" err="1"/>
              <a:t>aa</a:t>
            </a:r>
            <a:r>
              <a:rPr lang="en-US" sz="3900" dirty="0"/>
              <a:t> </a:t>
            </a:r>
            <a:r>
              <a:rPr lang="en-US" sz="3900" dirty="0" err="1"/>
              <a:t>hrawl</a:t>
            </a:r>
            <a:r>
              <a:rPr lang="en-US" sz="3900" dirty="0"/>
              <a:t>, </a:t>
            </a:r>
            <a:r>
              <a:rPr lang="en-US" sz="3900" dirty="0" err="1"/>
              <a:t>Fing</a:t>
            </a:r>
            <a:r>
              <a:rPr lang="en-US" sz="3900" dirty="0"/>
              <a:t> le </a:t>
            </a:r>
            <a:r>
              <a:rPr lang="en-US" sz="3900" dirty="0" err="1"/>
              <a:t>tlang</a:t>
            </a:r>
            <a:r>
              <a:rPr lang="en-US" sz="3900" dirty="0"/>
              <a:t> kip </a:t>
            </a:r>
            <a:r>
              <a:rPr lang="en-US" sz="3900" dirty="0" err="1"/>
              <a:t>hrawngin</a:t>
            </a:r>
            <a:r>
              <a:rPr lang="en-US" sz="3900" dirty="0"/>
              <a:t>, "</a:t>
            </a:r>
            <a:r>
              <a:rPr lang="en-US" sz="3900" dirty="0" err="1"/>
              <a:t>Khrih</a:t>
            </a:r>
            <a:r>
              <a:rPr lang="en-US" sz="3900" dirty="0"/>
              <a:t> ca-ah </a:t>
            </a:r>
            <a:r>
              <a:rPr lang="en-US" sz="3900" dirty="0" err="1"/>
              <a:t>zumhtlak</a:t>
            </a:r>
            <a:r>
              <a:rPr lang="en-US" sz="3900" dirty="0"/>
              <a:t> </a:t>
            </a:r>
            <a:r>
              <a:rPr lang="en-US" sz="3900" dirty="0" err="1"/>
              <a:t>si</a:t>
            </a:r>
            <a:r>
              <a:rPr lang="en-US" sz="3900" dirty="0"/>
              <a:t> u," </a:t>
            </a:r>
            <a:r>
              <a:rPr lang="en-US" sz="3900" dirty="0" err="1"/>
              <a:t>tinak</a:t>
            </a:r>
            <a:r>
              <a:rPr lang="en-US" sz="3900" dirty="0"/>
              <a:t> </a:t>
            </a:r>
            <a:r>
              <a:rPr lang="en-US" sz="3900" dirty="0" err="1"/>
              <a:t>hla</a:t>
            </a:r>
            <a:r>
              <a:rPr lang="en-US" sz="3900" dirty="0"/>
              <a:t> </a:t>
            </a:r>
            <a:r>
              <a:rPr lang="en-US" sz="3900" dirty="0" err="1"/>
              <a:t>dawh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5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Nan </a:t>
            </a:r>
            <a:r>
              <a:rPr lang="en-US" sz="3900" dirty="0" err="1"/>
              <a:t>tei</a:t>
            </a:r>
            <a:r>
              <a:rPr lang="en-US" sz="3900" dirty="0"/>
              <a:t> </a:t>
            </a:r>
            <a:r>
              <a:rPr lang="en-US" sz="3900" dirty="0" err="1"/>
              <a:t>hlan</a:t>
            </a:r>
            <a:r>
              <a:rPr lang="en-US" sz="3900" dirty="0"/>
              <a:t> </a:t>
            </a:r>
            <a:r>
              <a:rPr lang="en-US" sz="3900" dirty="0" err="1"/>
              <a:t>tiang</a:t>
            </a:r>
            <a:r>
              <a:rPr lang="en-US" sz="3900" dirty="0"/>
              <a:t>, </a:t>
            </a:r>
            <a:r>
              <a:rPr lang="en-US" sz="3900" dirty="0" err="1"/>
              <a:t>nan</a:t>
            </a:r>
            <a:r>
              <a:rPr lang="en-US" sz="3900" dirty="0"/>
              <a:t> </a:t>
            </a:r>
            <a:r>
              <a:rPr lang="en-US" sz="3900" dirty="0" err="1"/>
              <a:t>tei</a:t>
            </a:r>
            <a:r>
              <a:rPr lang="en-US" sz="3900" dirty="0"/>
              <a:t> </a:t>
            </a:r>
            <a:r>
              <a:rPr lang="en-US" sz="3900" dirty="0" err="1"/>
              <a:t>hlan</a:t>
            </a:r>
            <a:r>
              <a:rPr lang="en-US" sz="3900" dirty="0"/>
              <a:t> </a:t>
            </a:r>
            <a:r>
              <a:rPr lang="en-US" sz="3900" dirty="0" err="1"/>
              <a:t>tiang</a:t>
            </a:r>
            <a:r>
              <a:rPr lang="en-US" sz="3900" dirty="0"/>
              <a:t> in, Kan </a:t>
            </a:r>
            <a:r>
              <a:rPr lang="en-US" sz="3900" dirty="0" err="1"/>
              <a:t>Ralbawi</a:t>
            </a:r>
            <a:r>
              <a:rPr lang="en-US" sz="3900" dirty="0"/>
              <a:t> </a:t>
            </a:r>
            <a:r>
              <a:rPr lang="en-US" sz="3900" dirty="0" err="1"/>
              <a:t>ngan</a:t>
            </a:r>
            <a:r>
              <a:rPr lang="en-US" sz="3900" dirty="0"/>
              <a:t> </a:t>
            </a:r>
            <a:r>
              <a:rPr lang="en-US" sz="3900" dirty="0" err="1"/>
              <a:t>bik</a:t>
            </a:r>
            <a:r>
              <a:rPr lang="en-US" sz="3900" dirty="0"/>
              <a:t> cu a au, A </a:t>
            </a:r>
            <a:r>
              <a:rPr lang="en-US" sz="3900" dirty="0" err="1"/>
              <a:t>bia</a:t>
            </a:r>
            <a:r>
              <a:rPr lang="en-US" sz="3900" dirty="0"/>
              <a:t> bang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tuan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 Ram cu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lak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Khrih</a:t>
            </a:r>
            <a:r>
              <a:rPr lang="en-US" sz="3900" dirty="0"/>
              <a:t> ca-ah </a:t>
            </a:r>
            <a:r>
              <a:rPr lang="en-US" sz="3900" dirty="0" err="1"/>
              <a:t>zumhtlak</a:t>
            </a:r>
            <a:r>
              <a:rPr lang="en-US" sz="3900" dirty="0"/>
              <a:t>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nak</a:t>
            </a:r>
            <a:r>
              <a:rPr lang="en-US" sz="3900" dirty="0"/>
              <a:t> in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tei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5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Vawlei</a:t>
            </a:r>
            <a:r>
              <a:rPr lang="en-US" sz="3900" dirty="0"/>
              <a:t> </a:t>
            </a:r>
            <a:r>
              <a:rPr lang="en-US" sz="3900" dirty="0" err="1"/>
              <a:t>pumpi</a:t>
            </a:r>
            <a:r>
              <a:rPr lang="en-US" sz="3900" dirty="0"/>
              <a:t> </a:t>
            </a:r>
            <a:r>
              <a:rPr lang="en-US" sz="3900" dirty="0" err="1"/>
              <a:t>cul</a:t>
            </a:r>
            <a:r>
              <a:rPr lang="en-US" sz="3900" dirty="0"/>
              <a:t> in an </a:t>
            </a:r>
            <a:r>
              <a:rPr lang="en-US" sz="3900" dirty="0" err="1"/>
              <a:t>authawng</a:t>
            </a:r>
            <a:r>
              <a:rPr lang="en-US" sz="3900" dirty="0"/>
              <a:t> cu </a:t>
            </a:r>
            <a:r>
              <a:rPr lang="en-US" sz="3900" dirty="0" err="1"/>
              <a:t>ngai</a:t>
            </a:r>
            <a:r>
              <a:rPr lang="en-US" sz="3900" dirty="0"/>
              <a:t> u, "</a:t>
            </a:r>
            <a:r>
              <a:rPr lang="en-US" sz="3900" dirty="0" err="1"/>
              <a:t>Khrih</a:t>
            </a:r>
            <a:r>
              <a:rPr lang="en-US" sz="3900" dirty="0"/>
              <a:t> ca-ah </a:t>
            </a:r>
            <a:r>
              <a:rPr lang="en-US" sz="3900" dirty="0" err="1"/>
              <a:t>zumhtlak</a:t>
            </a:r>
            <a:r>
              <a:rPr lang="en-US" sz="3900" dirty="0"/>
              <a:t> </a:t>
            </a:r>
            <a:r>
              <a:rPr lang="en-US" sz="3900" dirty="0" err="1"/>
              <a:t>si</a:t>
            </a:r>
            <a:r>
              <a:rPr lang="en-US" sz="3900" dirty="0"/>
              <a:t> u," </a:t>
            </a:r>
            <a:r>
              <a:rPr lang="en-US" sz="3900" dirty="0" err="1"/>
              <a:t>ti</a:t>
            </a:r>
            <a:r>
              <a:rPr lang="en-US" sz="3900" dirty="0"/>
              <a:t> </a:t>
            </a:r>
            <a:r>
              <a:rPr lang="en-US" sz="3900" dirty="0" err="1"/>
              <a:t>langhnak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; </a:t>
            </a:r>
            <a:r>
              <a:rPr lang="en-US" sz="3900" dirty="0" err="1"/>
              <a:t>Tho</a:t>
            </a:r>
            <a:r>
              <a:rPr lang="en-US" sz="3900" dirty="0"/>
              <a:t> law </a:t>
            </a:r>
            <a:r>
              <a:rPr lang="en-US" sz="3900" dirty="0" err="1"/>
              <a:t>ral</a:t>
            </a:r>
            <a:r>
              <a:rPr lang="en-US" sz="3900" dirty="0"/>
              <a:t> </a:t>
            </a:r>
            <a:r>
              <a:rPr lang="en-US" sz="3900" dirty="0" err="1"/>
              <a:t>tha</a:t>
            </a:r>
            <a:r>
              <a:rPr lang="en-US" sz="3900" dirty="0"/>
              <a:t> in </a:t>
            </a:r>
            <a:r>
              <a:rPr lang="en-US" sz="3900" dirty="0" err="1"/>
              <a:t>tuan</a:t>
            </a:r>
            <a:r>
              <a:rPr lang="en-US" sz="3900" dirty="0"/>
              <a:t>, </a:t>
            </a:r>
            <a:r>
              <a:rPr lang="en-US" sz="3900" dirty="0" err="1"/>
              <a:t>Ralvengtu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 </a:t>
            </a:r>
            <a:r>
              <a:rPr lang="en-US" sz="3900" dirty="0" err="1"/>
              <a:t>ti</a:t>
            </a:r>
            <a:r>
              <a:rPr lang="en-US" sz="3900" dirty="0"/>
              <a:t>, "</a:t>
            </a:r>
            <a:r>
              <a:rPr lang="en-US" sz="3900" dirty="0" err="1"/>
              <a:t>Khrih</a:t>
            </a:r>
            <a:r>
              <a:rPr lang="en-US" sz="3900" dirty="0"/>
              <a:t> ca ah </a:t>
            </a:r>
            <a:r>
              <a:rPr lang="en-US" sz="3900" dirty="0" err="1"/>
              <a:t>zumhtlak</a:t>
            </a:r>
            <a:r>
              <a:rPr lang="en-US" sz="3900" dirty="0"/>
              <a:t> </a:t>
            </a:r>
            <a:r>
              <a:rPr lang="en-US" sz="3900" dirty="0" err="1"/>
              <a:t>si</a:t>
            </a:r>
            <a:r>
              <a:rPr lang="en-US" sz="3900" dirty="0"/>
              <a:t> u," </a:t>
            </a:r>
            <a:r>
              <a:rPr lang="en-US" sz="3900" dirty="0" err="1"/>
              <a:t>ti</a:t>
            </a:r>
            <a:r>
              <a:rPr lang="en-US" sz="3900" dirty="0"/>
              <a:t> </a:t>
            </a:r>
            <a:r>
              <a:rPr lang="en-US" sz="3900" dirty="0" err="1"/>
              <a:t>nak</a:t>
            </a:r>
            <a:r>
              <a:rPr lang="en-US" sz="3900" dirty="0"/>
              <a:t> </a:t>
            </a:r>
            <a:r>
              <a:rPr lang="en-US" sz="3900" dirty="0" err="1"/>
              <a:t>hla</a:t>
            </a:r>
            <a:r>
              <a:rPr lang="en-US" sz="3900" dirty="0"/>
              <a:t> </a:t>
            </a:r>
            <a:r>
              <a:rPr lang="en-US" sz="3900" dirty="0" err="1"/>
              <a:t>dawh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5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Nan </a:t>
            </a:r>
            <a:r>
              <a:rPr lang="en-US" sz="3900" dirty="0" err="1"/>
              <a:t>tei</a:t>
            </a:r>
            <a:r>
              <a:rPr lang="en-US" sz="3900" dirty="0"/>
              <a:t> </a:t>
            </a:r>
            <a:r>
              <a:rPr lang="en-US" sz="3900" dirty="0" err="1"/>
              <a:t>hlan</a:t>
            </a:r>
            <a:r>
              <a:rPr lang="en-US" sz="3900" dirty="0"/>
              <a:t> </a:t>
            </a:r>
            <a:r>
              <a:rPr lang="en-US" sz="3900" dirty="0" err="1"/>
              <a:t>tiang</a:t>
            </a:r>
            <a:r>
              <a:rPr lang="en-US" sz="3900" dirty="0"/>
              <a:t>, </a:t>
            </a:r>
            <a:r>
              <a:rPr lang="en-US" sz="3900" dirty="0" err="1"/>
              <a:t>nan</a:t>
            </a:r>
            <a:r>
              <a:rPr lang="en-US" sz="3900" dirty="0"/>
              <a:t> </a:t>
            </a:r>
            <a:r>
              <a:rPr lang="en-US" sz="3900" dirty="0" err="1"/>
              <a:t>tei</a:t>
            </a:r>
            <a:r>
              <a:rPr lang="en-US" sz="3900" dirty="0"/>
              <a:t> </a:t>
            </a:r>
            <a:r>
              <a:rPr lang="en-US" sz="3900" dirty="0" err="1"/>
              <a:t>hlan</a:t>
            </a:r>
            <a:r>
              <a:rPr lang="en-US" sz="3900" dirty="0"/>
              <a:t> </a:t>
            </a:r>
            <a:r>
              <a:rPr lang="en-US" sz="3900" dirty="0" err="1"/>
              <a:t>tiang</a:t>
            </a:r>
            <a:r>
              <a:rPr lang="en-US" sz="3900" dirty="0"/>
              <a:t> in, Kan </a:t>
            </a:r>
            <a:r>
              <a:rPr lang="en-US" sz="3900" dirty="0" err="1"/>
              <a:t>Ralbawi</a:t>
            </a:r>
            <a:r>
              <a:rPr lang="en-US" sz="3900" dirty="0"/>
              <a:t> </a:t>
            </a:r>
            <a:r>
              <a:rPr lang="en-US" sz="3900" dirty="0" err="1"/>
              <a:t>ngan</a:t>
            </a:r>
            <a:r>
              <a:rPr lang="en-US" sz="3900" dirty="0"/>
              <a:t> </a:t>
            </a:r>
            <a:r>
              <a:rPr lang="en-US" sz="3900" dirty="0" err="1"/>
              <a:t>bik</a:t>
            </a:r>
            <a:r>
              <a:rPr lang="en-US" sz="3900" dirty="0"/>
              <a:t> cu a au, A </a:t>
            </a:r>
            <a:r>
              <a:rPr lang="en-US" sz="3900" dirty="0" err="1"/>
              <a:t>bia</a:t>
            </a:r>
            <a:r>
              <a:rPr lang="en-US" sz="3900" dirty="0"/>
              <a:t> bang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tuan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 Ram cu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lak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Khrih</a:t>
            </a:r>
            <a:r>
              <a:rPr lang="en-US" sz="3900" dirty="0"/>
              <a:t> ca-ah </a:t>
            </a:r>
            <a:r>
              <a:rPr lang="en-US" sz="3900" dirty="0" err="1"/>
              <a:t>zumhtlak</a:t>
            </a:r>
            <a:r>
              <a:rPr lang="en-US" sz="3900" dirty="0"/>
              <a:t>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nak</a:t>
            </a:r>
            <a:r>
              <a:rPr lang="en-US" sz="3900" dirty="0"/>
              <a:t> in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tei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5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Zumhtlakmi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 he </a:t>
            </a:r>
            <a:r>
              <a:rPr lang="en-US" sz="3900" dirty="0" err="1"/>
              <a:t>sualnak</a:t>
            </a:r>
            <a:r>
              <a:rPr lang="en-US" sz="3900" dirty="0"/>
              <a:t> cu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tei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"</a:t>
            </a:r>
            <a:r>
              <a:rPr lang="en-US" sz="3900" dirty="0" err="1"/>
              <a:t>Khrih</a:t>
            </a:r>
            <a:r>
              <a:rPr lang="en-US" sz="3900" dirty="0"/>
              <a:t> ca ah </a:t>
            </a:r>
            <a:r>
              <a:rPr lang="en-US" sz="3900" dirty="0" err="1"/>
              <a:t>zumhtlak</a:t>
            </a:r>
            <a:r>
              <a:rPr lang="en-US" sz="3900" dirty="0"/>
              <a:t> </a:t>
            </a:r>
            <a:r>
              <a:rPr lang="en-US" sz="3900" dirty="0" err="1"/>
              <a:t>si</a:t>
            </a:r>
            <a:r>
              <a:rPr lang="en-US" sz="3900" dirty="0"/>
              <a:t> u," </a:t>
            </a:r>
            <a:r>
              <a:rPr lang="en-US" sz="3900" dirty="0" err="1"/>
              <a:t>ti</a:t>
            </a:r>
            <a:r>
              <a:rPr lang="en-US" sz="3900" dirty="0"/>
              <a:t> </a:t>
            </a:r>
            <a:r>
              <a:rPr lang="en-US" sz="3900" dirty="0" err="1"/>
              <a:t>langhnak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; Satan </a:t>
            </a:r>
            <a:r>
              <a:rPr lang="en-US" sz="3900" dirty="0" err="1"/>
              <a:t>ral</a:t>
            </a:r>
            <a:r>
              <a:rPr lang="en-US" sz="3900" dirty="0"/>
              <a:t> </a:t>
            </a:r>
            <a:r>
              <a:rPr lang="en-US" sz="3900" dirty="0" err="1"/>
              <a:t>hrat</a:t>
            </a:r>
            <a:r>
              <a:rPr lang="en-US" sz="3900" dirty="0"/>
              <a:t> </a:t>
            </a:r>
            <a:r>
              <a:rPr lang="en-US" sz="3900" dirty="0" err="1"/>
              <a:t>hmanhseh</a:t>
            </a:r>
            <a:r>
              <a:rPr lang="en-US" sz="3900" dirty="0"/>
              <a:t>, </a:t>
            </a:r>
            <a:r>
              <a:rPr lang="en-US" sz="3900" dirty="0" err="1"/>
              <a:t>Hla</a:t>
            </a:r>
            <a:r>
              <a:rPr lang="en-US" sz="3900" dirty="0"/>
              <a:t> </a:t>
            </a:r>
            <a:r>
              <a:rPr lang="en-US" sz="3900" dirty="0" err="1"/>
              <a:t>thiang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sak</a:t>
            </a:r>
            <a:r>
              <a:rPr lang="en-US" sz="3900" dirty="0"/>
              <a:t> </a:t>
            </a:r>
            <a:r>
              <a:rPr lang="en-US" sz="3900" dirty="0" err="1"/>
              <a:t>hnawh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</a:t>
            </a:r>
          </a:p>
        </p:txBody>
      </p:sp>
    </p:spTree>
  </p:cSld>
  <p:clrMapOvr>
    <a:masterClrMapping/>
  </p:clrMapOvr>
</p:sld>
</file>

<file path=ppt/slides/slide15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Nan </a:t>
            </a:r>
            <a:r>
              <a:rPr lang="en-US" sz="3900" dirty="0" err="1"/>
              <a:t>tei</a:t>
            </a:r>
            <a:r>
              <a:rPr lang="en-US" sz="3900" dirty="0"/>
              <a:t> </a:t>
            </a:r>
            <a:r>
              <a:rPr lang="en-US" sz="3900" dirty="0" err="1"/>
              <a:t>hlan</a:t>
            </a:r>
            <a:r>
              <a:rPr lang="en-US" sz="3900" dirty="0"/>
              <a:t> </a:t>
            </a:r>
            <a:r>
              <a:rPr lang="en-US" sz="3900" dirty="0" err="1"/>
              <a:t>tiang</a:t>
            </a:r>
            <a:r>
              <a:rPr lang="en-US" sz="3900" dirty="0"/>
              <a:t>, </a:t>
            </a:r>
            <a:r>
              <a:rPr lang="en-US" sz="3900" dirty="0" err="1"/>
              <a:t>nan</a:t>
            </a:r>
            <a:r>
              <a:rPr lang="en-US" sz="3900" dirty="0"/>
              <a:t> </a:t>
            </a:r>
            <a:r>
              <a:rPr lang="en-US" sz="3900" dirty="0" err="1"/>
              <a:t>tei</a:t>
            </a:r>
            <a:r>
              <a:rPr lang="en-US" sz="3900" dirty="0"/>
              <a:t> </a:t>
            </a:r>
            <a:r>
              <a:rPr lang="en-US" sz="3900" dirty="0" err="1"/>
              <a:t>hlan</a:t>
            </a:r>
            <a:r>
              <a:rPr lang="en-US" sz="3900" dirty="0"/>
              <a:t> </a:t>
            </a:r>
            <a:r>
              <a:rPr lang="en-US" sz="3900" dirty="0" err="1"/>
              <a:t>tiang</a:t>
            </a:r>
            <a:r>
              <a:rPr lang="en-US" sz="3900" dirty="0"/>
              <a:t> in, Kan </a:t>
            </a:r>
            <a:r>
              <a:rPr lang="en-US" sz="3900" dirty="0" err="1"/>
              <a:t>Ralbawi</a:t>
            </a:r>
            <a:r>
              <a:rPr lang="en-US" sz="3900" dirty="0"/>
              <a:t> </a:t>
            </a:r>
            <a:r>
              <a:rPr lang="en-US" sz="3900" dirty="0" err="1"/>
              <a:t>ngan</a:t>
            </a:r>
            <a:r>
              <a:rPr lang="en-US" sz="3900" dirty="0"/>
              <a:t> </a:t>
            </a:r>
            <a:r>
              <a:rPr lang="en-US" sz="3900" dirty="0" err="1"/>
              <a:t>bik</a:t>
            </a:r>
            <a:r>
              <a:rPr lang="en-US" sz="3900" dirty="0"/>
              <a:t> cu a au, A </a:t>
            </a:r>
            <a:r>
              <a:rPr lang="en-US" sz="3900" dirty="0" err="1"/>
              <a:t>bia</a:t>
            </a:r>
            <a:r>
              <a:rPr lang="en-US" sz="3900" dirty="0"/>
              <a:t> bang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tuan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 Ram cu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lak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Khrih</a:t>
            </a:r>
            <a:r>
              <a:rPr lang="en-US" sz="3900" dirty="0"/>
              <a:t> ca-ah </a:t>
            </a:r>
            <a:r>
              <a:rPr lang="en-US" sz="3900" dirty="0" err="1"/>
              <a:t>zumhtlak</a:t>
            </a:r>
            <a:r>
              <a:rPr lang="en-US" sz="3900" dirty="0"/>
              <a:t>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nak</a:t>
            </a:r>
            <a:r>
              <a:rPr lang="en-US" sz="3900" dirty="0"/>
              <a:t> in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tei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5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ke</a:t>
            </a:r>
            <a:r>
              <a:rPr lang="en-US" sz="3900" dirty="0"/>
              <a:t> </a:t>
            </a:r>
            <a:r>
              <a:rPr lang="en-US" sz="3900" dirty="0" err="1"/>
              <a:t>hram</a:t>
            </a:r>
            <a:r>
              <a:rPr lang="en-US" sz="3900" dirty="0"/>
              <a:t> ah, Seino </a:t>
            </a:r>
            <a:r>
              <a:rPr lang="en-US" sz="3900" dirty="0" err="1"/>
              <a:t>thazang</a:t>
            </a:r>
            <a:r>
              <a:rPr lang="en-US" sz="3900" dirty="0"/>
              <a:t> </a:t>
            </a:r>
            <a:r>
              <a:rPr lang="en-US" sz="3900" dirty="0" err="1"/>
              <a:t>chuah</a:t>
            </a:r>
            <a:r>
              <a:rPr lang="en-US" sz="3900" dirty="0"/>
              <a:t> in, "</a:t>
            </a:r>
            <a:r>
              <a:rPr lang="en-US" sz="3900" dirty="0" err="1"/>
              <a:t>Khrih</a:t>
            </a:r>
            <a:r>
              <a:rPr lang="en-US" sz="3900" dirty="0"/>
              <a:t> </a:t>
            </a:r>
            <a:r>
              <a:rPr lang="en-US" sz="3900" dirty="0" err="1"/>
              <a:t>caah</a:t>
            </a:r>
            <a:r>
              <a:rPr lang="en-US" sz="3900" dirty="0"/>
              <a:t> </a:t>
            </a:r>
            <a:r>
              <a:rPr lang="en-US" sz="3900" dirty="0" err="1"/>
              <a:t>zumhtlak</a:t>
            </a:r>
            <a:r>
              <a:rPr lang="en-US" sz="3900" dirty="0"/>
              <a:t> </a:t>
            </a:r>
            <a:r>
              <a:rPr lang="en-US" sz="3900" dirty="0" err="1"/>
              <a:t>sinak</a:t>
            </a:r>
            <a:r>
              <a:rPr lang="en-US" sz="3900" dirty="0"/>
              <a:t>" in </a:t>
            </a:r>
            <a:r>
              <a:rPr lang="en-US" sz="3900" dirty="0" err="1"/>
              <a:t>rian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tuan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; </a:t>
            </a:r>
            <a:r>
              <a:rPr lang="en-US" sz="3900" dirty="0" err="1"/>
              <a:t>Thawngtha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aupi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Vawlei</a:t>
            </a:r>
            <a:r>
              <a:rPr lang="en-US" sz="3900" dirty="0"/>
              <a:t> </a:t>
            </a:r>
            <a:r>
              <a:rPr lang="en-US" sz="3900" dirty="0" err="1"/>
              <a:t>pumpi</a:t>
            </a:r>
            <a:r>
              <a:rPr lang="en-US" sz="3900" dirty="0"/>
              <a:t> </a:t>
            </a:r>
            <a:r>
              <a:rPr lang="en-US" sz="3900" dirty="0" err="1"/>
              <a:t>cul</a:t>
            </a:r>
            <a:r>
              <a:rPr lang="en-US" sz="3900" dirty="0"/>
              <a:t> in, "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Khrih</a:t>
            </a:r>
            <a:r>
              <a:rPr lang="en-US" sz="3900" dirty="0"/>
              <a:t> </a:t>
            </a:r>
            <a:r>
              <a:rPr lang="en-US" sz="3900" dirty="0" err="1"/>
              <a:t>caah</a:t>
            </a:r>
            <a:r>
              <a:rPr lang="en-US" sz="3900" dirty="0"/>
              <a:t> </a:t>
            </a:r>
            <a:r>
              <a:rPr lang="en-US" sz="3900" dirty="0" err="1"/>
              <a:t>zumhtlak</a:t>
            </a:r>
            <a:r>
              <a:rPr lang="en-US" sz="3900" dirty="0"/>
              <a:t> </a:t>
            </a:r>
            <a:r>
              <a:rPr lang="en-US" sz="3900" dirty="0" err="1"/>
              <a:t>sinak</a:t>
            </a:r>
            <a:r>
              <a:rPr lang="en-US" sz="3900" dirty="0"/>
              <a:t>" cu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dirpi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5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Nan </a:t>
            </a:r>
            <a:r>
              <a:rPr lang="en-US" sz="3900" dirty="0" err="1"/>
              <a:t>tei</a:t>
            </a:r>
            <a:r>
              <a:rPr lang="en-US" sz="3900" dirty="0"/>
              <a:t> </a:t>
            </a:r>
            <a:r>
              <a:rPr lang="en-US" sz="3900" dirty="0" err="1"/>
              <a:t>hlan</a:t>
            </a:r>
            <a:r>
              <a:rPr lang="en-US" sz="3900" dirty="0"/>
              <a:t> </a:t>
            </a:r>
            <a:r>
              <a:rPr lang="en-US" sz="3900" dirty="0" err="1"/>
              <a:t>tiang</a:t>
            </a:r>
            <a:r>
              <a:rPr lang="en-US" sz="3900" dirty="0"/>
              <a:t>, </a:t>
            </a:r>
            <a:r>
              <a:rPr lang="en-US" sz="3900" dirty="0" err="1"/>
              <a:t>nan</a:t>
            </a:r>
            <a:r>
              <a:rPr lang="en-US" sz="3900" dirty="0"/>
              <a:t> </a:t>
            </a:r>
            <a:r>
              <a:rPr lang="en-US" sz="3900" dirty="0" err="1"/>
              <a:t>tei</a:t>
            </a:r>
            <a:r>
              <a:rPr lang="en-US" sz="3900" dirty="0"/>
              <a:t> </a:t>
            </a:r>
            <a:r>
              <a:rPr lang="en-US" sz="3900" dirty="0" err="1"/>
              <a:t>hlan</a:t>
            </a:r>
            <a:r>
              <a:rPr lang="en-US" sz="3900" dirty="0"/>
              <a:t> </a:t>
            </a:r>
            <a:r>
              <a:rPr lang="en-US" sz="3900" dirty="0" err="1"/>
              <a:t>tiang</a:t>
            </a:r>
            <a:r>
              <a:rPr lang="en-US" sz="3900" dirty="0"/>
              <a:t> in, Kan </a:t>
            </a:r>
            <a:r>
              <a:rPr lang="en-US" sz="3900" dirty="0" err="1"/>
              <a:t>Ralbawi</a:t>
            </a:r>
            <a:r>
              <a:rPr lang="en-US" sz="3900" dirty="0"/>
              <a:t> </a:t>
            </a:r>
            <a:r>
              <a:rPr lang="en-US" sz="3900" dirty="0" err="1"/>
              <a:t>ngan</a:t>
            </a:r>
            <a:r>
              <a:rPr lang="en-US" sz="3900" dirty="0"/>
              <a:t> </a:t>
            </a:r>
            <a:r>
              <a:rPr lang="en-US" sz="3900" dirty="0" err="1"/>
              <a:t>bik</a:t>
            </a:r>
            <a:r>
              <a:rPr lang="en-US" sz="3900" dirty="0"/>
              <a:t> cu a au, A </a:t>
            </a:r>
            <a:r>
              <a:rPr lang="en-US" sz="3900" dirty="0" err="1"/>
              <a:t>bia</a:t>
            </a:r>
            <a:r>
              <a:rPr lang="en-US" sz="3900" dirty="0"/>
              <a:t> bang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tuan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 Ram cu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lak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Khrih</a:t>
            </a:r>
            <a:r>
              <a:rPr lang="en-US" sz="3900" dirty="0"/>
              <a:t> ca-ah </a:t>
            </a:r>
            <a:r>
              <a:rPr lang="en-US" sz="3900" dirty="0" err="1"/>
              <a:t>zumhtlak</a:t>
            </a:r>
            <a:r>
              <a:rPr lang="en-US" sz="3900" dirty="0"/>
              <a:t>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nak</a:t>
            </a:r>
            <a:r>
              <a:rPr lang="en-US" sz="3900" dirty="0"/>
              <a:t> in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tei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5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Nan </a:t>
            </a:r>
            <a:r>
              <a:rPr lang="en-US" sz="3900" dirty="0" err="1"/>
              <a:t>tei</a:t>
            </a:r>
            <a:r>
              <a:rPr lang="en-US" sz="3900" dirty="0"/>
              <a:t> </a:t>
            </a:r>
            <a:r>
              <a:rPr lang="en-US" sz="3900" dirty="0" err="1"/>
              <a:t>hlan</a:t>
            </a:r>
            <a:r>
              <a:rPr lang="en-US" sz="3900" dirty="0"/>
              <a:t> </a:t>
            </a:r>
            <a:r>
              <a:rPr lang="en-US" sz="3900" dirty="0" err="1"/>
              <a:t>tiang</a:t>
            </a:r>
            <a:r>
              <a:rPr lang="en-US" sz="3900" dirty="0"/>
              <a:t>, </a:t>
            </a:r>
            <a:r>
              <a:rPr lang="en-US" sz="3900" dirty="0" err="1"/>
              <a:t>nan</a:t>
            </a:r>
            <a:r>
              <a:rPr lang="en-US" sz="3900" dirty="0"/>
              <a:t> </a:t>
            </a:r>
            <a:r>
              <a:rPr lang="en-US" sz="3900" dirty="0" err="1"/>
              <a:t>tei</a:t>
            </a:r>
            <a:r>
              <a:rPr lang="en-US" sz="3900" dirty="0"/>
              <a:t> </a:t>
            </a:r>
            <a:r>
              <a:rPr lang="en-US" sz="3900" dirty="0" err="1"/>
              <a:t>hlan</a:t>
            </a:r>
            <a:r>
              <a:rPr lang="en-US" sz="3900" dirty="0"/>
              <a:t> </a:t>
            </a:r>
            <a:r>
              <a:rPr lang="en-US" sz="3900" dirty="0" err="1"/>
              <a:t>tiang</a:t>
            </a:r>
            <a:r>
              <a:rPr lang="en-US" sz="3900" dirty="0"/>
              <a:t> in, Kan </a:t>
            </a:r>
            <a:r>
              <a:rPr lang="en-US" sz="3900" dirty="0" err="1"/>
              <a:t>Ralbawi</a:t>
            </a:r>
            <a:r>
              <a:rPr lang="en-US" sz="3900" dirty="0"/>
              <a:t> </a:t>
            </a:r>
            <a:r>
              <a:rPr lang="en-US" sz="3900" dirty="0" err="1"/>
              <a:t>ngan</a:t>
            </a:r>
            <a:r>
              <a:rPr lang="en-US" sz="3900" dirty="0"/>
              <a:t> </a:t>
            </a:r>
            <a:r>
              <a:rPr lang="en-US" sz="3900" dirty="0" err="1"/>
              <a:t>bik</a:t>
            </a:r>
            <a:r>
              <a:rPr lang="en-US" sz="3900" dirty="0"/>
              <a:t> cu a au, A </a:t>
            </a:r>
            <a:r>
              <a:rPr lang="en-US" sz="3900" dirty="0" err="1"/>
              <a:t>bia</a:t>
            </a:r>
            <a:r>
              <a:rPr lang="en-US" sz="3900" dirty="0"/>
              <a:t> bang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tuan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 Ram cu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lak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Khrih</a:t>
            </a:r>
            <a:r>
              <a:rPr lang="en-US" sz="3900" dirty="0"/>
              <a:t> ca-ah </a:t>
            </a:r>
            <a:r>
              <a:rPr lang="en-US" sz="3900" dirty="0" err="1"/>
              <a:t>zumhtlak</a:t>
            </a:r>
            <a:r>
              <a:rPr lang="en-US" sz="3900" dirty="0"/>
              <a:t>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nak</a:t>
            </a:r>
            <a:r>
              <a:rPr lang="en-US" sz="3900" dirty="0"/>
              <a:t> in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tei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5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15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190. BAWI KHRIH AH NICHUAH, NITLAK UM LO</a:t>
            </a:r>
          </a:p>
          <a:p>
            <a:r>
              <a:rPr lang="en-US" sz="3900" dirty="0" err="1"/>
              <a:t>Doh</a:t>
            </a:r>
            <a:r>
              <a:rPr lang="en-US" sz="3900" dirty="0"/>
              <a:t> is </a:t>
            </a:r>
            <a:r>
              <a:rPr lang="en-US" sz="3900" dirty="0" err="1"/>
              <a:t>Eb</a:t>
            </a:r>
            <a:endParaRPr lang="en-US" sz="3900" dirty="0"/>
          </a:p>
        </p:txBody>
      </p:sp>
    </p:spTree>
  </p:cSld>
  <p:clrMapOvr>
    <a:masterClrMapping/>
  </p:clrMapOvr>
</p:sld>
</file>

<file path=ppt/slides/slide15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Nichuah</a:t>
            </a:r>
            <a:r>
              <a:rPr lang="en-US" sz="3900" dirty="0"/>
              <a:t>, </a:t>
            </a:r>
            <a:r>
              <a:rPr lang="en-US" sz="3900" dirty="0" err="1"/>
              <a:t>nitlak</a:t>
            </a:r>
            <a:r>
              <a:rPr lang="en-US" sz="3900" dirty="0"/>
              <a:t>, </a:t>
            </a:r>
            <a:r>
              <a:rPr lang="en-US" sz="3900" dirty="0" err="1"/>
              <a:t>chaklei</a:t>
            </a:r>
            <a:r>
              <a:rPr lang="en-US" sz="3900" dirty="0"/>
              <a:t>, </a:t>
            </a:r>
            <a:r>
              <a:rPr lang="en-US" sz="3900" dirty="0" err="1"/>
              <a:t>thlanglei</a:t>
            </a:r>
            <a:r>
              <a:rPr lang="en-US" sz="3900" dirty="0"/>
              <a:t>, </a:t>
            </a:r>
            <a:r>
              <a:rPr lang="en-US" sz="3900" dirty="0" err="1"/>
              <a:t>Khrih</a:t>
            </a:r>
            <a:r>
              <a:rPr lang="en-US" sz="3900" dirty="0"/>
              <a:t> ah </a:t>
            </a:r>
            <a:r>
              <a:rPr lang="en-US" sz="3900" dirty="0" err="1"/>
              <a:t>thennak</a:t>
            </a:r>
            <a:r>
              <a:rPr lang="en-US" sz="3900" dirty="0"/>
              <a:t> um lo; </a:t>
            </a:r>
            <a:r>
              <a:rPr lang="en-US" sz="3900" dirty="0" err="1"/>
              <a:t>Dawt</a:t>
            </a:r>
            <a:r>
              <a:rPr lang="en-US" sz="3900" dirty="0"/>
              <a:t> </a:t>
            </a:r>
            <a:r>
              <a:rPr lang="en-US" sz="3900" dirty="0" err="1"/>
              <a:t>hawikomhnak</a:t>
            </a:r>
            <a:r>
              <a:rPr lang="en-US" sz="3900" dirty="0"/>
              <a:t> </a:t>
            </a:r>
            <a:r>
              <a:rPr lang="en-US" sz="3900" dirty="0" err="1"/>
              <a:t>pakhat</a:t>
            </a:r>
            <a:r>
              <a:rPr lang="en-US" sz="3900" dirty="0"/>
              <a:t> </a:t>
            </a:r>
            <a:r>
              <a:rPr lang="en-US" sz="3900" dirty="0" err="1"/>
              <a:t>lawng</a:t>
            </a:r>
            <a:r>
              <a:rPr lang="en-US" sz="3900" dirty="0"/>
              <a:t> </a:t>
            </a:r>
            <a:r>
              <a:rPr lang="en-US" sz="3900" dirty="0" err="1"/>
              <a:t>te</a:t>
            </a:r>
            <a:r>
              <a:rPr lang="en-US" sz="3900" dirty="0"/>
              <a:t>, </a:t>
            </a:r>
            <a:r>
              <a:rPr lang="en-US" sz="3900" dirty="0" err="1"/>
              <a:t>Khuazakip</a:t>
            </a:r>
            <a:r>
              <a:rPr lang="en-US" sz="3900" dirty="0"/>
              <a:t> a </a:t>
            </a:r>
            <a:r>
              <a:rPr lang="en-US" sz="3900" dirty="0" err="1"/>
              <a:t>cul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5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Khrih</a:t>
            </a:r>
            <a:r>
              <a:rPr lang="en-US" sz="3900" dirty="0"/>
              <a:t> </a:t>
            </a:r>
            <a:r>
              <a:rPr lang="en-US" sz="3900" dirty="0" err="1"/>
              <a:t>chungah</a:t>
            </a:r>
            <a:r>
              <a:rPr lang="en-US" sz="3900" dirty="0"/>
              <a:t> </a:t>
            </a:r>
            <a:r>
              <a:rPr lang="en-US" sz="3900" dirty="0" err="1"/>
              <a:t>miphun</a:t>
            </a:r>
            <a:r>
              <a:rPr lang="en-US" sz="3900" dirty="0"/>
              <a:t> 'kip </a:t>
            </a:r>
            <a:r>
              <a:rPr lang="en-US" sz="3900" dirty="0" err="1"/>
              <a:t>nih</a:t>
            </a:r>
            <a:r>
              <a:rPr lang="en-US" sz="3900" dirty="0"/>
              <a:t>, </a:t>
            </a:r>
            <a:r>
              <a:rPr lang="en-US" sz="3900" dirty="0" err="1"/>
              <a:t>Lungkhat</a:t>
            </a:r>
            <a:r>
              <a:rPr lang="en-US" sz="3900" dirty="0"/>
              <a:t> in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pum</a:t>
            </a:r>
            <a:r>
              <a:rPr lang="en-US" sz="3900" dirty="0"/>
              <a:t>, Sui </a:t>
            </a:r>
            <a:r>
              <a:rPr lang="en-US" sz="3900" dirty="0" err="1"/>
              <a:t>hri</a:t>
            </a:r>
            <a:r>
              <a:rPr lang="en-US" sz="3900" dirty="0"/>
              <a:t> bang A-</a:t>
            </a:r>
            <a:r>
              <a:rPr lang="en-US" sz="3900" dirty="0" err="1"/>
              <a:t>mah</a:t>
            </a:r>
            <a:r>
              <a:rPr lang="en-US" sz="3900" dirty="0"/>
              <a:t> </a:t>
            </a:r>
            <a:r>
              <a:rPr lang="en-US" sz="3900" dirty="0" err="1"/>
              <a:t>riantuan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, </a:t>
            </a:r>
            <a:r>
              <a:rPr lang="en-US" sz="3900" dirty="0" err="1"/>
              <a:t>Phunkip</a:t>
            </a:r>
            <a:r>
              <a:rPr lang="en-US" sz="3900" dirty="0"/>
              <a:t> mi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komh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5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Cu </a:t>
            </a:r>
            <a:r>
              <a:rPr lang="en-US" sz="3900" dirty="0" err="1"/>
              <a:t>ca'h</a:t>
            </a:r>
            <a:r>
              <a:rPr lang="en-US" sz="3900" dirty="0"/>
              <a:t> lung le thin </a:t>
            </a:r>
            <a:r>
              <a:rPr lang="en-US" sz="3900" dirty="0" err="1"/>
              <a:t>komh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u, Nan </a:t>
            </a:r>
            <a:r>
              <a:rPr lang="en-US" sz="3900" dirty="0" err="1"/>
              <a:t>phun</a:t>
            </a:r>
            <a:r>
              <a:rPr lang="en-US" sz="3900" dirty="0"/>
              <a:t> </a:t>
            </a:r>
            <a:r>
              <a:rPr lang="en-US" sz="3900" dirty="0" err="1"/>
              <a:t>zeihmanh</a:t>
            </a:r>
            <a:r>
              <a:rPr lang="en-US" sz="3900" dirty="0"/>
              <a:t> </a:t>
            </a:r>
            <a:r>
              <a:rPr lang="en-US" sz="3900" dirty="0" err="1"/>
              <a:t>siseh</a:t>
            </a:r>
            <a:r>
              <a:rPr lang="en-US" sz="3900" dirty="0"/>
              <a:t>, Kan Pa </a:t>
            </a:r>
            <a:r>
              <a:rPr lang="en-US" sz="3900" dirty="0" err="1"/>
              <a:t>riantuanmi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 cu, U-</a:t>
            </a:r>
            <a:r>
              <a:rPr lang="en-US" sz="3900" dirty="0" err="1"/>
              <a:t>nau</a:t>
            </a:r>
            <a:r>
              <a:rPr lang="en-US" sz="3900" dirty="0"/>
              <a:t> </a:t>
            </a:r>
            <a:r>
              <a:rPr lang="en-US" sz="3900" dirty="0" err="1"/>
              <a:t>khat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dih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5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</a:t>
            </a:r>
            <a:r>
              <a:rPr lang="en-US" sz="3900" dirty="0" err="1"/>
              <a:t>Khrih</a:t>
            </a:r>
            <a:r>
              <a:rPr lang="en-US" sz="3900" dirty="0"/>
              <a:t> ah </a:t>
            </a:r>
            <a:r>
              <a:rPr lang="en-US" sz="3900" dirty="0" err="1"/>
              <a:t>Chak</a:t>
            </a:r>
            <a:r>
              <a:rPr lang="en-US" sz="3900" dirty="0"/>
              <a:t>, </a:t>
            </a:r>
            <a:r>
              <a:rPr lang="en-US" sz="3900" dirty="0" err="1"/>
              <a:t>Thlang</a:t>
            </a:r>
            <a:r>
              <a:rPr lang="en-US" sz="3900" dirty="0"/>
              <a:t> an </a:t>
            </a:r>
            <a:r>
              <a:rPr lang="en-US" sz="3900" dirty="0" err="1"/>
              <a:t>i</a:t>
            </a:r>
            <a:r>
              <a:rPr lang="en-US" sz="3900" dirty="0"/>
              <a:t> tong </a:t>
            </a:r>
            <a:r>
              <a:rPr lang="en-US" sz="3900" dirty="0" err="1"/>
              <a:t>i</a:t>
            </a:r>
            <a:r>
              <a:rPr lang="en-US" sz="3900" dirty="0"/>
              <a:t>, </a:t>
            </a:r>
            <a:r>
              <a:rPr lang="en-US" sz="3900" dirty="0" err="1"/>
              <a:t>Nichuah</a:t>
            </a:r>
            <a:r>
              <a:rPr lang="en-US" sz="3900" dirty="0"/>
              <a:t>, </a:t>
            </a:r>
            <a:r>
              <a:rPr lang="en-US" sz="3900" dirty="0" err="1"/>
              <a:t>Nitlak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zong</a:t>
            </a:r>
            <a:r>
              <a:rPr lang="en-US" sz="3900" dirty="0"/>
              <a:t>. A-</a:t>
            </a:r>
            <a:r>
              <a:rPr lang="en-US" sz="3900" dirty="0" err="1"/>
              <a:t>mah</a:t>
            </a:r>
            <a:r>
              <a:rPr lang="en-US" sz="3900" dirty="0"/>
              <a:t> </a:t>
            </a:r>
            <a:r>
              <a:rPr lang="en-US" sz="3900" dirty="0" err="1"/>
              <a:t>lungthin</a:t>
            </a:r>
            <a:r>
              <a:rPr lang="en-US" sz="3900" dirty="0"/>
              <a:t> </a:t>
            </a:r>
            <a:r>
              <a:rPr lang="en-US" sz="3900" dirty="0" err="1"/>
              <a:t>ngei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 hi, </a:t>
            </a:r>
            <a:r>
              <a:rPr lang="en-US" sz="3900" dirty="0" err="1"/>
              <a:t>Pum</a:t>
            </a:r>
            <a:r>
              <a:rPr lang="en-US" sz="3900" dirty="0"/>
              <a:t> </a:t>
            </a:r>
            <a:r>
              <a:rPr lang="en-US" sz="3900" dirty="0" err="1"/>
              <a:t>khat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dih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5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15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191. KHRIHFABU PUMHNAK HRAM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</a:t>
            </a:r>
            <a:r>
              <a:rPr lang="en-US" sz="3900" dirty="0" err="1"/>
              <a:t>Eb</a:t>
            </a:r>
            <a:endParaRPr lang="en-US" sz="3900" dirty="0"/>
          </a:p>
        </p:txBody>
      </p:sp>
    </p:spTree>
  </p:cSld>
  <p:clrMapOvr>
    <a:masterClrMapping/>
  </p:clrMapOvr>
</p:sld>
</file>

<file path=ppt/slides/slide15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Kan </a:t>
            </a:r>
            <a:r>
              <a:rPr lang="en-US" sz="3900" dirty="0" err="1"/>
              <a:t>Khrihfabu</a:t>
            </a:r>
            <a:r>
              <a:rPr lang="en-US" sz="3900" dirty="0"/>
              <a:t> a </a:t>
            </a:r>
            <a:r>
              <a:rPr lang="en-US" sz="3900" dirty="0" err="1"/>
              <a:t>hram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,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, </a:t>
            </a:r>
            <a:r>
              <a:rPr lang="en-US" sz="3900" dirty="0" err="1"/>
              <a:t>Mah</a:t>
            </a:r>
            <a:r>
              <a:rPr lang="en-US" sz="3900" dirty="0"/>
              <a:t> cu </a:t>
            </a:r>
            <a:r>
              <a:rPr lang="en-US" sz="3900" dirty="0" err="1"/>
              <a:t>ti</a:t>
            </a:r>
            <a:r>
              <a:rPr lang="en-US" sz="3900" dirty="0"/>
              <a:t> le a </a:t>
            </a:r>
            <a:r>
              <a:rPr lang="en-US" sz="3900" dirty="0" err="1"/>
              <a:t>bia</a:t>
            </a:r>
            <a:r>
              <a:rPr lang="en-US" sz="3900" dirty="0"/>
              <a:t> in, A ser </a:t>
            </a:r>
            <a:r>
              <a:rPr lang="en-US" sz="3900" dirty="0" err="1"/>
              <a:t>tharmi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; A </a:t>
            </a:r>
            <a:r>
              <a:rPr lang="en-US" sz="3900" dirty="0" err="1"/>
              <a:t>lengnu</a:t>
            </a:r>
            <a:r>
              <a:rPr lang="en-US" sz="3900" dirty="0"/>
              <a:t> </a:t>
            </a:r>
            <a:r>
              <a:rPr lang="en-US" sz="3900" dirty="0" err="1"/>
              <a:t>thiang</a:t>
            </a:r>
            <a:r>
              <a:rPr lang="en-US" sz="3900" dirty="0"/>
              <a:t>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awkah</a:t>
            </a:r>
            <a:r>
              <a:rPr lang="en-US" sz="3900" dirty="0"/>
              <a:t>, </a:t>
            </a:r>
            <a:r>
              <a:rPr lang="en-US" sz="3900" dirty="0" err="1"/>
              <a:t>Vancung</a:t>
            </a:r>
            <a:r>
              <a:rPr lang="en-US" sz="3900" dirty="0"/>
              <a:t> in a rung </a:t>
            </a:r>
            <a:r>
              <a:rPr lang="en-US" sz="3900" dirty="0" err="1"/>
              <a:t>kawl</a:t>
            </a:r>
            <a:r>
              <a:rPr lang="en-US" sz="3900" dirty="0"/>
              <a:t>, A-</a:t>
            </a:r>
            <a:r>
              <a:rPr lang="en-US" sz="3900" dirty="0" err="1"/>
              <a:t>mah</a:t>
            </a:r>
            <a:r>
              <a:rPr lang="en-US" sz="3900" dirty="0"/>
              <a:t> </a:t>
            </a:r>
            <a:r>
              <a:rPr lang="en-US" sz="3900" dirty="0" err="1"/>
              <a:t>thi</a:t>
            </a:r>
            <a:r>
              <a:rPr lang="en-US" sz="3900" dirty="0"/>
              <a:t> in a </a:t>
            </a:r>
            <a:r>
              <a:rPr lang="en-US" sz="3900" dirty="0" err="1"/>
              <a:t>cawk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, A </a:t>
            </a:r>
            <a:r>
              <a:rPr lang="en-US" sz="3900" dirty="0" err="1"/>
              <a:t>nunnak</a:t>
            </a:r>
            <a:r>
              <a:rPr lang="en-US" sz="3900" dirty="0"/>
              <a:t> </a:t>
            </a:r>
            <a:r>
              <a:rPr lang="en-US" sz="3900" dirty="0" err="1"/>
              <a:t>ca'h</a:t>
            </a:r>
            <a:r>
              <a:rPr lang="en-US" sz="3900" dirty="0"/>
              <a:t> a </a:t>
            </a:r>
            <a:r>
              <a:rPr lang="en-US" sz="3900" dirty="0" err="1"/>
              <a:t>thi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5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Miphun</a:t>
            </a:r>
            <a:r>
              <a:rPr lang="en-US" sz="3900" dirty="0"/>
              <a:t> kip </a:t>
            </a:r>
            <a:r>
              <a:rPr lang="en-US" sz="3900" dirty="0" err="1"/>
              <a:t>chung</a:t>
            </a:r>
            <a:r>
              <a:rPr lang="en-US" sz="3900" dirty="0"/>
              <a:t> </a:t>
            </a:r>
            <a:r>
              <a:rPr lang="en-US" sz="3900" dirty="0" err="1"/>
              <a:t>thimmi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, </a:t>
            </a:r>
            <a:r>
              <a:rPr lang="en-US" sz="3900" dirty="0" err="1"/>
              <a:t>Hrin</a:t>
            </a:r>
            <a:r>
              <a:rPr lang="en-US" sz="3900" dirty="0"/>
              <a:t> </a:t>
            </a:r>
            <a:r>
              <a:rPr lang="en-US" sz="3900" dirty="0" err="1"/>
              <a:t>khat</a:t>
            </a:r>
            <a:r>
              <a:rPr lang="en-US" sz="3900" dirty="0"/>
              <a:t> an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dih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An </a:t>
            </a:r>
            <a:r>
              <a:rPr lang="en-US" sz="3900" dirty="0" err="1"/>
              <a:t>khamhnak</a:t>
            </a:r>
            <a:r>
              <a:rPr lang="en-US" sz="3900" dirty="0"/>
              <a:t> a </a:t>
            </a:r>
            <a:r>
              <a:rPr lang="en-US" sz="3900" dirty="0" err="1"/>
              <a:t>hrampi</a:t>
            </a:r>
            <a:r>
              <a:rPr lang="en-US" sz="3900" dirty="0"/>
              <a:t> cu,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pakhat</a:t>
            </a:r>
            <a:r>
              <a:rPr lang="en-US" sz="3900" dirty="0"/>
              <a:t> </a:t>
            </a:r>
            <a:r>
              <a:rPr lang="en-US" sz="3900" dirty="0" err="1"/>
              <a:t>zumh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; Min </a:t>
            </a:r>
            <a:r>
              <a:rPr lang="en-US" sz="3900" dirty="0" err="1"/>
              <a:t>thiang</a:t>
            </a:r>
            <a:r>
              <a:rPr lang="en-US" sz="3900" dirty="0"/>
              <a:t> </a:t>
            </a:r>
            <a:r>
              <a:rPr lang="en-US" sz="3900" dirty="0" err="1"/>
              <a:t>pakhat</a:t>
            </a:r>
            <a:r>
              <a:rPr lang="en-US" sz="3900" dirty="0"/>
              <a:t> an </a:t>
            </a:r>
            <a:r>
              <a:rPr lang="en-US" sz="3900" dirty="0" err="1"/>
              <a:t>thangthat</a:t>
            </a:r>
            <a:r>
              <a:rPr lang="en-US" sz="3900" dirty="0"/>
              <a:t>, </a:t>
            </a:r>
            <a:r>
              <a:rPr lang="en-US" sz="3900" dirty="0" err="1"/>
              <a:t>Rawl</a:t>
            </a:r>
            <a:r>
              <a:rPr lang="en-US" sz="3900" dirty="0"/>
              <a:t> </a:t>
            </a:r>
            <a:r>
              <a:rPr lang="en-US" sz="3900" dirty="0" err="1"/>
              <a:t>thiang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an </a:t>
            </a:r>
            <a:r>
              <a:rPr lang="en-US" sz="3900" dirty="0" err="1"/>
              <a:t>ei</a:t>
            </a:r>
            <a:r>
              <a:rPr lang="en-US" sz="3900" dirty="0"/>
              <a:t> </a:t>
            </a:r>
            <a:r>
              <a:rPr lang="en-US" sz="3900" dirty="0" err="1"/>
              <a:t>ti</a:t>
            </a:r>
            <a:r>
              <a:rPr lang="en-US" sz="3900" dirty="0"/>
              <a:t>, </a:t>
            </a:r>
            <a:r>
              <a:rPr lang="en-US" sz="3900" dirty="0" err="1"/>
              <a:t>Velngeihnak</a:t>
            </a:r>
            <a:r>
              <a:rPr lang="en-US" sz="3900" dirty="0"/>
              <a:t> in a </a:t>
            </a:r>
            <a:r>
              <a:rPr lang="en-US" sz="3900" dirty="0" err="1"/>
              <a:t>cawm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, </a:t>
            </a:r>
            <a:r>
              <a:rPr lang="en-US" sz="3900" dirty="0" err="1"/>
              <a:t>Nunhmunh</a:t>
            </a:r>
            <a:r>
              <a:rPr lang="en-US" sz="3900" dirty="0"/>
              <a:t> </a:t>
            </a:r>
            <a:r>
              <a:rPr lang="en-US" sz="3900" dirty="0" err="1"/>
              <a:t>ruahchannak</a:t>
            </a:r>
            <a:r>
              <a:rPr lang="en-US" sz="3900" dirty="0"/>
              <a:t> he.</a:t>
            </a:r>
          </a:p>
        </p:txBody>
      </p:sp>
    </p:spTree>
  </p:cSld>
  <p:clrMapOvr>
    <a:masterClrMapping/>
  </p:clrMapOvr>
</p:sld>
</file>

<file path=ppt/slides/slide15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Riantuan</a:t>
            </a:r>
            <a:r>
              <a:rPr lang="en-US" sz="3900" dirty="0"/>
              <a:t> </a:t>
            </a:r>
            <a:r>
              <a:rPr lang="en-US" sz="3900" dirty="0" err="1"/>
              <a:t>hremnak</a:t>
            </a:r>
            <a:r>
              <a:rPr lang="en-US" sz="3900" dirty="0"/>
              <a:t> </a:t>
            </a:r>
            <a:r>
              <a:rPr lang="en-US" sz="3900" dirty="0" err="1"/>
              <a:t>lakah</a:t>
            </a:r>
            <a:r>
              <a:rPr lang="en-US" sz="3900" dirty="0"/>
              <a:t> khan, </a:t>
            </a:r>
            <a:r>
              <a:rPr lang="en-US" sz="3900" dirty="0" err="1"/>
              <a:t>Ral</a:t>
            </a:r>
            <a:r>
              <a:rPr lang="en-US" sz="3900" dirty="0"/>
              <a:t> </a:t>
            </a:r>
            <a:r>
              <a:rPr lang="en-US" sz="3900" dirty="0" err="1"/>
              <a:t>dohnak</a:t>
            </a:r>
            <a:r>
              <a:rPr lang="en-US" sz="3900" dirty="0"/>
              <a:t> </a:t>
            </a:r>
            <a:r>
              <a:rPr lang="en-US" sz="3900" dirty="0" err="1"/>
              <a:t>lak</a:t>
            </a:r>
            <a:r>
              <a:rPr lang="en-US" sz="3900" dirty="0"/>
              <a:t> </a:t>
            </a:r>
            <a:r>
              <a:rPr lang="en-US" sz="3900" dirty="0" err="1"/>
              <a:t>zongah</a:t>
            </a:r>
            <a:r>
              <a:rPr lang="en-US" sz="3900" dirty="0"/>
              <a:t>, A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daihnak</a:t>
            </a:r>
            <a:r>
              <a:rPr lang="en-US" sz="3900" dirty="0"/>
              <a:t> duh ah, </a:t>
            </a:r>
            <a:r>
              <a:rPr lang="en-US" sz="3900" dirty="0" err="1"/>
              <a:t>Lungsaunak</a:t>
            </a:r>
            <a:r>
              <a:rPr lang="en-US" sz="3900" dirty="0"/>
              <a:t> in an </a:t>
            </a:r>
            <a:r>
              <a:rPr lang="en-US" sz="3900" dirty="0" err="1"/>
              <a:t>ngan</a:t>
            </a:r>
            <a:r>
              <a:rPr lang="en-US" sz="3900" dirty="0"/>
              <a:t>, </a:t>
            </a:r>
            <a:r>
              <a:rPr lang="en-US" sz="3900" dirty="0" err="1"/>
              <a:t>Sunparnak</a:t>
            </a:r>
            <a:r>
              <a:rPr lang="en-US" sz="3900" dirty="0"/>
              <a:t> an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, </a:t>
            </a:r>
            <a:r>
              <a:rPr lang="en-US" sz="3900" dirty="0" err="1"/>
              <a:t>Thluachuahnak</a:t>
            </a:r>
            <a:r>
              <a:rPr lang="en-US" sz="3900" dirty="0"/>
              <a:t> in an </a:t>
            </a:r>
            <a:r>
              <a:rPr lang="en-US" sz="3900" dirty="0" err="1"/>
              <a:t>khim</a:t>
            </a:r>
            <a:r>
              <a:rPr lang="en-US" sz="3900" dirty="0"/>
              <a:t>, </a:t>
            </a:r>
            <a:r>
              <a:rPr lang="en-US" sz="3900" dirty="0" err="1"/>
              <a:t>Teitu</a:t>
            </a:r>
            <a:r>
              <a:rPr lang="en-US" sz="3900" dirty="0"/>
              <a:t> </a:t>
            </a:r>
            <a:r>
              <a:rPr lang="en-US" sz="3900" dirty="0" err="1"/>
              <a:t>Khrihfabu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cun</a:t>
            </a:r>
            <a:r>
              <a:rPr lang="en-US" sz="3900" dirty="0"/>
              <a:t>, </a:t>
            </a:r>
            <a:r>
              <a:rPr lang="en-US" sz="3900" dirty="0" err="1"/>
              <a:t>Daihnak</a:t>
            </a:r>
            <a:r>
              <a:rPr lang="en-US" sz="3900" dirty="0"/>
              <a:t> </a:t>
            </a:r>
            <a:r>
              <a:rPr lang="en-US" sz="3900" dirty="0" err="1"/>
              <a:t>bu</a:t>
            </a:r>
            <a:r>
              <a:rPr lang="en-US" sz="3900" dirty="0"/>
              <a:t> a </a:t>
            </a:r>
            <a:r>
              <a:rPr lang="en-US" sz="3900" dirty="0" err="1"/>
              <a:t>cang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5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Pa, </a:t>
            </a:r>
            <a:r>
              <a:rPr lang="en-US" sz="3900" dirty="0" err="1"/>
              <a:t>Fa</a:t>
            </a:r>
            <a:r>
              <a:rPr lang="en-US" sz="3900" dirty="0"/>
              <a:t>, </a:t>
            </a:r>
            <a:r>
              <a:rPr lang="en-US" sz="3900" dirty="0" err="1"/>
              <a:t>Thiang</a:t>
            </a:r>
            <a:r>
              <a:rPr lang="en-US" sz="3900" dirty="0"/>
              <a:t> </a:t>
            </a:r>
            <a:r>
              <a:rPr lang="en-US" sz="3900" dirty="0" err="1"/>
              <a:t>Thlarau</a:t>
            </a:r>
            <a:r>
              <a:rPr lang="en-US" sz="3900" dirty="0"/>
              <a:t> he, Hi </a:t>
            </a:r>
            <a:r>
              <a:rPr lang="en-US" sz="3900" dirty="0" err="1"/>
              <a:t>vawlei</a:t>
            </a:r>
            <a:r>
              <a:rPr lang="en-US" sz="3900" dirty="0"/>
              <a:t> </a:t>
            </a:r>
            <a:r>
              <a:rPr lang="en-US" sz="3900" dirty="0" err="1"/>
              <a:t>cungah</a:t>
            </a:r>
            <a:r>
              <a:rPr lang="en-US" sz="3900" dirty="0"/>
              <a:t> </a:t>
            </a:r>
            <a:r>
              <a:rPr lang="en-US" sz="3900" dirty="0" err="1"/>
              <a:t>hin</a:t>
            </a:r>
            <a:r>
              <a:rPr lang="en-US" sz="3900" dirty="0"/>
              <a:t>, A </a:t>
            </a:r>
            <a:r>
              <a:rPr lang="en-US" sz="3900" dirty="0" err="1"/>
              <a:t>kal</a:t>
            </a:r>
            <a:r>
              <a:rPr lang="en-US" sz="3900" dirty="0"/>
              <a:t> </a:t>
            </a:r>
            <a:r>
              <a:rPr lang="en-US" sz="3900" dirty="0" err="1"/>
              <a:t>ciami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he </a:t>
            </a:r>
            <a:r>
              <a:rPr lang="en-US" sz="3900" dirty="0" err="1"/>
              <a:t>zong</a:t>
            </a:r>
            <a:r>
              <a:rPr lang="en-US" sz="3900" dirty="0"/>
              <a:t>, </a:t>
            </a:r>
            <a:r>
              <a:rPr lang="en-US" sz="3900" dirty="0" err="1"/>
              <a:t>Hawikomhnak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</a:t>
            </a:r>
            <a:r>
              <a:rPr lang="en-US" sz="3900" dirty="0" err="1"/>
              <a:t>ngei</a:t>
            </a:r>
            <a:r>
              <a:rPr lang="en-US" sz="3900" dirty="0"/>
              <a:t>; </a:t>
            </a:r>
            <a:r>
              <a:rPr lang="en-US" sz="3900" dirty="0" err="1"/>
              <a:t>Mithiang</a:t>
            </a:r>
            <a:r>
              <a:rPr lang="en-US" sz="3900" dirty="0"/>
              <a:t> </a:t>
            </a:r>
            <a:r>
              <a:rPr lang="en-US" sz="3900" dirty="0" err="1"/>
              <a:t>lunglawmmi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bang, Na sin </a:t>
            </a:r>
            <a:r>
              <a:rPr lang="en-US" sz="3900" dirty="0" err="1"/>
              <a:t>kan</a:t>
            </a:r>
            <a:r>
              <a:rPr lang="en-US" sz="3900" dirty="0"/>
              <a:t> um </a:t>
            </a:r>
            <a:r>
              <a:rPr lang="en-US" sz="3900" dirty="0" err="1"/>
              <a:t>nakhnga</a:t>
            </a:r>
            <a:r>
              <a:rPr lang="en-US" sz="3900" dirty="0"/>
              <a:t>, </a:t>
            </a:r>
            <a:r>
              <a:rPr lang="en-US" sz="3900" dirty="0" err="1"/>
              <a:t>Bawipa</a:t>
            </a:r>
            <a:r>
              <a:rPr lang="en-US" sz="3900" dirty="0"/>
              <a:t>, </a:t>
            </a:r>
            <a:r>
              <a:rPr lang="en-US" sz="3900" dirty="0" err="1"/>
              <a:t>na</a:t>
            </a:r>
            <a:r>
              <a:rPr lang="en-US" sz="3900" dirty="0"/>
              <a:t> that </a:t>
            </a:r>
            <a:r>
              <a:rPr lang="en-US" sz="3900" dirty="0" err="1"/>
              <a:t>velngeihnak</a:t>
            </a:r>
            <a:r>
              <a:rPr lang="en-US" sz="3900" dirty="0"/>
              <a:t>, </a:t>
            </a:r>
            <a:r>
              <a:rPr lang="en-US" sz="3900" dirty="0" err="1"/>
              <a:t>Kannih</a:t>
            </a:r>
            <a:r>
              <a:rPr lang="en-US" sz="3900" dirty="0"/>
              <a:t> </a:t>
            </a:r>
            <a:r>
              <a:rPr lang="en-US" sz="3900" dirty="0" err="1"/>
              <a:t>zong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pe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5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15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nl-NL" sz="3900" dirty="0"/>
              <a:t>192. FEK TEIN DIR U SI</a:t>
            </a:r>
          </a:p>
          <a:p>
            <a:endParaRPr lang="nl-NL" sz="3900" dirty="0"/>
          </a:p>
          <a:p>
            <a:r>
              <a:rPr lang="nl-NL" sz="3900" dirty="0"/>
              <a:t>Doh is G</a:t>
            </a:r>
            <a:endParaRPr lang="en-US" sz="3900" dirty="0"/>
          </a:p>
        </p:txBody>
      </p:sp>
    </p:spTree>
  </p:cSld>
  <p:clrMapOvr>
    <a:masterClrMapping/>
  </p:clrMapOvr>
</p:sld>
</file>

<file path=ppt/slides/slide15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Khrihfa</a:t>
            </a:r>
            <a:r>
              <a:rPr lang="en-US" sz="3900" dirty="0"/>
              <a:t> </a:t>
            </a:r>
            <a:r>
              <a:rPr lang="en-US" sz="3900" dirty="0" err="1"/>
              <a:t>ralkap</a:t>
            </a:r>
            <a:r>
              <a:rPr lang="en-US" sz="3900" dirty="0"/>
              <a:t> mi </a:t>
            </a:r>
            <a:r>
              <a:rPr lang="en-US" sz="3900" dirty="0" err="1"/>
              <a:t>hna</a:t>
            </a:r>
            <a:r>
              <a:rPr lang="en-US" sz="3900" dirty="0"/>
              <a:t>,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bochan</a:t>
            </a:r>
            <a:r>
              <a:rPr lang="en-US" sz="3900" dirty="0"/>
              <a:t> in, </a:t>
            </a:r>
            <a:r>
              <a:rPr lang="en-US" sz="3900" dirty="0" err="1"/>
              <a:t>Thawngthabia</a:t>
            </a:r>
            <a:r>
              <a:rPr lang="en-US" sz="3900" dirty="0"/>
              <a:t> a </a:t>
            </a:r>
            <a:r>
              <a:rPr lang="en-US" sz="3900" dirty="0" err="1"/>
              <a:t>thiang</a:t>
            </a:r>
            <a:r>
              <a:rPr lang="en-US" sz="3900" dirty="0"/>
              <a:t> </a:t>
            </a:r>
            <a:r>
              <a:rPr lang="en-US" sz="3900" dirty="0" err="1"/>
              <a:t>bik</a:t>
            </a:r>
            <a:r>
              <a:rPr lang="en-US" sz="3900" dirty="0"/>
              <a:t> </a:t>
            </a:r>
            <a:r>
              <a:rPr lang="en-US" sz="3900" dirty="0" err="1"/>
              <a:t>aupi</a:t>
            </a:r>
            <a:r>
              <a:rPr lang="en-US" sz="3900" dirty="0"/>
              <a:t> </a:t>
            </a:r>
            <a:r>
              <a:rPr lang="en-US" sz="3900" dirty="0" err="1"/>
              <a:t>cio</a:t>
            </a:r>
            <a:r>
              <a:rPr lang="en-US" sz="3900" dirty="0"/>
              <a:t> u, </a:t>
            </a:r>
            <a:r>
              <a:rPr lang="en-US" sz="3900" dirty="0" err="1"/>
              <a:t>Raldohnak</a:t>
            </a:r>
            <a:r>
              <a:rPr lang="en-US" sz="3900" dirty="0"/>
              <a:t> le </a:t>
            </a:r>
            <a:r>
              <a:rPr lang="en-US" sz="3900" dirty="0" err="1"/>
              <a:t>ngaihchiatnak</a:t>
            </a:r>
            <a:r>
              <a:rPr lang="en-US" sz="3900" dirty="0"/>
              <a:t>, </a:t>
            </a:r>
            <a:r>
              <a:rPr lang="en-US" sz="3900" dirty="0" err="1"/>
              <a:t>Rili</a:t>
            </a:r>
            <a:r>
              <a:rPr lang="en-US" sz="3900" dirty="0"/>
              <a:t> bang </a:t>
            </a:r>
            <a:r>
              <a:rPr lang="en-US" sz="3900" dirty="0" err="1"/>
              <a:t>lian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hmanhseh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thawngin</a:t>
            </a:r>
            <a:r>
              <a:rPr lang="en-US" sz="3900" dirty="0"/>
              <a:t> </a:t>
            </a:r>
            <a:r>
              <a:rPr lang="en-US" sz="3900" dirty="0" err="1"/>
              <a:t>hodah</a:t>
            </a:r>
            <a:r>
              <a:rPr lang="en-US" sz="3900" dirty="0"/>
              <a:t>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tei</a:t>
            </a:r>
            <a:r>
              <a:rPr lang="en-US" sz="3900" dirty="0"/>
              <a:t> </a:t>
            </a:r>
            <a:r>
              <a:rPr lang="en-US" sz="3900" dirty="0" err="1"/>
              <a:t>hnga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5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Fek</a:t>
            </a:r>
            <a:r>
              <a:rPr lang="en-US" sz="3900" dirty="0"/>
              <a:t> </a:t>
            </a:r>
            <a:r>
              <a:rPr lang="en-US" sz="3900" dirty="0" err="1"/>
              <a:t>te</a:t>
            </a:r>
            <a:r>
              <a:rPr lang="en-US" sz="3900" dirty="0"/>
              <a:t>-in dir u </a:t>
            </a:r>
            <a:r>
              <a:rPr lang="en-US" sz="3900" dirty="0" err="1"/>
              <a:t>si</a:t>
            </a:r>
            <a:r>
              <a:rPr lang="en-US" sz="3900" dirty="0"/>
              <a:t>, </a:t>
            </a:r>
            <a:r>
              <a:rPr lang="en-US" sz="3900" dirty="0" err="1"/>
              <a:t>Teinak</a:t>
            </a:r>
            <a:r>
              <a:rPr lang="en-US" sz="3900" dirty="0"/>
              <a:t> </a:t>
            </a:r>
            <a:r>
              <a:rPr lang="en-US" sz="3900" dirty="0" err="1"/>
              <a:t>tiang</a:t>
            </a:r>
            <a:r>
              <a:rPr lang="en-US" sz="3900" dirty="0"/>
              <a:t> </a:t>
            </a:r>
            <a:r>
              <a:rPr lang="en-US" sz="3900" dirty="0" err="1"/>
              <a:t>kal</a:t>
            </a:r>
            <a:r>
              <a:rPr lang="en-US" sz="3900" dirty="0"/>
              <a:t> chin </a:t>
            </a:r>
            <a:r>
              <a:rPr lang="en-US" sz="3900" dirty="0" err="1"/>
              <a:t>lengmang</a:t>
            </a:r>
            <a:r>
              <a:rPr lang="en-US" sz="3900" dirty="0"/>
              <a:t> u </a:t>
            </a:r>
            <a:r>
              <a:rPr lang="en-US" sz="3900" dirty="0" err="1"/>
              <a:t>si</a:t>
            </a:r>
            <a:r>
              <a:rPr lang="en-US" sz="3900" dirty="0"/>
              <a:t>,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bik</a:t>
            </a:r>
            <a:r>
              <a:rPr lang="en-US" sz="3900" dirty="0"/>
              <a:t> </a:t>
            </a:r>
            <a:r>
              <a:rPr lang="en-US" sz="3900" dirty="0" err="1"/>
              <a:t>ralkap</a:t>
            </a:r>
            <a:r>
              <a:rPr lang="en-US" sz="3900" dirty="0"/>
              <a:t> </a:t>
            </a:r>
            <a:r>
              <a:rPr lang="en-US" sz="3900" dirty="0" err="1"/>
              <a:t>tha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si</a:t>
            </a:r>
            <a:r>
              <a:rPr lang="en-US" sz="3900" dirty="0"/>
              <a:t>, </a:t>
            </a:r>
            <a:r>
              <a:rPr lang="en-US" sz="3900" dirty="0" err="1"/>
              <a:t>Bia</a:t>
            </a:r>
            <a:r>
              <a:rPr lang="en-US" sz="3900" dirty="0"/>
              <a:t>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kam</a:t>
            </a:r>
            <a:r>
              <a:rPr lang="en-US" sz="3900" dirty="0"/>
              <a:t> </a:t>
            </a:r>
            <a:r>
              <a:rPr lang="en-US" sz="3900" dirty="0" err="1"/>
              <a:t>bantukin</a:t>
            </a:r>
            <a:r>
              <a:rPr lang="en-US" sz="3900" dirty="0"/>
              <a:t>, </a:t>
            </a:r>
            <a:r>
              <a:rPr lang="en-US" sz="3900" dirty="0" err="1"/>
              <a:t>Teinak</a:t>
            </a:r>
            <a:r>
              <a:rPr lang="en-US" sz="3900" dirty="0"/>
              <a:t> sui </a:t>
            </a:r>
            <a:r>
              <a:rPr lang="en-US" sz="3900" dirty="0" err="1"/>
              <a:t>luchin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cio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5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Khrih</a:t>
            </a:r>
            <a:r>
              <a:rPr lang="en-US" sz="3900" dirty="0"/>
              <a:t> </a:t>
            </a:r>
            <a:r>
              <a:rPr lang="en-US" sz="3900" dirty="0" err="1"/>
              <a:t>bochan</a:t>
            </a:r>
            <a:r>
              <a:rPr lang="en-US" sz="3900" dirty="0"/>
              <a:t> in, </a:t>
            </a:r>
            <a:r>
              <a:rPr lang="en-US" sz="3900" dirty="0" err="1"/>
              <a:t>Rulhreu</a:t>
            </a:r>
            <a:r>
              <a:rPr lang="en-US" sz="3900" dirty="0"/>
              <a:t> </a:t>
            </a:r>
            <a:r>
              <a:rPr lang="en-US" sz="3900" dirty="0" err="1"/>
              <a:t>ral</a:t>
            </a:r>
            <a:r>
              <a:rPr lang="en-US" sz="3900" dirty="0"/>
              <a:t> do u </a:t>
            </a:r>
            <a:r>
              <a:rPr lang="en-US" sz="3900" dirty="0" err="1"/>
              <a:t>si</a:t>
            </a:r>
            <a:r>
              <a:rPr lang="en-US" sz="3900" dirty="0"/>
              <a:t>, Nan </a:t>
            </a:r>
            <a:r>
              <a:rPr lang="en-US" sz="3900" dirty="0" err="1"/>
              <a:t>ngun-nam</a:t>
            </a:r>
            <a:r>
              <a:rPr lang="en-US" sz="3900" dirty="0"/>
              <a:t> </a:t>
            </a:r>
            <a:r>
              <a:rPr lang="en-US" sz="3900" dirty="0" err="1"/>
              <a:t>hler</a:t>
            </a:r>
            <a:r>
              <a:rPr lang="en-US" sz="3900" dirty="0"/>
              <a:t> u law, </a:t>
            </a:r>
            <a:r>
              <a:rPr lang="en-US" sz="3900" dirty="0" err="1"/>
              <a:t>hmaiah</a:t>
            </a:r>
            <a:r>
              <a:rPr lang="en-US" sz="3900" dirty="0"/>
              <a:t> </a:t>
            </a:r>
            <a:r>
              <a:rPr lang="en-US" sz="3900" dirty="0" err="1"/>
              <a:t>kal</a:t>
            </a:r>
            <a:r>
              <a:rPr lang="en-US" sz="3900" dirty="0"/>
              <a:t> u,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, </a:t>
            </a:r>
            <a:r>
              <a:rPr lang="en-US" sz="3900" dirty="0" err="1"/>
              <a:t>nan</a:t>
            </a:r>
            <a:r>
              <a:rPr lang="en-US" sz="3900" dirty="0"/>
              <a:t> </a:t>
            </a:r>
            <a:r>
              <a:rPr lang="en-US" sz="3900" dirty="0" err="1"/>
              <a:t>hmaiah</a:t>
            </a:r>
            <a:r>
              <a:rPr lang="en-US" sz="3900" dirty="0"/>
              <a:t> ka dir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a </a:t>
            </a:r>
            <a:r>
              <a:rPr lang="en-US" sz="3900" dirty="0" err="1"/>
              <a:t>ti</a:t>
            </a:r>
            <a:r>
              <a:rPr lang="en-US" sz="3900" dirty="0"/>
              <a:t>, A </a:t>
            </a:r>
            <a:r>
              <a:rPr lang="en-US" sz="3900" dirty="0" err="1"/>
              <a:t>bia</a:t>
            </a:r>
            <a:r>
              <a:rPr lang="en-US" sz="3900" dirty="0"/>
              <a:t> </a:t>
            </a:r>
            <a:r>
              <a:rPr lang="en-US" sz="3900" dirty="0" err="1"/>
              <a:t>kam</a:t>
            </a:r>
            <a:r>
              <a:rPr lang="en-US" sz="3900" dirty="0"/>
              <a:t> </a:t>
            </a:r>
            <a:r>
              <a:rPr lang="en-US" sz="3900" dirty="0" err="1"/>
              <a:t>bantuk</a:t>
            </a:r>
            <a:r>
              <a:rPr lang="en-US" sz="3900" dirty="0"/>
              <a:t> in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tei</a:t>
            </a:r>
            <a:r>
              <a:rPr lang="en-US" sz="3900" dirty="0"/>
              <a:t> </a:t>
            </a:r>
            <a:r>
              <a:rPr lang="en-US" sz="3900" dirty="0" err="1"/>
              <a:t>theo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5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Fek</a:t>
            </a:r>
            <a:r>
              <a:rPr lang="en-US" sz="3900" dirty="0"/>
              <a:t> </a:t>
            </a:r>
            <a:r>
              <a:rPr lang="en-US" sz="3900" dirty="0" err="1"/>
              <a:t>te</a:t>
            </a:r>
            <a:r>
              <a:rPr lang="en-US" sz="3900" dirty="0"/>
              <a:t>-in dir u </a:t>
            </a:r>
            <a:r>
              <a:rPr lang="en-US" sz="3900" dirty="0" err="1"/>
              <a:t>si</a:t>
            </a:r>
            <a:r>
              <a:rPr lang="en-US" sz="3900" dirty="0"/>
              <a:t>, </a:t>
            </a:r>
            <a:r>
              <a:rPr lang="en-US" sz="3900" dirty="0" err="1"/>
              <a:t>Teinak</a:t>
            </a:r>
            <a:r>
              <a:rPr lang="en-US" sz="3900" dirty="0"/>
              <a:t> </a:t>
            </a:r>
            <a:r>
              <a:rPr lang="en-US" sz="3900" dirty="0" err="1"/>
              <a:t>tiang</a:t>
            </a:r>
            <a:r>
              <a:rPr lang="en-US" sz="3900" dirty="0"/>
              <a:t> </a:t>
            </a:r>
            <a:r>
              <a:rPr lang="en-US" sz="3900" dirty="0" err="1"/>
              <a:t>kal</a:t>
            </a:r>
            <a:r>
              <a:rPr lang="en-US" sz="3900" dirty="0"/>
              <a:t> chin </a:t>
            </a:r>
            <a:r>
              <a:rPr lang="en-US" sz="3900" dirty="0" err="1"/>
              <a:t>lengmang</a:t>
            </a:r>
            <a:r>
              <a:rPr lang="en-US" sz="3900" dirty="0"/>
              <a:t> u </a:t>
            </a:r>
            <a:r>
              <a:rPr lang="en-US" sz="3900" dirty="0" err="1"/>
              <a:t>si</a:t>
            </a:r>
            <a:r>
              <a:rPr lang="en-US" sz="3900" dirty="0"/>
              <a:t>,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bik</a:t>
            </a:r>
            <a:r>
              <a:rPr lang="en-US" sz="3900" dirty="0"/>
              <a:t> </a:t>
            </a:r>
            <a:r>
              <a:rPr lang="en-US" sz="3900" dirty="0" err="1"/>
              <a:t>ralkap</a:t>
            </a:r>
            <a:r>
              <a:rPr lang="en-US" sz="3900" dirty="0"/>
              <a:t> </a:t>
            </a:r>
            <a:r>
              <a:rPr lang="en-US" sz="3900" dirty="0" err="1"/>
              <a:t>tha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si</a:t>
            </a:r>
            <a:r>
              <a:rPr lang="en-US" sz="3900" dirty="0"/>
              <a:t>, </a:t>
            </a:r>
            <a:r>
              <a:rPr lang="en-US" sz="3900" dirty="0" err="1"/>
              <a:t>Bia</a:t>
            </a:r>
            <a:r>
              <a:rPr lang="en-US" sz="3900" dirty="0"/>
              <a:t>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kam</a:t>
            </a:r>
            <a:r>
              <a:rPr lang="en-US" sz="3900" dirty="0"/>
              <a:t> </a:t>
            </a:r>
            <a:r>
              <a:rPr lang="en-US" sz="3900" dirty="0" err="1"/>
              <a:t>bantukin</a:t>
            </a:r>
            <a:r>
              <a:rPr lang="en-US" sz="3900" dirty="0"/>
              <a:t>, </a:t>
            </a:r>
            <a:r>
              <a:rPr lang="en-US" sz="3900" dirty="0" err="1"/>
              <a:t>Teinak</a:t>
            </a:r>
            <a:r>
              <a:rPr lang="en-US" sz="3900" dirty="0"/>
              <a:t> sui </a:t>
            </a:r>
            <a:r>
              <a:rPr lang="en-US" sz="3900" dirty="0" err="1"/>
              <a:t>luchin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cio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5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Vawlei</a:t>
            </a:r>
            <a:r>
              <a:rPr lang="en-US" sz="3900" dirty="0"/>
              <a:t> </a:t>
            </a:r>
            <a:r>
              <a:rPr lang="en-US" sz="3900" dirty="0" err="1"/>
              <a:t>ngaihchiatnak</a:t>
            </a:r>
            <a:r>
              <a:rPr lang="en-US" sz="3900" dirty="0"/>
              <a:t> le, </a:t>
            </a:r>
            <a:r>
              <a:rPr lang="en-US" sz="3900" dirty="0" err="1"/>
              <a:t>Sifah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lonh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, </a:t>
            </a:r>
            <a:r>
              <a:rPr lang="en-US" sz="3900" dirty="0" err="1"/>
              <a:t>Vancung</a:t>
            </a:r>
            <a:r>
              <a:rPr lang="en-US" sz="3900" dirty="0"/>
              <a:t> </a:t>
            </a:r>
            <a:r>
              <a:rPr lang="en-US" sz="3900" dirty="0" err="1"/>
              <a:t>khua</a:t>
            </a:r>
            <a:r>
              <a:rPr lang="en-US" sz="3900" dirty="0"/>
              <a:t> ah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hawidawtmi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he, Dong lo-in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thangthatnak</a:t>
            </a:r>
            <a:r>
              <a:rPr lang="en-US" sz="3900" dirty="0"/>
              <a:t> </a:t>
            </a:r>
            <a:r>
              <a:rPr lang="en-US" sz="3900" dirty="0" err="1"/>
              <a:t>hla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sa</a:t>
            </a:r>
            <a:r>
              <a:rPr lang="en-US" sz="3900" dirty="0"/>
              <a:t>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Ngaihchiat</a:t>
            </a:r>
            <a:r>
              <a:rPr lang="en-US" sz="3900" dirty="0"/>
              <a:t> </a:t>
            </a:r>
            <a:r>
              <a:rPr lang="en-US" sz="3900" dirty="0" err="1"/>
              <a:t>sifah</a:t>
            </a:r>
            <a:r>
              <a:rPr lang="en-US" sz="3900" dirty="0"/>
              <a:t> </a:t>
            </a:r>
            <a:r>
              <a:rPr lang="en-US" sz="3900" dirty="0" err="1"/>
              <a:t>retheih</a:t>
            </a:r>
            <a:r>
              <a:rPr lang="en-US" sz="3900" dirty="0"/>
              <a:t> um </a:t>
            </a:r>
            <a:r>
              <a:rPr lang="en-US" sz="3900" dirty="0" err="1"/>
              <a:t>ti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lo.</a:t>
            </a:r>
          </a:p>
        </p:txBody>
      </p:sp>
    </p:spTree>
  </p:cSld>
  <p:clrMapOvr>
    <a:masterClrMapping/>
  </p:clrMapOvr>
</p:sld>
</file>

<file path=ppt/slides/slide15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Fek</a:t>
            </a:r>
            <a:r>
              <a:rPr lang="en-US" sz="3900" dirty="0"/>
              <a:t> </a:t>
            </a:r>
            <a:r>
              <a:rPr lang="en-US" sz="3900" dirty="0" err="1"/>
              <a:t>te</a:t>
            </a:r>
            <a:r>
              <a:rPr lang="en-US" sz="3900" dirty="0"/>
              <a:t>-in dir u </a:t>
            </a:r>
            <a:r>
              <a:rPr lang="en-US" sz="3900" dirty="0" err="1"/>
              <a:t>si</a:t>
            </a:r>
            <a:r>
              <a:rPr lang="en-US" sz="3900" dirty="0"/>
              <a:t>, </a:t>
            </a:r>
            <a:r>
              <a:rPr lang="en-US" sz="3900" dirty="0" err="1"/>
              <a:t>Teinak</a:t>
            </a:r>
            <a:r>
              <a:rPr lang="en-US" sz="3900" dirty="0"/>
              <a:t> </a:t>
            </a:r>
            <a:r>
              <a:rPr lang="en-US" sz="3900" dirty="0" err="1"/>
              <a:t>tiang</a:t>
            </a:r>
            <a:r>
              <a:rPr lang="en-US" sz="3900" dirty="0"/>
              <a:t> </a:t>
            </a:r>
            <a:r>
              <a:rPr lang="en-US" sz="3900" dirty="0" err="1"/>
              <a:t>kal</a:t>
            </a:r>
            <a:r>
              <a:rPr lang="en-US" sz="3900" dirty="0"/>
              <a:t> chin </a:t>
            </a:r>
            <a:r>
              <a:rPr lang="en-US" sz="3900" dirty="0" err="1"/>
              <a:t>lengmang</a:t>
            </a:r>
            <a:r>
              <a:rPr lang="en-US" sz="3900" dirty="0"/>
              <a:t> u </a:t>
            </a:r>
            <a:r>
              <a:rPr lang="en-US" sz="3900" dirty="0" err="1"/>
              <a:t>si</a:t>
            </a:r>
            <a:r>
              <a:rPr lang="en-US" sz="3900" dirty="0"/>
              <a:t>,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bik</a:t>
            </a:r>
            <a:r>
              <a:rPr lang="en-US" sz="3900" dirty="0"/>
              <a:t> </a:t>
            </a:r>
            <a:r>
              <a:rPr lang="en-US" sz="3900" dirty="0" err="1"/>
              <a:t>ralkap</a:t>
            </a:r>
            <a:r>
              <a:rPr lang="en-US" sz="3900" dirty="0"/>
              <a:t> </a:t>
            </a:r>
            <a:r>
              <a:rPr lang="en-US" sz="3900" dirty="0" err="1"/>
              <a:t>tha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si</a:t>
            </a:r>
            <a:r>
              <a:rPr lang="en-US" sz="3900" dirty="0"/>
              <a:t>, </a:t>
            </a:r>
            <a:r>
              <a:rPr lang="en-US" sz="3900" dirty="0" err="1"/>
              <a:t>Bia</a:t>
            </a:r>
            <a:r>
              <a:rPr lang="en-US" sz="3900" dirty="0"/>
              <a:t>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kam</a:t>
            </a:r>
            <a:r>
              <a:rPr lang="en-US" sz="3900" dirty="0"/>
              <a:t> </a:t>
            </a:r>
            <a:r>
              <a:rPr lang="en-US" sz="3900" dirty="0" err="1"/>
              <a:t>bantukin</a:t>
            </a:r>
            <a:r>
              <a:rPr lang="en-US" sz="3900" dirty="0"/>
              <a:t>, </a:t>
            </a:r>
            <a:r>
              <a:rPr lang="en-US" sz="3900" dirty="0" err="1"/>
              <a:t>Teinak</a:t>
            </a:r>
            <a:r>
              <a:rPr lang="en-US" sz="3900" dirty="0"/>
              <a:t> sui </a:t>
            </a:r>
            <a:r>
              <a:rPr lang="en-US" sz="3900" dirty="0" err="1"/>
              <a:t>luchin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cio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5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15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193. BAIBAL THIANG, CAUK THIANG</a:t>
            </a:r>
          </a:p>
          <a:p>
            <a:r>
              <a:rPr lang="en-US" sz="3900" dirty="0" err="1"/>
              <a:t>Doh</a:t>
            </a:r>
            <a:r>
              <a:rPr lang="en-US" sz="3900" dirty="0"/>
              <a:t> is F</a:t>
            </a:r>
          </a:p>
        </p:txBody>
      </p:sp>
    </p:spTree>
  </p:cSld>
  <p:clrMapOvr>
    <a:masterClrMapping/>
  </p:clrMapOvr>
</p:sld>
</file>

<file path=ppt/slides/slide15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Baibal</a:t>
            </a:r>
            <a:r>
              <a:rPr lang="en-US" sz="3900" dirty="0"/>
              <a:t> </a:t>
            </a:r>
            <a:r>
              <a:rPr lang="en-US" sz="3900" dirty="0" err="1"/>
              <a:t>Cathiang</a:t>
            </a:r>
            <a:r>
              <a:rPr lang="en-US" sz="3900" dirty="0"/>
              <a:t>,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Bia</a:t>
            </a:r>
            <a:r>
              <a:rPr lang="en-US" sz="3900" dirty="0"/>
              <a:t>, A sung </a:t>
            </a:r>
            <a:r>
              <a:rPr lang="en-US" sz="3900" dirty="0" err="1"/>
              <a:t>bik</a:t>
            </a:r>
            <a:r>
              <a:rPr lang="en-US" sz="3900" dirty="0"/>
              <a:t> </a:t>
            </a:r>
            <a:r>
              <a:rPr lang="en-US" sz="3900" dirty="0" err="1"/>
              <a:t>ro</a:t>
            </a:r>
            <a:r>
              <a:rPr lang="en-US" sz="3900" dirty="0"/>
              <a:t> </a:t>
            </a:r>
            <a:r>
              <a:rPr lang="en-US" sz="3900" dirty="0" err="1"/>
              <a:t>thil</a:t>
            </a:r>
            <a:r>
              <a:rPr lang="en-US" sz="3900" dirty="0"/>
              <a:t> </a:t>
            </a:r>
            <a:r>
              <a:rPr lang="en-US" sz="3900" dirty="0" err="1"/>
              <a:t>kei</a:t>
            </a:r>
            <a:r>
              <a:rPr lang="en-US" sz="3900" dirty="0"/>
              <a:t> ca, Ka </a:t>
            </a:r>
            <a:r>
              <a:rPr lang="en-US" sz="3900" dirty="0" err="1"/>
              <a:t>semnak</a:t>
            </a:r>
            <a:r>
              <a:rPr lang="en-US" sz="3900" dirty="0"/>
              <a:t> a ka </a:t>
            </a:r>
            <a:r>
              <a:rPr lang="en-US" sz="3900" dirty="0" err="1"/>
              <a:t>chimh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, </a:t>
            </a:r>
            <a:r>
              <a:rPr lang="en-US" sz="3900" dirty="0" err="1"/>
              <a:t>Zei</a:t>
            </a:r>
            <a:r>
              <a:rPr lang="en-US" sz="3900" dirty="0"/>
              <a:t> ka </a:t>
            </a:r>
            <a:r>
              <a:rPr lang="en-US" sz="3900" dirty="0" err="1"/>
              <a:t>si</a:t>
            </a:r>
            <a:r>
              <a:rPr lang="en-US" sz="3900" dirty="0"/>
              <a:t> a ka </a:t>
            </a:r>
            <a:r>
              <a:rPr lang="en-US" sz="3900" dirty="0" err="1"/>
              <a:t>cawnpiak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5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Ka </a:t>
            </a:r>
            <a:r>
              <a:rPr lang="en-US" sz="3900" dirty="0" err="1"/>
              <a:t>vahvaih</a:t>
            </a:r>
            <a:r>
              <a:rPr lang="en-US" sz="3900" dirty="0"/>
              <a:t> </a:t>
            </a:r>
            <a:r>
              <a:rPr lang="en-US" sz="3900" dirty="0" err="1"/>
              <a:t>tik</a:t>
            </a:r>
            <a:r>
              <a:rPr lang="en-US" sz="3900" dirty="0"/>
              <a:t> </a:t>
            </a:r>
            <a:r>
              <a:rPr lang="en-US" sz="3900" dirty="0" err="1"/>
              <a:t>mawh-chiattu</a:t>
            </a:r>
            <a:r>
              <a:rPr lang="en-US" sz="3900" dirty="0"/>
              <a:t>, </a:t>
            </a:r>
            <a:r>
              <a:rPr lang="en-US" sz="3900" dirty="0" err="1"/>
              <a:t>Khamhtu</a:t>
            </a:r>
            <a:r>
              <a:rPr lang="en-US" sz="3900" dirty="0"/>
              <a:t> </a:t>
            </a:r>
            <a:r>
              <a:rPr lang="en-US" sz="3900" dirty="0" err="1"/>
              <a:t>dawtnak</a:t>
            </a:r>
            <a:r>
              <a:rPr lang="en-US" sz="3900" dirty="0"/>
              <a:t> </a:t>
            </a:r>
            <a:r>
              <a:rPr lang="en-US" sz="3900" dirty="0" err="1"/>
              <a:t>hmuh-saktu</a:t>
            </a:r>
            <a:r>
              <a:rPr lang="en-US" sz="3900" dirty="0"/>
              <a:t>, A ka </a:t>
            </a:r>
            <a:r>
              <a:rPr lang="en-US" sz="3900" dirty="0" err="1"/>
              <a:t>hruaitu</a:t>
            </a:r>
            <a:r>
              <a:rPr lang="en-US" sz="3900" dirty="0"/>
              <a:t> le </a:t>
            </a:r>
            <a:r>
              <a:rPr lang="en-US" sz="3900" dirty="0" err="1"/>
              <a:t>vengtu</a:t>
            </a:r>
            <a:r>
              <a:rPr lang="en-US" sz="3900" dirty="0"/>
              <a:t>, </a:t>
            </a:r>
            <a:r>
              <a:rPr lang="en-US" sz="3900" dirty="0" err="1"/>
              <a:t>Dantat</a:t>
            </a:r>
            <a:r>
              <a:rPr lang="en-US" sz="3900" dirty="0"/>
              <a:t> maw </a:t>
            </a:r>
            <a:r>
              <a:rPr lang="en-US" sz="3900" dirty="0" err="1"/>
              <a:t>laksawng</a:t>
            </a:r>
            <a:r>
              <a:rPr lang="en-US" sz="3900" dirty="0"/>
              <a:t> </a:t>
            </a:r>
            <a:r>
              <a:rPr lang="en-US" sz="3900" dirty="0" err="1"/>
              <a:t>pe</a:t>
            </a:r>
            <a:r>
              <a:rPr lang="en-US" sz="3900" dirty="0"/>
              <a:t> </a:t>
            </a:r>
            <a:r>
              <a:rPr lang="en-US" sz="3900" dirty="0" err="1"/>
              <a:t>tu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5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Ramcar</a:t>
            </a:r>
            <a:r>
              <a:rPr lang="en-US" sz="3900" dirty="0"/>
              <a:t> </a:t>
            </a:r>
            <a:r>
              <a:rPr lang="en-US" sz="3900" dirty="0" err="1"/>
              <a:t>chung</a:t>
            </a:r>
            <a:r>
              <a:rPr lang="en-US" sz="3900" dirty="0"/>
              <a:t> </a:t>
            </a:r>
            <a:r>
              <a:rPr lang="en-US" sz="3900" dirty="0" err="1"/>
              <a:t>ngaihchiat</a:t>
            </a:r>
            <a:r>
              <a:rPr lang="en-US" sz="3900" dirty="0"/>
              <a:t> </a:t>
            </a:r>
            <a:r>
              <a:rPr lang="en-US" sz="3900" dirty="0" err="1"/>
              <a:t>sifah</a:t>
            </a:r>
            <a:r>
              <a:rPr lang="en-US" sz="3900" dirty="0"/>
              <a:t>, </a:t>
            </a:r>
            <a:r>
              <a:rPr lang="en-US" sz="3900" dirty="0" err="1"/>
              <a:t>Khuaruah</a:t>
            </a:r>
            <a:r>
              <a:rPr lang="en-US" sz="3900" dirty="0"/>
              <a:t> </a:t>
            </a:r>
            <a:r>
              <a:rPr lang="en-US" sz="3900" dirty="0" err="1"/>
              <a:t>har</a:t>
            </a:r>
            <a:r>
              <a:rPr lang="en-US" sz="3900" dirty="0"/>
              <a:t> </a:t>
            </a:r>
            <a:r>
              <a:rPr lang="en-US" sz="3900" dirty="0" err="1"/>
              <a:t>hnangam</a:t>
            </a:r>
            <a:r>
              <a:rPr lang="en-US" sz="3900" dirty="0"/>
              <a:t> </a:t>
            </a:r>
            <a:r>
              <a:rPr lang="en-US" sz="3900" dirty="0" err="1"/>
              <a:t>tertu</a:t>
            </a:r>
            <a:r>
              <a:rPr lang="en-US" sz="3900" dirty="0"/>
              <a:t>, Mi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thihnak</a:t>
            </a:r>
            <a:r>
              <a:rPr lang="en-US" sz="3900" dirty="0"/>
              <a:t> </a:t>
            </a:r>
            <a:r>
              <a:rPr lang="en-US" sz="3900" dirty="0" err="1"/>
              <a:t>tei</a:t>
            </a:r>
            <a:r>
              <a:rPr lang="en-US" sz="3900" dirty="0"/>
              <a:t> </a:t>
            </a:r>
            <a:r>
              <a:rPr lang="en-US" sz="3900" dirty="0" err="1"/>
              <a:t>khawhnak</a:t>
            </a:r>
            <a:r>
              <a:rPr lang="en-US" sz="3900" dirty="0"/>
              <a:t>, </a:t>
            </a:r>
            <a:r>
              <a:rPr lang="en-US" sz="3900" dirty="0" err="1"/>
              <a:t>Zumhnak</a:t>
            </a:r>
            <a:r>
              <a:rPr lang="en-US" sz="3900" dirty="0"/>
              <a:t> </a:t>
            </a:r>
            <a:r>
              <a:rPr lang="en-US" sz="3900" dirty="0" err="1"/>
              <a:t>nung</a:t>
            </a:r>
            <a:r>
              <a:rPr lang="en-US" sz="3900" dirty="0"/>
              <a:t> a </a:t>
            </a:r>
            <a:r>
              <a:rPr lang="en-US" sz="3900" dirty="0" err="1"/>
              <a:t>hmuhsaktu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5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A </a:t>
            </a:r>
            <a:r>
              <a:rPr lang="en-US" sz="3900" dirty="0" err="1"/>
              <a:t>ra</a:t>
            </a:r>
            <a:r>
              <a:rPr lang="en-US" sz="3900" dirty="0"/>
              <a:t> </a:t>
            </a:r>
            <a:r>
              <a:rPr lang="en-US" sz="3900" dirty="0" err="1"/>
              <a:t>laimi</a:t>
            </a:r>
            <a:r>
              <a:rPr lang="en-US" sz="3900" dirty="0"/>
              <a:t> </a:t>
            </a:r>
            <a:r>
              <a:rPr lang="en-US" sz="3900" dirty="0" err="1"/>
              <a:t>lawmhnak</a:t>
            </a:r>
            <a:r>
              <a:rPr lang="en-US" sz="3900" dirty="0"/>
              <a:t> le, </a:t>
            </a:r>
            <a:r>
              <a:rPr lang="en-US" sz="3900" dirty="0" err="1"/>
              <a:t>Misual</a:t>
            </a:r>
            <a:r>
              <a:rPr lang="en-US" sz="3900" dirty="0"/>
              <a:t> </a:t>
            </a:r>
            <a:r>
              <a:rPr lang="en-US" sz="3900" dirty="0" err="1"/>
              <a:t>dantatnak</a:t>
            </a:r>
            <a:r>
              <a:rPr lang="en-US" sz="3900" dirty="0"/>
              <a:t> </a:t>
            </a:r>
            <a:r>
              <a:rPr lang="en-US" sz="3900" dirty="0" err="1"/>
              <a:t>chimtu</a:t>
            </a:r>
            <a:r>
              <a:rPr lang="en-US" sz="3900" dirty="0"/>
              <a:t>; Maw a sung </a:t>
            </a:r>
            <a:r>
              <a:rPr lang="en-US" sz="3900" dirty="0" err="1"/>
              <a:t>bik</a:t>
            </a:r>
            <a:r>
              <a:rPr lang="en-US" sz="3900" dirty="0"/>
              <a:t> </a:t>
            </a:r>
            <a:r>
              <a:rPr lang="en-US" sz="3900" dirty="0" err="1"/>
              <a:t>Cauk</a:t>
            </a:r>
            <a:r>
              <a:rPr lang="en-US" sz="3900" dirty="0"/>
              <a:t> </a:t>
            </a:r>
            <a:r>
              <a:rPr lang="en-US" sz="3900" dirty="0" err="1"/>
              <a:t>Thiang</a:t>
            </a:r>
            <a:r>
              <a:rPr lang="en-US" sz="3900" dirty="0"/>
              <a:t>, A sung </a:t>
            </a:r>
            <a:r>
              <a:rPr lang="en-US" sz="3900" dirty="0" err="1"/>
              <a:t>bik</a:t>
            </a:r>
            <a:r>
              <a:rPr lang="en-US" sz="3900" dirty="0"/>
              <a:t> </a:t>
            </a:r>
            <a:r>
              <a:rPr lang="en-US" sz="3900" dirty="0" err="1"/>
              <a:t>ro</a:t>
            </a:r>
            <a:r>
              <a:rPr lang="en-US" sz="3900" dirty="0"/>
              <a:t> </a:t>
            </a:r>
            <a:r>
              <a:rPr lang="en-US" sz="3900" dirty="0" err="1"/>
              <a:t>thil</a:t>
            </a:r>
            <a:r>
              <a:rPr lang="en-US" sz="3900" dirty="0"/>
              <a:t> </a:t>
            </a:r>
            <a:r>
              <a:rPr lang="en-US" sz="3900" dirty="0" err="1"/>
              <a:t>kei</a:t>
            </a:r>
            <a:r>
              <a:rPr lang="en-US" sz="3900" dirty="0"/>
              <a:t> ca.</a:t>
            </a:r>
          </a:p>
        </p:txBody>
      </p:sp>
    </p:spTree>
  </p:cSld>
  <p:clrMapOvr>
    <a:masterClrMapping/>
  </p:clrMapOvr>
</p:sld>
</file>

<file path=ppt/slides/slide15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15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194. BAIBAL I TLAIH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Bb</a:t>
            </a:r>
          </a:p>
        </p:txBody>
      </p:sp>
    </p:spTree>
  </p:cSld>
  <p:clrMapOvr>
    <a:masterClrMapping/>
  </p:clrMapOvr>
</p:sld>
</file>

<file path=ppt/slides/slide15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Baibal</a:t>
            </a:r>
            <a:r>
              <a:rPr lang="en-US" sz="3900" dirty="0"/>
              <a:t> </a:t>
            </a:r>
            <a:r>
              <a:rPr lang="en-US" sz="3900" dirty="0" err="1"/>
              <a:t>cauk</a:t>
            </a:r>
            <a:r>
              <a:rPr lang="en-US" sz="3900" dirty="0"/>
              <a:t> cu </a:t>
            </a:r>
            <a:r>
              <a:rPr lang="en-US" sz="3900" dirty="0" err="1"/>
              <a:t>thlah</a:t>
            </a:r>
            <a:r>
              <a:rPr lang="en-US" sz="3900" dirty="0"/>
              <a:t> lo in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tlaih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A </a:t>
            </a:r>
            <a:r>
              <a:rPr lang="en-US" sz="3900" dirty="0" err="1"/>
              <a:t>sungmi</a:t>
            </a:r>
            <a:r>
              <a:rPr lang="en-US" sz="3900" dirty="0"/>
              <a:t> a </a:t>
            </a:r>
            <a:r>
              <a:rPr lang="en-US" sz="3900" dirty="0" err="1"/>
              <a:t>cawnpiaknak</a:t>
            </a:r>
            <a:r>
              <a:rPr lang="en-US" sz="3900" dirty="0"/>
              <a:t> </a:t>
            </a:r>
            <a:r>
              <a:rPr lang="en-US" sz="3900" dirty="0" err="1"/>
              <a:t>thlau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hlah</a:t>
            </a:r>
            <a:r>
              <a:rPr lang="en-US" sz="3900" dirty="0"/>
              <a:t>, A </a:t>
            </a:r>
            <a:r>
              <a:rPr lang="en-US" sz="3900" dirty="0" err="1"/>
              <a:t>itmi</a:t>
            </a:r>
            <a:r>
              <a:rPr lang="en-US" sz="3900" dirty="0"/>
              <a:t> </a:t>
            </a:r>
            <a:r>
              <a:rPr lang="en-US" sz="3900" dirty="0" err="1"/>
              <a:t>nunnak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</a:t>
            </a:r>
            <a:r>
              <a:rPr lang="en-US" sz="3900" dirty="0" err="1"/>
              <a:t>tun</a:t>
            </a:r>
            <a:r>
              <a:rPr lang="en-US" sz="3900" dirty="0"/>
              <a:t> </a:t>
            </a:r>
            <a:r>
              <a:rPr lang="en-US" sz="3900" dirty="0" err="1"/>
              <a:t>thawh</a:t>
            </a:r>
            <a:r>
              <a:rPr lang="en-US" sz="3900" dirty="0"/>
              <a:t> than </a:t>
            </a:r>
            <a:r>
              <a:rPr lang="en-US" sz="3900" dirty="0" err="1"/>
              <a:t>hna</a:t>
            </a:r>
            <a:r>
              <a:rPr lang="en-US" sz="3900" dirty="0"/>
              <a:t>, </a:t>
            </a:r>
            <a:r>
              <a:rPr lang="en-US" sz="3900" dirty="0" err="1"/>
              <a:t>Thih</a:t>
            </a:r>
            <a:r>
              <a:rPr lang="en-US" sz="3900" dirty="0"/>
              <a:t> </a:t>
            </a:r>
            <a:r>
              <a:rPr lang="en-US" sz="3900" dirty="0" err="1"/>
              <a:t>hnu</a:t>
            </a:r>
            <a:r>
              <a:rPr lang="en-US" sz="3900" dirty="0"/>
              <a:t> </a:t>
            </a:r>
            <a:r>
              <a:rPr lang="en-US" sz="3900" dirty="0" err="1"/>
              <a:t>nunnak</a:t>
            </a:r>
            <a:r>
              <a:rPr lang="en-US" sz="3900" dirty="0"/>
              <a:t> </a:t>
            </a:r>
            <a:r>
              <a:rPr lang="en-US" sz="3900" dirty="0" err="1"/>
              <a:t>kong</a:t>
            </a:r>
            <a:r>
              <a:rPr lang="en-US" sz="3900" dirty="0"/>
              <a:t> </a:t>
            </a:r>
            <a:r>
              <a:rPr lang="en-US" sz="3900" dirty="0" err="1"/>
              <a:t>biakam</a:t>
            </a:r>
            <a:r>
              <a:rPr lang="en-US" sz="3900" dirty="0"/>
              <a:t> a </a:t>
            </a:r>
            <a:r>
              <a:rPr lang="en-US" sz="3900" dirty="0" err="1"/>
              <a:t>fehter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5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320527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Baibal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tlaih</a:t>
            </a:r>
            <a:r>
              <a:rPr lang="en-US" sz="3900" dirty="0"/>
              <a:t>, </a:t>
            </a:r>
            <a:r>
              <a:rPr lang="en-US" sz="3900" dirty="0" err="1"/>
              <a:t>Baibal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tlaih</a:t>
            </a:r>
            <a:r>
              <a:rPr lang="en-US" sz="3900" dirty="0"/>
              <a:t>, Kan </a:t>
            </a:r>
            <a:r>
              <a:rPr lang="en-US" sz="3900" dirty="0" err="1"/>
              <a:t>mei</a:t>
            </a:r>
            <a:r>
              <a:rPr lang="en-US" sz="3900" dirty="0"/>
              <a:t> inn le lam </a:t>
            </a:r>
            <a:r>
              <a:rPr lang="en-US" sz="3900" dirty="0" err="1"/>
              <a:t>hruaitu</a:t>
            </a:r>
            <a:r>
              <a:rPr lang="en-US" sz="3900" dirty="0"/>
              <a:t>, </a:t>
            </a:r>
            <a:r>
              <a:rPr lang="en-US" sz="3900" dirty="0" err="1"/>
              <a:t>Baibal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5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Lungvar</a:t>
            </a:r>
            <a:r>
              <a:rPr lang="en-US" sz="3900" dirty="0"/>
              <a:t> man sung </a:t>
            </a:r>
            <a:r>
              <a:rPr lang="en-US" sz="3900" dirty="0" err="1"/>
              <a:t>Baibal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tlaih</a:t>
            </a:r>
            <a:r>
              <a:rPr lang="en-US" sz="3900" dirty="0"/>
              <a:t> </a:t>
            </a:r>
            <a:r>
              <a:rPr lang="en-US" sz="3900" dirty="0" err="1"/>
              <a:t>zungzal</a:t>
            </a:r>
            <a:r>
              <a:rPr lang="en-US" sz="3900" dirty="0"/>
              <a:t>, </a:t>
            </a:r>
            <a:r>
              <a:rPr lang="en-US" sz="3900" dirty="0" err="1"/>
              <a:t>Tlu</a:t>
            </a:r>
            <a:r>
              <a:rPr lang="en-US" sz="3900" dirty="0"/>
              <a:t> </a:t>
            </a:r>
            <a:r>
              <a:rPr lang="en-US" sz="3900" dirty="0" err="1"/>
              <a:t>ril</a:t>
            </a:r>
            <a:r>
              <a:rPr lang="en-US" sz="3900" dirty="0"/>
              <a:t> a </a:t>
            </a:r>
            <a:r>
              <a:rPr lang="en-US" sz="3900" dirty="0" err="1"/>
              <a:t>thawh</a:t>
            </a:r>
            <a:r>
              <a:rPr lang="en-US" sz="3900" dirty="0"/>
              <a:t>, nun </a:t>
            </a:r>
            <a:r>
              <a:rPr lang="en-US" sz="3900" dirty="0" err="1"/>
              <a:t>hmunhnak</a:t>
            </a:r>
            <a:r>
              <a:rPr lang="en-US" sz="3900" dirty="0"/>
              <a:t> a </a:t>
            </a:r>
            <a:r>
              <a:rPr lang="en-US" sz="3900" dirty="0" err="1"/>
              <a:t>pek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, A </a:t>
            </a:r>
            <a:r>
              <a:rPr lang="en-US" sz="3900" dirty="0" err="1"/>
              <a:t>sunlawinak</a:t>
            </a:r>
            <a:r>
              <a:rPr lang="en-US" sz="3900" dirty="0"/>
              <a:t> </a:t>
            </a:r>
            <a:r>
              <a:rPr lang="en-US" sz="3900" dirty="0" err="1"/>
              <a:t>kong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chim</a:t>
            </a:r>
            <a:r>
              <a:rPr lang="en-US" sz="3900" dirty="0"/>
              <a:t> </a:t>
            </a:r>
            <a:r>
              <a:rPr lang="en-US" sz="3900" dirty="0" err="1"/>
              <a:t>cawk</a:t>
            </a:r>
            <a:r>
              <a:rPr lang="en-US" sz="3900" dirty="0"/>
              <a:t> bal </a:t>
            </a:r>
            <a:r>
              <a:rPr lang="en-US" sz="3900" dirty="0" err="1"/>
              <a:t>lai</a:t>
            </a:r>
            <a:r>
              <a:rPr lang="en-US" sz="3900" dirty="0"/>
              <a:t> lo; </a:t>
            </a:r>
            <a:r>
              <a:rPr lang="en-US" sz="3900" dirty="0" err="1"/>
              <a:t>Caan</a:t>
            </a:r>
            <a:r>
              <a:rPr lang="en-US" sz="3900" dirty="0"/>
              <a:t> um </a:t>
            </a:r>
            <a:r>
              <a:rPr lang="en-US" sz="3900" dirty="0" err="1"/>
              <a:t>lioah</a:t>
            </a:r>
            <a:r>
              <a:rPr lang="en-US" sz="3900" dirty="0"/>
              <a:t> a </a:t>
            </a:r>
            <a:r>
              <a:rPr lang="en-US" sz="3900" dirty="0" err="1"/>
              <a:t>thluachuahnak</a:t>
            </a:r>
            <a:r>
              <a:rPr lang="en-US" sz="3900" dirty="0"/>
              <a:t> </a:t>
            </a:r>
            <a:r>
              <a:rPr lang="en-US" sz="3900" dirty="0" err="1"/>
              <a:t>kawl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5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320527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Baibal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tlaih</a:t>
            </a:r>
            <a:r>
              <a:rPr lang="en-US" sz="3900" dirty="0"/>
              <a:t>, </a:t>
            </a:r>
            <a:r>
              <a:rPr lang="en-US" sz="3900" dirty="0" err="1"/>
              <a:t>Baibal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tlaih</a:t>
            </a:r>
            <a:r>
              <a:rPr lang="en-US" sz="3900" dirty="0"/>
              <a:t>, Kan </a:t>
            </a:r>
            <a:r>
              <a:rPr lang="en-US" sz="3900" dirty="0" err="1"/>
              <a:t>mei</a:t>
            </a:r>
            <a:r>
              <a:rPr lang="en-US" sz="3900" dirty="0"/>
              <a:t> inn le lam </a:t>
            </a:r>
            <a:r>
              <a:rPr lang="en-US" sz="3900" dirty="0" err="1"/>
              <a:t>hruaitu</a:t>
            </a:r>
            <a:r>
              <a:rPr lang="en-US" sz="3900" dirty="0"/>
              <a:t>, </a:t>
            </a:r>
            <a:r>
              <a:rPr lang="en-US" sz="3900" dirty="0" err="1"/>
              <a:t>Baibal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5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Kephau</a:t>
            </a:r>
            <a:r>
              <a:rPr lang="en-US" sz="3900" dirty="0"/>
              <a:t> </a:t>
            </a:r>
            <a:r>
              <a:rPr lang="en-US" sz="3900" dirty="0" err="1"/>
              <a:t>caan</a:t>
            </a:r>
            <a:r>
              <a:rPr lang="en-US" sz="3900" dirty="0"/>
              <a:t> </a:t>
            </a:r>
            <a:r>
              <a:rPr lang="en-US" sz="3900" dirty="0" err="1"/>
              <a:t>kipah</a:t>
            </a:r>
            <a:r>
              <a:rPr lang="en-US" sz="3900" dirty="0"/>
              <a:t> </a:t>
            </a:r>
            <a:r>
              <a:rPr lang="en-US" sz="3900" dirty="0" err="1"/>
              <a:t>ceunak</a:t>
            </a:r>
            <a:r>
              <a:rPr lang="en-US" sz="3900" dirty="0"/>
              <a:t> </a:t>
            </a:r>
            <a:r>
              <a:rPr lang="en-US" sz="3900" dirty="0" err="1"/>
              <a:t>mei</a:t>
            </a:r>
            <a:r>
              <a:rPr lang="en-US" sz="3900" dirty="0"/>
              <a:t> inn a </a:t>
            </a:r>
            <a:r>
              <a:rPr lang="en-US" sz="3900" dirty="0" err="1"/>
              <a:t>si</a:t>
            </a:r>
            <a:r>
              <a:rPr lang="en-US" sz="3900" dirty="0"/>
              <a:t>, </a:t>
            </a:r>
            <a:r>
              <a:rPr lang="en-US" sz="3900" dirty="0" err="1"/>
              <a:t>Tlu</a:t>
            </a:r>
            <a:r>
              <a:rPr lang="en-US" sz="3900" dirty="0"/>
              <a:t> </a:t>
            </a:r>
            <a:r>
              <a:rPr lang="en-US" sz="3900" dirty="0" err="1"/>
              <a:t>ril</a:t>
            </a:r>
            <a:r>
              <a:rPr lang="en-US" sz="3900" dirty="0"/>
              <a:t> lo-in, </a:t>
            </a:r>
            <a:r>
              <a:rPr lang="en-US" sz="3900" dirty="0" err="1"/>
              <a:t>seino</a:t>
            </a:r>
            <a:r>
              <a:rPr lang="en-US" sz="3900" dirty="0"/>
              <a:t> mi a </a:t>
            </a:r>
            <a:r>
              <a:rPr lang="en-US" sz="3900" dirty="0" err="1"/>
              <a:t>hruai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, A </a:t>
            </a:r>
            <a:r>
              <a:rPr lang="en-US" sz="3900" dirty="0" err="1"/>
              <a:t>lotlaumi</a:t>
            </a:r>
            <a:r>
              <a:rPr lang="en-US" sz="3900" dirty="0"/>
              <a:t> </a:t>
            </a:r>
            <a:r>
              <a:rPr lang="en-US" sz="3900" dirty="0" err="1"/>
              <a:t>nunnak</a:t>
            </a:r>
            <a:r>
              <a:rPr lang="en-US" sz="3900" dirty="0"/>
              <a:t> </a:t>
            </a:r>
            <a:r>
              <a:rPr lang="en-US" sz="3900" dirty="0" err="1"/>
              <a:t>ruahchannak</a:t>
            </a:r>
            <a:r>
              <a:rPr lang="en-US" sz="3900" dirty="0"/>
              <a:t> a </a:t>
            </a:r>
            <a:r>
              <a:rPr lang="en-US" sz="3900" dirty="0" err="1"/>
              <a:t>pek</a:t>
            </a:r>
            <a:r>
              <a:rPr lang="en-US" sz="3900" dirty="0"/>
              <a:t>; Tar ca </a:t>
            </a:r>
            <a:r>
              <a:rPr lang="en-US" sz="3900" dirty="0" err="1"/>
              <a:t>thiangthunh</a:t>
            </a:r>
            <a:r>
              <a:rPr lang="en-US" sz="3900" dirty="0"/>
              <a:t> Ca </a:t>
            </a:r>
            <a:r>
              <a:rPr lang="en-US" sz="3900" dirty="0" err="1"/>
              <a:t>uk</a:t>
            </a:r>
            <a:r>
              <a:rPr lang="en-US" sz="3900" dirty="0"/>
              <a:t> </a:t>
            </a:r>
            <a:r>
              <a:rPr lang="en-US" sz="3900" dirty="0" err="1"/>
              <a:t>tha</a:t>
            </a:r>
            <a:r>
              <a:rPr lang="en-US" sz="3900" dirty="0"/>
              <a:t> </a:t>
            </a:r>
            <a:r>
              <a:rPr lang="en-US" sz="3900" dirty="0" err="1"/>
              <a:t>bik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5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320527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Baibal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tlaih</a:t>
            </a:r>
            <a:r>
              <a:rPr lang="en-US" sz="3900" dirty="0"/>
              <a:t>, </a:t>
            </a:r>
            <a:r>
              <a:rPr lang="en-US" sz="3900" dirty="0" err="1"/>
              <a:t>Baibal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tlaih</a:t>
            </a:r>
            <a:r>
              <a:rPr lang="en-US" sz="3900" dirty="0"/>
              <a:t>, Kan </a:t>
            </a:r>
            <a:r>
              <a:rPr lang="en-US" sz="3900" dirty="0" err="1"/>
              <a:t>mei</a:t>
            </a:r>
            <a:r>
              <a:rPr lang="en-US" sz="3900" dirty="0"/>
              <a:t> inn le lam </a:t>
            </a:r>
            <a:r>
              <a:rPr lang="en-US" sz="3900" dirty="0" err="1"/>
              <a:t>hruaitu</a:t>
            </a:r>
            <a:r>
              <a:rPr lang="en-US" sz="3900" dirty="0"/>
              <a:t>, </a:t>
            </a:r>
            <a:r>
              <a:rPr lang="en-US" sz="3900" dirty="0" err="1"/>
              <a:t>Baibal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5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15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195. BAIBAL KHA FEK TEIN I TLAIH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F</a:t>
            </a:r>
          </a:p>
        </p:txBody>
      </p:sp>
    </p:spTree>
  </p:cSld>
  <p:clrMapOvr>
    <a:masterClrMapping/>
  </p:clrMapOvr>
</p:sld>
</file>

<file path=ppt/slides/slide15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Na </a:t>
            </a:r>
            <a:r>
              <a:rPr lang="en-US" sz="3900" dirty="0" err="1"/>
              <a:t>khual</a:t>
            </a:r>
            <a:r>
              <a:rPr lang="en-US" sz="3900" dirty="0"/>
              <a:t> </a:t>
            </a:r>
            <a:r>
              <a:rPr lang="en-US" sz="3900" dirty="0" err="1"/>
              <a:t>tlawnnak</a:t>
            </a:r>
            <a:r>
              <a:rPr lang="en-US" sz="3900" dirty="0"/>
              <a:t> lam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kal</a:t>
            </a:r>
            <a:r>
              <a:rPr lang="en-US" sz="3900" dirty="0"/>
              <a:t> </a:t>
            </a:r>
            <a:r>
              <a:rPr lang="en-US" sz="3900" dirty="0" err="1"/>
              <a:t>lengmang</a:t>
            </a:r>
            <a:r>
              <a:rPr lang="en-US" sz="3900" dirty="0"/>
              <a:t> </a:t>
            </a:r>
            <a:r>
              <a:rPr lang="en-US" sz="3900" dirty="0" err="1"/>
              <a:t>lioah</a:t>
            </a:r>
            <a:r>
              <a:rPr lang="en-US" sz="3900" dirty="0"/>
              <a:t>, </a:t>
            </a:r>
            <a:r>
              <a:rPr lang="en-US" sz="3900" dirty="0" err="1"/>
              <a:t>Biatak</a:t>
            </a:r>
            <a:r>
              <a:rPr lang="en-US" sz="3900" dirty="0"/>
              <a:t> </a:t>
            </a:r>
            <a:r>
              <a:rPr lang="en-US" sz="3900" dirty="0" err="1"/>
              <a:t>te</a:t>
            </a:r>
            <a:r>
              <a:rPr lang="en-US" sz="3900" dirty="0"/>
              <a:t>-in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ruah</a:t>
            </a:r>
            <a:r>
              <a:rPr lang="en-US" sz="3900" dirty="0"/>
              <a:t> </a:t>
            </a:r>
            <a:r>
              <a:rPr lang="en-US" sz="3900" dirty="0" err="1"/>
              <a:t>awk</a:t>
            </a:r>
            <a:r>
              <a:rPr lang="en-US" sz="3900" dirty="0"/>
              <a:t> ka duh mi a um, Maw ka </a:t>
            </a:r>
            <a:r>
              <a:rPr lang="en-US" sz="3900" dirty="0" err="1"/>
              <a:t>fapa</a:t>
            </a:r>
            <a:r>
              <a:rPr lang="en-US" sz="3900" dirty="0"/>
              <a:t>, </a:t>
            </a:r>
            <a:r>
              <a:rPr lang="en-US" sz="3900" dirty="0" err="1"/>
              <a:t>ngai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hi ka </a:t>
            </a:r>
            <a:r>
              <a:rPr lang="en-US" sz="3900" dirty="0" err="1"/>
              <a:t>chim</a:t>
            </a:r>
            <a:r>
              <a:rPr lang="en-US" sz="3900" dirty="0"/>
              <a:t> </a:t>
            </a:r>
            <a:r>
              <a:rPr lang="en-US" sz="3900" dirty="0" err="1"/>
              <a:t>lio</a:t>
            </a:r>
            <a:r>
              <a:rPr lang="en-US" sz="3900" dirty="0"/>
              <a:t> ah, </a:t>
            </a:r>
            <a:r>
              <a:rPr lang="en-US" sz="3900" dirty="0" err="1"/>
              <a:t>Baibal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fek</a:t>
            </a:r>
            <a:r>
              <a:rPr lang="en-US" sz="3900" dirty="0"/>
              <a:t> </a:t>
            </a:r>
            <a:r>
              <a:rPr lang="en-US" sz="3900" dirty="0" err="1"/>
              <a:t>te</a:t>
            </a:r>
            <a:r>
              <a:rPr lang="en-US" sz="3900" dirty="0"/>
              <a:t>-in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tlaih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5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Baibal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fek</a:t>
            </a:r>
            <a:r>
              <a:rPr lang="en-US" sz="3900" dirty="0"/>
              <a:t> </a:t>
            </a:r>
            <a:r>
              <a:rPr lang="en-US" sz="3900" dirty="0" err="1"/>
              <a:t>te</a:t>
            </a:r>
            <a:r>
              <a:rPr lang="en-US" sz="3900" dirty="0"/>
              <a:t>-in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tlaih</a:t>
            </a:r>
            <a:r>
              <a:rPr lang="en-US" sz="3900" dirty="0"/>
              <a:t>, </a:t>
            </a:r>
            <a:r>
              <a:rPr lang="en-US" sz="3900" dirty="0" err="1"/>
              <a:t>Baibal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fek</a:t>
            </a:r>
            <a:r>
              <a:rPr lang="en-US" sz="3900" dirty="0"/>
              <a:t> </a:t>
            </a:r>
            <a:r>
              <a:rPr lang="en-US" sz="3900" dirty="0" err="1"/>
              <a:t>te</a:t>
            </a:r>
            <a:r>
              <a:rPr lang="en-US" sz="3900" dirty="0"/>
              <a:t>-in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tlaih</a:t>
            </a:r>
            <a:r>
              <a:rPr lang="en-US" sz="3900" dirty="0"/>
              <a:t>, Na nun ah </a:t>
            </a:r>
            <a:r>
              <a:rPr lang="en-US" sz="3900" dirty="0" err="1"/>
              <a:t>siseh</a:t>
            </a:r>
            <a:r>
              <a:rPr lang="en-US" sz="3900" dirty="0"/>
              <a:t>,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thih</a:t>
            </a:r>
            <a:r>
              <a:rPr lang="en-US" sz="3900" dirty="0"/>
              <a:t> </a:t>
            </a:r>
            <a:r>
              <a:rPr lang="en-US" sz="3900" dirty="0" err="1"/>
              <a:t>zong</a:t>
            </a:r>
            <a:r>
              <a:rPr lang="en-US" sz="3900" dirty="0"/>
              <a:t> ah </a:t>
            </a:r>
            <a:r>
              <a:rPr lang="en-US" sz="3900" dirty="0" err="1"/>
              <a:t>siseh</a:t>
            </a:r>
            <a:r>
              <a:rPr lang="en-US" sz="3900" dirty="0"/>
              <a:t>, </a:t>
            </a:r>
            <a:r>
              <a:rPr lang="en-US" sz="3900" dirty="0" err="1"/>
              <a:t>Baibal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fek</a:t>
            </a:r>
            <a:r>
              <a:rPr lang="en-US" sz="3900" dirty="0"/>
              <a:t> </a:t>
            </a:r>
            <a:r>
              <a:rPr lang="en-US" sz="3900" dirty="0" err="1"/>
              <a:t>te</a:t>
            </a:r>
            <a:r>
              <a:rPr lang="en-US" sz="3900" dirty="0"/>
              <a:t>-in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tlaih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5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Vanchiatnak</a:t>
            </a:r>
            <a:r>
              <a:rPr lang="en-US" sz="3900" dirty="0"/>
              <a:t> le </a:t>
            </a:r>
            <a:r>
              <a:rPr lang="en-US" sz="3900" dirty="0" err="1"/>
              <a:t>ngaihchiat</a:t>
            </a:r>
            <a:r>
              <a:rPr lang="en-US" sz="3900" dirty="0"/>
              <a:t> </a:t>
            </a:r>
            <a:r>
              <a:rPr lang="en-US" sz="3900" dirty="0" err="1"/>
              <a:t>mitthli</a:t>
            </a:r>
            <a:r>
              <a:rPr lang="en-US" sz="3900" dirty="0"/>
              <a:t> </a:t>
            </a:r>
            <a:r>
              <a:rPr lang="en-US" sz="3900" dirty="0" err="1"/>
              <a:t>tlaknak</a:t>
            </a:r>
            <a:r>
              <a:rPr lang="en-US" sz="3900" dirty="0"/>
              <a:t> </a:t>
            </a:r>
            <a:r>
              <a:rPr lang="en-US" sz="3900" dirty="0" err="1"/>
              <a:t>siseh</a:t>
            </a:r>
            <a:r>
              <a:rPr lang="en-US" sz="3900" dirty="0"/>
              <a:t>, </a:t>
            </a:r>
            <a:r>
              <a:rPr lang="en-US" sz="3900" dirty="0" err="1"/>
              <a:t>Tukforhnak</a:t>
            </a:r>
            <a:r>
              <a:rPr lang="en-US" sz="3900" dirty="0"/>
              <a:t> </a:t>
            </a:r>
            <a:r>
              <a:rPr lang="en-US" sz="3900" dirty="0" err="1"/>
              <a:t>zong</a:t>
            </a:r>
            <a:r>
              <a:rPr lang="en-US" sz="3900" dirty="0"/>
              <a:t> </a:t>
            </a:r>
            <a:r>
              <a:rPr lang="en-US" sz="3900" dirty="0" err="1"/>
              <a:t>kum</a:t>
            </a:r>
            <a:r>
              <a:rPr lang="en-US" sz="3900" dirty="0"/>
              <a:t> </a:t>
            </a:r>
            <a:r>
              <a:rPr lang="en-US" sz="3900" dirty="0" err="1"/>
              <a:t>saupi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in ah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, </a:t>
            </a:r>
            <a:r>
              <a:rPr lang="en-US" sz="3900" dirty="0" err="1"/>
              <a:t>Khrihfa</a:t>
            </a:r>
            <a:r>
              <a:rPr lang="en-US" sz="3900" dirty="0"/>
              <a:t>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zuam</a:t>
            </a:r>
            <a:r>
              <a:rPr lang="en-US" sz="3900" dirty="0"/>
              <a:t> </a:t>
            </a:r>
            <a:r>
              <a:rPr lang="en-US" sz="3900" dirty="0" err="1"/>
              <a:t>tih</a:t>
            </a:r>
            <a:r>
              <a:rPr lang="en-US" sz="3900" dirty="0"/>
              <a:t> lo-in </a:t>
            </a:r>
            <a:r>
              <a:rPr lang="en-US" sz="3900" dirty="0" err="1"/>
              <a:t>fong</a:t>
            </a:r>
            <a:r>
              <a:rPr lang="en-US" sz="3900" dirty="0"/>
              <a:t> chin law, </a:t>
            </a:r>
            <a:r>
              <a:rPr lang="en-US" sz="3900" dirty="0" err="1"/>
              <a:t>Khrihfa</a:t>
            </a:r>
            <a:r>
              <a:rPr lang="en-US" sz="3900" dirty="0"/>
              <a:t>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zuam</a:t>
            </a:r>
            <a:r>
              <a:rPr lang="en-US" sz="3900" dirty="0"/>
              <a:t> </a:t>
            </a:r>
            <a:r>
              <a:rPr lang="en-US" sz="3900" dirty="0" err="1"/>
              <a:t>tih</a:t>
            </a:r>
            <a:r>
              <a:rPr lang="en-US" sz="3900" dirty="0"/>
              <a:t> lo-in </a:t>
            </a:r>
            <a:r>
              <a:rPr lang="en-US" sz="3900" dirty="0" err="1"/>
              <a:t>fong</a:t>
            </a:r>
            <a:r>
              <a:rPr lang="en-US" sz="3900" dirty="0"/>
              <a:t> chin law, </a:t>
            </a:r>
            <a:r>
              <a:rPr lang="en-US" sz="3900" dirty="0" err="1"/>
              <a:t>Baibal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fek</a:t>
            </a:r>
            <a:r>
              <a:rPr lang="en-US" sz="3900" dirty="0"/>
              <a:t> </a:t>
            </a:r>
            <a:r>
              <a:rPr lang="en-US" sz="3900" dirty="0" err="1"/>
              <a:t>te</a:t>
            </a:r>
            <a:r>
              <a:rPr lang="en-US" sz="3900" dirty="0"/>
              <a:t>-in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tlaih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5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Baibal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fek</a:t>
            </a:r>
            <a:r>
              <a:rPr lang="en-US" sz="3900" dirty="0"/>
              <a:t> </a:t>
            </a:r>
            <a:r>
              <a:rPr lang="en-US" sz="3900" dirty="0" err="1"/>
              <a:t>te</a:t>
            </a:r>
            <a:r>
              <a:rPr lang="en-US" sz="3900" dirty="0"/>
              <a:t>-in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tlaih</a:t>
            </a:r>
            <a:r>
              <a:rPr lang="en-US" sz="3900" dirty="0"/>
              <a:t>, </a:t>
            </a:r>
            <a:r>
              <a:rPr lang="en-US" sz="3900" dirty="0" err="1"/>
              <a:t>Baibal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fek</a:t>
            </a:r>
            <a:r>
              <a:rPr lang="en-US" sz="3900" dirty="0"/>
              <a:t> </a:t>
            </a:r>
            <a:r>
              <a:rPr lang="en-US" sz="3900" dirty="0" err="1"/>
              <a:t>te</a:t>
            </a:r>
            <a:r>
              <a:rPr lang="en-US" sz="3900" dirty="0"/>
              <a:t>-in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tlaih</a:t>
            </a:r>
            <a:r>
              <a:rPr lang="en-US" sz="3900" dirty="0"/>
              <a:t>, Na nun ah </a:t>
            </a:r>
            <a:r>
              <a:rPr lang="en-US" sz="3900" dirty="0" err="1"/>
              <a:t>siseh</a:t>
            </a:r>
            <a:r>
              <a:rPr lang="en-US" sz="3900" dirty="0"/>
              <a:t>,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thih</a:t>
            </a:r>
            <a:r>
              <a:rPr lang="en-US" sz="3900" dirty="0"/>
              <a:t> </a:t>
            </a:r>
            <a:r>
              <a:rPr lang="en-US" sz="3900" dirty="0" err="1"/>
              <a:t>zong</a:t>
            </a:r>
            <a:r>
              <a:rPr lang="en-US" sz="3900" dirty="0"/>
              <a:t> ah </a:t>
            </a:r>
            <a:r>
              <a:rPr lang="en-US" sz="3900" dirty="0" err="1"/>
              <a:t>siseh</a:t>
            </a:r>
            <a:r>
              <a:rPr lang="en-US" sz="3900" dirty="0"/>
              <a:t>, </a:t>
            </a:r>
            <a:r>
              <a:rPr lang="en-US" sz="3900" dirty="0" err="1"/>
              <a:t>Baibal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fek</a:t>
            </a:r>
            <a:r>
              <a:rPr lang="en-US" sz="3900" dirty="0"/>
              <a:t> </a:t>
            </a:r>
            <a:r>
              <a:rPr lang="en-US" sz="3900" dirty="0" err="1"/>
              <a:t>te</a:t>
            </a:r>
            <a:r>
              <a:rPr lang="en-US" sz="3900" dirty="0"/>
              <a:t>-in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tlaih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5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Pa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zum</a:t>
            </a:r>
            <a:r>
              <a:rPr lang="en-US" sz="3900" dirty="0"/>
              <a:t> law </a:t>
            </a:r>
            <a:r>
              <a:rPr lang="en-US" sz="3900" dirty="0" err="1"/>
              <a:t>thawnnak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Vailam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zohchih</a:t>
            </a:r>
            <a:r>
              <a:rPr lang="en-US" sz="3900" dirty="0"/>
              <a:t> law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tlau</a:t>
            </a:r>
            <a:r>
              <a:rPr lang="en-US" sz="3900" dirty="0"/>
              <a:t> bal </a:t>
            </a:r>
            <a:r>
              <a:rPr lang="en-US" sz="3900" dirty="0" err="1"/>
              <a:t>lai</a:t>
            </a:r>
            <a:r>
              <a:rPr lang="en-US" sz="3900" dirty="0"/>
              <a:t> lo; Na </a:t>
            </a:r>
            <a:r>
              <a:rPr lang="en-US" sz="3900" dirty="0" err="1"/>
              <a:t>kal</a:t>
            </a:r>
            <a:r>
              <a:rPr lang="en-US" sz="3900" dirty="0"/>
              <a:t> </a:t>
            </a:r>
            <a:r>
              <a:rPr lang="en-US" sz="3900" dirty="0" err="1"/>
              <a:t>pah</a:t>
            </a:r>
            <a:r>
              <a:rPr lang="en-US" sz="3900" dirty="0"/>
              <a:t> in </a:t>
            </a:r>
            <a:r>
              <a:rPr lang="en-US" sz="3900" dirty="0" err="1"/>
              <a:t>lawmhnak</a:t>
            </a:r>
            <a:r>
              <a:rPr lang="en-US" sz="3900" dirty="0"/>
              <a:t> </a:t>
            </a:r>
            <a:r>
              <a:rPr lang="en-US" sz="3900" dirty="0" err="1"/>
              <a:t>hla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sak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Baibal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fek</a:t>
            </a:r>
            <a:r>
              <a:rPr lang="en-US" sz="3900" dirty="0"/>
              <a:t> </a:t>
            </a:r>
            <a:r>
              <a:rPr lang="en-US" sz="3900" dirty="0" err="1"/>
              <a:t>te</a:t>
            </a:r>
            <a:r>
              <a:rPr lang="en-US" sz="3900" dirty="0"/>
              <a:t>-in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tlaih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5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Baibal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fek</a:t>
            </a:r>
            <a:r>
              <a:rPr lang="en-US" sz="3900" dirty="0"/>
              <a:t> </a:t>
            </a:r>
            <a:r>
              <a:rPr lang="en-US" sz="3900" dirty="0" err="1"/>
              <a:t>te</a:t>
            </a:r>
            <a:r>
              <a:rPr lang="en-US" sz="3900" dirty="0"/>
              <a:t>-in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tlaih</a:t>
            </a:r>
            <a:r>
              <a:rPr lang="en-US" sz="3900" dirty="0"/>
              <a:t>, </a:t>
            </a:r>
            <a:r>
              <a:rPr lang="en-US" sz="3900" dirty="0" err="1"/>
              <a:t>Baibal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fek</a:t>
            </a:r>
            <a:r>
              <a:rPr lang="en-US" sz="3900" dirty="0"/>
              <a:t> </a:t>
            </a:r>
            <a:r>
              <a:rPr lang="en-US" sz="3900" dirty="0" err="1"/>
              <a:t>te</a:t>
            </a:r>
            <a:r>
              <a:rPr lang="en-US" sz="3900" dirty="0"/>
              <a:t>-in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tlaih</a:t>
            </a:r>
            <a:r>
              <a:rPr lang="en-US" sz="3900" dirty="0"/>
              <a:t>, Na nun ah </a:t>
            </a:r>
            <a:r>
              <a:rPr lang="en-US" sz="3900" dirty="0" err="1"/>
              <a:t>siseh</a:t>
            </a:r>
            <a:r>
              <a:rPr lang="en-US" sz="3900" dirty="0"/>
              <a:t>,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thih</a:t>
            </a:r>
            <a:r>
              <a:rPr lang="en-US" sz="3900" dirty="0"/>
              <a:t> </a:t>
            </a:r>
            <a:r>
              <a:rPr lang="en-US" sz="3900" dirty="0" err="1"/>
              <a:t>zong</a:t>
            </a:r>
            <a:r>
              <a:rPr lang="en-US" sz="3900" dirty="0"/>
              <a:t> ah </a:t>
            </a:r>
            <a:r>
              <a:rPr lang="en-US" sz="3900" dirty="0" err="1"/>
              <a:t>siseh</a:t>
            </a:r>
            <a:r>
              <a:rPr lang="en-US" sz="3900" dirty="0"/>
              <a:t>, </a:t>
            </a:r>
            <a:r>
              <a:rPr lang="en-US" sz="3900" dirty="0" err="1"/>
              <a:t>Baibal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fek</a:t>
            </a:r>
            <a:r>
              <a:rPr lang="en-US" sz="3900" dirty="0"/>
              <a:t> </a:t>
            </a:r>
            <a:r>
              <a:rPr lang="en-US" sz="3900" dirty="0" err="1"/>
              <a:t>te</a:t>
            </a:r>
            <a:r>
              <a:rPr lang="en-US" sz="3900" dirty="0"/>
              <a:t>-in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tlaih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5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</a:t>
            </a:r>
            <a:r>
              <a:rPr lang="en-US" sz="3900" dirty="0" err="1"/>
              <a:t>Baibal</a:t>
            </a:r>
            <a:r>
              <a:rPr lang="en-US" sz="3900" dirty="0"/>
              <a:t> cu </a:t>
            </a:r>
            <a:r>
              <a:rPr lang="en-US" sz="3900" dirty="0" err="1"/>
              <a:t>ruahchannak</a:t>
            </a:r>
            <a:r>
              <a:rPr lang="en-US" sz="3900" dirty="0"/>
              <a:t> </a:t>
            </a:r>
            <a:r>
              <a:rPr lang="en-US" sz="3900" dirty="0" err="1"/>
              <a:t>hram</a:t>
            </a:r>
            <a:r>
              <a:rPr lang="en-US" sz="3900" dirty="0"/>
              <a:t> le </a:t>
            </a:r>
            <a:r>
              <a:rPr lang="en-US" sz="3900" dirty="0" err="1"/>
              <a:t>ceunak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, </a:t>
            </a:r>
            <a:r>
              <a:rPr lang="en-US" sz="3900" dirty="0" err="1"/>
              <a:t>Zan</a:t>
            </a:r>
            <a:r>
              <a:rPr lang="en-US" sz="3900" dirty="0"/>
              <a:t> ah lam an </a:t>
            </a:r>
            <a:r>
              <a:rPr lang="en-US" sz="3900" dirty="0" err="1"/>
              <a:t>hruaitu</a:t>
            </a:r>
            <a:r>
              <a:rPr lang="en-US" sz="3900" dirty="0"/>
              <a:t> </a:t>
            </a:r>
            <a:r>
              <a:rPr lang="en-US" sz="3900" dirty="0" err="1"/>
              <a:t>arfi</a:t>
            </a:r>
            <a:r>
              <a:rPr lang="en-US" sz="3900" dirty="0"/>
              <a:t> </a:t>
            </a:r>
            <a:r>
              <a:rPr lang="en-US" sz="3900" dirty="0" err="1"/>
              <a:t>ceu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, A </a:t>
            </a:r>
            <a:r>
              <a:rPr lang="en-US" sz="3900" dirty="0" err="1"/>
              <a:t>hruainak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zulh</a:t>
            </a:r>
            <a:r>
              <a:rPr lang="en-US" sz="3900" dirty="0"/>
              <a:t> </a:t>
            </a:r>
            <a:r>
              <a:rPr lang="en-US" sz="3900" dirty="0" err="1"/>
              <a:t>ahcun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tlau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lo, </a:t>
            </a:r>
            <a:r>
              <a:rPr lang="en-US" sz="3900" dirty="0" err="1"/>
              <a:t>Baibal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fek</a:t>
            </a:r>
            <a:r>
              <a:rPr lang="en-US" sz="3900" dirty="0"/>
              <a:t> </a:t>
            </a:r>
            <a:r>
              <a:rPr lang="en-US" sz="3900" dirty="0" err="1"/>
              <a:t>te</a:t>
            </a:r>
            <a:r>
              <a:rPr lang="en-US" sz="3900" dirty="0"/>
              <a:t>-in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tlaih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5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Baibal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fek</a:t>
            </a:r>
            <a:r>
              <a:rPr lang="en-US" sz="3900" dirty="0"/>
              <a:t> </a:t>
            </a:r>
            <a:r>
              <a:rPr lang="en-US" sz="3900" dirty="0" err="1"/>
              <a:t>te</a:t>
            </a:r>
            <a:r>
              <a:rPr lang="en-US" sz="3900" dirty="0"/>
              <a:t>-in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tlaih</a:t>
            </a:r>
            <a:r>
              <a:rPr lang="en-US" sz="3900" dirty="0"/>
              <a:t>, </a:t>
            </a:r>
            <a:r>
              <a:rPr lang="en-US" sz="3900" dirty="0" err="1"/>
              <a:t>Baibal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fek</a:t>
            </a:r>
            <a:r>
              <a:rPr lang="en-US" sz="3900" dirty="0"/>
              <a:t> </a:t>
            </a:r>
            <a:r>
              <a:rPr lang="en-US" sz="3900" dirty="0" err="1"/>
              <a:t>te</a:t>
            </a:r>
            <a:r>
              <a:rPr lang="en-US" sz="3900" dirty="0"/>
              <a:t>-in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tlaih</a:t>
            </a:r>
            <a:r>
              <a:rPr lang="en-US" sz="3900" dirty="0"/>
              <a:t>, Na nun ah </a:t>
            </a:r>
            <a:r>
              <a:rPr lang="en-US" sz="3900" dirty="0" err="1"/>
              <a:t>siseh</a:t>
            </a:r>
            <a:r>
              <a:rPr lang="en-US" sz="3900" dirty="0"/>
              <a:t>,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thih</a:t>
            </a:r>
            <a:r>
              <a:rPr lang="en-US" sz="3900" dirty="0"/>
              <a:t> </a:t>
            </a:r>
            <a:r>
              <a:rPr lang="en-US" sz="3900" dirty="0" err="1"/>
              <a:t>zong</a:t>
            </a:r>
            <a:r>
              <a:rPr lang="en-US" sz="3900" dirty="0"/>
              <a:t> ah </a:t>
            </a:r>
            <a:r>
              <a:rPr lang="en-US" sz="3900" dirty="0" err="1"/>
              <a:t>siseh</a:t>
            </a:r>
            <a:r>
              <a:rPr lang="en-US" sz="3900" dirty="0"/>
              <a:t>, </a:t>
            </a:r>
            <a:r>
              <a:rPr lang="en-US" sz="3900" dirty="0" err="1"/>
              <a:t>Baibal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fek</a:t>
            </a:r>
            <a:r>
              <a:rPr lang="en-US" sz="3900" dirty="0"/>
              <a:t> </a:t>
            </a:r>
            <a:r>
              <a:rPr lang="en-US" sz="3900" dirty="0" err="1"/>
              <a:t>te</a:t>
            </a:r>
            <a:r>
              <a:rPr lang="en-US" sz="3900" dirty="0"/>
              <a:t>-in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tlaih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5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15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196. KHUARUAHHAR NUNNAK BIA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G</a:t>
            </a:r>
          </a:p>
        </p:txBody>
      </p:sp>
    </p:spTree>
  </p:cSld>
  <p:clrMapOvr>
    <a:masterClrMapping/>
  </p:clrMapOvr>
</p:sld>
</file>

<file path=ppt/slides/slide15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Hla</a:t>
            </a:r>
            <a:r>
              <a:rPr lang="en-US" sz="3900" dirty="0"/>
              <a:t> in ka </a:t>
            </a:r>
            <a:r>
              <a:rPr lang="en-US" sz="3900" dirty="0" err="1"/>
              <a:t>sinah</a:t>
            </a:r>
            <a:r>
              <a:rPr lang="en-US" sz="3900" dirty="0"/>
              <a:t> run </a:t>
            </a:r>
            <a:r>
              <a:rPr lang="en-US" sz="3900" dirty="0" err="1"/>
              <a:t>chim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Khuaruahhar</a:t>
            </a:r>
            <a:r>
              <a:rPr lang="en-US" sz="3900" dirty="0"/>
              <a:t> nun </a:t>
            </a:r>
            <a:r>
              <a:rPr lang="en-US" sz="3900" dirty="0" err="1"/>
              <a:t>nak</a:t>
            </a:r>
            <a:r>
              <a:rPr lang="en-US" sz="3900" dirty="0"/>
              <a:t> </a:t>
            </a:r>
            <a:r>
              <a:rPr lang="en-US" sz="3900" dirty="0" err="1"/>
              <a:t>bia</a:t>
            </a:r>
            <a:r>
              <a:rPr lang="en-US" sz="3900" dirty="0"/>
              <a:t>, An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dawhnak</a:t>
            </a:r>
            <a:r>
              <a:rPr lang="en-US" sz="3900" dirty="0"/>
              <a:t> ka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ter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Khuaruahhar</a:t>
            </a:r>
            <a:r>
              <a:rPr lang="en-US" sz="3900" dirty="0"/>
              <a:t> </a:t>
            </a:r>
            <a:r>
              <a:rPr lang="en-US" sz="3900" dirty="0" err="1"/>
              <a:t>nunnak</a:t>
            </a:r>
            <a:r>
              <a:rPr lang="en-US" sz="3900" dirty="0"/>
              <a:t> </a:t>
            </a:r>
            <a:r>
              <a:rPr lang="en-US" sz="3900" dirty="0" err="1"/>
              <a:t>bia</a:t>
            </a:r>
            <a:r>
              <a:rPr lang="en-US" sz="3900" dirty="0"/>
              <a:t>, </a:t>
            </a:r>
            <a:r>
              <a:rPr lang="en-US" sz="3900" dirty="0" err="1"/>
              <a:t>Nunnak</a:t>
            </a:r>
            <a:r>
              <a:rPr lang="en-US" sz="3900" dirty="0"/>
              <a:t> </a:t>
            </a:r>
            <a:r>
              <a:rPr lang="en-US" sz="3900" dirty="0" err="1"/>
              <a:t>bia</a:t>
            </a:r>
            <a:r>
              <a:rPr lang="en-US" sz="3900" dirty="0"/>
              <a:t> </a:t>
            </a:r>
            <a:r>
              <a:rPr lang="en-US" sz="3900" dirty="0" err="1"/>
              <a:t>dawh</a:t>
            </a:r>
            <a:r>
              <a:rPr lang="en-US" sz="3900" dirty="0"/>
              <a:t> </a:t>
            </a:r>
            <a:r>
              <a:rPr lang="en-US" sz="3900" dirty="0" err="1"/>
              <a:t>bik</a:t>
            </a:r>
            <a:r>
              <a:rPr lang="en-US" sz="3900" dirty="0"/>
              <a:t> cu a </a:t>
            </a:r>
            <a:r>
              <a:rPr lang="en-US" sz="3900" dirty="0" err="1"/>
              <a:t>zumhning</a:t>
            </a:r>
            <a:r>
              <a:rPr lang="en-US" sz="3900" dirty="0"/>
              <a:t> ka </a:t>
            </a:r>
            <a:r>
              <a:rPr lang="en-US" sz="3900" dirty="0" err="1"/>
              <a:t>cawnpiak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5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(A </a:t>
            </a:r>
            <a:r>
              <a:rPr lang="en-US" sz="3900" dirty="0" err="1"/>
              <a:t>dawh</a:t>
            </a:r>
            <a:r>
              <a:rPr lang="en-US" sz="3900" dirty="0"/>
              <a:t> </a:t>
            </a:r>
            <a:r>
              <a:rPr lang="en-US" sz="3900" dirty="0" err="1"/>
              <a:t>bik</a:t>
            </a:r>
            <a:r>
              <a:rPr lang="en-US" sz="3900" dirty="0"/>
              <a:t> </a:t>
            </a:r>
            <a:r>
              <a:rPr lang="en-US" sz="3900" dirty="0" err="1"/>
              <a:t>bia</a:t>
            </a:r>
            <a:r>
              <a:rPr lang="en-US" sz="3900" dirty="0"/>
              <a:t>, </a:t>
            </a:r>
            <a:r>
              <a:rPr lang="en-US" sz="3900" dirty="0" err="1"/>
              <a:t>khuaruahhar</a:t>
            </a:r>
            <a:r>
              <a:rPr lang="en-US" sz="3900" dirty="0"/>
              <a:t> </a:t>
            </a:r>
            <a:r>
              <a:rPr lang="en-US" sz="3900" dirty="0" err="1"/>
              <a:t>bia</a:t>
            </a:r>
            <a:r>
              <a:rPr lang="en-US" sz="3900" dirty="0"/>
              <a:t>,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nunnak</a:t>
            </a:r>
            <a:r>
              <a:rPr lang="en-US" sz="3900" dirty="0"/>
              <a:t> </a:t>
            </a:r>
            <a:r>
              <a:rPr lang="en-US" sz="3900" dirty="0" err="1"/>
              <a:t>bia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, A </a:t>
            </a:r>
            <a:r>
              <a:rPr lang="en-US" sz="3900" dirty="0" err="1"/>
              <a:t>dawh</a:t>
            </a:r>
            <a:r>
              <a:rPr lang="en-US" sz="3900" dirty="0"/>
              <a:t> </a:t>
            </a:r>
            <a:r>
              <a:rPr lang="en-US" sz="3900" dirty="0" err="1"/>
              <a:t>bik</a:t>
            </a:r>
            <a:r>
              <a:rPr lang="en-US" sz="3900" dirty="0"/>
              <a:t> </a:t>
            </a:r>
            <a:r>
              <a:rPr lang="en-US" sz="3900" dirty="0" err="1"/>
              <a:t>bia</a:t>
            </a:r>
            <a:r>
              <a:rPr lang="en-US" sz="3900" dirty="0"/>
              <a:t>, </a:t>
            </a:r>
            <a:r>
              <a:rPr lang="en-US" sz="3900" dirty="0" err="1"/>
              <a:t>khuaruahhar</a:t>
            </a:r>
            <a:r>
              <a:rPr lang="en-US" sz="3900" dirty="0"/>
              <a:t> </a:t>
            </a:r>
            <a:r>
              <a:rPr lang="en-US" sz="3900" dirty="0" err="1"/>
              <a:t>bia</a:t>
            </a:r>
            <a:r>
              <a:rPr lang="en-US" sz="3900" dirty="0"/>
              <a:t>,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nunnak</a:t>
            </a:r>
            <a:r>
              <a:rPr lang="en-US" sz="3900" dirty="0"/>
              <a:t> </a:t>
            </a:r>
            <a:r>
              <a:rPr lang="en-US" sz="3900" dirty="0" err="1"/>
              <a:t>bia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)2.</a:t>
            </a:r>
          </a:p>
        </p:txBody>
      </p:sp>
    </p:spTree>
  </p:cSld>
  <p:clrMapOvr>
    <a:masterClrMapping/>
  </p:clrMapOvr>
</p:sld>
</file>

<file path=ppt/slides/slide15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mikip</a:t>
            </a:r>
            <a:r>
              <a:rPr lang="en-US" sz="3900" dirty="0"/>
              <a:t> a </a:t>
            </a:r>
            <a:r>
              <a:rPr lang="en-US" sz="3900" dirty="0" err="1"/>
              <a:t>pek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, </a:t>
            </a:r>
            <a:r>
              <a:rPr lang="en-US" sz="3900" dirty="0" err="1"/>
              <a:t>Khuaruahhar</a:t>
            </a:r>
            <a:r>
              <a:rPr lang="en-US" sz="3900" dirty="0"/>
              <a:t> </a:t>
            </a:r>
            <a:r>
              <a:rPr lang="en-US" sz="3900" dirty="0" err="1"/>
              <a:t>nunnak</a:t>
            </a:r>
            <a:r>
              <a:rPr lang="en-US" sz="3900" dirty="0"/>
              <a:t> </a:t>
            </a:r>
            <a:r>
              <a:rPr lang="en-US" sz="3900" dirty="0" err="1"/>
              <a:t>bia</a:t>
            </a:r>
            <a:r>
              <a:rPr lang="en-US" sz="3900" dirty="0"/>
              <a:t>, </a:t>
            </a:r>
            <a:r>
              <a:rPr lang="en-US" sz="3900" dirty="0" err="1"/>
              <a:t>Misual</a:t>
            </a:r>
            <a:r>
              <a:rPr lang="en-US" sz="3900" dirty="0"/>
              <a:t>, a aw </a:t>
            </a:r>
            <a:r>
              <a:rPr lang="en-US" sz="3900" dirty="0" err="1"/>
              <a:t>nem</a:t>
            </a:r>
            <a:r>
              <a:rPr lang="en-US" sz="3900" dirty="0"/>
              <a:t> </a:t>
            </a:r>
            <a:r>
              <a:rPr lang="en-US" sz="3900" dirty="0" err="1"/>
              <a:t>ngai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u, </a:t>
            </a:r>
            <a:r>
              <a:rPr lang="en-US" sz="3900" dirty="0" err="1"/>
              <a:t>Khuaruahhar</a:t>
            </a:r>
            <a:r>
              <a:rPr lang="en-US" sz="3900" dirty="0"/>
              <a:t> </a:t>
            </a:r>
            <a:r>
              <a:rPr lang="en-US" sz="3900" dirty="0" err="1"/>
              <a:t>nunnak</a:t>
            </a:r>
            <a:r>
              <a:rPr lang="en-US" sz="3900" dirty="0"/>
              <a:t> </a:t>
            </a:r>
            <a:r>
              <a:rPr lang="en-US" sz="3900" dirty="0" err="1"/>
              <a:t>bia</a:t>
            </a:r>
            <a:r>
              <a:rPr lang="en-US" sz="3900" dirty="0"/>
              <a:t>, Man lo-in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pek</a:t>
            </a:r>
            <a:r>
              <a:rPr lang="en-US" sz="3900" dirty="0"/>
              <a:t> </a:t>
            </a:r>
            <a:r>
              <a:rPr lang="en-US" sz="3900" dirty="0" err="1"/>
              <a:t>vancung</a:t>
            </a:r>
            <a:r>
              <a:rPr lang="en-US" sz="3900" dirty="0"/>
              <a:t>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tlunter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5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(A </a:t>
            </a:r>
            <a:r>
              <a:rPr lang="en-US" sz="3900" dirty="0" err="1"/>
              <a:t>dawh</a:t>
            </a:r>
            <a:r>
              <a:rPr lang="en-US" sz="3900" dirty="0"/>
              <a:t> </a:t>
            </a:r>
            <a:r>
              <a:rPr lang="en-US" sz="3900" dirty="0" err="1"/>
              <a:t>bik</a:t>
            </a:r>
            <a:r>
              <a:rPr lang="en-US" sz="3900" dirty="0"/>
              <a:t> </a:t>
            </a:r>
            <a:r>
              <a:rPr lang="en-US" sz="3900" dirty="0" err="1"/>
              <a:t>bia</a:t>
            </a:r>
            <a:r>
              <a:rPr lang="en-US" sz="3900" dirty="0"/>
              <a:t>, </a:t>
            </a:r>
            <a:r>
              <a:rPr lang="en-US" sz="3900" dirty="0" err="1"/>
              <a:t>khuaruahhar</a:t>
            </a:r>
            <a:r>
              <a:rPr lang="en-US" sz="3900" dirty="0"/>
              <a:t> </a:t>
            </a:r>
            <a:r>
              <a:rPr lang="en-US" sz="3900" dirty="0" err="1"/>
              <a:t>bia</a:t>
            </a:r>
            <a:r>
              <a:rPr lang="en-US" sz="3900" dirty="0"/>
              <a:t>,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nunnak</a:t>
            </a:r>
            <a:r>
              <a:rPr lang="en-US" sz="3900" dirty="0"/>
              <a:t> </a:t>
            </a:r>
            <a:r>
              <a:rPr lang="en-US" sz="3900" dirty="0" err="1"/>
              <a:t>bia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, A </a:t>
            </a:r>
            <a:r>
              <a:rPr lang="en-US" sz="3900" dirty="0" err="1"/>
              <a:t>dawh</a:t>
            </a:r>
            <a:r>
              <a:rPr lang="en-US" sz="3900" dirty="0"/>
              <a:t> </a:t>
            </a:r>
            <a:r>
              <a:rPr lang="en-US" sz="3900" dirty="0" err="1"/>
              <a:t>bik</a:t>
            </a:r>
            <a:r>
              <a:rPr lang="en-US" sz="3900" dirty="0"/>
              <a:t> </a:t>
            </a:r>
            <a:r>
              <a:rPr lang="en-US" sz="3900" dirty="0" err="1"/>
              <a:t>bia</a:t>
            </a:r>
            <a:r>
              <a:rPr lang="en-US" sz="3900" dirty="0"/>
              <a:t>, </a:t>
            </a:r>
            <a:r>
              <a:rPr lang="en-US" sz="3900" dirty="0" err="1"/>
              <a:t>khuaruahhar</a:t>
            </a:r>
            <a:r>
              <a:rPr lang="en-US" sz="3900" dirty="0"/>
              <a:t> </a:t>
            </a:r>
            <a:r>
              <a:rPr lang="en-US" sz="3900" dirty="0" err="1"/>
              <a:t>bia</a:t>
            </a:r>
            <a:r>
              <a:rPr lang="en-US" sz="3900" dirty="0"/>
              <a:t>,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nunnak</a:t>
            </a:r>
            <a:r>
              <a:rPr lang="en-US" sz="3900" dirty="0"/>
              <a:t> </a:t>
            </a:r>
            <a:r>
              <a:rPr lang="en-US" sz="3900" dirty="0" err="1"/>
              <a:t>bia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)2.</a:t>
            </a:r>
          </a:p>
        </p:txBody>
      </p:sp>
    </p:spTree>
  </p:cSld>
  <p:clrMapOvr>
    <a:masterClrMapping/>
  </p:clrMapOvr>
</p:sld>
</file>

<file path=ppt/slides/slide15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Dawh</a:t>
            </a:r>
            <a:r>
              <a:rPr lang="en-US" sz="3900" dirty="0"/>
              <a:t> in a </a:t>
            </a:r>
            <a:r>
              <a:rPr lang="en-US" sz="3900" dirty="0" err="1"/>
              <a:t>thang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</a:t>
            </a:r>
            <a:r>
              <a:rPr lang="en-US" sz="3900" dirty="0" err="1"/>
              <a:t>Thawngthabia</a:t>
            </a:r>
            <a:r>
              <a:rPr lang="en-US" sz="3900" dirty="0"/>
              <a:t>, </a:t>
            </a:r>
            <a:r>
              <a:rPr lang="en-US" sz="3900" dirty="0" err="1"/>
              <a:t>Khuaruahhar</a:t>
            </a:r>
            <a:r>
              <a:rPr lang="en-US" sz="3900" dirty="0"/>
              <a:t> </a:t>
            </a:r>
            <a:r>
              <a:rPr lang="en-US" sz="3900" dirty="0" err="1"/>
              <a:t>nunnak</a:t>
            </a:r>
            <a:r>
              <a:rPr lang="en-US" sz="3900" dirty="0"/>
              <a:t> </a:t>
            </a:r>
            <a:r>
              <a:rPr lang="en-US" sz="3900" dirty="0" err="1"/>
              <a:t>bia</a:t>
            </a:r>
            <a:r>
              <a:rPr lang="en-US" sz="3900" dirty="0"/>
              <a:t>, </a:t>
            </a:r>
            <a:r>
              <a:rPr lang="en-US" sz="3900" dirty="0" err="1"/>
              <a:t>Ngaihthiamnak</a:t>
            </a:r>
            <a:r>
              <a:rPr lang="en-US" sz="3900" dirty="0"/>
              <a:t> </a:t>
            </a:r>
            <a:r>
              <a:rPr lang="en-US" sz="3900" dirty="0" err="1"/>
              <a:t>mikip</a:t>
            </a:r>
            <a:r>
              <a:rPr lang="en-US" sz="3900" dirty="0"/>
              <a:t> a </a:t>
            </a:r>
            <a:r>
              <a:rPr lang="en-US" sz="3900" dirty="0" err="1"/>
              <a:t>pek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, </a:t>
            </a:r>
            <a:r>
              <a:rPr lang="en-US" sz="3900" dirty="0" err="1"/>
              <a:t>Khuaruahhar</a:t>
            </a:r>
            <a:r>
              <a:rPr lang="en-US" sz="3900" dirty="0"/>
              <a:t> </a:t>
            </a:r>
            <a:r>
              <a:rPr lang="en-US" sz="3900" dirty="0" err="1"/>
              <a:t>nunnak</a:t>
            </a:r>
            <a:r>
              <a:rPr lang="en-US" sz="3900" dirty="0"/>
              <a:t> </a:t>
            </a:r>
            <a:r>
              <a:rPr lang="en-US" sz="3900" dirty="0" err="1"/>
              <a:t>bia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Khamhtu</a:t>
            </a:r>
            <a:r>
              <a:rPr lang="en-US" sz="3900" dirty="0"/>
              <a:t> </a:t>
            </a:r>
            <a:r>
              <a:rPr lang="en-US" sz="3900" dirty="0" err="1"/>
              <a:t>kannih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thianter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5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(A </a:t>
            </a:r>
            <a:r>
              <a:rPr lang="en-US" sz="3900" dirty="0" err="1"/>
              <a:t>dawh</a:t>
            </a:r>
            <a:r>
              <a:rPr lang="en-US" sz="3900" dirty="0"/>
              <a:t> </a:t>
            </a:r>
            <a:r>
              <a:rPr lang="en-US" sz="3900" dirty="0" err="1"/>
              <a:t>bik</a:t>
            </a:r>
            <a:r>
              <a:rPr lang="en-US" sz="3900" dirty="0"/>
              <a:t> </a:t>
            </a:r>
            <a:r>
              <a:rPr lang="en-US" sz="3900" dirty="0" err="1"/>
              <a:t>bia</a:t>
            </a:r>
            <a:r>
              <a:rPr lang="en-US" sz="3900" dirty="0"/>
              <a:t>, </a:t>
            </a:r>
            <a:r>
              <a:rPr lang="en-US" sz="3900" dirty="0" err="1"/>
              <a:t>khuaruahhar</a:t>
            </a:r>
            <a:r>
              <a:rPr lang="en-US" sz="3900" dirty="0"/>
              <a:t> </a:t>
            </a:r>
            <a:r>
              <a:rPr lang="en-US" sz="3900" dirty="0" err="1"/>
              <a:t>bia</a:t>
            </a:r>
            <a:r>
              <a:rPr lang="en-US" sz="3900" dirty="0"/>
              <a:t>,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nunnak</a:t>
            </a:r>
            <a:r>
              <a:rPr lang="en-US" sz="3900" dirty="0"/>
              <a:t> </a:t>
            </a:r>
            <a:r>
              <a:rPr lang="en-US" sz="3900" dirty="0" err="1"/>
              <a:t>bia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, A </a:t>
            </a:r>
            <a:r>
              <a:rPr lang="en-US" sz="3900" dirty="0" err="1"/>
              <a:t>dawh</a:t>
            </a:r>
            <a:r>
              <a:rPr lang="en-US" sz="3900" dirty="0"/>
              <a:t> </a:t>
            </a:r>
            <a:r>
              <a:rPr lang="en-US" sz="3900" dirty="0" err="1"/>
              <a:t>bik</a:t>
            </a:r>
            <a:r>
              <a:rPr lang="en-US" sz="3900" dirty="0"/>
              <a:t> </a:t>
            </a:r>
            <a:r>
              <a:rPr lang="en-US" sz="3900" dirty="0" err="1"/>
              <a:t>bia</a:t>
            </a:r>
            <a:r>
              <a:rPr lang="en-US" sz="3900" dirty="0"/>
              <a:t>, </a:t>
            </a:r>
            <a:r>
              <a:rPr lang="en-US" sz="3900" dirty="0" err="1"/>
              <a:t>khuaruahhar</a:t>
            </a:r>
            <a:r>
              <a:rPr lang="en-US" sz="3900" dirty="0"/>
              <a:t> </a:t>
            </a:r>
            <a:r>
              <a:rPr lang="en-US" sz="3900" dirty="0" err="1"/>
              <a:t>bia</a:t>
            </a:r>
            <a:r>
              <a:rPr lang="en-US" sz="3900" dirty="0"/>
              <a:t>,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nunnak</a:t>
            </a:r>
            <a:r>
              <a:rPr lang="en-US" sz="3900" dirty="0"/>
              <a:t> </a:t>
            </a:r>
            <a:r>
              <a:rPr lang="en-US" sz="3900" dirty="0" err="1"/>
              <a:t>bia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)2.</a:t>
            </a:r>
          </a:p>
        </p:txBody>
      </p:sp>
    </p:spTree>
  </p:cSld>
  <p:clrMapOvr>
    <a:masterClrMapping/>
  </p:clrMapOvr>
</p:sld>
</file>

<file path=ppt/slides/slide15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15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197. MI KIP CA BAIBAL THIANG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Bb</a:t>
            </a:r>
          </a:p>
        </p:txBody>
      </p:sp>
    </p:spTree>
  </p:cSld>
  <p:clrMapOvr>
    <a:masterClrMapping/>
  </p:clrMapOvr>
</p:sld>
</file>

<file path=ppt/slides/slide15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Mi </a:t>
            </a:r>
            <a:r>
              <a:rPr lang="en-US" sz="3900" dirty="0" err="1"/>
              <a:t>vialte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Baibal</a:t>
            </a:r>
            <a:r>
              <a:rPr lang="en-US" sz="3900" dirty="0"/>
              <a:t> ca </a:t>
            </a:r>
            <a:r>
              <a:rPr lang="en-US" sz="3900" dirty="0" err="1"/>
              <a:t>rel</a:t>
            </a:r>
            <a:r>
              <a:rPr lang="en-US" sz="3900" dirty="0"/>
              <a:t>, Kan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tinhmi</a:t>
            </a:r>
            <a:r>
              <a:rPr lang="en-US" sz="3900" dirty="0"/>
              <a:t>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cio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, </a:t>
            </a:r>
            <a:r>
              <a:rPr lang="en-US" sz="3900" dirty="0" err="1"/>
              <a:t>Khuaza</a:t>
            </a:r>
            <a:r>
              <a:rPr lang="en-US" sz="3900" dirty="0"/>
              <a:t> kip ah a than </a:t>
            </a:r>
            <a:r>
              <a:rPr lang="en-US" sz="3900" dirty="0" err="1"/>
              <a:t>hlan</a:t>
            </a:r>
            <a:r>
              <a:rPr lang="en-US" sz="3900" dirty="0"/>
              <a:t> </a:t>
            </a:r>
            <a:r>
              <a:rPr lang="en-US" sz="3900" dirty="0" err="1"/>
              <a:t>tiang</a:t>
            </a:r>
            <a:r>
              <a:rPr lang="en-US" sz="3900" dirty="0"/>
              <a:t>, </a:t>
            </a:r>
            <a:r>
              <a:rPr lang="en-US" sz="3900" dirty="0" err="1"/>
              <a:t>Thli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kalpi</a:t>
            </a:r>
            <a:r>
              <a:rPr lang="en-US" sz="3900" dirty="0"/>
              <a:t> </a:t>
            </a:r>
            <a:r>
              <a:rPr lang="en-US" sz="3900" dirty="0" err="1"/>
              <a:t>lengmang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5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Rili</a:t>
            </a:r>
            <a:r>
              <a:rPr lang="en-US" sz="3900" dirty="0"/>
              <a:t> le </a:t>
            </a:r>
            <a:r>
              <a:rPr lang="en-US" sz="3900" dirty="0" err="1"/>
              <a:t>fing</a:t>
            </a:r>
            <a:r>
              <a:rPr lang="en-US" sz="3900" dirty="0"/>
              <a:t> </a:t>
            </a:r>
            <a:r>
              <a:rPr lang="en-US" sz="3900" dirty="0" err="1"/>
              <a:t>tlang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 ah,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bia</a:t>
            </a:r>
            <a:r>
              <a:rPr lang="en-US" sz="3900" dirty="0"/>
              <a:t> sung rung </a:t>
            </a:r>
            <a:r>
              <a:rPr lang="en-US" sz="3900" dirty="0" err="1"/>
              <a:t>ceu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Zan</a:t>
            </a:r>
            <a:r>
              <a:rPr lang="en-US" sz="3900" dirty="0"/>
              <a:t> </a:t>
            </a:r>
            <a:r>
              <a:rPr lang="en-US" sz="3900" dirty="0" err="1"/>
              <a:t>mui</a:t>
            </a:r>
            <a:r>
              <a:rPr lang="en-US" sz="3900" dirty="0"/>
              <a:t> </a:t>
            </a:r>
            <a:r>
              <a:rPr lang="en-US" sz="3900" dirty="0" err="1"/>
              <a:t>lak</a:t>
            </a:r>
            <a:r>
              <a:rPr lang="en-US" sz="3900" dirty="0"/>
              <a:t> ah a </a:t>
            </a:r>
            <a:r>
              <a:rPr lang="en-US" sz="3900" dirty="0" err="1"/>
              <a:t>vak</a:t>
            </a:r>
            <a:r>
              <a:rPr lang="en-US" sz="3900" dirty="0"/>
              <a:t> mi </a:t>
            </a:r>
            <a:r>
              <a:rPr lang="en-US" sz="3900" dirty="0" err="1"/>
              <a:t>hna</a:t>
            </a:r>
            <a:r>
              <a:rPr lang="en-US" sz="3900" dirty="0"/>
              <a:t>, </a:t>
            </a:r>
            <a:r>
              <a:rPr lang="en-US" sz="3900" dirty="0" err="1"/>
              <a:t>Pathian</a:t>
            </a:r>
            <a:r>
              <a:rPr lang="en-US" sz="3900" dirty="0"/>
              <a:t> sin ah an </a:t>
            </a:r>
            <a:r>
              <a:rPr lang="en-US" sz="3900" dirty="0" err="1"/>
              <a:t>phak</a:t>
            </a:r>
            <a:r>
              <a:rPr lang="en-US" sz="3900" dirty="0"/>
              <a:t> </a:t>
            </a:r>
            <a:r>
              <a:rPr lang="en-US" sz="3900" dirty="0" err="1"/>
              <a:t>hlan</a:t>
            </a:r>
            <a:r>
              <a:rPr lang="en-US" sz="3900" dirty="0"/>
              <a:t> </a:t>
            </a:r>
            <a:r>
              <a:rPr lang="en-US" sz="3900" dirty="0" err="1"/>
              <a:t>tiang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5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A </a:t>
            </a:r>
            <a:r>
              <a:rPr lang="en-US" sz="3900" dirty="0" err="1"/>
              <a:t>phaknak</a:t>
            </a:r>
            <a:r>
              <a:rPr lang="en-US" sz="3900" dirty="0"/>
              <a:t> </a:t>
            </a:r>
            <a:r>
              <a:rPr lang="en-US" sz="3900" dirty="0" err="1"/>
              <a:t>kipah</a:t>
            </a:r>
            <a:r>
              <a:rPr lang="en-US" sz="3900" dirty="0"/>
              <a:t> a </a:t>
            </a:r>
            <a:r>
              <a:rPr lang="en-US" sz="3900" dirty="0" err="1"/>
              <a:t>ceunak</a:t>
            </a:r>
            <a:r>
              <a:rPr lang="en-US" sz="3900" dirty="0"/>
              <a:t>, Ni </a:t>
            </a:r>
            <a:r>
              <a:rPr lang="en-US" sz="3900" dirty="0" err="1"/>
              <a:t>bangin</a:t>
            </a:r>
            <a:r>
              <a:rPr lang="en-US" sz="3900" dirty="0"/>
              <a:t> a </a:t>
            </a:r>
            <a:r>
              <a:rPr lang="en-US" sz="3900" dirty="0" err="1"/>
              <a:t>tlang</a:t>
            </a:r>
            <a:r>
              <a:rPr lang="en-US" sz="3900" dirty="0"/>
              <a:t>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</a:t>
            </a:r>
            <a:r>
              <a:rPr lang="en-US" sz="3900" dirty="0" err="1"/>
              <a:t>Sual</a:t>
            </a:r>
            <a:r>
              <a:rPr lang="en-US" sz="3900" dirty="0"/>
              <a:t> </a:t>
            </a:r>
            <a:r>
              <a:rPr lang="en-US" sz="3900" dirty="0" err="1"/>
              <a:t>riantuannak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</a:t>
            </a:r>
            <a:r>
              <a:rPr lang="en-US" sz="3900" dirty="0" err="1"/>
              <a:t>tei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, </a:t>
            </a:r>
            <a:r>
              <a:rPr lang="en-US" sz="3900" dirty="0" err="1"/>
              <a:t>Muihnak</a:t>
            </a:r>
            <a:r>
              <a:rPr lang="en-US" sz="3900" dirty="0"/>
              <a:t> </a:t>
            </a:r>
            <a:r>
              <a:rPr lang="en-US" sz="3900" dirty="0" err="1"/>
              <a:t>khuadawm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</a:t>
            </a:r>
            <a:r>
              <a:rPr lang="en-US" sz="3900" dirty="0" err="1"/>
              <a:t>tian</a:t>
            </a:r>
            <a:r>
              <a:rPr lang="en-US" sz="3900" dirty="0"/>
              <a:t> </a:t>
            </a:r>
            <a:r>
              <a:rPr lang="en-US" sz="3900" dirty="0" err="1"/>
              <a:t>dih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5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Rili</a:t>
            </a:r>
            <a:r>
              <a:rPr lang="en-US" sz="3900" dirty="0"/>
              <a:t> le </a:t>
            </a:r>
            <a:r>
              <a:rPr lang="en-US" sz="3900" dirty="0" err="1"/>
              <a:t>fing</a:t>
            </a:r>
            <a:r>
              <a:rPr lang="en-US" sz="3900" dirty="0"/>
              <a:t> </a:t>
            </a:r>
            <a:r>
              <a:rPr lang="en-US" sz="3900" dirty="0" err="1"/>
              <a:t>tlang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 ah,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bia</a:t>
            </a:r>
            <a:r>
              <a:rPr lang="en-US" sz="3900" dirty="0"/>
              <a:t> sung rung </a:t>
            </a:r>
            <a:r>
              <a:rPr lang="en-US" sz="3900" dirty="0" err="1"/>
              <a:t>ceu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Zan</a:t>
            </a:r>
            <a:r>
              <a:rPr lang="en-US" sz="3900" dirty="0"/>
              <a:t> </a:t>
            </a:r>
            <a:r>
              <a:rPr lang="en-US" sz="3900" dirty="0" err="1"/>
              <a:t>mui</a:t>
            </a:r>
            <a:r>
              <a:rPr lang="en-US" sz="3900" dirty="0"/>
              <a:t> </a:t>
            </a:r>
            <a:r>
              <a:rPr lang="en-US" sz="3900" dirty="0" err="1"/>
              <a:t>lak</a:t>
            </a:r>
            <a:r>
              <a:rPr lang="en-US" sz="3900" dirty="0"/>
              <a:t> ah a </a:t>
            </a:r>
            <a:r>
              <a:rPr lang="en-US" sz="3900" dirty="0" err="1"/>
              <a:t>vak</a:t>
            </a:r>
            <a:r>
              <a:rPr lang="en-US" sz="3900" dirty="0"/>
              <a:t> mi </a:t>
            </a:r>
            <a:r>
              <a:rPr lang="en-US" sz="3900" dirty="0" err="1"/>
              <a:t>hna</a:t>
            </a:r>
            <a:r>
              <a:rPr lang="en-US" sz="3900" dirty="0"/>
              <a:t>, </a:t>
            </a:r>
            <a:r>
              <a:rPr lang="en-US" sz="3900" dirty="0" err="1"/>
              <a:t>Pathian</a:t>
            </a:r>
            <a:r>
              <a:rPr lang="en-US" sz="3900" dirty="0"/>
              <a:t> sin ah an </a:t>
            </a:r>
            <a:r>
              <a:rPr lang="en-US" sz="3900" dirty="0" err="1"/>
              <a:t>phak</a:t>
            </a:r>
            <a:r>
              <a:rPr lang="en-US" sz="3900" dirty="0"/>
              <a:t> </a:t>
            </a:r>
            <a:r>
              <a:rPr lang="en-US" sz="3900" dirty="0" err="1"/>
              <a:t>hlan</a:t>
            </a:r>
            <a:r>
              <a:rPr lang="en-US" sz="3900" dirty="0"/>
              <a:t> </a:t>
            </a:r>
            <a:r>
              <a:rPr lang="en-US" sz="3900" dirty="0" err="1"/>
              <a:t>tiang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5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Kan Pa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hmai</a:t>
            </a:r>
            <a:r>
              <a:rPr lang="en-US" sz="3900" dirty="0"/>
              <a:t> a </a:t>
            </a:r>
            <a:r>
              <a:rPr lang="en-US" sz="3900" dirty="0" err="1"/>
              <a:t>langhter</a:t>
            </a:r>
            <a:r>
              <a:rPr lang="en-US" sz="3900" dirty="0"/>
              <a:t>, </a:t>
            </a:r>
            <a:r>
              <a:rPr lang="en-US" sz="3900" dirty="0" err="1"/>
              <a:t>Ngaihthiam</a:t>
            </a:r>
            <a:r>
              <a:rPr lang="en-US" sz="3900" dirty="0"/>
              <a:t> </a:t>
            </a:r>
            <a:r>
              <a:rPr lang="en-US" sz="3900" dirty="0" err="1"/>
              <a:t>dawtnak</a:t>
            </a:r>
            <a:r>
              <a:rPr lang="en-US" sz="3900" dirty="0"/>
              <a:t> he a </a:t>
            </a:r>
            <a:r>
              <a:rPr lang="en-US" sz="3900" dirty="0" err="1"/>
              <a:t>ceu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Adam </a:t>
            </a:r>
            <a:r>
              <a:rPr lang="en-US" sz="3900" dirty="0" err="1"/>
              <a:t>phun</a:t>
            </a:r>
            <a:r>
              <a:rPr lang="en-US" sz="3900" dirty="0"/>
              <a:t> </a:t>
            </a:r>
            <a:r>
              <a:rPr lang="en-US" sz="3900" dirty="0" err="1"/>
              <a:t>tlau</a:t>
            </a:r>
            <a:r>
              <a:rPr lang="en-US" sz="3900" dirty="0"/>
              <a:t> </a:t>
            </a:r>
            <a:r>
              <a:rPr lang="en-US" sz="3900" dirty="0" err="1"/>
              <a:t>ciami</a:t>
            </a:r>
            <a:r>
              <a:rPr lang="en-US" sz="3900" dirty="0"/>
              <a:t> </a:t>
            </a:r>
            <a:r>
              <a:rPr lang="en-US" sz="3900" dirty="0" err="1"/>
              <a:t>sinah</a:t>
            </a:r>
            <a:r>
              <a:rPr lang="en-US" sz="3900" dirty="0"/>
              <a:t>, Van </a:t>
            </a:r>
            <a:r>
              <a:rPr lang="en-US" sz="3900" dirty="0" err="1"/>
              <a:t>hnangamnak</a:t>
            </a:r>
            <a:r>
              <a:rPr lang="en-US" sz="3900" dirty="0"/>
              <a:t> </a:t>
            </a:r>
            <a:r>
              <a:rPr lang="en-US" sz="3900" dirty="0" err="1"/>
              <a:t>bia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</a:t>
            </a:r>
            <a:r>
              <a:rPr lang="en-US" sz="3900" dirty="0" err="1"/>
              <a:t>chim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5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Rili</a:t>
            </a:r>
            <a:r>
              <a:rPr lang="en-US" sz="3900" dirty="0"/>
              <a:t> le </a:t>
            </a:r>
            <a:r>
              <a:rPr lang="en-US" sz="3900" dirty="0" err="1"/>
              <a:t>fing</a:t>
            </a:r>
            <a:r>
              <a:rPr lang="en-US" sz="3900" dirty="0"/>
              <a:t> </a:t>
            </a:r>
            <a:r>
              <a:rPr lang="en-US" sz="3900" dirty="0" err="1"/>
              <a:t>tlang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 ah,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bia</a:t>
            </a:r>
            <a:r>
              <a:rPr lang="en-US" sz="3900" dirty="0"/>
              <a:t> sung rung </a:t>
            </a:r>
            <a:r>
              <a:rPr lang="en-US" sz="3900" dirty="0" err="1"/>
              <a:t>ceu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Zan</a:t>
            </a:r>
            <a:r>
              <a:rPr lang="en-US" sz="3900" dirty="0"/>
              <a:t> </a:t>
            </a:r>
            <a:r>
              <a:rPr lang="en-US" sz="3900" dirty="0" err="1"/>
              <a:t>mui</a:t>
            </a:r>
            <a:r>
              <a:rPr lang="en-US" sz="3900" dirty="0"/>
              <a:t> </a:t>
            </a:r>
            <a:r>
              <a:rPr lang="en-US" sz="3900" dirty="0" err="1"/>
              <a:t>lak</a:t>
            </a:r>
            <a:r>
              <a:rPr lang="en-US" sz="3900" dirty="0"/>
              <a:t> ah a </a:t>
            </a:r>
            <a:r>
              <a:rPr lang="en-US" sz="3900" dirty="0" err="1"/>
              <a:t>vak</a:t>
            </a:r>
            <a:r>
              <a:rPr lang="en-US" sz="3900" dirty="0"/>
              <a:t> mi </a:t>
            </a:r>
            <a:r>
              <a:rPr lang="en-US" sz="3900" dirty="0" err="1"/>
              <a:t>hna</a:t>
            </a:r>
            <a:r>
              <a:rPr lang="en-US" sz="3900" dirty="0"/>
              <a:t>, </a:t>
            </a:r>
            <a:r>
              <a:rPr lang="en-US" sz="3900" dirty="0" err="1"/>
              <a:t>Pathian</a:t>
            </a:r>
            <a:r>
              <a:rPr lang="en-US" sz="3900" dirty="0"/>
              <a:t> sin ah an </a:t>
            </a:r>
            <a:r>
              <a:rPr lang="en-US" sz="3900" dirty="0" err="1"/>
              <a:t>phak</a:t>
            </a:r>
            <a:r>
              <a:rPr lang="en-US" sz="3900" dirty="0"/>
              <a:t> </a:t>
            </a:r>
            <a:r>
              <a:rPr lang="en-US" sz="3900" dirty="0" err="1"/>
              <a:t>hlan</a:t>
            </a:r>
            <a:r>
              <a:rPr lang="en-US" sz="3900" dirty="0"/>
              <a:t> </a:t>
            </a:r>
            <a:r>
              <a:rPr lang="en-US" sz="3900" dirty="0" err="1"/>
              <a:t>tiang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5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Lung </a:t>
            </a:r>
            <a:r>
              <a:rPr lang="en-US" sz="3900" dirty="0" err="1"/>
              <a:t>retheimi</a:t>
            </a:r>
            <a:r>
              <a:rPr lang="en-US" sz="3900" dirty="0"/>
              <a:t> a </a:t>
            </a:r>
            <a:r>
              <a:rPr lang="en-US" sz="3900" dirty="0" err="1"/>
              <a:t>dinhter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, </a:t>
            </a:r>
            <a:r>
              <a:rPr lang="en-US" sz="3900" dirty="0" err="1"/>
              <a:t>Ngaihchiami</a:t>
            </a:r>
            <a:r>
              <a:rPr lang="en-US" sz="3900" dirty="0"/>
              <a:t> an </a:t>
            </a:r>
            <a:r>
              <a:rPr lang="en-US" sz="3900" dirty="0" err="1"/>
              <a:t>hna</a:t>
            </a:r>
            <a:r>
              <a:rPr lang="en-US" sz="3900" dirty="0"/>
              <a:t> a </a:t>
            </a:r>
            <a:r>
              <a:rPr lang="en-US" sz="3900" dirty="0" err="1"/>
              <a:t>ngamter</a:t>
            </a:r>
            <a:r>
              <a:rPr lang="en-US" sz="3900" dirty="0"/>
              <a:t>, </a:t>
            </a:r>
            <a:r>
              <a:rPr lang="en-US" sz="3900" dirty="0" err="1"/>
              <a:t>Lungdermi</a:t>
            </a:r>
            <a:r>
              <a:rPr lang="en-US" sz="3900" dirty="0"/>
              <a:t> </a:t>
            </a:r>
            <a:r>
              <a:rPr lang="en-US" sz="3900" dirty="0" err="1"/>
              <a:t>thazang</a:t>
            </a:r>
            <a:r>
              <a:rPr lang="en-US" sz="3900" dirty="0"/>
              <a:t> a </a:t>
            </a:r>
            <a:r>
              <a:rPr lang="en-US" sz="3900" dirty="0" err="1"/>
              <a:t>thawnter</a:t>
            </a:r>
            <a:r>
              <a:rPr lang="en-US" sz="3900" dirty="0"/>
              <a:t>,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ruahchannak</a:t>
            </a:r>
            <a:r>
              <a:rPr lang="en-US" sz="3900" dirty="0"/>
              <a:t> a </a:t>
            </a:r>
            <a:r>
              <a:rPr lang="en-US" sz="3900" dirty="0" err="1"/>
              <a:t>pek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5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Rili</a:t>
            </a:r>
            <a:r>
              <a:rPr lang="en-US" sz="3900" dirty="0"/>
              <a:t> le </a:t>
            </a:r>
            <a:r>
              <a:rPr lang="en-US" sz="3900" dirty="0" err="1"/>
              <a:t>fing</a:t>
            </a:r>
            <a:r>
              <a:rPr lang="en-US" sz="3900" dirty="0"/>
              <a:t> </a:t>
            </a:r>
            <a:r>
              <a:rPr lang="en-US" sz="3900" dirty="0" err="1"/>
              <a:t>tlang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 ah,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bia</a:t>
            </a:r>
            <a:r>
              <a:rPr lang="en-US" sz="3900" dirty="0"/>
              <a:t> sung rung </a:t>
            </a:r>
            <a:r>
              <a:rPr lang="en-US" sz="3900" dirty="0" err="1"/>
              <a:t>ceu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Zan</a:t>
            </a:r>
            <a:r>
              <a:rPr lang="en-US" sz="3900" dirty="0"/>
              <a:t> </a:t>
            </a:r>
            <a:r>
              <a:rPr lang="en-US" sz="3900" dirty="0" err="1"/>
              <a:t>mui</a:t>
            </a:r>
            <a:r>
              <a:rPr lang="en-US" sz="3900" dirty="0"/>
              <a:t> </a:t>
            </a:r>
            <a:r>
              <a:rPr lang="en-US" sz="3900" dirty="0" err="1"/>
              <a:t>lak</a:t>
            </a:r>
            <a:r>
              <a:rPr lang="en-US" sz="3900" dirty="0"/>
              <a:t> ah a </a:t>
            </a:r>
            <a:r>
              <a:rPr lang="en-US" sz="3900" dirty="0" err="1"/>
              <a:t>vak</a:t>
            </a:r>
            <a:r>
              <a:rPr lang="en-US" sz="3900" dirty="0"/>
              <a:t> mi </a:t>
            </a:r>
            <a:r>
              <a:rPr lang="en-US" sz="3900" dirty="0" err="1"/>
              <a:t>hna</a:t>
            </a:r>
            <a:r>
              <a:rPr lang="en-US" sz="3900" dirty="0"/>
              <a:t>, </a:t>
            </a:r>
            <a:r>
              <a:rPr lang="en-US" sz="3900" dirty="0" err="1"/>
              <a:t>Pathian</a:t>
            </a:r>
            <a:r>
              <a:rPr lang="en-US" sz="3900" dirty="0"/>
              <a:t> sin ah an </a:t>
            </a:r>
            <a:r>
              <a:rPr lang="en-US" sz="3900" dirty="0" err="1"/>
              <a:t>phak</a:t>
            </a:r>
            <a:r>
              <a:rPr lang="en-US" sz="3900" dirty="0"/>
              <a:t> </a:t>
            </a:r>
            <a:r>
              <a:rPr lang="en-US" sz="3900" dirty="0" err="1"/>
              <a:t>hlan</a:t>
            </a:r>
            <a:r>
              <a:rPr lang="en-US" sz="3900" dirty="0"/>
              <a:t> </a:t>
            </a:r>
            <a:r>
              <a:rPr lang="en-US" sz="3900" dirty="0" err="1"/>
              <a:t>tiang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5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15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198. NI SARIH CHUNG HIM TEIN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G</a:t>
            </a:r>
          </a:p>
        </p:txBody>
      </p:sp>
    </p:spTree>
  </p:cSld>
  <p:clrMapOvr>
    <a:masterClrMapping/>
  </p:clrMapOvr>
</p:sld>
</file>

<file path=ppt/slides/slide15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Ni </a:t>
            </a:r>
            <a:r>
              <a:rPr lang="en-US" sz="3900" dirty="0" err="1"/>
              <a:t>sarih</a:t>
            </a:r>
            <a:r>
              <a:rPr lang="en-US" sz="3900" dirty="0"/>
              <a:t> </a:t>
            </a:r>
            <a:r>
              <a:rPr lang="en-US" sz="3900" dirty="0" err="1"/>
              <a:t>chungah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Pa, Him </a:t>
            </a:r>
            <a:r>
              <a:rPr lang="en-US" sz="3900" dirty="0" err="1"/>
              <a:t>te</a:t>
            </a:r>
            <a:r>
              <a:rPr lang="en-US" sz="3900" dirty="0"/>
              <a:t>-in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zoh</a:t>
            </a:r>
            <a:r>
              <a:rPr lang="en-US" sz="3900" dirty="0"/>
              <a:t> </a:t>
            </a:r>
            <a:r>
              <a:rPr lang="en-US" sz="3900" dirty="0" err="1"/>
              <a:t>rih</a:t>
            </a:r>
            <a:r>
              <a:rPr lang="en-US" sz="3900" dirty="0"/>
              <a:t>, </a:t>
            </a:r>
            <a:r>
              <a:rPr lang="en-US" sz="3900" dirty="0" err="1"/>
              <a:t>Atu</a:t>
            </a:r>
            <a:r>
              <a:rPr lang="en-US" sz="3900" dirty="0"/>
              <a:t> </a:t>
            </a:r>
            <a:r>
              <a:rPr lang="en-US" sz="3900" dirty="0" err="1"/>
              <a:t>Biaknak</a:t>
            </a:r>
            <a:r>
              <a:rPr lang="en-US" sz="3900" dirty="0"/>
              <a:t> inn </a:t>
            </a:r>
            <a:r>
              <a:rPr lang="en-US" sz="3900" dirty="0" err="1"/>
              <a:t>chungah</a:t>
            </a:r>
            <a:r>
              <a:rPr lang="en-US" sz="3900" dirty="0"/>
              <a:t>, </a:t>
            </a:r>
            <a:r>
              <a:rPr lang="en-US" sz="3900" dirty="0" err="1"/>
              <a:t>Thluachuahnak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hal</a:t>
            </a:r>
            <a:r>
              <a:rPr lang="en-US" sz="3900" dirty="0"/>
              <a:t> u </a:t>
            </a:r>
            <a:r>
              <a:rPr lang="en-US" sz="3900" dirty="0" err="1"/>
              <a:t>si</a:t>
            </a:r>
            <a:r>
              <a:rPr lang="en-US" sz="3900" dirty="0"/>
              <a:t>. Ni </a:t>
            </a:r>
            <a:r>
              <a:rPr lang="en-US" sz="3900" dirty="0" err="1"/>
              <a:t>sarih</a:t>
            </a:r>
            <a:r>
              <a:rPr lang="en-US" sz="3900" dirty="0"/>
              <a:t> </a:t>
            </a:r>
            <a:r>
              <a:rPr lang="en-US" sz="3900" dirty="0" err="1"/>
              <a:t>lak</a:t>
            </a:r>
            <a:r>
              <a:rPr lang="en-US" sz="3900" dirty="0"/>
              <a:t> </a:t>
            </a:r>
            <a:r>
              <a:rPr lang="en-US" sz="3900" dirty="0" err="1"/>
              <a:t>tha</a:t>
            </a:r>
            <a:r>
              <a:rPr lang="en-US" sz="3900" dirty="0"/>
              <a:t> </a:t>
            </a:r>
            <a:r>
              <a:rPr lang="en-US" sz="3900" dirty="0" err="1"/>
              <a:t>bik</a:t>
            </a:r>
            <a:r>
              <a:rPr lang="en-US" sz="3900" dirty="0"/>
              <a:t> </a:t>
            </a:r>
            <a:r>
              <a:rPr lang="en-US" sz="3900" dirty="0" err="1"/>
              <a:t>ni</a:t>
            </a:r>
            <a:r>
              <a:rPr lang="en-US" sz="3900" dirty="0"/>
              <a:t>,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daih</a:t>
            </a:r>
            <a:r>
              <a:rPr lang="en-US" sz="3900" dirty="0"/>
              <a:t> </a:t>
            </a:r>
            <a:r>
              <a:rPr lang="en-US" sz="3900" dirty="0" err="1"/>
              <a:t>hmelchunhnak</a:t>
            </a:r>
            <a:r>
              <a:rPr lang="en-US" sz="3900" dirty="0"/>
              <a:t> </a:t>
            </a:r>
            <a:r>
              <a:rPr lang="en-US" sz="3900" dirty="0" err="1"/>
              <a:t>ni</a:t>
            </a:r>
            <a:r>
              <a:rPr lang="en-US" sz="3900" dirty="0"/>
              <a:t>. Ni </a:t>
            </a:r>
            <a:r>
              <a:rPr lang="en-US" sz="3900" dirty="0" err="1"/>
              <a:t>sarih</a:t>
            </a:r>
            <a:r>
              <a:rPr lang="en-US" sz="3900" dirty="0"/>
              <a:t> </a:t>
            </a:r>
            <a:r>
              <a:rPr lang="en-US" sz="3900" dirty="0" err="1"/>
              <a:t>lak</a:t>
            </a:r>
            <a:r>
              <a:rPr lang="en-US" sz="3900" dirty="0"/>
              <a:t> </a:t>
            </a:r>
            <a:r>
              <a:rPr lang="en-US" sz="3900" dirty="0" err="1"/>
              <a:t>tha</a:t>
            </a:r>
            <a:r>
              <a:rPr lang="en-US" sz="3900" dirty="0"/>
              <a:t> </a:t>
            </a:r>
            <a:r>
              <a:rPr lang="en-US" sz="3900" dirty="0" err="1"/>
              <a:t>bik</a:t>
            </a:r>
            <a:r>
              <a:rPr lang="en-US" sz="3900" dirty="0"/>
              <a:t> </a:t>
            </a:r>
            <a:r>
              <a:rPr lang="en-US" sz="3900" dirty="0" err="1"/>
              <a:t>ni</a:t>
            </a:r>
            <a:r>
              <a:rPr lang="en-US" sz="3900" dirty="0"/>
              <a:t>,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daih</a:t>
            </a:r>
            <a:r>
              <a:rPr lang="en-US" sz="3900" dirty="0"/>
              <a:t> </a:t>
            </a:r>
            <a:r>
              <a:rPr lang="en-US" sz="3900" dirty="0" err="1"/>
              <a:t>hmelchunhnak</a:t>
            </a:r>
            <a:r>
              <a:rPr lang="en-US" sz="3900" dirty="0"/>
              <a:t> </a:t>
            </a:r>
            <a:r>
              <a:rPr lang="en-US" sz="3900" dirty="0" err="1"/>
              <a:t>ni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5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62885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800" dirty="0"/>
              <a:t>2. Kan </a:t>
            </a:r>
            <a:r>
              <a:rPr lang="en-US" sz="3800" dirty="0" err="1"/>
              <a:t>Khamhbawi</a:t>
            </a:r>
            <a:r>
              <a:rPr lang="en-US" sz="3800" dirty="0"/>
              <a:t> sung </a:t>
            </a:r>
            <a:r>
              <a:rPr lang="en-US" sz="3800" dirty="0" err="1"/>
              <a:t>bik</a:t>
            </a:r>
            <a:r>
              <a:rPr lang="en-US" sz="3800" dirty="0"/>
              <a:t> min in, </a:t>
            </a:r>
            <a:r>
              <a:rPr lang="en-US" sz="3800" dirty="0" err="1"/>
              <a:t>Nangmah</a:t>
            </a:r>
            <a:r>
              <a:rPr lang="en-US" sz="3800" dirty="0"/>
              <a:t> </a:t>
            </a:r>
            <a:r>
              <a:rPr lang="en-US" sz="3800" dirty="0" err="1"/>
              <a:t>lianhnak</a:t>
            </a:r>
            <a:r>
              <a:rPr lang="en-US" sz="3800" dirty="0"/>
              <a:t> </a:t>
            </a:r>
            <a:r>
              <a:rPr lang="en-US" sz="3800" dirty="0" err="1"/>
              <a:t>kha</a:t>
            </a:r>
            <a:r>
              <a:rPr lang="en-US" sz="3800" dirty="0"/>
              <a:t> </a:t>
            </a:r>
            <a:r>
              <a:rPr lang="en-US" sz="3800" dirty="0" err="1"/>
              <a:t>kan</a:t>
            </a:r>
            <a:r>
              <a:rPr lang="en-US" sz="3800" dirty="0"/>
              <a:t> </a:t>
            </a:r>
            <a:r>
              <a:rPr lang="en-US" sz="3800" dirty="0" err="1"/>
              <a:t>kawl</a:t>
            </a:r>
            <a:r>
              <a:rPr lang="en-US" sz="3800" dirty="0"/>
              <a:t>, Na </a:t>
            </a:r>
            <a:r>
              <a:rPr lang="en-US" sz="3800" dirty="0" err="1"/>
              <a:t>hmai</a:t>
            </a:r>
            <a:r>
              <a:rPr lang="en-US" sz="3800" dirty="0"/>
              <a:t> </a:t>
            </a:r>
            <a:r>
              <a:rPr lang="en-US" sz="3800" dirty="0" err="1"/>
              <a:t>tha</a:t>
            </a:r>
            <a:r>
              <a:rPr lang="en-US" sz="3800" dirty="0"/>
              <a:t> </a:t>
            </a:r>
            <a:r>
              <a:rPr lang="en-US" sz="3800" dirty="0" err="1"/>
              <a:t>kha</a:t>
            </a:r>
            <a:r>
              <a:rPr lang="en-US" sz="3800" dirty="0"/>
              <a:t> </a:t>
            </a:r>
            <a:r>
              <a:rPr lang="en-US" sz="3800" dirty="0" err="1"/>
              <a:t>kan</a:t>
            </a:r>
            <a:r>
              <a:rPr lang="en-US" sz="3800" dirty="0"/>
              <a:t> </a:t>
            </a:r>
            <a:r>
              <a:rPr lang="en-US" sz="3800" dirty="0" err="1"/>
              <a:t>hmuhsak</a:t>
            </a:r>
            <a:r>
              <a:rPr lang="en-US" sz="3800" dirty="0"/>
              <a:t>, Kan </a:t>
            </a:r>
            <a:r>
              <a:rPr lang="en-US" sz="3800" dirty="0" err="1"/>
              <a:t>ningzah</a:t>
            </a:r>
            <a:r>
              <a:rPr lang="en-US" sz="3800" dirty="0"/>
              <a:t> </a:t>
            </a:r>
            <a:r>
              <a:rPr lang="en-US" sz="3800" dirty="0" err="1"/>
              <a:t>sualnak</a:t>
            </a:r>
            <a:r>
              <a:rPr lang="en-US" sz="3800" dirty="0"/>
              <a:t> </a:t>
            </a:r>
            <a:r>
              <a:rPr lang="en-US" sz="3800" dirty="0" err="1"/>
              <a:t>kha</a:t>
            </a:r>
            <a:r>
              <a:rPr lang="en-US" sz="3800" dirty="0"/>
              <a:t> </a:t>
            </a:r>
            <a:r>
              <a:rPr lang="en-US" sz="3800" dirty="0" err="1"/>
              <a:t>tawl</a:t>
            </a:r>
            <a:r>
              <a:rPr lang="en-US" sz="3800" dirty="0"/>
              <a:t>, </a:t>
            </a:r>
            <a:r>
              <a:rPr lang="en-US" sz="3800" dirty="0" err="1"/>
              <a:t>Nihin</a:t>
            </a:r>
            <a:r>
              <a:rPr lang="en-US" sz="3800" dirty="0"/>
              <a:t> </a:t>
            </a:r>
            <a:r>
              <a:rPr lang="en-US" sz="3800" dirty="0" err="1"/>
              <a:t>lungdaihnak</a:t>
            </a:r>
            <a:r>
              <a:rPr lang="en-US" sz="3800" dirty="0"/>
              <a:t> um </a:t>
            </a:r>
            <a:r>
              <a:rPr lang="en-US" sz="3800" dirty="0" err="1"/>
              <a:t>seh</a:t>
            </a:r>
            <a:r>
              <a:rPr lang="en-US" sz="3800" dirty="0"/>
              <a:t>, </a:t>
            </a:r>
            <a:r>
              <a:rPr lang="en-US" sz="3800" dirty="0" err="1"/>
              <a:t>Lungdaihnak</a:t>
            </a:r>
            <a:r>
              <a:rPr lang="en-US" sz="3800" dirty="0"/>
              <a:t> </a:t>
            </a:r>
            <a:r>
              <a:rPr lang="en-US" sz="3800" dirty="0" err="1"/>
              <a:t>ni</a:t>
            </a:r>
            <a:r>
              <a:rPr lang="en-US" sz="3800" dirty="0"/>
              <a:t> </a:t>
            </a:r>
            <a:r>
              <a:rPr lang="en-US" sz="3800" dirty="0" err="1"/>
              <a:t>tha</a:t>
            </a:r>
            <a:r>
              <a:rPr lang="en-US" sz="3800" dirty="0"/>
              <a:t> a </a:t>
            </a:r>
            <a:r>
              <a:rPr lang="en-US" sz="3800" dirty="0" err="1"/>
              <a:t>si</a:t>
            </a:r>
            <a:r>
              <a:rPr lang="en-US" sz="3800" dirty="0"/>
              <a:t>, </a:t>
            </a:r>
            <a:r>
              <a:rPr lang="en-US" sz="3800" dirty="0" err="1"/>
              <a:t>Nihin</a:t>
            </a:r>
            <a:r>
              <a:rPr lang="en-US" sz="3800" dirty="0"/>
              <a:t> lung </a:t>
            </a:r>
            <a:r>
              <a:rPr lang="en-US" sz="3800" dirty="0" err="1"/>
              <a:t>daihnak</a:t>
            </a:r>
            <a:r>
              <a:rPr lang="en-US" sz="3800" dirty="0"/>
              <a:t> um </a:t>
            </a:r>
            <a:r>
              <a:rPr lang="en-US" sz="3800" dirty="0" err="1"/>
              <a:t>seh</a:t>
            </a:r>
            <a:r>
              <a:rPr lang="en-US" sz="3800" dirty="0"/>
              <a:t>, </a:t>
            </a:r>
            <a:r>
              <a:rPr lang="en-US" sz="3800" dirty="0" err="1"/>
              <a:t>Lungdaihnak</a:t>
            </a:r>
            <a:r>
              <a:rPr lang="en-US" sz="3800" dirty="0"/>
              <a:t> </a:t>
            </a:r>
            <a:r>
              <a:rPr lang="en-US" sz="3800" dirty="0" err="1"/>
              <a:t>ni</a:t>
            </a:r>
            <a:r>
              <a:rPr lang="en-US" sz="3800" dirty="0"/>
              <a:t> </a:t>
            </a:r>
            <a:r>
              <a:rPr lang="en-US" sz="3800" dirty="0" err="1"/>
              <a:t>tha</a:t>
            </a:r>
            <a:r>
              <a:rPr lang="en-US" sz="3800" dirty="0"/>
              <a:t> a </a:t>
            </a:r>
            <a:r>
              <a:rPr lang="en-US" sz="3800" dirty="0" err="1"/>
              <a:t>si</a:t>
            </a:r>
            <a:r>
              <a:rPr lang="en-US" sz="3800" dirty="0"/>
              <a:t>.</a:t>
            </a:r>
          </a:p>
        </p:txBody>
      </p:sp>
    </p:spTree>
  </p:cSld>
  <p:clrMapOvr>
    <a:masterClrMapping/>
  </p:clrMapOvr>
</p:sld>
</file>

<file path=ppt/slides/slide15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Na min </a:t>
            </a:r>
            <a:r>
              <a:rPr lang="en-US" sz="3900" dirty="0" err="1"/>
              <a:t>thangthat</a:t>
            </a:r>
            <a:r>
              <a:rPr lang="en-US" sz="3900" dirty="0"/>
              <a:t> </a:t>
            </a:r>
            <a:r>
              <a:rPr lang="en-US" sz="3900" dirty="0" err="1"/>
              <a:t>awk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ra</a:t>
            </a:r>
            <a:r>
              <a:rPr lang="en-US" sz="3900" dirty="0"/>
              <a:t>, </a:t>
            </a:r>
            <a:r>
              <a:rPr lang="en-US" sz="3900" dirty="0" err="1"/>
              <a:t>Naite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um </a:t>
            </a:r>
            <a:r>
              <a:rPr lang="en-US" sz="3900" dirty="0" err="1"/>
              <a:t>hngalhter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Na inn ah </a:t>
            </a:r>
            <a:r>
              <a:rPr lang="en-US" sz="3900" dirty="0" err="1"/>
              <a:t>kan</a:t>
            </a:r>
            <a:r>
              <a:rPr lang="en-US" sz="3900" dirty="0"/>
              <a:t> um </a:t>
            </a:r>
            <a:r>
              <a:rPr lang="en-US" sz="3900" dirty="0" err="1"/>
              <a:t>lio</a:t>
            </a:r>
            <a:r>
              <a:rPr lang="en-US" sz="3900" dirty="0"/>
              <a:t> ah,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lianhnak</a:t>
            </a:r>
            <a:r>
              <a:rPr lang="en-US" sz="3900" dirty="0"/>
              <a:t> </a:t>
            </a:r>
            <a:r>
              <a:rPr lang="en-US" sz="3900" dirty="0" err="1"/>
              <a:t>hmuhter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sithatnak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, </a:t>
            </a:r>
            <a:r>
              <a:rPr lang="en-US" sz="3900" dirty="0" err="1"/>
              <a:t>Mah</a:t>
            </a:r>
            <a:r>
              <a:rPr lang="en-US" sz="3900" dirty="0"/>
              <a:t> </a:t>
            </a:r>
            <a:r>
              <a:rPr lang="en-US" sz="3900" dirty="0" err="1"/>
              <a:t>zongah</a:t>
            </a:r>
            <a:r>
              <a:rPr lang="en-US" sz="3900" dirty="0"/>
              <a:t> </a:t>
            </a:r>
            <a:r>
              <a:rPr lang="en-US" sz="3900" dirty="0" err="1"/>
              <a:t>hin</a:t>
            </a:r>
            <a:r>
              <a:rPr lang="en-US" sz="3900" dirty="0"/>
              <a:t> </a:t>
            </a:r>
            <a:r>
              <a:rPr lang="en-US" sz="3900" dirty="0" err="1"/>
              <a:t>tlawm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pe</a:t>
            </a:r>
            <a:r>
              <a:rPr lang="en-US" sz="3900" dirty="0"/>
              <a:t>,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sithatnak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, </a:t>
            </a:r>
            <a:r>
              <a:rPr lang="en-US" sz="3900" dirty="0" err="1"/>
              <a:t>Mah</a:t>
            </a:r>
            <a:r>
              <a:rPr lang="en-US" sz="3900" dirty="0"/>
              <a:t> </a:t>
            </a:r>
            <a:r>
              <a:rPr lang="en-US" sz="3900" dirty="0" err="1"/>
              <a:t>zongah</a:t>
            </a:r>
            <a:r>
              <a:rPr lang="en-US" sz="3900" dirty="0"/>
              <a:t> </a:t>
            </a:r>
            <a:r>
              <a:rPr lang="en-US" sz="3900" dirty="0" err="1"/>
              <a:t>hin</a:t>
            </a:r>
            <a:r>
              <a:rPr lang="en-US" sz="3900" dirty="0"/>
              <a:t> </a:t>
            </a:r>
            <a:r>
              <a:rPr lang="en-US" sz="3900" dirty="0" err="1"/>
              <a:t>tlawm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pe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5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Khrih</a:t>
            </a:r>
            <a:r>
              <a:rPr lang="en-US" sz="3900" dirty="0"/>
              <a:t> </a:t>
            </a:r>
            <a:r>
              <a:rPr lang="en-US" sz="3900" dirty="0" err="1"/>
              <a:t>lunglawmhnak</a:t>
            </a:r>
            <a:r>
              <a:rPr lang="en-US" sz="3900" dirty="0"/>
              <a:t> </a:t>
            </a:r>
            <a:r>
              <a:rPr lang="en-US" sz="3900" dirty="0" err="1"/>
              <a:t>bia</a:t>
            </a:r>
            <a:r>
              <a:rPr lang="en-US" sz="3900" dirty="0"/>
              <a:t>, </a:t>
            </a:r>
            <a:r>
              <a:rPr lang="en-US" sz="3900" dirty="0" err="1"/>
              <a:t>Mitha</a:t>
            </a:r>
            <a:r>
              <a:rPr lang="en-US" sz="3900" dirty="0"/>
              <a:t> </a:t>
            </a:r>
            <a:r>
              <a:rPr lang="en-US" sz="3900" dirty="0" err="1"/>
              <a:t>misual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an </a:t>
            </a:r>
            <a:r>
              <a:rPr lang="en-US" sz="3900" dirty="0" err="1"/>
              <a:t>ngaih</a:t>
            </a:r>
            <a:r>
              <a:rPr lang="en-US" sz="3900" dirty="0"/>
              <a:t>, </a:t>
            </a:r>
            <a:r>
              <a:rPr lang="en-US" sz="3900" dirty="0" err="1"/>
              <a:t>Velngeihnak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karhter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Sifahnak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 </a:t>
            </a:r>
            <a:r>
              <a:rPr lang="en-US" sz="3900" dirty="0" err="1"/>
              <a:t>thianter</a:t>
            </a:r>
            <a:r>
              <a:rPr lang="en-US" sz="3900" dirty="0"/>
              <a:t>, Hi bang </a:t>
            </a:r>
            <a:r>
              <a:rPr lang="en-US" sz="3900" dirty="0" err="1"/>
              <a:t>Nizarh</a:t>
            </a:r>
            <a:r>
              <a:rPr lang="en-US" sz="3900" dirty="0"/>
              <a:t> </a:t>
            </a:r>
            <a:r>
              <a:rPr lang="en-US" sz="3900" dirty="0" err="1"/>
              <a:t>ul</a:t>
            </a:r>
            <a:r>
              <a:rPr lang="en-US" sz="3900" dirty="0"/>
              <a:t> u </a:t>
            </a:r>
            <a:r>
              <a:rPr lang="en-US" sz="3900" dirty="0" err="1"/>
              <a:t>si</a:t>
            </a:r>
            <a:r>
              <a:rPr lang="en-US" sz="3900" dirty="0"/>
              <a:t>, </a:t>
            </a:r>
            <a:r>
              <a:rPr lang="en-US" sz="3900" dirty="0" err="1"/>
              <a:t>Vancung</a:t>
            </a:r>
            <a:r>
              <a:rPr lang="en-US" sz="3900" dirty="0"/>
              <a:t> ah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kai</a:t>
            </a:r>
            <a:r>
              <a:rPr lang="en-US" sz="3900" dirty="0"/>
              <a:t> </a:t>
            </a:r>
            <a:r>
              <a:rPr lang="en-US" sz="3900" dirty="0" err="1"/>
              <a:t>hlan</a:t>
            </a:r>
            <a:r>
              <a:rPr lang="en-US" sz="3900" dirty="0"/>
              <a:t> </a:t>
            </a:r>
            <a:r>
              <a:rPr lang="en-US" sz="3900" dirty="0" err="1"/>
              <a:t>tiang</a:t>
            </a:r>
            <a:r>
              <a:rPr lang="en-US" sz="3900" dirty="0"/>
              <a:t>, Hi bang </a:t>
            </a:r>
            <a:r>
              <a:rPr lang="en-US" sz="3900" dirty="0" err="1"/>
              <a:t>Nizarh</a:t>
            </a:r>
            <a:r>
              <a:rPr lang="en-US" sz="3900" dirty="0"/>
              <a:t> </a:t>
            </a:r>
            <a:r>
              <a:rPr lang="en-US" sz="3900" dirty="0" err="1"/>
              <a:t>ul</a:t>
            </a:r>
            <a:r>
              <a:rPr lang="en-US" sz="3900" dirty="0"/>
              <a:t> u </a:t>
            </a:r>
            <a:r>
              <a:rPr lang="en-US" sz="3900" dirty="0" err="1"/>
              <a:t>si</a:t>
            </a:r>
            <a:r>
              <a:rPr lang="en-US" sz="3900" dirty="0"/>
              <a:t>, </a:t>
            </a:r>
            <a:r>
              <a:rPr lang="en-US" sz="3900" dirty="0" err="1"/>
              <a:t>Vancung</a:t>
            </a:r>
            <a:r>
              <a:rPr lang="en-US" sz="3900" dirty="0"/>
              <a:t> ah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kai</a:t>
            </a:r>
            <a:r>
              <a:rPr lang="en-US" sz="3900" dirty="0"/>
              <a:t> </a:t>
            </a:r>
            <a:r>
              <a:rPr lang="en-US" sz="3900" dirty="0" err="1"/>
              <a:t>hlan</a:t>
            </a:r>
            <a:r>
              <a:rPr lang="en-US" sz="3900" dirty="0"/>
              <a:t> </a:t>
            </a:r>
            <a:r>
              <a:rPr lang="en-US" sz="3900" dirty="0" err="1"/>
              <a:t>tiang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5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15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199. MAW DINHNAK LE LAWMHNAK NI</a:t>
            </a:r>
          </a:p>
          <a:p>
            <a:r>
              <a:rPr lang="en-US" sz="3900" dirty="0" err="1"/>
              <a:t>Doh</a:t>
            </a:r>
            <a:r>
              <a:rPr lang="en-US" sz="3900" dirty="0"/>
              <a:t> is F</a:t>
            </a:r>
          </a:p>
        </p:txBody>
      </p:sp>
    </p:spTree>
  </p:cSld>
  <p:clrMapOvr>
    <a:masterClrMapping/>
  </p:clrMapOvr>
</p:sld>
</file>

<file path=ppt/slides/slide15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Maw </a:t>
            </a:r>
            <a:r>
              <a:rPr lang="en-US" sz="3900" dirty="0" err="1"/>
              <a:t>dinhnak</a:t>
            </a:r>
            <a:r>
              <a:rPr lang="en-US" sz="3900" dirty="0"/>
              <a:t> le </a:t>
            </a:r>
            <a:r>
              <a:rPr lang="en-US" sz="3900" dirty="0" err="1"/>
              <a:t>lawmhnak</a:t>
            </a:r>
            <a:r>
              <a:rPr lang="en-US" sz="3900" dirty="0"/>
              <a:t> </a:t>
            </a:r>
            <a:r>
              <a:rPr lang="en-US" sz="3900" dirty="0" err="1"/>
              <a:t>ni</a:t>
            </a:r>
            <a:r>
              <a:rPr lang="en-US" sz="3900" dirty="0"/>
              <a:t>, </a:t>
            </a:r>
            <a:r>
              <a:rPr lang="en-US" sz="3900" dirty="0" err="1"/>
              <a:t>Thangthat</a:t>
            </a:r>
            <a:r>
              <a:rPr lang="en-US" sz="3900" dirty="0"/>
              <a:t> le </a:t>
            </a:r>
            <a:r>
              <a:rPr lang="en-US" sz="3900" dirty="0" err="1"/>
              <a:t>ceunak</a:t>
            </a:r>
            <a:r>
              <a:rPr lang="en-US" sz="3900" dirty="0"/>
              <a:t> </a:t>
            </a:r>
            <a:r>
              <a:rPr lang="en-US" sz="3900" dirty="0" err="1"/>
              <a:t>ni</a:t>
            </a:r>
            <a:r>
              <a:rPr lang="en-US" sz="3900" dirty="0"/>
              <a:t>, </a:t>
            </a:r>
            <a:r>
              <a:rPr lang="en-US" sz="3900" dirty="0" err="1"/>
              <a:t>Ngaihchiat</a:t>
            </a:r>
            <a:r>
              <a:rPr lang="en-US" sz="3900" dirty="0"/>
              <a:t> </a:t>
            </a:r>
            <a:r>
              <a:rPr lang="en-US" sz="3900" dirty="0" err="1"/>
              <a:t>khuaruahhar</a:t>
            </a:r>
            <a:r>
              <a:rPr lang="en-US" sz="3900" dirty="0"/>
              <a:t> </a:t>
            </a:r>
            <a:r>
              <a:rPr lang="en-US" sz="3900" dirty="0" err="1"/>
              <a:t>damnak</a:t>
            </a:r>
            <a:r>
              <a:rPr lang="en-US" sz="3900" dirty="0"/>
              <a:t>, </a:t>
            </a:r>
            <a:r>
              <a:rPr lang="en-US" sz="3900" dirty="0" err="1"/>
              <a:t>Aa</a:t>
            </a:r>
            <a:r>
              <a:rPr lang="en-US" sz="3900" dirty="0"/>
              <a:t> </a:t>
            </a:r>
            <a:r>
              <a:rPr lang="en-US" sz="3900" dirty="0" err="1"/>
              <a:t>dawh</a:t>
            </a:r>
            <a:r>
              <a:rPr lang="en-US" sz="3900" dirty="0"/>
              <a:t> </a:t>
            </a:r>
            <a:r>
              <a:rPr lang="en-US" sz="3900" dirty="0" err="1"/>
              <a:t>bik</a:t>
            </a:r>
            <a:r>
              <a:rPr lang="en-US" sz="3900" dirty="0"/>
              <a:t>, a </a:t>
            </a:r>
            <a:r>
              <a:rPr lang="en-US" sz="3900" dirty="0" err="1"/>
              <a:t>ceu</a:t>
            </a:r>
            <a:r>
              <a:rPr lang="en-US" sz="3900" dirty="0"/>
              <a:t> </a:t>
            </a:r>
            <a:r>
              <a:rPr lang="en-US" sz="3900" dirty="0" err="1"/>
              <a:t>bik</a:t>
            </a:r>
            <a:r>
              <a:rPr lang="en-US" sz="3900" dirty="0"/>
              <a:t>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thihnak</a:t>
            </a:r>
            <a:r>
              <a:rPr lang="en-US" sz="3900" dirty="0"/>
              <a:t> </a:t>
            </a:r>
            <a:r>
              <a:rPr lang="en-US" sz="3900" dirty="0" err="1"/>
              <a:t>tei</a:t>
            </a:r>
            <a:r>
              <a:rPr lang="en-US" sz="3900" dirty="0"/>
              <a:t> in, </a:t>
            </a:r>
            <a:r>
              <a:rPr lang="en-US" sz="3900" dirty="0" err="1"/>
              <a:t>Thlarau</a:t>
            </a:r>
            <a:r>
              <a:rPr lang="en-US" sz="3900" dirty="0"/>
              <a:t> </a:t>
            </a:r>
            <a:r>
              <a:rPr lang="en-US" sz="3900" dirty="0" err="1"/>
              <a:t>tum</a:t>
            </a:r>
            <a:r>
              <a:rPr lang="en-US" sz="3900" dirty="0"/>
              <a:t> </a:t>
            </a:r>
            <a:r>
              <a:rPr lang="en-US" sz="3900" dirty="0" err="1"/>
              <a:t>ni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, "</a:t>
            </a:r>
            <a:r>
              <a:rPr lang="en-US" sz="3900" dirty="0" err="1"/>
              <a:t>Thiang</a:t>
            </a:r>
            <a:r>
              <a:rPr lang="en-US" sz="3900" dirty="0"/>
              <a:t> </a:t>
            </a:r>
            <a:r>
              <a:rPr lang="en-US" sz="3900" dirty="0" err="1"/>
              <a:t>bik</a:t>
            </a:r>
            <a:r>
              <a:rPr lang="en-US" sz="3900" dirty="0"/>
              <a:t>, </a:t>
            </a:r>
            <a:r>
              <a:rPr lang="en-US" sz="3900" dirty="0" err="1"/>
              <a:t>thiang</a:t>
            </a:r>
            <a:r>
              <a:rPr lang="en-US" sz="3900" dirty="0"/>
              <a:t> </a:t>
            </a:r>
            <a:r>
              <a:rPr lang="en-US" sz="3900" dirty="0" err="1"/>
              <a:t>bik</a:t>
            </a:r>
            <a:r>
              <a:rPr lang="en-US" sz="3900" dirty="0"/>
              <a:t>, </a:t>
            </a:r>
            <a:r>
              <a:rPr lang="en-US" sz="3900" dirty="0" err="1"/>
              <a:t>thiang</a:t>
            </a:r>
            <a:r>
              <a:rPr lang="en-US" sz="3900" dirty="0"/>
              <a:t> </a:t>
            </a:r>
            <a:r>
              <a:rPr lang="en-US" sz="3900" dirty="0" err="1"/>
              <a:t>bik</a:t>
            </a:r>
            <a:r>
              <a:rPr lang="en-US" sz="3900" dirty="0"/>
              <a:t>" </a:t>
            </a:r>
            <a:r>
              <a:rPr lang="en-US" sz="3900" dirty="0" err="1"/>
              <a:t>tiah</a:t>
            </a:r>
            <a:r>
              <a:rPr lang="en-US" sz="3900" dirty="0"/>
              <a:t>, Na </a:t>
            </a:r>
            <a:r>
              <a:rPr lang="en-US" sz="3900" dirty="0" err="1"/>
              <a:t>thangthat</a:t>
            </a:r>
            <a:r>
              <a:rPr lang="en-US" sz="3900" dirty="0"/>
              <a:t> </a:t>
            </a:r>
            <a:r>
              <a:rPr lang="en-US" sz="3900" dirty="0" err="1"/>
              <a:t>hla</a:t>
            </a:r>
            <a:r>
              <a:rPr lang="en-US" sz="3900" dirty="0"/>
              <a:t> an </a:t>
            </a:r>
            <a:r>
              <a:rPr lang="en-US" sz="3900" dirty="0" err="1"/>
              <a:t>sa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5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Maw </a:t>
            </a:r>
            <a:r>
              <a:rPr lang="en-US" sz="3900" dirty="0" err="1"/>
              <a:t>dinhnak</a:t>
            </a:r>
            <a:r>
              <a:rPr lang="en-US" sz="3900" dirty="0"/>
              <a:t> le </a:t>
            </a:r>
            <a:r>
              <a:rPr lang="en-US" sz="3900" dirty="0" err="1"/>
              <a:t>lawmhnak</a:t>
            </a:r>
            <a:r>
              <a:rPr lang="en-US" sz="3900" dirty="0"/>
              <a:t> </a:t>
            </a:r>
            <a:r>
              <a:rPr lang="en-US" sz="3900" dirty="0" err="1"/>
              <a:t>ni</a:t>
            </a:r>
            <a:r>
              <a:rPr lang="en-US" sz="3900" dirty="0"/>
              <a:t>, </a:t>
            </a:r>
            <a:r>
              <a:rPr lang="en-US" sz="3900" dirty="0" err="1"/>
              <a:t>Ceunak</a:t>
            </a:r>
            <a:r>
              <a:rPr lang="en-US" sz="3900" dirty="0"/>
              <a:t> </a:t>
            </a:r>
            <a:r>
              <a:rPr lang="en-US" sz="3900" dirty="0" err="1"/>
              <a:t>hramthawk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si</a:t>
            </a:r>
            <a:r>
              <a:rPr lang="en-US" sz="3900" dirty="0"/>
              <a:t>, </a:t>
            </a:r>
            <a:r>
              <a:rPr lang="en-US" sz="3900" dirty="0" err="1"/>
              <a:t>Khamhtu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a </a:t>
            </a:r>
            <a:r>
              <a:rPr lang="en-US" sz="3900" dirty="0" err="1"/>
              <a:t>thawh</a:t>
            </a:r>
            <a:r>
              <a:rPr lang="en-US" sz="3900" dirty="0"/>
              <a:t> </a:t>
            </a:r>
            <a:r>
              <a:rPr lang="en-US" sz="3900" dirty="0" err="1"/>
              <a:t>ni</a:t>
            </a:r>
            <a:r>
              <a:rPr lang="en-US" sz="3900" dirty="0"/>
              <a:t>, </a:t>
            </a:r>
            <a:r>
              <a:rPr lang="en-US" sz="3900" dirty="0" err="1"/>
              <a:t>Kannih</a:t>
            </a:r>
            <a:r>
              <a:rPr lang="en-US" sz="3900" dirty="0"/>
              <a:t> </a:t>
            </a:r>
            <a:r>
              <a:rPr lang="en-US" sz="3900" dirty="0" err="1"/>
              <a:t>lawmh</a:t>
            </a:r>
            <a:r>
              <a:rPr lang="en-US" sz="3900" dirty="0"/>
              <a:t> </a:t>
            </a:r>
            <a:r>
              <a:rPr lang="en-US" sz="3900" dirty="0" err="1"/>
              <a:t>ni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si</a:t>
            </a:r>
            <a:r>
              <a:rPr lang="en-US" sz="3900" dirty="0"/>
              <a:t>,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thihnak</a:t>
            </a:r>
            <a:r>
              <a:rPr lang="en-US" sz="3900" dirty="0"/>
              <a:t> </a:t>
            </a:r>
            <a:r>
              <a:rPr lang="en-US" sz="3900" dirty="0" err="1"/>
              <a:t>tei</a:t>
            </a:r>
            <a:r>
              <a:rPr lang="en-US" sz="3900" dirty="0"/>
              <a:t> in, </a:t>
            </a:r>
            <a:r>
              <a:rPr lang="en-US" sz="3900" dirty="0" err="1"/>
              <a:t>Thlarau</a:t>
            </a:r>
            <a:r>
              <a:rPr lang="en-US" sz="3900" dirty="0"/>
              <a:t> </a:t>
            </a:r>
            <a:r>
              <a:rPr lang="en-US" sz="3900" dirty="0" err="1"/>
              <a:t>tum</a:t>
            </a:r>
            <a:r>
              <a:rPr lang="en-US" sz="3900" dirty="0"/>
              <a:t> </a:t>
            </a:r>
            <a:r>
              <a:rPr lang="en-US" sz="3900" dirty="0" err="1"/>
              <a:t>ni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, </a:t>
            </a:r>
            <a:r>
              <a:rPr lang="en-US" sz="3900" dirty="0" err="1"/>
              <a:t>Mah</a:t>
            </a:r>
            <a:r>
              <a:rPr lang="en-US" sz="3900" dirty="0"/>
              <a:t> </a:t>
            </a:r>
            <a:r>
              <a:rPr lang="en-US" sz="3900" dirty="0" err="1"/>
              <a:t>ni</a:t>
            </a:r>
            <a:r>
              <a:rPr lang="en-US" sz="3900" dirty="0"/>
              <a:t> </a:t>
            </a:r>
            <a:r>
              <a:rPr lang="en-US" sz="3900" dirty="0" err="1"/>
              <a:t>sunglawi</a:t>
            </a:r>
            <a:r>
              <a:rPr lang="en-US" sz="3900" dirty="0"/>
              <a:t> </a:t>
            </a:r>
            <a:r>
              <a:rPr lang="en-US" sz="3900" dirty="0" err="1"/>
              <a:t>ni</a:t>
            </a:r>
            <a:r>
              <a:rPr lang="en-US" sz="3900" dirty="0"/>
              <a:t> ah </a:t>
            </a:r>
            <a:r>
              <a:rPr lang="en-US" sz="3900" dirty="0" err="1"/>
              <a:t>cun</a:t>
            </a:r>
            <a:r>
              <a:rPr lang="en-US" sz="3900" dirty="0"/>
              <a:t>, </a:t>
            </a:r>
            <a:r>
              <a:rPr lang="en-US" sz="3900" dirty="0" err="1"/>
              <a:t>Ceu</a:t>
            </a:r>
            <a:r>
              <a:rPr lang="en-US" sz="3900" dirty="0"/>
              <a:t> </a:t>
            </a:r>
            <a:r>
              <a:rPr lang="en-US" sz="3900" dirty="0" err="1"/>
              <a:t>phun</a:t>
            </a:r>
            <a:r>
              <a:rPr lang="en-US" sz="3900" dirty="0"/>
              <a:t> </a:t>
            </a:r>
            <a:r>
              <a:rPr lang="en-US" sz="3900" dirty="0" err="1"/>
              <a:t>thum</a:t>
            </a:r>
            <a:r>
              <a:rPr lang="en-US" sz="3900" dirty="0"/>
              <a:t>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pek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5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Thlarau</a:t>
            </a:r>
            <a:r>
              <a:rPr lang="en-US" sz="3900" dirty="0"/>
              <a:t> </a:t>
            </a:r>
            <a:r>
              <a:rPr lang="en-US" sz="3900" dirty="0" err="1"/>
              <a:t>rawltam</a:t>
            </a:r>
            <a:r>
              <a:rPr lang="en-US" sz="3900" dirty="0"/>
              <a:t> mi ca-ah, Van manna a </a:t>
            </a:r>
            <a:r>
              <a:rPr lang="en-US" sz="3900" dirty="0" err="1"/>
              <a:t>surter</a:t>
            </a:r>
            <a:r>
              <a:rPr lang="en-US" sz="3900" dirty="0"/>
              <a:t>, A </a:t>
            </a:r>
            <a:r>
              <a:rPr lang="en-US" sz="3900" dirty="0" err="1"/>
              <a:t>thiangmi</a:t>
            </a:r>
            <a:r>
              <a:rPr lang="en-US" sz="3900" dirty="0"/>
              <a:t> </a:t>
            </a:r>
            <a:r>
              <a:rPr lang="en-US" sz="3900" dirty="0" err="1"/>
              <a:t>pumhnak</a:t>
            </a:r>
            <a:r>
              <a:rPr lang="en-US" sz="3900" dirty="0"/>
              <a:t> </a:t>
            </a:r>
            <a:r>
              <a:rPr lang="en-US" sz="3900" dirty="0" err="1"/>
              <a:t>hmun</a:t>
            </a:r>
            <a:r>
              <a:rPr lang="en-US" sz="3900" dirty="0"/>
              <a:t> ah, </a:t>
            </a:r>
            <a:r>
              <a:rPr lang="en-US" sz="3900" dirty="0" err="1"/>
              <a:t>Muko</a:t>
            </a:r>
            <a:r>
              <a:rPr lang="en-US" sz="3900" dirty="0"/>
              <a:t> in a </a:t>
            </a:r>
            <a:r>
              <a:rPr lang="en-US" sz="3900" dirty="0" err="1"/>
              <a:t>auh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; Ni bang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Thawngthabia</a:t>
            </a:r>
            <a:r>
              <a:rPr lang="en-US" sz="3900" dirty="0"/>
              <a:t>, A </a:t>
            </a:r>
            <a:r>
              <a:rPr lang="en-US" sz="3900" dirty="0" err="1"/>
              <a:t>ceunak</a:t>
            </a:r>
            <a:r>
              <a:rPr lang="en-US" sz="3900" dirty="0"/>
              <a:t> </a:t>
            </a:r>
            <a:r>
              <a:rPr lang="en-US" sz="3900" dirty="0" err="1"/>
              <a:t>hmun</a:t>
            </a:r>
            <a:r>
              <a:rPr lang="en-US" sz="3900" dirty="0"/>
              <a:t> kip ah, </a:t>
            </a:r>
            <a:r>
              <a:rPr lang="en-US" sz="3900" dirty="0" err="1"/>
              <a:t>Nunnak</a:t>
            </a:r>
            <a:r>
              <a:rPr lang="en-US" sz="3900" dirty="0"/>
              <a:t> </a:t>
            </a:r>
            <a:r>
              <a:rPr lang="en-US" sz="3900" dirty="0" err="1"/>
              <a:t>tiva</a:t>
            </a:r>
            <a:r>
              <a:rPr lang="en-US" sz="3900" dirty="0"/>
              <a:t> a </a:t>
            </a:r>
            <a:r>
              <a:rPr lang="en-US" sz="3900" dirty="0" err="1"/>
              <a:t>luang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, </a:t>
            </a:r>
            <a:r>
              <a:rPr lang="en-US" sz="3900" dirty="0" err="1"/>
              <a:t>Thlarau</a:t>
            </a:r>
            <a:r>
              <a:rPr lang="en-US" sz="3900" dirty="0"/>
              <a:t> </a:t>
            </a:r>
            <a:r>
              <a:rPr lang="en-US" sz="3900" dirty="0" err="1"/>
              <a:t>zong</a:t>
            </a:r>
            <a:r>
              <a:rPr lang="en-US" sz="3900" dirty="0"/>
              <a:t> a </a:t>
            </a:r>
            <a:r>
              <a:rPr lang="en-US" sz="3900" dirty="0" err="1"/>
              <a:t>nunter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5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</a:t>
            </a:r>
            <a:r>
              <a:rPr lang="en-US" sz="3900" dirty="0" err="1"/>
              <a:t>Dinhnak</a:t>
            </a:r>
            <a:r>
              <a:rPr lang="en-US" sz="3900" dirty="0"/>
              <a:t> le </a:t>
            </a:r>
            <a:r>
              <a:rPr lang="en-US" sz="3900" dirty="0" err="1"/>
              <a:t>lawmhnak</a:t>
            </a:r>
            <a:r>
              <a:rPr lang="en-US" sz="3900" dirty="0"/>
              <a:t> </a:t>
            </a:r>
            <a:r>
              <a:rPr lang="en-US" sz="3900" dirty="0" err="1"/>
              <a:t>nihin</a:t>
            </a:r>
            <a:r>
              <a:rPr lang="en-US" sz="3900" dirty="0"/>
              <a:t>, </a:t>
            </a:r>
            <a:r>
              <a:rPr lang="en-US" sz="3900" dirty="0" err="1"/>
              <a:t>Thluachuahnak</a:t>
            </a:r>
            <a:r>
              <a:rPr lang="en-US" sz="3900" dirty="0"/>
              <a:t> </a:t>
            </a:r>
            <a:r>
              <a:rPr lang="en-US" sz="3900" dirty="0" err="1"/>
              <a:t>thar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hmun</a:t>
            </a:r>
            <a:r>
              <a:rPr lang="en-US" sz="3900" dirty="0"/>
              <a:t>, </a:t>
            </a:r>
            <a:r>
              <a:rPr lang="en-US" sz="3900" dirty="0" err="1"/>
              <a:t>Zarh</a:t>
            </a:r>
            <a:r>
              <a:rPr lang="en-US" sz="3900" dirty="0"/>
              <a:t> </a:t>
            </a:r>
            <a:r>
              <a:rPr lang="en-US" sz="3900" dirty="0" err="1"/>
              <a:t>thar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luhmi</a:t>
            </a:r>
            <a:r>
              <a:rPr lang="en-US" sz="3900" dirty="0"/>
              <a:t> </a:t>
            </a:r>
            <a:r>
              <a:rPr lang="en-US" sz="3900" dirty="0" err="1"/>
              <a:t>chungah</a:t>
            </a:r>
            <a:r>
              <a:rPr lang="en-US" sz="3900" dirty="0"/>
              <a:t>, Hi </a:t>
            </a:r>
            <a:r>
              <a:rPr lang="en-US" sz="3900" dirty="0" err="1"/>
              <a:t>lawmhnak</a:t>
            </a:r>
            <a:r>
              <a:rPr lang="en-US" sz="3900" dirty="0"/>
              <a:t> a dong lo, </a:t>
            </a:r>
            <a:r>
              <a:rPr lang="en-US" sz="3900" dirty="0" err="1"/>
              <a:t>Dinhnak</a:t>
            </a:r>
            <a:r>
              <a:rPr lang="en-US" sz="3900" dirty="0"/>
              <a:t> le </a:t>
            </a:r>
            <a:r>
              <a:rPr lang="en-US" sz="3900" dirty="0" err="1"/>
              <a:t>lawmhnak</a:t>
            </a:r>
            <a:r>
              <a:rPr lang="en-US" sz="3900" dirty="0"/>
              <a:t> </a:t>
            </a:r>
            <a:r>
              <a:rPr lang="en-US" sz="3900" dirty="0" err="1"/>
              <a:t>ni</a:t>
            </a:r>
            <a:r>
              <a:rPr lang="en-US" sz="3900" dirty="0"/>
              <a:t> </a:t>
            </a:r>
            <a:r>
              <a:rPr lang="en-US" sz="3900" dirty="0" err="1"/>
              <a:t>thar</a:t>
            </a:r>
            <a:r>
              <a:rPr lang="en-US" sz="3900" dirty="0"/>
              <a:t>, A hung </a:t>
            </a:r>
            <a:r>
              <a:rPr lang="en-US" sz="3900" dirty="0" err="1"/>
              <a:t>chuah</a:t>
            </a:r>
            <a:r>
              <a:rPr lang="en-US" sz="3900" dirty="0"/>
              <a:t> than </a:t>
            </a:r>
            <a:r>
              <a:rPr lang="en-US" sz="3900" dirty="0" err="1"/>
              <a:t>tiangin</a:t>
            </a:r>
            <a:r>
              <a:rPr lang="en-US" sz="3900" dirty="0"/>
              <a:t>, Pa, </a:t>
            </a:r>
            <a:r>
              <a:rPr lang="en-US" sz="3900" dirty="0" err="1"/>
              <a:t>Fapa</a:t>
            </a:r>
            <a:r>
              <a:rPr lang="en-US" sz="3900" dirty="0"/>
              <a:t> le </a:t>
            </a:r>
            <a:r>
              <a:rPr lang="en-US" sz="3900" dirty="0" err="1"/>
              <a:t>Thiang</a:t>
            </a:r>
            <a:r>
              <a:rPr lang="en-US" sz="3900" dirty="0"/>
              <a:t> </a:t>
            </a:r>
            <a:r>
              <a:rPr lang="en-US" sz="3900" dirty="0" err="1"/>
              <a:t>Thlarau</a:t>
            </a:r>
            <a:r>
              <a:rPr lang="en-US" sz="3900" dirty="0"/>
              <a:t>, </a:t>
            </a:r>
            <a:r>
              <a:rPr lang="en-US" sz="3900" dirty="0" err="1"/>
              <a:t>Thangthat</a:t>
            </a:r>
            <a:r>
              <a:rPr lang="en-US" sz="3900" dirty="0"/>
              <a:t> in um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5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15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200. DINHNAK NI BAWIPA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Bb</a:t>
            </a:r>
          </a:p>
        </p:txBody>
      </p:sp>
    </p:spTree>
  </p:cSld>
  <p:clrMapOvr>
    <a:masterClrMapping/>
  </p:clrMapOvr>
</p:sld>
</file>

<file path=ppt/slides/slide15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Dinhnak</a:t>
            </a:r>
            <a:r>
              <a:rPr lang="en-US" sz="3900" dirty="0"/>
              <a:t> Ni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nang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si</a:t>
            </a:r>
            <a:r>
              <a:rPr lang="en-US" sz="3900" dirty="0"/>
              <a:t>, </a:t>
            </a:r>
            <a:r>
              <a:rPr lang="en-US" sz="3900" dirty="0" err="1"/>
              <a:t>Nihin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inn </a:t>
            </a:r>
            <a:r>
              <a:rPr lang="en-US" sz="3900" dirty="0" err="1"/>
              <a:t>chungah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kun, Kan </a:t>
            </a:r>
            <a:r>
              <a:rPr lang="en-US" sz="3900" dirty="0" err="1"/>
              <a:t>biakamnak</a:t>
            </a:r>
            <a:r>
              <a:rPr lang="en-US" sz="3900" dirty="0"/>
              <a:t> le </a:t>
            </a:r>
            <a:r>
              <a:rPr lang="en-US" sz="3900" dirty="0" err="1"/>
              <a:t>hla</a:t>
            </a:r>
            <a:r>
              <a:rPr lang="en-US" sz="3900" dirty="0"/>
              <a:t> </a:t>
            </a:r>
            <a:r>
              <a:rPr lang="en-US" sz="3900" dirty="0" err="1"/>
              <a:t>saknak</a:t>
            </a:r>
            <a:r>
              <a:rPr lang="en-US" sz="3900" dirty="0"/>
              <a:t>, </a:t>
            </a:r>
            <a:r>
              <a:rPr lang="en-US" sz="3900" dirty="0" err="1"/>
              <a:t>Rimthaw</a:t>
            </a:r>
            <a:r>
              <a:rPr lang="en-US" sz="3900" dirty="0"/>
              <a:t> bang in </a:t>
            </a:r>
            <a:r>
              <a:rPr lang="en-US" sz="3900" dirty="0" err="1"/>
              <a:t>na</a:t>
            </a:r>
            <a:r>
              <a:rPr lang="en-US" sz="3900" dirty="0"/>
              <a:t> sin </a:t>
            </a:r>
            <a:r>
              <a:rPr lang="en-US" sz="3900" dirty="0" err="1"/>
              <a:t>kai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5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Vawlei</a:t>
            </a:r>
            <a:r>
              <a:rPr lang="en-US" sz="3900" dirty="0"/>
              <a:t> </a:t>
            </a:r>
            <a:r>
              <a:rPr lang="en-US" sz="3900" dirty="0" err="1"/>
              <a:t>cung</a:t>
            </a:r>
            <a:r>
              <a:rPr lang="en-US" sz="3900" dirty="0"/>
              <a:t> </a:t>
            </a:r>
            <a:r>
              <a:rPr lang="en-US" sz="3900" dirty="0" err="1"/>
              <a:t>Dinhnak</a:t>
            </a:r>
            <a:r>
              <a:rPr lang="en-US" sz="3900" dirty="0"/>
              <a:t> </a:t>
            </a:r>
            <a:r>
              <a:rPr lang="en-US" sz="3900" dirty="0" err="1"/>
              <a:t>ni</a:t>
            </a:r>
            <a:r>
              <a:rPr lang="en-US" sz="3900" dirty="0"/>
              <a:t> </a:t>
            </a:r>
            <a:r>
              <a:rPr lang="en-US" sz="3900" dirty="0" err="1"/>
              <a:t>hmanh</a:t>
            </a:r>
            <a:r>
              <a:rPr lang="en-US" sz="3900" dirty="0"/>
              <a:t> hi, A </a:t>
            </a:r>
            <a:r>
              <a:rPr lang="en-US" sz="3900" dirty="0" err="1"/>
              <a:t>phak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lawm</a:t>
            </a:r>
            <a:r>
              <a:rPr lang="en-US" sz="3900" dirty="0"/>
              <a:t> </a:t>
            </a:r>
            <a:r>
              <a:rPr lang="en-US" sz="3900" dirty="0" err="1"/>
              <a:t>tawn</a:t>
            </a:r>
            <a:r>
              <a:rPr lang="en-US" sz="3900" dirty="0"/>
              <a:t>,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dawtmi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ca ah </a:t>
            </a:r>
            <a:r>
              <a:rPr lang="en-US" sz="3900" dirty="0" err="1"/>
              <a:t>cun</a:t>
            </a:r>
            <a:r>
              <a:rPr lang="en-US" sz="3900" dirty="0"/>
              <a:t>, </a:t>
            </a:r>
            <a:r>
              <a:rPr lang="en-US" sz="3900" dirty="0" err="1"/>
              <a:t>Dinh</a:t>
            </a:r>
            <a:r>
              <a:rPr lang="en-US" sz="3900" dirty="0"/>
              <a:t> Ni </a:t>
            </a:r>
            <a:r>
              <a:rPr lang="en-US" sz="3900" dirty="0" err="1"/>
              <a:t>lianngan</a:t>
            </a:r>
            <a:r>
              <a:rPr lang="en-US" sz="3900" dirty="0"/>
              <a:t>,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ruah</a:t>
            </a:r>
            <a:r>
              <a:rPr lang="en-US" sz="3900" dirty="0"/>
              <a:t> van ah.</a:t>
            </a:r>
          </a:p>
        </p:txBody>
      </p:sp>
    </p:spTree>
  </p:cSld>
  <p:clrMapOvr>
    <a:masterClrMapping/>
  </p:clrMapOvr>
</p:sld>
</file>

<file path=ppt/slides/slide15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Cu </a:t>
            </a:r>
            <a:r>
              <a:rPr lang="en-US" sz="3900" dirty="0" err="1"/>
              <a:t>hmun</a:t>
            </a:r>
            <a:r>
              <a:rPr lang="en-US" sz="3900" dirty="0"/>
              <a:t> ah </a:t>
            </a:r>
            <a:r>
              <a:rPr lang="en-US" sz="3900" dirty="0" err="1"/>
              <a:t>retheih</a:t>
            </a:r>
            <a:r>
              <a:rPr lang="en-US" sz="3900" dirty="0"/>
              <a:t> a um lo, </a:t>
            </a:r>
            <a:r>
              <a:rPr lang="en-US" sz="3900" dirty="0" err="1"/>
              <a:t>Sualnak</a:t>
            </a:r>
            <a:r>
              <a:rPr lang="en-US" sz="3900" dirty="0"/>
              <a:t> le Hell a um </a:t>
            </a:r>
            <a:r>
              <a:rPr lang="en-US" sz="3900" dirty="0" err="1"/>
              <a:t>ti</a:t>
            </a:r>
            <a:r>
              <a:rPr lang="en-US" sz="3900" dirty="0"/>
              <a:t> lo, Dong lo </a:t>
            </a:r>
            <a:r>
              <a:rPr lang="en-US" sz="3900" dirty="0" err="1"/>
              <a:t>thangthat</a:t>
            </a:r>
            <a:r>
              <a:rPr lang="en-US" sz="3900" dirty="0"/>
              <a:t> </a:t>
            </a:r>
            <a:r>
              <a:rPr lang="en-US" sz="3900" dirty="0" err="1"/>
              <a:t>hlasak</a:t>
            </a:r>
            <a:r>
              <a:rPr lang="en-US" sz="3900" dirty="0"/>
              <a:t> </a:t>
            </a:r>
            <a:r>
              <a:rPr lang="en-US" sz="3900" dirty="0" err="1"/>
              <a:t>nak</a:t>
            </a:r>
            <a:r>
              <a:rPr lang="en-US" sz="3900" dirty="0"/>
              <a:t> cu, Ai-</a:t>
            </a:r>
            <a:r>
              <a:rPr lang="en-US" sz="3900" dirty="0" err="1"/>
              <a:t>hramnak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 </a:t>
            </a:r>
            <a:r>
              <a:rPr lang="en-US" sz="3900" dirty="0" err="1"/>
              <a:t>phan</a:t>
            </a:r>
            <a:r>
              <a:rPr lang="en-US" sz="3900" dirty="0"/>
              <a:t> </a:t>
            </a:r>
            <a:r>
              <a:rPr lang="en-US" sz="3900" dirty="0" err="1"/>
              <a:t>ti</a:t>
            </a:r>
            <a:r>
              <a:rPr lang="en-US" sz="3900" dirty="0"/>
              <a:t> lo.</a:t>
            </a:r>
          </a:p>
        </p:txBody>
      </p:sp>
    </p:spTree>
  </p:cSld>
  <p:clrMapOvr>
    <a:masterClrMapping/>
  </p:clrMapOvr>
</p:sld>
</file>

<file path=ppt/slides/slide15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Cu </a:t>
            </a:r>
            <a:r>
              <a:rPr lang="en-US" sz="3900" dirty="0" err="1"/>
              <a:t>dinhnak</a:t>
            </a:r>
            <a:r>
              <a:rPr lang="en-US" sz="3900" dirty="0"/>
              <a:t> </a:t>
            </a:r>
            <a:r>
              <a:rPr lang="en-US" sz="3900" dirty="0" err="1"/>
              <a:t>tling</a:t>
            </a:r>
            <a:r>
              <a:rPr lang="en-US" sz="3900" dirty="0"/>
              <a:t>, </a:t>
            </a:r>
            <a:r>
              <a:rPr lang="en-US" sz="3900" dirty="0" err="1"/>
              <a:t>dinhnak</a:t>
            </a:r>
            <a:r>
              <a:rPr lang="en-US" sz="3900" dirty="0"/>
              <a:t> </a:t>
            </a:r>
            <a:r>
              <a:rPr lang="en-US" sz="3900" dirty="0" err="1"/>
              <a:t>nuam</a:t>
            </a:r>
            <a:r>
              <a:rPr lang="en-US" sz="3900" dirty="0"/>
              <a:t> </a:t>
            </a:r>
            <a:r>
              <a:rPr lang="en-US" sz="3900" dirty="0" err="1"/>
              <a:t>bik</a:t>
            </a:r>
            <a:r>
              <a:rPr lang="en-US" sz="3900" dirty="0"/>
              <a:t>, </a:t>
            </a:r>
            <a:r>
              <a:rPr lang="en-US" sz="3900" dirty="0" err="1"/>
              <a:t>Tihphan</a:t>
            </a:r>
            <a:r>
              <a:rPr lang="en-US" sz="3900" dirty="0"/>
              <a:t> </a:t>
            </a:r>
            <a:r>
              <a:rPr lang="en-US" sz="3900" dirty="0" err="1"/>
              <a:t>thla-launak</a:t>
            </a:r>
            <a:r>
              <a:rPr lang="en-US" sz="3900" dirty="0"/>
              <a:t> a um lo; </a:t>
            </a:r>
            <a:r>
              <a:rPr lang="en-US" sz="3900" dirty="0" err="1"/>
              <a:t>Zan</a:t>
            </a:r>
            <a:r>
              <a:rPr lang="en-US" sz="3900" dirty="0"/>
              <a:t> </a:t>
            </a:r>
            <a:r>
              <a:rPr lang="en-US" sz="3900" dirty="0" err="1"/>
              <a:t>mui</a:t>
            </a:r>
            <a:r>
              <a:rPr lang="en-US" sz="3900" dirty="0"/>
              <a:t> le </a:t>
            </a:r>
            <a:r>
              <a:rPr lang="en-US" sz="3900" dirty="0" err="1"/>
              <a:t>minmei</a:t>
            </a:r>
            <a:r>
              <a:rPr lang="en-US" sz="3900" dirty="0"/>
              <a:t> a um lo; A </a:t>
            </a:r>
            <a:r>
              <a:rPr lang="en-US" sz="3900" dirty="0" err="1"/>
              <a:t>sunglawi</a:t>
            </a:r>
            <a:r>
              <a:rPr lang="en-US" sz="3900" dirty="0"/>
              <a:t> </a:t>
            </a:r>
            <a:r>
              <a:rPr lang="en-US" sz="3900" dirty="0" err="1"/>
              <a:t>ceunak</a:t>
            </a:r>
            <a:r>
              <a:rPr lang="en-US" sz="3900" dirty="0"/>
              <a:t> </a:t>
            </a:r>
            <a:r>
              <a:rPr lang="en-US" sz="3900" dirty="0" err="1"/>
              <a:t>lawng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5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5. Kan </a:t>
            </a:r>
            <a:r>
              <a:rPr lang="en-US" sz="3900" dirty="0" err="1"/>
              <a:t>awrh</a:t>
            </a:r>
            <a:r>
              <a:rPr lang="en-US" sz="3900" dirty="0"/>
              <a:t> </a:t>
            </a:r>
            <a:r>
              <a:rPr lang="en-US" sz="3900" dirty="0" err="1"/>
              <a:t>bikmi</a:t>
            </a:r>
            <a:r>
              <a:rPr lang="en-US" sz="3900" dirty="0"/>
              <a:t> maw </a:t>
            </a:r>
            <a:r>
              <a:rPr lang="en-US" sz="3900" dirty="0" err="1"/>
              <a:t>dinhnak</a:t>
            </a:r>
            <a:r>
              <a:rPr lang="en-US" sz="3900" dirty="0"/>
              <a:t> </a:t>
            </a:r>
            <a:r>
              <a:rPr lang="en-US" sz="3900" dirty="0" err="1"/>
              <a:t>ni</a:t>
            </a:r>
            <a:r>
              <a:rPr lang="en-US" sz="3900" dirty="0"/>
              <a:t>, Hi </a:t>
            </a:r>
            <a:r>
              <a:rPr lang="en-US" sz="3900" dirty="0" err="1"/>
              <a:t>sualnak</a:t>
            </a:r>
            <a:r>
              <a:rPr lang="en-US" sz="3900" dirty="0"/>
              <a:t> le </a:t>
            </a:r>
            <a:r>
              <a:rPr lang="en-US" sz="3900" dirty="0" err="1"/>
              <a:t>harnak</a:t>
            </a:r>
            <a:r>
              <a:rPr lang="en-US" sz="3900" dirty="0"/>
              <a:t> ram ah; Chan </a:t>
            </a:r>
            <a:r>
              <a:rPr lang="en-US" sz="3900" dirty="0" err="1"/>
              <a:t>thar</a:t>
            </a:r>
            <a:r>
              <a:rPr lang="en-US" sz="3900" dirty="0"/>
              <a:t> in run </a:t>
            </a:r>
            <a:r>
              <a:rPr lang="en-US" sz="3900" dirty="0" err="1"/>
              <a:t>thawk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 law, Kan </a:t>
            </a:r>
            <a:r>
              <a:rPr lang="en-US" sz="3900" dirty="0" err="1"/>
              <a:t>thih</a:t>
            </a:r>
            <a:r>
              <a:rPr lang="en-US" sz="3900" dirty="0"/>
              <a:t> </a:t>
            </a:r>
            <a:r>
              <a:rPr lang="en-US" sz="3900" dirty="0" err="1"/>
              <a:t>zongah</a:t>
            </a:r>
            <a:r>
              <a:rPr lang="en-US" sz="3900" dirty="0"/>
              <a:t> </a:t>
            </a:r>
            <a:r>
              <a:rPr lang="en-US" sz="3900" dirty="0" err="1"/>
              <a:t>Bawipa</a:t>
            </a:r>
            <a:r>
              <a:rPr lang="en-US" sz="3900" dirty="0"/>
              <a:t> min in.</a:t>
            </a:r>
          </a:p>
        </p:txBody>
      </p:sp>
    </p:spTree>
  </p:cSld>
  <p:clrMapOvr>
    <a:masterClrMapping/>
  </p:clrMapOvr>
</p:sld>
</file>

<file path=ppt/slides/slide15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15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201. KA ZUMH!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A</a:t>
            </a:r>
          </a:p>
        </p:txBody>
      </p:sp>
    </p:spTree>
  </p:cSld>
  <p:clrMapOvr>
    <a:masterClrMapping/>
  </p:clrMapOvr>
</p:sld>
</file>

<file path=ppt/slides/slide15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Maw ka </a:t>
            </a:r>
            <a:r>
              <a:rPr lang="en-US" sz="3900" dirty="0" err="1"/>
              <a:t>nunnak</a:t>
            </a:r>
            <a:r>
              <a:rPr lang="en-US" sz="3900" dirty="0"/>
              <a:t>, an </a:t>
            </a:r>
            <a:r>
              <a:rPr lang="en-US" sz="3900" dirty="0" err="1"/>
              <a:t>Khamhtu</a:t>
            </a:r>
            <a:r>
              <a:rPr lang="en-US" sz="3900" dirty="0"/>
              <a:t>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, </a:t>
            </a:r>
            <a:r>
              <a:rPr lang="en-US" sz="3900" dirty="0" err="1"/>
              <a:t>Luatnak</a:t>
            </a:r>
            <a:r>
              <a:rPr lang="en-US" sz="3900" dirty="0"/>
              <a:t> </a:t>
            </a:r>
            <a:r>
              <a:rPr lang="en-US" sz="3900" dirty="0" err="1"/>
              <a:t>tling</a:t>
            </a:r>
            <a:r>
              <a:rPr lang="en-US" sz="3900" dirty="0"/>
              <a:t> an </a:t>
            </a:r>
            <a:r>
              <a:rPr lang="en-US" sz="3900" dirty="0" err="1"/>
              <a:t>pek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</a:t>
            </a:r>
            <a:r>
              <a:rPr lang="en-US" sz="3900" dirty="0" err="1"/>
              <a:t>Bawipa</a:t>
            </a:r>
            <a:r>
              <a:rPr lang="en-US" sz="3900" dirty="0"/>
              <a:t> a </a:t>
            </a:r>
            <a:r>
              <a:rPr lang="en-US" sz="3900" dirty="0" err="1"/>
              <a:t>tu</a:t>
            </a:r>
            <a:r>
              <a:rPr lang="en-US" sz="3900" dirty="0"/>
              <a:t> Ka </a:t>
            </a:r>
            <a:r>
              <a:rPr lang="en-US" sz="3900" dirty="0" err="1"/>
              <a:t>lungthin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thlek</a:t>
            </a:r>
            <a:r>
              <a:rPr lang="en-US" sz="3900" dirty="0"/>
              <a:t> </a:t>
            </a:r>
            <a:r>
              <a:rPr lang="en-US" sz="3900" dirty="0" err="1"/>
              <a:t>ning</a:t>
            </a:r>
            <a:r>
              <a:rPr lang="en-US" sz="3900" dirty="0"/>
              <a:t>, Nang ca </a:t>
            </a:r>
            <a:r>
              <a:rPr lang="en-US" sz="3900" dirty="0" err="1"/>
              <a:t>lawng</a:t>
            </a:r>
            <a:r>
              <a:rPr lang="en-US" sz="3900" dirty="0"/>
              <a:t> ka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5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Ka </a:t>
            </a:r>
            <a:r>
              <a:rPr lang="en-US" sz="3900" dirty="0" err="1"/>
              <a:t>zumh</a:t>
            </a:r>
            <a:r>
              <a:rPr lang="en-US" sz="3900" dirty="0"/>
              <a:t> (Ka </a:t>
            </a:r>
            <a:r>
              <a:rPr lang="en-US" sz="3900" dirty="0" err="1"/>
              <a:t>zumh</a:t>
            </a:r>
            <a:r>
              <a:rPr lang="en-US" sz="3900" dirty="0"/>
              <a:t>) Ka </a:t>
            </a:r>
            <a:r>
              <a:rPr lang="en-US" sz="3900" dirty="0" err="1"/>
              <a:t>zumh</a:t>
            </a:r>
            <a:r>
              <a:rPr lang="en-US" sz="3900" dirty="0"/>
              <a:t> (Ka </a:t>
            </a:r>
            <a:r>
              <a:rPr lang="en-US" sz="3900" dirty="0" err="1"/>
              <a:t>zumh</a:t>
            </a:r>
            <a:r>
              <a:rPr lang="en-US" sz="3900" dirty="0"/>
              <a:t>) Ka </a:t>
            </a:r>
            <a:r>
              <a:rPr lang="en-US" sz="3900" dirty="0" err="1"/>
              <a:t>zumh</a:t>
            </a:r>
            <a:r>
              <a:rPr lang="en-US" sz="3900" dirty="0"/>
              <a:t>, </a:t>
            </a:r>
            <a:r>
              <a:rPr lang="en-US" sz="3900" dirty="0" err="1"/>
              <a:t>nang</a:t>
            </a:r>
            <a:r>
              <a:rPr lang="en-US" sz="3900" dirty="0"/>
              <a:t> </a:t>
            </a:r>
            <a:r>
              <a:rPr lang="en-US" sz="3900" dirty="0" err="1"/>
              <a:t>ta</a:t>
            </a:r>
            <a:r>
              <a:rPr lang="en-US" sz="3900" dirty="0"/>
              <a:t> </a:t>
            </a:r>
            <a:r>
              <a:rPr lang="en-US" sz="3900" dirty="0" err="1"/>
              <a:t>lawng</a:t>
            </a:r>
            <a:r>
              <a:rPr lang="en-US" sz="3900" dirty="0"/>
              <a:t> ka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Bawipa</a:t>
            </a:r>
            <a:r>
              <a:rPr lang="en-US" sz="3900" dirty="0"/>
              <a:t> ka </a:t>
            </a:r>
            <a:r>
              <a:rPr lang="en-US" sz="3900" dirty="0" err="1"/>
              <a:t>bawm</a:t>
            </a:r>
            <a:r>
              <a:rPr lang="en-US" sz="3900" dirty="0"/>
              <a:t> Kei </a:t>
            </a:r>
            <a:r>
              <a:rPr lang="en-US" sz="3900" dirty="0" err="1"/>
              <a:t>tlanhnak</a:t>
            </a:r>
            <a:r>
              <a:rPr lang="en-US" sz="3900" dirty="0"/>
              <a:t> ah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thisung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thlet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Nang ca </a:t>
            </a:r>
            <a:r>
              <a:rPr lang="en-US" sz="3900" dirty="0" err="1"/>
              <a:t>lawng</a:t>
            </a:r>
            <a:r>
              <a:rPr lang="en-US" sz="3900" dirty="0"/>
              <a:t> ka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5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a </a:t>
            </a:r>
            <a:r>
              <a:rPr lang="en-US" sz="3900" dirty="0" err="1"/>
              <a:t>vel</a:t>
            </a:r>
            <a:r>
              <a:rPr lang="en-US" sz="3900" dirty="0"/>
              <a:t> </a:t>
            </a:r>
            <a:r>
              <a:rPr lang="en-US" sz="3900" dirty="0" err="1"/>
              <a:t>thawng</a:t>
            </a:r>
            <a:r>
              <a:rPr lang="en-US" sz="3900" dirty="0"/>
              <a:t> in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zaangfahnak</a:t>
            </a:r>
            <a:r>
              <a:rPr lang="en-US" sz="3900" dirty="0"/>
              <a:t> ka </a:t>
            </a:r>
            <a:r>
              <a:rPr lang="en-US" sz="3900" dirty="0" err="1"/>
              <a:t>hmuh</a:t>
            </a:r>
            <a:r>
              <a:rPr lang="en-US" sz="3900" dirty="0"/>
              <a:t>, Na </a:t>
            </a:r>
            <a:r>
              <a:rPr lang="en-US" sz="3900" dirty="0" err="1"/>
              <a:t>dawtnak</a:t>
            </a:r>
            <a:r>
              <a:rPr lang="en-US" sz="3900" dirty="0"/>
              <a:t> </a:t>
            </a:r>
            <a:r>
              <a:rPr lang="en-US" sz="3900" dirty="0" err="1"/>
              <a:t>kei</a:t>
            </a:r>
            <a:r>
              <a:rPr lang="en-US" sz="3900" dirty="0"/>
              <a:t> </a:t>
            </a:r>
            <a:r>
              <a:rPr lang="en-US" sz="3900" dirty="0" err="1"/>
              <a:t>nunnak</a:t>
            </a:r>
            <a:r>
              <a:rPr lang="en-US" sz="3900" dirty="0"/>
              <a:t>, Maw </a:t>
            </a:r>
            <a:r>
              <a:rPr lang="en-US" sz="3900" dirty="0" err="1"/>
              <a:t>Khrih</a:t>
            </a:r>
            <a:r>
              <a:rPr lang="en-US" sz="3900" dirty="0"/>
              <a:t>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lawng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zumh</a:t>
            </a:r>
            <a:r>
              <a:rPr lang="en-US" sz="3900" dirty="0"/>
              <a:t>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lawng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zumh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5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Ka </a:t>
            </a:r>
            <a:r>
              <a:rPr lang="en-US" sz="3900" dirty="0" err="1"/>
              <a:t>zumh</a:t>
            </a:r>
            <a:r>
              <a:rPr lang="en-US" sz="3900" dirty="0"/>
              <a:t> (Ka </a:t>
            </a:r>
            <a:r>
              <a:rPr lang="en-US" sz="3900" dirty="0" err="1"/>
              <a:t>zumh</a:t>
            </a:r>
            <a:r>
              <a:rPr lang="en-US" sz="3900" dirty="0"/>
              <a:t>) Ka </a:t>
            </a:r>
            <a:r>
              <a:rPr lang="en-US" sz="3900" dirty="0" err="1"/>
              <a:t>zumh</a:t>
            </a:r>
            <a:r>
              <a:rPr lang="en-US" sz="3900" dirty="0"/>
              <a:t> (Ka </a:t>
            </a:r>
            <a:r>
              <a:rPr lang="en-US" sz="3900" dirty="0" err="1"/>
              <a:t>zumh</a:t>
            </a:r>
            <a:r>
              <a:rPr lang="en-US" sz="3900" dirty="0"/>
              <a:t>) Ka </a:t>
            </a:r>
            <a:r>
              <a:rPr lang="en-US" sz="3900" dirty="0" err="1"/>
              <a:t>zumh</a:t>
            </a:r>
            <a:r>
              <a:rPr lang="en-US" sz="3900" dirty="0"/>
              <a:t>, </a:t>
            </a:r>
            <a:r>
              <a:rPr lang="en-US" sz="3900" dirty="0" err="1"/>
              <a:t>nang</a:t>
            </a:r>
            <a:r>
              <a:rPr lang="en-US" sz="3900" dirty="0"/>
              <a:t> </a:t>
            </a:r>
            <a:r>
              <a:rPr lang="en-US" sz="3900" dirty="0" err="1"/>
              <a:t>ta</a:t>
            </a:r>
            <a:r>
              <a:rPr lang="en-US" sz="3900" dirty="0"/>
              <a:t> </a:t>
            </a:r>
            <a:r>
              <a:rPr lang="en-US" sz="3900" dirty="0" err="1"/>
              <a:t>lawng</a:t>
            </a:r>
            <a:r>
              <a:rPr lang="en-US" sz="3900" dirty="0"/>
              <a:t> ka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Bawipa</a:t>
            </a:r>
            <a:r>
              <a:rPr lang="en-US" sz="3900" dirty="0"/>
              <a:t> ka </a:t>
            </a:r>
            <a:r>
              <a:rPr lang="en-US" sz="3900" dirty="0" err="1"/>
              <a:t>bawm</a:t>
            </a:r>
            <a:r>
              <a:rPr lang="en-US" sz="3900" dirty="0"/>
              <a:t> Kei </a:t>
            </a:r>
            <a:r>
              <a:rPr lang="en-US" sz="3900" dirty="0" err="1"/>
              <a:t>tlanhnak</a:t>
            </a:r>
            <a:r>
              <a:rPr lang="en-US" sz="3900" dirty="0"/>
              <a:t> ah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thisung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thlet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Nang ca </a:t>
            </a:r>
            <a:r>
              <a:rPr lang="en-US" sz="3900" dirty="0" err="1"/>
              <a:t>lawng</a:t>
            </a:r>
            <a:r>
              <a:rPr lang="en-US" sz="3900" dirty="0"/>
              <a:t> ka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5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Ka </a:t>
            </a:r>
            <a:r>
              <a:rPr lang="en-US" sz="3900" dirty="0" err="1"/>
              <a:t>ralchiatnak</a:t>
            </a:r>
            <a:r>
              <a:rPr lang="en-US" sz="3900" dirty="0"/>
              <a:t>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nang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hngalh</a:t>
            </a:r>
            <a:r>
              <a:rPr lang="en-US" sz="3900" dirty="0"/>
              <a:t>, Lam </a:t>
            </a:r>
            <a:r>
              <a:rPr lang="en-US" sz="3900" dirty="0" err="1"/>
              <a:t>tlau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ka </a:t>
            </a:r>
            <a:r>
              <a:rPr lang="en-US" sz="3900" dirty="0" err="1"/>
              <a:t>phang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</a:t>
            </a:r>
            <a:r>
              <a:rPr lang="en-US" sz="3900" dirty="0" err="1"/>
              <a:t>Thazang</a:t>
            </a:r>
            <a:r>
              <a:rPr lang="en-US" sz="3900" dirty="0"/>
              <a:t> </a:t>
            </a:r>
            <a:r>
              <a:rPr lang="en-US" sz="3900" dirty="0" err="1"/>
              <a:t>thar</a:t>
            </a:r>
            <a:r>
              <a:rPr lang="en-US" sz="3900" dirty="0"/>
              <a:t>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awkah</a:t>
            </a:r>
            <a:r>
              <a:rPr lang="en-US" sz="3900" dirty="0"/>
              <a:t> </a:t>
            </a:r>
            <a:r>
              <a:rPr lang="en-US" sz="3900" dirty="0" err="1"/>
              <a:t>nang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bochan</a:t>
            </a:r>
            <a:r>
              <a:rPr lang="en-US" sz="3900" dirty="0"/>
              <a:t>,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lawng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bochan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5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Ka </a:t>
            </a:r>
            <a:r>
              <a:rPr lang="en-US" sz="3900" dirty="0" err="1"/>
              <a:t>zumh</a:t>
            </a:r>
            <a:r>
              <a:rPr lang="en-US" sz="3900" dirty="0"/>
              <a:t> (Ka </a:t>
            </a:r>
            <a:r>
              <a:rPr lang="en-US" sz="3900" dirty="0" err="1"/>
              <a:t>zumh</a:t>
            </a:r>
            <a:r>
              <a:rPr lang="en-US" sz="3900" dirty="0"/>
              <a:t>) Ka </a:t>
            </a:r>
            <a:r>
              <a:rPr lang="en-US" sz="3900" dirty="0" err="1"/>
              <a:t>zumh</a:t>
            </a:r>
            <a:r>
              <a:rPr lang="en-US" sz="3900" dirty="0"/>
              <a:t> (Ka </a:t>
            </a:r>
            <a:r>
              <a:rPr lang="en-US" sz="3900" dirty="0" err="1"/>
              <a:t>zumh</a:t>
            </a:r>
            <a:r>
              <a:rPr lang="en-US" sz="3900" dirty="0"/>
              <a:t>) Ka </a:t>
            </a:r>
            <a:r>
              <a:rPr lang="en-US" sz="3900" dirty="0" err="1"/>
              <a:t>zumh</a:t>
            </a:r>
            <a:r>
              <a:rPr lang="en-US" sz="3900" dirty="0"/>
              <a:t>, </a:t>
            </a:r>
            <a:r>
              <a:rPr lang="en-US" sz="3900" dirty="0" err="1"/>
              <a:t>nang</a:t>
            </a:r>
            <a:r>
              <a:rPr lang="en-US" sz="3900" dirty="0"/>
              <a:t> </a:t>
            </a:r>
            <a:r>
              <a:rPr lang="en-US" sz="3900" dirty="0" err="1"/>
              <a:t>ta</a:t>
            </a:r>
            <a:r>
              <a:rPr lang="en-US" sz="3900" dirty="0"/>
              <a:t> </a:t>
            </a:r>
            <a:r>
              <a:rPr lang="en-US" sz="3900" dirty="0" err="1"/>
              <a:t>lawng</a:t>
            </a:r>
            <a:r>
              <a:rPr lang="en-US" sz="3900" dirty="0"/>
              <a:t> ka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Bawipa</a:t>
            </a:r>
            <a:r>
              <a:rPr lang="en-US" sz="3900" dirty="0"/>
              <a:t> ka </a:t>
            </a:r>
            <a:r>
              <a:rPr lang="en-US" sz="3900" dirty="0" err="1"/>
              <a:t>bawm</a:t>
            </a:r>
            <a:r>
              <a:rPr lang="en-US" sz="3900" dirty="0"/>
              <a:t> Kei </a:t>
            </a:r>
            <a:r>
              <a:rPr lang="en-US" sz="3900" dirty="0" err="1"/>
              <a:t>tlanhnak</a:t>
            </a:r>
            <a:r>
              <a:rPr lang="en-US" sz="3900" dirty="0"/>
              <a:t> ah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thisung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thlet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Nang ca </a:t>
            </a:r>
            <a:r>
              <a:rPr lang="en-US" sz="3900" dirty="0" err="1"/>
              <a:t>lawng</a:t>
            </a:r>
            <a:r>
              <a:rPr lang="en-US" sz="3900" dirty="0"/>
              <a:t> ka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5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Na </a:t>
            </a:r>
            <a:r>
              <a:rPr lang="en-US" sz="3900" dirty="0" err="1"/>
              <a:t>velngeihnak</a:t>
            </a:r>
            <a:r>
              <a:rPr lang="en-US" sz="3900" dirty="0"/>
              <a:t>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atu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pe</a:t>
            </a:r>
            <a:r>
              <a:rPr lang="en-US" sz="3900" dirty="0"/>
              <a:t>, </a:t>
            </a:r>
            <a:r>
              <a:rPr lang="en-US" sz="3900" dirty="0" err="1"/>
              <a:t>Zaihla</a:t>
            </a:r>
            <a:r>
              <a:rPr lang="en-US" sz="3900" dirty="0"/>
              <a:t> in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sak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; </a:t>
            </a:r>
            <a:r>
              <a:rPr lang="en-US" sz="3900" dirty="0" err="1"/>
              <a:t>Lunglawm</a:t>
            </a:r>
            <a:r>
              <a:rPr lang="en-US" sz="3900" dirty="0"/>
              <a:t> </a:t>
            </a:r>
            <a:r>
              <a:rPr lang="en-US" sz="3900" dirty="0" err="1"/>
              <a:t>te</a:t>
            </a:r>
            <a:r>
              <a:rPr lang="en-US" sz="3900" dirty="0"/>
              <a:t>-in hi bang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chim</a:t>
            </a:r>
            <a:r>
              <a:rPr lang="en-US" sz="3900" dirty="0"/>
              <a:t> </a:t>
            </a:r>
            <a:r>
              <a:rPr lang="en-US" sz="3900" dirty="0" err="1"/>
              <a:t>cio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"</a:t>
            </a:r>
            <a:r>
              <a:rPr lang="en-US" sz="3900" dirty="0" err="1"/>
              <a:t>Khrih</a:t>
            </a:r>
            <a:r>
              <a:rPr lang="en-US" sz="3900" dirty="0"/>
              <a:t> </a:t>
            </a:r>
            <a:r>
              <a:rPr lang="en-US" sz="3900" dirty="0" err="1"/>
              <a:t>ta</a:t>
            </a:r>
            <a:r>
              <a:rPr lang="en-US" sz="3900" dirty="0"/>
              <a:t> </a:t>
            </a:r>
            <a:r>
              <a:rPr lang="en-US" sz="3900" dirty="0" err="1"/>
              <a:t>lawng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."</a:t>
            </a:r>
          </a:p>
        </p:txBody>
      </p:sp>
    </p:spTree>
  </p:cSld>
  <p:clrMapOvr>
    <a:masterClrMapping/>
  </p:clrMapOvr>
</p:sld>
</file>

<file path=ppt/slides/slide16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Ka </a:t>
            </a:r>
            <a:r>
              <a:rPr lang="en-US" sz="3900" dirty="0" err="1"/>
              <a:t>zumh</a:t>
            </a:r>
            <a:r>
              <a:rPr lang="en-US" sz="3900" dirty="0"/>
              <a:t> (Ka </a:t>
            </a:r>
            <a:r>
              <a:rPr lang="en-US" sz="3900" dirty="0" err="1"/>
              <a:t>zumh</a:t>
            </a:r>
            <a:r>
              <a:rPr lang="en-US" sz="3900" dirty="0"/>
              <a:t>) Ka </a:t>
            </a:r>
            <a:r>
              <a:rPr lang="en-US" sz="3900" dirty="0" err="1"/>
              <a:t>zumh</a:t>
            </a:r>
            <a:r>
              <a:rPr lang="en-US" sz="3900" dirty="0"/>
              <a:t> (Ka </a:t>
            </a:r>
            <a:r>
              <a:rPr lang="en-US" sz="3900" dirty="0" err="1"/>
              <a:t>zumh</a:t>
            </a:r>
            <a:r>
              <a:rPr lang="en-US" sz="3900" dirty="0"/>
              <a:t>) Ka </a:t>
            </a:r>
            <a:r>
              <a:rPr lang="en-US" sz="3900" dirty="0" err="1"/>
              <a:t>zumh</a:t>
            </a:r>
            <a:r>
              <a:rPr lang="en-US" sz="3900" dirty="0"/>
              <a:t>, </a:t>
            </a:r>
            <a:r>
              <a:rPr lang="en-US" sz="3900" dirty="0" err="1"/>
              <a:t>nang</a:t>
            </a:r>
            <a:r>
              <a:rPr lang="en-US" sz="3900" dirty="0"/>
              <a:t> </a:t>
            </a:r>
            <a:r>
              <a:rPr lang="en-US" sz="3900" dirty="0" err="1"/>
              <a:t>ta</a:t>
            </a:r>
            <a:r>
              <a:rPr lang="en-US" sz="3900" dirty="0"/>
              <a:t> </a:t>
            </a:r>
            <a:r>
              <a:rPr lang="en-US" sz="3900" dirty="0" err="1"/>
              <a:t>lawng</a:t>
            </a:r>
            <a:r>
              <a:rPr lang="en-US" sz="3900" dirty="0"/>
              <a:t> ka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Bawipa</a:t>
            </a:r>
            <a:r>
              <a:rPr lang="en-US" sz="3900" dirty="0"/>
              <a:t> ka </a:t>
            </a:r>
            <a:r>
              <a:rPr lang="en-US" sz="3900" dirty="0" err="1"/>
              <a:t>bawm</a:t>
            </a:r>
            <a:r>
              <a:rPr lang="en-US" sz="3900" dirty="0"/>
              <a:t> Kei </a:t>
            </a:r>
            <a:r>
              <a:rPr lang="en-US" sz="3900" dirty="0" err="1"/>
              <a:t>tlanhnak</a:t>
            </a:r>
            <a:r>
              <a:rPr lang="en-US" sz="3900" dirty="0"/>
              <a:t> ah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thisung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thlet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Nang ca </a:t>
            </a:r>
            <a:r>
              <a:rPr lang="en-US" sz="3900" dirty="0" err="1"/>
              <a:t>lawng</a:t>
            </a:r>
            <a:r>
              <a:rPr lang="en-US" sz="3900" dirty="0"/>
              <a:t> ka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6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16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202. MAW LAWMHNAK NI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G</a:t>
            </a:r>
          </a:p>
        </p:txBody>
      </p:sp>
    </p:spTree>
  </p:cSld>
  <p:clrMapOvr>
    <a:masterClrMapping/>
  </p:clrMapOvr>
</p:sld>
</file>

<file path=ppt/slides/slide16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Maw </a:t>
            </a:r>
            <a:r>
              <a:rPr lang="en-US" sz="3900" dirty="0" err="1"/>
              <a:t>lawmhnak</a:t>
            </a:r>
            <a:r>
              <a:rPr lang="en-US" sz="3900" dirty="0"/>
              <a:t> </a:t>
            </a:r>
            <a:r>
              <a:rPr lang="en-US" sz="3900" dirty="0" err="1"/>
              <a:t>ni</a:t>
            </a:r>
            <a:r>
              <a:rPr lang="en-US" sz="3900" dirty="0"/>
              <a:t>,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, </a:t>
            </a:r>
            <a:r>
              <a:rPr lang="en-US" sz="3900" dirty="0" err="1"/>
              <a:t>Keimah</a:t>
            </a:r>
            <a:r>
              <a:rPr lang="en-US" sz="3900" dirty="0"/>
              <a:t> ka </a:t>
            </a:r>
            <a:r>
              <a:rPr lang="en-US" sz="3900" dirty="0" err="1"/>
              <a:t>biak</a:t>
            </a:r>
            <a:r>
              <a:rPr lang="en-US" sz="3900" dirty="0"/>
              <a:t> ka </a:t>
            </a:r>
            <a:r>
              <a:rPr lang="en-US" sz="3900" dirty="0" err="1"/>
              <a:t>zumhnak</a:t>
            </a:r>
            <a:r>
              <a:rPr lang="en-US" sz="3900" dirty="0"/>
              <a:t> </a:t>
            </a:r>
            <a:r>
              <a:rPr lang="en-US" sz="3900" dirty="0" err="1"/>
              <a:t>ni</a:t>
            </a:r>
            <a:r>
              <a:rPr lang="en-US" sz="3900" dirty="0"/>
              <a:t>, A-</a:t>
            </a:r>
            <a:r>
              <a:rPr lang="en-US" sz="3900" dirty="0" err="1"/>
              <a:t>tu</a:t>
            </a:r>
            <a:r>
              <a:rPr lang="en-US" sz="3900" dirty="0"/>
              <a:t> </a:t>
            </a:r>
            <a:r>
              <a:rPr lang="en-US" sz="3900" dirty="0" err="1"/>
              <a:t>keimah</a:t>
            </a:r>
            <a:r>
              <a:rPr lang="en-US" sz="3900" dirty="0"/>
              <a:t> lung </a:t>
            </a:r>
            <a:r>
              <a:rPr lang="en-US" sz="3900" dirty="0" err="1"/>
              <a:t>aa</a:t>
            </a:r>
            <a:r>
              <a:rPr lang="en-US" sz="3900" dirty="0"/>
              <a:t> </a:t>
            </a:r>
            <a:r>
              <a:rPr lang="en-US" sz="3900" dirty="0" err="1"/>
              <a:t>lawm</a:t>
            </a:r>
            <a:r>
              <a:rPr lang="en-US" sz="3900" dirty="0"/>
              <a:t> ca, Mi </a:t>
            </a:r>
            <a:r>
              <a:rPr lang="en-US" sz="3900" dirty="0" err="1"/>
              <a:t>sinah</a:t>
            </a:r>
            <a:r>
              <a:rPr lang="en-US" sz="3900" dirty="0"/>
              <a:t> ka </a:t>
            </a:r>
            <a:r>
              <a:rPr lang="en-US" sz="3900" dirty="0" err="1"/>
              <a:t>chim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6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Lawmhnak</a:t>
            </a:r>
            <a:r>
              <a:rPr lang="en-US" sz="3900" dirty="0"/>
              <a:t> </a:t>
            </a:r>
            <a:r>
              <a:rPr lang="en-US" sz="3900" dirty="0" err="1"/>
              <a:t>ni</a:t>
            </a:r>
            <a:r>
              <a:rPr lang="en-US" sz="3900" dirty="0"/>
              <a:t>, </a:t>
            </a:r>
            <a:r>
              <a:rPr lang="en-US" sz="3900" dirty="0" err="1"/>
              <a:t>lawmhnak</a:t>
            </a:r>
            <a:r>
              <a:rPr lang="en-US" sz="3900" dirty="0"/>
              <a:t> </a:t>
            </a:r>
            <a:r>
              <a:rPr lang="en-US" sz="3900" dirty="0" err="1"/>
              <a:t>ni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ka </a:t>
            </a:r>
            <a:r>
              <a:rPr lang="en-US" sz="3900" dirty="0" err="1"/>
              <a:t>sual</a:t>
            </a:r>
            <a:r>
              <a:rPr lang="en-US" sz="3900" dirty="0"/>
              <a:t> a </a:t>
            </a:r>
            <a:r>
              <a:rPr lang="en-US" sz="3900" dirty="0" err="1"/>
              <a:t>tawlnak</a:t>
            </a:r>
            <a:r>
              <a:rPr lang="en-US" sz="3900" dirty="0"/>
              <a:t> </a:t>
            </a:r>
            <a:r>
              <a:rPr lang="en-US" sz="3900" dirty="0" err="1"/>
              <a:t>ni</a:t>
            </a:r>
            <a:r>
              <a:rPr lang="en-US" sz="3900" dirty="0"/>
              <a:t>; </a:t>
            </a:r>
            <a:r>
              <a:rPr lang="en-US" sz="3900" dirty="0" err="1"/>
              <a:t>Thlacamnak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ka </a:t>
            </a:r>
            <a:r>
              <a:rPr lang="en-US" sz="3900" dirty="0" err="1"/>
              <a:t>cawnpiak</a:t>
            </a:r>
            <a:r>
              <a:rPr lang="en-US" sz="3900" dirty="0"/>
              <a:t>, Ni-</a:t>
            </a:r>
            <a:r>
              <a:rPr lang="en-US" sz="3900" dirty="0" err="1"/>
              <a:t>fa</a:t>
            </a:r>
            <a:r>
              <a:rPr lang="en-US" sz="3900" dirty="0"/>
              <a:t>-</a:t>
            </a:r>
            <a:r>
              <a:rPr lang="en-US" sz="3900" dirty="0" err="1"/>
              <a:t>te</a:t>
            </a:r>
            <a:r>
              <a:rPr lang="en-US" sz="3900" dirty="0"/>
              <a:t> in a ka </a:t>
            </a:r>
            <a:r>
              <a:rPr lang="en-US" sz="3900" dirty="0" err="1"/>
              <a:t>lawmhter</a:t>
            </a:r>
            <a:r>
              <a:rPr lang="en-US" sz="3900" dirty="0"/>
              <a:t>, </a:t>
            </a:r>
            <a:r>
              <a:rPr lang="en-US" sz="3900" dirty="0" err="1"/>
              <a:t>Lawmhnak</a:t>
            </a:r>
            <a:r>
              <a:rPr lang="en-US" sz="3900" dirty="0"/>
              <a:t> </a:t>
            </a:r>
            <a:r>
              <a:rPr lang="en-US" sz="3900" dirty="0" err="1"/>
              <a:t>ni</a:t>
            </a:r>
            <a:r>
              <a:rPr lang="en-US" sz="3900" dirty="0"/>
              <a:t>, </a:t>
            </a:r>
            <a:r>
              <a:rPr lang="en-US" sz="3900" dirty="0" err="1"/>
              <a:t>Lawmhnak</a:t>
            </a:r>
            <a:r>
              <a:rPr lang="en-US" sz="3900" dirty="0"/>
              <a:t> </a:t>
            </a:r>
            <a:r>
              <a:rPr lang="en-US" sz="3900" dirty="0" err="1"/>
              <a:t>ni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ka </a:t>
            </a:r>
            <a:r>
              <a:rPr lang="en-US" sz="3900" dirty="0" err="1"/>
              <a:t>sual</a:t>
            </a:r>
            <a:r>
              <a:rPr lang="en-US" sz="3900" dirty="0"/>
              <a:t> a </a:t>
            </a:r>
            <a:r>
              <a:rPr lang="en-US" sz="3900" dirty="0" err="1"/>
              <a:t>tawlnak</a:t>
            </a:r>
            <a:r>
              <a:rPr lang="en-US" sz="3900" dirty="0"/>
              <a:t> </a:t>
            </a:r>
            <a:r>
              <a:rPr lang="en-US" sz="3900" dirty="0" err="1"/>
              <a:t>ni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6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A </a:t>
            </a:r>
            <a:r>
              <a:rPr lang="en-US" sz="3900" dirty="0" err="1"/>
              <a:t>dih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 </a:t>
            </a:r>
            <a:r>
              <a:rPr lang="en-US" sz="3900" dirty="0" err="1"/>
              <a:t>rian</a:t>
            </a:r>
            <a:r>
              <a:rPr lang="en-US" sz="3900" dirty="0"/>
              <a:t>-pi a </a:t>
            </a:r>
            <a:r>
              <a:rPr lang="en-US" sz="3900" dirty="0" err="1"/>
              <a:t>dih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</a:t>
            </a:r>
            <a:r>
              <a:rPr lang="en-US" sz="3900" dirty="0" err="1"/>
              <a:t>Keimah</a:t>
            </a:r>
            <a:r>
              <a:rPr lang="en-US" sz="3900" dirty="0"/>
              <a:t> cu </a:t>
            </a:r>
            <a:r>
              <a:rPr lang="en-US" sz="3900" dirty="0" err="1"/>
              <a:t>Jesuh</a:t>
            </a:r>
            <a:r>
              <a:rPr lang="en-US" sz="3900" dirty="0"/>
              <a:t> mi ka </a:t>
            </a:r>
            <a:r>
              <a:rPr lang="en-US" sz="3900" dirty="0" err="1"/>
              <a:t>si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authawng</a:t>
            </a:r>
            <a:r>
              <a:rPr lang="en-US" sz="3900" dirty="0"/>
              <a:t> ka </a:t>
            </a:r>
            <a:r>
              <a:rPr lang="en-US" sz="3900" dirty="0" err="1"/>
              <a:t>theih</a:t>
            </a:r>
            <a:r>
              <a:rPr lang="en-US" sz="3900" dirty="0"/>
              <a:t> ka hung, A ka </a:t>
            </a:r>
            <a:r>
              <a:rPr lang="en-US" sz="3900" dirty="0" err="1"/>
              <a:t>auh</a:t>
            </a:r>
            <a:r>
              <a:rPr lang="en-US" sz="3900" dirty="0"/>
              <a:t> ca, </a:t>
            </a:r>
            <a:r>
              <a:rPr lang="en-US" sz="3900" dirty="0" err="1"/>
              <a:t>lawmhnak</a:t>
            </a:r>
            <a:r>
              <a:rPr lang="en-US" sz="3900" dirty="0"/>
              <a:t> </a:t>
            </a:r>
            <a:r>
              <a:rPr lang="en-US" sz="3900" dirty="0" err="1"/>
              <a:t>tampi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6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Lawmhnak</a:t>
            </a:r>
            <a:r>
              <a:rPr lang="en-US" sz="3900" dirty="0"/>
              <a:t> </a:t>
            </a:r>
            <a:r>
              <a:rPr lang="en-US" sz="3900" dirty="0" err="1"/>
              <a:t>ni</a:t>
            </a:r>
            <a:r>
              <a:rPr lang="en-US" sz="3900" dirty="0"/>
              <a:t>, </a:t>
            </a:r>
            <a:r>
              <a:rPr lang="en-US" sz="3900" dirty="0" err="1"/>
              <a:t>lawmhnak</a:t>
            </a:r>
            <a:r>
              <a:rPr lang="en-US" sz="3900" dirty="0"/>
              <a:t> </a:t>
            </a:r>
            <a:r>
              <a:rPr lang="en-US" sz="3900" dirty="0" err="1"/>
              <a:t>ni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ka </a:t>
            </a:r>
            <a:r>
              <a:rPr lang="en-US" sz="3900" dirty="0" err="1"/>
              <a:t>sual</a:t>
            </a:r>
            <a:r>
              <a:rPr lang="en-US" sz="3900" dirty="0"/>
              <a:t> a </a:t>
            </a:r>
            <a:r>
              <a:rPr lang="en-US" sz="3900" dirty="0" err="1"/>
              <a:t>tawlnak</a:t>
            </a:r>
            <a:r>
              <a:rPr lang="en-US" sz="3900" dirty="0"/>
              <a:t> </a:t>
            </a:r>
            <a:r>
              <a:rPr lang="en-US" sz="3900" dirty="0" err="1"/>
              <a:t>ni</a:t>
            </a:r>
            <a:r>
              <a:rPr lang="en-US" sz="3900" dirty="0"/>
              <a:t>; </a:t>
            </a:r>
            <a:r>
              <a:rPr lang="en-US" sz="3900" dirty="0" err="1"/>
              <a:t>Thlacamnak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ka </a:t>
            </a:r>
            <a:r>
              <a:rPr lang="en-US" sz="3900" dirty="0" err="1"/>
              <a:t>cawnpiak</a:t>
            </a:r>
            <a:r>
              <a:rPr lang="en-US" sz="3900" dirty="0"/>
              <a:t>, Ni-</a:t>
            </a:r>
            <a:r>
              <a:rPr lang="en-US" sz="3900" dirty="0" err="1"/>
              <a:t>fa</a:t>
            </a:r>
            <a:r>
              <a:rPr lang="en-US" sz="3900" dirty="0"/>
              <a:t>-</a:t>
            </a:r>
            <a:r>
              <a:rPr lang="en-US" sz="3900" dirty="0" err="1"/>
              <a:t>te</a:t>
            </a:r>
            <a:r>
              <a:rPr lang="en-US" sz="3900" dirty="0"/>
              <a:t> in a ka </a:t>
            </a:r>
            <a:r>
              <a:rPr lang="en-US" sz="3900" dirty="0" err="1"/>
              <a:t>lawmhter</a:t>
            </a:r>
            <a:r>
              <a:rPr lang="en-US" sz="3900" dirty="0"/>
              <a:t>, </a:t>
            </a:r>
            <a:r>
              <a:rPr lang="en-US" sz="3900" dirty="0" err="1"/>
              <a:t>Lawmhnak</a:t>
            </a:r>
            <a:r>
              <a:rPr lang="en-US" sz="3900" dirty="0"/>
              <a:t> </a:t>
            </a:r>
            <a:r>
              <a:rPr lang="en-US" sz="3900" dirty="0" err="1"/>
              <a:t>ni</a:t>
            </a:r>
            <a:r>
              <a:rPr lang="en-US" sz="3900" dirty="0"/>
              <a:t>, </a:t>
            </a:r>
            <a:r>
              <a:rPr lang="en-US" sz="3900" dirty="0" err="1"/>
              <a:t>Lawmhnak</a:t>
            </a:r>
            <a:r>
              <a:rPr lang="en-US" sz="3900" dirty="0"/>
              <a:t> </a:t>
            </a:r>
            <a:r>
              <a:rPr lang="en-US" sz="3900" dirty="0" err="1"/>
              <a:t>ni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ka </a:t>
            </a:r>
            <a:r>
              <a:rPr lang="en-US" sz="3900" dirty="0" err="1"/>
              <a:t>sual</a:t>
            </a:r>
            <a:r>
              <a:rPr lang="en-US" sz="3900" dirty="0"/>
              <a:t> a </a:t>
            </a:r>
            <a:r>
              <a:rPr lang="en-US" sz="3900" dirty="0" err="1"/>
              <a:t>tawlnak</a:t>
            </a:r>
            <a:r>
              <a:rPr lang="en-US" sz="3900" dirty="0"/>
              <a:t> </a:t>
            </a:r>
            <a:r>
              <a:rPr lang="en-US" sz="3900" dirty="0" err="1"/>
              <a:t>ni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6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Hnangam</a:t>
            </a:r>
            <a:r>
              <a:rPr lang="en-US" sz="3900" dirty="0"/>
              <a:t> lo-in </a:t>
            </a:r>
            <a:r>
              <a:rPr lang="en-US" sz="3900" dirty="0" err="1"/>
              <a:t>saupi</a:t>
            </a:r>
            <a:r>
              <a:rPr lang="en-US" sz="3900" dirty="0"/>
              <a:t> ka um, Ka </a:t>
            </a:r>
            <a:r>
              <a:rPr lang="en-US" sz="3900" dirty="0" err="1"/>
              <a:t>ra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hi </a:t>
            </a:r>
            <a:r>
              <a:rPr lang="en-US" sz="3900" dirty="0" err="1"/>
              <a:t>umnak</a:t>
            </a:r>
            <a:r>
              <a:rPr lang="en-US" sz="3900" dirty="0"/>
              <a:t> ah,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sinin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then </a:t>
            </a:r>
            <a:r>
              <a:rPr lang="en-US" sz="3900" dirty="0" err="1"/>
              <a:t>hin</a:t>
            </a:r>
            <a:r>
              <a:rPr lang="en-US" sz="3900" dirty="0"/>
              <a:t> </a:t>
            </a:r>
            <a:r>
              <a:rPr lang="en-US" sz="3900" dirty="0" err="1"/>
              <a:t>hlah</a:t>
            </a:r>
            <a:r>
              <a:rPr lang="en-US" sz="3900" dirty="0"/>
              <a:t>, A </a:t>
            </a:r>
            <a:r>
              <a:rPr lang="en-US" sz="3900" dirty="0" err="1"/>
              <a:t>liannganbik</a:t>
            </a:r>
            <a:r>
              <a:rPr lang="en-US" sz="3900" dirty="0"/>
              <a:t> </a:t>
            </a:r>
            <a:r>
              <a:rPr lang="en-US" sz="3900" dirty="0" err="1"/>
              <a:t>Bawipa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6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Lawmhnak</a:t>
            </a:r>
            <a:r>
              <a:rPr lang="en-US" sz="3900" dirty="0"/>
              <a:t> </a:t>
            </a:r>
            <a:r>
              <a:rPr lang="en-US" sz="3900" dirty="0" err="1"/>
              <a:t>ni</a:t>
            </a:r>
            <a:r>
              <a:rPr lang="en-US" sz="3900" dirty="0"/>
              <a:t>, </a:t>
            </a:r>
            <a:r>
              <a:rPr lang="en-US" sz="3900" dirty="0" err="1"/>
              <a:t>lawmhnak</a:t>
            </a:r>
            <a:r>
              <a:rPr lang="en-US" sz="3900" dirty="0"/>
              <a:t> </a:t>
            </a:r>
            <a:r>
              <a:rPr lang="en-US" sz="3900" dirty="0" err="1"/>
              <a:t>ni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ka </a:t>
            </a:r>
            <a:r>
              <a:rPr lang="en-US" sz="3900" dirty="0" err="1"/>
              <a:t>sual</a:t>
            </a:r>
            <a:r>
              <a:rPr lang="en-US" sz="3900" dirty="0"/>
              <a:t> a </a:t>
            </a:r>
            <a:r>
              <a:rPr lang="en-US" sz="3900" dirty="0" err="1"/>
              <a:t>tawlnak</a:t>
            </a:r>
            <a:r>
              <a:rPr lang="en-US" sz="3900" dirty="0"/>
              <a:t> </a:t>
            </a:r>
            <a:r>
              <a:rPr lang="en-US" sz="3900" dirty="0" err="1"/>
              <a:t>ni</a:t>
            </a:r>
            <a:r>
              <a:rPr lang="en-US" sz="3900" dirty="0"/>
              <a:t>; </a:t>
            </a:r>
            <a:r>
              <a:rPr lang="en-US" sz="3900" dirty="0" err="1"/>
              <a:t>Thlacamnak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ka </a:t>
            </a:r>
            <a:r>
              <a:rPr lang="en-US" sz="3900" dirty="0" err="1"/>
              <a:t>cawnpiak</a:t>
            </a:r>
            <a:r>
              <a:rPr lang="en-US" sz="3900" dirty="0"/>
              <a:t>, Ni-</a:t>
            </a:r>
            <a:r>
              <a:rPr lang="en-US" sz="3900" dirty="0" err="1"/>
              <a:t>fa</a:t>
            </a:r>
            <a:r>
              <a:rPr lang="en-US" sz="3900" dirty="0"/>
              <a:t>-</a:t>
            </a:r>
            <a:r>
              <a:rPr lang="en-US" sz="3900" dirty="0" err="1"/>
              <a:t>te</a:t>
            </a:r>
            <a:r>
              <a:rPr lang="en-US" sz="3900" dirty="0"/>
              <a:t> in a ka </a:t>
            </a:r>
            <a:r>
              <a:rPr lang="en-US" sz="3900" dirty="0" err="1"/>
              <a:t>lawmhter</a:t>
            </a:r>
            <a:r>
              <a:rPr lang="en-US" sz="3900" dirty="0"/>
              <a:t>, </a:t>
            </a:r>
            <a:r>
              <a:rPr lang="en-US" sz="3900" dirty="0" err="1"/>
              <a:t>Lawmhnak</a:t>
            </a:r>
            <a:r>
              <a:rPr lang="en-US" sz="3900" dirty="0"/>
              <a:t> </a:t>
            </a:r>
            <a:r>
              <a:rPr lang="en-US" sz="3900" dirty="0" err="1"/>
              <a:t>ni</a:t>
            </a:r>
            <a:r>
              <a:rPr lang="en-US" sz="3900" dirty="0"/>
              <a:t>, </a:t>
            </a:r>
            <a:r>
              <a:rPr lang="en-US" sz="3900" dirty="0" err="1"/>
              <a:t>Lawmhnak</a:t>
            </a:r>
            <a:r>
              <a:rPr lang="en-US" sz="3900" dirty="0"/>
              <a:t> </a:t>
            </a:r>
            <a:r>
              <a:rPr lang="en-US" sz="3900" dirty="0" err="1"/>
              <a:t>ni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ka </a:t>
            </a:r>
            <a:r>
              <a:rPr lang="en-US" sz="3900" dirty="0" err="1"/>
              <a:t>sual</a:t>
            </a:r>
            <a:r>
              <a:rPr lang="en-US" sz="3900" dirty="0"/>
              <a:t> a </a:t>
            </a:r>
            <a:r>
              <a:rPr lang="en-US" sz="3900" dirty="0" err="1"/>
              <a:t>tawlnak</a:t>
            </a:r>
            <a:r>
              <a:rPr lang="en-US" sz="3900" dirty="0"/>
              <a:t> </a:t>
            </a:r>
            <a:r>
              <a:rPr lang="en-US" sz="3900" dirty="0" err="1"/>
              <a:t>ni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6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Ka </a:t>
            </a:r>
            <a:r>
              <a:rPr lang="en-US" sz="3900" dirty="0" err="1"/>
              <a:t>biakarnak</a:t>
            </a:r>
            <a:r>
              <a:rPr lang="en-US" sz="3900" dirty="0"/>
              <a:t>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theih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</a:t>
            </a:r>
            <a:r>
              <a:rPr lang="en-US" sz="3900" dirty="0" err="1"/>
              <a:t>Nifate</a:t>
            </a:r>
            <a:r>
              <a:rPr lang="en-US" sz="3900" dirty="0"/>
              <a:t> in ka </a:t>
            </a:r>
            <a:r>
              <a:rPr lang="en-US" sz="3900" dirty="0" err="1"/>
              <a:t>kar</a:t>
            </a:r>
            <a:r>
              <a:rPr lang="en-US" sz="3900" dirty="0"/>
              <a:t> than </a:t>
            </a:r>
            <a:r>
              <a:rPr lang="en-US" sz="3900" dirty="0" err="1"/>
              <a:t>lai</a:t>
            </a:r>
            <a:r>
              <a:rPr lang="en-US" sz="3900" dirty="0"/>
              <a:t>, A </a:t>
            </a:r>
            <a:r>
              <a:rPr lang="en-US" sz="3900" dirty="0" err="1"/>
              <a:t>hnu</a:t>
            </a:r>
            <a:r>
              <a:rPr lang="en-US" sz="3900" dirty="0"/>
              <a:t> </a:t>
            </a:r>
            <a:r>
              <a:rPr lang="en-US" sz="3900" dirty="0" err="1"/>
              <a:t>bik</a:t>
            </a:r>
            <a:r>
              <a:rPr lang="en-US" sz="3900" dirty="0"/>
              <a:t> ka </a:t>
            </a:r>
            <a:r>
              <a:rPr lang="en-US" sz="3900" dirty="0" err="1"/>
              <a:t>thih</a:t>
            </a:r>
            <a:r>
              <a:rPr lang="en-US" sz="3900" dirty="0"/>
              <a:t> </a:t>
            </a:r>
            <a:r>
              <a:rPr lang="en-US" sz="3900" dirty="0" err="1"/>
              <a:t>caan</a:t>
            </a:r>
            <a:r>
              <a:rPr lang="en-US" sz="3900" dirty="0"/>
              <a:t> </a:t>
            </a:r>
            <a:r>
              <a:rPr lang="en-US" sz="3900" dirty="0" err="1"/>
              <a:t>tiangin</a:t>
            </a:r>
            <a:r>
              <a:rPr lang="en-US" sz="3900" dirty="0"/>
              <a:t>, A ka </a:t>
            </a:r>
            <a:r>
              <a:rPr lang="en-US" sz="3900" dirty="0" err="1"/>
              <a:t>dawt</a:t>
            </a:r>
            <a:r>
              <a:rPr lang="en-US" sz="3900" dirty="0"/>
              <a:t> ca </a:t>
            </a:r>
            <a:r>
              <a:rPr lang="en-US" sz="3900" dirty="0" err="1"/>
              <a:t>kaa</a:t>
            </a:r>
            <a:r>
              <a:rPr lang="en-US" sz="3900" dirty="0"/>
              <a:t> </a:t>
            </a:r>
            <a:r>
              <a:rPr lang="en-US" sz="3900" dirty="0" err="1"/>
              <a:t>lawm</a:t>
            </a:r>
            <a:r>
              <a:rPr lang="en-US" sz="3900" dirty="0"/>
              <a:t> </a:t>
            </a:r>
            <a:r>
              <a:rPr lang="en-US" sz="3900" dirty="0" err="1"/>
              <a:t>te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6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Lawmhnak</a:t>
            </a:r>
            <a:r>
              <a:rPr lang="en-US" sz="3900" dirty="0"/>
              <a:t> </a:t>
            </a:r>
            <a:r>
              <a:rPr lang="en-US" sz="3900" dirty="0" err="1"/>
              <a:t>ni</a:t>
            </a:r>
            <a:r>
              <a:rPr lang="en-US" sz="3900" dirty="0"/>
              <a:t>, </a:t>
            </a:r>
            <a:r>
              <a:rPr lang="en-US" sz="3900" dirty="0" err="1"/>
              <a:t>lawmhnak</a:t>
            </a:r>
            <a:r>
              <a:rPr lang="en-US" sz="3900" dirty="0"/>
              <a:t> </a:t>
            </a:r>
            <a:r>
              <a:rPr lang="en-US" sz="3900" dirty="0" err="1"/>
              <a:t>ni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ka </a:t>
            </a:r>
            <a:r>
              <a:rPr lang="en-US" sz="3900" dirty="0" err="1"/>
              <a:t>sual</a:t>
            </a:r>
            <a:r>
              <a:rPr lang="en-US" sz="3900" dirty="0"/>
              <a:t> a </a:t>
            </a:r>
            <a:r>
              <a:rPr lang="en-US" sz="3900" dirty="0" err="1"/>
              <a:t>tawlnak</a:t>
            </a:r>
            <a:r>
              <a:rPr lang="en-US" sz="3900" dirty="0"/>
              <a:t> </a:t>
            </a:r>
            <a:r>
              <a:rPr lang="en-US" sz="3900" dirty="0" err="1"/>
              <a:t>ni</a:t>
            </a:r>
            <a:r>
              <a:rPr lang="en-US" sz="3900" dirty="0"/>
              <a:t>; </a:t>
            </a:r>
            <a:r>
              <a:rPr lang="en-US" sz="3900" dirty="0" err="1"/>
              <a:t>Thlacamnak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ka </a:t>
            </a:r>
            <a:r>
              <a:rPr lang="en-US" sz="3900" dirty="0" err="1"/>
              <a:t>cawnpiak</a:t>
            </a:r>
            <a:r>
              <a:rPr lang="en-US" sz="3900" dirty="0"/>
              <a:t>, Ni-</a:t>
            </a:r>
            <a:r>
              <a:rPr lang="en-US" sz="3900" dirty="0" err="1"/>
              <a:t>fa</a:t>
            </a:r>
            <a:r>
              <a:rPr lang="en-US" sz="3900" dirty="0"/>
              <a:t>-</a:t>
            </a:r>
            <a:r>
              <a:rPr lang="en-US" sz="3900" dirty="0" err="1"/>
              <a:t>te</a:t>
            </a:r>
            <a:r>
              <a:rPr lang="en-US" sz="3900" dirty="0"/>
              <a:t> in a ka </a:t>
            </a:r>
            <a:r>
              <a:rPr lang="en-US" sz="3900" dirty="0" err="1"/>
              <a:t>lawmhter</a:t>
            </a:r>
            <a:r>
              <a:rPr lang="en-US" sz="3900" dirty="0"/>
              <a:t>, </a:t>
            </a:r>
            <a:r>
              <a:rPr lang="en-US" sz="3900" dirty="0" err="1"/>
              <a:t>Lawmhnak</a:t>
            </a:r>
            <a:r>
              <a:rPr lang="en-US" sz="3900" dirty="0"/>
              <a:t> </a:t>
            </a:r>
            <a:r>
              <a:rPr lang="en-US" sz="3900" dirty="0" err="1"/>
              <a:t>ni</a:t>
            </a:r>
            <a:r>
              <a:rPr lang="en-US" sz="3900" dirty="0"/>
              <a:t>, </a:t>
            </a:r>
            <a:r>
              <a:rPr lang="en-US" sz="3900" dirty="0" err="1"/>
              <a:t>Lawmhnak</a:t>
            </a:r>
            <a:r>
              <a:rPr lang="en-US" sz="3900" dirty="0"/>
              <a:t> </a:t>
            </a:r>
            <a:r>
              <a:rPr lang="en-US" sz="3900" dirty="0" err="1"/>
              <a:t>ni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ka </a:t>
            </a:r>
            <a:r>
              <a:rPr lang="en-US" sz="3900" dirty="0" err="1"/>
              <a:t>sual</a:t>
            </a:r>
            <a:r>
              <a:rPr lang="en-US" sz="3900" dirty="0"/>
              <a:t> a </a:t>
            </a:r>
            <a:r>
              <a:rPr lang="en-US" sz="3900" dirty="0" err="1"/>
              <a:t>tawlnak</a:t>
            </a:r>
            <a:r>
              <a:rPr lang="en-US" sz="3900" dirty="0"/>
              <a:t> </a:t>
            </a:r>
            <a:r>
              <a:rPr lang="en-US" sz="3900" dirty="0" err="1"/>
              <a:t>ni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6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16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203. NI FATIN A THLUM CHIN KO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Bb</a:t>
            </a:r>
          </a:p>
        </p:txBody>
      </p:sp>
    </p:spTree>
  </p:cSld>
  <p:clrMapOvr>
    <a:masterClrMapping/>
  </p:clrMapOvr>
</p:sld>
</file>

<file path=ppt/slides/slide16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Jesuh</a:t>
            </a:r>
            <a:r>
              <a:rPr lang="en-US" sz="3900" dirty="0"/>
              <a:t> cu </a:t>
            </a:r>
            <a:r>
              <a:rPr lang="en-US" sz="3900" dirty="0" err="1"/>
              <a:t>nifa</a:t>
            </a:r>
            <a:r>
              <a:rPr lang="en-US" sz="3900" dirty="0"/>
              <a:t> </a:t>
            </a:r>
            <a:r>
              <a:rPr lang="en-US" sz="3900" dirty="0" err="1"/>
              <a:t>tein</a:t>
            </a:r>
            <a:r>
              <a:rPr lang="en-US" sz="3900" dirty="0"/>
              <a:t> ka </a:t>
            </a:r>
            <a:r>
              <a:rPr lang="en-US" sz="3900" dirty="0" err="1"/>
              <a:t>lungthin</a:t>
            </a:r>
            <a:r>
              <a:rPr lang="en-US" sz="3900" dirty="0"/>
              <a:t> in ka </a:t>
            </a:r>
            <a:r>
              <a:rPr lang="en-US" sz="3900" dirty="0" err="1"/>
              <a:t>naih</a:t>
            </a:r>
            <a:r>
              <a:rPr lang="en-US" sz="3900" dirty="0"/>
              <a:t> chin, </a:t>
            </a:r>
            <a:r>
              <a:rPr lang="en-US" sz="3900" dirty="0" err="1"/>
              <a:t>Zinglei</a:t>
            </a:r>
            <a:r>
              <a:rPr lang="en-US" sz="3900" dirty="0"/>
              <a:t> </a:t>
            </a:r>
            <a:r>
              <a:rPr lang="en-US" sz="3900" dirty="0" err="1"/>
              <a:t>niceu</a:t>
            </a:r>
            <a:r>
              <a:rPr lang="en-US" sz="3900" dirty="0"/>
              <a:t> </a:t>
            </a:r>
            <a:r>
              <a:rPr lang="en-US" sz="3900" dirty="0" err="1"/>
              <a:t>dawhnak</a:t>
            </a:r>
            <a:r>
              <a:rPr lang="en-US" sz="3900" dirty="0"/>
              <a:t> in ka </a:t>
            </a:r>
            <a:r>
              <a:rPr lang="en-US" sz="3900" dirty="0" err="1"/>
              <a:t>Bawipa</a:t>
            </a:r>
            <a:r>
              <a:rPr lang="en-US" sz="3900" dirty="0"/>
              <a:t> cu a </a:t>
            </a:r>
            <a:r>
              <a:rPr lang="en-US" sz="3900" dirty="0" err="1"/>
              <a:t>dawh</a:t>
            </a:r>
            <a:r>
              <a:rPr lang="en-US" sz="3900" dirty="0"/>
              <a:t> </a:t>
            </a:r>
            <a:r>
              <a:rPr lang="en-US" sz="3900" dirty="0" err="1"/>
              <a:t>deuh</a:t>
            </a:r>
            <a:r>
              <a:rPr lang="en-US" sz="3900" dirty="0"/>
              <a:t>, Ka </a:t>
            </a:r>
            <a:r>
              <a:rPr lang="en-US" sz="3900" dirty="0" err="1"/>
              <a:t>lungthin</a:t>
            </a:r>
            <a:r>
              <a:rPr lang="en-US" sz="3900" dirty="0"/>
              <a:t> </a:t>
            </a:r>
            <a:r>
              <a:rPr lang="en-US" sz="3900" dirty="0" err="1"/>
              <a:t>mitthlam</a:t>
            </a:r>
            <a:r>
              <a:rPr lang="en-US" sz="3900" dirty="0"/>
              <a:t> ah Amah cu a </a:t>
            </a:r>
            <a:r>
              <a:rPr lang="en-US" sz="3900" dirty="0" err="1"/>
              <a:t>dawh</a:t>
            </a:r>
            <a:r>
              <a:rPr lang="en-US" sz="3900" dirty="0"/>
              <a:t> chin ca-ah, Ni </a:t>
            </a:r>
            <a:r>
              <a:rPr lang="en-US" sz="3900" dirty="0" err="1"/>
              <a:t>khat</a:t>
            </a:r>
            <a:r>
              <a:rPr lang="en-US" sz="3900" dirty="0"/>
              <a:t> </a:t>
            </a:r>
            <a:r>
              <a:rPr lang="en-US" sz="3900" dirty="0" err="1"/>
              <a:t>hnu</a:t>
            </a:r>
            <a:r>
              <a:rPr lang="en-US" sz="3900" dirty="0"/>
              <a:t> </a:t>
            </a:r>
            <a:r>
              <a:rPr lang="en-US" sz="3900" dirty="0" err="1"/>
              <a:t>nikhat</a:t>
            </a:r>
            <a:r>
              <a:rPr lang="en-US" sz="3900" dirty="0"/>
              <a:t> in ka ca-ah a </a:t>
            </a:r>
            <a:r>
              <a:rPr lang="en-US" sz="3900" dirty="0" err="1"/>
              <a:t>thlum</a:t>
            </a:r>
            <a:r>
              <a:rPr lang="en-US" sz="3900" dirty="0"/>
              <a:t> chin </a:t>
            </a:r>
            <a:r>
              <a:rPr lang="en-US" sz="3900" dirty="0" err="1"/>
              <a:t>lengmang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6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442907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500" dirty="0"/>
              <a:t>CHO: Hi sui (Hi sui </a:t>
            </a:r>
            <a:r>
              <a:rPr lang="en-US" sz="3500" dirty="0" err="1"/>
              <a:t>khuapi</a:t>
            </a:r>
            <a:r>
              <a:rPr lang="en-US" sz="3500" dirty="0"/>
              <a:t> </a:t>
            </a:r>
            <a:r>
              <a:rPr lang="en-US" sz="3500" dirty="0" err="1"/>
              <a:t>dawhnak</a:t>
            </a:r>
            <a:r>
              <a:rPr lang="en-US" sz="3500" dirty="0"/>
              <a:t> cu) </a:t>
            </a:r>
            <a:r>
              <a:rPr lang="en-US" sz="3500" dirty="0" err="1"/>
              <a:t>Khuapi</a:t>
            </a:r>
            <a:r>
              <a:rPr lang="en-US" sz="3500" dirty="0"/>
              <a:t> </a:t>
            </a:r>
            <a:r>
              <a:rPr lang="en-US" sz="3500" dirty="0" err="1"/>
              <a:t>dawhnak</a:t>
            </a:r>
            <a:r>
              <a:rPr lang="en-US" sz="3500" dirty="0"/>
              <a:t> cu, (a </a:t>
            </a:r>
            <a:r>
              <a:rPr lang="en-US" sz="3500" dirty="0" err="1"/>
              <a:t>cheu</a:t>
            </a:r>
            <a:r>
              <a:rPr lang="en-US" sz="3500" dirty="0"/>
              <a:t> </a:t>
            </a:r>
            <a:r>
              <a:rPr lang="en-US" sz="3500" dirty="0" err="1"/>
              <a:t>hmanh</a:t>
            </a:r>
            <a:r>
              <a:rPr lang="en-US" sz="3500" dirty="0"/>
              <a:t> </a:t>
            </a:r>
            <a:r>
              <a:rPr lang="en-US" sz="3500" dirty="0" err="1"/>
              <a:t>kan</a:t>
            </a:r>
            <a:r>
              <a:rPr lang="en-US" sz="3500" dirty="0"/>
              <a:t> </a:t>
            </a:r>
            <a:r>
              <a:rPr lang="en-US" sz="3500" dirty="0" err="1"/>
              <a:t>hngal</a:t>
            </a:r>
            <a:r>
              <a:rPr lang="en-US" sz="3500" dirty="0"/>
              <a:t> lo) A </a:t>
            </a:r>
            <a:r>
              <a:rPr lang="en-US" sz="3500" dirty="0" err="1"/>
              <a:t>cheu</a:t>
            </a:r>
            <a:r>
              <a:rPr lang="en-US" sz="3500" dirty="0"/>
              <a:t> (Hi sui </a:t>
            </a:r>
            <a:r>
              <a:rPr lang="en-US" sz="3500" dirty="0" err="1"/>
              <a:t>khuapi</a:t>
            </a:r>
            <a:r>
              <a:rPr lang="en-US" sz="3500" dirty="0"/>
              <a:t> </a:t>
            </a:r>
            <a:r>
              <a:rPr lang="en-US" sz="3500" dirty="0" err="1"/>
              <a:t>dawhnak</a:t>
            </a:r>
            <a:r>
              <a:rPr lang="en-US" sz="3500" dirty="0"/>
              <a:t> cu) </a:t>
            </a:r>
            <a:r>
              <a:rPr lang="en-US" sz="3500" dirty="0" err="1"/>
              <a:t>hmanh</a:t>
            </a:r>
            <a:r>
              <a:rPr lang="en-US" sz="3500" dirty="0"/>
              <a:t> </a:t>
            </a:r>
            <a:r>
              <a:rPr lang="en-US" sz="3500" dirty="0" err="1"/>
              <a:t>kan</a:t>
            </a:r>
            <a:r>
              <a:rPr lang="en-US" sz="3500" dirty="0"/>
              <a:t> </a:t>
            </a:r>
            <a:r>
              <a:rPr lang="en-US" sz="3500" dirty="0" err="1"/>
              <a:t>hngal</a:t>
            </a:r>
            <a:r>
              <a:rPr lang="en-US" sz="3500" dirty="0"/>
              <a:t> lo, (</a:t>
            </a:r>
            <a:r>
              <a:rPr lang="en-US" sz="3500" dirty="0" err="1"/>
              <a:t>Acheu</a:t>
            </a:r>
            <a:r>
              <a:rPr lang="en-US" sz="3500" dirty="0"/>
              <a:t> </a:t>
            </a:r>
            <a:r>
              <a:rPr lang="en-US" sz="3500" dirty="0" err="1"/>
              <a:t>hmanh</a:t>
            </a:r>
            <a:r>
              <a:rPr lang="en-US" sz="3500" dirty="0"/>
              <a:t> </a:t>
            </a:r>
            <a:r>
              <a:rPr lang="en-US" sz="3500" dirty="0" err="1"/>
              <a:t>kan</a:t>
            </a:r>
            <a:r>
              <a:rPr lang="en-US" sz="3500" dirty="0"/>
              <a:t> </a:t>
            </a:r>
            <a:r>
              <a:rPr lang="en-US" sz="3500" dirty="0" err="1"/>
              <a:t>hngal</a:t>
            </a:r>
            <a:r>
              <a:rPr lang="en-US" sz="3500" dirty="0"/>
              <a:t> lo </a:t>
            </a:r>
            <a:r>
              <a:rPr lang="en-US" sz="3500" dirty="0" err="1"/>
              <a:t>hngal</a:t>
            </a:r>
            <a:r>
              <a:rPr lang="en-US" sz="3500" dirty="0"/>
              <a:t> lo) </a:t>
            </a:r>
            <a:r>
              <a:rPr lang="en-US" sz="3500" dirty="0" err="1"/>
              <a:t>Khi</a:t>
            </a:r>
            <a:r>
              <a:rPr lang="en-US" sz="3500" dirty="0"/>
              <a:t> </a:t>
            </a:r>
            <a:r>
              <a:rPr lang="en-US" sz="3500" dirty="0" err="1"/>
              <a:t>ka'h</a:t>
            </a:r>
            <a:r>
              <a:rPr lang="en-US" sz="3500" dirty="0"/>
              <a:t> (</a:t>
            </a:r>
            <a:r>
              <a:rPr lang="en-US" sz="3500" dirty="0" err="1"/>
              <a:t>Khika'h</a:t>
            </a:r>
            <a:r>
              <a:rPr lang="en-US" sz="3500" dirty="0"/>
              <a:t> </a:t>
            </a:r>
            <a:r>
              <a:rPr lang="en-US" sz="3500" dirty="0" err="1"/>
              <a:t>Bawipa</a:t>
            </a:r>
            <a:r>
              <a:rPr lang="en-US" sz="3500" dirty="0"/>
              <a:t> a </a:t>
            </a:r>
            <a:r>
              <a:rPr lang="en-US" sz="3500" dirty="0" err="1"/>
              <a:t>dawhning</a:t>
            </a:r>
            <a:r>
              <a:rPr lang="en-US" sz="3500" dirty="0"/>
              <a:t>) </a:t>
            </a:r>
            <a:r>
              <a:rPr lang="en-US" sz="3500" dirty="0" err="1"/>
              <a:t>Bawipa</a:t>
            </a:r>
            <a:r>
              <a:rPr lang="en-US" sz="3500" dirty="0"/>
              <a:t> a </a:t>
            </a:r>
            <a:r>
              <a:rPr lang="en-US" sz="3500" dirty="0" err="1"/>
              <a:t>dawh</a:t>
            </a:r>
            <a:r>
              <a:rPr lang="en-US" sz="3500" dirty="0"/>
              <a:t> </a:t>
            </a:r>
            <a:r>
              <a:rPr lang="en-US" sz="3500" dirty="0" err="1"/>
              <a:t>ning</a:t>
            </a:r>
            <a:r>
              <a:rPr lang="en-US" sz="3500" dirty="0"/>
              <a:t> cu, (cu </a:t>
            </a:r>
            <a:r>
              <a:rPr lang="en-US" sz="3500" dirty="0" err="1"/>
              <a:t>fiang</a:t>
            </a:r>
            <a:r>
              <a:rPr lang="en-US" sz="3500" dirty="0"/>
              <a:t> </a:t>
            </a:r>
            <a:r>
              <a:rPr lang="en-US" sz="3500" dirty="0" err="1"/>
              <a:t>te</a:t>
            </a:r>
            <a:r>
              <a:rPr lang="en-US" sz="3500" dirty="0"/>
              <a:t>-in ka </a:t>
            </a:r>
            <a:r>
              <a:rPr lang="en-US" sz="3500" dirty="0" err="1"/>
              <a:t>hmuh</a:t>
            </a:r>
            <a:r>
              <a:rPr lang="en-US" sz="3500" dirty="0"/>
              <a:t> </a:t>
            </a:r>
            <a:r>
              <a:rPr lang="en-US" sz="3500" dirty="0" err="1"/>
              <a:t>te</a:t>
            </a:r>
            <a:r>
              <a:rPr lang="en-US" sz="3500" dirty="0"/>
              <a:t> </a:t>
            </a:r>
            <a:r>
              <a:rPr lang="en-US" sz="3500" dirty="0" err="1"/>
              <a:t>lai</a:t>
            </a:r>
            <a:r>
              <a:rPr lang="en-US" sz="3500" dirty="0"/>
              <a:t>) </a:t>
            </a:r>
            <a:r>
              <a:rPr lang="en-US" sz="3500" dirty="0" err="1"/>
              <a:t>Fiang</a:t>
            </a:r>
            <a:r>
              <a:rPr lang="en-US" sz="3500" dirty="0"/>
              <a:t> </a:t>
            </a:r>
            <a:r>
              <a:rPr lang="en-US" sz="3500" dirty="0" err="1"/>
              <a:t>te</a:t>
            </a:r>
            <a:r>
              <a:rPr lang="en-US" sz="3500" dirty="0"/>
              <a:t>-in </a:t>
            </a:r>
            <a:r>
              <a:rPr lang="en-US" sz="3500" dirty="0" err="1"/>
              <a:t>kan</a:t>
            </a:r>
            <a:r>
              <a:rPr lang="en-US" sz="3500" dirty="0"/>
              <a:t> </a:t>
            </a:r>
            <a:r>
              <a:rPr lang="en-US" sz="3500" dirty="0" err="1"/>
              <a:t>hmuh</a:t>
            </a:r>
            <a:r>
              <a:rPr lang="en-US" sz="3500" dirty="0"/>
              <a:t> </a:t>
            </a:r>
            <a:r>
              <a:rPr lang="en-US" sz="3500" dirty="0" err="1"/>
              <a:t>lai</a:t>
            </a:r>
            <a:r>
              <a:rPr lang="en-US" sz="3500" dirty="0"/>
              <a:t> (</a:t>
            </a:r>
            <a:r>
              <a:rPr lang="en-US" sz="3500" dirty="0" err="1"/>
              <a:t>Fiang</a:t>
            </a:r>
            <a:r>
              <a:rPr lang="en-US" sz="3500" dirty="0"/>
              <a:t> </a:t>
            </a:r>
            <a:r>
              <a:rPr lang="en-US" sz="3500" dirty="0" err="1"/>
              <a:t>tein</a:t>
            </a:r>
            <a:r>
              <a:rPr lang="en-US" sz="3500" dirty="0"/>
              <a:t> </a:t>
            </a:r>
            <a:r>
              <a:rPr lang="en-US" sz="3500" dirty="0" err="1"/>
              <a:t>kan</a:t>
            </a:r>
            <a:r>
              <a:rPr lang="en-US" sz="3500" dirty="0"/>
              <a:t> </a:t>
            </a:r>
            <a:r>
              <a:rPr lang="en-US" sz="3500" dirty="0" err="1"/>
              <a:t>hmuh</a:t>
            </a:r>
            <a:r>
              <a:rPr lang="en-US" sz="3500" dirty="0"/>
              <a:t> </a:t>
            </a:r>
            <a:r>
              <a:rPr lang="en-US" sz="3500" dirty="0" err="1"/>
              <a:t>lai</a:t>
            </a:r>
            <a:r>
              <a:rPr lang="en-US" sz="3500" dirty="0"/>
              <a:t>)</a:t>
            </a:r>
          </a:p>
        </p:txBody>
      </p:sp>
    </p:spTree>
  </p:cSld>
  <p:clrMapOvr>
    <a:masterClrMapping/>
  </p:clrMapOvr>
</p:sld>
</file>

<file path=ppt/slides/slide16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Lam </a:t>
            </a:r>
            <a:r>
              <a:rPr lang="en-US" sz="3900" dirty="0" err="1"/>
              <a:t>hlatpi</a:t>
            </a:r>
            <a:r>
              <a:rPr lang="en-US" sz="3900" dirty="0"/>
              <a:t> </a:t>
            </a:r>
            <a:r>
              <a:rPr lang="en-US" sz="3900" dirty="0" err="1"/>
              <a:t>hmanh</a:t>
            </a:r>
            <a:r>
              <a:rPr lang="en-US" sz="3900" dirty="0"/>
              <a:t> in a </a:t>
            </a:r>
            <a:r>
              <a:rPr lang="en-US" sz="3900" dirty="0" err="1"/>
              <a:t>sunparnak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ka </a:t>
            </a:r>
            <a:r>
              <a:rPr lang="en-US" sz="3900" dirty="0" err="1"/>
              <a:t>mit</a:t>
            </a:r>
            <a:r>
              <a:rPr lang="en-US" sz="3900" dirty="0"/>
              <a:t> a </a:t>
            </a:r>
            <a:r>
              <a:rPr lang="en-US" sz="3900" dirty="0" err="1"/>
              <a:t>hlan</a:t>
            </a:r>
            <a:r>
              <a:rPr lang="en-US" sz="3900" dirty="0"/>
              <a:t>, </a:t>
            </a:r>
            <a:r>
              <a:rPr lang="en-US" sz="3900" dirty="0" err="1"/>
              <a:t>Cuailo</a:t>
            </a:r>
            <a:r>
              <a:rPr lang="en-US" sz="3900" dirty="0"/>
              <a:t> par </a:t>
            </a:r>
            <a:r>
              <a:rPr lang="en-US" sz="3900" dirty="0" err="1"/>
              <a:t>ian</a:t>
            </a:r>
            <a:r>
              <a:rPr lang="en-US" sz="3900" dirty="0"/>
              <a:t> lo, </a:t>
            </a:r>
            <a:r>
              <a:rPr lang="en-US" sz="3900" dirty="0" err="1"/>
              <a:t>deirel</a:t>
            </a:r>
            <a:r>
              <a:rPr lang="en-US" sz="3900" dirty="0"/>
              <a:t> </a:t>
            </a:r>
            <a:r>
              <a:rPr lang="en-US" sz="3900" dirty="0" err="1"/>
              <a:t>ian</a:t>
            </a:r>
            <a:r>
              <a:rPr lang="en-US" sz="3900" dirty="0"/>
              <a:t> lo ka </a:t>
            </a:r>
            <a:r>
              <a:rPr lang="en-US" sz="3900" dirty="0" err="1"/>
              <a:t>Bawipa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, A van ka </a:t>
            </a:r>
            <a:r>
              <a:rPr lang="en-US" sz="3900" dirty="0" err="1"/>
              <a:t>ngaihnak</a:t>
            </a:r>
            <a:r>
              <a:rPr lang="en-US" sz="3900" dirty="0"/>
              <a:t> </a:t>
            </a:r>
            <a:r>
              <a:rPr lang="en-US" sz="3900" dirty="0" err="1"/>
              <a:t>lungthin</a:t>
            </a:r>
            <a:r>
              <a:rPr lang="en-US" sz="3900" dirty="0"/>
              <a:t> cu </a:t>
            </a:r>
            <a:r>
              <a:rPr lang="en-US" sz="3900" dirty="0" err="1"/>
              <a:t>diriam</a:t>
            </a:r>
            <a:r>
              <a:rPr lang="en-US" sz="3900" dirty="0"/>
              <a:t> </a:t>
            </a:r>
            <a:r>
              <a:rPr lang="en-US" sz="3900" dirty="0" err="1"/>
              <a:t>te</a:t>
            </a:r>
            <a:r>
              <a:rPr lang="en-US" sz="3900" dirty="0"/>
              <a:t>-in a </a:t>
            </a:r>
            <a:r>
              <a:rPr lang="en-US" sz="3900" dirty="0" err="1"/>
              <a:t>hnemh</a:t>
            </a:r>
            <a:r>
              <a:rPr lang="en-US" sz="3900" dirty="0"/>
              <a:t>, </a:t>
            </a:r>
            <a:r>
              <a:rPr lang="en-US" sz="3900" dirty="0" err="1"/>
              <a:t>Nikhat</a:t>
            </a:r>
            <a:r>
              <a:rPr lang="en-US" sz="3900" dirty="0"/>
              <a:t> </a:t>
            </a:r>
            <a:r>
              <a:rPr lang="en-US" sz="3900" dirty="0" err="1"/>
              <a:t>hnu</a:t>
            </a:r>
            <a:r>
              <a:rPr lang="en-US" sz="3900" dirty="0"/>
              <a:t> </a:t>
            </a:r>
            <a:r>
              <a:rPr lang="en-US" sz="3900" dirty="0" err="1"/>
              <a:t>nikhat</a:t>
            </a:r>
            <a:r>
              <a:rPr lang="en-US" sz="3900" dirty="0"/>
              <a:t> in ka ca-ah a </a:t>
            </a:r>
            <a:r>
              <a:rPr lang="en-US" sz="3900" dirty="0" err="1"/>
              <a:t>thlum</a:t>
            </a:r>
            <a:r>
              <a:rPr lang="en-US" sz="3900" dirty="0"/>
              <a:t> chin </a:t>
            </a:r>
            <a:r>
              <a:rPr lang="en-US" sz="3900" dirty="0" err="1"/>
              <a:t>lengmang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6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442907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500" dirty="0"/>
              <a:t>CHO: Hi sui (Hi sui </a:t>
            </a:r>
            <a:r>
              <a:rPr lang="en-US" sz="3500" dirty="0" err="1"/>
              <a:t>khuapi</a:t>
            </a:r>
            <a:r>
              <a:rPr lang="en-US" sz="3500" dirty="0"/>
              <a:t> </a:t>
            </a:r>
            <a:r>
              <a:rPr lang="en-US" sz="3500" dirty="0" err="1"/>
              <a:t>dawhnak</a:t>
            </a:r>
            <a:r>
              <a:rPr lang="en-US" sz="3500" dirty="0"/>
              <a:t> cu) </a:t>
            </a:r>
            <a:r>
              <a:rPr lang="en-US" sz="3500" dirty="0" err="1"/>
              <a:t>Khuapi</a:t>
            </a:r>
            <a:r>
              <a:rPr lang="en-US" sz="3500" dirty="0"/>
              <a:t> </a:t>
            </a:r>
            <a:r>
              <a:rPr lang="en-US" sz="3500" dirty="0" err="1"/>
              <a:t>dawhnak</a:t>
            </a:r>
            <a:r>
              <a:rPr lang="en-US" sz="3500" dirty="0"/>
              <a:t> cu, (a </a:t>
            </a:r>
            <a:r>
              <a:rPr lang="en-US" sz="3500" dirty="0" err="1"/>
              <a:t>cheu</a:t>
            </a:r>
            <a:r>
              <a:rPr lang="en-US" sz="3500" dirty="0"/>
              <a:t> </a:t>
            </a:r>
            <a:r>
              <a:rPr lang="en-US" sz="3500" dirty="0" err="1"/>
              <a:t>hmanh</a:t>
            </a:r>
            <a:r>
              <a:rPr lang="en-US" sz="3500" dirty="0"/>
              <a:t> </a:t>
            </a:r>
            <a:r>
              <a:rPr lang="en-US" sz="3500" dirty="0" err="1"/>
              <a:t>kan</a:t>
            </a:r>
            <a:r>
              <a:rPr lang="en-US" sz="3500" dirty="0"/>
              <a:t> </a:t>
            </a:r>
            <a:r>
              <a:rPr lang="en-US" sz="3500" dirty="0" err="1"/>
              <a:t>hngal</a:t>
            </a:r>
            <a:r>
              <a:rPr lang="en-US" sz="3500" dirty="0"/>
              <a:t> lo) A </a:t>
            </a:r>
            <a:r>
              <a:rPr lang="en-US" sz="3500" dirty="0" err="1"/>
              <a:t>cheu</a:t>
            </a:r>
            <a:r>
              <a:rPr lang="en-US" sz="3500" dirty="0"/>
              <a:t> (Hi sui </a:t>
            </a:r>
            <a:r>
              <a:rPr lang="en-US" sz="3500" dirty="0" err="1"/>
              <a:t>khuapi</a:t>
            </a:r>
            <a:r>
              <a:rPr lang="en-US" sz="3500" dirty="0"/>
              <a:t> </a:t>
            </a:r>
            <a:r>
              <a:rPr lang="en-US" sz="3500" dirty="0" err="1"/>
              <a:t>dawhnak</a:t>
            </a:r>
            <a:r>
              <a:rPr lang="en-US" sz="3500" dirty="0"/>
              <a:t> cu) </a:t>
            </a:r>
            <a:r>
              <a:rPr lang="en-US" sz="3500" dirty="0" err="1"/>
              <a:t>hmanh</a:t>
            </a:r>
            <a:r>
              <a:rPr lang="en-US" sz="3500" dirty="0"/>
              <a:t> </a:t>
            </a:r>
            <a:r>
              <a:rPr lang="en-US" sz="3500" dirty="0" err="1"/>
              <a:t>kan</a:t>
            </a:r>
            <a:r>
              <a:rPr lang="en-US" sz="3500" dirty="0"/>
              <a:t> </a:t>
            </a:r>
            <a:r>
              <a:rPr lang="en-US" sz="3500" dirty="0" err="1"/>
              <a:t>hngal</a:t>
            </a:r>
            <a:r>
              <a:rPr lang="en-US" sz="3500" dirty="0"/>
              <a:t> lo, (</a:t>
            </a:r>
            <a:r>
              <a:rPr lang="en-US" sz="3500" dirty="0" err="1"/>
              <a:t>Acheu</a:t>
            </a:r>
            <a:r>
              <a:rPr lang="en-US" sz="3500" dirty="0"/>
              <a:t> </a:t>
            </a:r>
            <a:r>
              <a:rPr lang="en-US" sz="3500" dirty="0" err="1"/>
              <a:t>hmanh</a:t>
            </a:r>
            <a:r>
              <a:rPr lang="en-US" sz="3500" dirty="0"/>
              <a:t> </a:t>
            </a:r>
            <a:r>
              <a:rPr lang="en-US" sz="3500" dirty="0" err="1"/>
              <a:t>kan</a:t>
            </a:r>
            <a:r>
              <a:rPr lang="en-US" sz="3500" dirty="0"/>
              <a:t> </a:t>
            </a:r>
            <a:r>
              <a:rPr lang="en-US" sz="3500" dirty="0" err="1"/>
              <a:t>hngal</a:t>
            </a:r>
            <a:r>
              <a:rPr lang="en-US" sz="3500" dirty="0"/>
              <a:t> lo </a:t>
            </a:r>
            <a:r>
              <a:rPr lang="en-US" sz="3500" dirty="0" err="1"/>
              <a:t>hngal</a:t>
            </a:r>
            <a:r>
              <a:rPr lang="en-US" sz="3500" dirty="0"/>
              <a:t> lo) </a:t>
            </a:r>
            <a:r>
              <a:rPr lang="en-US" sz="3500" dirty="0" err="1"/>
              <a:t>Khi</a:t>
            </a:r>
            <a:r>
              <a:rPr lang="en-US" sz="3500" dirty="0"/>
              <a:t> </a:t>
            </a:r>
            <a:r>
              <a:rPr lang="en-US" sz="3500" dirty="0" err="1"/>
              <a:t>ka'h</a:t>
            </a:r>
            <a:r>
              <a:rPr lang="en-US" sz="3500" dirty="0"/>
              <a:t> (</a:t>
            </a:r>
            <a:r>
              <a:rPr lang="en-US" sz="3500" dirty="0" err="1"/>
              <a:t>Khika'h</a:t>
            </a:r>
            <a:r>
              <a:rPr lang="en-US" sz="3500" dirty="0"/>
              <a:t> </a:t>
            </a:r>
            <a:r>
              <a:rPr lang="en-US" sz="3500" dirty="0" err="1"/>
              <a:t>Bawipa</a:t>
            </a:r>
            <a:r>
              <a:rPr lang="en-US" sz="3500" dirty="0"/>
              <a:t> a </a:t>
            </a:r>
            <a:r>
              <a:rPr lang="en-US" sz="3500" dirty="0" err="1"/>
              <a:t>dawhning</a:t>
            </a:r>
            <a:r>
              <a:rPr lang="en-US" sz="3500" dirty="0"/>
              <a:t>) </a:t>
            </a:r>
            <a:r>
              <a:rPr lang="en-US" sz="3500" dirty="0" err="1"/>
              <a:t>Bawipa</a:t>
            </a:r>
            <a:r>
              <a:rPr lang="en-US" sz="3500" dirty="0"/>
              <a:t> a </a:t>
            </a:r>
            <a:r>
              <a:rPr lang="en-US" sz="3500" dirty="0" err="1"/>
              <a:t>dawh</a:t>
            </a:r>
            <a:r>
              <a:rPr lang="en-US" sz="3500" dirty="0"/>
              <a:t> </a:t>
            </a:r>
            <a:r>
              <a:rPr lang="en-US" sz="3500" dirty="0" err="1"/>
              <a:t>ning</a:t>
            </a:r>
            <a:r>
              <a:rPr lang="en-US" sz="3500" dirty="0"/>
              <a:t> cu, (cu </a:t>
            </a:r>
            <a:r>
              <a:rPr lang="en-US" sz="3500" dirty="0" err="1"/>
              <a:t>fiang</a:t>
            </a:r>
            <a:r>
              <a:rPr lang="en-US" sz="3500" dirty="0"/>
              <a:t> </a:t>
            </a:r>
            <a:r>
              <a:rPr lang="en-US" sz="3500" dirty="0" err="1"/>
              <a:t>te</a:t>
            </a:r>
            <a:r>
              <a:rPr lang="en-US" sz="3500" dirty="0"/>
              <a:t>-in ka </a:t>
            </a:r>
            <a:r>
              <a:rPr lang="en-US" sz="3500" dirty="0" err="1"/>
              <a:t>hmuh</a:t>
            </a:r>
            <a:r>
              <a:rPr lang="en-US" sz="3500" dirty="0"/>
              <a:t> </a:t>
            </a:r>
            <a:r>
              <a:rPr lang="en-US" sz="3500" dirty="0" err="1"/>
              <a:t>te</a:t>
            </a:r>
            <a:r>
              <a:rPr lang="en-US" sz="3500" dirty="0"/>
              <a:t> </a:t>
            </a:r>
            <a:r>
              <a:rPr lang="en-US" sz="3500" dirty="0" err="1"/>
              <a:t>lai</a:t>
            </a:r>
            <a:r>
              <a:rPr lang="en-US" sz="3500" dirty="0"/>
              <a:t>) </a:t>
            </a:r>
            <a:r>
              <a:rPr lang="en-US" sz="3500" dirty="0" err="1"/>
              <a:t>Fiang</a:t>
            </a:r>
            <a:r>
              <a:rPr lang="en-US" sz="3500" dirty="0"/>
              <a:t> </a:t>
            </a:r>
            <a:r>
              <a:rPr lang="en-US" sz="3500" dirty="0" err="1"/>
              <a:t>te</a:t>
            </a:r>
            <a:r>
              <a:rPr lang="en-US" sz="3500" dirty="0"/>
              <a:t>-in </a:t>
            </a:r>
            <a:r>
              <a:rPr lang="en-US" sz="3500" dirty="0" err="1"/>
              <a:t>kan</a:t>
            </a:r>
            <a:r>
              <a:rPr lang="en-US" sz="3500" dirty="0"/>
              <a:t> </a:t>
            </a:r>
            <a:r>
              <a:rPr lang="en-US" sz="3500" dirty="0" err="1"/>
              <a:t>hmuh</a:t>
            </a:r>
            <a:r>
              <a:rPr lang="en-US" sz="3500" dirty="0"/>
              <a:t> </a:t>
            </a:r>
            <a:r>
              <a:rPr lang="en-US" sz="3500" dirty="0" err="1"/>
              <a:t>lai</a:t>
            </a:r>
            <a:r>
              <a:rPr lang="en-US" sz="3500" dirty="0"/>
              <a:t> (</a:t>
            </a:r>
            <a:r>
              <a:rPr lang="en-US" sz="3500" dirty="0" err="1"/>
              <a:t>Fiang</a:t>
            </a:r>
            <a:r>
              <a:rPr lang="en-US" sz="3500" dirty="0"/>
              <a:t> </a:t>
            </a:r>
            <a:r>
              <a:rPr lang="en-US" sz="3500" dirty="0" err="1"/>
              <a:t>tein</a:t>
            </a:r>
            <a:r>
              <a:rPr lang="en-US" sz="3500" dirty="0"/>
              <a:t> </a:t>
            </a:r>
            <a:r>
              <a:rPr lang="en-US" sz="3500" dirty="0" err="1"/>
              <a:t>kan</a:t>
            </a:r>
            <a:r>
              <a:rPr lang="en-US" sz="3500" dirty="0"/>
              <a:t> </a:t>
            </a:r>
            <a:r>
              <a:rPr lang="en-US" sz="3500" dirty="0" err="1"/>
              <a:t>hmuh</a:t>
            </a:r>
            <a:r>
              <a:rPr lang="en-US" sz="3500" dirty="0"/>
              <a:t> </a:t>
            </a:r>
            <a:r>
              <a:rPr lang="en-US" sz="3500" dirty="0" err="1"/>
              <a:t>lai</a:t>
            </a:r>
            <a:r>
              <a:rPr lang="en-US" sz="3500" dirty="0"/>
              <a:t>)</a:t>
            </a:r>
          </a:p>
        </p:txBody>
      </p:sp>
    </p:spTree>
  </p:cSld>
  <p:clrMapOvr>
    <a:masterClrMapping/>
  </p:clrMapOvr>
</p:sld>
</file>

<file path=ppt/slides/slide16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Ka lung re a </a:t>
            </a:r>
            <a:r>
              <a:rPr lang="en-US" sz="3900" dirty="0" err="1"/>
              <a:t>theih</a:t>
            </a:r>
            <a:r>
              <a:rPr lang="en-US" sz="3900" dirty="0"/>
              <a:t> </a:t>
            </a:r>
            <a:r>
              <a:rPr lang="en-US" sz="3900" dirty="0" err="1"/>
              <a:t>lio</a:t>
            </a:r>
            <a:r>
              <a:rPr lang="en-US" sz="3900" dirty="0"/>
              <a:t> ah </a:t>
            </a:r>
            <a:r>
              <a:rPr lang="en-US" sz="3900" dirty="0" err="1"/>
              <a:t>hnangamnak</a:t>
            </a:r>
            <a:r>
              <a:rPr lang="en-US" sz="3900" dirty="0"/>
              <a:t> a ka </a:t>
            </a:r>
            <a:r>
              <a:rPr lang="en-US" sz="3900" dirty="0" err="1"/>
              <a:t>pek</a:t>
            </a:r>
            <a:r>
              <a:rPr lang="en-US" sz="3900" dirty="0"/>
              <a:t> </a:t>
            </a:r>
            <a:r>
              <a:rPr lang="en-US" sz="3900" dirty="0" err="1"/>
              <a:t>tawn</a:t>
            </a:r>
            <a:r>
              <a:rPr lang="en-US" sz="3900" dirty="0"/>
              <a:t>, Ka </a:t>
            </a:r>
            <a:r>
              <a:rPr lang="en-US" sz="3900" dirty="0" err="1"/>
              <a:t>ngaihchiat</a:t>
            </a:r>
            <a:r>
              <a:rPr lang="en-US" sz="3900" dirty="0"/>
              <a:t> </a:t>
            </a:r>
            <a:r>
              <a:rPr lang="en-US" sz="3900" dirty="0" err="1"/>
              <a:t>lungkuai</a:t>
            </a:r>
            <a:r>
              <a:rPr lang="en-US" sz="3900" dirty="0"/>
              <a:t> </a:t>
            </a:r>
            <a:r>
              <a:rPr lang="en-US" sz="3900" dirty="0" err="1"/>
              <a:t>lio</a:t>
            </a:r>
            <a:r>
              <a:rPr lang="en-US" sz="3900" dirty="0"/>
              <a:t>-ah a tang </a:t>
            </a:r>
            <a:r>
              <a:rPr lang="en-US" sz="3900" dirty="0" err="1"/>
              <a:t>chungah</a:t>
            </a:r>
            <a:r>
              <a:rPr lang="en-US" sz="3900" dirty="0"/>
              <a:t> a ka </a:t>
            </a:r>
            <a:r>
              <a:rPr lang="en-US" sz="3900" dirty="0" err="1"/>
              <a:t>pom</a:t>
            </a:r>
            <a:r>
              <a:rPr lang="en-US" sz="3900" dirty="0"/>
              <a:t>, Ka </a:t>
            </a:r>
            <a:r>
              <a:rPr lang="en-US" sz="3900" dirty="0" err="1"/>
              <a:t>sualnak</a:t>
            </a:r>
            <a:r>
              <a:rPr lang="en-US" sz="3900" dirty="0"/>
              <a:t> </a:t>
            </a:r>
            <a:r>
              <a:rPr lang="en-US" sz="3900" dirty="0" err="1"/>
              <a:t>thilrit</a:t>
            </a:r>
            <a:r>
              <a:rPr lang="en-US" sz="3900" dirty="0"/>
              <a:t> a ka </a:t>
            </a:r>
            <a:r>
              <a:rPr lang="en-US" sz="3900" dirty="0" err="1"/>
              <a:t>chawngtu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cu ka </a:t>
            </a:r>
            <a:r>
              <a:rPr lang="en-US" sz="3900" dirty="0" err="1"/>
              <a:t>dawt</a:t>
            </a:r>
            <a:r>
              <a:rPr lang="en-US" sz="3900" dirty="0"/>
              <a:t>, </a:t>
            </a:r>
            <a:r>
              <a:rPr lang="en-US" sz="3900" dirty="0" err="1"/>
              <a:t>Nikhat</a:t>
            </a:r>
            <a:r>
              <a:rPr lang="en-US" sz="3900" dirty="0"/>
              <a:t> </a:t>
            </a:r>
            <a:r>
              <a:rPr lang="en-US" sz="3900" dirty="0" err="1"/>
              <a:t>hnu</a:t>
            </a:r>
            <a:r>
              <a:rPr lang="en-US" sz="3900" dirty="0"/>
              <a:t> </a:t>
            </a:r>
            <a:r>
              <a:rPr lang="en-US" sz="3900" dirty="0" err="1"/>
              <a:t>nikhat</a:t>
            </a:r>
            <a:r>
              <a:rPr lang="en-US" sz="3900" dirty="0"/>
              <a:t> in ka ca-ah a </a:t>
            </a:r>
            <a:r>
              <a:rPr lang="en-US" sz="3900" dirty="0" err="1"/>
              <a:t>thlum</a:t>
            </a:r>
            <a:r>
              <a:rPr lang="en-US" sz="3900" dirty="0"/>
              <a:t> chin </a:t>
            </a:r>
            <a:r>
              <a:rPr lang="en-US" sz="3900" dirty="0" err="1"/>
              <a:t>lengmang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6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442907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500" dirty="0"/>
              <a:t>CHO: Hi sui (Hi sui </a:t>
            </a:r>
            <a:r>
              <a:rPr lang="en-US" sz="3500" dirty="0" err="1"/>
              <a:t>khuapi</a:t>
            </a:r>
            <a:r>
              <a:rPr lang="en-US" sz="3500" dirty="0"/>
              <a:t> </a:t>
            </a:r>
            <a:r>
              <a:rPr lang="en-US" sz="3500" dirty="0" err="1"/>
              <a:t>dawhnak</a:t>
            </a:r>
            <a:r>
              <a:rPr lang="en-US" sz="3500" dirty="0"/>
              <a:t> cu) </a:t>
            </a:r>
            <a:r>
              <a:rPr lang="en-US" sz="3500" dirty="0" err="1"/>
              <a:t>Khuapi</a:t>
            </a:r>
            <a:r>
              <a:rPr lang="en-US" sz="3500" dirty="0"/>
              <a:t> </a:t>
            </a:r>
            <a:r>
              <a:rPr lang="en-US" sz="3500" dirty="0" err="1"/>
              <a:t>dawhnak</a:t>
            </a:r>
            <a:r>
              <a:rPr lang="en-US" sz="3500" dirty="0"/>
              <a:t> cu, (a </a:t>
            </a:r>
            <a:r>
              <a:rPr lang="en-US" sz="3500" dirty="0" err="1"/>
              <a:t>cheu</a:t>
            </a:r>
            <a:r>
              <a:rPr lang="en-US" sz="3500" dirty="0"/>
              <a:t> </a:t>
            </a:r>
            <a:r>
              <a:rPr lang="en-US" sz="3500" dirty="0" err="1"/>
              <a:t>hmanh</a:t>
            </a:r>
            <a:r>
              <a:rPr lang="en-US" sz="3500" dirty="0"/>
              <a:t> </a:t>
            </a:r>
            <a:r>
              <a:rPr lang="en-US" sz="3500" dirty="0" err="1"/>
              <a:t>kan</a:t>
            </a:r>
            <a:r>
              <a:rPr lang="en-US" sz="3500" dirty="0"/>
              <a:t> </a:t>
            </a:r>
            <a:r>
              <a:rPr lang="en-US" sz="3500" dirty="0" err="1"/>
              <a:t>hngal</a:t>
            </a:r>
            <a:r>
              <a:rPr lang="en-US" sz="3500" dirty="0"/>
              <a:t> lo) A </a:t>
            </a:r>
            <a:r>
              <a:rPr lang="en-US" sz="3500" dirty="0" err="1"/>
              <a:t>cheu</a:t>
            </a:r>
            <a:r>
              <a:rPr lang="en-US" sz="3500" dirty="0"/>
              <a:t> (Hi sui </a:t>
            </a:r>
            <a:r>
              <a:rPr lang="en-US" sz="3500" dirty="0" err="1"/>
              <a:t>khuapi</a:t>
            </a:r>
            <a:r>
              <a:rPr lang="en-US" sz="3500" dirty="0"/>
              <a:t> </a:t>
            </a:r>
            <a:r>
              <a:rPr lang="en-US" sz="3500" dirty="0" err="1"/>
              <a:t>dawhnak</a:t>
            </a:r>
            <a:r>
              <a:rPr lang="en-US" sz="3500" dirty="0"/>
              <a:t> cu) </a:t>
            </a:r>
            <a:r>
              <a:rPr lang="en-US" sz="3500" dirty="0" err="1"/>
              <a:t>hmanh</a:t>
            </a:r>
            <a:r>
              <a:rPr lang="en-US" sz="3500" dirty="0"/>
              <a:t> </a:t>
            </a:r>
            <a:r>
              <a:rPr lang="en-US" sz="3500" dirty="0" err="1"/>
              <a:t>kan</a:t>
            </a:r>
            <a:r>
              <a:rPr lang="en-US" sz="3500" dirty="0"/>
              <a:t> </a:t>
            </a:r>
            <a:r>
              <a:rPr lang="en-US" sz="3500" dirty="0" err="1"/>
              <a:t>hngal</a:t>
            </a:r>
            <a:r>
              <a:rPr lang="en-US" sz="3500" dirty="0"/>
              <a:t> lo, (</a:t>
            </a:r>
            <a:r>
              <a:rPr lang="en-US" sz="3500" dirty="0" err="1"/>
              <a:t>Acheu</a:t>
            </a:r>
            <a:r>
              <a:rPr lang="en-US" sz="3500" dirty="0"/>
              <a:t> </a:t>
            </a:r>
            <a:r>
              <a:rPr lang="en-US" sz="3500" dirty="0" err="1"/>
              <a:t>hmanh</a:t>
            </a:r>
            <a:r>
              <a:rPr lang="en-US" sz="3500" dirty="0"/>
              <a:t> </a:t>
            </a:r>
            <a:r>
              <a:rPr lang="en-US" sz="3500" dirty="0" err="1"/>
              <a:t>kan</a:t>
            </a:r>
            <a:r>
              <a:rPr lang="en-US" sz="3500" dirty="0"/>
              <a:t> </a:t>
            </a:r>
            <a:r>
              <a:rPr lang="en-US" sz="3500" dirty="0" err="1"/>
              <a:t>hngal</a:t>
            </a:r>
            <a:r>
              <a:rPr lang="en-US" sz="3500" dirty="0"/>
              <a:t> lo </a:t>
            </a:r>
            <a:r>
              <a:rPr lang="en-US" sz="3500" dirty="0" err="1"/>
              <a:t>hngal</a:t>
            </a:r>
            <a:r>
              <a:rPr lang="en-US" sz="3500" dirty="0"/>
              <a:t> lo) </a:t>
            </a:r>
            <a:r>
              <a:rPr lang="en-US" sz="3500" dirty="0" err="1"/>
              <a:t>Khi</a:t>
            </a:r>
            <a:r>
              <a:rPr lang="en-US" sz="3500" dirty="0"/>
              <a:t> </a:t>
            </a:r>
            <a:r>
              <a:rPr lang="en-US" sz="3500" dirty="0" err="1"/>
              <a:t>ka'h</a:t>
            </a:r>
            <a:r>
              <a:rPr lang="en-US" sz="3500" dirty="0"/>
              <a:t> (</a:t>
            </a:r>
            <a:r>
              <a:rPr lang="en-US" sz="3500" dirty="0" err="1"/>
              <a:t>Khika'h</a:t>
            </a:r>
            <a:r>
              <a:rPr lang="en-US" sz="3500" dirty="0"/>
              <a:t> </a:t>
            </a:r>
            <a:r>
              <a:rPr lang="en-US" sz="3500" dirty="0" err="1"/>
              <a:t>Bawipa</a:t>
            </a:r>
            <a:r>
              <a:rPr lang="en-US" sz="3500" dirty="0"/>
              <a:t> a </a:t>
            </a:r>
            <a:r>
              <a:rPr lang="en-US" sz="3500" dirty="0" err="1"/>
              <a:t>dawhning</a:t>
            </a:r>
            <a:r>
              <a:rPr lang="en-US" sz="3500" dirty="0"/>
              <a:t>) </a:t>
            </a:r>
            <a:r>
              <a:rPr lang="en-US" sz="3500" dirty="0" err="1"/>
              <a:t>Bawipa</a:t>
            </a:r>
            <a:r>
              <a:rPr lang="en-US" sz="3500" dirty="0"/>
              <a:t> a </a:t>
            </a:r>
            <a:r>
              <a:rPr lang="en-US" sz="3500" dirty="0" err="1"/>
              <a:t>dawh</a:t>
            </a:r>
            <a:r>
              <a:rPr lang="en-US" sz="3500" dirty="0"/>
              <a:t> </a:t>
            </a:r>
            <a:r>
              <a:rPr lang="en-US" sz="3500" dirty="0" err="1"/>
              <a:t>ning</a:t>
            </a:r>
            <a:r>
              <a:rPr lang="en-US" sz="3500" dirty="0"/>
              <a:t> cu, (cu </a:t>
            </a:r>
            <a:r>
              <a:rPr lang="en-US" sz="3500" dirty="0" err="1"/>
              <a:t>fiang</a:t>
            </a:r>
            <a:r>
              <a:rPr lang="en-US" sz="3500" dirty="0"/>
              <a:t> </a:t>
            </a:r>
            <a:r>
              <a:rPr lang="en-US" sz="3500" dirty="0" err="1"/>
              <a:t>te</a:t>
            </a:r>
            <a:r>
              <a:rPr lang="en-US" sz="3500" dirty="0"/>
              <a:t>-in ka </a:t>
            </a:r>
            <a:r>
              <a:rPr lang="en-US" sz="3500" dirty="0" err="1"/>
              <a:t>hmuh</a:t>
            </a:r>
            <a:r>
              <a:rPr lang="en-US" sz="3500" dirty="0"/>
              <a:t> </a:t>
            </a:r>
            <a:r>
              <a:rPr lang="en-US" sz="3500" dirty="0" err="1"/>
              <a:t>te</a:t>
            </a:r>
            <a:r>
              <a:rPr lang="en-US" sz="3500" dirty="0"/>
              <a:t> </a:t>
            </a:r>
            <a:r>
              <a:rPr lang="en-US" sz="3500" dirty="0" err="1"/>
              <a:t>lai</a:t>
            </a:r>
            <a:r>
              <a:rPr lang="en-US" sz="3500" dirty="0"/>
              <a:t>) </a:t>
            </a:r>
            <a:r>
              <a:rPr lang="en-US" sz="3500" dirty="0" err="1"/>
              <a:t>Fiang</a:t>
            </a:r>
            <a:r>
              <a:rPr lang="en-US" sz="3500" dirty="0"/>
              <a:t> </a:t>
            </a:r>
            <a:r>
              <a:rPr lang="en-US" sz="3500" dirty="0" err="1"/>
              <a:t>te</a:t>
            </a:r>
            <a:r>
              <a:rPr lang="en-US" sz="3500" dirty="0"/>
              <a:t>-in </a:t>
            </a:r>
            <a:r>
              <a:rPr lang="en-US" sz="3500" dirty="0" err="1"/>
              <a:t>kan</a:t>
            </a:r>
            <a:r>
              <a:rPr lang="en-US" sz="3500" dirty="0"/>
              <a:t> </a:t>
            </a:r>
            <a:r>
              <a:rPr lang="en-US" sz="3500" dirty="0" err="1"/>
              <a:t>hmuh</a:t>
            </a:r>
            <a:r>
              <a:rPr lang="en-US" sz="3500" dirty="0"/>
              <a:t> </a:t>
            </a:r>
            <a:r>
              <a:rPr lang="en-US" sz="3500" dirty="0" err="1"/>
              <a:t>lai</a:t>
            </a:r>
            <a:r>
              <a:rPr lang="en-US" sz="3500" dirty="0"/>
              <a:t> (</a:t>
            </a:r>
            <a:r>
              <a:rPr lang="en-US" sz="3500" dirty="0" err="1"/>
              <a:t>Fiang</a:t>
            </a:r>
            <a:r>
              <a:rPr lang="en-US" sz="3500" dirty="0"/>
              <a:t> </a:t>
            </a:r>
            <a:r>
              <a:rPr lang="en-US" sz="3500" dirty="0" err="1"/>
              <a:t>tein</a:t>
            </a:r>
            <a:r>
              <a:rPr lang="en-US" sz="3500" dirty="0"/>
              <a:t> </a:t>
            </a:r>
            <a:r>
              <a:rPr lang="en-US" sz="3500" dirty="0" err="1"/>
              <a:t>kan</a:t>
            </a:r>
            <a:r>
              <a:rPr lang="en-US" sz="3500" dirty="0"/>
              <a:t> </a:t>
            </a:r>
            <a:r>
              <a:rPr lang="en-US" sz="3500" dirty="0" err="1"/>
              <a:t>hmuh</a:t>
            </a:r>
            <a:r>
              <a:rPr lang="en-US" sz="3500" dirty="0"/>
              <a:t> </a:t>
            </a:r>
            <a:r>
              <a:rPr lang="en-US" sz="3500" dirty="0" err="1"/>
              <a:t>lai</a:t>
            </a:r>
            <a:r>
              <a:rPr lang="en-US" sz="3500" dirty="0"/>
              <a:t>)</a:t>
            </a:r>
          </a:p>
        </p:txBody>
      </p:sp>
    </p:spTree>
  </p:cSld>
  <p:clrMapOvr>
    <a:masterClrMapping/>
  </p:clrMapOvr>
</p:sld>
</file>

<file path=ppt/slides/slide16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16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204. A AW KA HNGALH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</a:t>
            </a:r>
            <a:r>
              <a:rPr lang="en-US" sz="3900" dirty="0" err="1"/>
              <a:t>Ab</a:t>
            </a:r>
            <a:endParaRPr lang="en-US" sz="3900" dirty="0"/>
          </a:p>
        </p:txBody>
      </p:sp>
    </p:spTree>
  </p:cSld>
  <p:clrMapOvr>
    <a:masterClrMapping/>
  </p:clrMapOvr>
</p:sld>
</file>

<file path=ppt/slides/slide16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Ka </a:t>
            </a:r>
            <a:r>
              <a:rPr lang="en-US" sz="3900" dirty="0" err="1"/>
              <a:t>Khamhtu</a:t>
            </a:r>
            <a:r>
              <a:rPr lang="en-US" sz="3900" dirty="0"/>
              <a:t> ka </a:t>
            </a:r>
            <a:r>
              <a:rPr lang="en-US" sz="3900" dirty="0" err="1"/>
              <a:t>hmu</a:t>
            </a:r>
            <a:r>
              <a:rPr lang="en-US" sz="3900" dirty="0"/>
              <a:t> lo </a:t>
            </a:r>
            <a:r>
              <a:rPr lang="en-US" sz="3900" dirty="0" err="1"/>
              <a:t>na</a:t>
            </a:r>
            <a:r>
              <a:rPr lang="en-US" sz="3900" dirty="0"/>
              <a:t>-in, </a:t>
            </a:r>
            <a:r>
              <a:rPr lang="en-US" sz="3900" dirty="0" err="1"/>
              <a:t>Nifa</a:t>
            </a:r>
            <a:r>
              <a:rPr lang="en-US" sz="3900" dirty="0"/>
              <a:t> ka sin-ah </a:t>
            </a:r>
            <a:r>
              <a:rPr lang="en-US" sz="3900" dirty="0" err="1"/>
              <a:t>bia</a:t>
            </a:r>
            <a:r>
              <a:rPr lang="en-US" sz="3900" dirty="0"/>
              <a:t> a </a:t>
            </a:r>
            <a:r>
              <a:rPr lang="en-US" sz="3900" dirty="0" err="1"/>
              <a:t>chim</a:t>
            </a:r>
            <a:r>
              <a:rPr lang="en-US" sz="3900" dirty="0"/>
              <a:t>, Ka </a:t>
            </a:r>
            <a:r>
              <a:rPr lang="en-US" sz="3900" dirty="0" err="1"/>
              <a:t>Bawi</a:t>
            </a:r>
            <a:r>
              <a:rPr lang="en-US" sz="3900" dirty="0"/>
              <a:t> ah ka </a:t>
            </a:r>
            <a:r>
              <a:rPr lang="en-US" sz="3900" dirty="0" err="1"/>
              <a:t>thim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 ca-ah,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thangthat</a:t>
            </a:r>
            <a:r>
              <a:rPr lang="en-US" sz="3900" dirty="0"/>
              <a:t> a aw ka </a:t>
            </a:r>
            <a:r>
              <a:rPr lang="en-US" sz="3900" dirty="0" err="1"/>
              <a:t>hngalh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6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A aw ka </a:t>
            </a:r>
            <a:r>
              <a:rPr lang="en-US" sz="3900" dirty="0" err="1"/>
              <a:t>hngalh</a:t>
            </a:r>
            <a:r>
              <a:rPr lang="en-US" sz="3900" dirty="0"/>
              <a:t> Ka </a:t>
            </a:r>
            <a:r>
              <a:rPr lang="en-US" sz="3900" dirty="0" err="1"/>
              <a:t>Khamhtu</a:t>
            </a:r>
            <a:r>
              <a:rPr lang="en-US" sz="3900" dirty="0"/>
              <a:t> aw, </a:t>
            </a:r>
            <a:r>
              <a:rPr lang="en-US" sz="3900" dirty="0" err="1"/>
              <a:t>Lunglawmh</a:t>
            </a:r>
            <a:r>
              <a:rPr lang="en-US" sz="3900" dirty="0"/>
              <a:t> </a:t>
            </a:r>
            <a:r>
              <a:rPr lang="en-US" sz="3900" dirty="0" err="1"/>
              <a:t>thanuamh</a:t>
            </a:r>
            <a:r>
              <a:rPr lang="en-US" sz="3900" dirty="0"/>
              <a:t> </a:t>
            </a:r>
            <a:r>
              <a:rPr lang="en-US" sz="3900" dirty="0" err="1"/>
              <a:t>nak</a:t>
            </a:r>
            <a:r>
              <a:rPr lang="en-US" sz="3900" dirty="0"/>
              <a:t> a ka </a:t>
            </a:r>
            <a:r>
              <a:rPr lang="en-US" sz="3900" dirty="0" err="1"/>
              <a:t>pek</a:t>
            </a:r>
            <a:r>
              <a:rPr lang="en-US" sz="3900" dirty="0"/>
              <a:t>, </a:t>
            </a:r>
            <a:r>
              <a:rPr lang="en-US" sz="3900" dirty="0" err="1"/>
              <a:t>Bia</a:t>
            </a:r>
            <a:r>
              <a:rPr lang="en-US" sz="3900" dirty="0"/>
              <a:t> a ka </a:t>
            </a:r>
            <a:r>
              <a:rPr lang="en-US" sz="3900" dirty="0" err="1"/>
              <a:t>ruah</a:t>
            </a:r>
            <a:r>
              <a:rPr lang="en-US" sz="3900" dirty="0"/>
              <a:t> </a:t>
            </a:r>
            <a:r>
              <a:rPr lang="en-US" sz="3900" dirty="0" err="1"/>
              <a:t>tik</a:t>
            </a:r>
            <a:r>
              <a:rPr lang="en-US" sz="3900" dirty="0"/>
              <a:t>-ah ka </a:t>
            </a:r>
            <a:r>
              <a:rPr lang="en-US" sz="3900" dirty="0" err="1"/>
              <a:t>lawm</a:t>
            </a:r>
            <a:r>
              <a:rPr lang="en-US" sz="3900" dirty="0"/>
              <a:t>,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thangthat</a:t>
            </a:r>
            <a:r>
              <a:rPr lang="en-US" sz="3900" dirty="0"/>
              <a:t>, A aw ka </a:t>
            </a:r>
            <a:r>
              <a:rPr lang="en-US" sz="3900" dirty="0" err="1"/>
              <a:t>hngalh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6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A </a:t>
            </a:r>
            <a:r>
              <a:rPr lang="en-US" sz="3900" dirty="0" err="1"/>
              <a:t>muisam</a:t>
            </a:r>
            <a:r>
              <a:rPr lang="en-US" sz="3900" dirty="0"/>
              <a:t> ka </a:t>
            </a:r>
            <a:r>
              <a:rPr lang="en-US" sz="3900" dirty="0" err="1"/>
              <a:t>hmu</a:t>
            </a:r>
            <a:r>
              <a:rPr lang="en-US" sz="3900" dirty="0"/>
              <a:t> lo </a:t>
            </a:r>
            <a:r>
              <a:rPr lang="en-US" sz="3900" dirty="0" err="1"/>
              <a:t>na</a:t>
            </a:r>
            <a:r>
              <a:rPr lang="en-US" sz="3900" dirty="0"/>
              <a:t>-in, </a:t>
            </a:r>
            <a:r>
              <a:rPr lang="en-US" sz="3900" dirty="0" err="1"/>
              <a:t>Thlichia</a:t>
            </a:r>
            <a:r>
              <a:rPr lang="en-US" sz="3900" dirty="0"/>
              <a:t> </a:t>
            </a:r>
            <a:r>
              <a:rPr lang="en-US" sz="3900" dirty="0" err="1"/>
              <a:t>lak</a:t>
            </a:r>
            <a:r>
              <a:rPr lang="en-US" sz="3900" dirty="0"/>
              <a:t>-ah a aw ka </a:t>
            </a:r>
            <a:r>
              <a:rPr lang="en-US" sz="3900" dirty="0" err="1"/>
              <a:t>theih</a:t>
            </a:r>
            <a:r>
              <a:rPr lang="en-US" sz="3900" dirty="0"/>
              <a:t>, </a:t>
            </a:r>
            <a:r>
              <a:rPr lang="en-US" sz="3900" dirty="0" err="1"/>
              <a:t>Tilet</a:t>
            </a:r>
            <a:r>
              <a:rPr lang="en-US" sz="3900" dirty="0"/>
              <a:t> cu </a:t>
            </a:r>
            <a:r>
              <a:rPr lang="en-US" sz="3900" dirty="0" err="1"/>
              <a:t>dai</a:t>
            </a:r>
            <a:r>
              <a:rPr lang="en-US" sz="3900" dirty="0"/>
              <a:t> u, a </a:t>
            </a:r>
            <a:r>
              <a:rPr lang="en-US" sz="3900" dirty="0" err="1"/>
              <a:t>ti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, Ni a </a:t>
            </a:r>
            <a:r>
              <a:rPr lang="en-US" sz="3900" dirty="0" err="1"/>
              <a:t>tlang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zeizong</a:t>
            </a:r>
            <a:r>
              <a:rPr lang="en-US" sz="3900" dirty="0"/>
              <a:t> an </a:t>
            </a:r>
            <a:r>
              <a:rPr lang="en-US" sz="3900" dirty="0" err="1"/>
              <a:t>dai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6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A aw ka </a:t>
            </a:r>
            <a:r>
              <a:rPr lang="en-US" sz="3900" dirty="0" err="1"/>
              <a:t>hngalh</a:t>
            </a:r>
            <a:r>
              <a:rPr lang="en-US" sz="3900" dirty="0"/>
              <a:t> Ka </a:t>
            </a:r>
            <a:r>
              <a:rPr lang="en-US" sz="3900" dirty="0" err="1"/>
              <a:t>Khamhtu</a:t>
            </a:r>
            <a:r>
              <a:rPr lang="en-US" sz="3900" dirty="0"/>
              <a:t> aw, </a:t>
            </a:r>
            <a:r>
              <a:rPr lang="en-US" sz="3900" dirty="0" err="1"/>
              <a:t>Lunglawmh</a:t>
            </a:r>
            <a:r>
              <a:rPr lang="en-US" sz="3900" dirty="0"/>
              <a:t> </a:t>
            </a:r>
            <a:r>
              <a:rPr lang="en-US" sz="3900" dirty="0" err="1"/>
              <a:t>thanuamh</a:t>
            </a:r>
            <a:r>
              <a:rPr lang="en-US" sz="3900" dirty="0"/>
              <a:t> </a:t>
            </a:r>
            <a:r>
              <a:rPr lang="en-US" sz="3900" dirty="0" err="1"/>
              <a:t>nak</a:t>
            </a:r>
            <a:r>
              <a:rPr lang="en-US" sz="3900" dirty="0"/>
              <a:t> a ka </a:t>
            </a:r>
            <a:r>
              <a:rPr lang="en-US" sz="3900" dirty="0" err="1"/>
              <a:t>pek</a:t>
            </a:r>
            <a:r>
              <a:rPr lang="en-US" sz="3900" dirty="0"/>
              <a:t>, </a:t>
            </a:r>
            <a:r>
              <a:rPr lang="en-US" sz="3900" dirty="0" err="1"/>
              <a:t>Bia</a:t>
            </a:r>
            <a:r>
              <a:rPr lang="en-US" sz="3900" dirty="0"/>
              <a:t> a ka </a:t>
            </a:r>
            <a:r>
              <a:rPr lang="en-US" sz="3900" dirty="0" err="1"/>
              <a:t>ruah</a:t>
            </a:r>
            <a:r>
              <a:rPr lang="en-US" sz="3900" dirty="0"/>
              <a:t> </a:t>
            </a:r>
            <a:r>
              <a:rPr lang="en-US" sz="3900" dirty="0" err="1"/>
              <a:t>tik</a:t>
            </a:r>
            <a:r>
              <a:rPr lang="en-US" sz="3900" dirty="0"/>
              <a:t>-ah ka </a:t>
            </a:r>
            <a:r>
              <a:rPr lang="en-US" sz="3900" dirty="0" err="1"/>
              <a:t>lawm</a:t>
            </a:r>
            <a:r>
              <a:rPr lang="en-US" sz="3900" dirty="0"/>
              <a:t>,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thangthat</a:t>
            </a:r>
            <a:r>
              <a:rPr lang="en-US" sz="3900" dirty="0"/>
              <a:t>, A aw ka </a:t>
            </a:r>
            <a:r>
              <a:rPr lang="en-US" sz="3900" dirty="0" err="1"/>
              <a:t>hngalh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6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Bia-tak</a:t>
            </a:r>
            <a:r>
              <a:rPr lang="en-US" sz="3900" dirty="0"/>
              <a:t> le </a:t>
            </a:r>
            <a:r>
              <a:rPr lang="en-US" sz="3900" dirty="0" err="1"/>
              <a:t>bia</a:t>
            </a:r>
            <a:r>
              <a:rPr lang="en-US" sz="3900" dirty="0"/>
              <a:t> ding a ka </a:t>
            </a:r>
            <a:r>
              <a:rPr lang="en-US" sz="3900" dirty="0" err="1"/>
              <a:t>chimn</a:t>
            </a:r>
            <a:r>
              <a:rPr lang="en-US" sz="3900" dirty="0"/>
              <a:t>, </a:t>
            </a:r>
            <a:r>
              <a:rPr lang="en-US" sz="3900" dirty="0" err="1"/>
              <a:t>Mit</a:t>
            </a:r>
            <a:r>
              <a:rPr lang="en-US" sz="3900" dirty="0"/>
              <a:t> </a:t>
            </a:r>
            <a:r>
              <a:rPr lang="en-US" sz="3900" dirty="0" err="1"/>
              <a:t>hmuh</a:t>
            </a:r>
            <a:r>
              <a:rPr lang="en-US" sz="3900" dirty="0"/>
              <a:t> lo </a:t>
            </a:r>
            <a:r>
              <a:rPr lang="en-US" sz="3900" dirty="0" err="1"/>
              <a:t>lawmhnak</a:t>
            </a:r>
            <a:r>
              <a:rPr lang="en-US" sz="3900" dirty="0"/>
              <a:t> le </a:t>
            </a:r>
            <a:r>
              <a:rPr lang="en-US" sz="3900" dirty="0" err="1"/>
              <a:t>dinhnak</a:t>
            </a:r>
            <a:r>
              <a:rPr lang="en-US" sz="3900" dirty="0"/>
              <a:t>, </a:t>
            </a:r>
            <a:r>
              <a:rPr lang="en-US" sz="3900" dirty="0" err="1"/>
              <a:t>Hna-ngam</a:t>
            </a:r>
            <a:r>
              <a:rPr lang="en-US" sz="3900" dirty="0"/>
              <a:t> </a:t>
            </a:r>
            <a:r>
              <a:rPr lang="en-US" sz="3900" dirty="0" err="1"/>
              <a:t>dawtnak</a:t>
            </a:r>
            <a:r>
              <a:rPr lang="en-US" sz="3900" dirty="0"/>
              <a:t> </a:t>
            </a:r>
            <a:r>
              <a:rPr lang="en-US" sz="3900" dirty="0" err="1"/>
              <a:t>kong</a:t>
            </a:r>
            <a:r>
              <a:rPr lang="en-US" sz="3900" dirty="0"/>
              <a:t> a ka </a:t>
            </a:r>
            <a:r>
              <a:rPr lang="en-US" sz="3900" dirty="0" err="1"/>
              <a:t>chimh</a:t>
            </a:r>
            <a:r>
              <a:rPr lang="en-US" sz="3900" dirty="0"/>
              <a:t>, </a:t>
            </a:r>
            <a:r>
              <a:rPr lang="en-US" sz="3900" dirty="0" err="1"/>
              <a:t>Vancung</a:t>
            </a:r>
            <a:r>
              <a:rPr lang="en-US" sz="3900" dirty="0"/>
              <a:t> inn </a:t>
            </a:r>
            <a:r>
              <a:rPr lang="en-US" sz="3900" dirty="0" err="1"/>
              <a:t>dawh</a:t>
            </a:r>
            <a:r>
              <a:rPr lang="en-US" sz="3900" dirty="0"/>
              <a:t> </a:t>
            </a:r>
            <a:r>
              <a:rPr lang="en-US" sz="3900" dirty="0" err="1"/>
              <a:t>kong</a:t>
            </a:r>
            <a:r>
              <a:rPr lang="en-US" sz="3900" dirty="0"/>
              <a:t> a ka </a:t>
            </a:r>
            <a:r>
              <a:rPr lang="en-US" sz="3900" dirty="0" err="1"/>
              <a:t>chimh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6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A aw ka </a:t>
            </a:r>
            <a:r>
              <a:rPr lang="en-US" sz="3900" dirty="0" err="1"/>
              <a:t>hngalh</a:t>
            </a:r>
            <a:r>
              <a:rPr lang="en-US" sz="3900" dirty="0"/>
              <a:t> Ka </a:t>
            </a:r>
            <a:r>
              <a:rPr lang="en-US" sz="3900" dirty="0" err="1"/>
              <a:t>Khamhtu</a:t>
            </a:r>
            <a:r>
              <a:rPr lang="en-US" sz="3900" dirty="0"/>
              <a:t> aw, </a:t>
            </a:r>
            <a:r>
              <a:rPr lang="en-US" sz="3900" dirty="0" err="1"/>
              <a:t>Lunglawmh</a:t>
            </a:r>
            <a:r>
              <a:rPr lang="en-US" sz="3900" dirty="0"/>
              <a:t> </a:t>
            </a:r>
            <a:r>
              <a:rPr lang="en-US" sz="3900" dirty="0" err="1"/>
              <a:t>thanuamh</a:t>
            </a:r>
            <a:r>
              <a:rPr lang="en-US" sz="3900" dirty="0"/>
              <a:t> </a:t>
            </a:r>
            <a:r>
              <a:rPr lang="en-US" sz="3900" dirty="0" err="1"/>
              <a:t>nak</a:t>
            </a:r>
            <a:r>
              <a:rPr lang="en-US" sz="3900" dirty="0"/>
              <a:t> a ka </a:t>
            </a:r>
            <a:r>
              <a:rPr lang="en-US" sz="3900" dirty="0" err="1"/>
              <a:t>pek</a:t>
            </a:r>
            <a:r>
              <a:rPr lang="en-US" sz="3900" dirty="0"/>
              <a:t>, </a:t>
            </a:r>
            <a:r>
              <a:rPr lang="en-US" sz="3900" dirty="0" err="1"/>
              <a:t>Bia</a:t>
            </a:r>
            <a:r>
              <a:rPr lang="en-US" sz="3900" dirty="0"/>
              <a:t> a ka </a:t>
            </a:r>
            <a:r>
              <a:rPr lang="en-US" sz="3900" dirty="0" err="1"/>
              <a:t>ruah</a:t>
            </a:r>
            <a:r>
              <a:rPr lang="en-US" sz="3900" dirty="0"/>
              <a:t> </a:t>
            </a:r>
            <a:r>
              <a:rPr lang="en-US" sz="3900" dirty="0" err="1"/>
              <a:t>tik</a:t>
            </a:r>
            <a:r>
              <a:rPr lang="en-US" sz="3900" dirty="0"/>
              <a:t>-ah ka </a:t>
            </a:r>
            <a:r>
              <a:rPr lang="en-US" sz="3900" dirty="0" err="1"/>
              <a:t>lawm</a:t>
            </a:r>
            <a:r>
              <a:rPr lang="en-US" sz="3900" dirty="0"/>
              <a:t>,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thangthat</a:t>
            </a:r>
            <a:r>
              <a:rPr lang="en-US" sz="3900" dirty="0"/>
              <a:t>, A aw ka </a:t>
            </a:r>
            <a:r>
              <a:rPr lang="en-US" sz="3900" dirty="0" err="1"/>
              <a:t>hngalh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6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16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205. NUNNAK RAWL KA PE TUAH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</a:t>
            </a:r>
            <a:r>
              <a:rPr lang="en-US" sz="3900" dirty="0" err="1"/>
              <a:t>Eb</a:t>
            </a:r>
            <a:endParaRPr lang="en-US" sz="3900" dirty="0"/>
          </a:p>
        </p:txBody>
      </p:sp>
    </p:spTree>
  </p:cSld>
  <p:clrMapOvr>
    <a:masterClrMapping/>
  </p:clrMapOvr>
</p:sld>
</file>

<file path=ppt/slides/slide16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Nunnak</a:t>
            </a:r>
            <a:r>
              <a:rPr lang="en-US" sz="3900" dirty="0"/>
              <a:t> </a:t>
            </a:r>
            <a:r>
              <a:rPr lang="en-US" sz="3900" dirty="0" err="1"/>
              <a:t>rawl</a:t>
            </a:r>
            <a:r>
              <a:rPr lang="en-US" sz="3900" dirty="0"/>
              <a:t> ka </a:t>
            </a:r>
            <a:r>
              <a:rPr lang="en-US" sz="3900" dirty="0" err="1"/>
              <a:t>pe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Maw ka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Rili</a:t>
            </a:r>
            <a:r>
              <a:rPr lang="en-US" sz="3900" dirty="0"/>
              <a:t> </a:t>
            </a:r>
            <a:r>
              <a:rPr lang="en-US" sz="3900" dirty="0" err="1"/>
              <a:t>pawngah</a:t>
            </a:r>
            <a:r>
              <a:rPr lang="en-US" sz="3900" dirty="0"/>
              <a:t> </a:t>
            </a:r>
            <a:r>
              <a:rPr lang="en-US" sz="3900" dirty="0" err="1"/>
              <a:t>rawl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pek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bang khan, Ka </a:t>
            </a:r>
            <a:r>
              <a:rPr lang="en-US" sz="3900" dirty="0" err="1"/>
              <a:t>thlarau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an duh maw </a:t>
            </a:r>
            <a:r>
              <a:rPr lang="en-US" sz="3900" dirty="0" err="1"/>
              <a:t>nunnak</a:t>
            </a:r>
            <a:r>
              <a:rPr lang="en-US" sz="3900" dirty="0"/>
              <a:t> </a:t>
            </a:r>
            <a:r>
              <a:rPr lang="en-US" sz="3900" dirty="0" err="1"/>
              <a:t>bia</a:t>
            </a:r>
            <a:r>
              <a:rPr lang="en-US" sz="3900" dirty="0"/>
              <a:t> Nang </a:t>
            </a:r>
            <a:r>
              <a:rPr lang="en-US" sz="3900" dirty="0" err="1"/>
              <a:t>mah</a:t>
            </a:r>
            <a:r>
              <a:rPr lang="en-US" sz="3900" dirty="0"/>
              <a:t> </a:t>
            </a:r>
            <a:r>
              <a:rPr lang="en-US" sz="3900" dirty="0" err="1"/>
              <a:t>lawng</a:t>
            </a:r>
            <a:r>
              <a:rPr lang="en-US" sz="3900" dirty="0"/>
              <a:t>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nunnak</a:t>
            </a:r>
            <a:r>
              <a:rPr lang="en-US" sz="3900" dirty="0"/>
              <a:t> </a:t>
            </a:r>
            <a:r>
              <a:rPr lang="en-US" sz="3900" dirty="0" err="1"/>
              <a:t>rawl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si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6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Kei </a:t>
            </a:r>
            <a:r>
              <a:rPr lang="en-US" sz="3900" dirty="0" err="1"/>
              <a:t>sinah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biatak</a:t>
            </a:r>
            <a:r>
              <a:rPr lang="en-US" sz="3900" dirty="0"/>
              <a:t>, Ka </a:t>
            </a:r>
            <a:r>
              <a:rPr lang="en-US" sz="3900" dirty="0" err="1"/>
              <a:t>phaw</a:t>
            </a:r>
            <a:r>
              <a:rPr lang="en-US" sz="3900" dirty="0"/>
              <a:t> </a:t>
            </a:r>
            <a:r>
              <a:rPr lang="en-US" sz="3900" dirty="0" err="1"/>
              <a:t>ve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Ga</a:t>
            </a:r>
            <a:r>
              <a:rPr lang="en-US" sz="3900" dirty="0"/>
              <a:t>-</a:t>
            </a:r>
            <a:r>
              <a:rPr lang="en-US" sz="3900" dirty="0" err="1"/>
              <a:t>li</a:t>
            </a:r>
            <a:r>
              <a:rPr lang="en-US" sz="3900" dirty="0"/>
              <a:t>-lee ah </a:t>
            </a:r>
            <a:r>
              <a:rPr lang="en-US" sz="3900" dirty="0" err="1"/>
              <a:t>changreu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phawt</a:t>
            </a:r>
            <a:r>
              <a:rPr lang="en-US" sz="3900" dirty="0"/>
              <a:t> bang khan; </a:t>
            </a:r>
            <a:r>
              <a:rPr lang="en-US" sz="3900" dirty="0" err="1"/>
              <a:t>Temnak</a:t>
            </a:r>
            <a:r>
              <a:rPr lang="en-US" sz="3900" dirty="0"/>
              <a:t> </a:t>
            </a:r>
            <a:r>
              <a:rPr lang="en-US" sz="3900" dirty="0" err="1"/>
              <a:t>khihnak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 a cat </a:t>
            </a:r>
            <a:r>
              <a:rPr lang="en-US" sz="3900" dirty="0" err="1"/>
              <a:t>dih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;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chungah</a:t>
            </a:r>
            <a:r>
              <a:rPr lang="en-US" sz="3900" dirty="0"/>
              <a:t> </a:t>
            </a:r>
            <a:r>
              <a:rPr lang="en-US" sz="3900" dirty="0" err="1"/>
              <a:t>hnangamnak</a:t>
            </a:r>
            <a:r>
              <a:rPr lang="en-US" sz="3900" dirty="0"/>
              <a:t> ka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6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Nunnak</a:t>
            </a:r>
            <a:r>
              <a:rPr lang="en-US" sz="3900" dirty="0"/>
              <a:t> </a:t>
            </a:r>
            <a:r>
              <a:rPr lang="en-US" sz="3900" dirty="0" err="1"/>
              <a:t>changreu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si</a:t>
            </a:r>
            <a:r>
              <a:rPr lang="en-US" sz="3900" dirty="0"/>
              <a:t>, </a:t>
            </a:r>
            <a:r>
              <a:rPr lang="en-US" sz="3900" dirty="0" err="1"/>
              <a:t>Keimah</a:t>
            </a:r>
            <a:r>
              <a:rPr lang="en-US" sz="3900" dirty="0"/>
              <a:t> ca-ah, Na </a:t>
            </a:r>
            <a:r>
              <a:rPr lang="en-US" sz="3900" dirty="0" err="1"/>
              <a:t>bia</a:t>
            </a:r>
            <a:r>
              <a:rPr lang="en-US" sz="3900" dirty="0"/>
              <a:t> </a:t>
            </a:r>
            <a:r>
              <a:rPr lang="en-US" sz="3900" dirty="0" err="1"/>
              <a:t>thiang</a:t>
            </a:r>
            <a:r>
              <a:rPr lang="en-US" sz="3900" dirty="0"/>
              <a:t> cu ka </a:t>
            </a:r>
            <a:r>
              <a:rPr lang="en-US" sz="3900" dirty="0" err="1"/>
              <a:t>khamhnak</a:t>
            </a:r>
            <a:r>
              <a:rPr lang="en-US" sz="3900" dirty="0"/>
              <a:t> lam a </a:t>
            </a:r>
            <a:r>
              <a:rPr lang="en-US" sz="3900" dirty="0" err="1"/>
              <a:t>si</a:t>
            </a:r>
            <a:r>
              <a:rPr lang="en-US" sz="3900" dirty="0"/>
              <a:t>, </a:t>
            </a:r>
            <a:r>
              <a:rPr lang="en-US" sz="3900" dirty="0" err="1"/>
              <a:t>Nangmah</a:t>
            </a:r>
            <a:r>
              <a:rPr lang="en-US" sz="3900" dirty="0"/>
              <a:t> he </a:t>
            </a:r>
            <a:r>
              <a:rPr lang="en-US" sz="3900" dirty="0" err="1"/>
              <a:t>zungzal</a:t>
            </a:r>
            <a:r>
              <a:rPr lang="en-US" sz="3900" dirty="0"/>
              <a:t> ka um </a:t>
            </a:r>
            <a:r>
              <a:rPr lang="en-US" sz="3900" dirty="0" err="1"/>
              <a:t>khawh</a:t>
            </a:r>
            <a:r>
              <a:rPr lang="en-US" sz="3900" dirty="0"/>
              <a:t> </a:t>
            </a:r>
            <a:r>
              <a:rPr lang="en-US" sz="3900" dirty="0" err="1"/>
              <a:t>nakhnga</a:t>
            </a:r>
            <a:r>
              <a:rPr lang="en-US" sz="3900" dirty="0"/>
              <a:t>, Na </a:t>
            </a:r>
            <a:r>
              <a:rPr lang="en-US" sz="3900" dirty="0" err="1"/>
              <a:t>dawtnak</a:t>
            </a:r>
            <a:r>
              <a:rPr lang="en-US" sz="3900" dirty="0"/>
              <a:t> </a:t>
            </a:r>
            <a:r>
              <a:rPr lang="en-US" sz="3900" dirty="0" err="1"/>
              <a:t>biatak</a:t>
            </a:r>
            <a:r>
              <a:rPr lang="en-US" sz="3900" dirty="0"/>
              <a:t> cu ka </a:t>
            </a:r>
            <a:r>
              <a:rPr lang="en-US" sz="3900" dirty="0" err="1"/>
              <a:t>cawnpiak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6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Maw </a:t>
            </a:r>
            <a:r>
              <a:rPr lang="en-US" sz="3900" dirty="0" err="1"/>
              <a:t>Bawipa</a:t>
            </a:r>
            <a:r>
              <a:rPr lang="en-US" sz="3900" dirty="0"/>
              <a:t>, </a:t>
            </a:r>
            <a:r>
              <a:rPr lang="en-US" sz="3900" dirty="0" err="1"/>
              <a:t>Thiang</a:t>
            </a:r>
            <a:r>
              <a:rPr lang="en-US" sz="3900" dirty="0"/>
              <a:t> </a:t>
            </a:r>
            <a:r>
              <a:rPr lang="en-US" sz="3900" dirty="0" err="1"/>
              <a:t>Thlarau</a:t>
            </a:r>
            <a:r>
              <a:rPr lang="en-US" sz="3900" dirty="0"/>
              <a:t> ka </a:t>
            </a:r>
            <a:r>
              <a:rPr lang="en-US" sz="3900" dirty="0" err="1"/>
              <a:t>pe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sawh</a:t>
            </a:r>
            <a:r>
              <a:rPr lang="en-US" sz="3900" dirty="0"/>
              <a:t>, Ka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khawh</a:t>
            </a:r>
            <a:r>
              <a:rPr lang="en-US" sz="3900" dirty="0"/>
              <a:t> </a:t>
            </a:r>
            <a:r>
              <a:rPr lang="en-US" sz="3900" dirty="0" err="1"/>
              <a:t>nakhnga</a:t>
            </a:r>
            <a:r>
              <a:rPr lang="en-US" sz="3900" dirty="0"/>
              <a:t> ka </a:t>
            </a:r>
            <a:r>
              <a:rPr lang="en-US" sz="3900" dirty="0" err="1"/>
              <a:t>mit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tawng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, Na </a:t>
            </a:r>
            <a:r>
              <a:rPr lang="en-US" sz="3900" dirty="0" err="1"/>
              <a:t>Baibal</a:t>
            </a:r>
            <a:r>
              <a:rPr lang="en-US" sz="3900" dirty="0"/>
              <a:t> </a:t>
            </a:r>
            <a:r>
              <a:rPr lang="en-US" sz="3900" dirty="0" err="1"/>
              <a:t>chung</a:t>
            </a:r>
            <a:r>
              <a:rPr lang="en-US" sz="3900" dirty="0"/>
              <a:t> </a:t>
            </a:r>
            <a:r>
              <a:rPr lang="en-US" sz="3900" dirty="0" err="1"/>
              <a:t>Bia</a:t>
            </a:r>
            <a:r>
              <a:rPr lang="en-US" sz="3900" dirty="0"/>
              <a:t> </a:t>
            </a:r>
            <a:r>
              <a:rPr lang="en-US" sz="3900" dirty="0" err="1"/>
              <a:t>Thiang</a:t>
            </a:r>
            <a:r>
              <a:rPr lang="en-US" sz="3900" dirty="0"/>
              <a:t> ka </a:t>
            </a:r>
            <a:r>
              <a:rPr lang="en-US" sz="3900" dirty="0" err="1"/>
              <a:t>hmusak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Hi </a:t>
            </a:r>
            <a:r>
              <a:rPr lang="en-US" sz="3900" dirty="0" err="1"/>
              <a:t>cauk</a:t>
            </a:r>
            <a:r>
              <a:rPr lang="en-US" sz="3900" dirty="0"/>
              <a:t> </a:t>
            </a:r>
            <a:r>
              <a:rPr lang="en-US" sz="3900" dirty="0" err="1"/>
              <a:t>chungin</a:t>
            </a:r>
            <a:r>
              <a:rPr lang="en-US" sz="3900" dirty="0"/>
              <a:t>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nang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hmuh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6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16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206. JESUH THI LAWNG IN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G</a:t>
            </a:r>
          </a:p>
        </p:txBody>
      </p:sp>
    </p:spTree>
  </p:cSld>
  <p:clrMapOvr>
    <a:masterClrMapping/>
  </p:clrMapOvr>
</p:sld>
</file>

<file path=ppt/slides/slide16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Ka </a:t>
            </a:r>
            <a:r>
              <a:rPr lang="en-US" sz="3900" dirty="0" err="1"/>
              <a:t>sualnak</a:t>
            </a:r>
            <a:r>
              <a:rPr lang="en-US" sz="3900" dirty="0"/>
              <a:t> </a:t>
            </a:r>
            <a:r>
              <a:rPr lang="en-US" sz="3900" dirty="0" err="1"/>
              <a:t>zei</a:t>
            </a:r>
            <a:r>
              <a:rPr lang="en-US" sz="3900" dirty="0"/>
              <a:t> in </a:t>
            </a:r>
            <a:r>
              <a:rPr lang="en-US" sz="3900" dirty="0" err="1"/>
              <a:t>thiang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thi</a:t>
            </a:r>
            <a:r>
              <a:rPr lang="en-US" sz="3900" dirty="0"/>
              <a:t> </a:t>
            </a:r>
            <a:r>
              <a:rPr lang="en-US" sz="3900" dirty="0" err="1"/>
              <a:t>lawngin</a:t>
            </a:r>
            <a:r>
              <a:rPr lang="en-US" sz="3900" dirty="0"/>
              <a:t> a </a:t>
            </a:r>
            <a:r>
              <a:rPr lang="en-US" sz="3900" dirty="0" err="1"/>
              <a:t>thiang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. </a:t>
            </a:r>
            <a:r>
              <a:rPr lang="en-US" sz="3900" dirty="0" err="1"/>
              <a:t>Zeidah</a:t>
            </a:r>
            <a:r>
              <a:rPr lang="en-US" sz="3900" dirty="0"/>
              <a:t> a ka </a:t>
            </a:r>
            <a:r>
              <a:rPr lang="en-US" sz="3900" dirty="0" err="1"/>
              <a:t>damter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?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thi</a:t>
            </a:r>
            <a:r>
              <a:rPr lang="en-US" sz="3900" dirty="0"/>
              <a:t> </a:t>
            </a:r>
            <a:r>
              <a:rPr lang="en-US" sz="3900" dirty="0" err="1"/>
              <a:t>lawngin</a:t>
            </a:r>
            <a:r>
              <a:rPr lang="en-US" sz="3900" dirty="0"/>
              <a:t> ka dam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6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Maw </a:t>
            </a:r>
            <a:r>
              <a:rPr lang="en-US" sz="3900" dirty="0" err="1"/>
              <a:t>thletmi</a:t>
            </a:r>
            <a:r>
              <a:rPr lang="en-US" sz="3900" dirty="0"/>
              <a:t> sung </a:t>
            </a:r>
            <a:r>
              <a:rPr lang="en-US" sz="3900" dirty="0" err="1"/>
              <a:t>bik</a:t>
            </a:r>
            <a:r>
              <a:rPr lang="en-US" sz="3900" dirty="0"/>
              <a:t> </a:t>
            </a:r>
            <a:r>
              <a:rPr lang="en-US" sz="3900" dirty="0" err="1"/>
              <a:t>thi</a:t>
            </a:r>
            <a:r>
              <a:rPr lang="en-US" sz="3900" dirty="0"/>
              <a:t>, </a:t>
            </a:r>
            <a:r>
              <a:rPr lang="en-US" sz="3900" dirty="0" err="1"/>
              <a:t>Hawhra</a:t>
            </a:r>
            <a:r>
              <a:rPr lang="en-US" sz="3900" dirty="0"/>
              <a:t> bang </a:t>
            </a:r>
            <a:r>
              <a:rPr lang="en-US" sz="3900" dirty="0" err="1"/>
              <a:t>rantertu</a:t>
            </a:r>
            <a:r>
              <a:rPr lang="en-US" sz="3900" dirty="0"/>
              <a:t>, </a:t>
            </a:r>
            <a:r>
              <a:rPr lang="en-US" sz="3900" dirty="0" err="1"/>
              <a:t>Cerhti</a:t>
            </a:r>
            <a:r>
              <a:rPr lang="en-US" sz="3900" dirty="0"/>
              <a:t> dang ka tong lo,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thi</a:t>
            </a:r>
            <a:r>
              <a:rPr lang="en-US" sz="3900" dirty="0"/>
              <a:t> </a:t>
            </a:r>
            <a:r>
              <a:rPr lang="en-US" sz="3900" dirty="0" err="1"/>
              <a:t>lawngin</a:t>
            </a:r>
            <a:r>
              <a:rPr lang="en-US" sz="3900" dirty="0"/>
              <a:t> a </a:t>
            </a:r>
            <a:r>
              <a:rPr lang="en-US" sz="3900" dirty="0" err="1"/>
              <a:t>thiang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6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Keimah</a:t>
            </a:r>
            <a:r>
              <a:rPr lang="en-US" sz="3900" dirty="0"/>
              <a:t> </a:t>
            </a:r>
            <a:r>
              <a:rPr lang="en-US" sz="3900" dirty="0" err="1"/>
              <a:t>thianter</a:t>
            </a:r>
            <a:r>
              <a:rPr lang="en-US" sz="3900" dirty="0"/>
              <a:t> </a:t>
            </a:r>
            <a:r>
              <a:rPr lang="en-US" sz="3900" dirty="0" err="1"/>
              <a:t>awk</a:t>
            </a:r>
            <a:r>
              <a:rPr lang="en-US" sz="3900" dirty="0"/>
              <a:t> ca-ah,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thi</a:t>
            </a:r>
            <a:r>
              <a:rPr lang="en-US" sz="3900" dirty="0"/>
              <a:t> </a:t>
            </a:r>
            <a:r>
              <a:rPr lang="en-US" sz="3900" dirty="0" err="1"/>
              <a:t>lawngin</a:t>
            </a:r>
            <a:r>
              <a:rPr lang="en-US" sz="3900" dirty="0"/>
              <a:t> a </a:t>
            </a:r>
            <a:r>
              <a:rPr lang="en-US" sz="3900" dirty="0" err="1"/>
              <a:t>thiang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. </a:t>
            </a:r>
            <a:r>
              <a:rPr lang="en-US" sz="3900" dirty="0" err="1"/>
              <a:t>Keimah</a:t>
            </a:r>
            <a:r>
              <a:rPr lang="en-US" sz="3900" dirty="0"/>
              <a:t> </a:t>
            </a:r>
            <a:r>
              <a:rPr lang="en-US" sz="3900" dirty="0" err="1"/>
              <a:t>sual</a:t>
            </a:r>
            <a:r>
              <a:rPr lang="en-US" sz="3900" dirty="0"/>
              <a:t> </a:t>
            </a:r>
            <a:r>
              <a:rPr lang="en-US" sz="3900" dirty="0" err="1"/>
              <a:t>ngaihthiam</a:t>
            </a:r>
            <a:r>
              <a:rPr lang="en-US" sz="3900" dirty="0"/>
              <a:t> </a:t>
            </a:r>
            <a:r>
              <a:rPr lang="en-US" sz="3900" dirty="0" err="1"/>
              <a:t>awkah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thi</a:t>
            </a:r>
            <a:r>
              <a:rPr lang="en-US" sz="3900" dirty="0"/>
              <a:t> </a:t>
            </a:r>
            <a:r>
              <a:rPr lang="en-US" sz="3900" dirty="0" err="1"/>
              <a:t>lawngin</a:t>
            </a:r>
            <a:r>
              <a:rPr lang="en-US" sz="3900" dirty="0"/>
              <a:t> a </a:t>
            </a:r>
            <a:r>
              <a:rPr lang="en-US" sz="3900" dirty="0" err="1"/>
              <a:t>thiang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6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Maw </a:t>
            </a:r>
            <a:r>
              <a:rPr lang="en-US" sz="3900" dirty="0" err="1"/>
              <a:t>thletmi</a:t>
            </a:r>
            <a:r>
              <a:rPr lang="en-US" sz="3900" dirty="0"/>
              <a:t> sung </a:t>
            </a:r>
            <a:r>
              <a:rPr lang="en-US" sz="3900" dirty="0" err="1"/>
              <a:t>bik</a:t>
            </a:r>
            <a:r>
              <a:rPr lang="en-US" sz="3900" dirty="0"/>
              <a:t> </a:t>
            </a:r>
            <a:r>
              <a:rPr lang="en-US" sz="3900" dirty="0" err="1"/>
              <a:t>thi</a:t>
            </a:r>
            <a:r>
              <a:rPr lang="en-US" sz="3900" dirty="0"/>
              <a:t>, </a:t>
            </a:r>
            <a:r>
              <a:rPr lang="en-US" sz="3900" dirty="0" err="1"/>
              <a:t>Hawhra</a:t>
            </a:r>
            <a:r>
              <a:rPr lang="en-US" sz="3900" dirty="0"/>
              <a:t> bang </a:t>
            </a:r>
            <a:r>
              <a:rPr lang="en-US" sz="3900" dirty="0" err="1"/>
              <a:t>rantertu</a:t>
            </a:r>
            <a:r>
              <a:rPr lang="en-US" sz="3900" dirty="0"/>
              <a:t>, </a:t>
            </a:r>
            <a:r>
              <a:rPr lang="en-US" sz="3900" dirty="0" err="1"/>
              <a:t>Cerhti</a:t>
            </a:r>
            <a:r>
              <a:rPr lang="en-US" sz="3900" dirty="0"/>
              <a:t> dang ka tong lo,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thi</a:t>
            </a:r>
            <a:r>
              <a:rPr lang="en-US" sz="3900" dirty="0"/>
              <a:t> </a:t>
            </a:r>
            <a:r>
              <a:rPr lang="en-US" sz="3900" dirty="0" err="1"/>
              <a:t>lawngin</a:t>
            </a:r>
            <a:r>
              <a:rPr lang="en-US" sz="3900" dirty="0"/>
              <a:t> a </a:t>
            </a:r>
            <a:r>
              <a:rPr lang="en-US" sz="3900" dirty="0" err="1"/>
              <a:t>thiang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6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Keimah</a:t>
            </a:r>
            <a:r>
              <a:rPr lang="en-US" sz="3900" dirty="0"/>
              <a:t> </a:t>
            </a:r>
            <a:r>
              <a:rPr lang="en-US" sz="3900" dirty="0" err="1"/>
              <a:t>sual</a:t>
            </a:r>
            <a:r>
              <a:rPr lang="en-US" sz="3900" dirty="0"/>
              <a:t> ca </a:t>
            </a:r>
            <a:r>
              <a:rPr lang="en-US" sz="3900" dirty="0" err="1"/>
              <a:t>ingtu</a:t>
            </a:r>
            <a:r>
              <a:rPr lang="en-US" sz="3900" dirty="0"/>
              <a:t> ah,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thi</a:t>
            </a:r>
            <a:r>
              <a:rPr lang="en-US" sz="3900" dirty="0"/>
              <a:t> </a:t>
            </a:r>
            <a:r>
              <a:rPr lang="en-US" sz="3900" dirty="0" err="1"/>
              <a:t>lawngin</a:t>
            </a:r>
            <a:r>
              <a:rPr lang="en-US" sz="3900" dirty="0"/>
              <a:t> a </a:t>
            </a:r>
            <a:r>
              <a:rPr lang="en-US" sz="3900" dirty="0" err="1"/>
              <a:t>thiang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. </a:t>
            </a:r>
            <a:r>
              <a:rPr lang="en-US" sz="3900" dirty="0" err="1"/>
              <a:t>Atu</a:t>
            </a:r>
            <a:r>
              <a:rPr lang="en-US" sz="3900" dirty="0"/>
              <a:t> </a:t>
            </a:r>
            <a:r>
              <a:rPr lang="en-US" sz="3900" dirty="0" err="1"/>
              <a:t>tiang</a:t>
            </a:r>
            <a:r>
              <a:rPr lang="en-US" sz="3900" dirty="0"/>
              <a:t> </a:t>
            </a:r>
            <a:r>
              <a:rPr lang="en-US" sz="3900" dirty="0" err="1"/>
              <a:t>zei</a:t>
            </a:r>
            <a:r>
              <a:rPr lang="en-US" sz="3900" dirty="0"/>
              <a:t> </a:t>
            </a:r>
            <a:r>
              <a:rPr lang="en-US" sz="3900" dirty="0" err="1"/>
              <a:t>kaa</a:t>
            </a:r>
            <a:r>
              <a:rPr lang="en-US" sz="3900" dirty="0"/>
              <a:t> </a:t>
            </a:r>
            <a:r>
              <a:rPr lang="en-US" sz="3900" dirty="0" err="1"/>
              <a:t>hlei</a:t>
            </a:r>
            <a:r>
              <a:rPr lang="en-US" sz="3900" dirty="0"/>
              <a:t> lo,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thi</a:t>
            </a:r>
            <a:r>
              <a:rPr lang="en-US" sz="3900" dirty="0"/>
              <a:t> </a:t>
            </a:r>
            <a:r>
              <a:rPr lang="en-US" sz="3900" dirty="0" err="1"/>
              <a:t>lawngin</a:t>
            </a:r>
            <a:r>
              <a:rPr lang="en-US" sz="3900" dirty="0"/>
              <a:t> a </a:t>
            </a:r>
            <a:r>
              <a:rPr lang="en-US" sz="3900" dirty="0" err="1"/>
              <a:t>thiang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6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Maw </a:t>
            </a:r>
            <a:r>
              <a:rPr lang="en-US" sz="3900" dirty="0" err="1"/>
              <a:t>thletmi</a:t>
            </a:r>
            <a:r>
              <a:rPr lang="en-US" sz="3900" dirty="0"/>
              <a:t> sung </a:t>
            </a:r>
            <a:r>
              <a:rPr lang="en-US" sz="3900" dirty="0" err="1"/>
              <a:t>bik</a:t>
            </a:r>
            <a:r>
              <a:rPr lang="en-US" sz="3900" dirty="0"/>
              <a:t> </a:t>
            </a:r>
            <a:r>
              <a:rPr lang="en-US" sz="3900" dirty="0" err="1"/>
              <a:t>thi</a:t>
            </a:r>
            <a:r>
              <a:rPr lang="en-US" sz="3900" dirty="0"/>
              <a:t>, </a:t>
            </a:r>
            <a:r>
              <a:rPr lang="en-US" sz="3900" dirty="0" err="1"/>
              <a:t>Hawhra</a:t>
            </a:r>
            <a:r>
              <a:rPr lang="en-US" sz="3900" dirty="0"/>
              <a:t> bang </a:t>
            </a:r>
            <a:r>
              <a:rPr lang="en-US" sz="3900" dirty="0" err="1"/>
              <a:t>rantertu</a:t>
            </a:r>
            <a:r>
              <a:rPr lang="en-US" sz="3900" dirty="0"/>
              <a:t>, </a:t>
            </a:r>
            <a:r>
              <a:rPr lang="en-US" sz="3900" dirty="0" err="1"/>
              <a:t>Cerhti</a:t>
            </a:r>
            <a:r>
              <a:rPr lang="en-US" sz="3900" dirty="0"/>
              <a:t> dang ka tong lo,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thi</a:t>
            </a:r>
            <a:r>
              <a:rPr lang="en-US" sz="3900" dirty="0"/>
              <a:t> </a:t>
            </a:r>
            <a:r>
              <a:rPr lang="en-US" sz="3900" dirty="0" err="1"/>
              <a:t>lawngin</a:t>
            </a:r>
            <a:r>
              <a:rPr lang="en-US" sz="3900" dirty="0"/>
              <a:t> a </a:t>
            </a:r>
            <a:r>
              <a:rPr lang="en-US" sz="3900" dirty="0" err="1"/>
              <a:t>thiang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6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Ka </a:t>
            </a:r>
            <a:r>
              <a:rPr lang="en-US" sz="3900" dirty="0" err="1"/>
              <a:t>ruahchan</a:t>
            </a:r>
            <a:r>
              <a:rPr lang="en-US" sz="3900" dirty="0"/>
              <a:t> </a:t>
            </a:r>
            <a:r>
              <a:rPr lang="en-US" sz="3900" dirty="0" err="1"/>
              <a:t>lungnemnak</a:t>
            </a:r>
            <a:r>
              <a:rPr lang="en-US" sz="3900" dirty="0"/>
              <a:t> ca,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thi</a:t>
            </a:r>
            <a:r>
              <a:rPr lang="en-US" sz="3900" dirty="0"/>
              <a:t> </a:t>
            </a:r>
            <a:r>
              <a:rPr lang="en-US" sz="3900" dirty="0" err="1"/>
              <a:t>lawngin</a:t>
            </a:r>
            <a:r>
              <a:rPr lang="en-US" sz="3900" dirty="0"/>
              <a:t> a </a:t>
            </a:r>
            <a:r>
              <a:rPr lang="en-US" sz="3900" dirty="0" err="1"/>
              <a:t>thiang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; </a:t>
            </a:r>
            <a:r>
              <a:rPr lang="en-US" sz="3900" dirty="0" err="1"/>
              <a:t>Keimah</a:t>
            </a:r>
            <a:r>
              <a:rPr lang="en-US" sz="3900" dirty="0"/>
              <a:t> </a:t>
            </a:r>
            <a:r>
              <a:rPr lang="en-US" sz="3900" dirty="0" err="1"/>
              <a:t>miding</a:t>
            </a:r>
            <a:r>
              <a:rPr lang="en-US" sz="3900" dirty="0"/>
              <a:t> </a:t>
            </a:r>
            <a:r>
              <a:rPr lang="en-US" sz="3900" dirty="0" err="1"/>
              <a:t>sinak</a:t>
            </a:r>
            <a:r>
              <a:rPr lang="en-US" sz="3900" dirty="0"/>
              <a:t> ah,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thi</a:t>
            </a:r>
            <a:r>
              <a:rPr lang="en-US" sz="3900" dirty="0"/>
              <a:t> </a:t>
            </a:r>
            <a:r>
              <a:rPr lang="en-US" sz="3900" dirty="0" err="1"/>
              <a:t>lawngin</a:t>
            </a:r>
            <a:r>
              <a:rPr lang="en-US" sz="3900" dirty="0"/>
              <a:t> a </a:t>
            </a:r>
            <a:r>
              <a:rPr lang="en-US" sz="3900" dirty="0" err="1"/>
              <a:t>thiang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6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Maw </a:t>
            </a:r>
            <a:r>
              <a:rPr lang="en-US" sz="3900" dirty="0" err="1"/>
              <a:t>thletmi</a:t>
            </a:r>
            <a:r>
              <a:rPr lang="en-US" sz="3900" dirty="0"/>
              <a:t> sung </a:t>
            </a:r>
            <a:r>
              <a:rPr lang="en-US" sz="3900" dirty="0" err="1"/>
              <a:t>bik</a:t>
            </a:r>
            <a:r>
              <a:rPr lang="en-US" sz="3900" dirty="0"/>
              <a:t> </a:t>
            </a:r>
            <a:r>
              <a:rPr lang="en-US" sz="3900" dirty="0" err="1"/>
              <a:t>thi</a:t>
            </a:r>
            <a:r>
              <a:rPr lang="en-US" sz="3900" dirty="0"/>
              <a:t>, </a:t>
            </a:r>
            <a:r>
              <a:rPr lang="en-US" sz="3900" dirty="0" err="1"/>
              <a:t>Hawhra</a:t>
            </a:r>
            <a:r>
              <a:rPr lang="en-US" sz="3900" dirty="0"/>
              <a:t> bang </a:t>
            </a:r>
            <a:r>
              <a:rPr lang="en-US" sz="3900" dirty="0" err="1"/>
              <a:t>rantertu</a:t>
            </a:r>
            <a:r>
              <a:rPr lang="en-US" sz="3900" dirty="0"/>
              <a:t>, </a:t>
            </a:r>
            <a:r>
              <a:rPr lang="en-US" sz="3900" dirty="0" err="1"/>
              <a:t>Cerhti</a:t>
            </a:r>
            <a:r>
              <a:rPr lang="en-US" sz="3900" dirty="0"/>
              <a:t> dang ka tong lo,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thi</a:t>
            </a:r>
            <a:r>
              <a:rPr lang="en-US" sz="3900" dirty="0"/>
              <a:t> </a:t>
            </a:r>
            <a:r>
              <a:rPr lang="en-US" sz="3900" dirty="0" err="1"/>
              <a:t>lawngin</a:t>
            </a:r>
            <a:r>
              <a:rPr lang="en-US" sz="3900" dirty="0"/>
              <a:t> a </a:t>
            </a:r>
            <a:r>
              <a:rPr lang="en-US" sz="3900" dirty="0" err="1"/>
              <a:t>thiang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6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16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207. NANG CA KEIMAH KA THI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C</a:t>
            </a:r>
          </a:p>
        </p:txBody>
      </p:sp>
    </p:spTree>
  </p:cSld>
  <p:clrMapOvr>
    <a:masterClrMapping/>
  </p:clrMapOvr>
</p:sld>
</file>

<file path=ppt/slides/slide16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Nang ca </a:t>
            </a:r>
            <a:r>
              <a:rPr lang="en-US" sz="3900" dirty="0" err="1"/>
              <a:t>keimah</a:t>
            </a:r>
            <a:r>
              <a:rPr lang="en-US" sz="3900" dirty="0"/>
              <a:t> ka </a:t>
            </a:r>
            <a:r>
              <a:rPr lang="en-US" sz="3900" dirty="0" err="1"/>
              <a:t>thi</a:t>
            </a:r>
            <a:r>
              <a:rPr lang="en-US" sz="3900" dirty="0"/>
              <a:t>, Ka </a:t>
            </a:r>
            <a:r>
              <a:rPr lang="en-US" sz="3900" dirty="0" err="1"/>
              <a:t>thi</a:t>
            </a:r>
            <a:r>
              <a:rPr lang="en-US" sz="3900" dirty="0"/>
              <a:t> </a:t>
            </a:r>
            <a:r>
              <a:rPr lang="en-US" sz="3900" dirty="0" err="1"/>
              <a:t>nang</a:t>
            </a:r>
            <a:r>
              <a:rPr lang="en-US" sz="3900" dirty="0"/>
              <a:t> ca ka </a:t>
            </a:r>
            <a:r>
              <a:rPr lang="en-US" sz="3900" dirty="0" err="1"/>
              <a:t>thlet</a:t>
            </a:r>
            <a:r>
              <a:rPr lang="en-US" sz="3900" dirty="0"/>
              <a:t>,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tlanh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, Nun </a:t>
            </a:r>
            <a:r>
              <a:rPr lang="en-US" sz="3900" dirty="0" err="1"/>
              <a:t>thannak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pek</a:t>
            </a:r>
            <a:r>
              <a:rPr lang="en-US" sz="3900" dirty="0"/>
              <a:t>; (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caah</a:t>
            </a:r>
            <a:r>
              <a:rPr lang="en-US" sz="3900" dirty="0"/>
              <a:t> ka </a:t>
            </a:r>
            <a:r>
              <a:rPr lang="en-US" sz="3900" dirty="0" err="1"/>
              <a:t>lu</a:t>
            </a:r>
            <a:r>
              <a:rPr lang="en-US" sz="3900" dirty="0"/>
              <a:t> ka </a:t>
            </a:r>
            <a:r>
              <a:rPr lang="en-US" sz="3900" dirty="0" err="1"/>
              <a:t>hloh</a:t>
            </a:r>
            <a:r>
              <a:rPr lang="en-US" sz="3900" dirty="0"/>
              <a:t>, Kei ca </a:t>
            </a:r>
            <a:r>
              <a:rPr lang="en-US" sz="3900" dirty="0" err="1"/>
              <a:t>zeidah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hloh</a:t>
            </a:r>
            <a:r>
              <a:rPr lang="en-US" sz="3900" dirty="0"/>
              <a:t>?)2</a:t>
            </a:r>
          </a:p>
        </p:txBody>
      </p:sp>
    </p:spTree>
  </p:cSld>
  <p:clrMapOvr>
    <a:masterClrMapping/>
  </p:clrMapOvr>
</p:sld>
</file>

<file path=ppt/slides/slide16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Ka Pa </a:t>
            </a:r>
            <a:r>
              <a:rPr lang="en-US" sz="3900" dirty="0" err="1"/>
              <a:t>umnak</a:t>
            </a:r>
            <a:r>
              <a:rPr lang="en-US" sz="3900" dirty="0"/>
              <a:t> inn </a:t>
            </a:r>
            <a:r>
              <a:rPr lang="en-US" sz="3900" dirty="0" err="1"/>
              <a:t>tha</a:t>
            </a:r>
            <a:r>
              <a:rPr lang="en-US" sz="3900" dirty="0"/>
              <a:t>, </a:t>
            </a:r>
            <a:r>
              <a:rPr lang="en-US" sz="3900" dirty="0" err="1"/>
              <a:t>Vancung</a:t>
            </a:r>
            <a:r>
              <a:rPr lang="en-US" sz="3900" dirty="0"/>
              <a:t> a </a:t>
            </a:r>
            <a:r>
              <a:rPr lang="en-US" sz="3900" dirty="0" err="1"/>
              <a:t>ceu</a:t>
            </a:r>
            <a:r>
              <a:rPr lang="en-US" sz="3900" dirty="0"/>
              <a:t> </a:t>
            </a:r>
            <a:r>
              <a:rPr lang="en-US" sz="3900" dirty="0" err="1"/>
              <a:t>umnak</a:t>
            </a:r>
            <a:r>
              <a:rPr lang="en-US" sz="3900" dirty="0"/>
              <a:t>, </a:t>
            </a:r>
            <a:r>
              <a:rPr lang="en-US" sz="3900" dirty="0" err="1"/>
              <a:t>Vawlei</a:t>
            </a:r>
            <a:r>
              <a:rPr lang="en-US" sz="3900" dirty="0"/>
              <a:t> ka um </a:t>
            </a:r>
            <a:r>
              <a:rPr lang="en-US" sz="3900" dirty="0" err="1"/>
              <a:t>lio</a:t>
            </a:r>
            <a:r>
              <a:rPr lang="en-US" sz="3900" dirty="0"/>
              <a:t>-ah, A </a:t>
            </a:r>
            <a:r>
              <a:rPr lang="en-US" sz="3900" dirty="0" err="1"/>
              <a:t>zapi</a:t>
            </a:r>
            <a:r>
              <a:rPr lang="en-US" sz="3900" dirty="0"/>
              <a:t> ka </a:t>
            </a:r>
            <a:r>
              <a:rPr lang="en-US" sz="3900" dirty="0" err="1"/>
              <a:t>chiahtak</a:t>
            </a:r>
            <a:r>
              <a:rPr lang="en-US" sz="3900" dirty="0"/>
              <a:t>; (A </a:t>
            </a:r>
            <a:r>
              <a:rPr lang="en-US" sz="3900" dirty="0" err="1"/>
              <a:t>dihlak</a:t>
            </a:r>
            <a:r>
              <a:rPr lang="en-US" sz="3900" dirty="0"/>
              <a:t> in ka </a:t>
            </a:r>
            <a:r>
              <a:rPr lang="en-US" sz="3900" dirty="0" err="1"/>
              <a:t>chiahtak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</a:t>
            </a:r>
            <a:r>
              <a:rPr lang="en-US" sz="3900" dirty="0" err="1"/>
              <a:t>Zeidah</a:t>
            </a:r>
            <a:r>
              <a:rPr lang="en-US" sz="3900" dirty="0"/>
              <a:t> </a:t>
            </a:r>
            <a:r>
              <a:rPr lang="en-US" sz="3900" dirty="0" err="1"/>
              <a:t>nang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chiahtak</a:t>
            </a:r>
            <a:r>
              <a:rPr lang="en-US" sz="3900" dirty="0"/>
              <a:t>?)2</a:t>
            </a:r>
          </a:p>
        </p:txBody>
      </p:sp>
    </p:spTree>
  </p:cSld>
  <p:clrMapOvr>
    <a:masterClrMapping/>
  </p:clrMapOvr>
</p:sld>
</file>

<file path=ppt/slides/slide16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Nang ca a tam ka </a:t>
            </a:r>
            <a:r>
              <a:rPr lang="en-US" sz="3900" dirty="0" err="1"/>
              <a:t>huah</a:t>
            </a:r>
            <a:r>
              <a:rPr lang="en-US" sz="3900" dirty="0"/>
              <a:t>, </a:t>
            </a:r>
            <a:r>
              <a:rPr lang="en-US" sz="3900" dirty="0" err="1"/>
              <a:t>Holh</a:t>
            </a:r>
            <a:r>
              <a:rPr lang="en-US" sz="3900" dirty="0"/>
              <a:t> </a:t>
            </a:r>
            <a:r>
              <a:rPr lang="en-US" sz="3900" dirty="0" err="1"/>
              <a:t>chim</a:t>
            </a:r>
            <a:r>
              <a:rPr lang="en-US" sz="3900" dirty="0"/>
              <a:t> </a:t>
            </a:r>
            <a:r>
              <a:rPr lang="en-US" sz="3900" dirty="0" err="1"/>
              <a:t>khawh</a:t>
            </a:r>
            <a:r>
              <a:rPr lang="en-US" sz="3900" dirty="0"/>
              <a:t> lo </a:t>
            </a:r>
            <a:r>
              <a:rPr lang="en-US" sz="3900" dirty="0" err="1"/>
              <a:t>tiangin</a:t>
            </a:r>
            <a:r>
              <a:rPr lang="en-US" sz="3900" dirty="0"/>
              <a:t>, Hell in </a:t>
            </a:r>
            <a:r>
              <a:rPr lang="en-US" sz="3900" dirty="0" err="1"/>
              <a:t>nang</a:t>
            </a:r>
            <a:r>
              <a:rPr lang="en-US" sz="3900" dirty="0"/>
              <a:t> </a:t>
            </a:r>
            <a:r>
              <a:rPr lang="en-US" sz="3900" dirty="0" err="1"/>
              <a:t>khamh</a:t>
            </a:r>
            <a:r>
              <a:rPr lang="en-US" sz="3900" dirty="0"/>
              <a:t> </a:t>
            </a:r>
            <a:r>
              <a:rPr lang="en-US" sz="3900" dirty="0" err="1"/>
              <a:t>awkah</a:t>
            </a:r>
            <a:r>
              <a:rPr lang="en-US" sz="3900" dirty="0"/>
              <a:t>, </a:t>
            </a:r>
            <a:r>
              <a:rPr lang="en-US" sz="3900" dirty="0" err="1"/>
              <a:t>Fak</a:t>
            </a:r>
            <a:r>
              <a:rPr lang="en-US" sz="3900" dirty="0"/>
              <a:t> </a:t>
            </a:r>
            <a:r>
              <a:rPr lang="en-US" sz="3900" dirty="0" err="1"/>
              <a:t>bikmi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ka in; (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caah</a:t>
            </a:r>
            <a:r>
              <a:rPr lang="en-US" sz="3900" dirty="0"/>
              <a:t> a tam ka </a:t>
            </a:r>
            <a:r>
              <a:rPr lang="en-US" sz="3900" dirty="0" err="1"/>
              <a:t>huah</a:t>
            </a:r>
            <a:r>
              <a:rPr lang="en-US" sz="3900" dirty="0"/>
              <a:t>, </a:t>
            </a:r>
            <a:r>
              <a:rPr lang="en-US" sz="3900" dirty="0" err="1"/>
              <a:t>Zeidah</a:t>
            </a:r>
            <a:r>
              <a:rPr lang="en-US" sz="3900" dirty="0"/>
              <a:t> </a:t>
            </a:r>
            <a:r>
              <a:rPr lang="en-US" sz="3900" dirty="0" err="1"/>
              <a:t>kei</a:t>
            </a:r>
            <a:r>
              <a:rPr lang="en-US" sz="3900" dirty="0"/>
              <a:t> ca </a:t>
            </a:r>
            <a:r>
              <a:rPr lang="en-US" sz="3900" dirty="0" err="1"/>
              <a:t>na</a:t>
            </a:r>
            <a:r>
              <a:rPr lang="en-US" sz="3900" dirty="0"/>
              <a:t> in?)2</a:t>
            </a:r>
          </a:p>
        </p:txBody>
      </p:sp>
    </p:spTree>
  </p:cSld>
  <p:clrMapOvr>
    <a:masterClrMapping/>
  </p:clrMapOvr>
</p:sld>
</file>

<file path=ppt/slides/slide16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</a:t>
            </a:r>
            <a:r>
              <a:rPr lang="en-US" sz="3900" dirty="0" err="1"/>
              <a:t>Vancung</a:t>
            </a:r>
            <a:r>
              <a:rPr lang="en-US" sz="3900" dirty="0"/>
              <a:t> ka </a:t>
            </a:r>
            <a:r>
              <a:rPr lang="en-US" sz="3900" dirty="0" err="1"/>
              <a:t>umnak</a:t>
            </a:r>
            <a:r>
              <a:rPr lang="en-US" sz="3900" dirty="0"/>
              <a:t> in, </a:t>
            </a:r>
            <a:r>
              <a:rPr lang="en-US" sz="3900" dirty="0" err="1"/>
              <a:t>Khamhnak</a:t>
            </a:r>
            <a:r>
              <a:rPr lang="en-US" sz="3900" dirty="0"/>
              <a:t> </a:t>
            </a:r>
            <a:r>
              <a:rPr lang="en-US" sz="3900" dirty="0" err="1"/>
              <a:t>dawtnak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put, </a:t>
            </a:r>
            <a:r>
              <a:rPr lang="en-US" sz="3900" dirty="0" err="1"/>
              <a:t>Tlanhnak</a:t>
            </a:r>
            <a:r>
              <a:rPr lang="en-US" sz="3900" dirty="0"/>
              <a:t> a man loin, Ka </a:t>
            </a:r>
            <a:r>
              <a:rPr lang="en-US" sz="3900" dirty="0" err="1"/>
              <a:t>dawt</a:t>
            </a:r>
            <a:r>
              <a:rPr lang="en-US" sz="3900" dirty="0"/>
              <a:t> </a:t>
            </a:r>
            <a:r>
              <a:rPr lang="en-US" sz="3900" dirty="0" err="1"/>
              <a:t>sual-thlahnak</a:t>
            </a:r>
            <a:r>
              <a:rPr lang="en-US" sz="3900" dirty="0"/>
              <a:t> he, (</a:t>
            </a:r>
            <a:r>
              <a:rPr lang="en-US" sz="3900" dirty="0" err="1"/>
              <a:t>Nangmah</a:t>
            </a:r>
            <a:r>
              <a:rPr lang="en-US" sz="3900" dirty="0"/>
              <a:t> ca </a:t>
            </a:r>
            <a:r>
              <a:rPr lang="en-US" sz="3900" dirty="0" err="1"/>
              <a:t>laksawng</a:t>
            </a:r>
            <a:r>
              <a:rPr lang="en-US" sz="3900" dirty="0"/>
              <a:t> </a:t>
            </a:r>
            <a:r>
              <a:rPr lang="en-US" sz="3900" dirty="0" err="1"/>
              <a:t>tha</a:t>
            </a:r>
            <a:r>
              <a:rPr lang="en-US" sz="3900" dirty="0"/>
              <a:t> ka put, </a:t>
            </a:r>
            <a:r>
              <a:rPr lang="en-US" sz="3900" dirty="0" err="1"/>
              <a:t>Keica</a:t>
            </a:r>
            <a:r>
              <a:rPr lang="en-US" sz="3900" dirty="0"/>
              <a:t> </a:t>
            </a:r>
            <a:r>
              <a:rPr lang="en-US" sz="3900" dirty="0" err="1"/>
              <a:t>zeidah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put?)2.</a:t>
            </a:r>
          </a:p>
        </p:txBody>
      </p:sp>
    </p:spTree>
  </p:cSld>
  <p:clrMapOvr>
    <a:masterClrMapping/>
  </p:clrMapOvr>
</p:sld>
</file>

<file path=ppt/slides/slide16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16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208. KEIMAH PHILHLONAK AH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D</a:t>
            </a:r>
          </a:p>
        </p:txBody>
      </p:sp>
    </p:spTree>
  </p:cSld>
  <p:clrMapOvr>
    <a:masterClrMapping/>
  </p:clrMapOvr>
</p:sld>
</file>

<file path=ppt/slides/slide16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Kan in </a:t>
            </a:r>
            <a:r>
              <a:rPr lang="en-US" sz="3900" dirty="0" err="1"/>
              <a:t>biak</a:t>
            </a:r>
            <a:r>
              <a:rPr lang="en-US" sz="3900" dirty="0"/>
              <a:t> maw </a:t>
            </a:r>
            <a:r>
              <a:rPr lang="en-US" sz="3900" dirty="0" err="1"/>
              <a:t>Bawipa</a:t>
            </a:r>
            <a:r>
              <a:rPr lang="en-US" sz="3900" dirty="0"/>
              <a:t>, </a:t>
            </a:r>
            <a:r>
              <a:rPr lang="en-US" sz="3900" dirty="0" err="1"/>
              <a:t>Khuaruahhar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vel</a:t>
            </a:r>
            <a:r>
              <a:rPr lang="en-US" sz="3900" dirty="0"/>
              <a:t> ca, </a:t>
            </a:r>
            <a:r>
              <a:rPr lang="en-US" sz="3900" dirty="0" err="1"/>
              <a:t>Nihin</a:t>
            </a:r>
            <a:r>
              <a:rPr lang="en-US" sz="3900" dirty="0"/>
              <a:t> </a:t>
            </a:r>
            <a:r>
              <a:rPr lang="en-US" sz="3900" dirty="0" err="1"/>
              <a:t>tiangin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huhphenh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Na </a:t>
            </a:r>
            <a:r>
              <a:rPr lang="en-US" sz="3900" dirty="0" err="1"/>
              <a:t>thatnak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lawmh</a:t>
            </a:r>
            <a:r>
              <a:rPr lang="en-US" sz="3900" dirty="0"/>
              <a:t>, dong lo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dawtnak</a:t>
            </a:r>
            <a:r>
              <a:rPr lang="en-US" sz="3900" dirty="0"/>
              <a:t>,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hmaiah</a:t>
            </a:r>
            <a:r>
              <a:rPr lang="en-US" sz="3900" dirty="0"/>
              <a:t> kun in, </a:t>
            </a:r>
            <a:r>
              <a:rPr lang="en-US" sz="3900" dirty="0" err="1"/>
              <a:t>Hmaizahnak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in </a:t>
            </a:r>
            <a:r>
              <a:rPr lang="en-US" sz="3900" dirty="0" err="1"/>
              <a:t>pek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6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nawlbia</a:t>
            </a:r>
            <a:r>
              <a:rPr lang="en-US" sz="3900" dirty="0"/>
              <a:t> sung </a:t>
            </a:r>
            <a:r>
              <a:rPr lang="en-US" sz="3900" dirty="0" err="1"/>
              <a:t>bangin</a:t>
            </a:r>
            <a:r>
              <a:rPr lang="en-US" sz="3900" dirty="0"/>
              <a:t>, </a:t>
            </a:r>
            <a:r>
              <a:rPr lang="en-US" sz="3900" dirty="0" err="1"/>
              <a:t>Nihin</a:t>
            </a:r>
            <a:r>
              <a:rPr lang="en-US" sz="3900" dirty="0"/>
              <a:t> ah </a:t>
            </a:r>
            <a:r>
              <a:rPr lang="en-US" sz="3900" dirty="0" err="1"/>
              <a:t>hin</a:t>
            </a:r>
            <a:r>
              <a:rPr lang="en-US" sz="3900" dirty="0"/>
              <a:t>, Na </a:t>
            </a:r>
            <a:r>
              <a:rPr lang="en-US" sz="3900" dirty="0" err="1"/>
              <a:t>cabuai</a:t>
            </a:r>
            <a:r>
              <a:rPr lang="en-US" sz="3900" dirty="0"/>
              <a:t> ah </a:t>
            </a:r>
            <a:r>
              <a:rPr lang="en-US" sz="3900" dirty="0" err="1"/>
              <a:t>nang</a:t>
            </a:r>
            <a:r>
              <a:rPr lang="en-US" sz="3900" dirty="0"/>
              <a:t> he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chawn</a:t>
            </a:r>
            <a:r>
              <a:rPr lang="en-US" sz="3900" dirty="0"/>
              <a:t>, "</a:t>
            </a:r>
            <a:r>
              <a:rPr lang="en-US" sz="3900" dirty="0" err="1"/>
              <a:t>Mah</a:t>
            </a:r>
            <a:r>
              <a:rPr lang="en-US" sz="3900" dirty="0"/>
              <a:t> hi </a:t>
            </a:r>
            <a:r>
              <a:rPr lang="en-US" sz="3900" dirty="0" err="1"/>
              <a:t>nan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Keimah</a:t>
            </a:r>
            <a:r>
              <a:rPr lang="en-US" sz="3900" dirty="0"/>
              <a:t> </a:t>
            </a:r>
            <a:r>
              <a:rPr lang="en-US" sz="3900" dirty="0" err="1"/>
              <a:t>philhlonak</a:t>
            </a:r>
            <a:r>
              <a:rPr lang="en-US" sz="3900" dirty="0"/>
              <a:t> ah" Na </a:t>
            </a:r>
            <a:r>
              <a:rPr lang="en-US" sz="3900" dirty="0" err="1"/>
              <a:t>rak</a:t>
            </a:r>
            <a:r>
              <a:rPr lang="en-US" sz="3900" dirty="0"/>
              <a:t> </a:t>
            </a:r>
            <a:r>
              <a:rPr lang="en-US" sz="3900" dirty="0" err="1"/>
              <a:t>timi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ruat</a:t>
            </a:r>
            <a:r>
              <a:rPr lang="en-US" sz="3900" dirty="0"/>
              <a:t> than.</a:t>
            </a:r>
          </a:p>
        </p:txBody>
      </p:sp>
    </p:spTree>
  </p:cSld>
  <p:clrMapOvr>
    <a:masterClrMapping/>
  </p:clrMapOvr>
</p:sld>
</file>

<file path=ppt/slides/slide16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Na </a:t>
            </a:r>
            <a:r>
              <a:rPr lang="en-US" sz="3900" dirty="0" err="1"/>
              <a:t>nunnak</a:t>
            </a:r>
            <a:r>
              <a:rPr lang="en-US" sz="3900" dirty="0"/>
              <a:t> </a:t>
            </a:r>
            <a:r>
              <a:rPr lang="en-US" sz="3900" dirty="0" err="1"/>
              <a:t>changreu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, </a:t>
            </a:r>
            <a:r>
              <a:rPr lang="en-US" sz="3900" dirty="0" err="1"/>
              <a:t>Ei</a:t>
            </a:r>
            <a:r>
              <a:rPr lang="en-US" sz="3900" dirty="0"/>
              <a:t> </a:t>
            </a:r>
            <a:r>
              <a:rPr lang="en-US" sz="3900" dirty="0" err="1"/>
              <a:t>awkah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tlak</a:t>
            </a:r>
            <a:r>
              <a:rPr lang="en-US" sz="3900" dirty="0"/>
              <a:t> lo, A </a:t>
            </a:r>
            <a:r>
              <a:rPr lang="en-US" sz="3900" dirty="0" err="1"/>
              <a:t>til-tlawt</a:t>
            </a:r>
            <a:r>
              <a:rPr lang="en-US" sz="3900" dirty="0"/>
              <a:t> </a:t>
            </a:r>
            <a:r>
              <a:rPr lang="en-US" sz="3900" dirty="0" err="1"/>
              <a:t>khawmh</a:t>
            </a:r>
            <a:r>
              <a:rPr lang="en-US" sz="3900" dirty="0"/>
              <a:t> </a:t>
            </a:r>
            <a:r>
              <a:rPr lang="en-US" sz="3900" dirty="0" err="1"/>
              <a:t>awk</a:t>
            </a:r>
            <a:r>
              <a:rPr lang="en-US" sz="3900" dirty="0"/>
              <a:t> </a:t>
            </a:r>
            <a:r>
              <a:rPr lang="en-US" sz="3900" dirty="0" err="1"/>
              <a:t>zong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tlak</a:t>
            </a:r>
            <a:r>
              <a:rPr lang="en-US" sz="3900" dirty="0"/>
              <a:t> lo, </a:t>
            </a:r>
            <a:r>
              <a:rPr lang="en-US" sz="3900" dirty="0" err="1"/>
              <a:t>Siseh</a:t>
            </a:r>
            <a:r>
              <a:rPr lang="en-US" sz="3900" dirty="0"/>
              <a:t>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thatnak</a:t>
            </a:r>
            <a:r>
              <a:rPr lang="en-US" sz="3900" dirty="0"/>
              <a:t>, </a:t>
            </a:r>
            <a:r>
              <a:rPr lang="en-US" sz="3900" dirty="0" err="1"/>
              <a:t>thawngin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ra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, Na </a:t>
            </a:r>
            <a:r>
              <a:rPr lang="en-US" sz="3900" dirty="0" err="1"/>
              <a:t>velngeihnak</a:t>
            </a:r>
            <a:r>
              <a:rPr lang="en-US" sz="3900" dirty="0"/>
              <a:t> </a:t>
            </a:r>
            <a:r>
              <a:rPr lang="en-US" sz="3900" dirty="0" err="1"/>
              <a:t>thawng</a:t>
            </a:r>
            <a:r>
              <a:rPr lang="en-US" sz="3900" dirty="0"/>
              <a:t> in, </a:t>
            </a:r>
            <a:r>
              <a:rPr lang="en-US" sz="3900" dirty="0" err="1"/>
              <a:t>Kannih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tel</a:t>
            </a:r>
            <a:r>
              <a:rPr lang="en-US" sz="3900" dirty="0"/>
              <a:t> </a:t>
            </a:r>
            <a:r>
              <a:rPr lang="en-US" sz="3900" dirty="0" err="1"/>
              <a:t>ve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6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nawlbia</a:t>
            </a:r>
            <a:r>
              <a:rPr lang="en-US" sz="3900" dirty="0"/>
              <a:t> sung </a:t>
            </a:r>
            <a:r>
              <a:rPr lang="en-US" sz="3900" dirty="0" err="1"/>
              <a:t>bangin</a:t>
            </a:r>
            <a:r>
              <a:rPr lang="en-US" sz="3900" dirty="0"/>
              <a:t>, </a:t>
            </a:r>
            <a:r>
              <a:rPr lang="en-US" sz="3900" dirty="0" err="1"/>
              <a:t>Nihin</a:t>
            </a:r>
            <a:r>
              <a:rPr lang="en-US" sz="3900" dirty="0"/>
              <a:t> ah </a:t>
            </a:r>
            <a:r>
              <a:rPr lang="en-US" sz="3900" dirty="0" err="1"/>
              <a:t>hin</a:t>
            </a:r>
            <a:r>
              <a:rPr lang="en-US" sz="3900" dirty="0"/>
              <a:t>, Na </a:t>
            </a:r>
            <a:r>
              <a:rPr lang="en-US" sz="3900" dirty="0" err="1"/>
              <a:t>cabuai</a:t>
            </a:r>
            <a:r>
              <a:rPr lang="en-US" sz="3900" dirty="0"/>
              <a:t> ah </a:t>
            </a:r>
            <a:r>
              <a:rPr lang="en-US" sz="3900" dirty="0" err="1"/>
              <a:t>nang</a:t>
            </a:r>
            <a:r>
              <a:rPr lang="en-US" sz="3900" dirty="0"/>
              <a:t> he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chawn</a:t>
            </a:r>
            <a:r>
              <a:rPr lang="en-US" sz="3900" dirty="0"/>
              <a:t>, "</a:t>
            </a:r>
            <a:r>
              <a:rPr lang="en-US" sz="3900" dirty="0" err="1"/>
              <a:t>Mah</a:t>
            </a:r>
            <a:r>
              <a:rPr lang="en-US" sz="3900" dirty="0"/>
              <a:t> hi </a:t>
            </a:r>
            <a:r>
              <a:rPr lang="en-US" sz="3900" dirty="0" err="1"/>
              <a:t>nan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Keimah</a:t>
            </a:r>
            <a:r>
              <a:rPr lang="en-US" sz="3900" dirty="0"/>
              <a:t> </a:t>
            </a:r>
            <a:r>
              <a:rPr lang="en-US" sz="3900" dirty="0" err="1"/>
              <a:t>philhlonak</a:t>
            </a:r>
            <a:r>
              <a:rPr lang="en-US" sz="3900" dirty="0"/>
              <a:t> ah" Na </a:t>
            </a:r>
            <a:r>
              <a:rPr lang="en-US" sz="3900" dirty="0" err="1"/>
              <a:t>rak</a:t>
            </a:r>
            <a:r>
              <a:rPr lang="en-US" sz="3900" dirty="0"/>
              <a:t> </a:t>
            </a:r>
            <a:r>
              <a:rPr lang="en-US" sz="3900" dirty="0" err="1"/>
              <a:t>timi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ruat</a:t>
            </a:r>
            <a:r>
              <a:rPr lang="en-US" sz="3900" dirty="0"/>
              <a:t> than.</a:t>
            </a:r>
          </a:p>
        </p:txBody>
      </p:sp>
    </p:spTree>
  </p:cSld>
  <p:clrMapOvr>
    <a:masterClrMapping/>
  </p:clrMapOvr>
</p:sld>
</file>

<file path=ppt/slides/slide16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Kannih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thazang</a:t>
            </a:r>
            <a:r>
              <a:rPr lang="en-US" sz="3900" dirty="0"/>
              <a:t> </a:t>
            </a:r>
            <a:r>
              <a:rPr lang="en-US" sz="3900" dirty="0" err="1"/>
              <a:t>thar</a:t>
            </a:r>
            <a:r>
              <a:rPr lang="en-US" sz="3900" dirty="0"/>
              <a:t>, </a:t>
            </a:r>
            <a:r>
              <a:rPr lang="en-US" sz="3900" dirty="0" err="1"/>
              <a:t>Ruahnak</a:t>
            </a:r>
            <a:r>
              <a:rPr lang="en-US" sz="3900" dirty="0"/>
              <a:t> </a:t>
            </a:r>
            <a:r>
              <a:rPr lang="en-US" sz="3900" dirty="0" err="1"/>
              <a:t>thar</a:t>
            </a:r>
            <a:r>
              <a:rPr lang="en-US" sz="3900" dirty="0"/>
              <a:t> la u </a:t>
            </a:r>
            <a:r>
              <a:rPr lang="en-US" sz="3900" dirty="0" err="1"/>
              <a:t>si</a:t>
            </a:r>
            <a:r>
              <a:rPr lang="en-US" sz="3900" dirty="0"/>
              <a:t>, </a:t>
            </a:r>
            <a:r>
              <a:rPr lang="en-US" sz="3900" dirty="0" err="1"/>
              <a:t>Zumhnak</a:t>
            </a:r>
            <a:r>
              <a:rPr lang="en-US" sz="3900" dirty="0"/>
              <a:t> in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hmuhmi</a:t>
            </a:r>
            <a:r>
              <a:rPr lang="en-US" sz="3900" dirty="0"/>
              <a:t> </a:t>
            </a:r>
            <a:r>
              <a:rPr lang="en-US" sz="3900" dirty="0" err="1"/>
              <a:t>thil</a:t>
            </a:r>
            <a:r>
              <a:rPr lang="en-US" sz="3900" dirty="0"/>
              <a:t> </a:t>
            </a:r>
            <a:r>
              <a:rPr lang="en-US" sz="3900" dirty="0" err="1"/>
              <a:t>thawng</a:t>
            </a:r>
            <a:r>
              <a:rPr lang="en-US" sz="3900" dirty="0"/>
              <a:t> </a:t>
            </a:r>
            <a:r>
              <a:rPr lang="en-US" sz="3900" dirty="0" err="1"/>
              <a:t>hin</a:t>
            </a:r>
            <a:r>
              <a:rPr lang="en-US" sz="3900" dirty="0"/>
              <a:t>, </a:t>
            </a:r>
            <a:r>
              <a:rPr lang="en-US" sz="3900" dirty="0" err="1"/>
              <a:t>Bawipa</a:t>
            </a:r>
            <a:r>
              <a:rPr lang="en-US" sz="3900" dirty="0"/>
              <a:t> a rat than </a:t>
            </a:r>
            <a:r>
              <a:rPr lang="en-US" sz="3900" dirty="0" err="1"/>
              <a:t>tiang</a:t>
            </a:r>
            <a:r>
              <a:rPr lang="en-US" sz="3900" dirty="0"/>
              <a:t>, amah </a:t>
            </a:r>
            <a:r>
              <a:rPr lang="en-US" sz="3900" dirty="0" err="1"/>
              <a:t>thihnak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, </a:t>
            </a:r>
            <a:r>
              <a:rPr lang="en-US" sz="3900" dirty="0" err="1"/>
              <a:t>Vancung</a:t>
            </a:r>
            <a:r>
              <a:rPr lang="en-US" sz="3900" dirty="0"/>
              <a:t> </a:t>
            </a:r>
            <a:r>
              <a:rPr lang="en-US" sz="3900" dirty="0" err="1"/>
              <a:t>khua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phak</a:t>
            </a:r>
            <a:r>
              <a:rPr lang="en-US" sz="3900" dirty="0"/>
              <a:t> </a:t>
            </a:r>
            <a:r>
              <a:rPr lang="en-US" sz="3900" dirty="0" err="1"/>
              <a:t>tiangin</a:t>
            </a:r>
            <a:r>
              <a:rPr lang="en-US" sz="3900" dirty="0"/>
              <a:t>, </a:t>
            </a:r>
            <a:r>
              <a:rPr lang="en-US" sz="3900" dirty="0" err="1"/>
              <a:t>Langhter</a:t>
            </a:r>
            <a:r>
              <a:rPr lang="en-US" sz="3900" dirty="0"/>
              <a:t> </a:t>
            </a:r>
            <a:r>
              <a:rPr lang="en-US" sz="3900" dirty="0" err="1"/>
              <a:t>cio</a:t>
            </a:r>
            <a:r>
              <a:rPr lang="en-US" sz="3900" dirty="0"/>
              <a:t> u </a:t>
            </a:r>
            <a:r>
              <a:rPr lang="en-US" sz="3900" dirty="0" err="1"/>
              <a:t>si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6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nawlbia</a:t>
            </a:r>
            <a:r>
              <a:rPr lang="en-US" sz="3900" dirty="0"/>
              <a:t> sung </a:t>
            </a:r>
            <a:r>
              <a:rPr lang="en-US" sz="3900" dirty="0" err="1"/>
              <a:t>bangin</a:t>
            </a:r>
            <a:r>
              <a:rPr lang="en-US" sz="3900" dirty="0"/>
              <a:t>, </a:t>
            </a:r>
            <a:r>
              <a:rPr lang="en-US" sz="3900" dirty="0" err="1"/>
              <a:t>Nihin</a:t>
            </a:r>
            <a:r>
              <a:rPr lang="en-US" sz="3900" dirty="0"/>
              <a:t> ah </a:t>
            </a:r>
            <a:r>
              <a:rPr lang="en-US" sz="3900" dirty="0" err="1"/>
              <a:t>hin</a:t>
            </a:r>
            <a:r>
              <a:rPr lang="en-US" sz="3900" dirty="0"/>
              <a:t>, Na </a:t>
            </a:r>
            <a:r>
              <a:rPr lang="en-US" sz="3900" dirty="0" err="1"/>
              <a:t>cabuai</a:t>
            </a:r>
            <a:r>
              <a:rPr lang="en-US" sz="3900" dirty="0"/>
              <a:t> ah </a:t>
            </a:r>
            <a:r>
              <a:rPr lang="en-US" sz="3900" dirty="0" err="1"/>
              <a:t>nang</a:t>
            </a:r>
            <a:r>
              <a:rPr lang="en-US" sz="3900" dirty="0"/>
              <a:t> he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chawn</a:t>
            </a:r>
            <a:r>
              <a:rPr lang="en-US" sz="3900" dirty="0"/>
              <a:t>, "</a:t>
            </a:r>
            <a:r>
              <a:rPr lang="en-US" sz="3900" dirty="0" err="1"/>
              <a:t>Mah</a:t>
            </a:r>
            <a:r>
              <a:rPr lang="en-US" sz="3900" dirty="0"/>
              <a:t> hi </a:t>
            </a:r>
            <a:r>
              <a:rPr lang="en-US" sz="3900" dirty="0" err="1"/>
              <a:t>nan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Keimah</a:t>
            </a:r>
            <a:r>
              <a:rPr lang="en-US" sz="3900" dirty="0"/>
              <a:t> </a:t>
            </a:r>
            <a:r>
              <a:rPr lang="en-US" sz="3900" dirty="0" err="1"/>
              <a:t>philhlonak</a:t>
            </a:r>
            <a:r>
              <a:rPr lang="en-US" sz="3900" dirty="0"/>
              <a:t> ah" Na </a:t>
            </a:r>
            <a:r>
              <a:rPr lang="en-US" sz="3900" dirty="0" err="1"/>
              <a:t>rak</a:t>
            </a:r>
            <a:r>
              <a:rPr lang="en-US" sz="3900" dirty="0"/>
              <a:t> </a:t>
            </a:r>
            <a:r>
              <a:rPr lang="en-US" sz="3900" dirty="0" err="1"/>
              <a:t>timi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ruat</a:t>
            </a:r>
            <a:r>
              <a:rPr lang="en-US" sz="3900" dirty="0"/>
              <a:t> than.</a:t>
            </a:r>
          </a:p>
        </p:txBody>
      </p:sp>
    </p:spTree>
  </p:cSld>
  <p:clrMapOvr>
    <a:masterClrMapping/>
  </p:clrMapOvr>
</p:sld>
</file>

<file path=ppt/slides/slide16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16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209. KAN SUAL NAKIN NGAN DEUHMI VEL</a:t>
            </a:r>
          </a:p>
          <a:p>
            <a:r>
              <a:rPr lang="en-US" sz="3900" dirty="0" err="1"/>
              <a:t>Doh</a:t>
            </a:r>
            <a:r>
              <a:rPr lang="en-US" sz="3900" dirty="0"/>
              <a:t> is G</a:t>
            </a:r>
          </a:p>
        </p:txBody>
      </p:sp>
    </p:spTree>
  </p:cSld>
  <p:clrMapOvr>
    <a:masterClrMapping/>
  </p:clrMapOvr>
</p:sld>
</file>

<file path=ppt/slides/slide16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Kan </a:t>
            </a:r>
            <a:r>
              <a:rPr lang="en-US" sz="3900" dirty="0" err="1"/>
              <a:t>dawt</a:t>
            </a:r>
            <a:r>
              <a:rPr lang="en-US" sz="3900" dirty="0"/>
              <a:t>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khuaruahhar</a:t>
            </a:r>
            <a:r>
              <a:rPr lang="en-US" sz="3900" dirty="0"/>
              <a:t> </a:t>
            </a:r>
            <a:r>
              <a:rPr lang="en-US" sz="3900" dirty="0" err="1"/>
              <a:t>vel</a:t>
            </a:r>
            <a:r>
              <a:rPr lang="en-US" sz="3900" dirty="0"/>
              <a:t> cu, Kan </a:t>
            </a:r>
            <a:r>
              <a:rPr lang="en-US" sz="3900" dirty="0" err="1"/>
              <a:t>sual</a:t>
            </a:r>
            <a:r>
              <a:rPr lang="en-US" sz="3900" dirty="0"/>
              <a:t> </a:t>
            </a:r>
            <a:r>
              <a:rPr lang="en-US" sz="3900" dirty="0" err="1"/>
              <a:t>palhnak</a:t>
            </a:r>
            <a:r>
              <a:rPr lang="en-US" sz="3900" dirty="0"/>
              <a:t> </a:t>
            </a:r>
            <a:r>
              <a:rPr lang="en-US" sz="3900" dirty="0" err="1"/>
              <a:t>nakin</a:t>
            </a:r>
            <a:r>
              <a:rPr lang="en-US" sz="3900" dirty="0"/>
              <a:t> a </a:t>
            </a:r>
            <a:r>
              <a:rPr lang="en-US" sz="3900" dirty="0" err="1"/>
              <a:t>ngan</a:t>
            </a:r>
            <a:r>
              <a:rPr lang="en-US" sz="3900" dirty="0"/>
              <a:t> </a:t>
            </a:r>
            <a:r>
              <a:rPr lang="en-US" sz="3900" dirty="0" err="1"/>
              <a:t>deuh</a:t>
            </a:r>
            <a:r>
              <a:rPr lang="en-US" sz="3900" dirty="0"/>
              <a:t>, </a:t>
            </a:r>
            <a:r>
              <a:rPr lang="en-US" sz="3900" dirty="0" err="1"/>
              <a:t>Kal-va-ry</a:t>
            </a:r>
            <a:r>
              <a:rPr lang="en-US" sz="3900" dirty="0"/>
              <a:t> </a:t>
            </a:r>
            <a:r>
              <a:rPr lang="en-US" sz="3900" dirty="0" err="1"/>
              <a:t>tlang</a:t>
            </a:r>
            <a:r>
              <a:rPr lang="en-US" sz="3900" dirty="0"/>
              <a:t> ah </a:t>
            </a:r>
            <a:r>
              <a:rPr lang="en-US" sz="3900" dirty="0" err="1"/>
              <a:t>khin</a:t>
            </a:r>
            <a:r>
              <a:rPr lang="en-US" sz="3900" dirty="0"/>
              <a:t> a </a:t>
            </a:r>
            <a:r>
              <a:rPr lang="en-US" sz="3900" dirty="0" err="1"/>
              <a:t>chuak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</a:t>
            </a:r>
            <a:r>
              <a:rPr lang="en-US" sz="3900" dirty="0" err="1"/>
              <a:t>Khika</a:t>
            </a:r>
            <a:r>
              <a:rPr lang="en-US" sz="3900" dirty="0"/>
              <a:t> ah </a:t>
            </a:r>
            <a:r>
              <a:rPr lang="en-US" sz="3900" dirty="0" err="1"/>
              <a:t>tuufa</a:t>
            </a:r>
            <a:r>
              <a:rPr lang="en-US" sz="3900" dirty="0"/>
              <a:t> </a:t>
            </a:r>
            <a:r>
              <a:rPr lang="en-US" sz="3900" dirty="0" err="1"/>
              <a:t>thi</a:t>
            </a:r>
            <a:r>
              <a:rPr lang="en-US" sz="3900" dirty="0"/>
              <a:t> cu a </a:t>
            </a:r>
            <a:r>
              <a:rPr lang="en-US" sz="3900" dirty="0" err="1"/>
              <a:t>luang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6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Pathian</a:t>
            </a:r>
            <a:r>
              <a:rPr lang="en-US" sz="3900" dirty="0"/>
              <a:t> (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dawtnak</a:t>
            </a:r>
            <a:r>
              <a:rPr lang="en-US" sz="3900" dirty="0"/>
              <a:t>) </a:t>
            </a:r>
            <a:r>
              <a:rPr lang="en-US" sz="3900" dirty="0" err="1"/>
              <a:t>dawtnak</a:t>
            </a:r>
            <a:r>
              <a:rPr lang="en-US" sz="3900" dirty="0"/>
              <a:t> (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dawtnak</a:t>
            </a:r>
            <a:r>
              <a:rPr lang="en-US" sz="3900" dirty="0"/>
              <a:t>) </a:t>
            </a:r>
            <a:r>
              <a:rPr lang="en-US" sz="3900" dirty="0" err="1"/>
              <a:t>ngaihthiam</a:t>
            </a:r>
            <a:r>
              <a:rPr lang="en-US" sz="3900" dirty="0"/>
              <a:t> le </a:t>
            </a:r>
            <a:r>
              <a:rPr lang="en-US" sz="3900" dirty="0" err="1"/>
              <a:t>thianter</a:t>
            </a:r>
            <a:r>
              <a:rPr lang="en-US" sz="3900" dirty="0"/>
              <a:t> </a:t>
            </a:r>
            <a:r>
              <a:rPr lang="en-US" sz="3900" dirty="0" err="1"/>
              <a:t>khotu</a:t>
            </a:r>
            <a:r>
              <a:rPr lang="en-US" sz="3900" dirty="0"/>
              <a:t> </a:t>
            </a:r>
            <a:r>
              <a:rPr lang="en-US" sz="3900" dirty="0" err="1"/>
              <a:t>dawtnak</a:t>
            </a:r>
            <a:r>
              <a:rPr lang="en-US" sz="3900" dirty="0"/>
              <a:t>, </a:t>
            </a:r>
            <a:r>
              <a:rPr lang="en-US" sz="3900" dirty="0" err="1"/>
              <a:t>Pathian</a:t>
            </a:r>
            <a:r>
              <a:rPr lang="en-US" sz="3900" dirty="0"/>
              <a:t> (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dawtnak</a:t>
            </a:r>
            <a:r>
              <a:rPr lang="en-US" sz="3900" dirty="0"/>
              <a:t>) </a:t>
            </a:r>
            <a:r>
              <a:rPr lang="en-US" sz="3900" dirty="0" err="1"/>
              <a:t>dawtnak</a:t>
            </a:r>
            <a:r>
              <a:rPr lang="en-US" sz="3900" dirty="0"/>
              <a:t> (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dawtnak</a:t>
            </a:r>
            <a:r>
              <a:rPr lang="en-US" sz="3900" dirty="0"/>
              <a:t>) </a:t>
            </a:r>
            <a:r>
              <a:rPr lang="en-US" sz="3900" dirty="0" err="1"/>
              <a:t>Sualnak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 a </a:t>
            </a:r>
            <a:r>
              <a:rPr lang="en-US" sz="3900" dirty="0" err="1"/>
              <a:t>teitu</a:t>
            </a:r>
            <a:r>
              <a:rPr lang="en-US" sz="3900" dirty="0"/>
              <a:t> </a:t>
            </a:r>
            <a:r>
              <a:rPr lang="en-US" sz="3900" dirty="0" err="1"/>
              <a:t>dawtnak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6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Sualnak</a:t>
            </a:r>
            <a:r>
              <a:rPr lang="en-US" sz="3900" dirty="0"/>
              <a:t> le </a:t>
            </a:r>
            <a:r>
              <a:rPr lang="en-US" sz="3900" dirty="0" err="1"/>
              <a:t>hnabei</a:t>
            </a:r>
            <a:r>
              <a:rPr lang="en-US" sz="3900" dirty="0"/>
              <a:t> </a:t>
            </a:r>
            <a:r>
              <a:rPr lang="en-US" sz="3900" dirty="0" err="1"/>
              <a:t>donghnak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cun</a:t>
            </a:r>
            <a:r>
              <a:rPr lang="en-US" sz="3900" dirty="0"/>
              <a:t>, </a:t>
            </a:r>
            <a:r>
              <a:rPr lang="en-US" sz="3900" dirty="0" err="1"/>
              <a:t>Tilet</a:t>
            </a:r>
            <a:r>
              <a:rPr lang="en-US" sz="3900" dirty="0"/>
              <a:t> </a:t>
            </a:r>
            <a:r>
              <a:rPr lang="en-US" sz="3900" dirty="0" err="1"/>
              <a:t>bangin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khuh</a:t>
            </a:r>
            <a:r>
              <a:rPr lang="en-US" sz="3900" dirty="0"/>
              <a:t> </a:t>
            </a:r>
            <a:r>
              <a:rPr lang="en-US" sz="3900" dirty="0" err="1"/>
              <a:t>deng</a:t>
            </a:r>
            <a:r>
              <a:rPr lang="en-US" sz="3900" dirty="0"/>
              <a:t> </a:t>
            </a:r>
            <a:r>
              <a:rPr lang="en-US" sz="3900" dirty="0" err="1"/>
              <a:t>hmanhseh</a:t>
            </a:r>
            <a:r>
              <a:rPr lang="en-US" sz="3900" dirty="0"/>
              <a:t>, </a:t>
            </a:r>
            <a:r>
              <a:rPr lang="en-US" sz="3900" dirty="0" err="1"/>
              <a:t>Khi</a:t>
            </a:r>
            <a:r>
              <a:rPr lang="en-US" sz="3900" dirty="0"/>
              <a:t> </a:t>
            </a:r>
            <a:r>
              <a:rPr lang="en-US" sz="3900" dirty="0" err="1"/>
              <a:t>nakin</a:t>
            </a:r>
            <a:r>
              <a:rPr lang="en-US" sz="3900" dirty="0"/>
              <a:t> a </a:t>
            </a:r>
            <a:r>
              <a:rPr lang="en-US" sz="3900" dirty="0" err="1"/>
              <a:t>ngan</a:t>
            </a:r>
            <a:r>
              <a:rPr lang="en-US" sz="3900" dirty="0"/>
              <a:t> </a:t>
            </a:r>
            <a:r>
              <a:rPr lang="en-US" sz="3900" dirty="0" err="1"/>
              <a:t>deuhmi</a:t>
            </a:r>
            <a:r>
              <a:rPr lang="en-US" sz="3900" dirty="0"/>
              <a:t> </a:t>
            </a:r>
            <a:r>
              <a:rPr lang="en-US" sz="3900" dirty="0" err="1"/>
              <a:t>vel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, </a:t>
            </a:r>
            <a:r>
              <a:rPr lang="en-US" sz="3900" dirty="0" err="1"/>
              <a:t>Himnak</a:t>
            </a:r>
            <a:r>
              <a:rPr lang="en-US" sz="3900" dirty="0"/>
              <a:t> </a:t>
            </a:r>
            <a:r>
              <a:rPr lang="en-US" sz="3900" dirty="0" err="1"/>
              <a:t>vailam</a:t>
            </a:r>
            <a:r>
              <a:rPr lang="en-US" sz="3900" dirty="0"/>
              <a:t> ah </a:t>
            </a:r>
            <a:r>
              <a:rPr lang="en-US" sz="3900" dirty="0" err="1"/>
              <a:t>cun</a:t>
            </a:r>
            <a:r>
              <a:rPr lang="en-US" sz="3900" dirty="0"/>
              <a:t>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hruai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6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Pathian</a:t>
            </a:r>
            <a:r>
              <a:rPr lang="en-US" sz="3900" dirty="0"/>
              <a:t> (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dawtnak</a:t>
            </a:r>
            <a:r>
              <a:rPr lang="en-US" sz="3900" dirty="0"/>
              <a:t>) </a:t>
            </a:r>
            <a:r>
              <a:rPr lang="en-US" sz="3900" dirty="0" err="1"/>
              <a:t>dawtnak</a:t>
            </a:r>
            <a:r>
              <a:rPr lang="en-US" sz="3900" dirty="0"/>
              <a:t> (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dawtnak</a:t>
            </a:r>
            <a:r>
              <a:rPr lang="en-US" sz="3900" dirty="0"/>
              <a:t>) </a:t>
            </a:r>
            <a:r>
              <a:rPr lang="en-US" sz="3900" dirty="0" err="1"/>
              <a:t>ngaihthiam</a:t>
            </a:r>
            <a:r>
              <a:rPr lang="en-US" sz="3900" dirty="0"/>
              <a:t> le </a:t>
            </a:r>
            <a:r>
              <a:rPr lang="en-US" sz="3900" dirty="0" err="1"/>
              <a:t>thianter</a:t>
            </a:r>
            <a:r>
              <a:rPr lang="en-US" sz="3900" dirty="0"/>
              <a:t> </a:t>
            </a:r>
            <a:r>
              <a:rPr lang="en-US" sz="3900" dirty="0" err="1"/>
              <a:t>khotu</a:t>
            </a:r>
            <a:r>
              <a:rPr lang="en-US" sz="3900" dirty="0"/>
              <a:t> </a:t>
            </a:r>
            <a:r>
              <a:rPr lang="en-US" sz="3900" dirty="0" err="1"/>
              <a:t>dawtnak</a:t>
            </a:r>
            <a:r>
              <a:rPr lang="en-US" sz="3900" dirty="0"/>
              <a:t>, </a:t>
            </a:r>
            <a:r>
              <a:rPr lang="en-US" sz="3900" dirty="0" err="1"/>
              <a:t>Pathian</a:t>
            </a:r>
            <a:r>
              <a:rPr lang="en-US" sz="3900" dirty="0"/>
              <a:t> (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dawtnak</a:t>
            </a:r>
            <a:r>
              <a:rPr lang="en-US" sz="3900" dirty="0"/>
              <a:t>) </a:t>
            </a:r>
            <a:r>
              <a:rPr lang="en-US" sz="3900" dirty="0" err="1"/>
              <a:t>dawtnak</a:t>
            </a:r>
            <a:r>
              <a:rPr lang="en-US" sz="3900" dirty="0"/>
              <a:t> (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dawtnak</a:t>
            </a:r>
            <a:r>
              <a:rPr lang="en-US" sz="3900" dirty="0"/>
              <a:t>) </a:t>
            </a:r>
            <a:r>
              <a:rPr lang="en-US" sz="3900" dirty="0" err="1"/>
              <a:t>Sualnak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 a </a:t>
            </a:r>
            <a:r>
              <a:rPr lang="en-US" sz="3900" dirty="0" err="1"/>
              <a:t>teitu</a:t>
            </a:r>
            <a:r>
              <a:rPr lang="en-US" sz="3900" dirty="0"/>
              <a:t> </a:t>
            </a:r>
            <a:r>
              <a:rPr lang="en-US" sz="3900" dirty="0" err="1"/>
              <a:t>dawtnak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6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Sualnak</a:t>
            </a:r>
            <a:r>
              <a:rPr lang="en-US" sz="3900" dirty="0"/>
              <a:t> </a:t>
            </a:r>
            <a:r>
              <a:rPr lang="en-US" sz="3900" dirty="0" err="1"/>
              <a:t>hma-neh</a:t>
            </a:r>
            <a:r>
              <a:rPr lang="en-US" sz="3900" dirty="0"/>
              <a:t> cu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thup</a:t>
            </a:r>
            <a:r>
              <a:rPr lang="en-US" sz="3900" dirty="0"/>
              <a:t> </a:t>
            </a:r>
            <a:r>
              <a:rPr lang="en-US" sz="3900" dirty="0" err="1"/>
              <a:t>kho</a:t>
            </a:r>
            <a:r>
              <a:rPr lang="en-US" sz="3900" dirty="0"/>
              <a:t> lo, </a:t>
            </a:r>
            <a:r>
              <a:rPr lang="en-US" sz="3900" dirty="0" err="1"/>
              <a:t>Zei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dah</a:t>
            </a:r>
            <a:r>
              <a:rPr lang="en-US" sz="3900" dirty="0"/>
              <a:t> a </a:t>
            </a:r>
            <a:r>
              <a:rPr lang="en-US" sz="3900" dirty="0" err="1"/>
              <a:t>thianh</a:t>
            </a:r>
            <a:r>
              <a:rPr lang="en-US" sz="3900" dirty="0"/>
              <a:t> a </a:t>
            </a:r>
            <a:r>
              <a:rPr lang="en-US" sz="3900" dirty="0" err="1"/>
              <a:t>tlengh</a:t>
            </a:r>
            <a:r>
              <a:rPr lang="en-US" sz="3900" dirty="0"/>
              <a:t> </a:t>
            </a:r>
            <a:r>
              <a:rPr lang="en-US" sz="3900" dirty="0" err="1"/>
              <a:t>khawh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? </a:t>
            </a:r>
            <a:r>
              <a:rPr lang="en-US" sz="3900" dirty="0" err="1"/>
              <a:t>Zoh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khika</a:t>
            </a:r>
            <a:r>
              <a:rPr lang="en-US" sz="3900" dirty="0"/>
              <a:t> ah </a:t>
            </a:r>
            <a:r>
              <a:rPr lang="en-US" sz="3900" dirty="0" err="1"/>
              <a:t>thisen</a:t>
            </a:r>
            <a:r>
              <a:rPr lang="en-US" sz="3900" dirty="0"/>
              <a:t> a </a:t>
            </a:r>
            <a:r>
              <a:rPr lang="en-US" sz="3900" dirty="0" err="1"/>
              <a:t>luang</a:t>
            </a:r>
            <a:r>
              <a:rPr lang="en-US" sz="3900" dirty="0"/>
              <a:t>, </a:t>
            </a:r>
            <a:r>
              <a:rPr lang="en-US" sz="3900" dirty="0" err="1"/>
              <a:t>Hawhra</a:t>
            </a:r>
            <a:r>
              <a:rPr lang="en-US" sz="3900" dirty="0"/>
              <a:t> </a:t>
            </a:r>
            <a:r>
              <a:rPr lang="en-US" sz="3900" dirty="0" err="1"/>
              <a:t>nakin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rang </a:t>
            </a:r>
            <a:r>
              <a:rPr lang="en-US" sz="3900" dirty="0" err="1"/>
              <a:t>deuh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6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Pathian</a:t>
            </a:r>
            <a:r>
              <a:rPr lang="en-US" sz="3900" dirty="0"/>
              <a:t> (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dawtnak</a:t>
            </a:r>
            <a:r>
              <a:rPr lang="en-US" sz="3900" dirty="0"/>
              <a:t>) </a:t>
            </a:r>
            <a:r>
              <a:rPr lang="en-US" sz="3900" dirty="0" err="1"/>
              <a:t>dawtnak</a:t>
            </a:r>
            <a:r>
              <a:rPr lang="en-US" sz="3900" dirty="0"/>
              <a:t> (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dawtnak</a:t>
            </a:r>
            <a:r>
              <a:rPr lang="en-US" sz="3900" dirty="0"/>
              <a:t>) </a:t>
            </a:r>
            <a:r>
              <a:rPr lang="en-US" sz="3900" dirty="0" err="1"/>
              <a:t>ngaihthiam</a:t>
            </a:r>
            <a:r>
              <a:rPr lang="en-US" sz="3900" dirty="0"/>
              <a:t> le </a:t>
            </a:r>
            <a:r>
              <a:rPr lang="en-US" sz="3900" dirty="0" err="1"/>
              <a:t>thianter</a:t>
            </a:r>
            <a:r>
              <a:rPr lang="en-US" sz="3900" dirty="0"/>
              <a:t> </a:t>
            </a:r>
            <a:r>
              <a:rPr lang="en-US" sz="3900" dirty="0" err="1"/>
              <a:t>khotu</a:t>
            </a:r>
            <a:r>
              <a:rPr lang="en-US" sz="3900" dirty="0"/>
              <a:t> </a:t>
            </a:r>
            <a:r>
              <a:rPr lang="en-US" sz="3900" dirty="0" err="1"/>
              <a:t>dawtnak</a:t>
            </a:r>
            <a:r>
              <a:rPr lang="en-US" sz="3900" dirty="0"/>
              <a:t>, </a:t>
            </a:r>
            <a:r>
              <a:rPr lang="en-US" sz="3900" dirty="0" err="1"/>
              <a:t>Pathian</a:t>
            </a:r>
            <a:r>
              <a:rPr lang="en-US" sz="3900" dirty="0"/>
              <a:t> (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dawtnak</a:t>
            </a:r>
            <a:r>
              <a:rPr lang="en-US" sz="3900" dirty="0"/>
              <a:t>) </a:t>
            </a:r>
            <a:r>
              <a:rPr lang="en-US" sz="3900" dirty="0" err="1"/>
              <a:t>dawtnak</a:t>
            </a:r>
            <a:r>
              <a:rPr lang="en-US" sz="3900" dirty="0"/>
              <a:t> (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dawtnak</a:t>
            </a:r>
            <a:r>
              <a:rPr lang="en-US" sz="3900" dirty="0"/>
              <a:t>) </a:t>
            </a:r>
            <a:r>
              <a:rPr lang="en-US" sz="3900" dirty="0" err="1"/>
              <a:t>Sualnak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 a </a:t>
            </a:r>
            <a:r>
              <a:rPr lang="en-US" sz="3900" dirty="0" err="1"/>
              <a:t>teitu</a:t>
            </a:r>
            <a:r>
              <a:rPr lang="en-US" sz="3900" dirty="0"/>
              <a:t> </a:t>
            </a:r>
            <a:r>
              <a:rPr lang="en-US" sz="3900" dirty="0" err="1"/>
              <a:t>dawtnak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6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</a:t>
            </a:r>
            <a:r>
              <a:rPr lang="en-US" sz="3900" dirty="0" err="1"/>
              <a:t>Khuaruahhar</a:t>
            </a:r>
            <a:r>
              <a:rPr lang="en-US" sz="3900" dirty="0"/>
              <a:t> dong lo sung </a:t>
            </a:r>
            <a:r>
              <a:rPr lang="en-US" sz="3900" dirty="0" err="1"/>
              <a:t>bik</a:t>
            </a:r>
            <a:r>
              <a:rPr lang="en-US" sz="3900" dirty="0"/>
              <a:t> </a:t>
            </a:r>
            <a:r>
              <a:rPr lang="en-US" sz="3900" dirty="0" err="1"/>
              <a:t>vel</a:t>
            </a:r>
            <a:r>
              <a:rPr lang="en-US" sz="3900" dirty="0"/>
              <a:t> cu, A </a:t>
            </a:r>
            <a:r>
              <a:rPr lang="en-US" sz="3900" dirty="0" err="1"/>
              <a:t>zummi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man loin an </a:t>
            </a:r>
            <a:r>
              <a:rPr lang="en-US" sz="3900" dirty="0" err="1"/>
              <a:t>hmuh</a:t>
            </a:r>
            <a:r>
              <a:rPr lang="en-US" sz="3900" dirty="0"/>
              <a:t>; </a:t>
            </a:r>
            <a:r>
              <a:rPr lang="en-US" sz="3900" dirty="0" err="1"/>
              <a:t>Nannih</a:t>
            </a:r>
            <a:r>
              <a:rPr lang="en-US" sz="3900" dirty="0"/>
              <a:t> Amah </a:t>
            </a:r>
            <a:r>
              <a:rPr lang="en-US" sz="3900" dirty="0" err="1"/>
              <a:t>hmai</a:t>
            </a:r>
            <a:r>
              <a:rPr lang="en-US" sz="3900" dirty="0"/>
              <a:t> </a:t>
            </a:r>
            <a:r>
              <a:rPr lang="en-US" sz="3900" dirty="0" err="1"/>
              <a:t>hmuh</a:t>
            </a:r>
            <a:r>
              <a:rPr lang="en-US" sz="3900" dirty="0"/>
              <a:t> a </a:t>
            </a:r>
            <a:r>
              <a:rPr lang="en-US" sz="3900" dirty="0" err="1"/>
              <a:t>duhmi</a:t>
            </a:r>
            <a:r>
              <a:rPr lang="en-US" sz="3900" dirty="0"/>
              <a:t>, </a:t>
            </a:r>
            <a:r>
              <a:rPr lang="en-US" sz="3900" dirty="0" err="1"/>
              <a:t>Atu</a:t>
            </a:r>
            <a:r>
              <a:rPr lang="en-US" sz="3900" dirty="0"/>
              <a:t> a </a:t>
            </a:r>
            <a:r>
              <a:rPr lang="en-US" sz="3900" dirty="0" err="1"/>
              <a:t>vel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lak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u.</a:t>
            </a:r>
          </a:p>
        </p:txBody>
      </p:sp>
    </p:spTree>
  </p:cSld>
  <p:clrMapOvr>
    <a:masterClrMapping/>
  </p:clrMapOvr>
</p:sld>
</file>

<file path=ppt/slides/slide16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Pathian</a:t>
            </a:r>
            <a:r>
              <a:rPr lang="en-US" sz="3900" dirty="0"/>
              <a:t> (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dawtnak</a:t>
            </a:r>
            <a:r>
              <a:rPr lang="en-US" sz="3900" dirty="0"/>
              <a:t>) </a:t>
            </a:r>
            <a:r>
              <a:rPr lang="en-US" sz="3900" dirty="0" err="1"/>
              <a:t>dawtnak</a:t>
            </a:r>
            <a:r>
              <a:rPr lang="en-US" sz="3900" dirty="0"/>
              <a:t> (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dawtnak</a:t>
            </a:r>
            <a:r>
              <a:rPr lang="en-US" sz="3900" dirty="0"/>
              <a:t>) </a:t>
            </a:r>
            <a:r>
              <a:rPr lang="en-US" sz="3900" dirty="0" err="1"/>
              <a:t>ngaihthiam</a:t>
            </a:r>
            <a:r>
              <a:rPr lang="en-US" sz="3900" dirty="0"/>
              <a:t> le </a:t>
            </a:r>
            <a:r>
              <a:rPr lang="en-US" sz="3900" dirty="0" err="1"/>
              <a:t>thianter</a:t>
            </a:r>
            <a:r>
              <a:rPr lang="en-US" sz="3900" dirty="0"/>
              <a:t> </a:t>
            </a:r>
            <a:r>
              <a:rPr lang="en-US" sz="3900" dirty="0" err="1"/>
              <a:t>khotu</a:t>
            </a:r>
            <a:r>
              <a:rPr lang="en-US" sz="3900" dirty="0"/>
              <a:t> </a:t>
            </a:r>
            <a:r>
              <a:rPr lang="en-US" sz="3900" dirty="0" err="1"/>
              <a:t>dawtnak</a:t>
            </a:r>
            <a:r>
              <a:rPr lang="en-US" sz="3900" dirty="0"/>
              <a:t>, </a:t>
            </a:r>
            <a:r>
              <a:rPr lang="en-US" sz="3900" dirty="0" err="1"/>
              <a:t>Pathian</a:t>
            </a:r>
            <a:r>
              <a:rPr lang="en-US" sz="3900" dirty="0"/>
              <a:t> (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dawtnak</a:t>
            </a:r>
            <a:r>
              <a:rPr lang="en-US" sz="3900" dirty="0"/>
              <a:t>) </a:t>
            </a:r>
            <a:r>
              <a:rPr lang="en-US" sz="3900" dirty="0" err="1"/>
              <a:t>dawtnak</a:t>
            </a:r>
            <a:r>
              <a:rPr lang="en-US" sz="3900" dirty="0"/>
              <a:t> (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dawtnak</a:t>
            </a:r>
            <a:r>
              <a:rPr lang="en-US" sz="3900" dirty="0"/>
              <a:t>) </a:t>
            </a:r>
            <a:r>
              <a:rPr lang="en-US" sz="3900" dirty="0" err="1"/>
              <a:t>Sualnak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 a </a:t>
            </a:r>
            <a:r>
              <a:rPr lang="en-US" sz="3900" dirty="0" err="1"/>
              <a:t>teitu</a:t>
            </a:r>
            <a:r>
              <a:rPr lang="en-US" sz="3900" dirty="0"/>
              <a:t> </a:t>
            </a:r>
            <a:r>
              <a:rPr lang="en-US" sz="3900" dirty="0" err="1"/>
              <a:t>dawtnak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6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16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210. JESUH KE HRAMAH THUT IN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F</a:t>
            </a:r>
          </a:p>
        </p:txBody>
      </p:sp>
    </p:spTree>
  </p:cSld>
  <p:clrMapOvr>
    <a:masterClrMapping/>
  </p:clrMapOvr>
</p:sld>
</file>

<file path=ppt/slides/slide16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ke</a:t>
            </a:r>
            <a:r>
              <a:rPr lang="en-US" sz="3900" dirty="0"/>
              <a:t> </a:t>
            </a:r>
            <a:r>
              <a:rPr lang="en-US" sz="3900" dirty="0" err="1"/>
              <a:t>hram</a:t>
            </a:r>
            <a:r>
              <a:rPr lang="en-US" sz="3900" dirty="0"/>
              <a:t> ah </a:t>
            </a:r>
            <a:r>
              <a:rPr lang="en-US" sz="3900" dirty="0" err="1"/>
              <a:t>thut</a:t>
            </a:r>
            <a:r>
              <a:rPr lang="en-US" sz="3900" dirty="0"/>
              <a:t> in, A </a:t>
            </a:r>
            <a:r>
              <a:rPr lang="en-US" sz="3900" dirty="0" err="1"/>
              <a:t>bia</a:t>
            </a:r>
            <a:r>
              <a:rPr lang="en-US" sz="3900" dirty="0"/>
              <a:t> </a:t>
            </a:r>
            <a:r>
              <a:rPr lang="en-US" sz="3900" dirty="0" err="1"/>
              <a:t>tha</a:t>
            </a:r>
            <a:r>
              <a:rPr lang="en-US" sz="3900" dirty="0"/>
              <a:t> </a:t>
            </a:r>
            <a:r>
              <a:rPr lang="en-US" sz="3900" dirty="0" err="1"/>
              <a:t>tha</a:t>
            </a:r>
            <a:r>
              <a:rPr lang="en-US" sz="3900" dirty="0"/>
              <a:t> ka </a:t>
            </a:r>
            <a:r>
              <a:rPr lang="en-US" sz="3900" dirty="0" err="1"/>
              <a:t>theih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, </a:t>
            </a:r>
            <a:r>
              <a:rPr lang="en-US" sz="3900" dirty="0" err="1"/>
              <a:t>Lunglawmhnak</a:t>
            </a:r>
            <a:r>
              <a:rPr lang="en-US" sz="3900" dirty="0"/>
              <a:t> </a:t>
            </a:r>
            <a:r>
              <a:rPr lang="en-US" sz="3900" dirty="0" err="1"/>
              <a:t>hmun</a:t>
            </a:r>
            <a:r>
              <a:rPr lang="en-US" sz="3900" dirty="0"/>
              <a:t> </a:t>
            </a:r>
            <a:r>
              <a:rPr lang="en-US" sz="3900" dirty="0" err="1"/>
              <a:t>thiang</a:t>
            </a:r>
            <a:r>
              <a:rPr lang="en-US" sz="3900" dirty="0"/>
              <a:t> </a:t>
            </a:r>
            <a:r>
              <a:rPr lang="en-US" sz="3900" dirty="0" err="1"/>
              <a:t>bik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, </a:t>
            </a:r>
            <a:r>
              <a:rPr lang="en-US" sz="3900" dirty="0" err="1"/>
              <a:t>Nifatin</a:t>
            </a:r>
            <a:r>
              <a:rPr lang="en-US" sz="3900" dirty="0"/>
              <a:t> um ka duh </a:t>
            </a:r>
            <a:r>
              <a:rPr lang="en-US" sz="3900" dirty="0" err="1"/>
              <a:t>ko</a:t>
            </a:r>
            <a:r>
              <a:rPr lang="en-US" sz="3900" dirty="0"/>
              <a:t>,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ke</a:t>
            </a:r>
            <a:r>
              <a:rPr lang="en-US" sz="3900" dirty="0"/>
              <a:t> </a:t>
            </a:r>
            <a:r>
              <a:rPr lang="en-US" sz="3900" dirty="0" err="1"/>
              <a:t>hram</a:t>
            </a:r>
            <a:r>
              <a:rPr lang="en-US" sz="3900" dirty="0"/>
              <a:t> ah </a:t>
            </a:r>
            <a:r>
              <a:rPr lang="en-US" sz="3900" dirty="0" err="1"/>
              <a:t>thut</a:t>
            </a:r>
            <a:r>
              <a:rPr lang="en-US" sz="3900" dirty="0"/>
              <a:t> in, Liam </a:t>
            </a:r>
            <a:r>
              <a:rPr lang="en-US" sz="3900" dirty="0" err="1"/>
              <a:t>cia</a:t>
            </a:r>
            <a:r>
              <a:rPr lang="en-US" sz="3900" dirty="0"/>
              <a:t> </a:t>
            </a:r>
            <a:r>
              <a:rPr lang="en-US" sz="3900" dirty="0" err="1"/>
              <a:t>caan</a:t>
            </a:r>
            <a:r>
              <a:rPr lang="en-US" sz="3900" dirty="0"/>
              <a:t> ka </a:t>
            </a:r>
            <a:r>
              <a:rPr lang="en-US" sz="3900" dirty="0" err="1"/>
              <a:t>vun</a:t>
            </a:r>
            <a:r>
              <a:rPr lang="en-US" sz="3900" dirty="0"/>
              <a:t> </a:t>
            </a:r>
            <a:r>
              <a:rPr lang="en-US" sz="3900" dirty="0" err="1"/>
              <a:t>ruat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, A </a:t>
            </a:r>
            <a:r>
              <a:rPr lang="en-US" sz="3900" dirty="0" err="1"/>
              <a:t>dawtnak</a:t>
            </a:r>
            <a:r>
              <a:rPr lang="en-US" sz="3900" dirty="0"/>
              <a:t> a sung </a:t>
            </a:r>
            <a:r>
              <a:rPr lang="en-US" sz="3900" dirty="0" err="1"/>
              <a:t>tuk</a:t>
            </a:r>
            <a:r>
              <a:rPr lang="en-US" sz="3900" dirty="0"/>
              <a:t> </a:t>
            </a:r>
            <a:r>
              <a:rPr lang="en-US" sz="3900" dirty="0" err="1"/>
              <a:t>hringhran</a:t>
            </a:r>
            <a:r>
              <a:rPr lang="en-US" sz="3900" dirty="0"/>
              <a:t>, Ka </a:t>
            </a:r>
            <a:r>
              <a:rPr lang="en-US" sz="3900" dirty="0" err="1"/>
              <a:t>lungthin</a:t>
            </a:r>
            <a:r>
              <a:rPr lang="en-US" sz="3900" dirty="0"/>
              <a:t> </a:t>
            </a:r>
            <a:r>
              <a:rPr lang="en-US" sz="3900" dirty="0" err="1"/>
              <a:t>dihlak</a:t>
            </a:r>
            <a:r>
              <a:rPr lang="en-US" sz="3900" dirty="0"/>
              <a:t> ka </a:t>
            </a:r>
            <a:r>
              <a:rPr lang="en-US" sz="3900" dirty="0" err="1"/>
              <a:t>pek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6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444185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600" dirty="0"/>
              <a:t>2. </a:t>
            </a:r>
            <a:r>
              <a:rPr lang="en-US" sz="3600" dirty="0" err="1"/>
              <a:t>Bawi</a:t>
            </a:r>
            <a:r>
              <a:rPr lang="en-US" sz="3600" dirty="0"/>
              <a:t> </a:t>
            </a:r>
            <a:r>
              <a:rPr lang="en-US" sz="3600" dirty="0" err="1"/>
              <a:t>Jesuh</a:t>
            </a:r>
            <a:r>
              <a:rPr lang="en-US" sz="3600" dirty="0"/>
              <a:t> </a:t>
            </a:r>
            <a:r>
              <a:rPr lang="en-US" sz="3600" dirty="0" err="1"/>
              <a:t>ke</a:t>
            </a:r>
            <a:r>
              <a:rPr lang="en-US" sz="3600" dirty="0"/>
              <a:t> </a:t>
            </a:r>
            <a:r>
              <a:rPr lang="en-US" sz="3600" dirty="0" err="1"/>
              <a:t>hram</a:t>
            </a:r>
            <a:r>
              <a:rPr lang="en-US" sz="3600" dirty="0"/>
              <a:t> ah </a:t>
            </a:r>
            <a:r>
              <a:rPr lang="en-US" sz="3600" dirty="0" err="1"/>
              <a:t>thut</a:t>
            </a:r>
            <a:r>
              <a:rPr lang="en-US" sz="3600" dirty="0"/>
              <a:t> in, </a:t>
            </a:r>
            <a:r>
              <a:rPr lang="en-US" sz="3600" dirty="0" err="1"/>
              <a:t>Thluachuahnak</a:t>
            </a:r>
            <a:r>
              <a:rPr lang="en-US" sz="3600" dirty="0"/>
              <a:t> </a:t>
            </a:r>
            <a:r>
              <a:rPr lang="en-US" sz="3600" dirty="0" err="1"/>
              <a:t>ngan</a:t>
            </a:r>
            <a:r>
              <a:rPr lang="en-US" sz="3600" dirty="0"/>
              <a:t> </a:t>
            </a:r>
            <a:r>
              <a:rPr lang="en-US" sz="3600" dirty="0" err="1"/>
              <a:t>bik</a:t>
            </a:r>
            <a:r>
              <a:rPr lang="en-US" sz="3600" dirty="0"/>
              <a:t> ka </a:t>
            </a:r>
            <a:r>
              <a:rPr lang="en-US" sz="3600" dirty="0" err="1"/>
              <a:t>hmuh</a:t>
            </a:r>
            <a:r>
              <a:rPr lang="en-US" sz="3600" dirty="0"/>
              <a:t>, </a:t>
            </a:r>
            <a:r>
              <a:rPr lang="en-US" sz="3600" dirty="0" err="1"/>
              <a:t>Sualnak</a:t>
            </a:r>
            <a:r>
              <a:rPr lang="en-US" sz="3600" dirty="0"/>
              <a:t> le </a:t>
            </a:r>
            <a:r>
              <a:rPr lang="en-US" sz="3600" dirty="0" err="1"/>
              <a:t>ngaihchiatnak</a:t>
            </a:r>
            <a:r>
              <a:rPr lang="en-US" sz="3600" dirty="0"/>
              <a:t> ka </a:t>
            </a:r>
            <a:r>
              <a:rPr lang="en-US" sz="3600" dirty="0" err="1"/>
              <a:t>thumh</a:t>
            </a:r>
            <a:r>
              <a:rPr lang="en-US" sz="3600" dirty="0"/>
              <a:t>, </a:t>
            </a:r>
            <a:r>
              <a:rPr lang="en-US" sz="3600" dirty="0" err="1"/>
              <a:t>Dinhnak</a:t>
            </a:r>
            <a:r>
              <a:rPr lang="en-US" sz="3600" dirty="0"/>
              <a:t> </a:t>
            </a:r>
            <a:r>
              <a:rPr lang="en-US" sz="3600" dirty="0" err="1"/>
              <a:t>nuam</a:t>
            </a:r>
            <a:r>
              <a:rPr lang="en-US" sz="3600" dirty="0"/>
              <a:t> ah a ka </a:t>
            </a:r>
            <a:r>
              <a:rPr lang="en-US" sz="3600" dirty="0" err="1"/>
              <a:t>hruai</a:t>
            </a:r>
            <a:r>
              <a:rPr lang="en-US" sz="3600" dirty="0"/>
              <a:t>, </a:t>
            </a:r>
            <a:r>
              <a:rPr lang="en-US" sz="3600" dirty="0" err="1"/>
              <a:t>Bawi</a:t>
            </a:r>
            <a:r>
              <a:rPr lang="en-US" sz="3600" dirty="0"/>
              <a:t> </a:t>
            </a:r>
            <a:r>
              <a:rPr lang="en-US" sz="3600" dirty="0" err="1"/>
              <a:t>Jesuh</a:t>
            </a:r>
            <a:r>
              <a:rPr lang="en-US" sz="3600" dirty="0"/>
              <a:t> </a:t>
            </a:r>
            <a:r>
              <a:rPr lang="en-US" sz="3600" dirty="0" err="1"/>
              <a:t>ke</a:t>
            </a:r>
            <a:r>
              <a:rPr lang="en-US" sz="3600" dirty="0"/>
              <a:t> </a:t>
            </a:r>
            <a:r>
              <a:rPr lang="en-US" sz="3600" dirty="0" err="1"/>
              <a:t>hram</a:t>
            </a:r>
            <a:r>
              <a:rPr lang="en-US" sz="3600" dirty="0"/>
              <a:t> ah </a:t>
            </a:r>
            <a:r>
              <a:rPr lang="en-US" sz="3600" dirty="0" err="1"/>
              <a:t>thut</a:t>
            </a:r>
            <a:r>
              <a:rPr lang="en-US" sz="3600" dirty="0"/>
              <a:t> in, </a:t>
            </a:r>
            <a:r>
              <a:rPr lang="en-US" sz="3600" dirty="0" err="1"/>
              <a:t>Mitthli</a:t>
            </a:r>
            <a:r>
              <a:rPr lang="en-US" sz="3600" dirty="0"/>
              <a:t> </a:t>
            </a:r>
            <a:r>
              <a:rPr lang="en-US" sz="3600" dirty="0" err="1"/>
              <a:t>tla</a:t>
            </a:r>
            <a:r>
              <a:rPr lang="en-US" sz="3600" dirty="0"/>
              <a:t> in </a:t>
            </a:r>
            <a:r>
              <a:rPr lang="en-US" sz="3600" dirty="0" err="1"/>
              <a:t>thla</a:t>
            </a:r>
            <a:r>
              <a:rPr lang="en-US" sz="3600" dirty="0"/>
              <a:t> ka cam, A </a:t>
            </a:r>
            <a:r>
              <a:rPr lang="en-US" sz="3600" dirty="0" err="1"/>
              <a:t>dawtnak</a:t>
            </a:r>
            <a:r>
              <a:rPr lang="en-US" sz="3600" dirty="0"/>
              <a:t> </a:t>
            </a:r>
            <a:r>
              <a:rPr lang="en-US" sz="3600" dirty="0" err="1"/>
              <a:t>tling</a:t>
            </a:r>
            <a:r>
              <a:rPr lang="en-US" sz="3600" dirty="0"/>
              <a:t> in a ka </a:t>
            </a:r>
            <a:r>
              <a:rPr lang="en-US" sz="3600" dirty="0" err="1"/>
              <a:t>hramh</a:t>
            </a:r>
            <a:r>
              <a:rPr lang="en-US" sz="3600" dirty="0"/>
              <a:t>, </a:t>
            </a:r>
            <a:r>
              <a:rPr lang="en-US" sz="3600" dirty="0" err="1"/>
              <a:t>Nifatin</a:t>
            </a:r>
            <a:r>
              <a:rPr lang="en-US" sz="3600" dirty="0"/>
              <a:t> a ka </a:t>
            </a:r>
            <a:r>
              <a:rPr lang="en-US" sz="3600" dirty="0" err="1"/>
              <a:t>hnemh</a:t>
            </a:r>
            <a:r>
              <a:rPr lang="en-US" sz="3600" dirty="0"/>
              <a:t> </a:t>
            </a:r>
            <a:r>
              <a:rPr lang="en-US" sz="3600" dirty="0" err="1"/>
              <a:t>tawn</a:t>
            </a:r>
            <a:r>
              <a:rPr lang="en-US" sz="3600" dirty="0"/>
              <a:t>.</a:t>
            </a:r>
          </a:p>
        </p:txBody>
      </p:sp>
    </p:spTree>
  </p:cSld>
  <p:clrMapOvr>
    <a:masterClrMapping/>
  </p:clrMapOvr>
</p:sld>
</file>

<file path=ppt/slides/slide16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Misung</a:t>
            </a:r>
            <a:r>
              <a:rPr lang="en-US" sz="3900" dirty="0"/>
              <a:t> </a:t>
            </a:r>
            <a:r>
              <a:rPr lang="en-US" sz="3900" dirty="0" err="1"/>
              <a:t>Khamhtu</a:t>
            </a:r>
            <a:r>
              <a:rPr lang="en-US" sz="3900" dirty="0"/>
              <a:t> </a:t>
            </a:r>
            <a:r>
              <a:rPr lang="en-US" sz="3900" dirty="0" err="1"/>
              <a:t>thluachuah</a:t>
            </a:r>
            <a:r>
              <a:rPr lang="en-US" sz="3900" dirty="0"/>
              <a:t> ka </a:t>
            </a:r>
            <a:r>
              <a:rPr lang="en-US" sz="3900" dirty="0" err="1"/>
              <a:t>pe</a:t>
            </a:r>
            <a:r>
              <a:rPr lang="en-US" sz="3900" dirty="0"/>
              <a:t>, Na </a:t>
            </a:r>
            <a:r>
              <a:rPr lang="en-US" sz="3900" dirty="0" err="1"/>
              <a:t>ke-hram</a:t>
            </a:r>
            <a:r>
              <a:rPr lang="en-US" sz="3900" dirty="0"/>
              <a:t> ka </a:t>
            </a:r>
            <a:r>
              <a:rPr lang="en-US" sz="3900" dirty="0" err="1"/>
              <a:t>thut</a:t>
            </a:r>
            <a:r>
              <a:rPr lang="en-US" sz="3900" dirty="0"/>
              <a:t> </a:t>
            </a:r>
            <a:r>
              <a:rPr lang="en-US" sz="3900" dirty="0" err="1"/>
              <a:t>lio</a:t>
            </a:r>
            <a:r>
              <a:rPr lang="en-US" sz="3900" dirty="0"/>
              <a:t> ah, </a:t>
            </a:r>
            <a:r>
              <a:rPr lang="en-US" sz="3900" dirty="0" err="1"/>
              <a:t>Dawtnak</a:t>
            </a:r>
            <a:r>
              <a:rPr lang="en-US" sz="3900" dirty="0"/>
              <a:t> </a:t>
            </a:r>
            <a:r>
              <a:rPr lang="en-US" sz="3900" dirty="0" err="1"/>
              <a:t>lungthin</a:t>
            </a:r>
            <a:r>
              <a:rPr lang="en-US" sz="3900" dirty="0"/>
              <a:t> in run ka </a:t>
            </a:r>
            <a:r>
              <a:rPr lang="en-US" sz="3900" dirty="0" err="1"/>
              <a:t>zoh</a:t>
            </a:r>
            <a:r>
              <a:rPr lang="en-US" sz="3900" dirty="0"/>
              <a:t>, Na </a:t>
            </a:r>
            <a:r>
              <a:rPr lang="en-US" sz="3900" dirty="0" err="1"/>
              <a:t>mithmai</a:t>
            </a:r>
            <a:r>
              <a:rPr lang="en-US" sz="3900" dirty="0"/>
              <a:t> </a:t>
            </a:r>
            <a:r>
              <a:rPr lang="en-US" sz="3900" dirty="0" err="1"/>
              <a:t>ceu</a:t>
            </a:r>
            <a:r>
              <a:rPr lang="en-US" sz="3900" dirty="0"/>
              <a:t> cu </a:t>
            </a:r>
            <a:r>
              <a:rPr lang="en-US" sz="3900" dirty="0" err="1"/>
              <a:t>hmu</a:t>
            </a:r>
            <a:r>
              <a:rPr lang="en-US" sz="3900" dirty="0"/>
              <a:t> </a:t>
            </a:r>
            <a:r>
              <a:rPr lang="en-US" sz="3900" dirty="0" err="1"/>
              <a:t>ning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lungput</a:t>
            </a:r>
            <a:r>
              <a:rPr lang="en-US" sz="3900" dirty="0"/>
              <a:t> ka </a:t>
            </a:r>
            <a:r>
              <a:rPr lang="en-US" sz="3900" dirty="0" err="1"/>
              <a:t>pe</a:t>
            </a:r>
            <a:r>
              <a:rPr lang="en-US" sz="3900" dirty="0"/>
              <a:t>, </a:t>
            </a:r>
            <a:r>
              <a:rPr lang="en-US" sz="3900" dirty="0" err="1"/>
              <a:t>Bawipa</a:t>
            </a:r>
            <a:r>
              <a:rPr lang="en-US" sz="3900" dirty="0"/>
              <a:t>, Amah bang ka </a:t>
            </a:r>
            <a:r>
              <a:rPr lang="en-US" sz="3900" dirty="0" err="1"/>
              <a:t>thianter</a:t>
            </a:r>
            <a:r>
              <a:rPr lang="en-US" sz="3900" dirty="0"/>
              <a:t> </a:t>
            </a:r>
            <a:r>
              <a:rPr lang="en-US" sz="3900" dirty="0" err="1"/>
              <a:t>ve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sinah</a:t>
            </a:r>
            <a:r>
              <a:rPr lang="en-US" sz="3900" dirty="0"/>
              <a:t> ka </a:t>
            </a:r>
            <a:r>
              <a:rPr lang="en-US" sz="3900" dirty="0" err="1"/>
              <a:t>umter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Ka </a:t>
            </a:r>
            <a:r>
              <a:rPr lang="en-US" sz="3900" dirty="0" err="1"/>
              <a:t>dinnak</a:t>
            </a:r>
            <a:r>
              <a:rPr lang="en-US" sz="3900" dirty="0"/>
              <a:t> </a:t>
            </a:r>
            <a:r>
              <a:rPr lang="en-US" sz="3900" dirty="0" err="1"/>
              <a:t>Bawipa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6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16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211. THLICHIA A HRANGMI IN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C</a:t>
            </a:r>
          </a:p>
        </p:txBody>
      </p:sp>
    </p:spTree>
  </p:cSld>
  <p:clrMapOvr>
    <a:masterClrMapping/>
  </p:clrMapOvr>
</p:sld>
</file>

<file path=ppt/slides/slide16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Totho</a:t>
            </a:r>
            <a:r>
              <a:rPr lang="en-US" sz="3900" dirty="0"/>
              <a:t> </a:t>
            </a:r>
            <a:r>
              <a:rPr lang="en-US" sz="3900" dirty="0" err="1"/>
              <a:t>thlichia</a:t>
            </a:r>
            <a:r>
              <a:rPr lang="en-US" sz="3900" dirty="0"/>
              <a:t> </a:t>
            </a:r>
            <a:r>
              <a:rPr lang="en-US" sz="3900" dirty="0" err="1"/>
              <a:t>hrangmi</a:t>
            </a:r>
            <a:r>
              <a:rPr lang="en-US" sz="3900" dirty="0"/>
              <a:t> </a:t>
            </a:r>
            <a:r>
              <a:rPr lang="en-US" sz="3900" dirty="0" err="1"/>
              <a:t>chung</a:t>
            </a:r>
            <a:r>
              <a:rPr lang="en-US" sz="3900" dirty="0"/>
              <a:t> le, </a:t>
            </a:r>
            <a:r>
              <a:rPr lang="en-US" sz="3900" dirty="0" err="1"/>
              <a:t>Ngaihchiat</a:t>
            </a:r>
            <a:r>
              <a:rPr lang="en-US" sz="3900" dirty="0"/>
              <a:t> </a:t>
            </a:r>
            <a:r>
              <a:rPr lang="en-US" sz="3900" dirty="0" err="1"/>
              <a:t>tilet</a:t>
            </a:r>
            <a:r>
              <a:rPr lang="en-US" sz="3900" dirty="0"/>
              <a:t> a </a:t>
            </a:r>
            <a:r>
              <a:rPr lang="en-US" sz="3900" dirty="0" err="1"/>
              <a:t>thomi</a:t>
            </a:r>
            <a:r>
              <a:rPr lang="en-US" sz="3900" dirty="0"/>
              <a:t> in, </a:t>
            </a:r>
            <a:r>
              <a:rPr lang="en-US" sz="3900" dirty="0" err="1"/>
              <a:t>Daihnak</a:t>
            </a:r>
            <a:r>
              <a:rPr lang="en-US" sz="3900" dirty="0"/>
              <a:t> le </a:t>
            </a:r>
            <a:r>
              <a:rPr lang="en-US" sz="3900" dirty="0" err="1"/>
              <a:t>dornak</a:t>
            </a:r>
            <a:r>
              <a:rPr lang="en-US" sz="3900" dirty="0"/>
              <a:t> </a:t>
            </a:r>
            <a:r>
              <a:rPr lang="en-US" sz="3900" dirty="0" err="1"/>
              <a:t>hmun</a:t>
            </a:r>
            <a:r>
              <a:rPr lang="en-US" sz="3900" dirty="0"/>
              <a:t> a um, </a:t>
            </a:r>
            <a:r>
              <a:rPr lang="en-US" sz="3900" dirty="0" err="1"/>
              <a:t>Velngeihnak</a:t>
            </a:r>
            <a:r>
              <a:rPr lang="en-US" sz="3900" dirty="0"/>
              <a:t> </a:t>
            </a:r>
            <a:r>
              <a:rPr lang="en-US" sz="3900" dirty="0" err="1"/>
              <a:t>thutdan</a:t>
            </a:r>
            <a:r>
              <a:rPr lang="en-US" sz="3900" dirty="0"/>
              <a:t> </a:t>
            </a:r>
            <a:r>
              <a:rPr lang="en-US" sz="3900" dirty="0" err="1"/>
              <a:t>toi</a:t>
            </a:r>
            <a:r>
              <a:rPr lang="en-US" sz="3900" dirty="0"/>
              <a:t> ah khan.</a:t>
            </a:r>
          </a:p>
        </p:txBody>
      </p:sp>
    </p:spTree>
  </p:cSld>
  <p:clrMapOvr>
    <a:masterClrMapping/>
  </p:clrMapOvr>
</p:sld>
</file>

<file path=ppt/slides/slide16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 </a:t>
            </a:r>
            <a:r>
              <a:rPr lang="en-US" sz="3900" dirty="0" err="1"/>
              <a:t>thisen</a:t>
            </a:r>
            <a:r>
              <a:rPr lang="en-US" sz="3900" dirty="0"/>
              <a:t> </a:t>
            </a:r>
            <a:r>
              <a:rPr lang="en-US" sz="3900" dirty="0" err="1"/>
              <a:t>sungin</a:t>
            </a:r>
            <a:r>
              <a:rPr lang="en-US" sz="3900" dirty="0"/>
              <a:t>, </a:t>
            </a:r>
            <a:r>
              <a:rPr lang="en-US" sz="3900" dirty="0" err="1"/>
              <a:t>Kannih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tlanh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</a:t>
            </a:r>
            <a:r>
              <a:rPr lang="en-US" sz="3900" dirty="0" err="1"/>
              <a:t>Thisen</a:t>
            </a:r>
            <a:r>
              <a:rPr lang="en-US" sz="3900" dirty="0"/>
              <a:t> </a:t>
            </a:r>
            <a:r>
              <a:rPr lang="en-US" sz="3900" dirty="0" err="1"/>
              <a:t>cawkmi</a:t>
            </a:r>
            <a:r>
              <a:rPr lang="en-US" sz="3900" dirty="0"/>
              <a:t> </a:t>
            </a:r>
            <a:r>
              <a:rPr lang="en-US" sz="3900" dirty="0" err="1"/>
              <a:t>velngeih</a:t>
            </a:r>
            <a:r>
              <a:rPr lang="en-US" sz="3900" dirty="0"/>
              <a:t> </a:t>
            </a:r>
            <a:r>
              <a:rPr lang="en-US" sz="3900" dirty="0" err="1"/>
              <a:t>thutdan</a:t>
            </a:r>
            <a:r>
              <a:rPr lang="en-US" sz="3900" dirty="0"/>
              <a:t>, Kan ca </a:t>
            </a:r>
            <a:r>
              <a:rPr lang="en-US" sz="3900" dirty="0" err="1"/>
              <a:t>hnangamnak</a:t>
            </a:r>
            <a:r>
              <a:rPr lang="en-US" sz="3900" dirty="0"/>
              <a:t> </a:t>
            </a:r>
            <a:r>
              <a:rPr lang="en-US" sz="3900" dirty="0" err="1"/>
              <a:t>hmun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6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Thlarau</a:t>
            </a:r>
            <a:r>
              <a:rPr lang="en-US" sz="3900" dirty="0"/>
              <a:t> lung </a:t>
            </a:r>
            <a:r>
              <a:rPr lang="en-US" sz="3900" dirty="0" err="1"/>
              <a:t>khat</a:t>
            </a:r>
            <a:r>
              <a:rPr lang="en-US" sz="3900" dirty="0"/>
              <a:t> </a:t>
            </a:r>
            <a:r>
              <a:rPr lang="en-US" sz="3900" dirty="0" err="1"/>
              <a:t>tlonlen</a:t>
            </a:r>
            <a:r>
              <a:rPr lang="en-US" sz="3900" dirty="0"/>
              <a:t> </a:t>
            </a:r>
            <a:r>
              <a:rPr lang="en-US" sz="3900" dirty="0" err="1"/>
              <a:t>tinak</a:t>
            </a:r>
            <a:r>
              <a:rPr lang="en-US" sz="3900" dirty="0"/>
              <a:t>, </a:t>
            </a:r>
            <a:r>
              <a:rPr lang="en-US" sz="3900" dirty="0" err="1"/>
              <a:t>Hawikom</a:t>
            </a:r>
            <a:r>
              <a:rPr lang="en-US" sz="3900" dirty="0"/>
              <a:t> </a:t>
            </a:r>
            <a:r>
              <a:rPr lang="en-US" sz="3900" dirty="0" err="1"/>
              <a:t>rualremnak</a:t>
            </a:r>
            <a:r>
              <a:rPr lang="en-US" sz="3900" dirty="0"/>
              <a:t> </a:t>
            </a:r>
            <a:r>
              <a:rPr lang="en-US" sz="3900" dirty="0" err="1"/>
              <a:t>hmun</a:t>
            </a:r>
            <a:r>
              <a:rPr lang="en-US" sz="3900" dirty="0"/>
              <a:t> a um, Dang </a:t>
            </a:r>
            <a:r>
              <a:rPr lang="en-US" sz="3900" dirty="0" err="1"/>
              <a:t>tlei</a:t>
            </a:r>
            <a:r>
              <a:rPr lang="en-US" sz="3900" dirty="0"/>
              <a:t> </a:t>
            </a:r>
            <a:r>
              <a:rPr lang="en-US" sz="3900" dirty="0" err="1"/>
              <a:t>hmanh</a:t>
            </a:r>
            <a:r>
              <a:rPr lang="en-US" sz="3900" dirty="0"/>
              <a:t> </a:t>
            </a:r>
            <a:r>
              <a:rPr lang="en-US" sz="3900" dirty="0" err="1"/>
              <a:t>zumh</a:t>
            </a:r>
            <a:r>
              <a:rPr lang="en-US" sz="3900" dirty="0"/>
              <a:t> in an </a:t>
            </a:r>
            <a:r>
              <a:rPr lang="en-US" sz="3900" dirty="0" err="1"/>
              <a:t>leng</a:t>
            </a:r>
            <a:r>
              <a:rPr lang="en-US" sz="3900" dirty="0"/>
              <a:t> </a:t>
            </a:r>
            <a:r>
              <a:rPr lang="en-US" sz="3900" dirty="0" err="1"/>
              <a:t>ti</a:t>
            </a:r>
            <a:r>
              <a:rPr lang="en-US" sz="3900" dirty="0"/>
              <a:t>, </a:t>
            </a:r>
            <a:r>
              <a:rPr lang="en-US" sz="3900" dirty="0" err="1"/>
              <a:t>Velngeihnak</a:t>
            </a:r>
            <a:r>
              <a:rPr lang="en-US" sz="3900" dirty="0"/>
              <a:t> </a:t>
            </a:r>
            <a:r>
              <a:rPr lang="en-US" sz="3900" dirty="0" err="1"/>
              <a:t>thutdan</a:t>
            </a:r>
            <a:r>
              <a:rPr lang="en-US" sz="3900" dirty="0"/>
              <a:t> </a:t>
            </a:r>
            <a:r>
              <a:rPr lang="en-US" sz="3900" dirty="0" err="1"/>
              <a:t>velchum</a:t>
            </a:r>
            <a:r>
              <a:rPr lang="en-US" sz="3900" dirty="0"/>
              <a:t> ah.</a:t>
            </a:r>
          </a:p>
        </p:txBody>
      </p:sp>
    </p:spTree>
  </p:cSld>
  <p:clrMapOvr>
    <a:masterClrMapping/>
  </p:clrMapOvr>
</p:sld>
</file>

<file path=ppt/slides/slide16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</a:t>
            </a:r>
            <a:r>
              <a:rPr lang="en-US" sz="3900" dirty="0" err="1"/>
              <a:t>Va</a:t>
            </a:r>
            <a:r>
              <a:rPr lang="en-US" sz="3900" dirty="0"/>
              <a:t> </a:t>
            </a:r>
            <a:r>
              <a:rPr lang="en-US" sz="3900" dirty="0" err="1"/>
              <a:t>bangin</a:t>
            </a:r>
            <a:r>
              <a:rPr lang="en-US" sz="3900" dirty="0"/>
              <a:t> van ah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zuang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Sual</a:t>
            </a:r>
            <a:r>
              <a:rPr lang="en-US" sz="3900" dirty="0"/>
              <a:t> </a:t>
            </a:r>
            <a:r>
              <a:rPr lang="en-US" sz="3900" dirty="0" err="1"/>
              <a:t>hnahnawh</a:t>
            </a:r>
            <a:r>
              <a:rPr lang="en-US" sz="3900" dirty="0"/>
              <a:t> </a:t>
            </a:r>
            <a:r>
              <a:rPr lang="en-US" sz="3900" dirty="0" err="1"/>
              <a:t>ti</a:t>
            </a:r>
            <a:r>
              <a:rPr lang="en-US" sz="3900" dirty="0"/>
              <a:t> lo </a:t>
            </a:r>
            <a:r>
              <a:rPr lang="en-US" sz="3900" dirty="0" err="1"/>
              <a:t>hmun</a:t>
            </a:r>
            <a:r>
              <a:rPr lang="en-US" sz="3900" dirty="0"/>
              <a:t> ah </a:t>
            </a:r>
            <a:r>
              <a:rPr lang="en-US" sz="3900" dirty="0" err="1"/>
              <a:t>khin</a:t>
            </a:r>
            <a:r>
              <a:rPr lang="en-US" sz="3900" dirty="0"/>
              <a:t>;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sunpar</a:t>
            </a:r>
            <a:r>
              <a:rPr lang="en-US" sz="3900" dirty="0"/>
              <a:t> </a:t>
            </a:r>
            <a:r>
              <a:rPr lang="en-US" sz="3900" dirty="0" err="1"/>
              <a:t>lianhngannak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, </a:t>
            </a:r>
            <a:r>
              <a:rPr lang="en-US" sz="3900" dirty="0" err="1"/>
              <a:t>Velngeih</a:t>
            </a:r>
            <a:r>
              <a:rPr lang="en-US" sz="3900" dirty="0"/>
              <a:t> </a:t>
            </a:r>
            <a:r>
              <a:rPr lang="en-US" sz="3900" dirty="0" err="1"/>
              <a:t>thutdan</a:t>
            </a:r>
            <a:r>
              <a:rPr lang="en-US" sz="3900" dirty="0"/>
              <a:t> a </a:t>
            </a:r>
            <a:r>
              <a:rPr lang="en-US" sz="3900" dirty="0" err="1"/>
              <a:t>khuh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6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16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212. FACANG PHAL PUT IN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C</a:t>
            </a:r>
          </a:p>
        </p:txBody>
      </p:sp>
    </p:spTree>
  </p:cSld>
  <p:clrMapOvr>
    <a:masterClrMapping/>
  </p:clrMapOvr>
</p:sld>
</file>

<file path=ppt/slides/slide16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Zingka</a:t>
            </a:r>
            <a:r>
              <a:rPr lang="en-US" sz="3900" dirty="0"/>
              <a:t> </a:t>
            </a:r>
            <a:r>
              <a:rPr lang="en-US" sz="3900" dirty="0" err="1"/>
              <a:t>caan</a:t>
            </a:r>
            <a:r>
              <a:rPr lang="en-US" sz="3900" dirty="0"/>
              <a:t> ah </a:t>
            </a:r>
            <a:r>
              <a:rPr lang="en-US" sz="3900" dirty="0" err="1"/>
              <a:t>phun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Dawtnak</a:t>
            </a:r>
            <a:r>
              <a:rPr lang="en-US" sz="3900" dirty="0"/>
              <a:t> </a:t>
            </a:r>
            <a:r>
              <a:rPr lang="en-US" sz="3900" dirty="0" err="1"/>
              <a:t>thlaici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vorh</a:t>
            </a:r>
            <a:r>
              <a:rPr lang="en-US" sz="3900" dirty="0"/>
              <a:t>, Chun </a:t>
            </a:r>
            <a:r>
              <a:rPr lang="en-US" sz="3900" dirty="0" err="1"/>
              <a:t>caan</a:t>
            </a:r>
            <a:r>
              <a:rPr lang="en-US" sz="3900" dirty="0"/>
              <a:t> an </a:t>
            </a:r>
            <a:r>
              <a:rPr lang="en-US" sz="3900" dirty="0" err="1"/>
              <a:t>phun</a:t>
            </a:r>
            <a:r>
              <a:rPr lang="en-US" sz="3900" dirty="0"/>
              <a:t> </a:t>
            </a:r>
            <a:r>
              <a:rPr lang="en-US" sz="3900" dirty="0" err="1"/>
              <a:t>bangin</a:t>
            </a:r>
            <a:r>
              <a:rPr lang="en-US" sz="3900" dirty="0"/>
              <a:t>, </a:t>
            </a:r>
            <a:r>
              <a:rPr lang="en-US" sz="3900" dirty="0" err="1"/>
              <a:t>Zan</a:t>
            </a:r>
            <a:r>
              <a:rPr lang="en-US" sz="3900" dirty="0"/>
              <a:t> </a:t>
            </a:r>
            <a:r>
              <a:rPr lang="en-US" sz="3900" dirty="0" err="1"/>
              <a:t>caan</a:t>
            </a:r>
            <a:r>
              <a:rPr lang="en-US" sz="3900" dirty="0"/>
              <a:t> </a:t>
            </a:r>
            <a:r>
              <a:rPr lang="en-US" sz="3900" dirty="0" err="1"/>
              <a:t>zongah</a:t>
            </a:r>
            <a:r>
              <a:rPr lang="en-US" sz="3900" dirty="0"/>
              <a:t> </a:t>
            </a:r>
            <a:r>
              <a:rPr lang="en-US" sz="3900" dirty="0" err="1"/>
              <a:t>phun</a:t>
            </a:r>
            <a:r>
              <a:rPr lang="en-US" sz="3900" dirty="0"/>
              <a:t>, </a:t>
            </a:r>
            <a:r>
              <a:rPr lang="en-US" sz="3900" dirty="0" err="1"/>
              <a:t>Khawmhnak</a:t>
            </a:r>
            <a:r>
              <a:rPr lang="en-US" sz="3900" dirty="0"/>
              <a:t> </a:t>
            </a:r>
            <a:r>
              <a:rPr lang="en-US" sz="3900" dirty="0" err="1"/>
              <a:t>caan</a:t>
            </a:r>
            <a:r>
              <a:rPr lang="en-US" sz="3900" dirty="0"/>
              <a:t> </a:t>
            </a:r>
            <a:r>
              <a:rPr lang="en-US" sz="3900" dirty="0" err="1"/>
              <a:t>zong</a:t>
            </a:r>
            <a:r>
              <a:rPr lang="en-US" sz="3900" dirty="0"/>
              <a:t> </a:t>
            </a:r>
            <a:r>
              <a:rPr lang="en-US" sz="3900" dirty="0" err="1"/>
              <a:t>awt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Hlehnak</a:t>
            </a:r>
            <a:r>
              <a:rPr lang="en-US" sz="3900" dirty="0"/>
              <a:t> </a:t>
            </a:r>
            <a:r>
              <a:rPr lang="en-US" sz="3900" dirty="0" err="1"/>
              <a:t>caan</a:t>
            </a:r>
            <a:r>
              <a:rPr lang="en-US" sz="3900" dirty="0"/>
              <a:t> </a:t>
            </a:r>
            <a:r>
              <a:rPr lang="en-US" sz="3900" dirty="0" err="1"/>
              <a:t>zong</a:t>
            </a:r>
            <a:r>
              <a:rPr lang="en-US" sz="3900" dirty="0"/>
              <a:t> </a:t>
            </a:r>
            <a:r>
              <a:rPr lang="en-US" sz="3900" dirty="0" err="1"/>
              <a:t>hngak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Facang</a:t>
            </a:r>
            <a:r>
              <a:rPr lang="en-US" sz="3900" dirty="0"/>
              <a:t> </a:t>
            </a:r>
            <a:r>
              <a:rPr lang="en-US" sz="3900" dirty="0" err="1"/>
              <a:t>phal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put in </a:t>
            </a:r>
            <a:r>
              <a:rPr lang="en-US" sz="3900" dirty="0" err="1"/>
              <a:t>lawm</a:t>
            </a:r>
            <a:r>
              <a:rPr lang="en-US" sz="3900" dirty="0"/>
              <a:t> in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ra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6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Facang</a:t>
            </a:r>
            <a:r>
              <a:rPr lang="en-US" sz="3900" dirty="0"/>
              <a:t> </a:t>
            </a:r>
            <a:r>
              <a:rPr lang="en-US" sz="3900" dirty="0" err="1"/>
              <a:t>phal</a:t>
            </a:r>
            <a:r>
              <a:rPr lang="en-US" sz="3900" dirty="0"/>
              <a:t> put in, </a:t>
            </a:r>
            <a:r>
              <a:rPr lang="en-US" sz="3900" dirty="0" err="1"/>
              <a:t>Facang</a:t>
            </a:r>
            <a:r>
              <a:rPr lang="en-US" sz="3900" dirty="0"/>
              <a:t> </a:t>
            </a:r>
            <a:r>
              <a:rPr lang="en-US" sz="3900" dirty="0" err="1"/>
              <a:t>phal</a:t>
            </a:r>
            <a:r>
              <a:rPr lang="en-US" sz="3900" dirty="0"/>
              <a:t> put in, </a:t>
            </a:r>
            <a:r>
              <a:rPr lang="en-US" sz="3900" dirty="0" err="1"/>
              <a:t>Facang</a:t>
            </a:r>
            <a:r>
              <a:rPr lang="en-US" sz="3900" dirty="0"/>
              <a:t> </a:t>
            </a:r>
            <a:r>
              <a:rPr lang="en-US" sz="3900" dirty="0" err="1"/>
              <a:t>phal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put in </a:t>
            </a:r>
            <a:r>
              <a:rPr lang="en-US" sz="3900" dirty="0" err="1"/>
              <a:t>lawm</a:t>
            </a:r>
            <a:r>
              <a:rPr lang="en-US" sz="3900" dirty="0"/>
              <a:t> in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ra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Facang</a:t>
            </a:r>
            <a:r>
              <a:rPr lang="en-US" sz="3900" dirty="0"/>
              <a:t> </a:t>
            </a:r>
            <a:r>
              <a:rPr lang="en-US" sz="3900" dirty="0" err="1"/>
              <a:t>phal</a:t>
            </a:r>
            <a:r>
              <a:rPr lang="en-US" sz="3900" dirty="0"/>
              <a:t> put in, </a:t>
            </a:r>
            <a:r>
              <a:rPr lang="en-US" sz="3900" dirty="0" err="1"/>
              <a:t>Facang</a:t>
            </a:r>
            <a:r>
              <a:rPr lang="en-US" sz="3900" dirty="0"/>
              <a:t> </a:t>
            </a:r>
            <a:r>
              <a:rPr lang="en-US" sz="3900" dirty="0" err="1"/>
              <a:t>phal</a:t>
            </a:r>
            <a:r>
              <a:rPr lang="en-US" sz="3900" dirty="0"/>
              <a:t> put in, </a:t>
            </a:r>
            <a:r>
              <a:rPr lang="en-US" sz="3900" dirty="0" err="1"/>
              <a:t>Facang</a:t>
            </a:r>
            <a:r>
              <a:rPr lang="en-US" sz="3900" dirty="0"/>
              <a:t> </a:t>
            </a:r>
            <a:r>
              <a:rPr lang="en-US" sz="3900" dirty="0" err="1"/>
              <a:t>phal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put in </a:t>
            </a:r>
            <a:r>
              <a:rPr lang="en-US" sz="3900" dirty="0" err="1"/>
              <a:t>lawm</a:t>
            </a:r>
            <a:r>
              <a:rPr lang="en-US" sz="3900" dirty="0"/>
              <a:t> in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ra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6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Ni </a:t>
            </a:r>
            <a:r>
              <a:rPr lang="en-US" sz="3900" dirty="0" err="1"/>
              <a:t>ceunak</a:t>
            </a:r>
            <a:r>
              <a:rPr lang="en-US" sz="3900" dirty="0"/>
              <a:t> ah </a:t>
            </a:r>
            <a:r>
              <a:rPr lang="en-US" sz="3900" dirty="0" err="1"/>
              <a:t>phun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Thladem</a:t>
            </a:r>
            <a:r>
              <a:rPr lang="en-US" sz="3900" dirty="0"/>
              <a:t> </a:t>
            </a:r>
            <a:r>
              <a:rPr lang="en-US" sz="3900" dirty="0" err="1"/>
              <a:t>zongah</a:t>
            </a:r>
            <a:r>
              <a:rPr lang="en-US" sz="3900" dirty="0"/>
              <a:t> </a:t>
            </a:r>
            <a:r>
              <a:rPr lang="en-US" sz="3900" dirty="0" err="1"/>
              <a:t>phun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Khuasik</a:t>
            </a:r>
            <a:r>
              <a:rPr lang="en-US" sz="3900" dirty="0"/>
              <a:t> </a:t>
            </a:r>
            <a:r>
              <a:rPr lang="en-US" sz="3900" dirty="0" err="1"/>
              <a:t>caan</a:t>
            </a:r>
            <a:r>
              <a:rPr lang="en-US" sz="3900" dirty="0"/>
              <a:t> le </a:t>
            </a:r>
            <a:r>
              <a:rPr lang="en-US" sz="3900" dirty="0" err="1"/>
              <a:t>minmei</a:t>
            </a:r>
            <a:r>
              <a:rPr lang="en-US" sz="3900" dirty="0"/>
              <a:t> </a:t>
            </a:r>
            <a:r>
              <a:rPr lang="en-US" sz="3900" dirty="0" err="1"/>
              <a:t>phan</a:t>
            </a:r>
            <a:r>
              <a:rPr lang="en-US" sz="3900" dirty="0"/>
              <a:t> </a:t>
            </a:r>
            <a:r>
              <a:rPr lang="en-US" sz="3900" dirty="0" err="1"/>
              <a:t>awk</a:t>
            </a:r>
            <a:r>
              <a:rPr lang="en-US" sz="3900" dirty="0"/>
              <a:t> an </a:t>
            </a:r>
            <a:r>
              <a:rPr lang="en-US" sz="3900" dirty="0" err="1"/>
              <a:t>si</a:t>
            </a:r>
            <a:r>
              <a:rPr lang="en-US" sz="3900" dirty="0"/>
              <a:t> lo, </a:t>
            </a:r>
            <a:r>
              <a:rPr lang="en-US" sz="3900" dirty="0" err="1"/>
              <a:t>Khawmh</a:t>
            </a:r>
            <a:r>
              <a:rPr lang="en-US" sz="3900" dirty="0"/>
              <a:t> </a:t>
            </a:r>
            <a:r>
              <a:rPr lang="en-US" sz="3900" dirty="0" err="1"/>
              <a:t>caan</a:t>
            </a:r>
            <a:r>
              <a:rPr lang="en-US" sz="3900" dirty="0"/>
              <a:t> a </a:t>
            </a:r>
            <a:r>
              <a:rPr lang="en-US" sz="3900" dirty="0" err="1"/>
              <a:t>phak</a:t>
            </a:r>
            <a:r>
              <a:rPr lang="en-US" sz="3900" dirty="0"/>
              <a:t> </a:t>
            </a:r>
            <a:r>
              <a:rPr lang="en-US" sz="3900" dirty="0" err="1"/>
              <a:t>tik</a:t>
            </a:r>
            <a:r>
              <a:rPr lang="en-US" sz="3900" dirty="0"/>
              <a:t>-ah, </a:t>
            </a:r>
            <a:r>
              <a:rPr lang="en-US" sz="3900" dirty="0" err="1"/>
              <a:t>Rian</a:t>
            </a:r>
            <a:r>
              <a:rPr lang="en-US" sz="3900" dirty="0"/>
              <a:t> </a:t>
            </a:r>
            <a:r>
              <a:rPr lang="en-US" sz="3900" dirty="0" err="1"/>
              <a:t>zong</a:t>
            </a:r>
            <a:r>
              <a:rPr lang="en-US" sz="3900" dirty="0"/>
              <a:t> a </a:t>
            </a:r>
            <a:r>
              <a:rPr lang="en-US" sz="3900" dirty="0" err="1"/>
              <a:t>dih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Facang</a:t>
            </a:r>
            <a:r>
              <a:rPr lang="en-US" sz="3900" dirty="0"/>
              <a:t> </a:t>
            </a:r>
            <a:r>
              <a:rPr lang="en-US" sz="3900" dirty="0" err="1"/>
              <a:t>phal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put in </a:t>
            </a:r>
            <a:r>
              <a:rPr lang="en-US" sz="3900" dirty="0" err="1"/>
              <a:t>lawm</a:t>
            </a:r>
            <a:r>
              <a:rPr lang="en-US" sz="3900" dirty="0"/>
              <a:t> in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ra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6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Facang</a:t>
            </a:r>
            <a:r>
              <a:rPr lang="en-US" sz="3900" dirty="0"/>
              <a:t> </a:t>
            </a:r>
            <a:r>
              <a:rPr lang="en-US" sz="3900" dirty="0" err="1"/>
              <a:t>phal</a:t>
            </a:r>
            <a:r>
              <a:rPr lang="en-US" sz="3900" dirty="0"/>
              <a:t> put in, </a:t>
            </a:r>
            <a:r>
              <a:rPr lang="en-US" sz="3900" dirty="0" err="1"/>
              <a:t>Facang</a:t>
            </a:r>
            <a:r>
              <a:rPr lang="en-US" sz="3900" dirty="0"/>
              <a:t> </a:t>
            </a:r>
            <a:r>
              <a:rPr lang="en-US" sz="3900" dirty="0" err="1"/>
              <a:t>phal</a:t>
            </a:r>
            <a:r>
              <a:rPr lang="en-US" sz="3900" dirty="0"/>
              <a:t> put in, </a:t>
            </a:r>
            <a:r>
              <a:rPr lang="en-US" sz="3900" dirty="0" err="1"/>
              <a:t>Facang</a:t>
            </a:r>
            <a:r>
              <a:rPr lang="en-US" sz="3900" dirty="0"/>
              <a:t> </a:t>
            </a:r>
            <a:r>
              <a:rPr lang="en-US" sz="3900" dirty="0" err="1"/>
              <a:t>phal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put in </a:t>
            </a:r>
            <a:r>
              <a:rPr lang="en-US" sz="3900" dirty="0" err="1"/>
              <a:t>lawm</a:t>
            </a:r>
            <a:r>
              <a:rPr lang="en-US" sz="3900" dirty="0"/>
              <a:t> in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ra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Facang</a:t>
            </a:r>
            <a:r>
              <a:rPr lang="en-US" sz="3900" dirty="0"/>
              <a:t> </a:t>
            </a:r>
            <a:r>
              <a:rPr lang="en-US" sz="3900" dirty="0" err="1"/>
              <a:t>phal</a:t>
            </a:r>
            <a:r>
              <a:rPr lang="en-US" sz="3900" dirty="0"/>
              <a:t> put in, </a:t>
            </a:r>
            <a:r>
              <a:rPr lang="en-US" sz="3900" dirty="0" err="1"/>
              <a:t>Facang</a:t>
            </a:r>
            <a:r>
              <a:rPr lang="en-US" sz="3900" dirty="0"/>
              <a:t> </a:t>
            </a:r>
            <a:r>
              <a:rPr lang="en-US" sz="3900" dirty="0" err="1"/>
              <a:t>phal</a:t>
            </a:r>
            <a:r>
              <a:rPr lang="en-US" sz="3900" dirty="0"/>
              <a:t> put in, </a:t>
            </a:r>
            <a:r>
              <a:rPr lang="en-US" sz="3900" dirty="0" err="1"/>
              <a:t>Facang</a:t>
            </a:r>
            <a:r>
              <a:rPr lang="en-US" sz="3900" dirty="0"/>
              <a:t> </a:t>
            </a:r>
            <a:r>
              <a:rPr lang="en-US" sz="3900" dirty="0" err="1"/>
              <a:t>phal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put in </a:t>
            </a:r>
            <a:r>
              <a:rPr lang="en-US" sz="3900" dirty="0" err="1"/>
              <a:t>lawm</a:t>
            </a:r>
            <a:r>
              <a:rPr lang="en-US" sz="3900" dirty="0"/>
              <a:t> in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ra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6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Tah</a:t>
            </a:r>
            <a:r>
              <a:rPr lang="en-US" sz="3900" dirty="0"/>
              <a:t> </a:t>
            </a:r>
            <a:r>
              <a:rPr lang="en-US" sz="3900" dirty="0" err="1"/>
              <a:t>pah</a:t>
            </a:r>
            <a:r>
              <a:rPr lang="en-US" sz="3900" dirty="0"/>
              <a:t> in </a:t>
            </a:r>
            <a:r>
              <a:rPr lang="en-US" sz="3900" dirty="0" err="1"/>
              <a:t>va</a:t>
            </a:r>
            <a:r>
              <a:rPr lang="en-US" sz="3900" dirty="0"/>
              <a:t> </a:t>
            </a:r>
            <a:r>
              <a:rPr lang="en-US" sz="3900" dirty="0" err="1"/>
              <a:t>kal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Bawipa</a:t>
            </a:r>
            <a:r>
              <a:rPr lang="en-US" sz="3900" dirty="0"/>
              <a:t> ca-ah </a:t>
            </a:r>
            <a:r>
              <a:rPr lang="en-US" sz="3900" dirty="0" err="1"/>
              <a:t>phun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Rawhnak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kannih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ngaihchiatter</a:t>
            </a:r>
            <a:r>
              <a:rPr lang="en-US" sz="3900" dirty="0"/>
              <a:t> </a:t>
            </a:r>
            <a:r>
              <a:rPr lang="en-US" sz="3900" dirty="0" err="1"/>
              <a:t>hmanhseh</a:t>
            </a:r>
            <a:r>
              <a:rPr lang="en-US" sz="3900" dirty="0"/>
              <a:t>, </a:t>
            </a:r>
            <a:r>
              <a:rPr lang="en-US" sz="3900" dirty="0" err="1"/>
              <a:t>Tahnak</a:t>
            </a:r>
            <a:r>
              <a:rPr lang="en-US" sz="3900" dirty="0"/>
              <a:t> a </a:t>
            </a:r>
            <a:r>
              <a:rPr lang="en-US" sz="3900" dirty="0" err="1"/>
              <a:t>dih</a:t>
            </a:r>
            <a:r>
              <a:rPr lang="en-US" sz="3900" dirty="0"/>
              <a:t> </a:t>
            </a:r>
            <a:r>
              <a:rPr lang="en-US" sz="3900" dirty="0" err="1"/>
              <a:t>tik</a:t>
            </a:r>
            <a:r>
              <a:rPr lang="en-US" sz="3900" dirty="0"/>
              <a:t>-ah, </a:t>
            </a:r>
            <a:r>
              <a:rPr lang="en-US" sz="3900" dirty="0" err="1"/>
              <a:t>Jesuh</a:t>
            </a:r>
            <a:r>
              <a:rPr lang="en-US" sz="3900" dirty="0"/>
              <a:t>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lawmh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Facang</a:t>
            </a:r>
            <a:r>
              <a:rPr lang="en-US" sz="3900" dirty="0"/>
              <a:t> </a:t>
            </a:r>
            <a:r>
              <a:rPr lang="en-US" sz="3900" dirty="0" err="1"/>
              <a:t>phal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put in </a:t>
            </a:r>
            <a:r>
              <a:rPr lang="en-US" sz="3900" dirty="0" err="1"/>
              <a:t>lawm</a:t>
            </a:r>
            <a:r>
              <a:rPr lang="en-US" sz="3900" dirty="0"/>
              <a:t> in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ra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6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Facang</a:t>
            </a:r>
            <a:r>
              <a:rPr lang="en-US" sz="3900" dirty="0"/>
              <a:t> </a:t>
            </a:r>
            <a:r>
              <a:rPr lang="en-US" sz="3900" dirty="0" err="1"/>
              <a:t>phal</a:t>
            </a:r>
            <a:r>
              <a:rPr lang="en-US" sz="3900" dirty="0"/>
              <a:t> put in, </a:t>
            </a:r>
            <a:r>
              <a:rPr lang="en-US" sz="3900" dirty="0" err="1"/>
              <a:t>Facang</a:t>
            </a:r>
            <a:r>
              <a:rPr lang="en-US" sz="3900" dirty="0"/>
              <a:t> </a:t>
            </a:r>
            <a:r>
              <a:rPr lang="en-US" sz="3900" dirty="0" err="1"/>
              <a:t>phal</a:t>
            </a:r>
            <a:r>
              <a:rPr lang="en-US" sz="3900" dirty="0"/>
              <a:t> put in, </a:t>
            </a:r>
            <a:r>
              <a:rPr lang="en-US" sz="3900" dirty="0" err="1"/>
              <a:t>Facang</a:t>
            </a:r>
            <a:r>
              <a:rPr lang="en-US" sz="3900" dirty="0"/>
              <a:t> </a:t>
            </a:r>
            <a:r>
              <a:rPr lang="en-US" sz="3900" dirty="0" err="1"/>
              <a:t>phal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put in </a:t>
            </a:r>
            <a:r>
              <a:rPr lang="en-US" sz="3900" dirty="0" err="1"/>
              <a:t>lawm</a:t>
            </a:r>
            <a:r>
              <a:rPr lang="en-US" sz="3900" dirty="0"/>
              <a:t> in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ra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Facang</a:t>
            </a:r>
            <a:r>
              <a:rPr lang="en-US" sz="3900" dirty="0"/>
              <a:t> </a:t>
            </a:r>
            <a:r>
              <a:rPr lang="en-US" sz="3900" dirty="0" err="1"/>
              <a:t>phal</a:t>
            </a:r>
            <a:r>
              <a:rPr lang="en-US" sz="3900" dirty="0"/>
              <a:t> put in, </a:t>
            </a:r>
            <a:r>
              <a:rPr lang="en-US" sz="3900" dirty="0" err="1"/>
              <a:t>Facang</a:t>
            </a:r>
            <a:r>
              <a:rPr lang="en-US" sz="3900" dirty="0"/>
              <a:t> </a:t>
            </a:r>
            <a:r>
              <a:rPr lang="en-US" sz="3900" dirty="0" err="1"/>
              <a:t>phal</a:t>
            </a:r>
            <a:r>
              <a:rPr lang="en-US" sz="3900" dirty="0"/>
              <a:t> put in, </a:t>
            </a:r>
            <a:r>
              <a:rPr lang="en-US" sz="3900" dirty="0" err="1"/>
              <a:t>Facang</a:t>
            </a:r>
            <a:r>
              <a:rPr lang="en-US" sz="3900" dirty="0"/>
              <a:t> </a:t>
            </a:r>
            <a:r>
              <a:rPr lang="en-US" sz="3900" dirty="0" err="1"/>
              <a:t>phal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put in </a:t>
            </a:r>
            <a:r>
              <a:rPr lang="en-US" sz="3900" dirty="0" err="1"/>
              <a:t>lawm</a:t>
            </a:r>
            <a:r>
              <a:rPr lang="en-US" sz="3900" dirty="0"/>
              <a:t> in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ra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6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16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213. RATPI HNA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</a:t>
            </a:r>
            <a:r>
              <a:rPr lang="en-US" sz="3900" dirty="0" err="1"/>
              <a:t>Ab</a:t>
            </a:r>
            <a:endParaRPr lang="en-US" sz="3900" dirty="0"/>
          </a:p>
        </p:txBody>
      </p:sp>
    </p:spTree>
  </p:cSld>
  <p:clrMapOvr>
    <a:masterClrMapping/>
  </p:clrMapOvr>
</p:sld>
</file>

<file path=ppt/slides/slide16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Ngai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</a:t>
            </a:r>
            <a:r>
              <a:rPr lang="en-US" sz="3900" dirty="0" err="1"/>
              <a:t>ramlak</a:t>
            </a:r>
            <a:r>
              <a:rPr lang="en-US" sz="3900" dirty="0"/>
              <a:t> </a:t>
            </a:r>
            <a:r>
              <a:rPr lang="en-US" sz="3900" dirty="0" err="1"/>
              <a:t>khuamui</a:t>
            </a:r>
            <a:r>
              <a:rPr lang="en-US" sz="3900" dirty="0"/>
              <a:t> </a:t>
            </a:r>
            <a:r>
              <a:rPr lang="en-US" sz="3900" dirty="0" err="1"/>
              <a:t>chungah</a:t>
            </a:r>
            <a:r>
              <a:rPr lang="en-US" sz="3900" dirty="0"/>
              <a:t>, </a:t>
            </a:r>
            <a:r>
              <a:rPr lang="en-US" sz="3900" dirty="0" err="1"/>
              <a:t>Tuukhal</a:t>
            </a:r>
            <a:r>
              <a:rPr lang="en-US" sz="3900" dirty="0"/>
              <a:t> pa au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theih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Tuu</a:t>
            </a:r>
            <a:r>
              <a:rPr lang="en-US" sz="3900" dirty="0"/>
              <a:t> run </a:t>
            </a:r>
            <a:r>
              <a:rPr lang="en-US" sz="3900" dirty="0" err="1"/>
              <a:t>chungin</a:t>
            </a:r>
            <a:r>
              <a:rPr lang="en-US" sz="3900" dirty="0"/>
              <a:t> a </a:t>
            </a:r>
            <a:r>
              <a:rPr lang="en-US" sz="3900" dirty="0" err="1"/>
              <a:t>tlaumi</a:t>
            </a:r>
            <a:r>
              <a:rPr lang="en-US" sz="3900" dirty="0"/>
              <a:t> </a:t>
            </a:r>
            <a:r>
              <a:rPr lang="en-US" sz="3900" dirty="0" err="1"/>
              <a:t>tuu</a:t>
            </a:r>
            <a:r>
              <a:rPr lang="en-US" sz="3900" dirty="0"/>
              <a:t>, A </a:t>
            </a:r>
            <a:r>
              <a:rPr lang="en-US" sz="3900" dirty="0" err="1"/>
              <a:t>kawh</a:t>
            </a:r>
            <a:r>
              <a:rPr lang="en-US" sz="3900" dirty="0"/>
              <a:t> </a:t>
            </a:r>
            <a:r>
              <a:rPr lang="en-US" sz="3900" dirty="0" err="1"/>
              <a:t>lengmang</a:t>
            </a:r>
            <a:r>
              <a:rPr lang="en-US" sz="3900" dirty="0"/>
              <a:t> </a:t>
            </a:r>
            <a:r>
              <a:rPr lang="en-US" sz="3900" dirty="0" err="1"/>
              <a:t>nak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aw cu.</a:t>
            </a:r>
          </a:p>
        </p:txBody>
      </p:sp>
    </p:spTree>
  </p:cSld>
  <p:clrMapOvr>
    <a:masterClrMapping/>
  </p:clrMapOvr>
</p:sld>
</file>

<file path=ppt/slides/slide16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Ratpi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, </a:t>
            </a:r>
            <a:r>
              <a:rPr lang="en-US" sz="3900" dirty="0" err="1"/>
              <a:t>Ratpi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! </a:t>
            </a:r>
            <a:r>
              <a:rPr lang="en-US" sz="3900" dirty="0" err="1"/>
              <a:t>Sual</a:t>
            </a:r>
            <a:r>
              <a:rPr lang="en-US" sz="3900" dirty="0"/>
              <a:t> </a:t>
            </a:r>
            <a:r>
              <a:rPr lang="en-US" sz="3900" dirty="0" err="1"/>
              <a:t>nak</a:t>
            </a:r>
            <a:r>
              <a:rPr lang="en-US" sz="3900" dirty="0"/>
              <a:t> </a:t>
            </a:r>
            <a:r>
              <a:rPr lang="en-US" sz="3900" dirty="0" err="1"/>
              <a:t>hmun</a:t>
            </a:r>
            <a:r>
              <a:rPr lang="en-US" sz="3900" dirty="0"/>
              <a:t> khan </a:t>
            </a:r>
            <a:r>
              <a:rPr lang="en-US" sz="3900" dirty="0" err="1"/>
              <a:t>hun</a:t>
            </a:r>
            <a:r>
              <a:rPr lang="en-US" sz="3900" dirty="0"/>
              <a:t> </a:t>
            </a:r>
            <a:r>
              <a:rPr lang="en-US" sz="3900" dirty="0" err="1"/>
              <a:t>chuahpi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! A </a:t>
            </a:r>
            <a:r>
              <a:rPr lang="en-US" sz="3900" dirty="0" err="1"/>
              <a:t>tlaumi</a:t>
            </a:r>
            <a:r>
              <a:rPr lang="en-US" sz="3900" dirty="0"/>
              <a:t> </a:t>
            </a:r>
            <a:r>
              <a:rPr lang="en-US" sz="3900" dirty="0" err="1"/>
              <a:t>tuu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!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sinah</a:t>
            </a:r>
            <a:r>
              <a:rPr lang="en-US" sz="3900" dirty="0"/>
              <a:t> </a:t>
            </a:r>
            <a:r>
              <a:rPr lang="en-US" sz="3900" dirty="0" err="1"/>
              <a:t>cun</a:t>
            </a:r>
            <a:r>
              <a:rPr lang="en-US" sz="3900" dirty="0"/>
              <a:t> </a:t>
            </a:r>
            <a:r>
              <a:rPr lang="en-US" sz="3900" dirty="0" err="1"/>
              <a:t>ratpi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6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A </a:t>
            </a:r>
            <a:r>
              <a:rPr lang="en-US" sz="3900" dirty="0" err="1"/>
              <a:t>tlaumi</a:t>
            </a:r>
            <a:r>
              <a:rPr lang="en-US" sz="3900" dirty="0"/>
              <a:t> </a:t>
            </a:r>
            <a:r>
              <a:rPr lang="en-US" sz="3900" dirty="0" err="1"/>
              <a:t>tuu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kawl</a:t>
            </a:r>
            <a:r>
              <a:rPr lang="en-US" sz="3900" dirty="0"/>
              <a:t> </a:t>
            </a:r>
            <a:r>
              <a:rPr lang="en-US" sz="3900" dirty="0" err="1"/>
              <a:t>awkah</a:t>
            </a:r>
            <a:r>
              <a:rPr lang="en-US" sz="3900" dirty="0"/>
              <a:t>, </a:t>
            </a:r>
            <a:r>
              <a:rPr lang="en-US" sz="3900" dirty="0" err="1"/>
              <a:t>Tuukhal</a:t>
            </a:r>
            <a:r>
              <a:rPr lang="en-US" sz="3900" dirty="0"/>
              <a:t> pa </a:t>
            </a:r>
            <a:r>
              <a:rPr lang="en-US" sz="3900" dirty="0" err="1"/>
              <a:t>hodah</a:t>
            </a:r>
            <a:r>
              <a:rPr lang="en-US" sz="3900" dirty="0"/>
              <a:t> a </a:t>
            </a:r>
            <a:r>
              <a:rPr lang="en-US" sz="3900" dirty="0" err="1"/>
              <a:t>bawm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? </a:t>
            </a:r>
            <a:r>
              <a:rPr lang="en-US" sz="3900" dirty="0" err="1"/>
              <a:t>Khuasih</a:t>
            </a:r>
            <a:r>
              <a:rPr lang="en-US" sz="3900" dirty="0"/>
              <a:t> </a:t>
            </a:r>
            <a:r>
              <a:rPr lang="en-US" sz="3900" dirty="0" err="1"/>
              <a:t>lonak</a:t>
            </a:r>
            <a:r>
              <a:rPr lang="en-US" sz="3900" dirty="0"/>
              <a:t> </a:t>
            </a:r>
            <a:r>
              <a:rPr lang="en-US" sz="3900" dirty="0" err="1"/>
              <a:t>tuu</a:t>
            </a:r>
            <a:r>
              <a:rPr lang="en-US" sz="3900" dirty="0"/>
              <a:t> </a:t>
            </a:r>
            <a:r>
              <a:rPr lang="en-US" sz="3900" dirty="0" err="1"/>
              <a:t>kawm</a:t>
            </a:r>
            <a:r>
              <a:rPr lang="en-US" sz="3900" dirty="0"/>
              <a:t> </a:t>
            </a:r>
            <a:r>
              <a:rPr lang="en-US" sz="3900" dirty="0" err="1"/>
              <a:t>chungah</a:t>
            </a:r>
            <a:r>
              <a:rPr lang="en-US" sz="3900" dirty="0"/>
              <a:t>, Ho </a:t>
            </a:r>
            <a:r>
              <a:rPr lang="en-US" sz="3900" dirty="0" err="1"/>
              <a:t>dah</a:t>
            </a:r>
            <a:r>
              <a:rPr lang="en-US" sz="3900" dirty="0"/>
              <a:t> </a:t>
            </a:r>
            <a:r>
              <a:rPr lang="en-US" sz="3900" dirty="0" err="1"/>
              <a:t>tuu</a:t>
            </a:r>
            <a:r>
              <a:rPr lang="en-US" sz="3900" dirty="0"/>
              <a:t> a </a:t>
            </a:r>
            <a:r>
              <a:rPr lang="en-US" sz="3900" dirty="0" err="1"/>
              <a:t>luhter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?</a:t>
            </a:r>
          </a:p>
        </p:txBody>
      </p:sp>
    </p:spTree>
  </p:cSld>
  <p:clrMapOvr>
    <a:masterClrMapping/>
  </p:clrMapOvr>
</p:sld>
</file>

<file path=ppt/slides/slide16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Ratpi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, </a:t>
            </a:r>
            <a:r>
              <a:rPr lang="en-US" sz="3900" dirty="0" err="1"/>
              <a:t>Ratpi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! </a:t>
            </a:r>
            <a:r>
              <a:rPr lang="en-US" sz="3900" dirty="0" err="1"/>
              <a:t>Sual</a:t>
            </a:r>
            <a:r>
              <a:rPr lang="en-US" sz="3900" dirty="0"/>
              <a:t> </a:t>
            </a:r>
            <a:r>
              <a:rPr lang="en-US" sz="3900" dirty="0" err="1"/>
              <a:t>nak</a:t>
            </a:r>
            <a:r>
              <a:rPr lang="en-US" sz="3900" dirty="0"/>
              <a:t> </a:t>
            </a:r>
            <a:r>
              <a:rPr lang="en-US" sz="3900" dirty="0" err="1"/>
              <a:t>hmun</a:t>
            </a:r>
            <a:r>
              <a:rPr lang="en-US" sz="3900" dirty="0"/>
              <a:t> khan </a:t>
            </a:r>
            <a:r>
              <a:rPr lang="en-US" sz="3900" dirty="0" err="1"/>
              <a:t>hun</a:t>
            </a:r>
            <a:r>
              <a:rPr lang="en-US" sz="3900" dirty="0"/>
              <a:t> </a:t>
            </a:r>
            <a:r>
              <a:rPr lang="en-US" sz="3900" dirty="0" err="1"/>
              <a:t>chuahpi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! A </a:t>
            </a:r>
            <a:r>
              <a:rPr lang="en-US" sz="3900" dirty="0" err="1"/>
              <a:t>tlaumi</a:t>
            </a:r>
            <a:r>
              <a:rPr lang="en-US" sz="3900" dirty="0"/>
              <a:t> </a:t>
            </a:r>
            <a:r>
              <a:rPr lang="en-US" sz="3900" dirty="0" err="1"/>
              <a:t>tuu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!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sinah</a:t>
            </a:r>
            <a:r>
              <a:rPr lang="en-US" sz="3900" dirty="0"/>
              <a:t> </a:t>
            </a:r>
            <a:r>
              <a:rPr lang="en-US" sz="3900" dirty="0" err="1"/>
              <a:t>cun</a:t>
            </a:r>
            <a:r>
              <a:rPr lang="en-US" sz="3900" dirty="0"/>
              <a:t> </a:t>
            </a:r>
            <a:r>
              <a:rPr lang="en-US" sz="3900" dirty="0" err="1"/>
              <a:t>ratpi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6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Ramlak</a:t>
            </a:r>
            <a:r>
              <a:rPr lang="en-US" sz="3900" dirty="0"/>
              <a:t> le </a:t>
            </a:r>
            <a:r>
              <a:rPr lang="en-US" sz="3900" dirty="0" err="1"/>
              <a:t>tlangcung</a:t>
            </a:r>
            <a:r>
              <a:rPr lang="en-US" sz="3900" dirty="0"/>
              <a:t> </a:t>
            </a:r>
            <a:r>
              <a:rPr lang="en-US" sz="3900" dirty="0" err="1"/>
              <a:t>zongah</a:t>
            </a:r>
            <a:r>
              <a:rPr lang="en-US" sz="3900" dirty="0"/>
              <a:t> khan, </a:t>
            </a:r>
            <a:r>
              <a:rPr lang="en-US" sz="3900" dirty="0" err="1"/>
              <a:t>Annih</a:t>
            </a:r>
            <a:r>
              <a:rPr lang="en-US" sz="3900" dirty="0"/>
              <a:t> </a:t>
            </a:r>
            <a:r>
              <a:rPr lang="en-US" sz="3900" dirty="0" err="1"/>
              <a:t>tahnak</a:t>
            </a:r>
            <a:r>
              <a:rPr lang="en-US" sz="3900" dirty="0"/>
              <a:t> aw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ngai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nan</a:t>
            </a:r>
            <a:r>
              <a:rPr lang="en-US" sz="3900" dirty="0"/>
              <a:t> sin-ah a </a:t>
            </a:r>
            <a:r>
              <a:rPr lang="en-US" sz="3900" dirty="0" err="1"/>
              <a:t>chim</a:t>
            </a:r>
            <a:r>
              <a:rPr lang="en-US" sz="3900" dirty="0"/>
              <a:t>, "Ka </a:t>
            </a:r>
            <a:r>
              <a:rPr lang="en-US" sz="3900" dirty="0" err="1"/>
              <a:t>tuu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kawllai</a:t>
            </a:r>
            <a:r>
              <a:rPr lang="en-US" sz="3900" dirty="0"/>
              <a:t>" a </a:t>
            </a:r>
            <a:r>
              <a:rPr lang="en-US" sz="3900" dirty="0" err="1"/>
              <a:t>ti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6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Ratpi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, </a:t>
            </a:r>
            <a:r>
              <a:rPr lang="en-US" sz="3900" dirty="0" err="1"/>
              <a:t>Ratpi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! </a:t>
            </a:r>
            <a:r>
              <a:rPr lang="en-US" sz="3900" dirty="0" err="1"/>
              <a:t>Sual</a:t>
            </a:r>
            <a:r>
              <a:rPr lang="en-US" sz="3900" dirty="0"/>
              <a:t> </a:t>
            </a:r>
            <a:r>
              <a:rPr lang="en-US" sz="3900" dirty="0" err="1"/>
              <a:t>nak</a:t>
            </a:r>
            <a:r>
              <a:rPr lang="en-US" sz="3900" dirty="0"/>
              <a:t> </a:t>
            </a:r>
            <a:r>
              <a:rPr lang="en-US" sz="3900" dirty="0" err="1"/>
              <a:t>hmun</a:t>
            </a:r>
            <a:r>
              <a:rPr lang="en-US" sz="3900" dirty="0"/>
              <a:t> khan </a:t>
            </a:r>
            <a:r>
              <a:rPr lang="en-US" sz="3900" dirty="0" err="1"/>
              <a:t>hun</a:t>
            </a:r>
            <a:r>
              <a:rPr lang="en-US" sz="3900" dirty="0"/>
              <a:t> </a:t>
            </a:r>
            <a:r>
              <a:rPr lang="en-US" sz="3900" dirty="0" err="1"/>
              <a:t>chuahpi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! A </a:t>
            </a:r>
            <a:r>
              <a:rPr lang="en-US" sz="3900" dirty="0" err="1"/>
              <a:t>tlaumi</a:t>
            </a:r>
            <a:r>
              <a:rPr lang="en-US" sz="3900" dirty="0"/>
              <a:t> </a:t>
            </a:r>
            <a:r>
              <a:rPr lang="en-US" sz="3900" dirty="0" err="1"/>
              <a:t>tuu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!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sinah</a:t>
            </a:r>
            <a:r>
              <a:rPr lang="en-US" sz="3900" dirty="0"/>
              <a:t> </a:t>
            </a:r>
            <a:r>
              <a:rPr lang="en-US" sz="3900" dirty="0" err="1"/>
              <a:t>cun</a:t>
            </a:r>
            <a:r>
              <a:rPr lang="en-US" sz="3900" dirty="0"/>
              <a:t> </a:t>
            </a:r>
            <a:r>
              <a:rPr lang="en-US" sz="3900" dirty="0" err="1"/>
              <a:t>ratpi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6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16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214. JESUH TUM THAN TIANG KAN TUAN LAI</a:t>
            </a:r>
          </a:p>
          <a:p>
            <a:r>
              <a:rPr lang="en-US" sz="3900" dirty="0" err="1"/>
              <a:t>Doh</a:t>
            </a:r>
            <a:r>
              <a:rPr lang="en-US" sz="3900" dirty="0"/>
              <a:t> is F</a:t>
            </a:r>
          </a:p>
        </p:txBody>
      </p:sp>
    </p:spTree>
  </p:cSld>
  <p:clrMapOvr>
    <a:masterClrMapping/>
  </p:clrMapOvr>
</p:sld>
</file>

<file path=ppt/slides/slide16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Sifahnak</a:t>
            </a:r>
            <a:r>
              <a:rPr lang="en-US" sz="3900" dirty="0"/>
              <a:t> in </a:t>
            </a:r>
            <a:r>
              <a:rPr lang="en-US" sz="3900" dirty="0" err="1"/>
              <a:t>ruahchan</a:t>
            </a:r>
            <a:r>
              <a:rPr lang="en-US" sz="3900" dirty="0"/>
              <a:t> ram </a:t>
            </a:r>
            <a:r>
              <a:rPr lang="en-US" sz="3900" dirty="0" err="1"/>
              <a:t>tha</a:t>
            </a:r>
            <a:r>
              <a:rPr lang="en-US" sz="3900" dirty="0"/>
              <a:t>, </a:t>
            </a:r>
            <a:r>
              <a:rPr lang="en-US" sz="3900" dirty="0" err="1"/>
              <a:t>Zeitikdah</a:t>
            </a:r>
            <a:r>
              <a:rPr lang="en-US" sz="3900" dirty="0"/>
              <a:t> ka </a:t>
            </a:r>
            <a:r>
              <a:rPr lang="en-US" sz="3900" dirty="0" err="1"/>
              <a:t>phak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? </a:t>
            </a:r>
            <a:r>
              <a:rPr lang="en-US" sz="3900" dirty="0" err="1"/>
              <a:t>Zeitikah</a:t>
            </a:r>
            <a:r>
              <a:rPr lang="en-US" sz="3900" dirty="0"/>
              <a:t> </a:t>
            </a:r>
            <a:r>
              <a:rPr lang="en-US" sz="3900" dirty="0" err="1"/>
              <a:t>ralthuam</a:t>
            </a:r>
            <a:r>
              <a:rPr lang="en-US" sz="3900" dirty="0"/>
              <a:t> ka </a:t>
            </a:r>
            <a:r>
              <a:rPr lang="en-US" sz="3900" dirty="0" err="1"/>
              <a:t>chiah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Hnangamnak</a:t>
            </a:r>
            <a:r>
              <a:rPr lang="en-US" sz="3900" dirty="0"/>
              <a:t> ka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?</a:t>
            </a:r>
          </a:p>
        </p:txBody>
      </p:sp>
    </p:spTree>
  </p:cSld>
  <p:clrMapOvr>
    <a:masterClrMapping/>
  </p:clrMapOvr>
</p:sld>
</file>

<file path=ppt/slides/slide16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Jesuh</a:t>
            </a:r>
            <a:r>
              <a:rPr lang="en-US" sz="3900" dirty="0"/>
              <a:t> (</a:t>
            </a:r>
            <a:r>
              <a:rPr lang="en-US" sz="3900" dirty="0" err="1"/>
              <a:t>Jesuh</a:t>
            </a:r>
            <a:r>
              <a:rPr lang="en-US" sz="3900" dirty="0"/>
              <a:t>) </a:t>
            </a:r>
            <a:r>
              <a:rPr lang="en-US" sz="3900" dirty="0" err="1"/>
              <a:t>tum</a:t>
            </a:r>
            <a:r>
              <a:rPr lang="en-US" sz="3900" dirty="0"/>
              <a:t> than </a:t>
            </a:r>
            <a:r>
              <a:rPr lang="en-US" sz="3900" dirty="0" err="1"/>
              <a:t>tiangin</a:t>
            </a:r>
            <a:r>
              <a:rPr lang="en-US" sz="3900" dirty="0"/>
              <a:t>, </a:t>
            </a:r>
            <a:r>
              <a:rPr lang="en-US" sz="3900" dirty="0" err="1"/>
              <a:t>Hngak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(</a:t>
            </a:r>
            <a:r>
              <a:rPr lang="en-US" sz="3900" dirty="0" err="1"/>
              <a:t>hngak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) a </a:t>
            </a:r>
            <a:r>
              <a:rPr lang="en-US" sz="3900" dirty="0" err="1"/>
              <a:t>tum</a:t>
            </a:r>
            <a:r>
              <a:rPr lang="en-US" sz="3900" dirty="0"/>
              <a:t> </a:t>
            </a:r>
            <a:r>
              <a:rPr lang="en-US" sz="3900" dirty="0" err="1"/>
              <a:t>hlan</a:t>
            </a:r>
            <a:r>
              <a:rPr lang="en-US" sz="3900" dirty="0"/>
              <a:t> </a:t>
            </a:r>
            <a:r>
              <a:rPr lang="en-US" sz="3900" dirty="0" err="1"/>
              <a:t>tiang</a:t>
            </a:r>
            <a:r>
              <a:rPr lang="en-US" sz="3900" dirty="0"/>
              <a:t>, </a:t>
            </a:r>
            <a:r>
              <a:rPr lang="en-US" sz="3900" dirty="0" err="1"/>
              <a:t>Riantuan</a:t>
            </a:r>
            <a:r>
              <a:rPr lang="en-US" sz="3900" dirty="0"/>
              <a:t> (</a:t>
            </a:r>
            <a:r>
              <a:rPr lang="en-US" sz="3900" dirty="0" err="1"/>
              <a:t>riantuan</a:t>
            </a:r>
            <a:r>
              <a:rPr lang="en-US" sz="3900" dirty="0"/>
              <a:t>) a </a:t>
            </a:r>
            <a:r>
              <a:rPr lang="en-US" sz="3900" dirty="0" err="1"/>
              <a:t>dih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, Inn </a:t>
            </a:r>
            <a:r>
              <a:rPr lang="en-US" sz="3900" dirty="0" err="1"/>
              <a:t>tha</a:t>
            </a:r>
            <a:r>
              <a:rPr lang="en-US" sz="3900" dirty="0"/>
              <a:t> </a:t>
            </a:r>
            <a:r>
              <a:rPr lang="en-US" sz="3900" dirty="0" err="1"/>
              <a:t>chung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um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6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Vawlei</a:t>
            </a:r>
            <a:r>
              <a:rPr lang="en-US" sz="3900" dirty="0"/>
              <a:t> </a:t>
            </a:r>
            <a:r>
              <a:rPr lang="en-US" sz="3900" dirty="0" err="1"/>
              <a:t>cung</a:t>
            </a:r>
            <a:r>
              <a:rPr lang="en-US" sz="3900" dirty="0"/>
              <a:t> </a:t>
            </a:r>
            <a:r>
              <a:rPr lang="en-US" sz="3900" dirty="0" err="1"/>
              <a:t>hnangamnak</a:t>
            </a:r>
            <a:r>
              <a:rPr lang="en-US" sz="3900" dirty="0"/>
              <a:t> um lo, </a:t>
            </a:r>
            <a:r>
              <a:rPr lang="en-US" sz="3900" dirty="0" err="1"/>
              <a:t>Zeihmanh</a:t>
            </a:r>
            <a:r>
              <a:rPr lang="en-US" sz="3900" dirty="0"/>
              <a:t> a </a:t>
            </a:r>
            <a:r>
              <a:rPr lang="en-US" sz="3900" dirty="0" err="1"/>
              <a:t>tling</a:t>
            </a:r>
            <a:r>
              <a:rPr lang="en-US" sz="3900" dirty="0"/>
              <a:t> </a:t>
            </a:r>
            <a:r>
              <a:rPr lang="en-US" sz="3900" dirty="0" err="1"/>
              <a:t>kho</a:t>
            </a:r>
            <a:r>
              <a:rPr lang="en-US" sz="3900" dirty="0"/>
              <a:t> lo, </a:t>
            </a:r>
            <a:r>
              <a:rPr lang="en-US" sz="3900" dirty="0" err="1"/>
              <a:t>Vawlei</a:t>
            </a:r>
            <a:r>
              <a:rPr lang="en-US" sz="3900" dirty="0"/>
              <a:t> </a:t>
            </a:r>
            <a:r>
              <a:rPr lang="en-US" sz="3900" dirty="0" err="1"/>
              <a:t>cung</a:t>
            </a:r>
            <a:r>
              <a:rPr lang="en-US" sz="3900" dirty="0"/>
              <a:t> </a:t>
            </a:r>
            <a:r>
              <a:rPr lang="en-US" sz="3900" dirty="0" err="1"/>
              <a:t>sau</a:t>
            </a:r>
            <a:r>
              <a:rPr lang="en-US" sz="3900" dirty="0"/>
              <a:t> </a:t>
            </a:r>
            <a:r>
              <a:rPr lang="en-US" sz="3900" dirty="0" err="1"/>
              <a:t>nuamhnak</a:t>
            </a:r>
            <a:r>
              <a:rPr lang="en-US" sz="3900" dirty="0"/>
              <a:t> um lo, </a:t>
            </a:r>
            <a:r>
              <a:rPr lang="en-US" sz="3900" dirty="0" err="1"/>
              <a:t>Sifah</a:t>
            </a:r>
            <a:r>
              <a:rPr lang="en-US" sz="3900" dirty="0"/>
              <a:t> </a:t>
            </a:r>
            <a:r>
              <a:rPr lang="en-US" sz="3900" dirty="0" err="1"/>
              <a:t>nak</a:t>
            </a:r>
            <a:r>
              <a:rPr lang="en-US" sz="3900" dirty="0"/>
              <a:t> ram a </a:t>
            </a:r>
            <a:r>
              <a:rPr lang="en-US" sz="3900" dirty="0" err="1"/>
              <a:t>si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6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Jesuh</a:t>
            </a:r>
            <a:r>
              <a:rPr lang="en-US" sz="3900" dirty="0"/>
              <a:t> (</a:t>
            </a:r>
            <a:r>
              <a:rPr lang="en-US" sz="3900" dirty="0" err="1"/>
              <a:t>Jesuh</a:t>
            </a:r>
            <a:r>
              <a:rPr lang="en-US" sz="3900" dirty="0"/>
              <a:t>) </a:t>
            </a:r>
            <a:r>
              <a:rPr lang="en-US" sz="3900" dirty="0" err="1"/>
              <a:t>tum</a:t>
            </a:r>
            <a:r>
              <a:rPr lang="en-US" sz="3900" dirty="0"/>
              <a:t> than </a:t>
            </a:r>
            <a:r>
              <a:rPr lang="en-US" sz="3900" dirty="0" err="1"/>
              <a:t>tiangin</a:t>
            </a:r>
            <a:r>
              <a:rPr lang="en-US" sz="3900" dirty="0"/>
              <a:t>, </a:t>
            </a:r>
            <a:r>
              <a:rPr lang="en-US" sz="3900" dirty="0" err="1"/>
              <a:t>Hngak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(</a:t>
            </a:r>
            <a:r>
              <a:rPr lang="en-US" sz="3900" dirty="0" err="1"/>
              <a:t>hngak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) a </a:t>
            </a:r>
            <a:r>
              <a:rPr lang="en-US" sz="3900" dirty="0" err="1"/>
              <a:t>tum</a:t>
            </a:r>
            <a:r>
              <a:rPr lang="en-US" sz="3900" dirty="0"/>
              <a:t> </a:t>
            </a:r>
            <a:r>
              <a:rPr lang="en-US" sz="3900" dirty="0" err="1"/>
              <a:t>hlan</a:t>
            </a:r>
            <a:r>
              <a:rPr lang="en-US" sz="3900" dirty="0"/>
              <a:t> </a:t>
            </a:r>
            <a:r>
              <a:rPr lang="en-US" sz="3900" dirty="0" err="1"/>
              <a:t>tiang</a:t>
            </a:r>
            <a:r>
              <a:rPr lang="en-US" sz="3900" dirty="0"/>
              <a:t>, </a:t>
            </a:r>
            <a:r>
              <a:rPr lang="en-US" sz="3900" dirty="0" err="1"/>
              <a:t>Riantuan</a:t>
            </a:r>
            <a:r>
              <a:rPr lang="en-US" sz="3900" dirty="0"/>
              <a:t> (</a:t>
            </a:r>
            <a:r>
              <a:rPr lang="en-US" sz="3900" dirty="0" err="1"/>
              <a:t>riantuan</a:t>
            </a:r>
            <a:r>
              <a:rPr lang="en-US" sz="3900" dirty="0"/>
              <a:t>) a </a:t>
            </a:r>
            <a:r>
              <a:rPr lang="en-US" sz="3900" dirty="0" err="1"/>
              <a:t>dih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, Inn </a:t>
            </a:r>
            <a:r>
              <a:rPr lang="en-US" sz="3900" dirty="0" err="1"/>
              <a:t>tha</a:t>
            </a:r>
            <a:r>
              <a:rPr lang="en-US" sz="3900" dirty="0"/>
              <a:t> </a:t>
            </a:r>
            <a:r>
              <a:rPr lang="en-US" sz="3900" dirty="0" err="1"/>
              <a:t>chung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um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7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Hnangam</a:t>
            </a:r>
            <a:r>
              <a:rPr lang="en-US" sz="3900" dirty="0"/>
              <a:t> le </a:t>
            </a:r>
            <a:r>
              <a:rPr lang="en-US" sz="3900" dirty="0" err="1"/>
              <a:t>sunpar</a:t>
            </a:r>
            <a:r>
              <a:rPr lang="en-US" sz="3900" dirty="0"/>
              <a:t>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awkah</a:t>
            </a:r>
            <a:r>
              <a:rPr lang="en-US" sz="3900" dirty="0"/>
              <a:t>, Lam dang </a:t>
            </a:r>
            <a:r>
              <a:rPr lang="en-US" sz="3900" dirty="0" err="1"/>
              <a:t>va</a:t>
            </a:r>
            <a:r>
              <a:rPr lang="en-US" sz="3900" dirty="0"/>
              <a:t> </a:t>
            </a:r>
            <a:r>
              <a:rPr lang="en-US" sz="3900" dirty="0" err="1"/>
              <a:t>pial</a:t>
            </a:r>
            <a:r>
              <a:rPr lang="en-US" sz="3900" dirty="0"/>
              <a:t> </a:t>
            </a:r>
            <a:r>
              <a:rPr lang="en-US" sz="3900" dirty="0" err="1"/>
              <a:t>ti</a:t>
            </a:r>
            <a:r>
              <a:rPr lang="en-US" sz="3900" dirty="0"/>
              <a:t> </a:t>
            </a:r>
            <a:r>
              <a:rPr lang="en-US" sz="3900" dirty="0" err="1"/>
              <a:t>hlah</a:t>
            </a:r>
            <a:r>
              <a:rPr lang="en-US" sz="3900" dirty="0"/>
              <a:t>, </a:t>
            </a:r>
            <a:r>
              <a:rPr lang="en-US" sz="3900" dirty="0" err="1"/>
              <a:t>Vancung</a:t>
            </a:r>
            <a:r>
              <a:rPr lang="en-US" sz="3900" dirty="0"/>
              <a:t> </a:t>
            </a:r>
            <a:r>
              <a:rPr lang="en-US" sz="3900" dirty="0" err="1"/>
              <a:t>khua</a:t>
            </a:r>
            <a:r>
              <a:rPr lang="en-US" sz="3900" dirty="0"/>
              <a:t> </a:t>
            </a:r>
            <a:r>
              <a:rPr lang="en-US" sz="3900" dirty="0" err="1"/>
              <a:t>tha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phak</a:t>
            </a:r>
            <a:r>
              <a:rPr lang="en-US" sz="3900" dirty="0"/>
              <a:t> </a:t>
            </a:r>
            <a:r>
              <a:rPr lang="en-US" sz="3900" dirty="0" err="1"/>
              <a:t>hlan</a:t>
            </a:r>
            <a:r>
              <a:rPr lang="en-US" sz="3900" dirty="0"/>
              <a:t> </a:t>
            </a:r>
            <a:r>
              <a:rPr lang="en-US" sz="3900" dirty="0" err="1"/>
              <a:t>tiang</a:t>
            </a:r>
            <a:r>
              <a:rPr lang="en-US" sz="3900" dirty="0"/>
              <a:t>,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hruai</a:t>
            </a:r>
            <a:r>
              <a:rPr lang="en-US" sz="3900" dirty="0"/>
              <a:t>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7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Jesuh</a:t>
            </a:r>
            <a:r>
              <a:rPr lang="en-US" sz="3900" dirty="0"/>
              <a:t> (</a:t>
            </a:r>
            <a:r>
              <a:rPr lang="en-US" sz="3900" dirty="0" err="1"/>
              <a:t>Jesuh</a:t>
            </a:r>
            <a:r>
              <a:rPr lang="en-US" sz="3900" dirty="0"/>
              <a:t>) </a:t>
            </a:r>
            <a:r>
              <a:rPr lang="en-US" sz="3900" dirty="0" err="1"/>
              <a:t>tum</a:t>
            </a:r>
            <a:r>
              <a:rPr lang="en-US" sz="3900" dirty="0"/>
              <a:t> than </a:t>
            </a:r>
            <a:r>
              <a:rPr lang="en-US" sz="3900" dirty="0" err="1"/>
              <a:t>tiangin</a:t>
            </a:r>
            <a:r>
              <a:rPr lang="en-US" sz="3900" dirty="0"/>
              <a:t>, </a:t>
            </a:r>
            <a:r>
              <a:rPr lang="en-US" sz="3900" dirty="0" err="1"/>
              <a:t>Hngak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(</a:t>
            </a:r>
            <a:r>
              <a:rPr lang="en-US" sz="3900" dirty="0" err="1"/>
              <a:t>hngak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) a </a:t>
            </a:r>
            <a:r>
              <a:rPr lang="en-US" sz="3900" dirty="0" err="1"/>
              <a:t>tum</a:t>
            </a:r>
            <a:r>
              <a:rPr lang="en-US" sz="3900" dirty="0"/>
              <a:t> </a:t>
            </a:r>
            <a:r>
              <a:rPr lang="en-US" sz="3900" dirty="0" err="1"/>
              <a:t>hlan</a:t>
            </a:r>
            <a:r>
              <a:rPr lang="en-US" sz="3900" dirty="0"/>
              <a:t> </a:t>
            </a:r>
            <a:r>
              <a:rPr lang="en-US" sz="3900" dirty="0" err="1"/>
              <a:t>tiang</a:t>
            </a:r>
            <a:r>
              <a:rPr lang="en-US" sz="3900" dirty="0"/>
              <a:t>, </a:t>
            </a:r>
            <a:r>
              <a:rPr lang="en-US" sz="3900" dirty="0" err="1"/>
              <a:t>Riantuan</a:t>
            </a:r>
            <a:r>
              <a:rPr lang="en-US" sz="3900" dirty="0"/>
              <a:t> (</a:t>
            </a:r>
            <a:r>
              <a:rPr lang="en-US" sz="3900" dirty="0" err="1"/>
              <a:t>riantuan</a:t>
            </a:r>
            <a:r>
              <a:rPr lang="en-US" sz="3900" dirty="0"/>
              <a:t>) a </a:t>
            </a:r>
            <a:r>
              <a:rPr lang="en-US" sz="3900" dirty="0" err="1"/>
              <a:t>dih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, Inn </a:t>
            </a:r>
            <a:r>
              <a:rPr lang="en-US" sz="3900" dirty="0" err="1"/>
              <a:t>tha</a:t>
            </a:r>
            <a:r>
              <a:rPr lang="en-US" sz="3900" dirty="0"/>
              <a:t> </a:t>
            </a:r>
            <a:r>
              <a:rPr lang="en-US" sz="3900" dirty="0" err="1"/>
              <a:t>chung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um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7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17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de-DE" sz="3900" dirty="0"/>
              <a:t>215. BAWIPA AUHNAK</a:t>
            </a:r>
          </a:p>
          <a:p>
            <a:endParaRPr lang="de-DE" sz="3900" dirty="0"/>
          </a:p>
          <a:p>
            <a:r>
              <a:rPr lang="de-DE" sz="3900" dirty="0"/>
              <a:t>Doh is Ab</a:t>
            </a:r>
            <a:endParaRPr lang="en-US" sz="3900" dirty="0"/>
          </a:p>
        </p:txBody>
      </p:sp>
    </p:spTree>
  </p:cSld>
  <p:clrMapOvr>
    <a:masterClrMapping/>
  </p:clrMapOvr>
</p:sld>
</file>

<file path=ppt/slides/slide17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 </a:t>
            </a:r>
            <a:r>
              <a:rPr lang="en-US" sz="3900" dirty="0" err="1"/>
              <a:t>facang</a:t>
            </a:r>
            <a:r>
              <a:rPr lang="en-US" sz="3900" dirty="0"/>
              <a:t> lo </a:t>
            </a:r>
            <a:r>
              <a:rPr lang="en-US" sz="3900" dirty="0" err="1"/>
              <a:t>chungah</a:t>
            </a:r>
            <a:r>
              <a:rPr lang="en-US" sz="3900" dirty="0"/>
              <a:t>, </a:t>
            </a:r>
            <a:r>
              <a:rPr lang="en-US" sz="3900" dirty="0" err="1"/>
              <a:t>Riantuan</a:t>
            </a:r>
            <a:r>
              <a:rPr lang="en-US" sz="3900" dirty="0"/>
              <a:t> </a:t>
            </a:r>
            <a:r>
              <a:rPr lang="en-US" sz="3900" dirty="0" err="1"/>
              <a:t>awk</a:t>
            </a:r>
            <a:r>
              <a:rPr lang="en-US" sz="3900" dirty="0"/>
              <a:t>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auh</a:t>
            </a:r>
            <a:r>
              <a:rPr lang="en-US" sz="3900" dirty="0"/>
              <a:t>, </a:t>
            </a:r>
            <a:r>
              <a:rPr lang="en-US" sz="3900" dirty="0" err="1"/>
              <a:t>Facang</a:t>
            </a:r>
            <a:r>
              <a:rPr lang="en-US" sz="3900" dirty="0"/>
              <a:t> </a:t>
            </a:r>
            <a:r>
              <a:rPr lang="en-US" sz="3900" dirty="0" err="1"/>
              <a:t>zuntu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an </a:t>
            </a:r>
            <a:r>
              <a:rPr lang="en-US" sz="3900" dirty="0" err="1"/>
              <a:t>tlawm</a:t>
            </a:r>
            <a:r>
              <a:rPr lang="en-US" sz="3900" dirty="0"/>
              <a:t> ca-ah, An </a:t>
            </a:r>
            <a:r>
              <a:rPr lang="en-US" sz="3900" dirty="0" err="1"/>
              <a:t>caan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</a:t>
            </a:r>
            <a:r>
              <a:rPr lang="en-US" sz="3900" dirty="0" err="1"/>
              <a:t>luan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7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Lunglawm</a:t>
            </a:r>
            <a:r>
              <a:rPr lang="en-US" sz="3900" dirty="0"/>
              <a:t> in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thawngin</a:t>
            </a:r>
            <a:r>
              <a:rPr lang="en-US" sz="3900" dirty="0"/>
              <a:t> </a:t>
            </a:r>
            <a:r>
              <a:rPr lang="en-US" sz="3900" dirty="0" err="1"/>
              <a:t>chuak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Dawtnak</a:t>
            </a:r>
            <a:r>
              <a:rPr lang="en-US" sz="3900" dirty="0"/>
              <a:t> </a:t>
            </a:r>
            <a:r>
              <a:rPr lang="en-US" sz="3900" dirty="0" err="1"/>
              <a:t>velngeihnak</a:t>
            </a:r>
            <a:r>
              <a:rPr lang="en-US" sz="3900" dirty="0"/>
              <a:t> he, </a:t>
            </a:r>
            <a:r>
              <a:rPr lang="en-US" sz="3900" dirty="0" err="1"/>
              <a:t>Khamhnak</a:t>
            </a:r>
            <a:r>
              <a:rPr lang="en-US" sz="3900" dirty="0"/>
              <a:t> </a:t>
            </a:r>
            <a:r>
              <a:rPr lang="en-US" sz="3900" dirty="0" err="1"/>
              <a:t>laksawng</a:t>
            </a:r>
            <a:r>
              <a:rPr lang="en-US" sz="3900" dirty="0"/>
              <a:t> </a:t>
            </a:r>
            <a:r>
              <a:rPr lang="en-US" sz="3900" dirty="0" err="1"/>
              <a:t>thenh</a:t>
            </a:r>
            <a:r>
              <a:rPr lang="en-US" sz="3900" dirty="0"/>
              <a:t> </a:t>
            </a:r>
            <a:r>
              <a:rPr lang="en-US" sz="3900" dirty="0" err="1"/>
              <a:t>awk</a:t>
            </a:r>
            <a:r>
              <a:rPr lang="en-US" sz="3900" dirty="0"/>
              <a:t> </a:t>
            </a:r>
            <a:r>
              <a:rPr lang="en-US" sz="3900" dirty="0" err="1"/>
              <a:t>tha</a:t>
            </a:r>
            <a:r>
              <a:rPr lang="en-US" sz="3900" dirty="0"/>
              <a:t> </a:t>
            </a:r>
            <a:r>
              <a:rPr lang="en-US" sz="3900" dirty="0" err="1"/>
              <a:t>bik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, Mi </a:t>
            </a:r>
            <a:r>
              <a:rPr lang="en-US" sz="3900" dirty="0" err="1"/>
              <a:t>vialte</a:t>
            </a:r>
            <a:r>
              <a:rPr lang="en-US" sz="3900" dirty="0"/>
              <a:t> </a:t>
            </a:r>
            <a:r>
              <a:rPr lang="en-US" sz="3900" dirty="0" err="1"/>
              <a:t>hngalhter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7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Sifakmi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lawmhnak</a:t>
            </a:r>
            <a:r>
              <a:rPr lang="en-US" sz="3900" dirty="0"/>
              <a:t> </a:t>
            </a:r>
            <a:r>
              <a:rPr lang="en-US" sz="3900" dirty="0" err="1"/>
              <a:t>chungah</a:t>
            </a:r>
            <a:r>
              <a:rPr lang="en-US" sz="3900" dirty="0"/>
              <a:t>, </a:t>
            </a:r>
            <a:r>
              <a:rPr lang="en-US" sz="3900" dirty="0" err="1"/>
              <a:t>Zaangfah</a:t>
            </a:r>
            <a:r>
              <a:rPr lang="en-US" sz="3900" dirty="0"/>
              <a:t> </a:t>
            </a:r>
            <a:r>
              <a:rPr lang="en-US" sz="3900" dirty="0" err="1"/>
              <a:t>rawldanghnak</a:t>
            </a:r>
            <a:r>
              <a:rPr lang="en-US" sz="3900" dirty="0"/>
              <a:t> ah,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nunnak</a:t>
            </a:r>
            <a:r>
              <a:rPr lang="en-US" sz="3900" dirty="0"/>
              <a:t> </a:t>
            </a:r>
            <a:r>
              <a:rPr lang="en-US" sz="3900" dirty="0" err="1"/>
              <a:t>zungzal</a:t>
            </a:r>
            <a:r>
              <a:rPr lang="en-US" sz="3900" dirty="0"/>
              <a:t> co </a:t>
            </a:r>
            <a:r>
              <a:rPr lang="en-US" sz="3900" dirty="0" err="1"/>
              <a:t>awkah</a:t>
            </a:r>
            <a:r>
              <a:rPr lang="en-US" sz="3900" dirty="0"/>
              <a:t>, </a:t>
            </a:r>
            <a:r>
              <a:rPr lang="en-US" sz="3900" dirty="0" err="1"/>
              <a:t>Annih</a:t>
            </a:r>
            <a:r>
              <a:rPr lang="en-US" sz="3900" dirty="0"/>
              <a:t> cu run </a:t>
            </a:r>
            <a:r>
              <a:rPr lang="en-US" sz="3900" dirty="0" err="1"/>
              <a:t>hruai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7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Lunglawm</a:t>
            </a:r>
            <a:r>
              <a:rPr lang="en-US" sz="3900" dirty="0"/>
              <a:t> in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thawngin</a:t>
            </a:r>
            <a:r>
              <a:rPr lang="en-US" sz="3900" dirty="0"/>
              <a:t> </a:t>
            </a:r>
            <a:r>
              <a:rPr lang="en-US" sz="3900" dirty="0" err="1"/>
              <a:t>chuak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Dawtnak</a:t>
            </a:r>
            <a:r>
              <a:rPr lang="en-US" sz="3900" dirty="0"/>
              <a:t> </a:t>
            </a:r>
            <a:r>
              <a:rPr lang="en-US" sz="3900" dirty="0" err="1"/>
              <a:t>velngeihnak</a:t>
            </a:r>
            <a:r>
              <a:rPr lang="en-US" sz="3900" dirty="0"/>
              <a:t> he, </a:t>
            </a:r>
            <a:r>
              <a:rPr lang="en-US" sz="3900" dirty="0" err="1"/>
              <a:t>Khamhnak</a:t>
            </a:r>
            <a:r>
              <a:rPr lang="en-US" sz="3900" dirty="0"/>
              <a:t> </a:t>
            </a:r>
            <a:r>
              <a:rPr lang="en-US" sz="3900" dirty="0" err="1"/>
              <a:t>laksawng</a:t>
            </a:r>
            <a:r>
              <a:rPr lang="en-US" sz="3900" dirty="0"/>
              <a:t> </a:t>
            </a:r>
            <a:r>
              <a:rPr lang="en-US" sz="3900" dirty="0" err="1"/>
              <a:t>thenh</a:t>
            </a:r>
            <a:r>
              <a:rPr lang="en-US" sz="3900" dirty="0"/>
              <a:t> </a:t>
            </a:r>
            <a:r>
              <a:rPr lang="en-US" sz="3900" dirty="0" err="1"/>
              <a:t>awk</a:t>
            </a:r>
            <a:r>
              <a:rPr lang="en-US" sz="3900" dirty="0"/>
              <a:t> </a:t>
            </a:r>
            <a:r>
              <a:rPr lang="en-US" sz="3900" dirty="0" err="1"/>
              <a:t>tha</a:t>
            </a:r>
            <a:r>
              <a:rPr lang="en-US" sz="3900" dirty="0"/>
              <a:t> </a:t>
            </a:r>
            <a:r>
              <a:rPr lang="en-US" sz="3900" dirty="0" err="1"/>
              <a:t>bik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, Mi </a:t>
            </a:r>
            <a:r>
              <a:rPr lang="en-US" sz="3900" dirty="0" err="1"/>
              <a:t>vialte</a:t>
            </a:r>
            <a:r>
              <a:rPr lang="en-US" sz="3900" dirty="0"/>
              <a:t> </a:t>
            </a:r>
            <a:r>
              <a:rPr lang="en-US" sz="3900" dirty="0" err="1"/>
              <a:t>hngalhter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7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Atu</a:t>
            </a:r>
            <a:r>
              <a:rPr lang="en-US" sz="3900" dirty="0"/>
              <a:t> </a:t>
            </a:r>
            <a:r>
              <a:rPr lang="en-US" sz="3900" dirty="0" err="1"/>
              <a:t>thawk</a:t>
            </a:r>
            <a:r>
              <a:rPr lang="en-US" sz="3900" dirty="0"/>
              <a:t> in </a:t>
            </a:r>
            <a:r>
              <a:rPr lang="en-US" sz="3900" dirty="0" err="1"/>
              <a:t>tuan</a:t>
            </a:r>
            <a:r>
              <a:rPr lang="en-US" sz="3900" dirty="0"/>
              <a:t> </a:t>
            </a:r>
            <a:r>
              <a:rPr lang="en-US" sz="3900" dirty="0" err="1"/>
              <a:t>hramthawk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A </a:t>
            </a:r>
            <a:r>
              <a:rPr lang="en-US" sz="3900" dirty="0" err="1"/>
              <a:t>ceu</a:t>
            </a:r>
            <a:r>
              <a:rPr lang="en-US" sz="3900" dirty="0"/>
              <a:t> a </a:t>
            </a:r>
            <a:r>
              <a:rPr lang="en-US" sz="3900" dirty="0" err="1"/>
              <a:t>dih</a:t>
            </a:r>
            <a:r>
              <a:rPr lang="en-US" sz="3900" dirty="0"/>
              <a:t> </a:t>
            </a:r>
            <a:r>
              <a:rPr lang="en-US" sz="3900" dirty="0" err="1"/>
              <a:t>zau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A </a:t>
            </a:r>
            <a:r>
              <a:rPr lang="en-US" sz="3900" dirty="0" err="1"/>
              <a:t>donghnak</a:t>
            </a:r>
            <a:r>
              <a:rPr lang="en-US" sz="3900" dirty="0"/>
              <a:t> </a:t>
            </a:r>
            <a:r>
              <a:rPr lang="en-US" sz="3900" dirty="0" err="1"/>
              <a:t>caan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</a:t>
            </a:r>
            <a:r>
              <a:rPr lang="en-US" sz="3900" dirty="0" err="1"/>
              <a:t>tlun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, Kan </a:t>
            </a:r>
            <a:r>
              <a:rPr lang="en-US" sz="3900" dirty="0" err="1"/>
              <a:t>tuan</a:t>
            </a:r>
            <a:r>
              <a:rPr lang="en-US" sz="3900" dirty="0"/>
              <a:t> </a:t>
            </a:r>
            <a:r>
              <a:rPr lang="en-US" sz="3900" dirty="0" err="1"/>
              <a:t>kho</a:t>
            </a:r>
            <a:r>
              <a:rPr lang="en-US" sz="3900" dirty="0"/>
              <a:t> </a:t>
            </a:r>
            <a:r>
              <a:rPr lang="en-US" sz="3900" dirty="0" err="1"/>
              <a:t>ti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lo.</a:t>
            </a:r>
          </a:p>
        </p:txBody>
      </p:sp>
    </p:spTree>
  </p:cSld>
  <p:clrMapOvr>
    <a:masterClrMapping/>
  </p:clrMapOvr>
</p:sld>
</file>

<file path=ppt/slides/slide17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Lunglawm</a:t>
            </a:r>
            <a:r>
              <a:rPr lang="en-US" sz="3900" dirty="0"/>
              <a:t> in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thawngin</a:t>
            </a:r>
            <a:r>
              <a:rPr lang="en-US" sz="3900" dirty="0"/>
              <a:t> </a:t>
            </a:r>
            <a:r>
              <a:rPr lang="en-US" sz="3900" dirty="0" err="1"/>
              <a:t>chuak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Dawtnak</a:t>
            </a:r>
            <a:r>
              <a:rPr lang="en-US" sz="3900" dirty="0"/>
              <a:t> </a:t>
            </a:r>
            <a:r>
              <a:rPr lang="en-US" sz="3900" dirty="0" err="1"/>
              <a:t>velngeihnak</a:t>
            </a:r>
            <a:r>
              <a:rPr lang="en-US" sz="3900" dirty="0"/>
              <a:t> he, </a:t>
            </a:r>
            <a:r>
              <a:rPr lang="en-US" sz="3900" dirty="0" err="1"/>
              <a:t>Khamhnak</a:t>
            </a:r>
            <a:r>
              <a:rPr lang="en-US" sz="3900" dirty="0"/>
              <a:t> </a:t>
            </a:r>
            <a:r>
              <a:rPr lang="en-US" sz="3900" dirty="0" err="1"/>
              <a:t>laksawng</a:t>
            </a:r>
            <a:r>
              <a:rPr lang="en-US" sz="3900" dirty="0"/>
              <a:t> </a:t>
            </a:r>
            <a:r>
              <a:rPr lang="en-US" sz="3900" dirty="0" err="1"/>
              <a:t>thenh</a:t>
            </a:r>
            <a:r>
              <a:rPr lang="en-US" sz="3900" dirty="0"/>
              <a:t> </a:t>
            </a:r>
            <a:r>
              <a:rPr lang="en-US" sz="3900" dirty="0" err="1"/>
              <a:t>awk</a:t>
            </a:r>
            <a:r>
              <a:rPr lang="en-US" sz="3900" dirty="0"/>
              <a:t> </a:t>
            </a:r>
            <a:r>
              <a:rPr lang="en-US" sz="3900" dirty="0" err="1"/>
              <a:t>tha</a:t>
            </a:r>
            <a:r>
              <a:rPr lang="en-US" sz="3900" dirty="0"/>
              <a:t> </a:t>
            </a:r>
            <a:r>
              <a:rPr lang="en-US" sz="3900" dirty="0" err="1"/>
              <a:t>bik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, Mi </a:t>
            </a:r>
            <a:r>
              <a:rPr lang="en-US" sz="3900" dirty="0" err="1"/>
              <a:t>vialte</a:t>
            </a:r>
            <a:r>
              <a:rPr lang="en-US" sz="3900" dirty="0"/>
              <a:t> </a:t>
            </a:r>
            <a:r>
              <a:rPr lang="en-US" sz="3900" dirty="0" err="1"/>
              <a:t>hngalhter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7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17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de-DE" sz="3900" dirty="0"/>
              <a:t>216. A ZUNTU KHUAZEI AH DAH AN UM?</a:t>
            </a:r>
          </a:p>
          <a:p>
            <a:r>
              <a:rPr lang="de-DE" sz="3900" dirty="0"/>
              <a:t>Doh is G</a:t>
            </a:r>
            <a:endParaRPr lang="en-US" sz="3900" dirty="0"/>
          </a:p>
        </p:txBody>
      </p:sp>
    </p:spTree>
  </p:cSld>
  <p:clrMapOvr>
    <a:masterClrMapping/>
  </p:clrMapOvr>
</p:sld>
</file>

<file path=ppt/slides/slide17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Sualnak</a:t>
            </a:r>
            <a:r>
              <a:rPr lang="en-US" sz="3900" dirty="0"/>
              <a:t> lo </a:t>
            </a:r>
            <a:r>
              <a:rPr lang="en-US" sz="3900" dirty="0" err="1"/>
              <a:t>lakah</a:t>
            </a:r>
            <a:r>
              <a:rPr lang="en-US" sz="3900" dirty="0"/>
              <a:t> a </a:t>
            </a:r>
            <a:r>
              <a:rPr lang="en-US" sz="3900" dirty="0" err="1"/>
              <a:t>thami</a:t>
            </a:r>
            <a:r>
              <a:rPr lang="en-US" sz="3900" dirty="0"/>
              <a:t> </a:t>
            </a:r>
            <a:r>
              <a:rPr lang="en-US" sz="3900" dirty="0" err="1"/>
              <a:t>facang</a:t>
            </a:r>
            <a:r>
              <a:rPr lang="en-US" sz="3900" dirty="0"/>
              <a:t>, A </a:t>
            </a:r>
            <a:r>
              <a:rPr lang="en-US" sz="3900" dirty="0" err="1"/>
              <a:t>zuntu</a:t>
            </a:r>
            <a:r>
              <a:rPr lang="en-US" sz="3900" dirty="0"/>
              <a:t>, mi </a:t>
            </a:r>
            <a:r>
              <a:rPr lang="en-US" sz="3900" dirty="0" err="1"/>
              <a:t>khuazei</a:t>
            </a:r>
            <a:r>
              <a:rPr lang="en-US" sz="3900" dirty="0"/>
              <a:t> ah </a:t>
            </a:r>
            <a:r>
              <a:rPr lang="en-US" sz="3900" dirty="0" err="1"/>
              <a:t>dah</a:t>
            </a:r>
            <a:r>
              <a:rPr lang="en-US" sz="3900" dirty="0"/>
              <a:t> an um, Kan </a:t>
            </a:r>
            <a:r>
              <a:rPr lang="en-US" sz="3900" dirty="0" err="1"/>
              <a:t>zun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 </a:t>
            </a:r>
            <a:r>
              <a:rPr lang="en-US" sz="3900" dirty="0" err="1"/>
              <a:t>hlehnak</a:t>
            </a:r>
            <a:r>
              <a:rPr lang="en-US" sz="3900" dirty="0"/>
              <a:t> </a:t>
            </a:r>
            <a:r>
              <a:rPr lang="en-US" sz="3900" dirty="0" err="1"/>
              <a:t>bia</a:t>
            </a:r>
            <a:r>
              <a:rPr lang="en-US" sz="3900" dirty="0"/>
              <a:t> </a:t>
            </a:r>
            <a:r>
              <a:rPr lang="en-US" sz="3900" dirty="0" err="1"/>
              <a:t>ngai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hman</a:t>
            </a:r>
            <a:r>
              <a:rPr lang="en-US" sz="3900" dirty="0"/>
              <a:t>, </a:t>
            </a:r>
            <a:r>
              <a:rPr lang="en-US" sz="3900" dirty="0" err="1"/>
              <a:t>Buk</a:t>
            </a:r>
            <a:r>
              <a:rPr lang="en-US" sz="3900" dirty="0"/>
              <a:t> </a:t>
            </a:r>
            <a:r>
              <a:rPr lang="en-US" sz="3900" dirty="0" err="1"/>
              <a:t>rawn</a:t>
            </a:r>
            <a:r>
              <a:rPr lang="en-US" sz="3900" dirty="0"/>
              <a:t> </a:t>
            </a:r>
            <a:r>
              <a:rPr lang="en-US" sz="3900" dirty="0" err="1"/>
              <a:t>hlan</a:t>
            </a:r>
            <a:r>
              <a:rPr lang="en-US" sz="3900" dirty="0"/>
              <a:t> </a:t>
            </a:r>
            <a:r>
              <a:rPr lang="en-US" sz="3900" dirty="0" err="1"/>
              <a:t>tiang</a:t>
            </a:r>
            <a:r>
              <a:rPr lang="en-US" sz="3900" dirty="0"/>
              <a:t> </a:t>
            </a:r>
            <a:r>
              <a:rPr lang="en-US" sz="3900" dirty="0" err="1"/>
              <a:t>dinh</a:t>
            </a:r>
            <a:r>
              <a:rPr lang="en-US" sz="3900" dirty="0"/>
              <a:t> lo </a:t>
            </a:r>
            <a:r>
              <a:rPr lang="en-US" sz="3900" dirty="0" err="1"/>
              <a:t>te</a:t>
            </a:r>
            <a:r>
              <a:rPr lang="en-US" sz="3900" dirty="0"/>
              <a:t>-in </a:t>
            </a:r>
            <a:r>
              <a:rPr lang="en-US" sz="3900" dirty="0" err="1"/>
              <a:t>tuan</a:t>
            </a:r>
            <a:r>
              <a:rPr lang="en-US" sz="3900" dirty="0"/>
              <a:t> u,</a:t>
            </a:r>
          </a:p>
        </p:txBody>
      </p:sp>
    </p:spTree>
  </p:cSld>
  <p:clrMapOvr>
    <a:masterClrMapping/>
  </p:clrMapOvr>
</p:sld>
</file>

<file path=ppt/slides/slide17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Facang</a:t>
            </a:r>
            <a:r>
              <a:rPr lang="en-US" sz="3900" dirty="0"/>
              <a:t> </a:t>
            </a:r>
            <a:r>
              <a:rPr lang="en-US" sz="3900" dirty="0" err="1"/>
              <a:t>buk</a:t>
            </a:r>
            <a:r>
              <a:rPr lang="en-US" sz="3900" dirty="0"/>
              <a:t> </a:t>
            </a:r>
            <a:r>
              <a:rPr lang="en-US" sz="3900" dirty="0" err="1"/>
              <a:t>chungah</a:t>
            </a:r>
            <a:r>
              <a:rPr lang="en-US" sz="3900" dirty="0"/>
              <a:t> </a:t>
            </a:r>
            <a:r>
              <a:rPr lang="en-US" sz="3900" dirty="0" err="1"/>
              <a:t>rawn</a:t>
            </a:r>
            <a:r>
              <a:rPr lang="en-US" sz="3900" dirty="0"/>
              <a:t> </a:t>
            </a:r>
            <a:r>
              <a:rPr lang="en-US" sz="3900" dirty="0" err="1"/>
              <a:t>bawmh</a:t>
            </a:r>
            <a:r>
              <a:rPr lang="en-US" sz="3900" dirty="0"/>
              <a:t> </a:t>
            </a:r>
            <a:r>
              <a:rPr lang="en-US" sz="3900" dirty="0" err="1"/>
              <a:t>awkah</a:t>
            </a:r>
            <a:r>
              <a:rPr lang="en-US" sz="3900" dirty="0"/>
              <a:t>, A </a:t>
            </a:r>
            <a:r>
              <a:rPr lang="en-US" sz="3900" dirty="0" err="1"/>
              <a:t>zun</a:t>
            </a:r>
            <a:r>
              <a:rPr lang="en-US" sz="3900" dirty="0"/>
              <a:t> </a:t>
            </a:r>
            <a:r>
              <a:rPr lang="en-US" sz="3900" dirty="0" err="1"/>
              <a:t>hngami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khuazei</a:t>
            </a:r>
            <a:r>
              <a:rPr lang="en-US" sz="3900" dirty="0"/>
              <a:t> ah </a:t>
            </a:r>
            <a:r>
              <a:rPr lang="en-US" sz="3900" dirty="0" err="1"/>
              <a:t>dah</a:t>
            </a:r>
            <a:r>
              <a:rPr lang="en-US" sz="3900" dirty="0"/>
              <a:t> an um? </a:t>
            </a:r>
            <a:r>
              <a:rPr lang="en-US" sz="3900" dirty="0" err="1"/>
              <a:t>Sualnak</a:t>
            </a:r>
            <a:r>
              <a:rPr lang="en-US" sz="3900" dirty="0"/>
              <a:t> lo </a:t>
            </a:r>
            <a:r>
              <a:rPr lang="en-US" sz="3900" dirty="0" err="1"/>
              <a:t>lak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a </a:t>
            </a:r>
            <a:r>
              <a:rPr lang="en-US" sz="3900" dirty="0" err="1"/>
              <a:t>thami</a:t>
            </a:r>
            <a:r>
              <a:rPr lang="en-US" sz="3900" dirty="0"/>
              <a:t> </a:t>
            </a:r>
            <a:r>
              <a:rPr lang="en-US" sz="3900" dirty="0" err="1"/>
              <a:t>rawl</a:t>
            </a:r>
            <a:r>
              <a:rPr lang="en-US" sz="3900" dirty="0"/>
              <a:t>, </a:t>
            </a:r>
            <a:r>
              <a:rPr lang="en-US" sz="3900" dirty="0" err="1"/>
              <a:t>Lak</a:t>
            </a:r>
            <a:r>
              <a:rPr lang="en-US" sz="3900" dirty="0"/>
              <a:t> </a:t>
            </a:r>
            <a:r>
              <a:rPr lang="en-US" sz="3900" dirty="0" err="1"/>
              <a:t>awkah</a:t>
            </a:r>
            <a:r>
              <a:rPr lang="en-US" sz="3900" dirty="0"/>
              <a:t> </a:t>
            </a:r>
            <a:r>
              <a:rPr lang="en-US" sz="3900" dirty="0" err="1"/>
              <a:t>ahodah</a:t>
            </a:r>
            <a:r>
              <a:rPr lang="en-US" sz="3900" dirty="0"/>
              <a:t>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bawm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?</a:t>
            </a:r>
          </a:p>
        </p:txBody>
      </p:sp>
    </p:spTree>
  </p:cSld>
  <p:clrMapOvr>
    <a:masterClrMapping/>
  </p:clrMapOvr>
</p:sld>
</file>

<file path=ppt/slides/slide17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Lam </a:t>
            </a:r>
            <a:r>
              <a:rPr lang="en-US" sz="3900" dirty="0" err="1"/>
              <a:t>vialte</a:t>
            </a:r>
            <a:r>
              <a:rPr lang="en-US" sz="3900" dirty="0"/>
              <a:t> </a:t>
            </a:r>
            <a:r>
              <a:rPr lang="en-US" sz="3900" dirty="0" err="1"/>
              <a:t>karlak</a:t>
            </a:r>
            <a:r>
              <a:rPr lang="en-US" sz="3900" dirty="0"/>
              <a:t> ah </a:t>
            </a:r>
            <a:r>
              <a:rPr lang="en-US" sz="3900" dirty="0" err="1"/>
              <a:t>kawltuah</a:t>
            </a:r>
            <a:r>
              <a:rPr lang="en-US" sz="3900" dirty="0"/>
              <a:t> u </a:t>
            </a:r>
            <a:r>
              <a:rPr lang="en-US" sz="3900" dirty="0" err="1"/>
              <a:t>si</a:t>
            </a:r>
            <a:r>
              <a:rPr lang="en-US" sz="3900" dirty="0"/>
              <a:t>, </a:t>
            </a:r>
            <a:r>
              <a:rPr lang="en-US" sz="3900" dirty="0" err="1"/>
              <a:t>Belh</a:t>
            </a:r>
            <a:r>
              <a:rPr lang="en-US" sz="3900" dirty="0"/>
              <a:t> tam </a:t>
            </a:r>
            <a:r>
              <a:rPr lang="en-US" sz="3900" dirty="0" err="1"/>
              <a:t>nain</a:t>
            </a:r>
            <a:r>
              <a:rPr lang="en-US" sz="3900" dirty="0"/>
              <a:t> </a:t>
            </a:r>
            <a:r>
              <a:rPr lang="en-US" sz="3900" dirty="0" err="1"/>
              <a:t>facang</a:t>
            </a:r>
            <a:r>
              <a:rPr lang="en-US" sz="3900" dirty="0"/>
              <a:t> </a:t>
            </a:r>
            <a:r>
              <a:rPr lang="en-US" sz="3900" dirty="0" err="1"/>
              <a:t>zong</a:t>
            </a:r>
            <a:r>
              <a:rPr lang="en-US" sz="3900" dirty="0"/>
              <a:t> a um </a:t>
            </a:r>
            <a:r>
              <a:rPr lang="en-US" sz="3900" dirty="0" err="1"/>
              <a:t>rih</a:t>
            </a:r>
            <a:r>
              <a:rPr lang="en-US" sz="3900" dirty="0"/>
              <a:t>, </a:t>
            </a:r>
            <a:r>
              <a:rPr lang="en-US" sz="3900" dirty="0" err="1"/>
              <a:t>Lamcung</a:t>
            </a:r>
            <a:r>
              <a:rPr lang="en-US" sz="3900" dirty="0"/>
              <a:t> </a:t>
            </a:r>
            <a:r>
              <a:rPr lang="en-US" sz="3900" dirty="0" err="1"/>
              <a:t>zongah</a:t>
            </a:r>
            <a:r>
              <a:rPr lang="en-US" sz="3900" dirty="0"/>
              <a:t> </a:t>
            </a:r>
            <a:r>
              <a:rPr lang="en-US" sz="3900" dirty="0" err="1"/>
              <a:t>tha</a:t>
            </a:r>
            <a:r>
              <a:rPr lang="en-US" sz="3900" dirty="0"/>
              <a:t> </a:t>
            </a:r>
            <a:r>
              <a:rPr lang="en-US" sz="3900" dirty="0" err="1"/>
              <a:t>te</a:t>
            </a:r>
            <a:r>
              <a:rPr lang="en-US" sz="3900" dirty="0"/>
              <a:t>-in </a:t>
            </a:r>
            <a:r>
              <a:rPr lang="en-US" sz="3900" dirty="0" err="1"/>
              <a:t>kawl</a:t>
            </a:r>
            <a:r>
              <a:rPr lang="en-US" sz="3900" dirty="0"/>
              <a:t> u law, </a:t>
            </a:r>
            <a:r>
              <a:rPr lang="en-US" sz="3900" dirty="0" err="1"/>
              <a:t>Vancung</a:t>
            </a:r>
            <a:r>
              <a:rPr lang="en-US" sz="3900" dirty="0"/>
              <a:t> </a:t>
            </a:r>
            <a:r>
              <a:rPr lang="en-US" sz="3900" dirty="0" err="1"/>
              <a:t>chiah</a:t>
            </a:r>
            <a:r>
              <a:rPr lang="en-US" sz="3900" dirty="0"/>
              <a:t> </a:t>
            </a:r>
            <a:r>
              <a:rPr lang="en-US" sz="3900" dirty="0" err="1"/>
              <a:t>awk</a:t>
            </a:r>
            <a:r>
              <a:rPr lang="en-US" sz="3900" dirty="0"/>
              <a:t> ka kip ah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zuam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</a:t>
            </a:r>
          </a:p>
        </p:txBody>
      </p:sp>
    </p:spTree>
  </p:cSld>
  <p:clrMapOvr>
    <a:masterClrMapping/>
  </p:clrMapOvr>
</p:sld>
</file>

<file path=ppt/slides/slide17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Facang</a:t>
            </a:r>
            <a:r>
              <a:rPr lang="en-US" sz="3900" dirty="0"/>
              <a:t> </a:t>
            </a:r>
            <a:r>
              <a:rPr lang="en-US" sz="3900" dirty="0" err="1"/>
              <a:t>buk</a:t>
            </a:r>
            <a:r>
              <a:rPr lang="en-US" sz="3900" dirty="0"/>
              <a:t> </a:t>
            </a:r>
            <a:r>
              <a:rPr lang="en-US" sz="3900" dirty="0" err="1"/>
              <a:t>chungah</a:t>
            </a:r>
            <a:r>
              <a:rPr lang="en-US" sz="3900" dirty="0"/>
              <a:t> </a:t>
            </a:r>
            <a:r>
              <a:rPr lang="en-US" sz="3900" dirty="0" err="1"/>
              <a:t>rawn</a:t>
            </a:r>
            <a:r>
              <a:rPr lang="en-US" sz="3900" dirty="0"/>
              <a:t> </a:t>
            </a:r>
            <a:r>
              <a:rPr lang="en-US" sz="3900" dirty="0" err="1"/>
              <a:t>bawmh</a:t>
            </a:r>
            <a:r>
              <a:rPr lang="en-US" sz="3900" dirty="0"/>
              <a:t> </a:t>
            </a:r>
            <a:r>
              <a:rPr lang="en-US" sz="3900" dirty="0" err="1"/>
              <a:t>awkah</a:t>
            </a:r>
            <a:r>
              <a:rPr lang="en-US" sz="3900" dirty="0"/>
              <a:t>, A </a:t>
            </a:r>
            <a:r>
              <a:rPr lang="en-US" sz="3900" dirty="0" err="1"/>
              <a:t>zun</a:t>
            </a:r>
            <a:r>
              <a:rPr lang="en-US" sz="3900" dirty="0"/>
              <a:t> </a:t>
            </a:r>
            <a:r>
              <a:rPr lang="en-US" sz="3900" dirty="0" err="1"/>
              <a:t>hngami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khuazei</a:t>
            </a:r>
            <a:r>
              <a:rPr lang="en-US" sz="3900" dirty="0"/>
              <a:t> ah </a:t>
            </a:r>
            <a:r>
              <a:rPr lang="en-US" sz="3900" dirty="0" err="1"/>
              <a:t>dah</a:t>
            </a:r>
            <a:r>
              <a:rPr lang="en-US" sz="3900" dirty="0"/>
              <a:t> an um? </a:t>
            </a:r>
            <a:r>
              <a:rPr lang="en-US" sz="3900" dirty="0" err="1"/>
              <a:t>Sualnak</a:t>
            </a:r>
            <a:r>
              <a:rPr lang="en-US" sz="3900" dirty="0"/>
              <a:t> lo </a:t>
            </a:r>
            <a:r>
              <a:rPr lang="en-US" sz="3900" dirty="0" err="1"/>
              <a:t>lak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a </a:t>
            </a:r>
            <a:r>
              <a:rPr lang="en-US" sz="3900" dirty="0" err="1"/>
              <a:t>thami</a:t>
            </a:r>
            <a:r>
              <a:rPr lang="en-US" sz="3900" dirty="0"/>
              <a:t> </a:t>
            </a:r>
            <a:r>
              <a:rPr lang="en-US" sz="3900" dirty="0" err="1"/>
              <a:t>rawl</a:t>
            </a:r>
            <a:r>
              <a:rPr lang="en-US" sz="3900" dirty="0"/>
              <a:t>, </a:t>
            </a:r>
            <a:r>
              <a:rPr lang="en-US" sz="3900" dirty="0" err="1"/>
              <a:t>Lak</a:t>
            </a:r>
            <a:r>
              <a:rPr lang="en-US" sz="3900" dirty="0"/>
              <a:t> </a:t>
            </a:r>
            <a:r>
              <a:rPr lang="en-US" sz="3900" dirty="0" err="1"/>
              <a:t>awkah</a:t>
            </a:r>
            <a:r>
              <a:rPr lang="en-US" sz="3900" dirty="0"/>
              <a:t> </a:t>
            </a:r>
            <a:r>
              <a:rPr lang="en-US" sz="3900" dirty="0" err="1"/>
              <a:t>ahodah</a:t>
            </a:r>
            <a:r>
              <a:rPr lang="en-US" sz="3900" dirty="0"/>
              <a:t>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bawm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?</a:t>
            </a:r>
          </a:p>
        </p:txBody>
      </p:sp>
    </p:spTree>
  </p:cSld>
  <p:clrMapOvr>
    <a:masterClrMapping/>
  </p:clrMapOvr>
</p:sld>
</file>

<file path=ppt/slides/slide17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Lo </a:t>
            </a:r>
            <a:r>
              <a:rPr lang="en-US" sz="3900" dirty="0" err="1"/>
              <a:t>rawl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</a:t>
            </a:r>
            <a:r>
              <a:rPr lang="en-US" sz="3900" dirty="0" err="1"/>
              <a:t>zat</a:t>
            </a:r>
            <a:r>
              <a:rPr lang="en-US" sz="3900" dirty="0"/>
              <a:t> ling </a:t>
            </a:r>
            <a:r>
              <a:rPr lang="en-US" sz="3900" dirty="0" err="1"/>
              <a:t>te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</a:t>
            </a:r>
            <a:r>
              <a:rPr lang="en-US" sz="3900" dirty="0" err="1"/>
              <a:t>Rawl</a:t>
            </a:r>
            <a:r>
              <a:rPr lang="en-US" sz="3900" dirty="0"/>
              <a:t> </a:t>
            </a:r>
            <a:r>
              <a:rPr lang="en-US" sz="3900" dirty="0" err="1"/>
              <a:t>fim</a:t>
            </a:r>
            <a:r>
              <a:rPr lang="en-US" sz="3900" dirty="0"/>
              <a:t> </a:t>
            </a:r>
            <a:r>
              <a:rPr lang="en-US" sz="3900" dirty="0" err="1"/>
              <a:t>caan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leicung</a:t>
            </a:r>
            <a:r>
              <a:rPr lang="en-US" sz="3900" dirty="0"/>
              <a:t> mi </a:t>
            </a:r>
            <a:r>
              <a:rPr lang="en-US" sz="3900" dirty="0" err="1"/>
              <a:t>nih</a:t>
            </a:r>
            <a:r>
              <a:rPr lang="en-US" sz="3900" dirty="0"/>
              <a:t> an </a:t>
            </a:r>
            <a:r>
              <a:rPr lang="en-US" sz="3900" dirty="0" err="1"/>
              <a:t>ngan</a:t>
            </a:r>
            <a:r>
              <a:rPr lang="en-US" sz="3900" dirty="0"/>
              <a:t>, Tuan </a:t>
            </a:r>
            <a:r>
              <a:rPr lang="en-US" sz="3900" dirty="0" err="1"/>
              <a:t>awk</a:t>
            </a:r>
            <a:r>
              <a:rPr lang="en-US" sz="3900" dirty="0"/>
              <a:t> a tam </a:t>
            </a:r>
            <a:r>
              <a:rPr lang="en-US" sz="3900" dirty="0" err="1"/>
              <a:t>na</a:t>
            </a:r>
            <a:r>
              <a:rPr lang="en-US" sz="3900" dirty="0"/>
              <a:t>-in </a:t>
            </a:r>
            <a:r>
              <a:rPr lang="en-US" sz="3900" dirty="0" err="1"/>
              <a:t>zuntu</a:t>
            </a:r>
            <a:r>
              <a:rPr lang="en-US" sz="3900" dirty="0"/>
              <a:t> an </a:t>
            </a:r>
            <a:r>
              <a:rPr lang="en-US" sz="3900" dirty="0" err="1"/>
              <a:t>tlawm</a:t>
            </a:r>
            <a:r>
              <a:rPr lang="en-US" sz="3900" dirty="0"/>
              <a:t>, A </a:t>
            </a:r>
            <a:r>
              <a:rPr lang="en-US" sz="3900" dirty="0" err="1"/>
              <a:t>caan</a:t>
            </a:r>
            <a:r>
              <a:rPr lang="en-US" sz="3900" dirty="0"/>
              <a:t> a </a:t>
            </a:r>
            <a:r>
              <a:rPr lang="en-US" sz="3900" dirty="0" err="1"/>
              <a:t>luan</a:t>
            </a:r>
            <a:r>
              <a:rPr lang="en-US" sz="3900" dirty="0"/>
              <a:t> </a:t>
            </a:r>
            <a:r>
              <a:rPr lang="en-US" sz="3900" dirty="0" err="1"/>
              <a:t>ahcun</a:t>
            </a:r>
            <a:r>
              <a:rPr lang="en-US" sz="3900" dirty="0"/>
              <a:t> a </a:t>
            </a:r>
            <a:r>
              <a:rPr lang="en-US" sz="3900" dirty="0" err="1"/>
              <a:t>tlol</a:t>
            </a:r>
            <a:r>
              <a:rPr lang="en-US" sz="3900" dirty="0"/>
              <a:t> </a:t>
            </a:r>
            <a:r>
              <a:rPr lang="en-US" sz="3900" dirty="0" err="1"/>
              <a:t>dih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7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Facang</a:t>
            </a:r>
            <a:r>
              <a:rPr lang="en-US" sz="3900" dirty="0"/>
              <a:t> </a:t>
            </a:r>
            <a:r>
              <a:rPr lang="en-US" sz="3900" dirty="0" err="1"/>
              <a:t>buk</a:t>
            </a:r>
            <a:r>
              <a:rPr lang="en-US" sz="3900" dirty="0"/>
              <a:t> </a:t>
            </a:r>
            <a:r>
              <a:rPr lang="en-US" sz="3900" dirty="0" err="1"/>
              <a:t>chungah</a:t>
            </a:r>
            <a:r>
              <a:rPr lang="en-US" sz="3900" dirty="0"/>
              <a:t> </a:t>
            </a:r>
            <a:r>
              <a:rPr lang="en-US" sz="3900" dirty="0" err="1"/>
              <a:t>rawn</a:t>
            </a:r>
            <a:r>
              <a:rPr lang="en-US" sz="3900" dirty="0"/>
              <a:t> </a:t>
            </a:r>
            <a:r>
              <a:rPr lang="en-US" sz="3900" dirty="0" err="1"/>
              <a:t>bawmh</a:t>
            </a:r>
            <a:r>
              <a:rPr lang="en-US" sz="3900" dirty="0"/>
              <a:t> </a:t>
            </a:r>
            <a:r>
              <a:rPr lang="en-US" sz="3900" dirty="0" err="1"/>
              <a:t>awkah</a:t>
            </a:r>
            <a:r>
              <a:rPr lang="en-US" sz="3900" dirty="0"/>
              <a:t>, A </a:t>
            </a:r>
            <a:r>
              <a:rPr lang="en-US" sz="3900" dirty="0" err="1"/>
              <a:t>zun</a:t>
            </a:r>
            <a:r>
              <a:rPr lang="en-US" sz="3900" dirty="0"/>
              <a:t> </a:t>
            </a:r>
            <a:r>
              <a:rPr lang="en-US" sz="3900" dirty="0" err="1"/>
              <a:t>hngami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khuazei</a:t>
            </a:r>
            <a:r>
              <a:rPr lang="en-US" sz="3900" dirty="0"/>
              <a:t> ah </a:t>
            </a:r>
            <a:r>
              <a:rPr lang="en-US" sz="3900" dirty="0" err="1"/>
              <a:t>dah</a:t>
            </a:r>
            <a:r>
              <a:rPr lang="en-US" sz="3900" dirty="0"/>
              <a:t> an um? </a:t>
            </a:r>
            <a:r>
              <a:rPr lang="en-US" sz="3900" dirty="0" err="1"/>
              <a:t>Sualnak</a:t>
            </a:r>
            <a:r>
              <a:rPr lang="en-US" sz="3900" dirty="0"/>
              <a:t> lo </a:t>
            </a:r>
            <a:r>
              <a:rPr lang="en-US" sz="3900" dirty="0" err="1"/>
              <a:t>lak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a </a:t>
            </a:r>
            <a:r>
              <a:rPr lang="en-US" sz="3900" dirty="0" err="1"/>
              <a:t>thami</a:t>
            </a:r>
            <a:r>
              <a:rPr lang="en-US" sz="3900" dirty="0"/>
              <a:t> </a:t>
            </a:r>
            <a:r>
              <a:rPr lang="en-US" sz="3900" dirty="0" err="1"/>
              <a:t>rawl</a:t>
            </a:r>
            <a:r>
              <a:rPr lang="en-US" sz="3900" dirty="0"/>
              <a:t>, </a:t>
            </a:r>
            <a:r>
              <a:rPr lang="en-US" sz="3900" dirty="0" err="1"/>
              <a:t>Lak</a:t>
            </a:r>
            <a:r>
              <a:rPr lang="en-US" sz="3900" dirty="0"/>
              <a:t> </a:t>
            </a:r>
            <a:r>
              <a:rPr lang="en-US" sz="3900" dirty="0" err="1"/>
              <a:t>awkah</a:t>
            </a:r>
            <a:r>
              <a:rPr lang="en-US" sz="3900" dirty="0"/>
              <a:t> </a:t>
            </a:r>
            <a:r>
              <a:rPr lang="en-US" sz="3900" dirty="0" err="1"/>
              <a:t>ahodah</a:t>
            </a:r>
            <a:r>
              <a:rPr lang="en-US" sz="3900" dirty="0"/>
              <a:t>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bawm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?</a:t>
            </a:r>
          </a:p>
        </p:txBody>
      </p:sp>
    </p:spTree>
  </p:cSld>
  <p:clrMapOvr>
    <a:masterClrMapping/>
  </p:clrMapOvr>
</p:sld>
</file>

<file path=ppt/slides/slide17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Mi </a:t>
            </a:r>
            <a:r>
              <a:rPr lang="en-US" sz="3900" dirty="0" err="1"/>
              <a:t>vialte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hlehnak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put u, A </a:t>
            </a:r>
            <a:r>
              <a:rPr lang="en-US" sz="3900" dirty="0" err="1"/>
              <a:t>sungmi</a:t>
            </a:r>
            <a:r>
              <a:rPr lang="en-US" sz="3900" dirty="0"/>
              <a:t> </a:t>
            </a:r>
            <a:r>
              <a:rPr lang="en-US" sz="3900" dirty="0" err="1"/>
              <a:t>thlaici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buk</a:t>
            </a:r>
            <a:r>
              <a:rPr lang="en-US" sz="3900" dirty="0"/>
              <a:t> ah </a:t>
            </a:r>
            <a:r>
              <a:rPr lang="en-US" sz="3900" dirty="0" err="1"/>
              <a:t>rawn</a:t>
            </a:r>
            <a:r>
              <a:rPr lang="en-US" sz="3900" dirty="0"/>
              <a:t> u; Lo </a:t>
            </a:r>
            <a:r>
              <a:rPr lang="en-US" sz="3900" dirty="0" err="1"/>
              <a:t>uk</a:t>
            </a:r>
            <a:r>
              <a:rPr lang="en-US" sz="3900" dirty="0"/>
              <a:t> a </a:t>
            </a:r>
            <a:r>
              <a:rPr lang="en-US" sz="3900" dirty="0" err="1"/>
              <a:t>tum</a:t>
            </a:r>
            <a:r>
              <a:rPr lang="en-US" sz="3900" dirty="0"/>
              <a:t> </a:t>
            </a:r>
            <a:r>
              <a:rPr lang="en-US" sz="3900" dirty="0" err="1"/>
              <a:t>hlan</a:t>
            </a:r>
            <a:r>
              <a:rPr lang="en-US" sz="3900" dirty="0"/>
              <a:t> </a:t>
            </a:r>
            <a:r>
              <a:rPr lang="en-US" sz="3900" dirty="0" err="1"/>
              <a:t>tha</a:t>
            </a:r>
            <a:r>
              <a:rPr lang="en-US" sz="3900" dirty="0"/>
              <a:t> </a:t>
            </a:r>
            <a:r>
              <a:rPr lang="en-US" sz="3900" dirty="0" err="1"/>
              <a:t>tein</a:t>
            </a:r>
            <a:r>
              <a:rPr lang="en-US" sz="3900" dirty="0"/>
              <a:t> </a:t>
            </a:r>
            <a:r>
              <a:rPr lang="en-US" sz="3900" dirty="0" err="1"/>
              <a:t>tuan</a:t>
            </a:r>
            <a:r>
              <a:rPr lang="en-US" sz="3900" dirty="0"/>
              <a:t> u, </a:t>
            </a:r>
            <a:r>
              <a:rPr lang="en-US" sz="3900" dirty="0" err="1"/>
              <a:t>Rawltuan</a:t>
            </a:r>
            <a:r>
              <a:rPr lang="en-US" sz="3900" dirty="0"/>
              <a:t> a </a:t>
            </a:r>
            <a:r>
              <a:rPr lang="en-US" sz="3900" dirty="0" err="1"/>
              <a:t>dih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 </a:t>
            </a:r>
            <a:r>
              <a:rPr lang="en-US" sz="3900" dirty="0" err="1"/>
              <a:t>nan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lawm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7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Facang</a:t>
            </a:r>
            <a:r>
              <a:rPr lang="en-US" sz="3900" dirty="0"/>
              <a:t> </a:t>
            </a:r>
            <a:r>
              <a:rPr lang="en-US" sz="3900" dirty="0" err="1"/>
              <a:t>buk</a:t>
            </a:r>
            <a:r>
              <a:rPr lang="en-US" sz="3900" dirty="0"/>
              <a:t> </a:t>
            </a:r>
            <a:r>
              <a:rPr lang="en-US" sz="3900" dirty="0" err="1"/>
              <a:t>chungah</a:t>
            </a:r>
            <a:r>
              <a:rPr lang="en-US" sz="3900" dirty="0"/>
              <a:t> </a:t>
            </a:r>
            <a:r>
              <a:rPr lang="en-US" sz="3900" dirty="0" err="1"/>
              <a:t>rawn</a:t>
            </a:r>
            <a:r>
              <a:rPr lang="en-US" sz="3900" dirty="0"/>
              <a:t> </a:t>
            </a:r>
            <a:r>
              <a:rPr lang="en-US" sz="3900" dirty="0" err="1"/>
              <a:t>bawmh</a:t>
            </a:r>
            <a:r>
              <a:rPr lang="en-US" sz="3900" dirty="0"/>
              <a:t> </a:t>
            </a:r>
            <a:r>
              <a:rPr lang="en-US" sz="3900" dirty="0" err="1"/>
              <a:t>awkah</a:t>
            </a:r>
            <a:r>
              <a:rPr lang="en-US" sz="3900" dirty="0"/>
              <a:t>, A </a:t>
            </a:r>
            <a:r>
              <a:rPr lang="en-US" sz="3900" dirty="0" err="1"/>
              <a:t>zun</a:t>
            </a:r>
            <a:r>
              <a:rPr lang="en-US" sz="3900" dirty="0"/>
              <a:t> </a:t>
            </a:r>
            <a:r>
              <a:rPr lang="en-US" sz="3900" dirty="0" err="1"/>
              <a:t>hngami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khuazei</a:t>
            </a:r>
            <a:r>
              <a:rPr lang="en-US" sz="3900" dirty="0"/>
              <a:t> ah </a:t>
            </a:r>
            <a:r>
              <a:rPr lang="en-US" sz="3900" dirty="0" err="1"/>
              <a:t>dah</a:t>
            </a:r>
            <a:r>
              <a:rPr lang="en-US" sz="3900" dirty="0"/>
              <a:t> an um? </a:t>
            </a:r>
            <a:r>
              <a:rPr lang="en-US" sz="3900" dirty="0" err="1"/>
              <a:t>Sualnak</a:t>
            </a:r>
            <a:r>
              <a:rPr lang="en-US" sz="3900" dirty="0"/>
              <a:t> lo </a:t>
            </a:r>
            <a:r>
              <a:rPr lang="en-US" sz="3900" dirty="0" err="1"/>
              <a:t>lak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a </a:t>
            </a:r>
            <a:r>
              <a:rPr lang="en-US" sz="3900" dirty="0" err="1"/>
              <a:t>thami</a:t>
            </a:r>
            <a:r>
              <a:rPr lang="en-US" sz="3900" dirty="0"/>
              <a:t> </a:t>
            </a:r>
            <a:r>
              <a:rPr lang="en-US" sz="3900" dirty="0" err="1"/>
              <a:t>rawl</a:t>
            </a:r>
            <a:r>
              <a:rPr lang="en-US" sz="3900" dirty="0"/>
              <a:t>, </a:t>
            </a:r>
            <a:r>
              <a:rPr lang="en-US" sz="3900" dirty="0" err="1"/>
              <a:t>Lak</a:t>
            </a:r>
            <a:r>
              <a:rPr lang="en-US" sz="3900" dirty="0"/>
              <a:t> </a:t>
            </a:r>
            <a:r>
              <a:rPr lang="en-US" sz="3900" dirty="0" err="1"/>
              <a:t>awkah</a:t>
            </a:r>
            <a:r>
              <a:rPr lang="en-US" sz="3900" dirty="0"/>
              <a:t> </a:t>
            </a:r>
            <a:r>
              <a:rPr lang="en-US" sz="3900" dirty="0" err="1"/>
              <a:t>ahodah</a:t>
            </a:r>
            <a:r>
              <a:rPr lang="en-US" sz="3900" dirty="0"/>
              <a:t>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bawm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?</a:t>
            </a:r>
          </a:p>
        </p:txBody>
      </p:sp>
    </p:spTree>
  </p:cSld>
  <p:clrMapOvr>
    <a:masterClrMapping/>
  </p:clrMapOvr>
</p:sld>
</file>

<file path=ppt/slides/slide17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17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217. ZUNGZAL RIANTUAN KO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Bb</a:t>
            </a:r>
          </a:p>
        </p:txBody>
      </p:sp>
    </p:spTree>
  </p:cSld>
  <p:clrMapOvr>
    <a:masterClrMapping/>
  </p:clrMapOvr>
</p:sld>
</file>

<file path=ppt/slides/slide17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Lo </a:t>
            </a:r>
            <a:r>
              <a:rPr lang="en-US" sz="3900" dirty="0" err="1"/>
              <a:t>chungah</a:t>
            </a:r>
            <a:r>
              <a:rPr lang="en-US" sz="3900" dirty="0"/>
              <a:t> </a:t>
            </a:r>
            <a:r>
              <a:rPr lang="en-US" sz="3900" dirty="0" err="1"/>
              <a:t>rian</a:t>
            </a:r>
            <a:r>
              <a:rPr lang="en-US" sz="3900" dirty="0"/>
              <a:t> </a:t>
            </a:r>
            <a:r>
              <a:rPr lang="en-US" sz="3900" dirty="0" err="1"/>
              <a:t>tuan</a:t>
            </a:r>
            <a:r>
              <a:rPr lang="en-US" sz="3900" dirty="0"/>
              <a:t> </a:t>
            </a:r>
            <a:r>
              <a:rPr lang="en-US" sz="3900" dirty="0" err="1"/>
              <a:t>awk</a:t>
            </a:r>
            <a:r>
              <a:rPr lang="en-US" sz="3900" dirty="0"/>
              <a:t> </a:t>
            </a:r>
            <a:r>
              <a:rPr lang="en-US" sz="3900" dirty="0" err="1"/>
              <a:t>tampi</a:t>
            </a:r>
            <a:r>
              <a:rPr lang="en-US" sz="3900" dirty="0"/>
              <a:t> a um, </a:t>
            </a:r>
            <a:r>
              <a:rPr lang="en-US" sz="3900" dirty="0" err="1"/>
              <a:t>Facang</a:t>
            </a:r>
            <a:r>
              <a:rPr lang="en-US" sz="3900" dirty="0"/>
              <a:t> a </a:t>
            </a:r>
            <a:r>
              <a:rPr lang="en-US" sz="3900" dirty="0" err="1"/>
              <a:t>za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a </a:t>
            </a:r>
            <a:r>
              <a:rPr lang="en-US" sz="3900" dirty="0" err="1"/>
              <a:t>hleptu</a:t>
            </a:r>
            <a:r>
              <a:rPr lang="en-US" sz="3900" dirty="0"/>
              <a:t> an </a:t>
            </a:r>
            <a:r>
              <a:rPr lang="en-US" sz="3900" dirty="0" err="1"/>
              <a:t>tlawm</a:t>
            </a:r>
            <a:r>
              <a:rPr lang="en-US" sz="3900" dirty="0"/>
              <a:t>, </a:t>
            </a:r>
            <a:r>
              <a:rPr lang="en-US" sz="3900" dirty="0" err="1"/>
              <a:t>Bawipa</a:t>
            </a:r>
            <a:r>
              <a:rPr lang="en-US" sz="3900" dirty="0"/>
              <a:t> aw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rian</a:t>
            </a:r>
            <a:r>
              <a:rPr lang="en-US" sz="3900" dirty="0"/>
              <a:t> </a:t>
            </a:r>
            <a:r>
              <a:rPr lang="en-US" sz="3900" dirty="0" err="1"/>
              <a:t>tuantu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, Ka </a:t>
            </a:r>
            <a:r>
              <a:rPr lang="en-US" sz="3900" dirty="0" err="1"/>
              <a:t>bia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ngai</a:t>
            </a:r>
            <a:r>
              <a:rPr lang="en-US" sz="3900" dirty="0"/>
              <a:t> u, a </a:t>
            </a:r>
            <a:r>
              <a:rPr lang="en-US" sz="3900" dirty="0" err="1"/>
              <a:t>ti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7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Tuan </a:t>
            </a:r>
            <a:r>
              <a:rPr lang="en-US" sz="3900" dirty="0" err="1"/>
              <a:t>ko</a:t>
            </a:r>
            <a:r>
              <a:rPr lang="en-US" sz="3900" dirty="0"/>
              <a:t> u, </a:t>
            </a:r>
            <a:r>
              <a:rPr lang="en-US" sz="3900" dirty="0" err="1"/>
              <a:t>tuan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u, </a:t>
            </a:r>
            <a:r>
              <a:rPr lang="en-US" sz="3900" dirty="0" err="1"/>
              <a:t>Lunglawmhnak</a:t>
            </a:r>
            <a:r>
              <a:rPr lang="en-US" sz="3900" dirty="0"/>
              <a:t> in </a:t>
            </a:r>
            <a:r>
              <a:rPr lang="en-US" sz="3900" dirty="0" err="1"/>
              <a:t>nan</a:t>
            </a:r>
            <a:r>
              <a:rPr lang="en-US" sz="3900" dirty="0"/>
              <a:t> </a:t>
            </a:r>
            <a:r>
              <a:rPr lang="en-US" sz="3900" dirty="0" err="1"/>
              <a:t>ruah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, "</a:t>
            </a:r>
            <a:r>
              <a:rPr lang="en-US" sz="3900" dirty="0" err="1"/>
              <a:t>Thanuamnak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an </a:t>
            </a:r>
            <a:r>
              <a:rPr lang="en-US" sz="3900" dirty="0" err="1"/>
              <a:t>pek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Nitlak</a:t>
            </a:r>
            <a:r>
              <a:rPr lang="en-US" sz="3900" dirty="0"/>
              <a:t> </a:t>
            </a:r>
            <a:r>
              <a:rPr lang="en-US" sz="3900" dirty="0" err="1"/>
              <a:t>hlan</a:t>
            </a:r>
            <a:r>
              <a:rPr lang="en-US" sz="3900" dirty="0"/>
              <a:t> </a:t>
            </a:r>
            <a:r>
              <a:rPr lang="en-US" sz="3900" dirty="0" err="1"/>
              <a:t>tiangin</a:t>
            </a:r>
            <a:r>
              <a:rPr lang="en-US" sz="3900" dirty="0"/>
              <a:t> </a:t>
            </a:r>
            <a:r>
              <a:rPr lang="en-US" sz="3900" dirty="0" err="1"/>
              <a:t>tuan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u.</a:t>
            </a:r>
          </a:p>
        </p:txBody>
      </p:sp>
    </p:spTree>
  </p:cSld>
  <p:clrMapOvr>
    <a:masterClrMapping/>
  </p:clrMapOvr>
</p:sld>
</file>

<file path=ppt/slides/slide17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Rawl</a:t>
            </a:r>
            <a:r>
              <a:rPr lang="en-US" sz="3900" dirty="0"/>
              <a:t> </a:t>
            </a:r>
            <a:r>
              <a:rPr lang="en-US" sz="3900" dirty="0" err="1"/>
              <a:t>chiahnak</a:t>
            </a:r>
            <a:r>
              <a:rPr lang="en-US" sz="3900" dirty="0"/>
              <a:t> </a:t>
            </a:r>
            <a:r>
              <a:rPr lang="en-US" sz="3900" dirty="0" err="1"/>
              <a:t>buk</a:t>
            </a:r>
            <a:r>
              <a:rPr lang="en-US" sz="3900" dirty="0"/>
              <a:t> ah </a:t>
            </a:r>
            <a:r>
              <a:rPr lang="en-US" sz="3900" dirty="0" err="1"/>
              <a:t>facang</a:t>
            </a:r>
            <a:r>
              <a:rPr lang="en-US" sz="3900" dirty="0"/>
              <a:t> </a:t>
            </a:r>
            <a:r>
              <a:rPr lang="en-US" sz="3900" dirty="0" err="1"/>
              <a:t>khahter</a:t>
            </a:r>
            <a:r>
              <a:rPr lang="en-US" sz="3900" dirty="0"/>
              <a:t> u, </a:t>
            </a:r>
            <a:r>
              <a:rPr lang="en-US" sz="3900" dirty="0" err="1"/>
              <a:t>Lunglawmhnak</a:t>
            </a:r>
            <a:r>
              <a:rPr lang="en-US" sz="3900" dirty="0"/>
              <a:t> he </a:t>
            </a:r>
            <a:r>
              <a:rPr lang="en-US" sz="3900" dirty="0" err="1"/>
              <a:t>zuamnak</a:t>
            </a:r>
            <a:r>
              <a:rPr lang="en-US" sz="3900" dirty="0"/>
              <a:t> in </a:t>
            </a:r>
            <a:r>
              <a:rPr lang="en-US" sz="3900" dirty="0" err="1"/>
              <a:t>hla</a:t>
            </a:r>
            <a:r>
              <a:rPr lang="en-US" sz="3900" dirty="0"/>
              <a:t> </a:t>
            </a:r>
            <a:r>
              <a:rPr lang="en-US" sz="3900" dirty="0" err="1"/>
              <a:t>sa</a:t>
            </a:r>
            <a:r>
              <a:rPr lang="en-US" sz="3900" dirty="0"/>
              <a:t> u, </a:t>
            </a:r>
            <a:r>
              <a:rPr lang="en-US" sz="3900" dirty="0" err="1"/>
              <a:t>Nitlak</a:t>
            </a:r>
            <a:r>
              <a:rPr lang="en-US" sz="3900" dirty="0"/>
              <a:t> </a:t>
            </a:r>
            <a:r>
              <a:rPr lang="en-US" sz="3900" dirty="0" err="1"/>
              <a:t>khua</a:t>
            </a:r>
            <a:r>
              <a:rPr lang="en-US" sz="3900" dirty="0"/>
              <a:t> </a:t>
            </a:r>
            <a:r>
              <a:rPr lang="en-US" sz="3900" dirty="0" err="1"/>
              <a:t>muih</a:t>
            </a:r>
            <a:r>
              <a:rPr lang="en-US" sz="3900" dirty="0"/>
              <a:t> </a:t>
            </a:r>
            <a:r>
              <a:rPr lang="en-US" sz="3900" dirty="0" err="1"/>
              <a:t>hlan</a:t>
            </a:r>
            <a:r>
              <a:rPr lang="en-US" sz="3900" dirty="0"/>
              <a:t> </a:t>
            </a:r>
            <a:r>
              <a:rPr lang="en-US" sz="3900" dirty="0" err="1"/>
              <a:t>tiangin</a:t>
            </a:r>
            <a:r>
              <a:rPr lang="en-US" sz="3900" dirty="0"/>
              <a:t> </a:t>
            </a:r>
            <a:r>
              <a:rPr lang="en-US" sz="3900" dirty="0" err="1"/>
              <a:t>tuan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u, </a:t>
            </a:r>
            <a:r>
              <a:rPr lang="en-US" sz="3900" dirty="0" err="1"/>
              <a:t>Biatak</a:t>
            </a:r>
            <a:r>
              <a:rPr lang="en-US" sz="3900" dirty="0"/>
              <a:t> in </a:t>
            </a:r>
            <a:r>
              <a:rPr lang="en-US" sz="3900" dirty="0" err="1"/>
              <a:t>riantuan</a:t>
            </a:r>
            <a:r>
              <a:rPr lang="en-US" sz="3900" dirty="0"/>
              <a:t> </a:t>
            </a:r>
            <a:r>
              <a:rPr lang="en-US" sz="3900" dirty="0" err="1"/>
              <a:t>zungzal</a:t>
            </a:r>
            <a:r>
              <a:rPr lang="en-US" sz="3900" dirty="0"/>
              <a:t> u.</a:t>
            </a:r>
          </a:p>
        </p:txBody>
      </p:sp>
    </p:spTree>
  </p:cSld>
  <p:clrMapOvr>
    <a:masterClrMapping/>
  </p:clrMapOvr>
</p:sld>
</file>

<file path=ppt/slides/slide17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Tuan </a:t>
            </a:r>
            <a:r>
              <a:rPr lang="en-US" sz="3900" dirty="0" err="1"/>
              <a:t>ko</a:t>
            </a:r>
            <a:r>
              <a:rPr lang="en-US" sz="3900" dirty="0"/>
              <a:t> u, </a:t>
            </a:r>
            <a:r>
              <a:rPr lang="en-US" sz="3900" dirty="0" err="1"/>
              <a:t>tuan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u, </a:t>
            </a:r>
            <a:r>
              <a:rPr lang="en-US" sz="3900" dirty="0" err="1"/>
              <a:t>Lunglawmhnak</a:t>
            </a:r>
            <a:r>
              <a:rPr lang="en-US" sz="3900" dirty="0"/>
              <a:t> in </a:t>
            </a:r>
            <a:r>
              <a:rPr lang="en-US" sz="3900" dirty="0" err="1"/>
              <a:t>nan</a:t>
            </a:r>
            <a:r>
              <a:rPr lang="en-US" sz="3900" dirty="0"/>
              <a:t> </a:t>
            </a:r>
            <a:r>
              <a:rPr lang="en-US" sz="3900" dirty="0" err="1"/>
              <a:t>ruah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, "</a:t>
            </a:r>
            <a:r>
              <a:rPr lang="en-US" sz="3900" dirty="0" err="1"/>
              <a:t>Thanuamnak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an </a:t>
            </a:r>
            <a:r>
              <a:rPr lang="en-US" sz="3900" dirty="0" err="1"/>
              <a:t>pek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Nitlak</a:t>
            </a:r>
            <a:r>
              <a:rPr lang="en-US" sz="3900" dirty="0"/>
              <a:t> </a:t>
            </a:r>
            <a:r>
              <a:rPr lang="en-US" sz="3900" dirty="0" err="1"/>
              <a:t>hlan</a:t>
            </a:r>
            <a:r>
              <a:rPr lang="en-US" sz="3900" dirty="0"/>
              <a:t> </a:t>
            </a:r>
            <a:r>
              <a:rPr lang="en-US" sz="3900" dirty="0" err="1"/>
              <a:t>tiangin</a:t>
            </a:r>
            <a:r>
              <a:rPr lang="en-US" sz="3900" dirty="0"/>
              <a:t> </a:t>
            </a:r>
            <a:r>
              <a:rPr lang="en-US" sz="3900" dirty="0" err="1"/>
              <a:t>tuan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u.</a:t>
            </a:r>
          </a:p>
        </p:txBody>
      </p:sp>
    </p:spTree>
  </p:cSld>
  <p:clrMapOvr>
    <a:masterClrMapping/>
  </p:clrMapOvr>
</p:sld>
</file>

<file path=ppt/slides/slide17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Riantuan</a:t>
            </a:r>
            <a:r>
              <a:rPr lang="en-US" sz="3900" dirty="0"/>
              <a:t> a </a:t>
            </a:r>
            <a:r>
              <a:rPr lang="en-US" sz="3900" dirty="0" err="1"/>
              <a:t>har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ni</a:t>
            </a:r>
            <a:r>
              <a:rPr lang="en-US" sz="3900" dirty="0"/>
              <a:t> </a:t>
            </a:r>
            <a:r>
              <a:rPr lang="en-US" sz="3900" dirty="0" err="1"/>
              <a:t>sau</a:t>
            </a:r>
            <a:r>
              <a:rPr lang="en-US" sz="3900" dirty="0"/>
              <a:t> </a:t>
            </a:r>
            <a:r>
              <a:rPr lang="en-US" sz="3900" dirty="0" err="1"/>
              <a:t>hmanhsehlaw</a:t>
            </a:r>
            <a:r>
              <a:rPr lang="en-US" sz="3900" dirty="0"/>
              <a:t>, A </a:t>
            </a:r>
            <a:r>
              <a:rPr lang="en-US" sz="3900" dirty="0" err="1"/>
              <a:t>tuanmi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lung </a:t>
            </a:r>
            <a:r>
              <a:rPr lang="en-US" sz="3900" dirty="0" err="1"/>
              <a:t>lawmhnak</a:t>
            </a:r>
            <a:r>
              <a:rPr lang="en-US" sz="3900" dirty="0"/>
              <a:t> an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 </a:t>
            </a:r>
            <a:r>
              <a:rPr lang="en-US" sz="3900" dirty="0" err="1"/>
              <a:t>thim</a:t>
            </a:r>
            <a:r>
              <a:rPr lang="en-US" sz="3900" dirty="0"/>
              <a:t> </a:t>
            </a:r>
            <a:r>
              <a:rPr lang="en-US" sz="3900" dirty="0" err="1"/>
              <a:t>ciami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 cu, </a:t>
            </a:r>
            <a:r>
              <a:rPr lang="en-US" sz="3900" dirty="0" err="1"/>
              <a:t>Lunglawmhnak</a:t>
            </a:r>
            <a:r>
              <a:rPr lang="en-US" sz="3900" dirty="0"/>
              <a:t> </a:t>
            </a:r>
            <a:r>
              <a:rPr lang="en-US" sz="3900" dirty="0" err="1"/>
              <a:t>bik</a:t>
            </a:r>
            <a:r>
              <a:rPr lang="en-US" sz="3900" dirty="0"/>
              <a:t>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pek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7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Tuan </a:t>
            </a:r>
            <a:r>
              <a:rPr lang="en-US" sz="3900" dirty="0" err="1"/>
              <a:t>ko</a:t>
            </a:r>
            <a:r>
              <a:rPr lang="en-US" sz="3900" dirty="0"/>
              <a:t> u, </a:t>
            </a:r>
            <a:r>
              <a:rPr lang="en-US" sz="3900" dirty="0" err="1"/>
              <a:t>tuan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u, </a:t>
            </a:r>
            <a:r>
              <a:rPr lang="en-US" sz="3900" dirty="0" err="1"/>
              <a:t>Lunglawmhnak</a:t>
            </a:r>
            <a:r>
              <a:rPr lang="en-US" sz="3900" dirty="0"/>
              <a:t> in </a:t>
            </a:r>
            <a:r>
              <a:rPr lang="en-US" sz="3900" dirty="0" err="1"/>
              <a:t>nan</a:t>
            </a:r>
            <a:r>
              <a:rPr lang="en-US" sz="3900" dirty="0"/>
              <a:t> </a:t>
            </a:r>
            <a:r>
              <a:rPr lang="en-US" sz="3900" dirty="0" err="1"/>
              <a:t>ruah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, "</a:t>
            </a:r>
            <a:r>
              <a:rPr lang="en-US" sz="3900" dirty="0" err="1"/>
              <a:t>Thanuamnak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an </a:t>
            </a:r>
            <a:r>
              <a:rPr lang="en-US" sz="3900" dirty="0" err="1"/>
              <a:t>pek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Nitlak</a:t>
            </a:r>
            <a:r>
              <a:rPr lang="en-US" sz="3900" dirty="0"/>
              <a:t> </a:t>
            </a:r>
            <a:r>
              <a:rPr lang="en-US" sz="3900" dirty="0" err="1"/>
              <a:t>hlan</a:t>
            </a:r>
            <a:r>
              <a:rPr lang="en-US" sz="3900" dirty="0"/>
              <a:t> </a:t>
            </a:r>
            <a:r>
              <a:rPr lang="en-US" sz="3900" dirty="0" err="1"/>
              <a:t>tiangin</a:t>
            </a:r>
            <a:r>
              <a:rPr lang="en-US" sz="3900" dirty="0"/>
              <a:t> </a:t>
            </a:r>
            <a:r>
              <a:rPr lang="en-US" sz="3900" dirty="0" err="1"/>
              <a:t>tuan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u.</a:t>
            </a:r>
          </a:p>
        </p:txBody>
      </p:sp>
    </p:spTree>
  </p:cSld>
  <p:clrMapOvr>
    <a:masterClrMapping/>
  </p:clrMapOvr>
</p:sld>
</file>

<file path=ppt/slides/slide17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</a:t>
            </a:r>
            <a:r>
              <a:rPr lang="en-US" sz="3900" dirty="0" err="1"/>
              <a:t>Vancung</a:t>
            </a:r>
            <a:r>
              <a:rPr lang="en-US" sz="3900" dirty="0"/>
              <a:t> </a:t>
            </a:r>
            <a:r>
              <a:rPr lang="en-US" sz="3900" dirty="0" err="1"/>
              <a:t>khua</a:t>
            </a:r>
            <a:r>
              <a:rPr lang="en-US" sz="3900" dirty="0"/>
              <a:t> </a:t>
            </a:r>
            <a:r>
              <a:rPr lang="en-US" sz="3900" dirty="0" err="1"/>
              <a:t>chungah</a:t>
            </a:r>
            <a:r>
              <a:rPr lang="en-US" sz="3900" dirty="0"/>
              <a:t> </a:t>
            </a:r>
            <a:r>
              <a:rPr lang="en-US" sz="3900" dirty="0" err="1"/>
              <a:t>lunglawmhnak</a:t>
            </a:r>
            <a:r>
              <a:rPr lang="en-US" sz="3900" dirty="0"/>
              <a:t> a um, A </a:t>
            </a:r>
            <a:r>
              <a:rPr lang="en-US" sz="3900" dirty="0" err="1"/>
              <a:t>har</a:t>
            </a:r>
            <a:r>
              <a:rPr lang="en-US" sz="3900" dirty="0"/>
              <a:t> </a:t>
            </a:r>
            <a:r>
              <a:rPr lang="en-US" sz="3900" dirty="0" err="1"/>
              <a:t>riantuanmi</a:t>
            </a:r>
            <a:r>
              <a:rPr lang="en-US" sz="3900" dirty="0"/>
              <a:t> vial </a:t>
            </a:r>
            <a:r>
              <a:rPr lang="en-US" sz="3900" dirty="0" err="1"/>
              <a:t>nih</a:t>
            </a:r>
            <a:r>
              <a:rPr lang="en-US" sz="3900" dirty="0"/>
              <a:t> an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dawtnak</a:t>
            </a:r>
            <a:r>
              <a:rPr lang="en-US" sz="3900" dirty="0"/>
              <a:t> </a:t>
            </a:r>
            <a:r>
              <a:rPr lang="en-US" sz="3900" dirty="0" err="1"/>
              <a:t>bia</a:t>
            </a:r>
            <a:r>
              <a:rPr lang="en-US" sz="3900" dirty="0"/>
              <a:t> a </a:t>
            </a:r>
            <a:r>
              <a:rPr lang="en-US" sz="3900" dirty="0" err="1"/>
              <a:t>chim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, An-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riantuan</a:t>
            </a:r>
            <a:r>
              <a:rPr lang="en-US" sz="3900" dirty="0"/>
              <a:t> a </a:t>
            </a:r>
            <a:r>
              <a:rPr lang="en-US" sz="3900" dirty="0" err="1"/>
              <a:t>dih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7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Tuan </a:t>
            </a:r>
            <a:r>
              <a:rPr lang="en-US" sz="3900" dirty="0" err="1"/>
              <a:t>ko</a:t>
            </a:r>
            <a:r>
              <a:rPr lang="en-US" sz="3900" dirty="0"/>
              <a:t> u, </a:t>
            </a:r>
            <a:r>
              <a:rPr lang="en-US" sz="3900" dirty="0" err="1"/>
              <a:t>tuan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u, </a:t>
            </a:r>
            <a:r>
              <a:rPr lang="en-US" sz="3900" dirty="0" err="1"/>
              <a:t>Lunglawmhnak</a:t>
            </a:r>
            <a:r>
              <a:rPr lang="en-US" sz="3900" dirty="0"/>
              <a:t> in </a:t>
            </a:r>
            <a:r>
              <a:rPr lang="en-US" sz="3900" dirty="0" err="1"/>
              <a:t>nan</a:t>
            </a:r>
            <a:r>
              <a:rPr lang="en-US" sz="3900" dirty="0"/>
              <a:t> </a:t>
            </a:r>
            <a:r>
              <a:rPr lang="en-US" sz="3900" dirty="0" err="1"/>
              <a:t>ruah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, "</a:t>
            </a:r>
            <a:r>
              <a:rPr lang="en-US" sz="3900" dirty="0" err="1"/>
              <a:t>Thanuamnak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an </a:t>
            </a:r>
            <a:r>
              <a:rPr lang="en-US" sz="3900" dirty="0" err="1"/>
              <a:t>pek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Nitlak</a:t>
            </a:r>
            <a:r>
              <a:rPr lang="en-US" sz="3900" dirty="0"/>
              <a:t> </a:t>
            </a:r>
            <a:r>
              <a:rPr lang="en-US" sz="3900" dirty="0" err="1"/>
              <a:t>hlan</a:t>
            </a:r>
            <a:r>
              <a:rPr lang="en-US" sz="3900" dirty="0"/>
              <a:t> </a:t>
            </a:r>
            <a:r>
              <a:rPr lang="en-US" sz="3900" dirty="0" err="1"/>
              <a:t>tiangin</a:t>
            </a:r>
            <a:r>
              <a:rPr lang="en-US" sz="3900" dirty="0"/>
              <a:t> </a:t>
            </a:r>
            <a:r>
              <a:rPr lang="en-US" sz="3900" dirty="0" err="1"/>
              <a:t>tuan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u.</a:t>
            </a:r>
          </a:p>
        </p:txBody>
      </p:sp>
    </p:spTree>
  </p:cSld>
  <p:clrMapOvr>
    <a:masterClrMapping/>
  </p:clrMapOvr>
</p:sld>
</file>

<file path=ppt/slides/slide17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17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218. THANGTHATNAK A UM HNGA MAW?</a:t>
            </a:r>
          </a:p>
          <a:p>
            <a:r>
              <a:rPr lang="en-US" sz="3900" dirty="0" err="1"/>
              <a:t>Doh</a:t>
            </a:r>
            <a:r>
              <a:rPr lang="en-US" sz="3900" dirty="0"/>
              <a:t> is A</a:t>
            </a:r>
          </a:p>
        </p:txBody>
      </p:sp>
    </p:spTree>
  </p:cSld>
  <p:clrMapOvr>
    <a:masterClrMapping/>
  </p:clrMapOvr>
</p:sld>
</file>

<file path=ppt/slides/slide17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Vancung</a:t>
            </a:r>
            <a:r>
              <a:rPr lang="en-US" sz="3900" dirty="0"/>
              <a:t> a </a:t>
            </a:r>
            <a:r>
              <a:rPr lang="en-US" sz="3900" dirty="0" err="1"/>
              <a:t>tha</a:t>
            </a:r>
            <a:r>
              <a:rPr lang="en-US" sz="3900" dirty="0"/>
              <a:t> a </a:t>
            </a:r>
            <a:r>
              <a:rPr lang="en-US" sz="3900" dirty="0" err="1"/>
              <a:t>ceu</a:t>
            </a:r>
            <a:r>
              <a:rPr lang="en-US" sz="3900" dirty="0"/>
              <a:t> </a:t>
            </a:r>
            <a:r>
              <a:rPr lang="en-US" sz="3900" dirty="0" err="1"/>
              <a:t>khua</a:t>
            </a:r>
            <a:r>
              <a:rPr lang="en-US" sz="3900" dirty="0"/>
              <a:t> </a:t>
            </a:r>
            <a:r>
              <a:rPr lang="en-US" sz="3900" dirty="0" err="1"/>
              <a:t>khi</a:t>
            </a:r>
            <a:r>
              <a:rPr lang="en-US" sz="3900" dirty="0"/>
              <a:t> ka </a:t>
            </a:r>
            <a:r>
              <a:rPr lang="en-US" sz="3900" dirty="0" err="1"/>
              <a:t>ruat</a:t>
            </a:r>
            <a:r>
              <a:rPr lang="en-US" sz="3900" dirty="0"/>
              <a:t> </a:t>
            </a:r>
            <a:r>
              <a:rPr lang="en-US" sz="3900" dirty="0" err="1"/>
              <a:t>ni-hin</a:t>
            </a:r>
            <a:r>
              <a:rPr lang="en-US" sz="3900" dirty="0"/>
              <a:t>, Ni </a:t>
            </a:r>
            <a:r>
              <a:rPr lang="en-US" sz="3900" dirty="0" err="1"/>
              <a:t>tlak</a:t>
            </a:r>
            <a:r>
              <a:rPr lang="en-US" sz="3900" dirty="0"/>
              <a:t> </a:t>
            </a:r>
            <a:r>
              <a:rPr lang="en-US" sz="3900" dirty="0" err="1"/>
              <a:t>tik</a:t>
            </a:r>
            <a:r>
              <a:rPr lang="en-US" sz="3900" dirty="0"/>
              <a:t> ka </a:t>
            </a:r>
            <a:r>
              <a:rPr lang="en-US" sz="3900" dirty="0" err="1"/>
              <a:t>tlunnak</a:t>
            </a:r>
            <a:r>
              <a:rPr lang="en-US" sz="3900" dirty="0"/>
              <a:t> ding </a:t>
            </a:r>
            <a:r>
              <a:rPr lang="en-US" sz="3900" dirty="0" err="1"/>
              <a:t>khua</a:t>
            </a:r>
            <a:r>
              <a:rPr lang="en-US" sz="3900" dirty="0"/>
              <a:t> </a:t>
            </a:r>
            <a:r>
              <a:rPr lang="en-US" sz="3900" dirty="0" err="1"/>
              <a:t>khi</a:t>
            </a:r>
            <a:r>
              <a:rPr lang="en-US" sz="3900" dirty="0"/>
              <a:t>, </a:t>
            </a:r>
            <a:r>
              <a:rPr lang="en-US" sz="3900" dirty="0" err="1"/>
              <a:t>Khamhtu</a:t>
            </a:r>
            <a:r>
              <a:rPr lang="en-US" sz="3900" dirty="0"/>
              <a:t> </a:t>
            </a:r>
            <a:r>
              <a:rPr lang="en-US" sz="3900" dirty="0" err="1"/>
              <a:t>dawtnak</a:t>
            </a:r>
            <a:r>
              <a:rPr lang="en-US" sz="3900" dirty="0"/>
              <a:t> </a:t>
            </a:r>
            <a:r>
              <a:rPr lang="en-US" sz="3900" dirty="0" err="1"/>
              <a:t>thawngin</a:t>
            </a:r>
            <a:r>
              <a:rPr lang="en-US" sz="3900" dirty="0"/>
              <a:t> </a:t>
            </a:r>
            <a:r>
              <a:rPr lang="en-US" sz="3900" dirty="0" err="1"/>
              <a:t>khi</a:t>
            </a:r>
            <a:r>
              <a:rPr lang="en-US" sz="3900" dirty="0"/>
              <a:t> ram ka </a:t>
            </a:r>
            <a:r>
              <a:rPr lang="en-US" sz="3900" dirty="0" err="1"/>
              <a:t>phak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, </a:t>
            </a:r>
            <a:r>
              <a:rPr lang="en-US" sz="3900" dirty="0" err="1"/>
              <a:t>Sunparnak</a:t>
            </a:r>
            <a:r>
              <a:rPr lang="en-US" sz="3900" dirty="0"/>
              <a:t> </a:t>
            </a:r>
            <a:r>
              <a:rPr lang="en-US" sz="3900" dirty="0" err="1"/>
              <a:t>kei</a:t>
            </a:r>
            <a:r>
              <a:rPr lang="en-US" sz="3900" dirty="0"/>
              <a:t> ca a um </a:t>
            </a:r>
            <a:r>
              <a:rPr lang="en-US" sz="3900" dirty="0" err="1"/>
              <a:t>hnga</a:t>
            </a:r>
            <a:r>
              <a:rPr lang="en-US" sz="3900" dirty="0"/>
              <a:t> maw?</a:t>
            </a:r>
          </a:p>
        </p:txBody>
      </p:sp>
    </p:spTree>
  </p:cSld>
  <p:clrMapOvr>
    <a:masterClrMapping/>
  </p:clrMapOvr>
</p:sld>
</file>

<file path=ppt/slides/slide17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Thangthatnak</a:t>
            </a:r>
            <a:r>
              <a:rPr lang="en-US" sz="3900" dirty="0"/>
              <a:t> </a:t>
            </a:r>
            <a:r>
              <a:rPr lang="en-US" sz="3900" dirty="0" err="1"/>
              <a:t>kei</a:t>
            </a:r>
            <a:r>
              <a:rPr lang="en-US" sz="3900" dirty="0"/>
              <a:t> ca a um </a:t>
            </a:r>
            <a:r>
              <a:rPr lang="en-US" sz="3900" dirty="0" err="1"/>
              <a:t>hnga</a:t>
            </a:r>
            <a:r>
              <a:rPr lang="en-US" sz="3900" dirty="0"/>
              <a:t> maw? </a:t>
            </a:r>
            <a:r>
              <a:rPr lang="en-US" sz="3900" dirty="0" err="1"/>
              <a:t>Vawlei</a:t>
            </a:r>
            <a:r>
              <a:rPr lang="en-US" sz="3900" dirty="0"/>
              <a:t> </a:t>
            </a:r>
            <a:r>
              <a:rPr lang="en-US" sz="3900" dirty="0" err="1"/>
              <a:t>cung</a:t>
            </a:r>
            <a:r>
              <a:rPr lang="en-US" sz="3900" dirty="0"/>
              <a:t> ka </a:t>
            </a:r>
            <a:r>
              <a:rPr lang="en-US" sz="3900" dirty="0" err="1"/>
              <a:t>nunnak</a:t>
            </a:r>
            <a:r>
              <a:rPr lang="en-US" sz="3900" dirty="0"/>
              <a:t> </a:t>
            </a:r>
            <a:r>
              <a:rPr lang="en-US" sz="3900" dirty="0" err="1"/>
              <a:t>ni</a:t>
            </a:r>
            <a:r>
              <a:rPr lang="en-US" sz="3900" dirty="0"/>
              <a:t> a </a:t>
            </a:r>
            <a:r>
              <a:rPr lang="en-US" sz="3900" dirty="0" err="1"/>
              <a:t>liam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 </a:t>
            </a:r>
            <a:r>
              <a:rPr lang="en-US" sz="3900" dirty="0" err="1"/>
              <a:t>cun</a:t>
            </a:r>
            <a:r>
              <a:rPr lang="en-US" sz="3900" dirty="0"/>
              <a:t>, (</a:t>
            </a:r>
            <a:r>
              <a:rPr lang="en-US" sz="3900" dirty="0" err="1"/>
              <a:t>tikah</a:t>
            </a:r>
            <a:r>
              <a:rPr lang="en-US" sz="3900" dirty="0"/>
              <a:t> </a:t>
            </a:r>
            <a:r>
              <a:rPr lang="en-US" sz="3900" dirty="0" err="1"/>
              <a:t>cun</a:t>
            </a:r>
            <a:r>
              <a:rPr lang="en-US" sz="3900" dirty="0"/>
              <a:t>)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kaa</a:t>
            </a:r>
            <a:r>
              <a:rPr lang="en-US" sz="3900" dirty="0"/>
              <a:t> </a:t>
            </a:r>
            <a:r>
              <a:rPr lang="en-US" sz="3900" dirty="0" err="1"/>
              <a:t>dinhnak</a:t>
            </a:r>
            <a:r>
              <a:rPr lang="en-US" sz="3900" dirty="0"/>
              <a:t> inn </a:t>
            </a:r>
            <a:r>
              <a:rPr lang="en-US" sz="3900" dirty="0" err="1"/>
              <a:t>tha</a:t>
            </a:r>
            <a:r>
              <a:rPr lang="en-US" sz="3900" dirty="0"/>
              <a:t> ka </a:t>
            </a:r>
            <a:r>
              <a:rPr lang="en-US" sz="3900" dirty="0" err="1"/>
              <a:t>phak</a:t>
            </a:r>
            <a:r>
              <a:rPr lang="en-US" sz="3900" dirty="0"/>
              <a:t> </a:t>
            </a:r>
            <a:r>
              <a:rPr lang="en-US" sz="3900" dirty="0" err="1"/>
              <a:t>khawh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, </a:t>
            </a:r>
            <a:r>
              <a:rPr lang="en-US" sz="3900" dirty="0" err="1"/>
              <a:t>Thangthatnak</a:t>
            </a:r>
            <a:r>
              <a:rPr lang="en-US" sz="3900" dirty="0"/>
              <a:t> </a:t>
            </a:r>
            <a:r>
              <a:rPr lang="en-US" sz="3900" dirty="0" err="1"/>
              <a:t>kei</a:t>
            </a:r>
            <a:r>
              <a:rPr lang="en-US" sz="3900" dirty="0"/>
              <a:t> ca a um </a:t>
            </a:r>
            <a:r>
              <a:rPr lang="en-US" sz="3900" dirty="0" err="1"/>
              <a:t>hnga</a:t>
            </a:r>
            <a:r>
              <a:rPr lang="en-US" sz="3900" dirty="0"/>
              <a:t> maw? (um </a:t>
            </a:r>
            <a:r>
              <a:rPr lang="en-US" sz="3900" dirty="0" err="1"/>
              <a:t>hnga</a:t>
            </a:r>
            <a:r>
              <a:rPr lang="en-US" sz="3900" dirty="0"/>
              <a:t> maw)</a:t>
            </a:r>
          </a:p>
        </p:txBody>
      </p:sp>
    </p:spTree>
  </p:cSld>
  <p:clrMapOvr>
    <a:masterClrMapping/>
  </p:clrMapOvr>
</p:sld>
</file>

<file path=ppt/slides/slide17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Ka </a:t>
            </a:r>
            <a:r>
              <a:rPr lang="en-US" sz="3900" dirty="0" err="1"/>
              <a:t>tuan</a:t>
            </a:r>
            <a:r>
              <a:rPr lang="en-US" sz="3900" dirty="0"/>
              <a:t> </a:t>
            </a:r>
            <a:r>
              <a:rPr lang="en-US" sz="3900" dirty="0" err="1"/>
              <a:t>khawh</a:t>
            </a:r>
            <a:r>
              <a:rPr lang="en-US" sz="3900" dirty="0"/>
              <a:t> </a:t>
            </a:r>
            <a:r>
              <a:rPr lang="en-US" sz="3900" dirty="0" err="1"/>
              <a:t>tiang</a:t>
            </a:r>
            <a:r>
              <a:rPr lang="en-US" sz="3900" dirty="0"/>
              <a:t>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hngatchan</a:t>
            </a:r>
            <a:r>
              <a:rPr lang="en-US" sz="3900" dirty="0"/>
              <a:t> in ka </a:t>
            </a:r>
            <a:r>
              <a:rPr lang="en-US" sz="3900" dirty="0" err="1"/>
              <a:t>tuan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Thlarau</a:t>
            </a:r>
            <a:r>
              <a:rPr lang="en-US" sz="3900" dirty="0"/>
              <a:t> </a:t>
            </a:r>
            <a:r>
              <a:rPr lang="en-US" sz="3900" dirty="0" err="1"/>
              <a:t>tlaitu</a:t>
            </a:r>
            <a:r>
              <a:rPr lang="en-US" sz="3900" dirty="0"/>
              <a:t> ah run ka ser </a:t>
            </a:r>
            <a:r>
              <a:rPr lang="en-US" sz="3900" dirty="0" err="1"/>
              <a:t>tuah</a:t>
            </a:r>
            <a:r>
              <a:rPr lang="en-US" sz="3900" dirty="0"/>
              <a:t>, A-</a:t>
            </a:r>
            <a:r>
              <a:rPr lang="en-US" sz="3900" dirty="0" err="1"/>
              <a:t>mah</a:t>
            </a:r>
            <a:r>
              <a:rPr lang="en-US" sz="3900" dirty="0"/>
              <a:t> </a:t>
            </a:r>
            <a:r>
              <a:rPr lang="en-US" sz="3900" dirty="0" err="1"/>
              <a:t>sunparnak</a:t>
            </a:r>
            <a:r>
              <a:rPr lang="en-US" sz="3900" dirty="0"/>
              <a:t> </a:t>
            </a:r>
            <a:r>
              <a:rPr lang="en-US" sz="3900" dirty="0" err="1"/>
              <a:t>hmaiah</a:t>
            </a:r>
            <a:r>
              <a:rPr lang="en-US" sz="3900" dirty="0"/>
              <a:t> </a:t>
            </a:r>
            <a:r>
              <a:rPr lang="en-US" sz="3900" dirty="0" err="1"/>
              <a:t>khin</a:t>
            </a:r>
            <a:r>
              <a:rPr lang="en-US" sz="3900" dirty="0"/>
              <a:t> ka dir </a:t>
            </a:r>
            <a:r>
              <a:rPr lang="en-US" sz="3900" dirty="0" err="1"/>
              <a:t>tikah</a:t>
            </a:r>
            <a:r>
              <a:rPr lang="en-US" sz="3900" dirty="0"/>
              <a:t>, </a:t>
            </a:r>
            <a:r>
              <a:rPr lang="en-US" sz="3900" dirty="0" err="1"/>
              <a:t>Thangthat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kei</a:t>
            </a:r>
            <a:r>
              <a:rPr lang="en-US" sz="3900" dirty="0"/>
              <a:t> ca a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nakhnga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7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Thangthatnak</a:t>
            </a:r>
            <a:r>
              <a:rPr lang="en-US" sz="3900" dirty="0"/>
              <a:t> </a:t>
            </a:r>
            <a:r>
              <a:rPr lang="en-US" sz="3900" dirty="0" err="1"/>
              <a:t>kei</a:t>
            </a:r>
            <a:r>
              <a:rPr lang="en-US" sz="3900" dirty="0"/>
              <a:t> ca a um </a:t>
            </a:r>
            <a:r>
              <a:rPr lang="en-US" sz="3900" dirty="0" err="1"/>
              <a:t>hnga</a:t>
            </a:r>
            <a:r>
              <a:rPr lang="en-US" sz="3900" dirty="0"/>
              <a:t> maw? </a:t>
            </a:r>
            <a:r>
              <a:rPr lang="en-US" sz="3900" dirty="0" err="1"/>
              <a:t>Vawlei</a:t>
            </a:r>
            <a:r>
              <a:rPr lang="en-US" sz="3900" dirty="0"/>
              <a:t> </a:t>
            </a:r>
            <a:r>
              <a:rPr lang="en-US" sz="3900" dirty="0" err="1"/>
              <a:t>cung</a:t>
            </a:r>
            <a:r>
              <a:rPr lang="en-US" sz="3900" dirty="0"/>
              <a:t> ka </a:t>
            </a:r>
            <a:r>
              <a:rPr lang="en-US" sz="3900" dirty="0" err="1"/>
              <a:t>nunnak</a:t>
            </a:r>
            <a:r>
              <a:rPr lang="en-US" sz="3900" dirty="0"/>
              <a:t> </a:t>
            </a:r>
            <a:r>
              <a:rPr lang="en-US" sz="3900" dirty="0" err="1"/>
              <a:t>ni</a:t>
            </a:r>
            <a:r>
              <a:rPr lang="en-US" sz="3900" dirty="0"/>
              <a:t> a </a:t>
            </a:r>
            <a:r>
              <a:rPr lang="en-US" sz="3900" dirty="0" err="1"/>
              <a:t>liam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 </a:t>
            </a:r>
            <a:r>
              <a:rPr lang="en-US" sz="3900" dirty="0" err="1"/>
              <a:t>cun</a:t>
            </a:r>
            <a:r>
              <a:rPr lang="en-US" sz="3900" dirty="0"/>
              <a:t>, (</a:t>
            </a:r>
            <a:r>
              <a:rPr lang="en-US" sz="3900" dirty="0" err="1"/>
              <a:t>tikah</a:t>
            </a:r>
            <a:r>
              <a:rPr lang="en-US" sz="3900" dirty="0"/>
              <a:t> </a:t>
            </a:r>
            <a:r>
              <a:rPr lang="en-US" sz="3900" dirty="0" err="1"/>
              <a:t>cun</a:t>
            </a:r>
            <a:r>
              <a:rPr lang="en-US" sz="3900" dirty="0"/>
              <a:t>)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kaa</a:t>
            </a:r>
            <a:r>
              <a:rPr lang="en-US" sz="3900" dirty="0"/>
              <a:t> </a:t>
            </a:r>
            <a:r>
              <a:rPr lang="en-US" sz="3900" dirty="0" err="1"/>
              <a:t>dinhnak</a:t>
            </a:r>
            <a:r>
              <a:rPr lang="en-US" sz="3900" dirty="0"/>
              <a:t> inn </a:t>
            </a:r>
            <a:r>
              <a:rPr lang="en-US" sz="3900" dirty="0" err="1"/>
              <a:t>tha</a:t>
            </a:r>
            <a:r>
              <a:rPr lang="en-US" sz="3900" dirty="0"/>
              <a:t> ka </a:t>
            </a:r>
            <a:r>
              <a:rPr lang="en-US" sz="3900" dirty="0" err="1"/>
              <a:t>phak</a:t>
            </a:r>
            <a:r>
              <a:rPr lang="en-US" sz="3900" dirty="0"/>
              <a:t> </a:t>
            </a:r>
            <a:r>
              <a:rPr lang="en-US" sz="3900" dirty="0" err="1"/>
              <a:t>khawh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, </a:t>
            </a:r>
            <a:r>
              <a:rPr lang="en-US" sz="3900" dirty="0" err="1"/>
              <a:t>Thangthatnak</a:t>
            </a:r>
            <a:r>
              <a:rPr lang="en-US" sz="3900" dirty="0"/>
              <a:t> </a:t>
            </a:r>
            <a:r>
              <a:rPr lang="en-US" sz="3900" dirty="0" err="1"/>
              <a:t>kei</a:t>
            </a:r>
            <a:r>
              <a:rPr lang="en-US" sz="3900" dirty="0"/>
              <a:t> ca a um </a:t>
            </a:r>
            <a:r>
              <a:rPr lang="en-US" sz="3900" dirty="0" err="1"/>
              <a:t>hnga</a:t>
            </a:r>
            <a:r>
              <a:rPr lang="en-US" sz="3900" dirty="0"/>
              <a:t> maw? (um </a:t>
            </a:r>
            <a:r>
              <a:rPr lang="en-US" sz="3900" dirty="0" err="1"/>
              <a:t>hnga</a:t>
            </a:r>
            <a:r>
              <a:rPr lang="en-US" sz="3900" dirty="0"/>
              <a:t> maw)</a:t>
            </a:r>
          </a:p>
        </p:txBody>
      </p:sp>
    </p:spTree>
  </p:cSld>
  <p:clrMapOvr>
    <a:masterClrMapping/>
  </p:clrMapOvr>
</p:sld>
</file>

<file path=ppt/slides/slide17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Bawipa</a:t>
            </a:r>
            <a:r>
              <a:rPr lang="en-US" sz="3900" dirty="0"/>
              <a:t> ka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 ka </a:t>
            </a:r>
            <a:r>
              <a:rPr lang="en-US" sz="3900" dirty="0" err="1"/>
              <a:t>lunglawmhnak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, </a:t>
            </a:r>
            <a:r>
              <a:rPr lang="en-US" sz="3900" dirty="0" err="1"/>
              <a:t>Zeitluk</a:t>
            </a:r>
            <a:r>
              <a:rPr lang="en-US" sz="3900" dirty="0"/>
              <a:t> in </a:t>
            </a:r>
            <a:r>
              <a:rPr lang="en-US" sz="3900" dirty="0" err="1"/>
              <a:t>dah</a:t>
            </a:r>
            <a:r>
              <a:rPr lang="en-US" sz="3900" dirty="0"/>
              <a:t> ka </a:t>
            </a:r>
            <a:r>
              <a:rPr lang="en-US" sz="3900" dirty="0" err="1"/>
              <a:t>chim</a:t>
            </a:r>
            <a:r>
              <a:rPr lang="en-US" sz="3900" dirty="0"/>
              <a:t> </a:t>
            </a:r>
            <a:r>
              <a:rPr lang="en-US" sz="3900" dirty="0" err="1"/>
              <a:t>khawh</a:t>
            </a:r>
            <a:r>
              <a:rPr lang="en-US" sz="3900" dirty="0"/>
              <a:t> </a:t>
            </a:r>
            <a:r>
              <a:rPr lang="en-US" sz="3900" dirty="0" err="1"/>
              <a:t>te</a:t>
            </a:r>
            <a:r>
              <a:rPr lang="en-US" sz="3900" dirty="0"/>
              <a:t> </a:t>
            </a:r>
            <a:r>
              <a:rPr lang="en-US" sz="3900" dirty="0" err="1"/>
              <a:t>hnga</a:t>
            </a:r>
            <a:r>
              <a:rPr lang="en-US" sz="3900" dirty="0"/>
              <a:t>, </a:t>
            </a:r>
            <a:r>
              <a:rPr lang="en-US" sz="3900" dirty="0" err="1"/>
              <a:t>Aa</a:t>
            </a:r>
            <a:r>
              <a:rPr lang="en-US" sz="3900" dirty="0"/>
              <a:t> </a:t>
            </a:r>
            <a:r>
              <a:rPr lang="en-US" sz="3900" dirty="0" err="1"/>
              <a:t>dawh</a:t>
            </a:r>
            <a:r>
              <a:rPr lang="en-US" sz="3900" dirty="0"/>
              <a:t> le a </a:t>
            </a:r>
            <a:r>
              <a:rPr lang="en-US" sz="3900" dirty="0" err="1"/>
              <a:t>ceu</a:t>
            </a:r>
            <a:r>
              <a:rPr lang="en-US" sz="3900" dirty="0"/>
              <a:t> sui </a:t>
            </a:r>
            <a:r>
              <a:rPr lang="en-US" sz="3900" dirty="0" err="1"/>
              <a:t>khua</a:t>
            </a:r>
            <a:r>
              <a:rPr lang="en-US" sz="3900" dirty="0"/>
              <a:t> </a:t>
            </a:r>
            <a:r>
              <a:rPr lang="en-US" sz="3900" dirty="0" err="1"/>
              <a:t>tha</a:t>
            </a:r>
            <a:r>
              <a:rPr lang="en-US" sz="3900" dirty="0"/>
              <a:t> ka </a:t>
            </a:r>
            <a:r>
              <a:rPr lang="en-US" sz="3900" dirty="0" err="1"/>
              <a:t>phak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, </a:t>
            </a:r>
            <a:r>
              <a:rPr lang="en-US" sz="3900" dirty="0" err="1"/>
              <a:t>Thangthat</a:t>
            </a:r>
            <a:r>
              <a:rPr lang="en-US" sz="3900" dirty="0"/>
              <a:t> le </a:t>
            </a:r>
            <a:r>
              <a:rPr lang="en-US" sz="3900" dirty="0" err="1"/>
              <a:t>sunpar</a:t>
            </a:r>
            <a:r>
              <a:rPr lang="en-US" sz="3900" dirty="0"/>
              <a:t> </a:t>
            </a:r>
            <a:r>
              <a:rPr lang="en-US" sz="3900" dirty="0" err="1"/>
              <a:t>kei</a:t>
            </a:r>
            <a:r>
              <a:rPr lang="en-US" sz="3900" dirty="0"/>
              <a:t> ca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7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Thangthatnak</a:t>
            </a:r>
            <a:r>
              <a:rPr lang="en-US" sz="3900" dirty="0"/>
              <a:t> </a:t>
            </a:r>
            <a:r>
              <a:rPr lang="en-US" sz="3900" dirty="0" err="1"/>
              <a:t>kei</a:t>
            </a:r>
            <a:r>
              <a:rPr lang="en-US" sz="3900" dirty="0"/>
              <a:t> ca a um </a:t>
            </a:r>
            <a:r>
              <a:rPr lang="en-US" sz="3900" dirty="0" err="1"/>
              <a:t>hnga</a:t>
            </a:r>
            <a:r>
              <a:rPr lang="en-US" sz="3900" dirty="0"/>
              <a:t> maw? </a:t>
            </a:r>
            <a:r>
              <a:rPr lang="en-US" sz="3900" dirty="0" err="1"/>
              <a:t>Vawlei</a:t>
            </a:r>
            <a:r>
              <a:rPr lang="en-US" sz="3900" dirty="0"/>
              <a:t> </a:t>
            </a:r>
            <a:r>
              <a:rPr lang="en-US" sz="3900" dirty="0" err="1"/>
              <a:t>cung</a:t>
            </a:r>
            <a:r>
              <a:rPr lang="en-US" sz="3900" dirty="0"/>
              <a:t> ka </a:t>
            </a:r>
            <a:r>
              <a:rPr lang="en-US" sz="3900" dirty="0" err="1"/>
              <a:t>nunnak</a:t>
            </a:r>
            <a:r>
              <a:rPr lang="en-US" sz="3900" dirty="0"/>
              <a:t> </a:t>
            </a:r>
            <a:r>
              <a:rPr lang="en-US" sz="3900" dirty="0" err="1"/>
              <a:t>ni</a:t>
            </a:r>
            <a:r>
              <a:rPr lang="en-US" sz="3900" dirty="0"/>
              <a:t> a </a:t>
            </a:r>
            <a:r>
              <a:rPr lang="en-US" sz="3900" dirty="0" err="1"/>
              <a:t>liam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 </a:t>
            </a:r>
            <a:r>
              <a:rPr lang="en-US" sz="3900" dirty="0" err="1"/>
              <a:t>cun</a:t>
            </a:r>
            <a:r>
              <a:rPr lang="en-US" sz="3900" dirty="0"/>
              <a:t>, (</a:t>
            </a:r>
            <a:r>
              <a:rPr lang="en-US" sz="3900" dirty="0" err="1"/>
              <a:t>tikah</a:t>
            </a:r>
            <a:r>
              <a:rPr lang="en-US" sz="3900" dirty="0"/>
              <a:t> </a:t>
            </a:r>
            <a:r>
              <a:rPr lang="en-US" sz="3900" dirty="0" err="1"/>
              <a:t>cun</a:t>
            </a:r>
            <a:r>
              <a:rPr lang="en-US" sz="3900" dirty="0"/>
              <a:t>)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kaa</a:t>
            </a:r>
            <a:r>
              <a:rPr lang="en-US" sz="3900" dirty="0"/>
              <a:t> </a:t>
            </a:r>
            <a:r>
              <a:rPr lang="en-US" sz="3900" dirty="0" err="1"/>
              <a:t>dinhnak</a:t>
            </a:r>
            <a:r>
              <a:rPr lang="en-US" sz="3900" dirty="0"/>
              <a:t> inn </a:t>
            </a:r>
            <a:r>
              <a:rPr lang="en-US" sz="3900" dirty="0" err="1"/>
              <a:t>tha</a:t>
            </a:r>
            <a:r>
              <a:rPr lang="en-US" sz="3900" dirty="0"/>
              <a:t> ka </a:t>
            </a:r>
            <a:r>
              <a:rPr lang="en-US" sz="3900" dirty="0" err="1"/>
              <a:t>phak</a:t>
            </a:r>
            <a:r>
              <a:rPr lang="en-US" sz="3900" dirty="0"/>
              <a:t> </a:t>
            </a:r>
            <a:r>
              <a:rPr lang="en-US" sz="3900" dirty="0" err="1"/>
              <a:t>khawh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, </a:t>
            </a:r>
            <a:r>
              <a:rPr lang="en-US" sz="3900" dirty="0" err="1"/>
              <a:t>Thangthatnak</a:t>
            </a:r>
            <a:r>
              <a:rPr lang="en-US" sz="3900" dirty="0"/>
              <a:t> </a:t>
            </a:r>
            <a:r>
              <a:rPr lang="en-US" sz="3900" dirty="0" err="1"/>
              <a:t>kei</a:t>
            </a:r>
            <a:r>
              <a:rPr lang="en-US" sz="3900" dirty="0"/>
              <a:t> ca a um </a:t>
            </a:r>
            <a:r>
              <a:rPr lang="en-US" sz="3900" dirty="0" err="1"/>
              <a:t>hnga</a:t>
            </a:r>
            <a:r>
              <a:rPr lang="en-US" sz="3900" dirty="0"/>
              <a:t> maw? (um </a:t>
            </a:r>
            <a:r>
              <a:rPr lang="en-US" sz="3900" dirty="0" err="1"/>
              <a:t>hnga</a:t>
            </a:r>
            <a:r>
              <a:rPr lang="en-US" sz="3900" dirty="0"/>
              <a:t> maw)</a:t>
            </a:r>
          </a:p>
        </p:txBody>
      </p:sp>
    </p:spTree>
  </p:cSld>
  <p:clrMapOvr>
    <a:masterClrMapping/>
  </p:clrMapOvr>
</p:sld>
</file>

<file path=ppt/slides/slide17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17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219. ZEICADAH NA HNGAH, KA NAU?</a:t>
            </a:r>
          </a:p>
          <a:p>
            <a:r>
              <a:rPr lang="en-US" sz="3900" dirty="0" err="1"/>
              <a:t>Doh</a:t>
            </a:r>
            <a:r>
              <a:rPr lang="en-US" sz="3900" dirty="0"/>
              <a:t> is A</a:t>
            </a:r>
          </a:p>
        </p:txBody>
      </p:sp>
    </p:spTree>
  </p:cSld>
  <p:clrMapOvr>
    <a:masterClrMapping/>
  </p:clrMapOvr>
</p:sld>
</file>

<file path=ppt/slides/slide17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Zeica'hdah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hngah</a:t>
            </a:r>
            <a:r>
              <a:rPr lang="en-US" sz="3900" dirty="0"/>
              <a:t>, ka </a:t>
            </a:r>
            <a:r>
              <a:rPr lang="en-US" sz="3900" dirty="0" err="1"/>
              <a:t>nau</a:t>
            </a:r>
            <a:r>
              <a:rPr lang="en-US" sz="3900" dirty="0"/>
              <a:t>, </a:t>
            </a:r>
            <a:r>
              <a:rPr lang="en-US" sz="3900" dirty="0" err="1"/>
              <a:t>Zeica'hdah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rauh</a:t>
            </a:r>
            <a:r>
              <a:rPr lang="en-US" sz="3900" dirty="0"/>
              <a:t> ka </a:t>
            </a:r>
            <a:r>
              <a:rPr lang="en-US" sz="3900" dirty="0" err="1"/>
              <a:t>hawi</a:t>
            </a:r>
            <a:r>
              <a:rPr lang="en-US" sz="3900" dirty="0"/>
              <a:t> </a:t>
            </a:r>
            <a:r>
              <a:rPr lang="en-US" sz="3900" dirty="0" err="1"/>
              <a:t>dawt</a:t>
            </a:r>
            <a:r>
              <a:rPr lang="en-US" sz="3900" dirty="0"/>
              <a:t>,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Khamhbawi</a:t>
            </a:r>
            <a:r>
              <a:rPr lang="en-US" sz="3900" dirty="0"/>
              <a:t> an </a:t>
            </a:r>
            <a:r>
              <a:rPr lang="en-US" sz="3900" dirty="0" err="1"/>
              <a:t>hngah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A mi he </a:t>
            </a:r>
            <a:r>
              <a:rPr lang="en-US" sz="3900" dirty="0" err="1"/>
              <a:t>umnak</a:t>
            </a:r>
            <a:r>
              <a:rPr lang="en-US" sz="3900" dirty="0"/>
              <a:t> </a:t>
            </a:r>
            <a:r>
              <a:rPr lang="en-US" sz="3900" dirty="0" err="1"/>
              <a:t>pek</a:t>
            </a:r>
            <a:r>
              <a:rPr lang="en-US" sz="3900" dirty="0"/>
              <a:t> an duh.</a:t>
            </a:r>
          </a:p>
        </p:txBody>
      </p:sp>
    </p:spTree>
  </p:cSld>
  <p:clrMapOvr>
    <a:masterClrMapping/>
  </p:clrMapOvr>
</p:sld>
</file>

<file path=ppt/slides/slide17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Zeica'h</a:t>
            </a:r>
            <a:r>
              <a:rPr lang="en-US" sz="3900" dirty="0"/>
              <a:t> </a:t>
            </a:r>
            <a:r>
              <a:rPr lang="en-US" sz="3900" dirty="0" err="1"/>
              <a:t>Zeica'h</a:t>
            </a:r>
            <a:r>
              <a:rPr lang="en-US" sz="3900" dirty="0"/>
              <a:t>, a </a:t>
            </a:r>
            <a:r>
              <a:rPr lang="en-US" sz="3900" dirty="0" err="1"/>
              <a:t>tu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rat bal lo. </a:t>
            </a:r>
            <a:r>
              <a:rPr lang="en-US" sz="3900" dirty="0" err="1"/>
              <a:t>Zeica'h</a:t>
            </a:r>
            <a:r>
              <a:rPr lang="en-US" sz="3900" dirty="0"/>
              <a:t>, </a:t>
            </a:r>
            <a:r>
              <a:rPr lang="en-US" sz="3900" dirty="0" err="1"/>
              <a:t>Zeica'h</a:t>
            </a:r>
            <a:r>
              <a:rPr lang="en-US" sz="3900" dirty="0"/>
              <a:t> a </a:t>
            </a:r>
            <a:r>
              <a:rPr lang="en-US" sz="3900" dirty="0" err="1"/>
              <a:t>tu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rat bal lo? 2.Zeica'hdah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ngan</a:t>
            </a:r>
            <a:r>
              <a:rPr lang="en-US" sz="3900" dirty="0"/>
              <a:t>, ka </a:t>
            </a:r>
            <a:r>
              <a:rPr lang="en-US" sz="3900" dirty="0" err="1"/>
              <a:t>hawi</a:t>
            </a:r>
            <a:r>
              <a:rPr lang="en-US" sz="3900" dirty="0"/>
              <a:t>, </a:t>
            </a:r>
            <a:r>
              <a:rPr lang="en-US" sz="3900" dirty="0" err="1"/>
              <a:t>Zei</a:t>
            </a:r>
            <a:r>
              <a:rPr lang="en-US" sz="3900" dirty="0"/>
              <a:t> </a:t>
            </a:r>
            <a:r>
              <a:rPr lang="en-US" sz="3900" dirty="0" err="1"/>
              <a:t>thathnem</a:t>
            </a:r>
            <a:r>
              <a:rPr lang="en-US" sz="3900" dirty="0"/>
              <a:t> </a:t>
            </a:r>
            <a:r>
              <a:rPr lang="en-US" sz="3900" dirty="0" err="1"/>
              <a:t>ruahchan</a:t>
            </a:r>
            <a:r>
              <a:rPr lang="en-US" sz="3900" dirty="0"/>
              <a:t> </a:t>
            </a:r>
            <a:r>
              <a:rPr lang="en-US" sz="3900" dirty="0" err="1"/>
              <a:t>dah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ngeih</a:t>
            </a:r>
            <a:r>
              <a:rPr lang="en-US" sz="3900" dirty="0"/>
              <a:t>, Lam dang </a:t>
            </a:r>
            <a:r>
              <a:rPr lang="en-US" sz="3900" dirty="0" err="1"/>
              <a:t>khuazeihmanh</a:t>
            </a:r>
            <a:r>
              <a:rPr lang="en-US" sz="3900" dirty="0"/>
              <a:t> ah a um lo,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lawng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an </a:t>
            </a:r>
            <a:r>
              <a:rPr lang="en-US" sz="3900" dirty="0" err="1"/>
              <a:t>khamh</a:t>
            </a:r>
            <a:r>
              <a:rPr lang="en-US" sz="3900" dirty="0"/>
              <a:t> </a:t>
            </a:r>
            <a:r>
              <a:rPr lang="en-US" sz="3900" dirty="0" err="1"/>
              <a:t>khawh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7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chungah</a:t>
            </a:r>
            <a:r>
              <a:rPr lang="en-US" sz="3900" dirty="0"/>
              <a:t> khan, ka </a:t>
            </a:r>
            <a:r>
              <a:rPr lang="en-US" sz="3900" dirty="0" err="1"/>
              <a:t>nau</a:t>
            </a:r>
            <a:r>
              <a:rPr lang="en-US" sz="3900" dirty="0"/>
              <a:t>, A </a:t>
            </a:r>
            <a:r>
              <a:rPr lang="en-US" sz="3900" dirty="0" err="1"/>
              <a:t>Thiang</a:t>
            </a:r>
            <a:r>
              <a:rPr lang="en-US" sz="3900" dirty="0"/>
              <a:t> </a:t>
            </a:r>
            <a:r>
              <a:rPr lang="en-US" sz="3900" dirty="0" err="1"/>
              <a:t>Thlarau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khan an </a:t>
            </a:r>
            <a:r>
              <a:rPr lang="en-US" sz="3900" dirty="0" err="1"/>
              <a:t>kawh</a:t>
            </a:r>
            <a:r>
              <a:rPr lang="en-US" sz="3900" dirty="0"/>
              <a:t>, </a:t>
            </a:r>
            <a:r>
              <a:rPr lang="en-US" sz="3900" dirty="0" err="1"/>
              <a:t>Zeica'hdah</a:t>
            </a:r>
            <a:r>
              <a:rPr lang="en-US" sz="3900" dirty="0"/>
              <a:t> </a:t>
            </a:r>
            <a:r>
              <a:rPr lang="en-US" sz="3900" dirty="0" err="1"/>
              <a:t>khamhnak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duh lo, </a:t>
            </a:r>
            <a:r>
              <a:rPr lang="en-US" sz="3900" dirty="0" err="1"/>
              <a:t>Sual</a:t>
            </a:r>
            <a:r>
              <a:rPr lang="en-US" sz="3900" dirty="0"/>
              <a:t> </a:t>
            </a:r>
            <a:r>
              <a:rPr lang="en-US" sz="3900" dirty="0" err="1"/>
              <a:t>retheihnak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hlonh</a:t>
            </a:r>
            <a:r>
              <a:rPr lang="en-US" sz="3900" dirty="0"/>
              <a:t> </a:t>
            </a:r>
            <a:r>
              <a:rPr lang="en-US" sz="3900" dirty="0" err="1"/>
              <a:t>khawh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7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Zeica'h</a:t>
            </a:r>
            <a:r>
              <a:rPr lang="en-US" sz="3900" dirty="0"/>
              <a:t> </a:t>
            </a:r>
            <a:r>
              <a:rPr lang="en-US" sz="3900" dirty="0" err="1"/>
              <a:t>Zeica'h</a:t>
            </a:r>
            <a:r>
              <a:rPr lang="en-US" sz="3900" dirty="0"/>
              <a:t>, a </a:t>
            </a:r>
            <a:r>
              <a:rPr lang="en-US" sz="3900" dirty="0" err="1"/>
              <a:t>tu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rat bal lo. </a:t>
            </a:r>
            <a:r>
              <a:rPr lang="en-US" sz="3900" dirty="0" err="1"/>
              <a:t>Zeica'h</a:t>
            </a:r>
            <a:r>
              <a:rPr lang="en-US" sz="3900" dirty="0"/>
              <a:t>, </a:t>
            </a:r>
            <a:r>
              <a:rPr lang="en-US" sz="3900" dirty="0" err="1"/>
              <a:t>Zeica'h</a:t>
            </a:r>
            <a:r>
              <a:rPr lang="en-US" sz="3900" dirty="0"/>
              <a:t> a </a:t>
            </a:r>
            <a:r>
              <a:rPr lang="en-US" sz="3900" dirty="0" err="1"/>
              <a:t>tu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rat bal lo? 2.Zeica'hdah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ngan</a:t>
            </a:r>
            <a:r>
              <a:rPr lang="en-US" sz="3900" dirty="0"/>
              <a:t>, ka </a:t>
            </a:r>
            <a:r>
              <a:rPr lang="en-US" sz="3900" dirty="0" err="1"/>
              <a:t>hawi</a:t>
            </a:r>
            <a:r>
              <a:rPr lang="en-US" sz="3900" dirty="0"/>
              <a:t>, </a:t>
            </a:r>
            <a:r>
              <a:rPr lang="en-US" sz="3900" dirty="0" err="1"/>
              <a:t>Zei</a:t>
            </a:r>
            <a:r>
              <a:rPr lang="en-US" sz="3900" dirty="0"/>
              <a:t> </a:t>
            </a:r>
            <a:r>
              <a:rPr lang="en-US" sz="3900" dirty="0" err="1"/>
              <a:t>thathnem</a:t>
            </a:r>
            <a:r>
              <a:rPr lang="en-US" sz="3900" dirty="0"/>
              <a:t> </a:t>
            </a:r>
            <a:r>
              <a:rPr lang="en-US" sz="3900" dirty="0" err="1"/>
              <a:t>ruahchan</a:t>
            </a:r>
            <a:r>
              <a:rPr lang="en-US" sz="3900" dirty="0"/>
              <a:t> </a:t>
            </a:r>
            <a:r>
              <a:rPr lang="en-US" sz="3900" dirty="0" err="1"/>
              <a:t>dah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ngeih</a:t>
            </a:r>
            <a:r>
              <a:rPr lang="en-US" sz="3900" dirty="0"/>
              <a:t>, Lam dang </a:t>
            </a:r>
            <a:r>
              <a:rPr lang="en-US" sz="3900" dirty="0" err="1"/>
              <a:t>khuazeihmanh</a:t>
            </a:r>
            <a:r>
              <a:rPr lang="en-US" sz="3900" dirty="0"/>
              <a:t> ah a um lo,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lawng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an </a:t>
            </a:r>
            <a:r>
              <a:rPr lang="en-US" sz="3900" dirty="0" err="1"/>
              <a:t>khamh</a:t>
            </a:r>
            <a:r>
              <a:rPr lang="en-US" sz="3900" dirty="0"/>
              <a:t> </a:t>
            </a:r>
            <a:r>
              <a:rPr lang="en-US" sz="3900" dirty="0" err="1"/>
              <a:t>khawh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7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</a:t>
            </a:r>
            <a:r>
              <a:rPr lang="en-US" sz="3900" dirty="0" err="1"/>
              <a:t>Zeicahdah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ngan</a:t>
            </a:r>
            <a:r>
              <a:rPr lang="en-US" sz="3900" dirty="0"/>
              <a:t>, ka </a:t>
            </a:r>
            <a:r>
              <a:rPr lang="en-US" sz="3900" dirty="0" err="1"/>
              <a:t>nau</a:t>
            </a:r>
            <a:r>
              <a:rPr lang="en-US" sz="3900" dirty="0"/>
              <a:t>? </a:t>
            </a:r>
            <a:r>
              <a:rPr lang="en-US" sz="3900" dirty="0" err="1"/>
              <a:t>Khamhnak</a:t>
            </a:r>
            <a:r>
              <a:rPr lang="en-US" sz="3900" dirty="0"/>
              <a:t> </a:t>
            </a:r>
            <a:r>
              <a:rPr lang="en-US" sz="3900" dirty="0" err="1"/>
              <a:t>caan</a:t>
            </a:r>
            <a:r>
              <a:rPr lang="en-US" sz="3900" dirty="0"/>
              <a:t> a </a:t>
            </a:r>
            <a:r>
              <a:rPr lang="en-US" sz="3900" dirty="0" err="1"/>
              <a:t>lan</a:t>
            </a:r>
            <a:r>
              <a:rPr lang="en-US" sz="3900" dirty="0"/>
              <a:t> </a:t>
            </a:r>
            <a:r>
              <a:rPr lang="en-US" sz="3900" dirty="0" err="1"/>
              <a:t>dengmang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</a:t>
            </a:r>
            <a:r>
              <a:rPr lang="en-US" sz="3900" dirty="0" err="1"/>
              <a:t>Thluachuahnak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pek</a:t>
            </a:r>
            <a:r>
              <a:rPr lang="en-US" sz="3900" dirty="0"/>
              <a:t> an duh, Na </a:t>
            </a:r>
            <a:r>
              <a:rPr lang="en-US" sz="3900" dirty="0" err="1"/>
              <a:t>rauh</a:t>
            </a:r>
            <a:r>
              <a:rPr lang="en-US" sz="3900" dirty="0"/>
              <a:t> </a:t>
            </a:r>
            <a:r>
              <a:rPr lang="en-US" sz="3900" dirty="0" err="1"/>
              <a:t>ahcun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thi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7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Zeica'h</a:t>
            </a:r>
            <a:r>
              <a:rPr lang="en-US" sz="3900" dirty="0"/>
              <a:t> </a:t>
            </a:r>
            <a:r>
              <a:rPr lang="en-US" sz="3900" dirty="0" err="1"/>
              <a:t>Zeica'h</a:t>
            </a:r>
            <a:r>
              <a:rPr lang="en-US" sz="3900" dirty="0"/>
              <a:t>, a </a:t>
            </a:r>
            <a:r>
              <a:rPr lang="en-US" sz="3900" dirty="0" err="1"/>
              <a:t>tu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rat bal lo. </a:t>
            </a:r>
            <a:r>
              <a:rPr lang="en-US" sz="3900" dirty="0" err="1"/>
              <a:t>Zeica'h</a:t>
            </a:r>
            <a:r>
              <a:rPr lang="en-US" sz="3900" dirty="0"/>
              <a:t>, </a:t>
            </a:r>
            <a:r>
              <a:rPr lang="en-US" sz="3900" dirty="0" err="1"/>
              <a:t>Zeica'h</a:t>
            </a:r>
            <a:r>
              <a:rPr lang="en-US" sz="3900" dirty="0"/>
              <a:t> a </a:t>
            </a:r>
            <a:r>
              <a:rPr lang="en-US" sz="3900" dirty="0" err="1"/>
              <a:t>tu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rat bal lo? 2.Zeica'hdah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ngan</a:t>
            </a:r>
            <a:r>
              <a:rPr lang="en-US" sz="3900" dirty="0"/>
              <a:t>, ka </a:t>
            </a:r>
            <a:r>
              <a:rPr lang="en-US" sz="3900" dirty="0" err="1"/>
              <a:t>hawi</a:t>
            </a:r>
            <a:r>
              <a:rPr lang="en-US" sz="3900" dirty="0"/>
              <a:t>, </a:t>
            </a:r>
            <a:r>
              <a:rPr lang="en-US" sz="3900" dirty="0" err="1"/>
              <a:t>Zei</a:t>
            </a:r>
            <a:r>
              <a:rPr lang="en-US" sz="3900" dirty="0"/>
              <a:t> </a:t>
            </a:r>
            <a:r>
              <a:rPr lang="en-US" sz="3900" dirty="0" err="1"/>
              <a:t>thathnem</a:t>
            </a:r>
            <a:r>
              <a:rPr lang="en-US" sz="3900" dirty="0"/>
              <a:t> </a:t>
            </a:r>
            <a:r>
              <a:rPr lang="en-US" sz="3900" dirty="0" err="1"/>
              <a:t>ruahchan</a:t>
            </a:r>
            <a:r>
              <a:rPr lang="en-US" sz="3900" dirty="0"/>
              <a:t> </a:t>
            </a:r>
            <a:r>
              <a:rPr lang="en-US" sz="3900" dirty="0" err="1"/>
              <a:t>dah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ngeih</a:t>
            </a:r>
            <a:r>
              <a:rPr lang="en-US" sz="3900" dirty="0"/>
              <a:t>, Lam dang </a:t>
            </a:r>
            <a:r>
              <a:rPr lang="en-US" sz="3900" dirty="0" err="1"/>
              <a:t>khuazeihmanh</a:t>
            </a:r>
            <a:r>
              <a:rPr lang="en-US" sz="3900" dirty="0"/>
              <a:t> ah a um lo,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lawng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an </a:t>
            </a:r>
            <a:r>
              <a:rPr lang="en-US" sz="3900" dirty="0" err="1"/>
              <a:t>khamh</a:t>
            </a:r>
            <a:r>
              <a:rPr lang="en-US" sz="3900" dirty="0"/>
              <a:t> </a:t>
            </a:r>
            <a:r>
              <a:rPr lang="en-US" sz="3900" dirty="0" err="1"/>
              <a:t>khawh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7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17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220. HODAH A KINGTU A SI?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</a:t>
            </a:r>
            <a:r>
              <a:rPr lang="en-US" sz="3900" dirty="0" err="1"/>
              <a:t>Eb</a:t>
            </a:r>
            <a:endParaRPr lang="en-US" sz="3900" dirty="0"/>
          </a:p>
        </p:txBody>
      </p:sp>
    </p:spTree>
  </p:cSld>
  <p:clrMapOvr>
    <a:masterClrMapping/>
  </p:clrMapOvr>
</p:sld>
</file>

<file path=ppt/slides/slide17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Hodah</a:t>
            </a:r>
            <a:r>
              <a:rPr lang="en-US" sz="3900" dirty="0"/>
              <a:t> a </a:t>
            </a:r>
            <a:r>
              <a:rPr lang="en-US" sz="3900" dirty="0" err="1"/>
              <a:t>kingtu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? </a:t>
            </a:r>
            <a:r>
              <a:rPr lang="en-US" sz="3900" dirty="0" err="1"/>
              <a:t>Hngak</a:t>
            </a:r>
            <a:r>
              <a:rPr lang="en-US" sz="3900" dirty="0"/>
              <a:t> </a:t>
            </a:r>
            <a:r>
              <a:rPr lang="en-US" sz="3900" dirty="0" err="1"/>
              <a:t>hmanh</a:t>
            </a:r>
            <a:r>
              <a:rPr lang="en-US" sz="3900" dirty="0"/>
              <a:t>, </a:t>
            </a:r>
            <a:r>
              <a:rPr lang="en-US" sz="3900" dirty="0" err="1"/>
              <a:t>khuaruahhar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, </a:t>
            </a:r>
            <a:r>
              <a:rPr lang="en-US" sz="3900" dirty="0" err="1"/>
              <a:t>Khual</a:t>
            </a:r>
            <a:r>
              <a:rPr lang="en-US" sz="3900" dirty="0"/>
              <a:t> </a:t>
            </a:r>
            <a:r>
              <a:rPr lang="en-US" sz="3900" dirty="0" err="1"/>
              <a:t>tlawngmi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Bawipa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, Amah </a:t>
            </a:r>
            <a:r>
              <a:rPr lang="en-US" sz="3900" dirty="0" err="1"/>
              <a:t>tluk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hmu</a:t>
            </a:r>
            <a:r>
              <a:rPr lang="en-US" sz="3900" dirty="0"/>
              <a:t> bal lo, Ka </a:t>
            </a:r>
            <a:r>
              <a:rPr lang="en-US" sz="3900" dirty="0" err="1"/>
              <a:t>thlarau</a:t>
            </a:r>
            <a:r>
              <a:rPr lang="en-US" sz="3900" dirty="0"/>
              <a:t> </a:t>
            </a:r>
            <a:r>
              <a:rPr lang="en-US" sz="3900" dirty="0" err="1"/>
              <a:t>lunglawmhnak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, Inn-ka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hunh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lo maw?</a:t>
            </a:r>
          </a:p>
        </p:txBody>
      </p:sp>
    </p:spTree>
  </p:cSld>
  <p:clrMapOvr>
    <a:masterClrMapping/>
  </p:clrMapOvr>
</p:sld>
</file>

<file path=ppt/slides/slide17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Inn-ka </a:t>
            </a:r>
            <a:r>
              <a:rPr lang="en-US" sz="3900" dirty="0" err="1"/>
              <a:t>kingh</a:t>
            </a:r>
            <a:r>
              <a:rPr lang="en-US" sz="3900" dirty="0"/>
              <a:t> in an </a:t>
            </a:r>
            <a:r>
              <a:rPr lang="en-US" sz="3900" dirty="0" err="1"/>
              <a:t>hngah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An </a:t>
            </a:r>
            <a:r>
              <a:rPr lang="en-US" sz="3900" dirty="0" err="1"/>
              <a:t>hngah</a:t>
            </a:r>
            <a:r>
              <a:rPr lang="en-US" sz="3900" dirty="0"/>
              <a:t>, an </a:t>
            </a:r>
            <a:r>
              <a:rPr lang="en-US" sz="3900" dirty="0" err="1"/>
              <a:t>hngah</a:t>
            </a:r>
            <a:r>
              <a:rPr lang="en-US" sz="3900" dirty="0"/>
              <a:t>,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ruat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Inn-ka </a:t>
            </a:r>
            <a:r>
              <a:rPr lang="en-US" sz="3900" dirty="0" err="1"/>
              <a:t>hun</a:t>
            </a:r>
            <a:r>
              <a:rPr lang="en-US" sz="3900" dirty="0"/>
              <a:t> </a:t>
            </a:r>
            <a:r>
              <a:rPr lang="en-US" sz="3900" dirty="0" err="1"/>
              <a:t>awk</a:t>
            </a:r>
            <a:r>
              <a:rPr lang="en-US" sz="3900" dirty="0"/>
              <a:t> ah, a </a:t>
            </a:r>
            <a:r>
              <a:rPr lang="en-US" sz="3900" dirty="0" err="1"/>
              <a:t>har</a:t>
            </a:r>
            <a:r>
              <a:rPr lang="en-US" sz="3900" dirty="0"/>
              <a:t> maw? Ram kung le </a:t>
            </a:r>
            <a:r>
              <a:rPr lang="en-US" sz="3900" dirty="0" err="1"/>
              <a:t>tul</a:t>
            </a:r>
            <a:r>
              <a:rPr lang="en-US" sz="3900" dirty="0"/>
              <a:t> an </a:t>
            </a:r>
            <a:r>
              <a:rPr lang="en-US" sz="3900" dirty="0" err="1"/>
              <a:t>hnok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</a:t>
            </a:r>
            <a:r>
              <a:rPr lang="en-US" sz="3900" dirty="0" err="1"/>
              <a:t>Innka</a:t>
            </a:r>
            <a:r>
              <a:rPr lang="en-US" sz="3900" dirty="0"/>
              <a:t> </a:t>
            </a:r>
            <a:r>
              <a:rPr lang="en-US" sz="3900" dirty="0" err="1"/>
              <a:t>hunnak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an </a:t>
            </a:r>
            <a:r>
              <a:rPr lang="en-US" sz="3900" dirty="0" err="1"/>
              <a:t>harter</a:t>
            </a:r>
            <a:r>
              <a:rPr lang="en-US" sz="3900" dirty="0"/>
              <a:t>, </a:t>
            </a:r>
            <a:r>
              <a:rPr lang="en-US" sz="3900" dirty="0" err="1"/>
              <a:t>Tul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 </a:t>
            </a:r>
            <a:r>
              <a:rPr lang="en-US" sz="3900" dirty="0" err="1"/>
              <a:t>zelh</a:t>
            </a:r>
            <a:r>
              <a:rPr lang="en-US" sz="3900" dirty="0"/>
              <a:t> </a:t>
            </a:r>
            <a:r>
              <a:rPr lang="en-US" sz="3900" dirty="0" err="1"/>
              <a:t>tuk</a:t>
            </a:r>
            <a:r>
              <a:rPr lang="en-US" sz="3900" dirty="0"/>
              <a:t> ca-ah.</a:t>
            </a:r>
          </a:p>
        </p:txBody>
      </p:sp>
    </p:spTree>
  </p:cSld>
  <p:clrMapOvr>
    <a:masterClrMapping/>
  </p:clrMapOvr>
</p:sld>
</file>

<file path=ppt/slides/slide17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A </a:t>
            </a:r>
            <a:r>
              <a:rPr lang="en-US" sz="3900" dirty="0" err="1"/>
              <a:t>kingh</a:t>
            </a:r>
            <a:r>
              <a:rPr lang="en-US" sz="3900" dirty="0"/>
              <a:t> </a:t>
            </a:r>
            <a:r>
              <a:rPr lang="en-US" sz="3900" dirty="0" err="1"/>
              <a:t>len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atu</a:t>
            </a:r>
            <a:r>
              <a:rPr lang="en-US" sz="3900" dirty="0"/>
              <a:t> </a:t>
            </a:r>
            <a:r>
              <a:rPr lang="en-US" sz="3900" dirty="0" err="1"/>
              <a:t>tiang</a:t>
            </a:r>
            <a:r>
              <a:rPr lang="en-US" sz="3900" dirty="0"/>
              <a:t>, An </a:t>
            </a:r>
            <a:r>
              <a:rPr lang="en-US" sz="3900" dirty="0" err="1"/>
              <a:t>hngah</a:t>
            </a:r>
            <a:r>
              <a:rPr lang="en-US" sz="3900" dirty="0"/>
              <a:t>, an </a:t>
            </a:r>
            <a:r>
              <a:rPr lang="en-US" sz="3900" dirty="0" err="1"/>
              <a:t>hngah</a:t>
            </a:r>
            <a:r>
              <a:rPr lang="en-US" sz="3900" dirty="0"/>
              <a:t>, </a:t>
            </a:r>
            <a:r>
              <a:rPr lang="en-US" sz="3900" dirty="0" err="1"/>
              <a:t>lianhnak</a:t>
            </a:r>
            <a:r>
              <a:rPr lang="en-US" sz="3900" dirty="0"/>
              <a:t> he, A </a:t>
            </a:r>
            <a:r>
              <a:rPr lang="en-US" sz="3900" dirty="0" err="1"/>
              <a:t>si</a:t>
            </a:r>
            <a:r>
              <a:rPr lang="en-US" sz="3900" dirty="0"/>
              <a:t>, </a:t>
            </a:r>
            <a:r>
              <a:rPr lang="en-US" sz="3900" dirty="0" err="1"/>
              <a:t>Khamhbawi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an </a:t>
            </a:r>
            <a:r>
              <a:rPr lang="en-US" sz="3900" dirty="0" err="1"/>
              <a:t>hngah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An </a:t>
            </a:r>
            <a:r>
              <a:rPr lang="en-US" sz="3900" dirty="0" err="1"/>
              <a:t>pemh</a:t>
            </a:r>
            <a:r>
              <a:rPr lang="en-US" sz="3900" dirty="0"/>
              <a:t> mi </a:t>
            </a:r>
            <a:r>
              <a:rPr lang="en-US" sz="3900" dirty="0" err="1"/>
              <a:t>kut</a:t>
            </a:r>
            <a:r>
              <a:rPr lang="en-US" sz="3900" dirty="0"/>
              <a:t> in a </a:t>
            </a:r>
            <a:r>
              <a:rPr lang="en-US" sz="3900" dirty="0" err="1"/>
              <a:t>kingh</a:t>
            </a:r>
            <a:r>
              <a:rPr lang="en-US" sz="3900" dirty="0"/>
              <a:t>, </a:t>
            </a:r>
            <a:r>
              <a:rPr lang="en-US" sz="3900" dirty="0" err="1"/>
              <a:t>Hling</a:t>
            </a:r>
            <a:r>
              <a:rPr lang="en-US" sz="3900" dirty="0"/>
              <a:t> </a:t>
            </a:r>
            <a:r>
              <a:rPr lang="en-US" sz="3900" dirty="0" err="1"/>
              <a:t>tah</a:t>
            </a:r>
            <a:r>
              <a:rPr lang="en-US" sz="3900" dirty="0"/>
              <a:t> </a:t>
            </a:r>
            <a:r>
              <a:rPr lang="en-US" sz="3900" dirty="0" err="1"/>
              <a:t>luchin</a:t>
            </a:r>
            <a:r>
              <a:rPr lang="en-US" sz="3900" dirty="0"/>
              <a:t> a </a:t>
            </a:r>
            <a:r>
              <a:rPr lang="en-US" sz="3900" dirty="0" err="1"/>
              <a:t>chinh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-in, A </a:t>
            </a:r>
            <a:r>
              <a:rPr lang="en-US" sz="3900" dirty="0" err="1"/>
              <a:t>mithmai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</a:t>
            </a:r>
            <a:r>
              <a:rPr lang="en-US" sz="3900" dirty="0" err="1"/>
              <a:t>panh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7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17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221. NIHIN KHAMHBAWI AN AUH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F</a:t>
            </a:r>
          </a:p>
        </p:txBody>
      </p:sp>
    </p:spTree>
  </p:cSld>
  <p:clrMapOvr>
    <a:masterClrMapping/>
  </p:clrMapOvr>
</p:sld>
</file>

<file path=ppt/slides/slide17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Nihin</a:t>
            </a:r>
            <a:r>
              <a:rPr lang="en-US" sz="3900" dirty="0"/>
              <a:t> </a:t>
            </a:r>
            <a:r>
              <a:rPr lang="en-US" sz="3900" dirty="0" err="1"/>
              <a:t>Khamhbawi</a:t>
            </a:r>
            <a:r>
              <a:rPr lang="en-US" sz="3900" dirty="0"/>
              <a:t> an </a:t>
            </a:r>
            <a:r>
              <a:rPr lang="en-US" sz="3900" dirty="0" err="1"/>
              <a:t>auh</a:t>
            </a:r>
            <a:r>
              <a:rPr lang="en-US" sz="3900" dirty="0"/>
              <a:t>, </a:t>
            </a:r>
            <a:r>
              <a:rPr lang="en-US" sz="3900" dirty="0" err="1"/>
              <a:t>Lampalh</a:t>
            </a:r>
            <a:r>
              <a:rPr lang="en-US" sz="3900" dirty="0"/>
              <a:t> mi </a:t>
            </a:r>
            <a:r>
              <a:rPr lang="en-US" sz="3900" dirty="0" err="1"/>
              <a:t>ra</a:t>
            </a:r>
            <a:r>
              <a:rPr lang="en-US" sz="3900" dirty="0"/>
              <a:t>;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thlarau</a:t>
            </a:r>
            <a:r>
              <a:rPr lang="en-US" sz="3900" dirty="0"/>
              <a:t> a </a:t>
            </a:r>
            <a:r>
              <a:rPr lang="en-US" sz="3900" dirty="0" err="1"/>
              <a:t>tlau</a:t>
            </a:r>
            <a:r>
              <a:rPr lang="en-US" sz="3900" dirty="0"/>
              <a:t>, </a:t>
            </a:r>
            <a:r>
              <a:rPr lang="en-US" sz="3900" dirty="0" err="1"/>
              <a:t>Palh</a:t>
            </a:r>
            <a:r>
              <a:rPr lang="en-US" sz="3900" dirty="0"/>
              <a:t> in </a:t>
            </a:r>
            <a:r>
              <a:rPr lang="en-US" sz="3900" dirty="0" err="1"/>
              <a:t>kal</a:t>
            </a:r>
            <a:r>
              <a:rPr lang="en-US" sz="3900" dirty="0"/>
              <a:t> </a:t>
            </a:r>
            <a:r>
              <a:rPr lang="en-US" sz="3900" dirty="0" err="1"/>
              <a:t>hlah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7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320527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Khamhbawi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a au, </a:t>
            </a:r>
            <a:r>
              <a:rPr lang="en-US" sz="3900" dirty="0" err="1"/>
              <a:t>Atu</a:t>
            </a:r>
            <a:r>
              <a:rPr lang="en-US" sz="3900" dirty="0"/>
              <a:t> </a:t>
            </a:r>
            <a:r>
              <a:rPr lang="en-US" sz="3900" dirty="0" err="1"/>
              <a:t>ngai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; </a:t>
            </a:r>
            <a:r>
              <a:rPr lang="en-US" sz="3900" dirty="0" err="1"/>
              <a:t>Biaknak</a:t>
            </a:r>
            <a:r>
              <a:rPr lang="en-US" sz="3900" dirty="0"/>
              <a:t> inn ah </a:t>
            </a:r>
            <a:r>
              <a:rPr lang="en-US" sz="3900" dirty="0" err="1"/>
              <a:t>ra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sinah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7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320527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Nihin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au </a:t>
            </a:r>
            <a:r>
              <a:rPr lang="en-US" sz="3900" dirty="0" err="1"/>
              <a:t>ko</a:t>
            </a:r>
            <a:r>
              <a:rPr lang="en-US" sz="3900" dirty="0"/>
              <a:t>, </a:t>
            </a:r>
            <a:r>
              <a:rPr lang="en-US" sz="3900" dirty="0" err="1"/>
              <a:t>Dornak</a:t>
            </a:r>
            <a:r>
              <a:rPr lang="en-US" sz="3900" dirty="0"/>
              <a:t> </a:t>
            </a:r>
            <a:r>
              <a:rPr lang="en-US" sz="3900" dirty="0" err="1"/>
              <a:t>kawl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; </a:t>
            </a:r>
            <a:r>
              <a:rPr lang="en-US" sz="3900" dirty="0" err="1"/>
              <a:t>Biaceihnak</a:t>
            </a:r>
            <a:r>
              <a:rPr lang="en-US" sz="3900" dirty="0"/>
              <a:t> </a:t>
            </a:r>
            <a:r>
              <a:rPr lang="en-US" sz="3900" dirty="0" err="1"/>
              <a:t>thli</a:t>
            </a:r>
            <a:r>
              <a:rPr lang="en-US" sz="3900" dirty="0"/>
              <a:t> a </a:t>
            </a:r>
            <a:r>
              <a:rPr lang="en-US" sz="3900" dirty="0" err="1"/>
              <a:t>hrang</a:t>
            </a:r>
            <a:r>
              <a:rPr lang="en-US" sz="3900" dirty="0"/>
              <a:t>, </a:t>
            </a:r>
            <a:r>
              <a:rPr lang="en-US" sz="3900" dirty="0" err="1"/>
              <a:t>Thihnak</a:t>
            </a:r>
            <a:r>
              <a:rPr lang="en-US" sz="3900" dirty="0"/>
              <a:t> </a:t>
            </a:r>
            <a:r>
              <a:rPr lang="en-US" sz="3900" dirty="0" err="1"/>
              <a:t>nai</a:t>
            </a:r>
            <a:r>
              <a:rPr lang="en-US" sz="3900" dirty="0"/>
              <a:t> </a:t>
            </a:r>
            <a:r>
              <a:rPr lang="en-US" sz="3900" dirty="0" err="1"/>
              <a:t>ta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7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</a:t>
            </a:r>
            <a:r>
              <a:rPr lang="en-US" sz="3900" dirty="0" err="1"/>
              <a:t>Thiang</a:t>
            </a:r>
            <a:r>
              <a:rPr lang="en-US" sz="3900" dirty="0"/>
              <a:t> </a:t>
            </a:r>
            <a:r>
              <a:rPr lang="en-US" sz="3900" dirty="0" err="1"/>
              <a:t>Thlarau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an </a:t>
            </a:r>
            <a:r>
              <a:rPr lang="en-US" sz="3900" dirty="0" err="1"/>
              <a:t>auh</a:t>
            </a:r>
            <a:r>
              <a:rPr lang="en-US" sz="3900" dirty="0"/>
              <a:t>, A </a:t>
            </a:r>
            <a:r>
              <a:rPr lang="en-US" sz="3900" dirty="0" err="1"/>
              <a:t>bia</a:t>
            </a:r>
            <a:r>
              <a:rPr lang="en-US" sz="3900" dirty="0"/>
              <a:t> </a:t>
            </a:r>
            <a:r>
              <a:rPr lang="en-US" sz="3900" dirty="0" err="1"/>
              <a:t>ngai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; </a:t>
            </a:r>
            <a:r>
              <a:rPr lang="en-US" sz="3900" dirty="0" err="1"/>
              <a:t>Lut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</a:t>
            </a:r>
            <a:r>
              <a:rPr lang="en-US" sz="3900" dirty="0" err="1"/>
              <a:t>ngaihchia</a:t>
            </a:r>
            <a:r>
              <a:rPr lang="en-US" sz="3900" dirty="0"/>
              <a:t> loin, </a:t>
            </a:r>
            <a:r>
              <a:rPr lang="en-US" sz="3900" dirty="0" err="1"/>
              <a:t>Zaang</a:t>
            </a:r>
            <a:r>
              <a:rPr lang="en-US" sz="3900" dirty="0"/>
              <a:t> an </a:t>
            </a:r>
            <a:r>
              <a:rPr lang="en-US" sz="3900" dirty="0" err="1"/>
              <a:t>fah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7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17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de-DE" sz="3900" dirty="0"/>
              <a:t>222. NEM TEIN AN AUH</a:t>
            </a:r>
          </a:p>
          <a:p>
            <a:endParaRPr lang="de-DE" sz="3900" dirty="0"/>
          </a:p>
          <a:p>
            <a:r>
              <a:rPr lang="de-DE" sz="3900" dirty="0"/>
              <a:t>Doh is G</a:t>
            </a:r>
            <a:endParaRPr lang="en-US" sz="3900" dirty="0"/>
          </a:p>
        </p:txBody>
      </p:sp>
    </p:spTree>
  </p:cSld>
  <p:clrMapOvr>
    <a:masterClrMapping/>
  </p:clrMapOvr>
</p:sld>
</file>

<file path=ppt/slides/slide17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Maw a </a:t>
            </a:r>
            <a:r>
              <a:rPr lang="en-US" sz="3900" dirty="0" err="1"/>
              <a:t>tlau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a </a:t>
            </a:r>
            <a:r>
              <a:rPr lang="en-US" sz="3900" dirty="0" err="1"/>
              <a:t>bami</a:t>
            </a:r>
            <a:r>
              <a:rPr lang="en-US" sz="3900" dirty="0"/>
              <a:t> </a:t>
            </a:r>
            <a:r>
              <a:rPr lang="en-US" sz="3900" dirty="0" err="1"/>
              <a:t>ra</a:t>
            </a:r>
            <a:r>
              <a:rPr lang="en-US" sz="3900" dirty="0"/>
              <a:t> </a:t>
            </a:r>
            <a:r>
              <a:rPr lang="en-US" sz="3900" dirty="0" err="1"/>
              <a:t>kir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Tuukhal</a:t>
            </a:r>
            <a:r>
              <a:rPr lang="en-US" sz="3900" dirty="0"/>
              <a:t> </a:t>
            </a:r>
            <a:r>
              <a:rPr lang="en-US" sz="3900" dirty="0" err="1"/>
              <a:t>tha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cun</a:t>
            </a:r>
            <a:r>
              <a:rPr lang="en-US" sz="3900" dirty="0"/>
              <a:t> an </a:t>
            </a:r>
            <a:r>
              <a:rPr lang="en-US" sz="3900" dirty="0" err="1"/>
              <a:t>lem</a:t>
            </a:r>
            <a:r>
              <a:rPr lang="en-US" sz="3900" dirty="0"/>
              <a:t> </a:t>
            </a:r>
            <a:r>
              <a:rPr lang="en-US" sz="3900" dirty="0" err="1"/>
              <a:t>lengmang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</a:t>
            </a:r>
            <a:r>
              <a:rPr lang="en-US" sz="3900" dirty="0" err="1"/>
              <a:t>Khamh</a:t>
            </a:r>
            <a:r>
              <a:rPr lang="en-US" sz="3900" dirty="0"/>
              <a:t> </a:t>
            </a:r>
            <a:r>
              <a:rPr lang="en-US" sz="3900" dirty="0" err="1"/>
              <a:t>awkah</a:t>
            </a:r>
            <a:r>
              <a:rPr lang="en-US" sz="3900" dirty="0"/>
              <a:t> an </a:t>
            </a:r>
            <a:r>
              <a:rPr lang="en-US" sz="3900" dirty="0" err="1"/>
              <a:t>kawl</a:t>
            </a:r>
            <a:r>
              <a:rPr lang="en-US" sz="3900" dirty="0"/>
              <a:t>, </a:t>
            </a:r>
            <a:r>
              <a:rPr lang="en-US" sz="3900" dirty="0" err="1"/>
              <a:t>thianh</a:t>
            </a:r>
            <a:r>
              <a:rPr lang="en-US" sz="3900" dirty="0"/>
              <a:t> </a:t>
            </a:r>
            <a:r>
              <a:rPr lang="en-US" sz="3900" dirty="0" err="1"/>
              <a:t>awkah</a:t>
            </a:r>
            <a:r>
              <a:rPr lang="en-US" sz="3900" dirty="0"/>
              <a:t> an </a:t>
            </a:r>
            <a:r>
              <a:rPr lang="en-US" sz="3900" dirty="0" err="1"/>
              <a:t>hngah</a:t>
            </a:r>
            <a:r>
              <a:rPr lang="en-US" sz="3900" dirty="0"/>
              <a:t>, Rau lo </a:t>
            </a:r>
            <a:r>
              <a:rPr lang="en-US" sz="3900" dirty="0" err="1"/>
              <a:t>te</a:t>
            </a:r>
            <a:r>
              <a:rPr lang="en-US" sz="3900" dirty="0"/>
              <a:t>-in a </a:t>
            </a:r>
            <a:r>
              <a:rPr lang="en-US" sz="3900" dirty="0" err="1"/>
              <a:t>sinah</a:t>
            </a:r>
            <a:r>
              <a:rPr lang="en-US" sz="3900" dirty="0"/>
              <a:t> </a:t>
            </a:r>
            <a:r>
              <a:rPr lang="en-US" sz="3900" dirty="0" err="1"/>
              <a:t>ra</a:t>
            </a:r>
            <a:r>
              <a:rPr lang="en-US" sz="3900" dirty="0"/>
              <a:t> </a:t>
            </a:r>
            <a:r>
              <a:rPr lang="en-US" sz="3900" dirty="0" err="1"/>
              <a:t>kir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7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Nem</a:t>
            </a:r>
            <a:r>
              <a:rPr lang="en-US" sz="3900" dirty="0"/>
              <a:t> </a:t>
            </a:r>
            <a:r>
              <a:rPr lang="en-US" sz="3900" dirty="0" err="1"/>
              <a:t>tein</a:t>
            </a:r>
            <a:r>
              <a:rPr lang="en-US" sz="3900" dirty="0"/>
              <a:t> an </a:t>
            </a:r>
            <a:r>
              <a:rPr lang="en-US" sz="3900" dirty="0" err="1"/>
              <a:t>auh</a:t>
            </a:r>
            <a:r>
              <a:rPr lang="en-US" sz="3900" dirty="0"/>
              <a:t>, </a:t>
            </a:r>
            <a:r>
              <a:rPr lang="en-US" sz="3900" dirty="0" err="1"/>
              <a:t>Thinfual</a:t>
            </a:r>
            <a:r>
              <a:rPr lang="en-US" sz="3900" dirty="0"/>
              <a:t> in an </a:t>
            </a:r>
            <a:r>
              <a:rPr lang="en-US" sz="3900" dirty="0" err="1"/>
              <a:t>nawl</a:t>
            </a:r>
            <a:r>
              <a:rPr lang="en-US" sz="3900" dirty="0"/>
              <a:t>, </a:t>
            </a:r>
            <a:r>
              <a:rPr lang="en-US" sz="3900" dirty="0" err="1"/>
              <a:t>Tuukhal</a:t>
            </a:r>
            <a:r>
              <a:rPr lang="en-US" sz="3900" dirty="0"/>
              <a:t> </a:t>
            </a:r>
            <a:r>
              <a:rPr lang="en-US" sz="3900" dirty="0" err="1"/>
              <a:t>tha</a:t>
            </a:r>
            <a:r>
              <a:rPr lang="en-US" sz="3900" dirty="0"/>
              <a:t> an </a:t>
            </a:r>
            <a:r>
              <a:rPr lang="en-US" sz="3900" dirty="0" err="1"/>
              <a:t>auh-nak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ngai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Nem</a:t>
            </a:r>
            <a:r>
              <a:rPr lang="en-US" sz="3900" dirty="0"/>
              <a:t> </a:t>
            </a:r>
            <a:r>
              <a:rPr lang="en-US" sz="3900" dirty="0" err="1"/>
              <a:t>te</a:t>
            </a:r>
            <a:r>
              <a:rPr lang="en-US" sz="3900" dirty="0"/>
              <a:t>-in an </a:t>
            </a:r>
            <a:r>
              <a:rPr lang="en-US" sz="3900" dirty="0" err="1"/>
              <a:t>auh</a:t>
            </a:r>
            <a:r>
              <a:rPr lang="en-US" sz="3900" dirty="0"/>
              <a:t>, </a:t>
            </a:r>
            <a:r>
              <a:rPr lang="en-US" sz="3900" dirty="0" err="1"/>
              <a:t>thinfual</a:t>
            </a:r>
            <a:r>
              <a:rPr lang="en-US" sz="3900" dirty="0"/>
              <a:t> in an </a:t>
            </a:r>
            <a:r>
              <a:rPr lang="en-US" sz="3900" dirty="0" err="1"/>
              <a:t>nawl</a:t>
            </a:r>
            <a:r>
              <a:rPr lang="en-US" sz="3900" dirty="0"/>
              <a:t>, </a:t>
            </a:r>
            <a:r>
              <a:rPr lang="en-US" sz="3900" dirty="0" err="1"/>
              <a:t>Dawtnak</a:t>
            </a:r>
            <a:r>
              <a:rPr lang="en-US" sz="3900" dirty="0"/>
              <a:t> in, "Ka sin </a:t>
            </a:r>
            <a:r>
              <a:rPr lang="en-US" sz="3900" dirty="0" err="1"/>
              <a:t>ra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," an </a:t>
            </a:r>
            <a:r>
              <a:rPr lang="en-US" sz="3900" dirty="0" err="1"/>
              <a:t>ti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7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An </a:t>
            </a:r>
            <a:r>
              <a:rPr lang="en-US" sz="3900" dirty="0" err="1"/>
              <a:t>hngah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rih</a:t>
            </a:r>
            <a:r>
              <a:rPr lang="en-US" sz="3900" dirty="0"/>
              <a:t> </a:t>
            </a:r>
            <a:r>
              <a:rPr lang="en-US" sz="3900" dirty="0" err="1"/>
              <a:t>zeica</a:t>
            </a:r>
            <a:r>
              <a:rPr lang="en-US" sz="3900" dirty="0"/>
              <a:t>-ah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thih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? </a:t>
            </a:r>
            <a:r>
              <a:rPr lang="en-US" sz="3900" dirty="0" err="1"/>
              <a:t>Saupi</a:t>
            </a:r>
            <a:r>
              <a:rPr lang="en-US" sz="3900" dirty="0"/>
              <a:t> </a:t>
            </a:r>
            <a:r>
              <a:rPr lang="en-US" sz="3900" dirty="0" err="1"/>
              <a:t>tuu</a:t>
            </a:r>
            <a:r>
              <a:rPr lang="en-US" sz="3900" dirty="0"/>
              <a:t> run </a:t>
            </a:r>
            <a:r>
              <a:rPr lang="en-US" sz="3900" dirty="0" err="1"/>
              <a:t>chungin</a:t>
            </a:r>
            <a:r>
              <a:rPr lang="en-US" sz="3900" dirty="0"/>
              <a:t> </a:t>
            </a:r>
            <a:r>
              <a:rPr lang="en-US" sz="3900" dirty="0" err="1"/>
              <a:t>tlau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 </a:t>
            </a:r>
            <a:r>
              <a:rPr lang="en-US" sz="3900" dirty="0" err="1"/>
              <a:t>hmanhlaw</a:t>
            </a:r>
            <a:r>
              <a:rPr lang="en-US" sz="3900" dirty="0"/>
              <a:t>, A </a:t>
            </a:r>
            <a:r>
              <a:rPr lang="en-US" sz="3900" dirty="0" err="1"/>
              <a:t>nunnak</a:t>
            </a:r>
            <a:r>
              <a:rPr lang="en-US" sz="3900" dirty="0"/>
              <a:t> </a:t>
            </a:r>
            <a:r>
              <a:rPr lang="en-US" sz="3900" dirty="0" err="1"/>
              <a:t>thi</a:t>
            </a:r>
            <a:r>
              <a:rPr lang="en-US" sz="3900" dirty="0"/>
              <a:t> in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an </a:t>
            </a:r>
            <a:r>
              <a:rPr lang="en-US" sz="3900" dirty="0" err="1"/>
              <a:t>tlanh</a:t>
            </a:r>
            <a:r>
              <a:rPr lang="en-US" sz="3900" dirty="0"/>
              <a:t>, </a:t>
            </a:r>
            <a:r>
              <a:rPr lang="en-US" sz="3900" dirty="0" err="1"/>
              <a:t>Khuaruahhar</a:t>
            </a:r>
            <a:r>
              <a:rPr lang="en-US" sz="3900" dirty="0"/>
              <a:t> </a:t>
            </a:r>
            <a:r>
              <a:rPr lang="en-US" sz="3900" dirty="0" err="1"/>
              <a:t>dawtnak</a:t>
            </a:r>
            <a:r>
              <a:rPr lang="en-US" sz="3900" dirty="0"/>
              <a:t> </a:t>
            </a:r>
            <a:r>
              <a:rPr lang="en-US" sz="3900" dirty="0" err="1"/>
              <a:t>chim</a:t>
            </a:r>
            <a:r>
              <a:rPr lang="en-US" sz="3900" dirty="0"/>
              <a:t> </a:t>
            </a:r>
            <a:r>
              <a:rPr lang="en-US" sz="3900" dirty="0" err="1"/>
              <a:t>khawh</a:t>
            </a:r>
            <a:r>
              <a:rPr lang="en-US" sz="3900" dirty="0"/>
              <a:t> </a:t>
            </a:r>
            <a:r>
              <a:rPr lang="en-US" sz="3900" dirty="0" err="1"/>
              <a:t>lomi</a:t>
            </a:r>
            <a:r>
              <a:rPr lang="en-US" sz="3900" dirty="0"/>
              <a:t> cu.</a:t>
            </a:r>
          </a:p>
        </p:txBody>
      </p:sp>
    </p:spTree>
  </p:cSld>
  <p:clrMapOvr>
    <a:masterClrMapping/>
  </p:clrMapOvr>
</p:sld>
</file>

<file path=ppt/slides/slide17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Nem</a:t>
            </a:r>
            <a:r>
              <a:rPr lang="en-US" sz="3900" dirty="0"/>
              <a:t> </a:t>
            </a:r>
            <a:r>
              <a:rPr lang="en-US" sz="3900" dirty="0" err="1"/>
              <a:t>tein</a:t>
            </a:r>
            <a:r>
              <a:rPr lang="en-US" sz="3900" dirty="0"/>
              <a:t> an </a:t>
            </a:r>
            <a:r>
              <a:rPr lang="en-US" sz="3900" dirty="0" err="1"/>
              <a:t>auh</a:t>
            </a:r>
            <a:r>
              <a:rPr lang="en-US" sz="3900" dirty="0"/>
              <a:t>, </a:t>
            </a:r>
            <a:r>
              <a:rPr lang="en-US" sz="3900" dirty="0" err="1"/>
              <a:t>Thinfual</a:t>
            </a:r>
            <a:r>
              <a:rPr lang="en-US" sz="3900" dirty="0"/>
              <a:t> in an </a:t>
            </a:r>
            <a:r>
              <a:rPr lang="en-US" sz="3900" dirty="0" err="1"/>
              <a:t>nawl</a:t>
            </a:r>
            <a:r>
              <a:rPr lang="en-US" sz="3900" dirty="0"/>
              <a:t>, </a:t>
            </a:r>
            <a:r>
              <a:rPr lang="en-US" sz="3900" dirty="0" err="1"/>
              <a:t>Tuukhal</a:t>
            </a:r>
            <a:r>
              <a:rPr lang="en-US" sz="3900" dirty="0"/>
              <a:t> </a:t>
            </a:r>
            <a:r>
              <a:rPr lang="en-US" sz="3900" dirty="0" err="1"/>
              <a:t>tha</a:t>
            </a:r>
            <a:r>
              <a:rPr lang="en-US" sz="3900" dirty="0"/>
              <a:t> an </a:t>
            </a:r>
            <a:r>
              <a:rPr lang="en-US" sz="3900" dirty="0" err="1"/>
              <a:t>auh-nak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ngai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Nem</a:t>
            </a:r>
            <a:r>
              <a:rPr lang="en-US" sz="3900" dirty="0"/>
              <a:t> </a:t>
            </a:r>
            <a:r>
              <a:rPr lang="en-US" sz="3900" dirty="0" err="1"/>
              <a:t>te</a:t>
            </a:r>
            <a:r>
              <a:rPr lang="en-US" sz="3900" dirty="0"/>
              <a:t>-in an </a:t>
            </a:r>
            <a:r>
              <a:rPr lang="en-US" sz="3900" dirty="0" err="1"/>
              <a:t>auh</a:t>
            </a:r>
            <a:r>
              <a:rPr lang="en-US" sz="3900" dirty="0"/>
              <a:t>, </a:t>
            </a:r>
            <a:r>
              <a:rPr lang="en-US" sz="3900" dirty="0" err="1"/>
              <a:t>thinfual</a:t>
            </a:r>
            <a:r>
              <a:rPr lang="en-US" sz="3900" dirty="0"/>
              <a:t> in an </a:t>
            </a:r>
            <a:r>
              <a:rPr lang="en-US" sz="3900" dirty="0" err="1"/>
              <a:t>nawl</a:t>
            </a:r>
            <a:r>
              <a:rPr lang="en-US" sz="3900" dirty="0"/>
              <a:t>, </a:t>
            </a:r>
            <a:r>
              <a:rPr lang="en-US" sz="3900" dirty="0" err="1"/>
              <a:t>Dawtnak</a:t>
            </a:r>
            <a:r>
              <a:rPr lang="en-US" sz="3900" dirty="0"/>
              <a:t> in, "Ka sin </a:t>
            </a:r>
            <a:r>
              <a:rPr lang="en-US" sz="3900" dirty="0" err="1"/>
              <a:t>ra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," an </a:t>
            </a:r>
            <a:r>
              <a:rPr lang="en-US" sz="3900" dirty="0" err="1"/>
              <a:t>ti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7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A </a:t>
            </a:r>
            <a:r>
              <a:rPr lang="en-US" sz="3900" dirty="0" err="1"/>
              <a:t>bia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ngai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a </a:t>
            </a:r>
            <a:r>
              <a:rPr lang="en-US" sz="3900" dirty="0" err="1"/>
              <a:t>dawtnak</a:t>
            </a:r>
            <a:r>
              <a:rPr lang="en-US" sz="3900" dirty="0"/>
              <a:t> </a:t>
            </a:r>
            <a:r>
              <a:rPr lang="en-US" sz="3900" dirty="0" err="1"/>
              <a:t>ruat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sualnak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thing </a:t>
            </a:r>
            <a:r>
              <a:rPr lang="en-US" sz="3900" dirty="0" err="1"/>
              <a:t>cungah</a:t>
            </a:r>
            <a:r>
              <a:rPr lang="en-US" sz="3900" dirty="0"/>
              <a:t> a in, </a:t>
            </a:r>
            <a:r>
              <a:rPr lang="en-US" sz="3900" dirty="0" err="1"/>
              <a:t>Ngaihthiamnak</a:t>
            </a:r>
            <a:r>
              <a:rPr lang="en-US" sz="3900" dirty="0"/>
              <a:t> </a:t>
            </a:r>
            <a:r>
              <a:rPr lang="en-US" sz="3900" dirty="0" err="1"/>
              <a:t>tling</a:t>
            </a:r>
            <a:r>
              <a:rPr lang="en-US" sz="3900" dirty="0"/>
              <a:t> le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nunnak</a:t>
            </a:r>
            <a:r>
              <a:rPr lang="en-US" sz="3900" dirty="0"/>
              <a:t> cu, A </a:t>
            </a:r>
            <a:r>
              <a:rPr lang="en-US" sz="3900" dirty="0" err="1"/>
              <a:t>sermi</a:t>
            </a:r>
            <a:r>
              <a:rPr lang="en-US" sz="3900" dirty="0"/>
              <a:t> </a:t>
            </a:r>
            <a:r>
              <a:rPr lang="en-US" sz="3900" dirty="0" err="1"/>
              <a:t>remnak</a:t>
            </a:r>
            <a:r>
              <a:rPr lang="en-US" sz="3900" dirty="0"/>
              <a:t> </a:t>
            </a:r>
            <a:r>
              <a:rPr lang="en-US" sz="3900" dirty="0" err="1"/>
              <a:t>thawngin</a:t>
            </a:r>
            <a:r>
              <a:rPr lang="en-US" sz="3900" dirty="0"/>
              <a:t> an </a:t>
            </a:r>
            <a:r>
              <a:rPr lang="en-US" sz="3900" dirty="0" err="1"/>
              <a:t>pek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7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Nem</a:t>
            </a:r>
            <a:r>
              <a:rPr lang="en-US" sz="3900" dirty="0"/>
              <a:t> </a:t>
            </a:r>
            <a:r>
              <a:rPr lang="en-US" sz="3900" dirty="0" err="1"/>
              <a:t>tein</a:t>
            </a:r>
            <a:r>
              <a:rPr lang="en-US" sz="3900" dirty="0"/>
              <a:t> an </a:t>
            </a:r>
            <a:r>
              <a:rPr lang="en-US" sz="3900" dirty="0" err="1"/>
              <a:t>auh</a:t>
            </a:r>
            <a:r>
              <a:rPr lang="en-US" sz="3900" dirty="0"/>
              <a:t>, </a:t>
            </a:r>
            <a:r>
              <a:rPr lang="en-US" sz="3900" dirty="0" err="1"/>
              <a:t>Thinfual</a:t>
            </a:r>
            <a:r>
              <a:rPr lang="en-US" sz="3900" dirty="0"/>
              <a:t> in an </a:t>
            </a:r>
            <a:r>
              <a:rPr lang="en-US" sz="3900" dirty="0" err="1"/>
              <a:t>nawl</a:t>
            </a:r>
            <a:r>
              <a:rPr lang="en-US" sz="3900" dirty="0"/>
              <a:t>, </a:t>
            </a:r>
            <a:r>
              <a:rPr lang="en-US" sz="3900" dirty="0" err="1"/>
              <a:t>Tuukhal</a:t>
            </a:r>
            <a:r>
              <a:rPr lang="en-US" sz="3900" dirty="0"/>
              <a:t> </a:t>
            </a:r>
            <a:r>
              <a:rPr lang="en-US" sz="3900" dirty="0" err="1"/>
              <a:t>tha</a:t>
            </a:r>
            <a:r>
              <a:rPr lang="en-US" sz="3900" dirty="0"/>
              <a:t> an </a:t>
            </a:r>
            <a:r>
              <a:rPr lang="en-US" sz="3900" dirty="0" err="1"/>
              <a:t>auh-nak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ngai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Nem</a:t>
            </a:r>
            <a:r>
              <a:rPr lang="en-US" sz="3900" dirty="0"/>
              <a:t> </a:t>
            </a:r>
            <a:r>
              <a:rPr lang="en-US" sz="3900" dirty="0" err="1"/>
              <a:t>te</a:t>
            </a:r>
            <a:r>
              <a:rPr lang="en-US" sz="3900" dirty="0"/>
              <a:t>-in an </a:t>
            </a:r>
            <a:r>
              <a:rPr lang="en-US" sz="3900" dirty="0" err="1"/>
              <a:t>auh</a:t>
            </a:r>
            <a:r>
              <a:rPr lang="en-US" sz="3900" dirty="0"/>
              <a:t>, </a:t>
            </a:r>
            <a:r>
              <a:rPr lang="en-US" sz="3900" dirty="0" err="1"/>
              <a:t>thinfual</a:t>
            </a:r>
            <a:r>
              <a:rPr lang="en-US" sz="3900" dirty="0"/>
              <a:t> in an </a:t>
            </a:r>
            <a:r>
              <a:rPr lang="en-US" sz="3900" dirty="0" err="1"/>
              <a:t>nawl</a:t>
            </a:r>
            <a:r>
              <a:rPr lang="en-US" sz="3900" dirty="0"/>
              <a:t>, </a:t>
            </a:r>
            <a:r>
              <a:rPr lang="en-US" sz="3900" dirty="0" err="1"/>
              <a:t>Dawtnak</a:t>
            </a:r>
            <a:r>
              <a:rPr lang="en-US" sz="3900" dirty="0"/>
              <a:t> in, "Ka sin </a:t>
            </a:r>
            <a:r>
              <a:rPr lang="en-US" sz="3900" dirty="0" err="1"/>
              <a:t>ra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," an </a:t>
            </a:r>
            <a:r>
              <a:rPr lang="en-US" sz="3900" dirty="0" err="1"/>
              <a:t>ti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7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Lam ding in </a:t>
            </a:r>
            <a:r>
              <a:rPr lang="en-US" sz="3900" dirty="0" err="1"/>
              <a:t>lut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Lamtak</a:t>
            </a:r>
            <a:r>
              <a:rPr lang="en-US" sz="3900" dirty="0"/>
              <a:t> in </a:t>
            </a:r>
            <a:r>
              <a:rPr lang="en-US" sz="3900" dirty="0" err="1"/>
              <a:t>lut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in </a:t>
            </a:r>
            <a:r>
              <a:rPr lang="en-US" sz="3900" dirty="0" err="1"/>
              <a:t>lut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inn-ka </a:t>
            </a:r>
            <a:r>
              <a:rPr lang="en-US" sz="3900" dirty="0" err="1"/>
              <a:t>kha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, Amah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nem</a:t>
            </a:r>
            <a:r>
              <a:rPr lang="en-US" sz="3900" dirty="0"/>
              <a:t> </a:t>
            </a:r>
            <a:r>
              <a:rPr lang="en-US" sz="3900" dirty="0" err="1"/>
              <a:t>te</a:t>
            </a:r>
            <a:r>
              <a:rPr lang="en-US" sz="3900" dirty="0"/>
              <a:t>-in an </a:t>
            </a:r>
            <a:r>
              <a:rPr lang="en-US" sz="3900" dirty="0" err="1"/>
              <a:t>auh</a:t>
            </a:r>
            <a:r>
              <a:rPr lang="en-US" sz="3900" dirty="0"/>
              <a:t> </a:t>
            </a:r>
            <a:r>
              <a:rPr lang="en-US" sz="3900" dirty="0" err="1"/>
              <a:t>lengmang</a:t>
            </a:r>
            <a:r>
              <a:rPr lang="en-US" sz="3900" dirty="0"/>
              <a:t>, Ra </a:t>
            </a:r>
            <a:r>
              <a:rPr lang="en-US" sz="3900" dirty="0" err="1"/>
              <a:t>lut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law </a:t>
            </a:r>
            <a:r>
              <a:rPr lang="en-US" sz="3900" dirty="0" err="1"/>
              <a:t>tlau</a:t>
            </a:r>
            <a:r>
              <a:rPr lang="en-US" sz="3900" dirty="0"/>
              <a:t> than </a:t>
            </a:r>
            <a:r>
              <a:rPr lang="en-US" sz="3900" dirty="0" err="1"/>
              <a:t>ti</a:t>
            </a:r>
            <a:r>
              <a:rPr lang="en-US" sz="3900" dirty="0"/>
              <a:t> lo </a:t>
            </a:r>
            <a:r>
              <a:rPr lang="en-US" sz="3900" dirty="0" err="1"/>
              <a:t>dingin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7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Nem</a:t>
            </a:r>
            <a:r>
              <a:rPr lang="en-US" sz="3900" dirty="0"/>
              <a:t> </a:t>
            </a:r>
            <a:r>
              <a:rPr lang="en-US" sz="3900" dirty="0" err="1"/>
              <a:t>tein</a:t>
            </a:r>
            <a:r>
              <a:rPr lang="en-US" sz="3900" dirty="0"/>
              <a:t> an </a:t>
            </a:r>
            <a:r>
              <a:rPr lang="en-US" sz="3900" dirty="0" err="1"/>
              <a:t>auh</a:t>
            </a:r>
            <a:r>
              <a:rPr lang="en-US" sz="3900" dirty="0"/>
              <a:t>, </a:t>
            </a:r>
            <a:r>
              <a:rPr lang="en-US" sz="3900" dirty="0" err="1"/>
              <a:t>Thinfual</a:t>
            </a:r>
            <a:r>
              <a:rPr lang="en-US" sz="3900" dirty="0"/>
              <a:t> in an </a:t>
            </a:r>
            <a:r>
              <a:rPr lang="en-US" sz="3900" dirty="0" err="1"/>
              <a:t>nawl</a:t>
            </a:r>
            <a:r>
              <a:rPr lang="en-US" sz="3900" dirty="0"/>
              <a:t>, </a:t>
            </a:r>
            <a:r>
              <a:rPr lang="en-US" sz="3900" dirty="0" err="1"/>
              <a:t>Tuukhal</a:t>
            </a:r>
            <a:r>
              <a:rPr lang="en-US" sz="3900" dirty="0"/>
              <a:t> </a:t>
            </a:r>
            <a:r>
              <a:rPr lang="en-US" sz="3900" dirty="0" err="1"/>
              <a:t>tha</a:t>
            </a:r>
            <a:r>
              <a:rPr lang="en-US" sz="3900" dirty="0"/>
              <a:t> an </a:t>
            </a:r>
            <a:r>
              <a:rPr lang="en-US" sz="3900" dirty="0" err="1"/>
              <a:t>auh-nak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ngai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Nem</a:t>
            </a:r>
            <a:r>
              <a:rPr lang="en-US" sz="3900" dirty="0"/>
              <a:t> </a:t>
            </a:r>
            <a:r>
              <a:rPr lang="en-US" sz="3900" dirty="0" err="1"/>
              <a:t>te</a:t>
            </a:r>
            <a:r>
              <a:rPr lang="en-US" sz="3900" dirty="0"/>
              <a:t>-in an </a:t>
            </a:r>
            <a:r>
              <a:rPr lang="en-US" sz="3900" dirty="0" err="1"/>
              <a:t>auh</a:t>
            </a:r>
            <a:r>
              <a:rPr lang="en-US" sz="3900" dirty="0"/>
              <a:t>, </a:t>
            </a:r>
            <a:r>
              <a:rPr lang="en-US" sz="3900" dirty="0" err="1"/>
              <a:t>thinfual</a:t>
            </a:r>
            <a:r>
              <a:rPr lang="en-US" sz="3900" dirty="0"/>
              <a:t> in an </a:t>
            </a:r>
            <a:r>
              <a:rPr lang="en-US" sz="3900" dirty="0" err="1"/>
              <a:t>nawl</a:t>
            </a:r>
            <a:r>
              <a:rPr lang="en-US" sz="3900" dirty="0"/>
              <a:t>, </a:t>
            </a:r>
            <a:r>
              <a:rPr lang="en-US" sz="3900" dirty="0" err="1"/>
              <a:t>Dawtnak</a:t>
            </a:r>
            <a:r>
              <a:rPr lang="en-US" sz="3900" dirty="0"/>
              <a:t> in, "Ka sin </a:t>
            </a:r>
            <a:r>
              <a:rPr lang="en-US" sz="3900" dirty="0" err="1"/>
              <a:t>ra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," an </a:t>
            </a:r>
            <a:r>
              <a:rPr lang="en-US" sz="3900" dirty="0" err="1"/>
              <a:t>ti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7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17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pl-PL" sz="3900" dirty="0"/>
              <a:t>223. RA TUAH U!</a:t>
            </a:r>
          </a:p>
          <a:p>
            <a:endParaRPr lang="en-US" sz="3900" dirty="0"/>
          </a:p>
          <a:p>
            <a:r>
              <a:rPr lang="pl-PL" sz="3900" dirty="0"/>
              <a:t>Doh is D</a:t>
            </a:r>
            <a:endParaRPr lang="en-US" sz="3900" dirty="0"/>
          </a:p>
        </p:txBody>
      </p:sp>
    </p:spTree>
  </p:cSld>
  <p:clrMapOvr>
    <a:masterClrMapping/>
  </p:clrMapOvr>
</p:sld>
</file>

<file path=ppt/slides/slide17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A </a:t>
            </a:r>
            <a:r>
              <a:rPr lang="en-US" sz="3900" dirty="0" err="1"/>
              <a:t>hmur</a:t>
            </a:r>
            <a:r>
              <a:rPr lang="en-US" sz="3900" dirty="0"/>
              <a:t> ka </a:t>
            </a:r>
            <a:r>
              <a:rPr lang="en-US" sz="3900" dirty="0" err="1"/>
              <a:t>kha</a:t>
            </a:r>
            <a:r>
              <a:rPr lang="en-US" sz="3900" dirty="0"/>
              <a:t> a </a:t>
            </a:r>
            <a:r>
              <a:rPr lang="en-US" sz="3900" dirty="0" err="1"/>
              <a:t>tha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A </a:t>
            </a:r>
            <a:r>
              <a:rPr lang="en-US" sz="3900" dirty="0" err="1"/>
              <a:t>biakamnak</a:t>
            </a:r>
            <a:r>
              <a:rPr lang="en-US" sz="3900" dirty="0"/>
              <a:t> a </a:t>
            </a:r>
            <a:r>
              <a:rPr lang="en-US" sz="3900" dirty="0" err="1"/>
              <a:t>hmun</a:t>
            </a:r>
            <a:r>
              <a:rPr lang="en-US" sz="3900" dirty="0"/>
              <a:t>, A </a:t>
            </a:r>
            <a:r>
              <a:rPr lang="en-US" sz="3900" dirty="0" err="1"/>
              <a:t>biakam</a:t>
            </a:r>
            <a:r>
              <a:rPr lang="en-US" sz="3900" dirty="0"/>
              <a:t> </a:t>
            </a:r>
            <a:r>
              <a:rPr lang="en-US" sz="3900" dirty="0" err="1"/>
              <a:t>khuaruahharnak</a:t>
            </a:r>
            <a:r>
              <a:rPr lang="en-US" sz="3900" dirty="0"/>
              <a:t>, A </a:t>
            </a:r>
            <a:r>
              <a:rPr lang="en-US" sz="3900" dirty="0" err="1"/>
              <a:t>hmun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a </a:t>
            </a:r>
            <a:r>
              <a:rPr lang="en-US" sz="3900" dirty="0" err="1"/>
              <a:t>tling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A </a:t>
            </a:r>
            <a:r>
              <a:rPr lang="en-US" sz="3900" dirty="0" err="1"/>
              <a:t>vailamtahnak</a:t>
            </a:r>
            <a:r>
              <a:rPr lang="en-US" sz="3900" dirty="0"/>
              <a:t> </a:t>
            </a:r>
            <a:r>
              <a:rPr lang="en-US" sz="3900" dirty="0" err="1"/>
              <a:t>naih</a:t>
            </a:r>
            <a:r>
              <a:rPr lang="en-US" sz="3900" dirty="0"/>
              <a:t> </a:t>
            </a:r>
            <a:r>
              <a:rPr lang="en-US" sz="3900" dirty="0" err="1"/>
              <a:t>ning</a:t>
            </a:r>
            <a:r>
              <a:rPr lang="en-US" sz="3900" dirty="0"/>
              <a:t>, </a:t>
            </a:r>
            <a:r>
              <a:rPr lang="en-US" sz="3900" dirty="0" err="1"/>
              <a:t>Tihphannak</a:t>
            </a:r>
            <a:r>
              <a:rPr lang="en-US" sz="3900" dirty="0"/>
              <a:t> le </a:t>
            </a:r>
            <a:r>
              <a:rPr lang="en-US" sz="3900" dirty="0" err="1"/>
              <a:t>harnak</a:t>
            </a:r>
            <a:r>
              <a:rPr lang="en-US" sz="3900" dirty="0"/>
              <a:t>, </a:t>
            </a:r>
            <a:r>
              <a:rPr lang="en-US" sz="3900" dirty="0" err="1"/>
              <a:t>Ngaihchiat</a:t>
            </a:r>
            <a:r>
              <a:rPr lang="en-US" sz="3900" dirty="0"/>
              <a:t> le </a:t>
            </a:r>
            <a:r>
              <a:rPr lang="en-US" sz="3900" dirty="0" err="1"/>
              <a:t>tahnak</a:t>
            </a:r>
            <a:r>
              <a:rPr lang="en-US" sz="3900" dirty="0"/>
              <a:t> </a:t>
            </a:r>
            <a:r>
              <a:rPr lang="en-US" sz="3900" dirty="0" err="1"/>
              <a:t>chungin</a:t>
            </a:r>
            <a:r>
              <a:rPr lang="en-US" sz="3900" dirty="0"/>
              <a:t>, Ka sin </a:t>
            </a:r>
            <a:r>
              <a:rPr lang="en-US" sz="3900" dirty="0" err="1"/>
              <a:t>ra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a </a:t>
            </a:r>
            <a:r>
              <a:rPr lang="en-US" sz="3900" dirty="0" err="1"/>
              <a:t>ti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7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Ra </a:t>
            </a:r>
            <a:r>
              <a:rPr lang="en-US" sz="3900" dirty="0" err="1"/>
              <a:t>tuah</a:t>
            </a:r>
            <a:r>
              <a:rPr lang="en-US" sz="3900" dirty="0"/>
              <a:t> u ka sin, (Ra </a:t>
            </a:r>
            <a:r>
              <a:rPr lang="en-US" sz="3900" dirty="0" err="1"/>
              <a:t>tuah</a:t>
            </a:r>
            <a:r>
              <a:rPr lang="en-US" sz="3900" dirty="0"/>
              <a:t> u ka sin) Ra </a:t>
            </a:r>
            <a:r>
              <a:rPr lang="en-US" sz="3900" dirty="0" err="1"/>
              <a:t>tuah</a:t>
            </a:r>
            <a:r>
              <a:rPr lang="en-US" sz="3900" dirty="0"/>
              <a:t> u ka sin; (</a:t>
            </a:r>
            <a:r>
              <a:rPr lang="en-US" sz="3900" dirty="0" err="1"/>
              <a:t>ra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u ka sin;) </a:t>
            </a:r>
            <a:r>
              <a:rPr lang="en-US" sz="3900" dirty="0" err="1"/>
              <a:t>Thil</a:t>
            </a:r>
            <a:r>
              <a:rPr lang="en-US" sz="3900" dirty="0"/>
              <a:t> a </a:t>
            </a:r>
            <a:r>
              <a:rPr lang="en-US" sz="3900" dirty="0" err="1"/>
              <a:t>rit</a:t>
            </a:r>
            <a:r>
              <a:rPr lang="en-US" sz="3900" dirty="0"/>
              <a:t>, re-a </a:t>
            </a:r>
            <a:r>
              <a:rPr lang="en-US" sz="3900" dirty="0" err="1"/>
              <a:t>thei</a:t>
            </a:r>
            <a:r>
              <a:rPr lang="en-US" sz="3900" dirty="0"/>
              <a:t>, </a:t>
            </a:r>
            <a:r>
              <a:rPr lang="en-US" sz="3900" dirty="0" err="1"/>
              <a:t>ra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ka </a:t>
            </a:r>
            <a:r>
              <a:rPr lang="en-US" sz="3900" dirty="0" err="1"/>
              <a:t>sinah</a:t>
            </a:r>
            <a:r>
              <a:rPr lang="en-US" sz="3900" dirty="0"/>
              <a:t>. Ra </a:t>
            </a:r>
            <a:r>
              <a:rPr lang="en-US" sz="3900" dirty="0" err="1"/>
              <a:t>tuah</a:t>
            </a:r>
            <a:r>
              <a:rPr lang="en-US" sz="3900" dirty="0"/>
              <a:t> u, ka sin (Ra </a:t>
            </a:r>
            <a:r>
              <a:rPr lang="en-US" sz="3900" dirty="0" err="1"/>
              <a:t>tuah</a:t>
            </a:r>
            <a:r>
              <a:rPr lang="en-US" sz="3900" dirty="0"/>
              <a:t> u ka sin), </a:t>
            </a:r>
            <a:r>
              <a:rPr lang="en-US" sz="3900" dirty="0" err="1"/>
              <a:t>ra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u, ka sin, (</a:t>
            </a:r>
            <a:r>
              <a:rPr lang="en-US" sz="3900" dirty="0" err="1"/>
              <a:t>ra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u ka sin;) </a:t>
            </a:r>
            <a:r>
              <a:rPr lang="en-US" sz="3900" dirty="0" err="1"/>
              <a:t>Thil</a:t>
            </a:r>
            <a:r>
              <a:rPr lang="en-US" sz="3900" dirty="0"/>
              <a:t> a </a:t>
            </a:r>
            <a:r>
              <a:rPr lang="en-US" sz="3900" dirty="0" err="1"/>
              <a:t>rit</a:t>
            </a:r>
            <a:r>
              <a:rPr lang="en-US" sz="3900" dirty="0"/>
              <a:t>, re a </a:t>
            </a:r>
            <a:r>
              <a:rPr lang="en-US" sz="3900" dirty="0" err="1"/>
              <a:t>thei</a:t>
            </a:r>
            <a:r>
              <a:rPr lang="en-US" sz="3900" dirty="0"/>
              <a:t>, </a:t>
            </a:r>
            <a:r>
              <a:rPr lang="en-US" sz="3900" dirty="0" err="1"/>
              <a:t>ra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ka </a:t>
            </a:r>
            <a:r>
              <a:rPr lang="en-US" sz="3900" dirty="0" err="1"/>
              <a:t>sinah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7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Maw </a:t>
            </a:r>
            <a:r>
              <a:rPr lang="en-US" sz="3900" dirty="0" err="1"/>
              <a:t>leicung</a:t>
            </a:r>
            <a:r>
              <a:rPr lang="en-US" sz="3900" dirty="0"/>
              <a:t> mi </a:t>
            </a:r>
            <a:r>
              <a:rPr lang="en-US" sz="3900" dirty="0" err="1"/>
              <a:t>vialte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,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kaltak</a:t>
            </a:r>
            <a:r>
              <a:rPr lang="en-US" sz="3900" dirty="0"/>
              <a:t> </a:t>
            </a:r>
            <a:r>
              <a:rPr lang="en-US" sz="3900" dirty="0" err="1"/>
              <a:t>hlah</a:t>
            </a:r>
            <a:r>
              <a:rPr lang="en-US" sz="3900" dirty="0"/>
              <a:t> u, A </a:t>
            </a:r>
            <a:r>
              <a:rPr lang="en-US" sz="3900" dirty="0" err="1"/>
              <a:t>dongh</a:t>
            </a:r>
            <a:r>
              <a:rPr lang="en-US" sz="3900" dirty="0"/>
              <a:t> </a:t>
            </a:r>
            <a:r>
              <a:rPr lang="en-US" sz="3900" dirty="0" err="1"/>
              <a:t>tiang</a:t>
            </a:r>
            <a:r>
              <a:rPr lang="en-US" sz="3900" dirty="0"/>
              <a:t> a </a:t>
            </a:r>
            <a:r>
              <a:rPr lang="en-US" sz="3900" dirty="0" err="1"/>
              <a:t>hmunh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</a:t>
            </a:r>
            <a:r>
              <a:rPr lang="en-US" sz="3900" dirty="0" err="1"/>
              <a:t>ca'h</a:t>
            </a:r>
            <a:r>
              <a:rPr lang="en-US" sz="3900" dirty="0"/>
              <a:t>,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naih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u, </a:t>
            </a:r>
            <a:r>
              <a:rPr lang="en-US" sz="3900" dirty="0" err="1"/>
              <a:t>Kannih</a:t>
            </a:r>
            <a:r>
              <a:rPr lang="en-US" sz="3900" dirty="0"/>
              <a:t> </a:t>
            </a:r>
            <a:r>
              <a:rPr lang="en-US" sz="3900" dirty="0" err="1"/>
              <a:t>khamhnak</a:t>
            </a:r>
            <a:r>
              <a:rPr lang="en-US" sz="3900" dirty="0"/>
              <a:t> dang um lo, </a:t>
            </a:r>
            <a:r>
              <a:rPr lang="en-US" sz="3900" dirty="0" err="1"/>
              <a:t>Sualnak</a:t>
            </a:r>
            <a:r>
              <a:rPr lang="en-US" sz="3900" dirty="0"/>
              <a:t> </a:t>
            </a:r>
            <a:r>
              <a:rPr lang="en-US" sz="3900" dirty="0" err="1"/>
              <a:t>lawng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ngei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Kan </a:t>
            </a:r>
            <a:r>
              <a:rPr lang="en-US" sz="3900" dirty="0" err="1"/>
              <a:t>rak</a:t>
            </a:r>
            <a:r>
              <a:rPr lang="en-US" sz="3900" dirty="0"/>
              <a:t> in </a:t>
            </a:r>
            <a:r>
              <a:rPr lang="en-US" sz="3900" dirty="0" err="1"/>
              <a:t>zamtak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-in, Na sin um </a:t>
            </a:r>
            <a:r>
              <a:rPr lang="en-US" sz="3900" dirty="0" err="1"/>
              <a:t>kan</a:t>
            </a:r>
            <a:r>
              <a:rPr lang="en-US" sz="3900" dirty="0"/>
              <a:t> duh than,</a:t>
            </a:r>
          </a:p>
        </p:txBody>
      </p:sp>
    </p:spTree>
  </p:cSld>
  <p:clrMapOvr>
    <a:masterClrMapping/>
  </p:clrMapOvr>
</p:sld>
</file>

<file path=ppt/slides/slide17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Ra </a:t>
            </a:r>
            <a:r>
              <a:rPr lang="en-US" sz="3900" dirty="0" err="1"/>
              <a:t>tuah</a:t>
            </a:r>
            <a:r>
              <a:rPr lang="en-US" sz="3900" dirty="0"/>
              <a:t> u ka sin, (Ra </a:t>
            </a:r>
            <a:r>
              <a:rPr lang="en-US" sz="3900" dirty="0" err="1"/>
              <a:t>tuah</a:t>
            </a:r>
            <a:r>
              <a:rPr lang="en-US" sz="3900" dirty="0"/>
              <a:t> u ka sin) Ra </a:t>
            </a:r>
            <a:r>
              <a:rPr lang="en-US" sz="3900" dirty="0" err="1"/>
              <a:t>tuah</a:t>
            </a:r>
            <a:r>
              <a:rPr lang="en-US" sz="3900" dirty="0"/>
              <a:t> u ka sin; (</a:t>
            </a:r>
            <a:r>
              <a:rPr lang="en-US" sz="3900" dirty="0" err="1"/>
              <a:t>ra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u ka sin;) </a:t>
            </a:r>
            <a:r>
              <a:rPr lang="en-US" sz="3900" dirty="0" err="1"/>
              <a:t>Thil</a:t>
            </a:r>
            <a:r>
              <a:rPr lang="en-US" sz="3900" dirty="0"/>
              <a:t> a </a:t>
            </a:r>
            <a:r>
              <a:rPr lang="en-US" sz="3900" dirty="0" err="1"/>
              <a:t>rit</a:t>
            </a:r>
            <a:r>
              <a:rPr lang="en-US" sz="3900" dirty="0"/>
              <a:t>, re-a </a:t>
            </a:r>
            <a:r>
              <a:rPr lang="en-US" sz="3900" dirty="0" err="1"/>
              <a:t>thei</a:t>
            </a:r>
            <a:r>
              <a:rPr lang="en-US" sz="3900" dirty="0"/>
              <a:t>, </a:t>
            </a:r>
            <a:r>
              <a:rPr lang="en-US" sz="3900" dirty="0" err="1"/>
              <a:t>ra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ka </a:t>
            </a:r>
            <a:r>
              <a:rPr lang="en-US" sz="3900" dirty="0" err="1"/>
              <a:t>sinah</a:t>
            </a:r>
            <a:r>
              <a:rPr lang="en-US" sz="3900" dirty="0"/>
              <a:t>. Ra </a:t>
            </a:r>
            <a:r>
              <a:rPr lang="en-US" sz="3900" dirty="0" err="1"/>
              <a:t>tuah</a:t>
            </a:r>
            <a:r>
              <a:rPr lang="en-US" sz="3900" dirty="0"/>
              <a:t> u, ka sin (Ra </a:t>
            </a:r>
            <a:r>
              <a:rPr lang="en-US" sz="3900" dirty="0" err="1"/>
              <a:t>tuah</a:t>
            </a:r>
            <a:r>
              <a:rPr lang="en-US" sz="3900" dirty="0"/>
              <a:t> u ka sin), </a:t>
            </a:r>
            <a:r>
              <a:rPr lang="en-US" sz="3900" dirty="0" err="1"/>
              <a:t>ra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u, ka sin, (</a:t>
            </a:r>
            <a:r>
              <a:rPr lang="en-US" sz="3900" dirty="0" err="1"/>
              <a:t>ra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u ka sin;) </a:t>
            </a:r>
            <a:r>
              <a:rPr lang="en-US" sz="3900" dirty="0" err="1"/>
              <a:t>Thil</a:t>
            </a:r>
            <a:r>
              <a:rPr lang="en-US" sz="3900" dirty="0"/>
              <a:t> a </a:t>
            </a:r>
            <a:r>
              <a:rPr lang="en-US" sz="3900" dirty="0" err="1"/>
              <a:t>rit</a:t>
            </a:r>
            <a:r>
              <a:rPr lang="en-US" sz="3900" dirty="0"/>
              <a:t>, re a </a:t>
            </a:r>
            <a:r>
              <a:rPr lang="en-US" sz="3900" dirty="0" err="1"/>
              <a:t>thei</a:t>
            </a:r>
            <a:r>
              <a:rPr lang="en-US" sz="3900" dirty="0"/>
              <a:t>, </a:t>
            </a:r>
            <a:r>
              <a:rPr lang="en-US" sz="3900" dirty="0" err="1"/>
              <a:t>ra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ka </a:t>
            </a:r>
            <a:r>
              <a:rPr lang="en-US" sz="3900" dirty="0" err="1"/>
              <a:t>sinah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7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Ka sin </a:t>
            </a:r>
            <a:r>
              <a:rPr lang="en-US" sz="3900" dirty="0" err="1"/>
              <a:t>ra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u, a </a:t>
            </a:r>
            <a:r>
              <a:rPr lang="en-US" sz="3900" dirty="0" err="1"/>
              <a:t>ti</a:t>
            </a:r>
            <a:r>
              <a:rPr lang="en-US" sz="3900" dirty="0"/>
              <a:t>, A </a:t>
            </a:r>
            <a:r>
              <a:rPr lang="en-US" sz="3900" dirty="0" err="1"/>
              <a:t>tum</a:t>
            </a:r>
            <a:r>
              <a:rPr lang="en-US" sz="3900" dirty="0"/>
              <a:t> </a:t>
            </a:r>
            <a:r>
              <a:rPr lang="en-US" sz="3900" dirty="0" err="1"/>
              <a:t>caan</a:t>
            </a:r>
            <a:r>
              <a:rPr lang="en-US" sz="3900" dirty="0"/>
              <a:t> a </a:t>
            </a:r>
            <a:r>
              <a:rPr lang="en-US" sz="3900" dirty="0" err="1"/>
              <a:t>nai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. Dai </a:t>
            </a:r>
            <a:r>
              <a:rPr lang="en-US" sz="3900" dirty="0" err="1"/>
              <a:t>te'n</a:t>
            </a:r>
            <a:r>
              <a:rPr lang="en-US" sz="3900" dirty="0"/>
              <a:t> an </a:t>
            </a:r>
            <a:r>
              <a:rPr lang="en-US" sz="3900" dirty="0" err="1"/>
              <a:t>auhnak</a:t>
            </a:r>
            <a:r>
              <a:rPr lang="en-US" sz="3900" dirty="0"/>
              <a:t> </a:t>
            </a:r>
            <a:r>
              <a:rPr lang="en-US" sz="3900" dirty="0" err="1"/>
              <a:t>ngai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Kan </a:t>
            </a:r>
            <a:r>
              <a:rPr lang="en-US" sz="3900" dirty="0" err="1"/>
              <a:t>Bawipa</a:t>
            </a:r>
            <a:r>
              <a:rPr lang="en-US" sz="3900" dirty="0"/>
              <a:t> sin </a:t>
            </a:r>
            <a:r>
              <a:rPr lang="en-US" sz="3900" dirty="0" err="1"/>
              <a:t>naih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Fing</a:t>
            </a:r>
            <a:r>
              <a:rPr lang="en-US" sz="3900" dirty="0"/>
              <a:t> </a:t>
            </a:r>
            <a:r>
              <a:rPr lang="en-US" sz="3900" dirty="0" err="1"/>
              <a:t>tlang</a:t>
            </a:r>
            <a:r>
              <a:rPr lang="en-US" sz="3900" dirty="0"/>
              <a:t> </a:t>
            </a:r>
            <a:r>
              <a:rPr lang="en-US" sz="3900" dirty="0" err="1"/>
              <a:t>rili</a:t>
            </a:r>
            <a:r>
              <a:rPr lang="en-US" sz="3900" dirty="0"/>
              <a:t> </a:t>
            </a:r>
            <a:r>
              <a:rPr lang="en-US" sz="3900" dirty="0" err="1"/>
              <a:t>khua</a:t>
            </a:r>
            <a:r>
              <a:rPr lang="en-US" sz="3900" dirty="0"/>
              <a:t> kip le, A </a:t>
            </a:r>
            <a:r>
              <a:rPr lang="en-US" sz="3900" dirty="0" err="1"/>
              <a:t>hlat</a:t>
            </a:r>
            <a:r>
              <a:rPr lang="en-US" sz="3900" dirty="0"/>
              <a:t> a </a:t>
            </a:r>
            <a:r>
              <a:rPr lang="en-US" sz="3900" dirty="0" err="1"/>
              <a:t>naih</a:t>
            </a:r>
            <a:r>
              <a:rPr lang="en-US" sz="3900" dirty="0"/>
              <a:t> </a:t>
            </a:r>
            <a:r>
              <a:rPr lang="en-US" sz="3900" dirty="0" err="1"/>
              <a:t>zongah</a:t>
            </a:r>
            <a:r>
              <a:rPr lang="en-US" sz="3900" dirty="0"/>
              <a:t>, </a:t>
            </a:r>
            <a:r>
              <a:rPr lang="en-US" sz="3900" dirty="0" err="1"/>
              <a:t>Khamhbawi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kut</a:t>
            </a:r>
            <a:r>
              <a:rPr lang="en-US" sz="3900" dirty="0"/>
              <a:t> in </a:t>
            </a:r>
            <a:r>
              <a:rPr lang="en-US" sz="3900" dirty="0" err="1"/>
              <a:t>tlai</a:t>
            </a:r>
            <a:r>
              <a:rPr lang="en-US" sz="3900" dirty="0"/>
              <a:t> law, A </a:t>
            </a:r>
            <a:r>
              <a:rPr lang="en-US" sz="3900" dirty="0" err="1"/>
              <a:t>zungzal</a:t>
            </a:r>
            <a:r>
              <a:rPr lang="en-US" sz="3900" dirty="0"/>
              <a:t> in </a:t>
            </a:r>
            <a:r>
              <a:rPr lang="en-US" sz="3900" dirty="0" err="1"/>
              <a:t>zul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7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Ra </a:t>
            </a:r>
            <a:r>
              <a:rPr lang="en-US" sz="3900" dirty="0" err="1"/>
              <a:t>tuah</a:t>
            </a:r>
            <a:r>
              <a:rPr lang="en-US" sz="3900" dirty="0"/>
              <a:t> u ka sin, (Ra </a:t>
            </a:r>
            <a:r>
              <a:rPr lang="en-US" sz="3900" dirty="0" err="1"/>
              <a:t>tuah</a:t>
            </a:r>
            <a:r>
              <a:rPr lang="en-US" sz="3900" dirty="0"/>
              <a:t> u ka sin) Ra </a:t>
            </a:r>
            <a:r>
              <a:rPr lang="en-US" sz="3900" dirty="0" err="1"/>
              <a:t>tuah</a:t>
            </a:r>
            <a:r>
              <a:rPr lang="en-US" sz="3900" dirty="0"/>
              <a:t> u ka sin; (</a:t>
            </a:r>
            <a:r>
              <a:rPr lang="en-US" sz="3900" dirty="0" err="1"/>
              <a:t>ra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u ka sin;) </a:t>
            </a:r>
            <a:r>
              <a:rPr lang="en-US" sz="3900" dirty="0" err="1"/>
              <a:t>Thil</a:t>
            </a:r>
            <a:r>
              <a:rPr lang="en-US" sz="3900" dirty="0"/>
              <a:t> a </a:t>
            </a:r>
            <a:r>
              <a:rPr lang="en-US" sz="3900" dirty="0" err="1"/>
              <a:t>rit</a:t>
            </a:r>
            <a:r>
              <a:rPr lang="en-US" sz="3900" dirty="0"/>
              <a:t>, re-a </a:t>
            </a:r>
            <a:r>
              <a:rPr lang="en-US" sz="3900" dirty="0" err="1"/>
              <a:t>thei</a:t>
            </a:r>
            <a:r>
              <a:rPr lang="en-US" sz="3900" dirty="0"/>
              <a:t>, </a:t>
            </a:r>
            <a:r>
              <a:rPr lang="en-US" sz="3900" dirty="0" err="1"/>
              <a:t>ra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ka </a:t>
            </a:r>
            <a:r>
              <a:rPr lang="en-US" sz="3900" dirty="0" err="1"/>
              <a:t>sinah</a:t>
            </a:r>
            <a:r>
              <a:rPr lang="en-US" sz="3900" dirty="0"/>
              <a:t>. Ra </a:t>
            </a:r>
            <a:r>
              <a:rPr lang="en-US" sz="3900" dirty="0" err="1"/>
              <a:t>tuah</a:t>
            </a:r>
            <a:r>
              <a:rPr lang="en-US" sz="3900" dirty="0"/>
              <a:t> u, ka sin (Ra </a:t>
            </a:r>
            <a:r>
              <a:rPr lang="en-US" sz="3900" dirty="0" err="1"/>
              <a:t>tuah</a:t>
            </a:r>
            <a:r>
              <a:rPr lang="en-US" sz="3900" dirty="0"/>
              <a:t> u ka sin), </a:t>
            </a:r>
            <a:r>
              <a:rPr lang="en-US" sz="3900" dirty="0" err="1"/>
              <a:t>ra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u, ka sin, (</a:t>
            </a:r>
            <a:r>
              <a:rPr lang="en-US" sz="3900" dirty="0" err="1"/>
              <a:t>ra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u ka sin;) </a:t>
            </a:r>
            <a:r>
              <a:rPr lang="en-US" sz="3900" dirty="0" err="1"/>
              <a:t>Thil</a:t>
            </a:r>
            <a:r>
              <a:rPr lang="en-US" sz="3900" dirty="0"/>
              <a:t> a </a:t>
            </a:r>
            <a:r>
              <a:rPr lang="en-US" sz="3900" dirty="0" err="1"/>
              <a:t>rit</a:t>
            </a:r>
            <a:r>
              <a:rPr lang="en-US" sz="3900" dirty="0"/>
              <a:t>, re a </a:t>
            </a:r>
            <a:r>
              <a:rPr lang="en-US" sz="3900" dirty="0" err="1"/>
              <a:t>thei</a:t>
            </a:r>
            <a:r>
              <a:rPr lang="en-US" sz="3900" dirty="0"/>
              <a:t>, </a:t>
            </a:r>
            <a:r>
              <a:rPr lang="en-US" sz="3900" dirty="0" err="1"/>
              <a:t>ra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ka </a:t>
            </a:r>
            <a:r>
              <a:rPr lang="en-US" sz="3900" dirty="0" err="1"/>
              <a:t>sinah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7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17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224. KHAMHBAWI SINAH RA TUAH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Bb</a:t>
            </a:r>
          </a:p>
        </p:txBody>
      </p:sp>
    </p:spTree>
  </p:cSld>
  <p:clrMapOvr>
    <a:masterClrMapping/>
  </p:clrMapOvr>
</p:sld>
</file>

<file path=ppt/slides/slide17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Khamhbawi</a:t>
            </a:r>
            <a:r>
              <a:rPr lang="en-US" sz="3900" dirty="0"/>
              <a:t> </a:t>
            </a:r>
            <a:r>
              <a:rPr lang="en-US" sz="3900" dirty="0" err="1"/>
              <a:t>sinah</a:t>
            </a:r>
            <a:r>
              <a:rPr lang="en-US" sz="3900" dirty="0"/>
              <a:t> hung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ra</a:t>
            </a:r>
            <a:r>
              <a:rPr lang="en-US" sz="3900" dirty="0"/>
              <a:t> </a:t>
            </a:r>
            <a:r>
              <a:rPr lang="en-US" sz="3900" dirty="0" err="1"/>
              <a:t>bai-bai</a:t>
            </a:r>
            <a:r>
              <a:rPr lang="en-US" sz="3900" dirty="0"/>
              <a:t>, </a:t>
            </a:r>
            <a:r>
              <a:rPr lang="en-US" sz="3900" dirty="0" err="1"/>
              <a:t>Baibal</a:t>
            </a:r>
            <a:r>
              <a:rPr lang="en-US" sz="3900" dirty="0"/>
              <a:t> ca </a:t>
            </a:r>
            <a:r>
              <a:rPr lang="en-US" sz="3900" dirty="0" err="1"/>
              <a:t>nih</a:t>
            </a:r>
            <a:r>
              <a:rPr lang="en-US" sz="3900" dirty="0"/>
              <a:t> lam an </a:t>
            </a:r>
            <a:r>
              <a:rPr lang="en-US" sz="3900" dirty="0" err="1"/>
              <a:t>hmuhsak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Kanmah</a:t>
            </a:r>
            <a:r>
              <a:rPr lang="en-US" sz="3900" dirty="0"/>
              <a:t> </a:t>
            </a:r>
            <a:r>
              <a:rPr lang="en-US" sz="3900" dirty="0" err="1"/>
              <a:t>lakah</a:t>
            </a:r>
            <a:r>
              <a:rPr lang="en-US" sz="3900" dirty="0"/>
              <a:t> </a:t>
            </a:r>
            <a:r>
              <a:rPr lang="en-US" sz="3900" dirty="0" err="1"/>
              <a:t>ni-hin</a:t>
            </a:r>
            <a:r>
              <a:rPr lang="en-US" sz="3900" dirty="0"/>
              <a:t> a dir </a:t>
            </a:r>
            <a:r>
              <a:rPr lang="en-US" sz="3900" dirty="0" err="1"/>
              <a:t>ko</a:t>
            </a:r>
            <a:r>
              <a:rPr lang="en-US" sz="3900" dirty="0"/>
              <a:t>, </a:t>
            </a:r>
            <a:r>
              <a:rPr lang="en-US" sz="3900" dirty="0" err="1"/>
              <a:t>Dawtnak</a:t>
            </a:r>
            <a:r>
              <a:rPr lang="en-US" sz="3900" dirty="0"/>
              <a:t> in an </a:t>
            </a:r>
            <a:r>
              <a:rPr lang="en-US" sz="3900" dirty="0" err="1"/>
              <a:t>kawh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7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Kan </a:t>
            </a:r>
            <a:r>
              <a:rPr lang="en-US" sz="3900" dirty="0" err="1"/>
              <a:t>sualnak</a:t>
            </a:r>
            <a:r>
              <a:rPr lang="en-US" sz="3900" dirty="0"/>
              <a:t> lung </a:t>
            </a:r>
            <a:r>
              <a:rPr lang="en-US" sz="3900" dirty="0" err="1"/>
              <a:t>kha</a:t>
            </a:r>
            <a:r>
              <a:rPr lang="en-US" sz="3900" dirty="0"/>
              <a:t> a </a:t>
            </a:r>
            <a:r>
              <a:rPr lang="en-US" sz="3900" dirty="0" err="1"/>
              <a:t>thlen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, Kan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pum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nuam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</a:t>
            </a:r>
            <a:r>
              <a:rPr lang="en-US" sz="3900" dirty="0" err="1"/>
              <a:t>ta</a:t>
            </a:r>
            <a:r>
              <a:rPr lang="en-US" sz="3900" dirty="0"/>
              <a:t>,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he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pumhnak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, </a:t>
            </a:r>
            <a:r>
              <a:rPr lang="en-US" sz="3900" dirty="0" err="1"/>
              <a:t>Vancung</a:t>
            </a:r>
            <a:r>
              <a:rPr lang="en-US" sz="3900" dirty="0"/>
              <a:t> </a:t>
            </a:r>
            <a:r>
              <a:rPr lang="en-US" sz="3900" dirty="0" err="1"/>
              <a:t>khua</a:t>
            </a:r>
            <a:r>
              <a:rPr lang="en-US" sz="3900" dirty="0"/>
              <a:t> </a:t>
            </a:r>
            <a:r>
              <a:rPr lang="en-US" sz="3900" dirty="0" err="1"/>
              <a:t>chung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7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ngakchia</a:t>
            </a:r>
            <a:r>
              <a:rPr lang="en-US" sz="3900" dirty="0"/>
              <a:t> rat a duh, Mi lung </a:t>
            </a:r>
            <a:r>
              <a:rPr lang="en-US" sz="3900" dirty="0" err="1"/>
              <a:t>zapi</a:t>
            </a:r>
            <a:r>
              <a:rPr lang="en-US" sz="3900" dirty="0"/>
              <a:t> </a:t>
            </a:r>
            <a:r>
              <a:rPr lang="en-US" sz="3900" dirty="0" err="1"/>
              <a:t>lawm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 </a:t>
            </a:r>
            <a:r>
              <a:rPr lang="en-US" sz="3900" dirty="0" err="1"/>
              <a:t>atu</a:t>
            </a:r>
            <a:r>
              <a:rPr lang="en-US" sz="3900" dirty="0"/>
              <a:t>,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thim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, Rau </a:t>
            </a:r>
            <a:r>
              <a:rPr lang="en-US" sz="3900" dirty="0" err="1"/>
              <a:t>hlah</a:t>
            </a:r>
            <a:r>
              <a:rPr lang="en-US" sz="3900" dirty="0"/>
              <a:t>, </a:t>
            </a:r>
            <a:r>
              <a:rPr lang="en-US" sz="3900" dirty="0" err="1"/>
              <a:t>atu</a:t>
            </a:r>
            <a:r>
              <a:rPr lang="en-US" sz="3900" dirty="0"/>
              <a:t> </a:t>
            </a:r>
            <a:r>
              <a:rPr lang="en-US" sz="3900" dirty="0" err="1"/>
              <a:t>ra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7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Kan </a:t>
            </a:r>
            <a:r>
              <a:rPr lang="en-US" sz="3900" dirty="0" err="1"/>
              <a:t>sualnak</a:t>
            </a:r>
            <a:r>
              <a:rPr lang="en-US" sz="3900" dirty="0"/>
              <a:t> lung </a:t>
            </a:r>
            <a:r>
              <a:rPr lang="en-US" sz="3900" dirty="0" err="1"/>
              <a:t>kha</a:t>
            </a:r>
            <a:r>
              <a:rPr lang="en-US" sz="3900" dirty="0"/>
              <a:t> a </a:t>
            </a:r>
            <a:r>
              <a:rPr lang="en-US" sz="3900" dirty="0" err="1"/>
              <a:t>thlen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, Kan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pum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nuam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</a:t>
            </a:r>
            <a:r>
              <a:rPr lang="en-US" sz="3900" dirty="0" err="1"/>
              <a:t>ta</a:t>
            </a:r>
            <a:r>
              <a:rPr lang="en-US" sz="3900" dirty="0"/>
              <a:t>,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he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pumhnak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, </a:t>
            </a:r>
            <a:r>
              <a:rPr lang="en-US" sz="3900" dirty="0" err="1"/>
              <a:t>Vancung</a:t>
            </a:r>
            <a:r>
              <a:rPr lang="en-US" sz="3900" dirty="0"/>
              <a:t> </a:t>
            </a:r>
            <a:r>
              <a:rPr lang="en-US" sz="3900" dirty="0" err="1"/>
              <a:t>khua</a:t>
            </a:r>
            <a:r>
              <a:rPr lang="en-US" sz="3900" dirty="0"/>
              <a:t> </a:t>
            </a:r>
            <a:r>
              <a:rPr lang="en-US" sz="3900" dirty="0" err="1"/>
              <a:t>chung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7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Nihin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sinah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a um,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nawlbia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ngai</a:t>
            </a:r>
            <a:r>
              <a:rPr lang="en-US" sz="3900" dirty="0"/>
              <a:t> </a:t>
            </a:r>
            <a:r>
              <a:rPr lang="en-US" sz="3900" dirty="0" err="1"/>
              <a:t>tha</a:t>
            </a:r>
            <a:r>
              <a:rPr lang="en-US" sz="3900" dirty="0"/>
              <a:t> </a:t>
            </a:r>
            <a:r>
              <a:rPr lang="en-US" sz="3900" dirty="0" err="1"/>
              <a:t>te</a:t>
            </a:r>
            <a:r>
              <a:rPr lang="en-US" sz="3900" dirty="0"/>
              <a:t>-in, Na </a:t>
            </a:r>
            <a:r>
              <a:rPr lang="en-US" sz="3900" dirty="0" err="1"/>
              <a:t>thei</a:t>
            </a:r>
            <a:r>
              <a:rPr lang="en-US" sz="3900" dirty="0"/>
              <a:t> lo maw a </a:t>
            </a:r>
            <a:r>
              <a:rPr lang="en-US" sz="3900" dirty="0" err="1"/>
              <a:t>chim</a:t>
            </a:r>
            <a:r>
              <a:rPr lang="en-US" sz="3900" dirty="0"/>
              <a:t> </a:t>
            </a:r>
            <a:r>
              <a:rPr lang="en-US" sz="3900" dirty="0" err="1"/>
              <a:t>dawtnak</a:t>
            </a:r>
            <a:r>
              <a:rPr lang="en-US" sz="3900" dirty="0"/>
              <a:t> in, Ka </a:t>
            </a:r>
            <a:r>
              <a:rPr lang="en-US" sz="3900" dirty="0" err="1"/>
              <a:t>fa</a:t>
            </a:r>
            <a:r>
              <a:rPr lang="en-US" sz="3900" dirty="0"/>
              <a:t>,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ra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maw?.</a:t>
            </a:r>
          </a:p>
        </p:txBody>
      </p:sp>
    </p:spTree>
  </p:cSld>
  <p:clrMapOvr>
    <a:masterClrMapping/>
  </p:clrMapOvr>
</p:sld>
</file>

<file path=ppt/slides/slide17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Kan </a:t>
            </a:r>
            <a:r>
              <a:rPr lang="en-US" sz="3900" dirty="0" err="1"/>
              <a:t>sualnak</a:t>
            </a:r>
            <a:r>
              <a:rPr lang="en-US" sz="3900" dirty="0"/>
              <a:t> lung </a:t>
            </a:r>
            <a:r>
              <a:rPr lang="en-US" sz="3900" dirty="0" err="1"/>
              <a:t>kha</a:t>
            </a:r>
            <a:r>
              <a:rPr lang="en-US" sz="3900" dirty="0"/>
              <a:t> a </a:t>
            </a:r>
            <a:r>
              <a:rPr lang="en-US" sz="3900" dirty="0" err="1"/>
              <a:t>thlen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, Kan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pum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nuam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</a:t>
            </a:r>
            <a:r>
              <a:rPr lang="en-US" sz="3900" dirty="0" err="1"/>
              <a:t>ta</a:t>
            </a:r>
            <a:r>
              <a:rPr lang="en-US" sz="3900" dirty="0"/>
              <a:t>,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he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pumhnak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, </a:t>
            </a:r>
            <a:r>
              <a:rPr lang="en-US" sz="3900" dirty="0" err="1"/>
              <a:t>Vancung</a:t>
            </a:r>
            <a:r>
              <a:rPr lang="en-US" sz="3900" dirty="0"/>
              <a:t> </a:t>
            </a:r>
            <a:r>
              <a:rPr lang="en-US" sz="3900" dirty="0" err="1"/>
              <a:t>khua</a:t>
            </a:r>
            <a:r>
              <a:rPr lang="en-US" sz="3900" dirty="0"/>
              <a:t> </a:t>
            </a:r>
            <a:r>
              <a:rPr lang="en-US" sz="3900" dirty="0" err="1"/>
              <a:t>chung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7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17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de-DE" sz="3900" dirty="0"/>
              <a:t>225. PATHIAN NIH AN AUH KO RIH</a:t>
            </a:r>
          </a:p>
          <a:p>
            <a:endParaRPr lang="de-DE" sz="3900" dirty="0"/>
          </a:p>
          <a:p>
            <a:r>
              <a:rPr lang="de-DE" sz="3900" dirty="0"/>
              <a:t>Doh is Ab</a:t>
            </a:r>
            <a:endParaRPr lang="en-US" sz="3900" dirty="0"/>
          </a:p>
        </p:txBody>
      </p:sp>
    </p:spTree>
  </p:cSld>
  <p:clrMapOvr>
    <a:masterClrMapping/>
  </p:clrMapOvr>
</p:sld>
</file>

<file path=ppt/slides/slide17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auhnak</a:t>
            </a:r>
            <a:r>
              <a:rPr lang="en-US" sz="3900" dirty="0"/>
              <a:t>, </a:t>
            </a:r>
            <a:r>
              <a:rPr lang="en-US" sz="3900" dirty="0" err="1"/>
              <a:t>ngai</a:t>
            </a:r>
            <a:r>
              <a:rPr lang="en-US" sz="3900" dirty="0"/>
              <a:t> duh lo-in, </a:t>
            </a:r>
            <a:r>
              <a:rPr lang="en-US" sz="3900" dirty="0" err="1"/>
              <a:t>Leicung</a:t>
            </a:r>
            <a:r>
              <a:rPr lang="en-US" sz="3900" dirty="0"/>
              <a:t> </a:t>
            </a:r>
            <a:r>
              <a:rPr lang="en-US" sz="3900" dirty="0" err="1"/>
              <a:t>nuamhnak</a:t>
            </a:r>
            <a:r>
              <a:rPr lang="en-US" sz="3900" dirty="0"/>
              <a:t> ka duh ca-ah, </a:t>
            </a:r>
            <a:r>
              <a:rPr lang="en-US" sz="3900" dirty="0" err="1"/>
              <a:t>Zei</a:t>
            </a:r>
            <a:r>
              <a:rPr lang="en-US" sz="3900" dirty="0"/>
              <a:t> can </a:t>
            </a:r>
            <a:r>
              <a:rPr lang="en-US" sz="3900" dirty="0" err="1"/>
              <a:t>dah</a:t>
            </a:r>
            <a:r>
              <a:rPr lang="en-US" sz="3900" dirty="0"/>
              <a:t> ka um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rih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? </a:t>
            </a:r>
            <a:r>
              <a:rPr lang="en-US" sz="3900" dirty="0" err="1"/>
              <a:t>Zeicandah</a:t>
            </a:r>
            <a:r>
              <a:rPr lang="en-US" sz="3900" dirty="0"/>
              <a:t> ka </a:t>
            </a:r>
            <a:r>
              <a:rPr lang="en-US" sz="3900" dirty="0" err="1"/>
              <a:t>hngilh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rih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?</a:t>
            </a:r>
          </a:p>
        </p:txBody>
      </p:sp>
    </p:spTree>
  </p:cSld>
  <p:clrMapOvr>
    <a:masterClrMapping/>
  </p:clrMapOvr>
</p:sld>
</file>

<file path=ppt/slides/slide17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89046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500" dirty="0"/>
              <a:t>CHO: </a:t>
            </a:r>
            <a:r>
              <a:rPr lang="en-US" sz="3500" dirty="0" err="1"/>
              <a:t>Pathian</a:t>
            </a:r>
            <a:r>
              <a:rPr lang="en-US" sz="3500" dirty="0"/>
              <a:t> </a:t>
            </a:r>
            <a:r>
              <a:rPr lang="en-US" sz="3500" dirty="0" err="1"/>
              <a:t>nih</a:t>
            </a:r>
            <a:r>
              <a:rPr lang="en-US" sz="3500" dirty="0"/>
              <a:t> an </a:t>
            </a:r>
            <a:r>
              <a:rPr lang="en-US" sz="3500" dirty="0" err="1"/>
              <a:t>auh</a:t>
            </a:r>
            <a:r>
              <a:rPr lang="en-US" sz="3500" dirty="0"/>
              <a:t> </a:t>
            </a:r>
            <a:r>
              <a:rPr lang="en-US" sz="3500" dirty="0" err="1"/>
              <a:t>ko</a:t>
            </a:r>
            <a:r>
              <a:rPr lang="en-US" sz="3500" dirty="0"/>
              <a:t>, (</a:t>
            </a:r>
            <a:r>
              <a:rPr lang="en-US" sz="3500" dirty="0" err="1"/>
              <a:t>Pathian</a:t>
            </a:r>
            <a:r>
              <a:rPr lang="en-US" sz="3500" dirty="0"/>
              <a:t> </a:t>
            </a:r>
            <a:r>
              <a:rPr lang="en-US" sz="3500" dirty="0" err="1"/>
              <a:t>nih</a:t>
            </a:r>
            <a:r>
              <a:rPr lang="en-US" sz="3500" dirty="0"/>
              <a:t> an </a:t>
            </a:r>
            <a:r>
              <a:rPr lang="en-US" sz="3500" dirty="0" err="1"/>
              <a:t>auh</a:t>
            </a:r>
            <a:r>
              <a:rPr lang="en-US" sz="3500" dirty="0"/>
              <a:t>) Amah </a:t>
            </a:r>
            <a:r>
              <a:rPr lang="en-US" sz="3500" dirty="0" err="1"/>
              <a:t>auhnak</a:t>
            </a:r>
            <a:r>
              <a:rPr lang="en-US" sz="3500" dirty="0"/>
              <a:t> </a:t>
            </a:r>
            <a:r>
              <a:rPr lang="en-US" sz="3500" dirty="0" err="1"/>
              <a:t>kha</a:t>
            </a:r>
            <a:r>
              <a:rPr lang="en-US" sz="3500" dirty="0"/>
              <a:t> </a:t>
            </a:r>
            <a:r>
              <a:rPr lang="en-US" sz="3500" dirty="0" err="1"/>
              <a:t>ngai</a:t>
            </a:r>
            <a:r>
              <a:rPr lang="en-US" sz="3500" dirty="0"/>
              <a:t> </a:t>
            </a:r>
            <a:r>
              <a:rPr lang="en-US" sz="3500" dirty="0" err="1"/>
              <a:t>tuah</a:t>
            </a:r>
            <a:r>
              <a:rPr lang="en-US" sz="3500" dirty="0"/>
              <a:t>, (</a:t>
            </a:r>
            <a:r>
              <a:rPr lang="en-US" sz="3500" dirty="0" err="1"/>
              <a:t>Pathian</a:t>
            </a:r>
            <a:r>
              <a:rPr lang="en-US" sz="3500" dirty="0"/>
              <a:t> </a:t>
            </a:r>
            <a:r>
              <a:rPr lang="en-US" sz="3500" dirty="0" err="1"/>
              <a:t>nih</a:t>
            </a:r>
            <a:r>
              <a:rPr lang="en-US" sz="3500" dirty="0"/>
              <a:t> an </a:t>
            </a:r>
            <a:r>
              <a:rPr lang="en-US" sz="3500" dirty="0" err="1"/>
              <a:t>auh</a:t>
            </a:r>
            <a:r>
              <a:rPr lang="en-US" sz="3500" dirty="0"/>
              <a:t> </a:t>
            </a:r>
            <a:r>
              <a:rPr lang="en-US" sz="3500" dirty="0" err="1"/>
              <a:t>tuah</a:t>
            </a:r>
            <a:r>
              <a:rPr lang="en-US" sz="3500" dirty="0"/>
              <a:t>) Amah aw </a:t>
            </a:r>
            <a:r>
              <a:rPr lang="en-US" sz="3500" dirty="0" err="1"/>
              <a:t>kha</a:t>
            </a:r>
            <a:r>
              <a:rPr lang="en-US" sz="3500" dirty="0"/>
              <a:t> </a:t>
            </a:r>
            <a:r>
              <a:rPr lang="en-US" sz="3500" dirty="0" err="1"/>
              <a:t>ngai</a:t>
            </a:r>
            <a:r>
              <a:rPr lang="en-US" sz="3500" dirty="0"/>
              <a:t> </a:t>
            </a:r>
            <a:r>
              <a:rPr lang="en-US" sz="3500" dirty="0" err="1"/>
              <a:t>tuah</a:t>
            </a:r>
            <a:r>
              <a:rPr lang="en-US" sz="3500" dirty="0"/>
              <a:t>, (Amah aw </a:t>
            </a:r>
            <a:r>
              <a:rPr lang="en-US" sz="3500" dirty="0" err="1"/>
              <a:t>kha</a:t>
            </a:r>
            <a:r>
              <a:rPr lang="en-US" sz="3500" dirty="0"/>
              <a:t>) </a:t>
            </a:r>
            <a:r>
              <a:rPr lang="en-US" sz="3500" dirty="0" err="1"/>
              <a:t>Pathian</a:t>
            </a:r>
            <a:r>
              <a:rPr lang="en-US" sz="3500" dirty="0"/>
              <a:t> </a:t>
            </a:r>
            <a:r>
              <a:rPr lang="en-US" sz="3500" dirty="0" err="1"/>
              <a:t>nih</a:t>
            </a:r>
            <a:r>
              <a:rPr lang="en-US" sz="3500" dirty="0"/>
              <a:t> an </a:t>
            </a:r>
            <a:r>
              <a:rPr lang="en-US" sz="3500" dirty="0" err="1"/>
              <a:t>auh</a:t>
            </a:r>
            <a:r>
              <a:rPr lang="en-US" sz="3500" dirty="0"/>
              <a:t> </a:t>
            </a:r>
            <a:r>
              <a:rPr lang="en-US" sz="3500" dirty="0" err="1"/>
              <a:t>ko</a:t>
            </a:r>
            <a:r>
              <a:rPr lang="en-US" sz="3500" dirty="0"/>
              <a:t>, (</a:t>
            </a:r>
            <a:r>
              <a:rPr lang="en-US" sz="3500" dirty="0" err="1"/>
              <a:t>Pathian</a:t>
            </a:r>
            <a:r>
              <a:rPr lang="en-US" sz="3500" dirty="0"/>
              <a:t> </a:t>
            </a:r>
            <a:r>
              <a:rPr lang="en-US" sz="3500" dirty="0" err="1"/>
              <a:t>nih</a:t>
            </a:r>
            <a:r>
              <a:rPr lang="en-US" sz="3500" dirty="0"/>
              <a:t> an </a:t>
            </a:r>
            <a:r>
              <a:rPr lang="en-US" sz="3500" dirty="0" err="1"/>
              <a:t>auh</a:t>
            </a:r>
            <a:r>
              <a:rPr lang="en-US" sz="3500" dirty="0"/>
              <a:t>) </a:t>
            </a:r>
            <a:r>
              <a:rPr lang="en-US" sz="3500" dirty="0" err="1"/>
              <a:t>Pathian</a:t>
            </a:r>
            <a:r>
              <a:rPr lang="en-US" sz="3500" dirty="0"/>
              <a:t> </a:t>
            </a:r>
            <a:r>
              <a:rPr lang="en-US" sz="3500" dirty="0" err="1"/>
              <a:t>nih</a:t>
            </a:r>
            <a:r>
              <a:rPr lang="en-US" sz="3500" dirty="0"/>
              <a:t> an </a:t>
            </a:r>
            <a:r>
              <a:rPr lang="en-US" sz="3500" dirty="0" err="1"/>
              <a:t>auh</a:t>
            </a:r>
            <a:r>
              <a:rPr lang="en-US" sz="3500" dirty="0"/>
              <a:t> </a:t>
            </a:r>
            <a:r>
              <a:rPr lang="en-US" sz="3500" dirty="0" err="1"/>
              <a:t>ko</a:t>
            </a:r>
            <a:r>
              <a:rPr lang="en-US" sz="3500" dirty="0"/>
              <a:t>, (</a:t>
            </a:r>
            <a:r>
              <a:rPr lang="en-US" sz="3500" dirty="0" err="1"/>
              <a:t>Pathian</a:t>
            </a:r>
            <a:r>
              <a:rPr lang="en-US" sz="3500" dirty="0"/>
              <a:t> </a:t>
            </a:r>
            <a:r>
              <a:rPr lang="en-US" sz="3500" dirty="0" err="1"/>
              <a:t>nih</a:t>
            </a:r>
            <a:r>
              <a:rPr lang="en-US" sz="3500" dirty="0"/>
              <a:t> an </a:t>
            </a:r>
            <a:r>
              <a:rPr lang="en-US" sz="3500" dirty="0" err="1"/>
              <a:t>auh</a:t>
            </a:r>
            <a:r>
              <a:rPr lang="en-US" sz="3500" dirty="0"/>
              <a:t>) Amah aw </a:t>
            </a:r>
            <a:r>
              <a:rPr lang="en-US" sz="3500" dirty="0" err="1"/>
              <a:t>kha</a:t>
            </a:r>
            <a:r>
              <a:rPr lang="en-US" sz="3500" dirty="0"/>
              <a:t> </a:t>
            </a:r>
            <a:r>
              <a:rPr lang="en-US" sz="3500" dirty="0" err="1"/>
              <a:t>ngai</a:t>
            </a:r>
            <a:r>
              <a:rPr lang="en-US" sz="3500" dirty="0"/>
              <a:t> </a:t>
            </a:r>
            <a:r>
              <a:rPr lang="en-US" sz="3500" dirty="0" err="1"/>
              <a:t>tuah</a:t>
            </a:r>
            <a:r>
              <a:rPr lang="en-US" sz="3500" dirty="0"/>
              <a:t>, </a:t>
            </a:r>
            <a:r>
              <a:rPr lang="en-US" sz="3500" dirty="0" err="1"/>
              <a:t>Sunparnak</a:t>
            </a:r>
            <a:r>
              <a:rPr lang="en-US" sz="3500" dirty="0"/>
              <a:t> </a:t>
            </a:r>
            <a:r>
              <a:rPr lang="en-US" sz="3500" dirty="0" err="1"/>
              <a:t>lianhngannak</a:t>
            </a:r>
            <a:r>
              <a:rPr lang="en-US" sz="3500" dirty="0"/>
              <a:t> </a:t>
            </a:r>
            <a:r>
              <a:rPr lang="en-US" sz="3500" dirty="0" err="1"/>
              <a:t>khua</a:t>
            </a:r>
            <a:r>
              <a:rPr lang="en-US" sz="3500" dirty="0"/>
              <a:t> co </a:t>
            </a:r>
            <a:r>
              <a:rPr lang="en-US" sz="3500" dirty="0" err="1"/>
              <a:t>awkah</a:t>
            </a:r>
            <a:r>
              <a:rPr lang="en-US" sz="3500" dirty="0"/>
              <a:t>.</a:t>
            </a:r>
          </a:p>
        </p:txBody>
      </p:sp>
    </p:spTree>
  </p:cSld>
  <p:clrMapOvr>
    <a:masterClrMapping/>
  </p:clrMapOvr>
</p:sld>
</file>

<file path=ppt/slides/slide17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 ka </a:t>
            </a:r>
            <a:r>
              <a:rPr lang="en-US" sz="3900" dirty="0" err="1"/>
              <a:t>auh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rih</a:t>
            </a:r>
            <a:r>
              <a:rPr lang="en-US" sz="3900" dirty="0"/>
              <a:t>, Amah </a:t>
            </a:r>
            <a:r>
              <a:rPr lang="en-US" sz="3900" dirty="0" err="1"/>
              <a:t>dawtnak</a:t>
            </a:r>
            <a:r>
              <a:rPr lang="en-US" sz="3900" dirty="0"/>
              <a:t> aw </a:t>
            </a:r>
            <a:r>
              <a:rPr lang="en-US" sz="3900" dirty="0" err="1"/>
              <a:t>nemte</a:t>
            </a:r>
            <a:r>
              <a:rPr lang="en-US" sz="3900" dirty="0"/>
              <a:t> cu, </a:t>
            </a:r>
            <a:r>
              <a:rPr lang="en-US" sz="3900" dirty="0" err="1"/>
              <a:t>Zeirel</a:t>
            </a:r>
            <a:r>
              <a:rPr lang="en-US" sz="3900" dirty="0"/>
              <a:t> lo-in maw ka um </a:t>
            </a:r>
            <a:r>
              <a:rPr lang="en-US" sz="3900" dirty="0" err="1"/>
              <a:t>lai</a:t>
            </a:r>
            <a:r>
              <a:rPr lang="en-US" sz="3900" dirty="0"/>
              <a:t>? </a:t>
            </a:r>
            <a:r>
              <a:rPr lang="en-US" sz="3900" dirty="0" err="1"/>
              <a:t>Tho</a:t>
            </a:r>
            <a:r>
              <a:rPr lang="en-US" sz="3900" dirty="0"/>
              <a:t> lo-in maw ka um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?</a:t>
            </a:r>
          </a:p>
        </p:txBody>
      </p:sp>
    </p:spTree>
  </p:cSld>
  <p:clrMapOvr>
    <a:masterClrMapping/>
  </p:clrMapOvr>
</p:sld>
</file>

<file path=ppt/slides/slide17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89046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500" dirty="0"/>
              <a:t>CHO: </a:t>
            </a:r>
            <a:r>
              <a:rPr lang="en-US" sz="3500" dirty="0" err="1"/>
              <a:t>Pathian</a:t>
            </a:r>
            <a:r>
              <a:rPr lang="en-US" sz="3500" dirty="0"/>
              <a:t> </a:t>
            </a:r>
            <a:r>
              <a:rPr lang="en-US" sz="3500" dirty="0" err="1"/>
              <a:t>nih</a:t>
            </a:r>
            <a:r>
              <a:rPr lang="en-US" sz="3500" dirty="0"/>
              <a:t> an </a:t>
            </a:r>
            <a:r>
              <a:rPr lang="en-US" sz="3500" dirty="0" err="1"/>
              <a:t>auh</a:t>
            </a:r>
            <a:r>
              <a:rPr lang="en-US" sz="3500" dirty="0"/>
              <a:t> </a:t>
            </a:r>
            <a:r>
              <a:rPr lang="en-US" sz="3500" dirty="0" err="1"/>
              <a:t>ko</a:t>
            </a:r>
            <a:r>
              <a:rPr lang="en-US" sz="3500" dirty="0"/>
              <a:t>, (</a:t>
            </a:r>
            <a:r>
              <a:rPr lang="en-US" sz="3500" dirty="0" err="1"/>
              <a:t>Pathian</a:t>
            </a:r>
            <a:r>
              <a:rPr lang="en-US" sz="3500" dirty="0"/>
              <a:t> </a:t>
            </a:r>
            <a:r>
              <a:rPr lang="en-US" sz="3500" dirty="0" err="1"/>
              <a:t>nih</a:t>
            </a:r>
            <a:r>
              <a:rPr lang="en-US" sz="3500" dirty="0"/>
              <a:t> an </a:t>
            </a:r>
            <a:r>
              <a:rPr lang="en-US" sz="3500" dirty="0" err="1"/>
              <a:t>auh</a:t>
            </a:r>
            <a:r>
              <a:rPr lang="en-US" sz="3500" dirty="0"/>
              <a:t>) Amah </a:t>
            </a:r>
            <a:r>
              <a:rPr lang="en-US" sz="3500" dirty="0" err="1"/>
              <a:t>auhnak</a:t>
            </a:r>
            <a:r>
              <a:rPr lang="en-US" sz="3500" dirty="0"/>
              <a:t> </a:t>
            </a:r>
            <a:r>
              <a:rPr lang="en-US" sz="3500" dirty="0" err="1"/>
              <a:t>kha</a:t>
            </a:r>
            <a:r>
              <a:rPr lang="en-US" sz="3500" dirty="0"/>
              <a:t> </a:t>
            </a:r>
            <a:r>
              <a:rPr lang="en-US" sz="3500" dirty="0" err="1"/>
              <a:t>ngai</a:t>
            </a:r>
            <a:r>
              <a:rPr lang="en-US" sz="3500" dirty="0"/>
              <a:t> </a:t>
            </a:r>
            <a:r>
              <a:rPr lang="en-US" sz="3500" dirty="0" err="1"/>
              <a:t>tuah</a:t>
            </a:r>
            <a:r>
              <a:rPr lang="en-US" sz="3500" dirty="0"/>
              <a:t>, (</a:t>
            </a:r>
            <a:r>
              <a:rPr lang="en-US" sz="3500" dirty="0" err="1"/>
              <a:t>Pathian</a:t>
            </a:r>
            <a:r>
              <a:rPr lang="en-US" sz="3500" dirty="0"/>
              <a:t> </a:t>
            </a:r>
            <a:r>
              <a:rPr lang="en-US" sz="3500" dirty="0" err="1"/>
              <a:t>nih</a:t>
            </a:r>
            <a:r>
              <a:rPr lang="en-US" sz="3500" dirty="0"/>
              <a:t> an </a:t>
            </a:r>
            <a:r>
              <a:rPr lang="en-US" sz="3500" dirty="0" err="1"/>
              <a:t>auh</a:t>
            </a:r>
            <a:r>
              <a:rPr lang="en-US" sz="3500" dirty="0"/>
              <a:t> </a:t>
            </a:r>
            <a:r>
              <a:rPr lang="en-US" sz="3500" dirty="0" err="1"/>
              <a:t>tuah</a:t>
            </a:r>
            <a:r>
              <a:rPr lang="en-US" sz="3500" dirty="0"/>
              <a:t>) Amah aw </a:t>
            </a:r>
            <a:r>
              <a:rPr lang="en-US" sz="3500" dirty="0" err="1"/>
              <a:t>kha</a:t>
            </a:r>
            <a:r>
              <a:rPr lang="en-US" sz="3500" dirty="0"/>
              <a:t> </a:t>
            </a:r>
            <a:r>
              <a:rPr lang="en-US" sz="3500" dirty="0" err="1"/>
              <a:t>ngai</a:t>
            </a:r>
            <a:r>
              <a:rPr lang="en-US" sz="3500" dirty="0"/>
              <a:t> </a:t>
            </a:r>
            <a:r>
              <a:rPr lang="en-US" sz="3500" dirty="0" err="1"/>
              <a:t>tuah</a:t>
            </a:r>
            <a:r>
              <a:rPr lang="en-US" sz="3500" dirty="0"/>
              <a:t>, (Amah aw </a:t>
            </a:r>
            <a:r>
              <a:rPr lang="en-US" sz="3500" dirty="0" err="1"/>
              <a:t>kha</a:t>
            </a:r>
            <a:r>
              <a:rPr lang="en-US" sz="3500" dirty="0"/>
              <a:t>) </a:t>
            </a:r>
            <a:r>
              <a:rPr lang="en-US" sz="3500" dirty="0" err="1"/>
              <a:t>Pathian</a:t>
            </a:r>
            <a:r>
              <a:rPr lang="en-US" sz="3500" dirty="0"/>
              <a:t> </a:t>
            </a:r>
            <a:r>
              <a:rPr lang="en-US" sz="3500" dirty="0" err="1"/>
              <a:t>nih</a:t>
            </a:r>
            <a:r>
              <a:rPr lang="en-US" sz="3500" dirty="0"/>
              <a:t> an </a:t>
            </a:r>
            <a:r>
              <a:rPr lang="en-US" sz="3500" dirty="0" err="1"/>
              <a:t>auh</a:t>
            </a:r>
            <a:r>
              <a:rPr lang="en-US" sz="3500" dirty="0"/>
              <a:t> </a:t>
            </a:r>
            <a:r>
              <a:rPr lang="en-US" sz="3500" dirty="0" err="1"/>
              <a:t>ko</a:t>
            </a:r>
            <a:r>
              <a:rPr lang="en-US" sz="3500" dirty="0"/>
              <a:t>, (</a:t>
            </a:r>
            <a:r>
              <a:rPr lang="en-US" sz="3500" dirty="0" err="1"/>
              <a:t>Pathian</a:t>
            </a:r>
            <a:r>
              <a:rPr lang="en-US" sz="3500" dirty="0"/>
              <a:t> </a:t>
            </a:r>
            <a:r>
              <a:rPr lang="en-US" sz="3500" dirty="0" err="1"/>
              <a:t>nih</a:t>
            </a:r>
            <a:r>
              <a:rPr lang="en-US" sz="3500" dirty="0"/>
              <a:t> an </a:t>
            </a:r>
            <a:r>
              <a:rPr lang="en-US" sz="3500" dirty="0" err="1"/>
              <a:t>auh</a:t>
            </a:r>
            <a:r>
              <a:rPr lang="en-US" sz="3500" dirty="0"/>
              <a:t>) </a:t>
            </a:r>
            <a:r>
              <a:rPr lang="en-US" sz="3500" dirty="0" err="1"/>
              <a:t>Pathian</a:t>
            </a:r>
            <a:r>
              <a:rPr lang="en-US" sz="3500" dirty="0"/>
              <a:t> </a:t>
            </a:r>
            <a:r>
              <a:rPr lang="en-US" sz="3500" dirty="0" err="1"/>
              <a:t>nih</a:t>
            </a:r>
            <a:r>
              <a:rPr lang="en-US" sz="3500" dirty="0"/>
              <a:t> an </a:t>
            </a:r>
            <a:r>
              <a:rPr lang="en-US" sz="3500" dirty="0" err="1"/>
              <a:t>auh</a:t>
            </a:r>
            <a:r>
              <a:rPr lang="en-US" sz="3500" dirty="0"/>
              <a:t> </a:t>
            </a:r>
            <a:r>
              <a:rPr lang="en-US" sz="3500" dirty="0" err="1"/>
              <a:t>ko</a:t>
            </a:r>
            <a:r>
              <a:rPr lang="en-US" sz="3500" dirty="0"/>
              <a:t>, (</a:t>
            </a:r>
            <a:r>
              <a:rPr lang="en-US" sz="3500" dirty="0" err="1"/>
              <a:t>Pathian</a:t>
            </a:r>
            <a:r>
              <a:rPr lang="en-US" sz="3500" dirty="0"/>
              <a:t> </a:t>
            </a:r>
            <a:r>
              <a:rPr lang="en-US" sz="3500" dirty="0" err="1"/>
              <a:t>nih</a:t>
            </a:r>
            <a:r>
              <a:rPr lang="en-US" sz="3500" dirty="0"/>
              <a:t> an </a:t>
            </a:r>
            <a:r>
              <a:rPr lang="en-US" sz="3500" dirty="0" err="1"/>
              <a:t>auh</a:t>
            </a:r>
            <a:r>
              <a:rPr lang="en-US" sz="3500" dirty="0"/>
              <a:t>) Amah aw </a:t>
            </a:r>
            <a:r>
              <a:rPr lang="en-US" sz="3500" dirty="0" err="1"/>
              <a:t>kha</a:t>
            </a:r>
            <a:r>
              <a:rPr lang="en-US" sz="3500" dirty="0"/>
              <a:t> </a:t>
            </a:r>
            <a:r>
              <a:rPr lang="en-US" sz="3500" dirty="0" err="1"/>
              <a:t>ngai</a:t>
            </a:r>
            <a:r>
              <a:rPr lang="en-US" sz="3500" dirty="0"/>
              <a:t> </a:t>
            </a:r>
            <a:r>
              <a:rPr lang="en-US" sz="3500" dirty="0" err="1"/>
              <a:t>tuah</a:t>
            </a:r>
            <a:r>
              <a:rPr lang="en-US" sz="3500" dirty="0"/>
              <a:t>, </a:t>
            </a:r>
            <a:r>
              <a:rPr lang="en-US" sz="3500" dirty="0" err="1"/>
              <a:t>Sunparnak</a:t>
            </a:r>
            <a:r>
              <a:rPr lang="en-US" sz="3500" dirty="0"/>
              <a:t> </a:t>
            </a:r>
            <a:r>
              <a:rPr lang="en-US" sz="3500" dirty="0" err="1"/>
              <a:t>lianhngannak</a:t>
            </a:r>
            <a:r>
              <a:rPr lang="en-US" sz="3500" dirty="0"/>
              <a:t> </a:t>
            </a:r>
            <a:r>
              <a:rPr lang="en-US" sz="3500" dirty="0" err="1"/>
              <a:t>khua</a:t>
            </a:r>
            <a:r>
              <a:rPr lang="en-US" sz="3500" dirty="0"/>
              <a:t> co </a:t>
            </a:r>
            <a:r>
              <a:rPr lang="en-US" sz="3500" dirty="0" err="1"/>
              <a:t>awkah</a:t>
            </a:r>
            <a:r>
              <a:rPr lang="en-US" sz="3500" dirty="0"/>
              <a:t>.</a:t>
            </a:r>
          </a:p>
        </p:txBody>
      </p:sp>
    </p:spTree>
  </p:cSld>
  <p:clrMapOvr>
    <a:masterClrMapping/>
  </p:clrMapOvr>
</p:sld>
</file>

<file path=ppt/slides/slide17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ka lung </a:t>
            </a:r>
            <a:r>
              <a:rPr lang="en-US" sz="3900" dirty="0" err="1"/>
              <a:t>innkhar</a:t>
            </a:r>
            <a:r>
              <a:rPr lang="en-US" sz="3900" dirty="0"/>
              <a:t> cu, </a:t>
            </a:r>
            <a:r>
              <a:rPr lang="en-US" sz="3900" dirty="0" err="1"/>
              <a:t>Atu</a:t>
            </a:r>
            <a:r>
              <a:rPr lang="en-US" sz="3900" dirty="0"/>
              <a:t> </a:t>
            </a:r>
            <a:r>
              <a:rPr lang="en-US" sz="3900" dirty="0" err="1"/>
              <a:t>tiangin</a:t>
            </a:r>
            <a:r>
              <a:rPr lang="en-US" sz="3900" dirty="0"/>
              <a:t> a </a:t>
            </a:r>
            <a:r>
              <a:rPr lang="en-US" sz="3900" dirty="0" err="1"/>
              <a:t>kingh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rih</a:t>
            </a:r>
            <a:r>
              <a:rPr lang="en-US" sz="3900" dirty="0"/>
              <a:t>, Ka lung </a:t>
            </a:r>
            <a:r>
              <a:rPr lang="en-US" sz="3900" dirty="0" err="1"/>
              <a:t>innka</a:t>
            </a:r>
            <a:r>
              <a:rPr lang="en-US" sz="3900" dirty="0"/>
              <a:t> cu </a:t>
            </a:r>
            <a:r>
              <a:rPr lang="en-US" sz="3900" dirty="0" err="1"/>
              <a:t>fek</a:t>
            </a:r>
            <a:r>
              <a:rPr lang="en-US" sz="3900" dirty="0"/>
              <a:t> chin in, </a:t>
            </a:r>
            <a:r>
              <a:rPr lang="en-US" sz="3900" dirty="0" err="1"/>
              <a:t>Keimah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maw ka </a:t>
            </a:r>
            <a:r>
              <a:rPr lang="en-US" sz="3900" dirty="0" err="1"/>
              <a:t>hrenh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?</a:t>
            </a:r>
          </a:p>
        </p:txBody>
      </p:sp>
    </p:spTree>
  </p:cSld>
  <p:clrMapOvr>
    <a:masterClrMapping/>
  </p:clrMapOvr>
</p:sld>
</file>

<file path=ppt/slides/slide17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89046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500" dirty="0"/>
              <a:t>CHO: </a:t>
            </a:r>
            <a:r>
              <a:rPr lang="en-US" sz="3500" dirty="0" err="1"/>
              <a:t>Pathian</a:t>
            </a:r>
            <a:r>
              <a:rPr lang="en-US" sz="3500" dirty="0"/>
              <a:t> </a:t>
            </a:r>
            <a:r>
              <a:rPr lang="en-US" sz="3500" dirty="0" err="1"/>
              <a:t>nih</a:t>
            </a:r>
            <a:r>
              <a:rPr lang="en-US" sz="3500" dirty="0"/>
              <a:t> an </a:t>
            </a:r>
            <a:r>
              <a:rPr lang="en-US" sz="3500" dirty="0" err="1"/>
              <a:t>auh</a:t>
            </a:r>
            <a:r>
              <a:rPr lang="en-US" sz="3500" dirty="0"/>
              <a:t> </a:t>
            </a:r>
            <a:r>
              <a:rPr lang="en-US" sz="3500" dirty="0" err="1"/>
              <a:t>ko</a:t>
            </a:r>
            <a:r>
              <a:rPr lang="en-US" sz="3500" dirty="0"/>
              <a:t>, (</a:t>
            </a:r>
            <a:r>
              <a:rPr lang="en-US" sz="3500" dirty="0" err="1"/>
              <a:t>Pathian</a:t>
            </a:r>
            <a:r>
              <a:rPr lang="en-US" sz="3500" dirty="0"/>
              <a:t> </a:t>
            </a:r>
            <a:r>
              <a:rPr lang="en-US" sz="3500" dirty="0" err="1"/>
              <a:t>nih</a:t>
            </a:r>
            <a:r>
              <a:rPr lang="en-US" sz="3500" dirty="0"/>
              <a:t> an </a:t>
            </a:r>
            <a:r>
              <a:rPr lang="en-US" sz="3500" dirty="0" err="1"/>
              <a:t>auh</a:t>
            </a:r>
            <a:r>
              <a:rPr lang="en-US" sz="3500" dirty="0"/>
              <a:t>) Amah </a:t>
            </a:r>
            <a:r>
              <a:rPr lang="en-US" sz="3500" dirty="0" err="1"/>
              <a:t>auhnak</a:t>
            </a:r>
            <a:r>
              <a:rPr lang="en-US" sz="3500" dirty="0"/>
              <a:t> </a:t>
            </a:r>
            <a:r>
              <a:rPr lang="en-US" sz="3500" dirty="0" err="1"/>
              <a:t>kha</a:t>
            </a:r>
            <a:r>
              <a:rPr lang="en-US" sz="3500" dirty="0"/>
              <a:t> </a:t>
            </a:r>
            <a:r>
              <a:rPr lang="en-US" sz="3500" dirty="0" err="1"/>
              <a:t>ngai</a:t>
            </a:r>
            <a:r>
              <a:rPr lang="en-US" sz="3500" dirty="0"/>
              <a:t> </a:t>
            </a:r>
            <a:r>
              <a:rPr lang="en-US" sz="3500" dirty="0" err="1"/>
              <a:t>tuah</a:t>
            </a:r>
            <a:r>
              <a:rPr lang="en-US" sz="3500" dirty="0"/>
              <a:t>, (</a:t>
            </a:r>
            <a:r>
              <a:rPr lang="en-US" sz="3500" dirty="0" err="1"/>
              <a:t>Pathian</a:t>
            </a:r>
            <a:r>
              <a:rPr lang="en-US" sz="3500" dirty="0"/>
              <a:t> </a:t>
            </a:r>
            <a:r>
              <a:rPr lang="en-US" sz="3500" dirty="0" err="1"/>
              <a:t>nih</a:t>
            </a:r>
            <a:r>
              <a:rPr lang="en-US" sz="3500" dirty="0"/>
              <a:t> an </a:t>
            </a:r>
            <a:r>
              <a:rPr lang="en-US" sz="3500" dirty="0" err="1"/>
              <a:t>auh</a:t>
            </a:r>
            <a:r>
              <a:rPr lang="en-US" sz="3500" dirty="0"/>
              <a:t> </a:t>
            </a:r>
            <a:r>
              <a:rPr lang="en-US" sz="3500" dirty="0" err="1"/>
              <a:t>tuah</a:t>
            </a:r>
            <a:r>
              <a:rPr lang="en-US" sz="3500" dirty="0"/>
              <a:t>) Amah aw </a:t>
            </a:r>
            <a:r>
              <a:rPr lang="en-US" sz="3500" dirty="0" err="1"/>
              <a:t>kha</a:t>
            </a:r>
            <a:r>
              <a:rPr lang="en-US" sz="3500" dirty="0"/>
              <a:t> </a:t>
            </a:r>
            <a:r>
              <a:rPr lang="en-US" sz="3500" dirty="0" err="1"/>
              <a:t>ngai</a:t>
            </a:r>
            <a:r>
              <a:rPr lang="en-US" sz="3500" dirty="0"/>
              <a:t> </a:t>
            </a:r>
            <a:r>
              <a:rPr lang="en-US" sz="3500" dirty="0" err="1"/>
              <a:t>tuah</a:t>
            </a:r>
            <a:r>
              <a:rPr lang="en-US" sz="3500" dirty="0"/>
              <a:t>, (Amah aw </a:t>
            </a:r>
            <a:r>
              <a:rPr lang="en-US" sz="3500" dirty="0" err="1"/>
              <a:t>kha</a:t>
            </a:r>
            <a:r>
              <a:rPr lang="en-US" sz="3500" dirty="0"/>
              <a:t>) </a:t>
            </a:r>
            <a:r>
              <a:rPr lang="en-US" sz="3500" dirty="0" err="1"/>
              <a:t>Pathian</a:t>
            </a:r>
            <a:r>
              <a:rPr lang="en-US" sz="3500" dirty="0"/>
              <a:t> </a:t>
            </a:r>
            <a:r>
              <a:rPr lang="en-US" sz="3500" dirty="0" err="1"/>
              <a:t>nih</a:t>
            </a:r>
            <a:r>
              <a:rPr lang="en-US" sz="3500" dirty="0"/>
              <a:t> an </a:t>
            </a:r>
            <a:r>
              <a:rPr lang="en-US" sz="3500" dirty="0" err="1"/>
              <a:t>auh</a:t>
            </a:r>
            <a:r>
              <a:rPr lang="en-US" sz="3500" dirty="0"/>
              <a:t> </a:t>
            </a:r>
            <a:r>
              <a:rPr lang="en-US" sz="3500" dirty="0" err="1"/>
              <a:t>ko</a:t>
            </a:r>
            <a:r>
              <a:rPr lang="en-US" sz="3500" dirty="0"/>
              <a:t>, (</a:t>
            </a:r>
            <a:r>
              <a:rPr lang="en-US" sz="3500" dirty="0" err="1"/>
              <a:t>Pathian</a:t>
            </a:r>
            <a:r>
              <a:rPr lang="en-US" sz="3500" dirty="0"/>
              <a:t> </a:t>
            </a:r>
            <a:r>
              <a:rPr lang="en-US" sz="3500" dirty="0" err="1"/>
              <a:t>nih</a:t>
            </a:r>
            <a:r>
              <a:rPr lang="en-US" sz="3500" dirty="0"/>
              <a:t> an </a:t>
            </a:r>
            <a:r>
              <a:rPr lang="en-US" sz="3500" dirty="0" err="1"/>
              <a:t>auh</a:t>
            </a:r>
            <a:r>
              <a:rPr lang="en-US" sz="3500" dirty="0"/>
              <a:t>) </a:t>
            </a:r>
            <a:r>
              <a:rPr lang="en-US" sz="3500" dirty="0" err="1"/>
              <a:t>Pathian</a:t>
            </a:r>
            <a:r>
              <a:rPr lang="en-US" sz="3500" dirty="0"/>
              <a:t> </a:t>
            </a:r>
            <a:r>
              <a:rPr lang="en-US" sz="3500" dirty="0" err="1"/>
              <a:t>nih</a:t>
            </a:r>
            <a:r>
              <a:rPr lang="en-US" sz="3500" dirty="0"/>
              <a:t> an </a:t>
            </a:r>
            <a:r>
              <a:rPr lang="en-US" sz="3500" dirty="0" err="1"/>
              <a:t>auh</a:t>
            </a:r>
            <a:r>
              <a:rPr lang="en-US" sz="3500" dirty="0"/>
              <a:t> </a:t>
            </a:r>
            <a:r>
              <a:rPr lang="en-US" sz="3500" dirty="0" err="1"/>
              <a:t>ko</a:t>
            </a:r>
            <a:r>
              <a:rPr lang="en-US" sz="3500" dirty="0"/>
              <a:t>, (</a:t>
            </a:r>
            <a:r>
              <a:rPr lang="en-US" sz="3500" dirty="0" err="1"/>
              <a:t>Pathian</a:t>
            </a:r>
            <a:r>
              <a:rPr lang="en-US" sz="3500" dirty="0"/>
              <a:t> </a:t>
            </a:r>
            <a:r>
              <a:rPr lang="en-US" sz="3500" dirty="0" err="1"/>
              <a:t>nih</a:t>
            </a:r>
            <a:r>
              <a:rPr lang="en-US" sz="3500" dirty="0"/>
              <a:t> an </a:t>
            </a:r>
            <a:r>
              <a:rPr lang="en-US" sz="3500" dirty="0" err="1"/>
              <a:t>auh</a:t>
            </a:r>
            <a:r>
              <a:rPr lang="en-US" sz="3500" dirty="0"/>
              <a:t>) Amah aw </a:t>
            </a:r>
            <a:r>
              <a:rPr lang="en-US" sz="3500" dirty="0" err="1"/>
              <a:t>kha</a:t>
            </a:r>
            <a:r>
              <a:rPr lang="en-US" sz="3500" dirty="0"/>
              <a:t> </a:t>
            </a:r>
            <a:r>
              <a:rPr lang="en-US" sz="3500" dirty="0" err="1"/>
              <a:t>ngai</a:t>
            </a:r>
            <a:r>
              <a:rPr lang="en-US" sz="3500" dirty="0"/>
              <a:t> </a:t>
            </a:r>
            <a:r>
              <a:rPr lang="en-US" sz="3500" dirty="0" err="1"/>
              <a:t>tuah</a:t>
            </a:r>
            <a:r>
              <a:rPr lang="en-US" sz="3500" dirty="0"/>
              <a:t>, </a:t>
            </a:r>
            <a:r>
              <a:rPr lang="en-US" sz="3500" dirty="0" err="1"/>
              <a:t>Sunparnak</a:t>
            </a:r>
            <a:r>
              <a:rPr lang="en-US" sz="3500" dirty="0"/>
              <a:t> </a:t>
            </a:r>
            <a:r>
              <a:rPr lang="en-US" sz="3500" dirty="0" err="1"/>
              <a:t>lianhngannak</a:t>
            </a:r>
            <a:r>
              <a:rPr lang="en-US" sz="3500" dirty="0"/>
              <a:t> </a:t>
            </a:r>
            <a:r>
              <a:rPr lang="en-US" sz="3500" dirty="0" err="1"/>
              <a:t>khua</a:t>
            </a:r>
            <a:r>
              <a:rPr lang="en-US" sz="3500" dirty="0"/>
              <a:t> co </a:t>
            </a:r>
            <a:r>
              <a:rPr lang="en-US" sz="3500" dirty="0" err="1"/>
              <a:t>awkah</a:t>
            </a:r>
            <a:r>
              <a:rPr lang="en-US" sz="3500" dirty="0"/>
              <a:t>.</a:t>
            </a:r>
          </a:p>
        </p:txBody>
      </p:sp>
    </p:spTree>
  </p:cSld>
  <p:clrMapOvr>
    <a:masterClrMapping/>
  </p:clrMapOvr>
</p:sld>
</file>

<file path=ppt/slides/slide17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 ka </a:t>
            </a:r>
            <a:r>
              <a:rPr lang="en-US" sz="3900" dirty="0" err="1"/>
              <a:t>auh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rih</a:t>
            </a:r>
            <a:r>
              <a:rPr lang="en-US" sz="3900" dirty="0"/>
              <a:t>, </a:t>
            </a:r>
            <a:r>
              <a:rPr lang="en-US" sz="3900" dirty="0" err="1"/>
              <a:t>Leh</a:t>
            </a:r>
            <a:r>
              <a:rPr lang="en-US" sz="3900" dirty="0"/>
              <a:t> loin ka um </a:t>
            </a:r>
            <a:r>
              <a:rPr lang="en-US" sz="3900" dirty="0" err="1"/>
              <a:t>kho</a:t>
            </a:r>
            <a:r>
              <a:rPr lang="en-US" sz="3900" dirty="0"/>
              <a:t> </a:t>
            </a:r>
            <a:r>
              <a:rPr lang="en-US" sz="3900" dirty="0" err="1"/>
              <a:t>ti</a:t>
            </a:r>
            <a:r>
              <a:rPr lang="en-US" sz="3900" dirty="0"/>
              <a:t> lo; </a:t>
            </a:r>
            <a:r>
              <a:rPr lang="en-US" sz="3900" dirty="0" err="1"/>
              <a:t>Leicung</a:t>
            </a:r>
            <a:r>
              <a:rPr lang="en-US" sz="3900" dirty="0"/>
              <a:t> </a:t>
            </a:r>
            <a:r>
              <a:rPr lang="en-US" sz="3900" dirty="0" err="1"/>
              <a:t>nuamhnak</a:t>
            </a:r>
            <a:r>
              <a:rPr lang="en-US" sz="3900" dirty="0"/>
              <a:t>, in </a:t>
            </a:r>
            <a:r>
              <a:rPr lang="en-US" sz="3900" dirty="0" err="1"/>
              <a:t>kaltak</a:t>
            </a:r>
            <a:r>
              <a:rPr lang="en-US" sz="3900" dirty="0"/>
              <a:t> </a:t>
            </a:r>
            <a:r>
              <a:rPr lang="en-US" sz="3900" dirty="0" err="1"/>
              <a:t>ning</a:t>
            </a:r>
            <a:r>
              <a:rPr lang="en-US" sz="3900" dirty="0"/>
              <a:t>, </a:t>
            </a:r>
            <a:r>
              <a:rPr lang="en-US" sz="3900" dirty="0" err="1"/>
              <a:t>Pathian</a:t>
            </a:r>
            <a:r>
              <a:rPr lang="en-US" sz="3900" dirty="0"/>
              <a:t> aw ka lung a </a:t>
            </a:r>
            <a:r>
              <a:rPr lang="en-US" sz="3900" dirty="0" err="1"/>
              <a:t>phan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7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89046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500" dirty="0"/>
              <a:t>CHO: </a:t>
            </a:r>
            <a:r>
              <a:rPr lang="en-US" sz="3500" dirty="0" err="1"/>
              <a:t>Pathian</a:t>
            </a:r>
            <a:r>
              <a:rPr lang="en-US" sz="3500" dirty="0"/>
              <a:t> </a:t>
            </a:r>
            <a:r>
              <a:rPr lang="en-US" sz="3500" dirty="0" err="1"/>
              <a:t>nih</a:t>
            </a:r>
            <a:r>
              <a:rPr lang="en-US" sz="3500" dirty="0"/>
              <a:t> an </a:t>
            </a:r>
            <a:r>
              <a:rPr lang="en-US" sz="3500" dirty="0" err="1"/>
              <a:t>auh</a:t>
            </a:r>
            <a:r>
              <a:rPr lang="en-US" sz="3500" dirty="0"/>
              <a:t> </a:t>
            </a:r>
            <a:r>
              <a:rPr lang="en-US" sz="3500" dirty="0" err="1"/>
              <a:t>ko</a:t>
            </a:r>
            <a:r>
              <a:rPr lang="en-US" sz="3500" dirty="0"/>
              <a:t>, (</a:t>
            </a:r>
            <a:r>
              <a:rPr lang="en-US" sz="3500" dirty="0" err="1"/>
              <a:t>Pathian</a:t>
            </a:r>
            <a:r>
              <a:rPr lang="en-US" sz="3500" dirty="0"/>
              <a:t> </a:t>
            </a:r>
            <a:r>
              <a:rPr lang="en-US" sz="3500" dirty="0" err="1"/>
              <a:t>nih</a:t>
            </a:r>
            <a:r>
              <a:rPr lang="en-US" sz="3500" dirty="0"/>
              <a:t> an </a:t>
            </a:r>
            <a:r>
              <a:rPr lang="en-US" sz="3500" dirty="0" err="1"/>
              <a:t>auh</a:t>
            </a:r>
            <a:r>
              <a:rPr lang="en-US" sz="3500" dirty="0"/>
              <a:t>) Amah </a:t>
            </a:r>
            <a:r>
              <a:rPr lang="en-US" sz="3500" dirty="0" err="1"/>
              <a:t>auhnak</a:t>
            </a:r>
            <a:r>
              <a:rPr lang="en-US" sz="3500" dirty="0"/>
              <a:t> </a:t>
            </a:r>
            <a:r>
              <a:rPr lang="en-US" sz="3500" dirty="0" err="1"/>
              <a:t>kha</a:t>
            </a:r>
            <a:r>
              <a:rPr lang="en-US" sz="3500" dirty="0"/>
              <a:t> </a:t>
            </a:r>
            <a:r>
              <a:rPr lang="en-US" sz="3500" dirty="0" err="1"/>
              <a:t>ngai</a:t>
            </a:r>
            <a:r>
              <a:rPr lang="en-US" sz="3500" dirty="0"/>
              <a:t> </a:t>
            </a:r>
            <a:r>
              <a:rPr lang="en-US" sz="3500" dirty="0" err="1"/>
              <a:t>tuah</a:t>
            </a:r>
            <a:r>
              <a:rPr lang="en-US" sz="3500" dirty="0"/>
              <a:t>, (</a:t>
            </a:r>
            <a:r>
              <a:rPr lang="en-US" sz="3500" dirty="0" err="1"/>
              <a:t>Pathian</a:t>
            </a:r>
            <a:r>
              <a:rPr lang="en-US" sz="3500" dirty="0"/>
              <a:t> </a:t>
            </a:r>
            <a:r>
              <a:rPr lang="en-US" sz="3500" dirty="0" err="1"/>
              <a:t>nih</a:t>
            </a:r>
            <a:r>
              <a:rPr lang="en-US" sz="3500" dirty="0"/>
              <a:t> an </a:t>
            </a:r>
            <a:r>
              <a:rPr lang="en-US" sz="3500" dirty="0" err="1"/>
              <a:t>auh</a:t>
            </a:r>
            <a:r>
              <a:rPr lang="en-US" sz="3500" dirty="0"/>
              <a:t> </a:t>
            </a:r>
            <a:r>
              <a:rPr lang="en-US" sz="3500" dirty="0" err="1"/>
              <a:t>tuah</a:t>
            </a:r>
            <a:r>
              <a:rPr lang="en-US" sz="3500" dirty="0"/>
              <a:t>) Amah aw </a:t>
            </a:r>
            <a:r>
              <a:rPr lang="en-US" sz="3500" dirty="0" err="1"/>
              <a:t>kha</a:t>
            </a:r>
            <a:r>
              <a:rPr lang="en-US" sz="3500" dirty="0"/>
              <a:t> </a:t>
            </a:r>
            <a:r>
              <a:rPr lang="en-US" sz="3500" dirty="0" err="1"/>
              <a:t>ngai</a:t>
            </a:r>
            <a:r>
              <a:rPr lang="en-US" sz="3500" dirty="0"/>
              <a:t> </a:t>
            </a:r>
            <a:r>
              <a:rPr lang="en-US" sz="3500" dirty="0" err="1"/>
              <a:t>tuah</a:t>
            </a:r>
            <a:r>
              <a:rPr lang="en-US" sz="3500" dirty="0"/>
              <a:t>, (Amah aw </a:t>
            </a:r>
            <a:r>
              <a:rPr lang="en-US" sz="3500" dirty="0" err="1"/>
              <a:t>kha</a:t>
            </a:r>
            <a:r>
              <a:rPr lang="en-US" sz="3500" dirty="0"/>
              <a:t>) </a:t>
            </a:r>
            <a:r>
              <a:rPr lang="en-US" sz="3500" dirty="0" err="1"/>
              <a:t>Pathian</a:t>
            </a:r>
            <a:r>
              <a:rPr lang="en-US" sz="3500" dirty="0"/>
              <a:t> </a:t>
            </a:r>
            <a:r>
              <a:rPr lang="en-US" sz="3500" dirty="0" err="1"/>
              <a:t>nih</a:t>
            </a:r>
            <a:r>
              <a:rPr lang="en-US" sz="3500" dirty="0"/>
              <a:t> an </a:t>
            </a:r>
            <a:r>
              <a:rPr lang="en-US" sz="3500" dirty="0" err="1"/>
              <a:t>auh</a:t>
            </a:r>
            <a:r>
              <a:rPr lang="en-US" sz="3500" dirty="0"/>
              <a:t> </a:t>
            </a:r>
            <a:r>
              <a:rPr lang="en-US" sz="3500" dirty="0" err="1"/>
              <a:t>ko</a:t>
            </a:r>
            <a:r>
              <a:rPr lang="en-US" sz="3500" dirty="0"/>
              <a:t>, (</a:t>
            </a:r>
            <a:r>
              <a:rPr lang="en-US" sz="3500" dirty="0" err="1"/>
              <a:t>Pathian</a:t>
            </a:r>
            <a:r>
              <a:rPr lang="en-US" sz="3500" dirty="0"/>
              <a:t> </a:t>
            </a:r>
            <a:r>
              <a:rPr lang="en-US" sz="3500" dirty="0" err="1"/>
              <a:t>nih</a:t>
            </a:r>
            <a:r>
              <a:rPr lang="en-US" sz="3500" dirty="0"/>
              <a:t> an </a:t>
            </a:r>
            <a:r>
              <a:rPr lang="en-US" sz="3500" dirty="0" err="1"/>
              <a:t>auh</a:t>
            </a:r>
            <a:r>
              <a:rPr lang="en-US" sz="3500" dirty="0"/>
              <a:t>) </a:t>
            </a:r>
            <a:r>
              <a:rPr lang="en-US" sz="3500" dirty="0" err="1"/>
              <a:t>Pathian</a:t>
            </a:r>
            <a:r>
              <a:rPr lang="en-US" sz="3500" dirty="0"/>
              <a:t> </a:t>
            </a:r>
            <a:r>
              <a:rPr lang="en-US" sz="3500" dirty="0" err="1"/>
              <a:t>nih</a:t>
            </a:r>
            <a:r>
              <a:rPr lang="en-US" sz="3500" dirty="0"/>
              <a:t> an </a:t>
            </a:r>
            <a:r>
              <a:rPr lang="en-US" sz="3500" dirty="0" err="1"/>
              <a:t>auh</a:t>
            </a:r>
            <a:r>
              <a:rPr lang="en-US" sz="3500" dirty="0"/>
              <a:t> </a:t>
            </a:r>
            <a:r>
              <a:rPr lang="en-US" sz="3500" dirty="0" err="1"/>
              <a:t>ko</a:t>
            </a:r>
            <a:r>
              <a:rPr lang="en-US" sz="3500" dirty="0"/>
              <a:t>, (</a:t>
            </a:r>
            <a:r>
              <a:rPr lang="en-US" sz="3500" dirty="0" err="1"/>
              <a:t>Pathian</a:t>
            </a:r>
            <a:r>
              <a:rPr lang="en-US" sz="3500" dirty="0"/>
              <a:t> </a:t>
            </a:r>
            <a:r>
              <a:rPr lang="en-US" sz="3500" dirty="0" err="1"/>
              <a:t>nih</a:t>
            </a:r>
            <a:r>
              <a:rPr lang="en-US" sz="3500" dirty="0"/>
              <a:t> an </a:t>
            </a:r>
            <a:r>
              <a:rPr lang="en-US" sz="3500" dirty="0" err="1"/>
              <a:t>auh</a:t>
            </a:r>
            <a:r>
              <a:rPr lang="en-US" sz="3500" dirty="0"/>
              <a:t>) Amah aw </a:t>
            </a:r>
            <a:r>
              <a:rPr lang="en-US" sz="3500" dirty="0" err="1"/>
              <a:t>kha</a:t>
            </a:r>
            <a:r>
              <a:rPr lang="en-US" sz="3500" dirty="0"/>
              <a:t> </a:t>
            </a:r>
            <a:r>
              <a:rPr lang="en-US" sz="3500" dirty="0" err="1"/>
              <a:t>ngai</a:t>
            </a:r>
            <a:r>
              <a:rPr lang="en-US" sz="3500" dirty="0"/>
              <a:t> </a:t>
            </a:r>
            <a:r>
              <a:rPr lang="en-US" sz="3500" dirty="0" err="1"/>
              <a:t>tuah</a:t>
            </a:r>
            <a:r>
              <a:rPr lang="en-US" sz="3500" dirty="0"/>
              <a:t>, </a:t>
            </a:r>
            <a:r>
              <a:rPr lang="en-US" sz="3500" dirty="0" err="1"/>
              <a:t>Sunparnak</a:t>
            </a:r>
            <a:r>
              <a:rPr lang="en-US" sz="3500" dirty="0"/>
              <a:t> </a:t>
            </a:r>
            <a:r>
              <a:rPr lang="en-US" sz="3500" dirty="0" err="1"/>
              <a:t>lianhngannak</a:t>
            </a:r>
            <a:r>
              <a:rPr lang="en-US" sz="3500" dirty="0"/>
              <a:t> </a:t>
            </a:r>
            <a:r>
              <a:rPr lang="en-US" sz="3500" dirty="0" err="1"/>
              <a:t>khua</a:t>
            </a:r>
            <a:r>
              <a:rPr lang="en-US" sz="3500" dirty="0"/>
              <a:t> co </a:t>
            </a:r>
            <a:r>
              <a:rPr lang="en-US" sz="3500" dirty="0" err="1"/>
              <a:t>awkah</a:t>
            </a:r>
            <a:r>
              <a:rPr lang="en-US" sz="3500" dirty="0"/>
              <a:t>.</a:t>
            </a:r>
          </a:p>
        </p:txBody>
      </p:sp>
    </p:spTree>
  </p:cSld>
  <p:clrMapOvr>
    <a:masterClrMapping/>
  </p:clrMapOvr>
</p:sld>
</file>

<file path=ppt/slides/slide17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17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226. INNKHAR RAK HUNG TUAH!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Db</a:t>
            </a:r>
          </a:p>
        </p:txBody>
      </p:sp>
    </p:spTree>
  </p:cSld>
  <p:clrMapOvr>
    <a:masterClrMapping/>
  </p:clrMapOvr>
</p:sld>
</file>

<file path=ppt/slides/slide17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an </a:t>
            </a:r>
            <a:r>
              <a:rPr lang="en-US" sz="3900" dirty="0" err="1"/>
              <a:t>auh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A </a:t>
            </a:r>
            <a:r>
              <a:rPr lang="en-US" sz="3900" dirty="0" err="1"/>
              <a:t>bami</a:t>
            </a:r>
            <a:r>
              <a:rPr lang="en-US" sz="3900" dirty="0"/>
              <a:t> A-</a:t>
            </a:r>
            <a:r>
              <a:rPr lang="en-US" sz="3900" dirty="0" err="1"/>
              <a:t>mah</a:t>
            </a:r>
            <a:r>
              <a:rPr lang="en-US" sz="3900" dirty="0"/>
              <a:t> </a:t>
            </a:r>
            <a:r>
              <a:rPr lang="en-US" sz="3900" dirty="0" err="1"/>
              <a:t>sinah</a:t>
            </a:r>
            <a:r>
              <a:rPr lang="en-US" sz="3900" dirty="0"/>
              <a:t>, Amah </a:t>
            </a:r>
            <a:r>
              <a:rPr lang="en-US" sz="3900" dirty="0" err="1"/>
              <a:t>nih</a:t>
            </a:r>
            <a:r>
              <a:rPr lang="en-US" sz="3900" dirty="0"/>
              <a:t> an </a:t>
            </a:r>
            <a:r>
              <a:rPr lang="en-US" sz="3900" dirty="0" err="1"/>
              <a:t>khamh</a:t>
            </a:r>
            <a:r>
              <a:rPr lang="en-US" sz="3900" dirty="0"/>
              <a:t> </a:t>
            </a:r>
            <a:r>
              <a:rPr lang="en-US" sz="3900" dirty="0" err="1"/>
              <a:t>theo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Innkhar</a:t>
            </a:r>
            <a:r>
              <a:rPr lang="en-US" sz="3900" dirty="0"/>
              <a:t> </a:t>
            </a:r>
            <a:r>
              <a:rPr lang="en-US" sz="3900" dirty="0" err="1"/>
              <a:t>rak</a:t>
            </a:r>
            <a:r>
              <a:rPr lang="en-US" sz="3900" dirty="0"/>
              <a:t> hung </a:t>
            </a:r>
            <a:r>
              <a:rPr lang="en-US" sz="3900" dirty="0" err="1"/>
              <a:t>tuah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7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A lam </a:t>
            </a:r>
            <a:r>
              <a:rPr lang="en-US" sz="3900" dirty="0" err="1"/>
              <a:t>rak</a:t>
            </a:r>
            <a:r>
              <a:rPr lang="en-US" sz="3900" dirty="0"/>
              <a:t> </a:t>
            </a:r>
            <a:r>
              <a:rPr lang="en-US" sz="3900" dirty="0" err="1"/>
              <a:t>awnh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(A lam </a:t>
            </a:r>
            <a:r>
              <a:rPr lang="en-US" sz="3900" dirty="0" err="1"/>
              <a:t>rak</a:t>
            </a:r>
            <a:r>
              <a:rPr lang="en-US" sz="3900" dirty="0"/>
              <a:t> </a:t>
            </a:r>
            <a:r>
              <a:rPr lang="en-US" sz="3900" dirty="0" err="1"/>
              <a:t>awnh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a lam </a:t>
            </a:r>
            <a:r>
              <a:rPr lang="en-US" sz="3900" dirty="0" err="1"/>
              <a:t>rak</a:t>
            </a:r>
            <a:r>
              <a:rPr lang="en-US" sz="3900" dirty="0"/>
              <a:t> </a:t>
            </a:r>
            <a:r>
              <a:rPr lang="en-US" sz="3900" dirty="0" err="1"/>
              <a:t>awnh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) A lam </a:t>
            </a:r>
            <a:r>
              <a:rPr lang="en-US" sz="3900" dirty="0" err="1"/>
              <a:t>rak</a:t>
            </a:r>
            <a:r>
              <a:rPr lang="en-US" sz="3900" dirty="0"/>
              <a:t> </a:t>
            </a:r>
            <a:r>
              <a:rPr lang="en-US" sz="3900" dirty="0" err="1"/>
              <a:t>awnh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(</a:t>
            </a:r>
            <a:r>
              <a:rPr lang="en-US" sz="3900" dirty="0" err="1"/>
              <a:t>rak</a:t>
            </a:r>
            <a:r>
              <a:rPr lang="en-US" sz="3900" dirty="0"/>
              <a:t> </a:t>
            </a:r>
            <a:r>
              <a:rPr lang="en-US" sz="3900" dirty="0" err="1"/>
              <a:t>awnh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a lam </a:t>
            </a:r>
            <a:r>
              <a:rPr lang="en-US" sz="3900" dirty="0" err="1"/>
              <a:t>rak</a:t>
            </a:r>
            <a:r>
              <a:rPr lang="en-US" sz="3900" dirty="0"/>
              <a:t> </a:t>
            </a:r>
            <a:r>
              <a:rPr lang="en-US" sz="3900" dirty="0" err="1"/>
              <a:t>awnh</a:t>
            </a:r>
            <a:r>
              <a:rPr lang="en-US" sz="3900" dirty="0"/>
              <a:t> </a:t>
            </a:r>
            <a:r>
              <a:rPr lang="en-US" sz="3900" dirty="0" err="1"/>
              <a:t>tuan</a:t>
            </a:r>
            <a:r>
              <a:rPr lang="en-US" sz="3900" dirty="0"/>
              <a:t>) Amah </a:t>
            </a:r>
            <a:r>
              <a:rPr lang="en-US" sz="3900" dirty="0" err="1"/>
              <a:t>nih</a:t>
            </a:r>
            <a:r>
              <a:rPr lang="en-US" sz="3900" dirty="0"/>
              <a:t> an </a:t>
            </a:r>
            <a:r>
              <a:rPr lang="en-US" sz="3900" dirty="0" err="1"/>
              <a:t>khamh</a:t>
            </a:r>
            <a:r>
              <a:rPr lang="en-US" sz="3900" dirty="0"/>
              <a:t> </a:t>
            </a:r>
            <a:r>
              <a:rPr lang="en-US" sz="3900" dirty="0" err="1"/>
              <a:t>theo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Innkhar</a:t>
            </a:r>
            <a:r>
              <a:rPr lang="en-US" sz="3900" dirty="0"/>
              <a:t> </a:t>
            </a:r>
            <a:r>
              <a:rPr lang="en-US" sz="3900" dirty="0" err="1"/>
              <a:t>rak</a:t>
            </a:r>
            <a:r>
              <a:rPr lang="en-US" sz="3900" dirty="0"/>
              <a:t> hung </a:t>
            </a:r>
            <a:r>
              <a:rPr lang="en-US" sz="3900" dirty="0" err="1"/>
              <a:t>tuah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7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Kan </a:t>
            </a:r>
            <a:r>
              <a:rPr lang="en-US" sz="3900" dirty="0" err="1"/>
              <a:t>Khamhtu</a:t>
            </a:r>
            <a:r>
              <a:rPr lang="en-US" sz="3900" dirty="0"/>
              <a:t> </a:t>
            </a:r>
            <a:r>
              <a:rPr lang="en-US" sz="3900" dirty="0" err="1"/>
              <a:t>Bawi</a:t>
            </a:r>
            <a:r>
              <a:rPr lang="en-US" sz="3900" dirty="0"/>
              <a:t> a rung </a:t>
            </a:r>
            <a:r>
              <a:rPr lang="en-US" sz="3900" dirty="0" err="1"/>
              <a:t>tum</a:t>
            </a:r>
            <a:r>
              <a:rPr lang="en-US" sz="3900" dirty="0"/>
              <a:t>, A </a:t>
            </a:r>
            <a:r>
              <a:rPr lang="en-US" sz="3900" dirty="0" err="1"/>
              <a:t>nunnak</a:t>
            </a:r>
            <a:r>
              <a:rPr lang="en-US" sz="3900" dirty="0"/>
              <a:t> </a:t>
            </a:r>
            <a:r>
              <a:rPr lang="en-US" sz="3900" dirty="0" err="1"/>
              <a:t>nang</a:t>
            </a:r>
            <a:r>
              <a:rPr lang="en-US" sz="3900" dirty="0"/>
              <a:t> ca a </a:t>
            </a:r>
            <a:r>
              <a:rPr lang="en-US" sz="3900" dirty="0" err="1"/>
              <a:t>pek</a:t>
            </a:r>
            <a:r>
              <a:rPr lang="en-US" sz="3900" dirty="0"/>
              <a:t>; </a:t>
            </a:r>
            <a:r>
              <a:rPr lang="en-US" sz="3900" dirty="0" err="1"/>
              <a:t>Thlan</a:t>
            </a:r>
            <a:r>
              <a:rPr lang="en-US" sz="3900" dirty="0"/>
              <a:t> </a:t>
            </a:r>
            <a:r>
              <a:rPr lang="en-US" sz="3900" dirty="0" err="1"/>
              <a:t>chungin</a:t>
            </a:r>
            <a:r>
              <a:rPr lang="en-US" sz="3900" dirty="0"/>
              <a:t> a </a:t>
            </a:r>
            <a:r>
              <a:rPr lang="en-US" sz="3900" dirty="0" err="1"/>
              <a:t>tho</a:t>
            </a:r>
            <a:r>
              <a:rPr lang="en-US" sz="3900" dirty="0"/>
              <a:t> than </a:t>
            </a:r>
            <a:r>
              <a:rPr lang="en-US" sz="3900" dirty="0" err="1"/>
              <a:t>cang</a:t>
            </a:r>
            <a:r>
              <a:rPr lang="en-US" sz="3900" dirty="0"/>
              <a:t>, </a:t>
            </a:r>
            <a:r>
              <a:rPr lang="en-US" sz="3900" dirty="0" err="1"/>
              <a:t>Innkhar</a:t>
            </a:r>
            <a:r>
              <a:rPr lang="en-US" sz="3900" dirty="0"/>
              <a:t> </a:t>
            </a:r>
            <a:r>
              <a:rPr lang="en-US" sz="3900" dirty="0" err="1"/>
              <a:t>rak</a:t>
            </a:r>
            <a:r>
              <a:rPr lang="en-US" sz="3900" dirty="0"/>
              <a:t> hung </a:t>
            </a:r>
            <a:r>
              <a:rPr lang="en-US" sz="3900" dirty="0" err="1"/>
              <a:t>tuah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7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A lam </a:t>
            </a:r>
            <a:r>
              <a:rPr lang="en-US" sz="3900" dirty="0" err="1"/>
              <a:t>rak</a:t>
            </a:r>
            <a:r>
              <a:rPr lang="en-US" sz="3900" dirty="0"/>
              <a:t> </a:t>
            </a:r>
            <a:r>
              <a:rPr lang="en-US" sz="3900" dirty="0" err="1"/>
              <a:t>awnh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(A lam </a:t>
            </a:r>
            <a:r>
              <a:rPr lang="en-US" sz="3900" dirty="0" err="1"/>
              <a:t>rak</a:t>
            </a:r>
            <a:r>
              <a:rPr lang="en-US" sz="3900" dirty="0"/>
              <a:t> </a:t>
            </a:r>
            <a:r>
              <a:rPr lang="en-US" sz="3900" dirty="0" err="1"/>
              <a:t>awnh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a lam </a:t>
            </a:r>
            <a:r>
              <a:rPr lang="en-US" sz="3900" dirty="0" err="1"/>
              <a:t>rak</a:t>
            </a:r>
            <a:r>
              <a:rPr lang="en-US" sz="3900" dirty="0"/>
              <a:t> </a:t>
            </a:r>
            <a:r>
              <a:rPr lang="en-US" sz="3900" dirty="0" err="1"/>
              <a:t>awnh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) A lam </a:t>
            </a:r>
            <a:r>
              <a:rPr lang="en-US" sz="3900" dirty="0" err="1"/>
              <a:t>rak</a:t>
            </a:r>
            <a:r>
              <a:rPr lang="en-US" sz="3900" dirty="0"/>
              <a:t> </a:t>
            </a:r>
            <a:r>
              <a:rPr lang="en-US" sz="3900" dirty="0" err="1"/>
              <a:t>awnh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(</a:t>
            </a:r>
            <a:r>
              <a:rPr lang="en-US" sz="3900" dirty="0" err="1"/>
              <a:t>rak</a:t>
            </a:r>
            <a:r>
              <a:rPr lang="en-US" sz="3900" dirty="0"/>
              <a:t> </a:t>
            </a:r>
            <a:r>
              <a:rPr lang="en-US" sz="3900" dirty="0" err="1"/>
              <a:t>awnh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a lam </a:t>
            </a:r>
            <a:r>
              <a:rPr lang="en-US" sz="3900" dirty="0" err="1"/>
              <a:t>rak</a:t>
            </a:r>
            <a:r>
              <a:rPr lang="en-US" sz="3900" dirty="0"/>
              <a:t> </a:t>
            </a:r>
            <a:r>
              <a:rPr lang="en-US" sz="3900" dirty="0" err="1"/>
              <a:t>awnh</a:t>
            </a:r>
            <a:r>
              <a:rPr lang="en-US" sz="3900" dirty="0"/>
              <a:t> </a:t>
            </a:r>
            <a:r>
              <a:rPr lang="en-US" sz="3900" dirty="0" err="1"/>
              <a:t>tuan</a:t>
            </a:r>
            <a:r>
              <a:rPr lang="en-US" sz="3900" dirty="0"/>
              <a:t>) Amah </a:t>
            </a:r>
            <a:r>
              <a:rPr lang="en-US" sz="3900" dirty="0" err="1"/>
              <a:t>nih</a:t>
            </a:r>
            <a:r>
              <a:rPr lang="en-US" sz="3900" dirty="0"/>
              <a:t> an </a:t>
            </a:r>
            <a:r>
              <a:rPr lang="en-US" sz="3900" dirty="0" err="1"/>
              <a:t>khamh</a:t>
            </a:r>
            <a:r>
              <a:rPr lang="en-US" sz="3900" dirty="0"/>
              <a:t> </a:t>
            </a:r>
            <a:r>
              <a:rPr lang="en-US" sz="3900" dirty="0" err="1"/>
              <a:t>theo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Innkhar</a:t>
            </a:r>
            <a:r>
              <a:rPr lang="en-US" sz="3900" dirty="0"/>
              <a:t> </a:t>
            </a:r>
            <a:r>
              <a:rPr lang="en-US" sz="3900" dirty="0" err="1"/>
              <a:t>rak</a:t>
            </a:r>
            <a:r>
              <a:rPr lang="en-US" sz="3900" dirty="0"/>
              <a:t> hung </a:t>
            </a:r>
            <a:r>
              <a:rPr lang="en-US" sz="3900" dirty="0" err="1"/>
              <a:t>tuah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7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an </a:t>
            </a:r>
            <a:r>
              <a:rPr lang="en-US" sz="3900" dirty="0" err="1"/>
              <a:t>hngah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, A-</a:t>
            </a:r>
            <a:r>
              <a:rPr lang="en-US" sz="3900" dirty="0" err="1"/>
              <a:t>mah</a:t>
            </a:r>
            <a:r>
              <a:rPr lang="en-US" sz="3900" dirty="0"/>
              <a:t> </a:t>
            </a:r>
            <a:r>
              <a:rPr lang="en-US" sz="3900" dirty="0" err="1"/>
              <a:t>nan</a:t>
            </a:r>
            <a:r>
              <a:rPr lang="en-US" sz="3900" dirty="0"/>
              <a:t> </a:t>
            </a:r>
            <a:r>
              <a:rPr lang="en-US" sz="3900" dirty="0" err="1"/>
              <a:t>phak</a:t>
            </a:r>
            <a:r>
              <a:rPr lang="en-US" sz="3900" dirty="0"/>
              <a:t> </a:t>
            </a:r>
            <a:r>
              <a:rPr lang="en-US" sz="3900" dirty="0" err="1"/>
              <a:t>khawh</a:t>
            </a:r>
            <a:r>
              <a:rPr lang="en-US" sz="3900" dirty="0"/>
              <a:t> </a:t>
            </a:r>
            <a:r>
              <a:rPr lang="en-US" sz="3900" dirty="0" err="1"/>
              <a:t>hlan</a:t>
            </a:r>
            <a:r>
              <a:rPr lang="en-US" sz="3900" dirty="0"/>
              <a:t> </a:t>
            </a:r>
            <a:r>
              <a:rPr lang="en-US" sz="3900" dirty="0" err="1"/>
              <a:t>tiang</a:t>
            </a:r>
            <a:r>
              <a:rPr lang="en-US" sz="3900" dirty="0"/>
              <a:t> A lam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nan</a:t>
            </a:r>
            <a:r>
              <a:rPr lang="en-US" sz="3900" dirty="0"/>
              <a:t> </a:t>
            </a:r>
            <a:r>
              <a:rPr lang="en-US" sz="3900" dirty="0" err="1"/>
              <a:t>awnh</a:t>
            </a:r>
            <a:r>
              <a:rPr lang="en-US" sz="3900" dirty="0"/>
              <a:t> ah </a:t>
            </a:r>
            <a:r>
              <a:rPr lang="en-US" sz="3900" dirty="0" err="1"/>
              <a:t>cun</a:t>
            </a:r>
            <a:r>
              <a:rPr lang="en-US" sz="3900" dirty="0"/>
              <a:t>, Nan lung </a:t>
            </a:r>
            <a:r>
              <a:rPr lang="en-US" sz="3900" dirty="0" err="1"/>
              <a:t>aa</a:t>
            </a:r>
            <a:r>
              <a:rPr lang="en-US" sz="3900" dirty="0"/>
              <a:t> </a:t>
            </a:r>
            <a:r>
              <a:rPr lang="en-US" sz="3900" dirty="0" err="1"/>
              <a:t>lawm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8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A lam </a:t>
            </a:r>
            <a:r>
              <a:rPr lang="en-US" sz="3900" dirty="0" err="1"/>
              <a:t>rak</a:t>
            </a:r>
            <a:r>
              <a:rPr lang="en-US" sz="3900" dirty="0"/>
              <a:t> </a:t>
            </a:r>
            <a:r>
              <a:rPr lang="en-US" sz="3900" dirty="0" err="1"/>
              <a:t>awnh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(A lam </a:t>
            </a:r>
            <a:r>
              <a:rPr lang="en-US" sz="3900" dirty="0" err="1"/>
              <a:t>rak</a:t>
            </a:r>
            <a:r>
              <a:rPr lang="en-US" sz="3900" dirty="0"/>
              <a:t> </a:t>
            </a:r>
            <a:r>
              <a:rPr lang="en-US" sz="3900" dirty="0" err="1"/>
              <a:t>awnh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a lam </a:t>
            </a:r>
            <a:r>
              <a:rPr lang="en-US" sz="3900" dirty="0" err="1"/>
              <a:t>rak</a:t>
            </a:r>
            <a:r>
              <a:rPr lang="en-US" sz="3900" dirty="0"/>
              <a:t> </a:t>
            </a:r>
            <a:r>
              <a:rPr lang="en-US" sz="3900" dirty="0" err="1"/>
              <a:t>awnh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) A lam </a:t>
            </a:r>
            <a:r>
              <a:rPr lang="en-US" sz="3900" dirty="0" err="1"/>
              <a:t>rak</a:t>
            </a:r>
            <a:r>
              <a:rPr lang="en-US" sz="3900" dirty="0"/>
              <a:t> </a:t>
            </a:r>
            <a:r>
              <a:rPr lang="en-US" sz="3900" dirty="0" err="1"/>
              <a:t>awnh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(</a:t>
            </a:r>
            <a:r>
              <a:rPr lang="en-US" sz="3900" dirty="0" err="1"/>
              <a:t>rak</a:t>
            </a:r>
            <a:r>
              <a:rPr lang="en-US" sz="3900" dirty="0"/>
              <a:t> </a:t>
            </a:r>
            <a:r>
              <a:rPr lang="en-US" sz="3900" dirty="0" err="1"/>
              <a:t>awnh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a lam </a:t>
            </a:r>
            <a:r>
              <a:rPr lang="en-US" sz="3900" dirty="0" err="1"/>
              <a:t>rak</a:t>
            </a:r>
            <a:r>
              <a:rPr lang="en-US" sz="3900" dirty="0"/>
              <a:t> </a:t>
            </a:r>
            <a:r>
              <a:rPr lang="en-US" sz="3900" dirty="0" err="1"/>
              <a:t>awnh</a:t>
            </a:r>
            <a:r>
              <a:rPr lang="en-US" sz="3900" dirty="0"/>
              <a:t> </a:t>
            </a:r>
            <a:r>
              <a:rPr lang="en-US" sz="3900" dirty="0" err="1"/>
              <a:t>tuan</a:t>
            </a:r>
            <a:r>
              <a:rPr lang="en-US" sz="3900" dirty="0"/>
              <a:t>) Amah </a:t>
            </a:r>
            <a:r>
              <a:rPr lang="en-US" sz="3900" dirty="0" err="1"/>
              <a:t>nih</a:t>
            </a:r>
            <a:r>
              <a:rPr lang="en-US" sz="3900" dirty="0"/>
              <a:t> an </a:t>
            </a:r>
            <a:r>
              <a:rPr lang="en-US" sz="3900" dirty="0" err="1"/>
              <a:t>khamh</a:t>
            </a:r>
            <a:r>
              <a:rPr lang="en-US" sz="3900" dirty="0"/>
              <a:t> </a:t>
            </a:r>
            <a:r>
              <a:rPr lang="en-US" sz="3900" dirty="0" err="1"/>
              <a:t>theo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Innkhar</a:t>
            </a:r>
            <a:r>
              <a:rPr lang="en-US" sz="3900" dirty="0"/>
              <a:t> </a:t>
            </a:r>
            <a:r>
              <a:rPr lang="en-US" sz="3900" dirty="0" err="1"/>
              <a:t>rak</a:t>
            </a:r>
            <a:r>
              <a:rPr lang="en-US" sz="3900" dirty="0"/>
              <a:t> hung </a:t>
            </a:r>
            <a:r>
              <a:rPr lang="en-US" sz="3900" dirty="0" err="1"/>
              <a:t>tuah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8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</a:t>
            </a:r>
            <a:r>
              <a:rPr lang="en-US" sz="3900" dirty="0" err="1"/>
              <a:t>Jesuh</a:t>
            </a:r>
            <a:r>
              <a:rPr lang="en-US" sz="3900" dirty="0"/>
              <a:t> sin-ah hung </a:t>
            </a:r>
            <a:r>
              <a:rPr lang="en-US" sz="3900" dirty="0" err="1"/>
              <a:t>tuah</a:t>
            </a:r>
            <a:r>
              <a:rPr lang="en-US" sz="3900" dirty="0"/>
              <a:t> u, </a:t>
            </a:r>
            <a:r>
              <a:rPr lang="en-US" sz="3900" dirty="0" err="1"/>
              <a:t>Khamhnak</a:t>
            </a:r>
            <a:r>
              <a:rPr lang="en-US" sz="3900" dirty="0"/>
              <a:t> </a:t>
            </a:r>
            <a:r>
              <a:rPr lang="en-US" sz="3900" dirty="0" err="1"/>
              <a:t>ni</a:t>
            </a:r>
            <a:r>
              <a:rPr lang="en-US" sz="3900" dirty="0"/>
              <a:t> </a:t>
            </a:r>
            <a:r>
              <a:rPr lang="en-US" sz="3900" dirty="0" err="1"/>
              <a:t>caan</a:t>
            </a:r>
            <a:r>
              <a:rPr lang="en-US" sz="3900" dirty="0"/>
              <a:t> a </a:t>
            </a:r>
            <a:r>
              <a:rPr lang="en-US" sz="3900" dirty="0" err="1"/>
              <a:t>nai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Nan </a:t>
            </a:r>
            <a:r>
              <a:rPr lang="en-US" sz="3900" dirty="0" err="1"/>
              <a:t>caan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</a:t>
            </a:r>
            <a:r>
              <a:rPr lang="en-US" sz="3900" dirty="0" err="1"/>
              <a:t>luan</a:t>
            </a:r>
            <a:r>
              <a:rPr lang="en-US" sz="3900" dirty="0"/>
              <a:t> </a:t>
            </a:r>
            <a:r>
              <a:rPr lang="en-US" sz="3900" dirty="0" err="1"/>
              <a:t>hlan</a:t>
            </a:r>
            <a:r>
              <a:rPr lang="en-US" sz="3900" dirty="0"/>
              <a:t>-ah, </a:t>
            </a:r>
            <a:r>
              <a:rPr lang="en-US" sz="3900" dirty="0" err="1"/>
              <a:t>Innkhar</a:t>
            </a:r>
            <a:r>
              <a:rPr lang="en-US" sz="3900" dirty="0"/>
              <a:t> hung </a:t>
            </a:r>
            <a:r>
              <a:rPr lang="en-US" sz="3900" dirty="0" err="1"/>
              <a:t>bai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8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A lam </a:t>
            </a:r>
            <a:r>
              <a:rPr lang="en-US" sz="3900" dirty="0" err="1"/>
              <a:t>rak</a:t>
            </a:r>
            <a:r>
              <a:rPr lang="en-US" sz="3900" dirty="0"/>
              <a:t> </a:t>
            </a:r>
            <a:r>
              <a:rPr lang="en-US" sz="3900" dirty="0" err="1"/>
              <a:t>awnh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(A lam </a:t>
            </a:r>
            <a:r>
              <a:rPr lang="en-US" sz="3900" dirty="0" err="1"/>
              <a:t>rak</a:t>
            </a:r>
            <a:r>
              <a:rPr lang="en-US" sz="3900" dirty="0"/>
              <a:t> </a:t>
            </a:r>
            <a:r>
              <a:rPr lang="en-US" sz="3900" dirty="0" err="1"/>
              <a:t>awnh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a lam </a:t>
            </a:r>
            <a:r>
              <a:rPr lang="en-US" sz="3900" dirty="0" err="1"/>
              <a:t>rak</a:t>
            </a:r>
            <a:r>
              <a:rPr lang="en-US" sz="3900" dirty="0"/>
              <a:t> </a:t>
            </a:r>
            <a:r>
              <a:rPr lang="en-US" sz="3900" dirty="0" err="1"/>
              <a:t>awnh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) A lam </a:t>
            </a:r>
            <a:r>
              <a:rPr lang="en-US" sz="3900" dirty="0" err="1"/>
              <a:t>rak</a:t>
            </a:r>
            <a:r>
              <a:rPr lang="en-US" sz="3900" dirty="0"/>
              <a:t> </a:t>
            </a:r>
            <a:r>
              <a:rPr lang="en-US" sz="3900" dirty="0" err="1"/>
              <a:t>awnh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(</a:t>
            </a:r>
            <a:r>
              <a:rPr lang="en-US" sz="3900" dirty="0" err="1"/>
              <a:t>rak</a:t>
            </a:r>
            <a:r>
              <a:rPr lang="en-US" sz="3900" dirty="0"/>
              <a:t> </a:t>
            </a:r>
            <a:r>
              <a:rPr lang="en-US" sz="3900" dirty="0" err="1"/>
              <a:t>awnh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a lam </a:t>
            </a:r>
            <a:r>
              <a:rPr lang="en-US" sz="3900" dirty="0" err="1"/>
              <a:t>rak</a:t>
            </a:r>
            <a:r>
              <a:rPr lang="en-US" sz="3900" dirty="0"/>
              <a:t> </a:t>
            </a:r>
            <a:r>
              <a:rPr lang="en-US" sz="3900" dirty="0" err="1"/>
              <a:t>awnh</a:t>
            </a:r>
            <a:r>
              <a:rPr lang="en-US" sz="3900" dirty="0"/>
              <a:t> </a:t>
            </a:r>
            <a:r>
              <a:rPr lang="en-US" sz="3900" dirty="0" err="1"/>
              <a:t>tuan</a:t>
            </a:r>
            <a:r>
              <a:rPr lang="en-US" sz="3900" dirty="0"/>
              <a:t>) Amah </a:t>
            </a:r>
            <a:r>
              <a:rPr lang="en-US" sz="3900" dirty="0" err="1"/>
              <a:t>nih</a:t>
            </a:r>
            <a:r>
              <a:rPr lang="en-US" sz="3900" dirty="0"/>
              <a:t> an </a:t>
            </a:r>
            <a:r>
              <a:rPr lang="en-US" sz="3900" dirty="0" err="1"/>
              <a:t>khamh</a:t>
            </a:r>
            <a:r>
              <a:rPr lang="en-US" sz="3900" dirty="0"/>
              <a:t> </a:t>
            </a:r>
            <a:r>
              <a:rPr lang="en-US" sz="3900" dirty="0" err="1"/>
              <a:t>theo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Innkhar</a:t>
            </a:r>
            <a:r>
              <a:rPr lang="en-US" sz="3900" dirty="0"/>
              <a:t> </a:t>
            </a:r>
            <a:r>
              <a:rPr lang="en-US" sz="3900" dirty="0" err="1"/>
              <a:t>rak</a:t>
            </a:r>
            <a:r>
              <a:rPr lang="en-US" sz="3900" dirty="0"/>
              <a:t> hung </a:t>
            </a:r>
            <a:r>
              <a:rPr lang="en-US" sz="3900" dirty="0" err="1"/>
              <a:t>tuah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8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18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de-DE" sz="3900" dirty="0"/>
              <a:t>227. NIHIN AH NA TLUNG LAI MAW?</a:t>
            </a:r>
          </a:p>
          <a:p>
            <a:r>
              <a:rPr lang="de-DE" sz="3900" dirty="0"/>
              <a:t>Doh is Ab</a:t>
            </a:r>
            <a:endParaRPr lang="en-US" sz="3900" dirty="0"/>
          </a:p>
        </p:txBody>
      </p:sp>
    </p:spTree>
  </p:cSld>
  <p:clrMapOvr>
    <a:masterClrMapping/>
  </p:clrMapOvr>
</p:sld>
</file>

<file path=ppt/slides/slide18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Nihin</a:t>
            </a:r>
            <a:r>
              <a:rPr lang="en-US" sz="3900" dirty="0"/>
              <a:t> ah inn ah </a:t>
            </a:r>
            <a:r>
              <a:rPr lang="en-US" sz="3900" dirty="0" err="1"/>
              <a:t>tlung</a:t>
            </a:r>
            <a:r>
              <a:rPr lang="en-US" sz="3900" dirty="0"/>
              <a:t> than </a:t>
            </a:r>
            <a:r>
              <a:rPr lang="en-US" sz="3900" dirty="0" err="1"/>
              <a:t>tuah</a:t>
            </a:r>
            <a:r>
              <a:rPr lang="en-US" sz="3900" dirty="0"/>
              <a:t>, Na lam </a:t>
            </a:r>
            <a:r>
              <a:rPr lang="en-US" sz="3900" dirty="0" err="1"/>
              <a:t>palh</a:t>
            </a:r>
            <a:r>
              <a:rPr lang="en-US" sz="3900" dirty="0"/>
              <a:t> </a:t>
            </a:r>
            <a:r>
              <a:rPr lang="en-US" sz="3900" dirty="0" err="1"/>
              <a:t>sualnak</a:t>
            </a:r>
            <a:r>
              <a:rPr lang="en-US" sz="3900" dirty="0"/>
              <a:t> in, </a:t>
            </a:r>
            <a:r>
              <a:rPr lang="en-US" sz="3900" dirty="0" err="1"/>
              <a:t>Sualnak</a:t>
            </a:r>
            <a:r>
              <a:rPr lang="en-US" sz="3900" dirty="0"/>
              <a:t> </a:t>
            </a:r>
            <a:r>
              <a:rPr lang="en-US" sz="3900" dirty="0" err="1"/>
              <a:t>puan</a:t>
            </a:r>
            <a:r>
              <a:rPr lang="en-US" sz="3900" dirty="0"/>
              <a:t> </a:t>
            </a:r>
            <a:r>
              <a:rPr lang="en-US" sz="3900" dirty="0" err="1"/>
              <a:t>naa</a:t>
            </a:r>
            <a:r>
              <a:rPr lang="en-US" sz="3900" dirty="0"/>
              <a:t> </a:t>
            </a:r>
            <a:r>
              <a:rPr lang="en-US" sz="3900" dirty="0" err="1"/>
              <a:t>aihmi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, A </a:t>
            </a:r>
            <a:r>
              <a:rPr lang="en-US" sz="3900" dirty="0" err="1"/>
              <a:t>tawl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, </a:t>
            </a:r>
            <a:r>
              <a:rPr lang="en-US" sz="3900" dirty="0" err="1"/>
              <a:t>Puanrang</a:t>
            </a:r>
            <a:r>
              <a:rPr lang="en-US" sz="3900" dirty="0"/>
              <a:t> mi </a:t>
            </a:r>
            <a:r>
              <a:rPr lang="en-US" sz="3900" dirty="0" err="1"/>
              <a:t>aih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duh </a:t>
            </a:r>
            <a:r>
              <a:rPr lang="en-US" sz="3900" dirty="0" err="1"/>
              <a:t>ahcun</a:t>
            </a:r>
            <a:r>
              <a:rPr lang="en-US" sz="3900" dirty="0"/>
              <a:t>, A </a:t>
            </a:r>
            <a:r>
              <a:rPr lang="en-US" sz="3900" dirty="0" err="1"/>
              <a:t>thi</a:t>
            </a:r>
            <a:r>
              <a:rPr lang="en-US" sz="3900" dirty="0"/>
              <a:t> in </a:t>
            </a:r>
            <a:r>
              <a:rPr lang="en-US" sz="3900" dirty="0" err="1"/>
              <a:t>va</a:t>
            </a:r>
            <a:r>
              <a:rPr lang="en-US" sz="3900" dirty="0"/>
              <a:t> </a:t>
            </a:r>
            <a:r>
              <a:rPr lang="en-US" sz="3900" dirty="0" err="1"/>
              <a:t>tawl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A </a:t>
            </a:r>
            <a:r>
              <a:rPr lang="en-US" sz="3900" dirty="0" err="1"/>
              <a:t>biakam-nak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zum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maw? Inn ah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tlung</a:t>
            </a:r>
            <a:r>
              <a:rPr lang="en-US" sz="3900" dirty="0"/>
              <a:t> than </a:t>
            </a:r>
            <a:r>
              <a:rPr lang="en-US" sz="3900" dirty="0" err="1"/>
              <a:t>lai</a:t>
            </a:r>
            <a:r>
              <a:rPr lang="en-US" sz="3900" dirty="0"/>
              <a:t> maw?</a:t>
            </a:r>
          </a:p>
        </p:txBody>
      </p:sp>
    </p:spTree>
  </p:cSld>
  <p:clrMapOvr>
    <a:masterClrMapping/>
  </p:clrMapOvr>
</p:sld>
</file>

<file path=ppt/slides/slide18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Nihin</a:t>
            </a:r>
            <a:r>
              <a:rPr lang="en-US" sz="3900" dirty="0"/>
              <a:t> ah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tlung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maw? </a:t>
            </a:r>
            <a:r>
              <a:rPr lang="en-US" sz="3900" dirty="0" err="1"/>
              <a:t>Nihin</a:t>
            </a:r>
            <a:r>
              <a:rPr lang="en-US" sz="3900" dirty="0"/>
              <a:t> ah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tlung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maw? A </a:t>
            </a:r>
            <a:r>
              <a:rPr lang="en-US" sz="3900" dirty="0" err="1"/>
              <a:t>mui</a:t>
            </a:r>
            <a:r>
              <a:rPr lang="en-US" sz="3900" dirty="0"/>
              <a:t> </a:t>
            </a:r>
            <a:r>
              <a:rPr lang="en-US" sz="3900" dirty="0" err="1"/>
              <a:t>chung</a:t>
            </a:r>
            <a:r>
              <a:rPr lang="en-US" sz="3900" dirty="0"/>
              <a:t> </a:t>
            </a:r>
            <a:r>
              <a:rPr lang="en-US" sz="3900" dirty="0" err="1"/>
              <a:t>khuaceunak</a:t>
            </a:r>
            <a:r>
              <a:rPr lang="en-US" sz="3900" dirty="0"/>
              <a:t> lei ah, </a:t>
            </a:r>
            <a:r>
              <a:rPr lang="en-US" sz="3900" dirty="0" err="1"/>
              <a:t>Jesuh</a:t>
            </a:r>
            <a:r>
              <a:rPr lang="en-US" sz="3900" dirty="0"/>
              <a:t> sin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kal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maw? </a:t>
            </a:r>
            <a:r>
              <a:rPr lang="en-US" sz="3900" dirty="0" err="1"/>
              <a:t>Nihin</a:t>
            </a:r>
            <a:r>
              <a:rPr lang="en-US" sz="3900" dirty="0"/>
              <a:t> ah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tlung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maw? </a:t>
            </a:r>
            <a:r>
              <a:rPr lang="en-US" sz="3900" dirty="0" err="1"/>
              <a:t>Nihin</a:t>
            </a:r>
            <a:r>
              <a:rPr lang="en-US" sz="3900" dirty="0"/>
              <a:t> ah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tlung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maw? </a:t>
            </a:r>
            <a:r>
              <a:rPr lang="en-US" sz="3900" dirty="0" err="1"/>
              <a:t>Vancung</a:t>
            </a:r>
            <a:r>
              <a:rPr lang="en-US" sz="3900" dirty="0"/>
              <a:t>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sinah</a:t>
            </a:r>
            <a:r>
              <a:rPr lang="en-US" sz="3900" dirty="0"/>
              <a:t>, </a:t>
            </a:r>
            <a:r>
              <a:rPr lang="en-US" sz="3900" dirty="0" err="1"/>
              <a:t>Nihin</a:t>
            </a:r>
            <a:r>
              <a:rPr lang="en-US" sz="3900" dirty="0"/>
              <a:t> ah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tlung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maw?</a:t>
            </a:r>
          </a:p>
        </p:txBody>
      </p:sp>
    </p:spTree>
  </p:cSld>
  <p:clrMapOvr>
    <a:masterClrMapping/>
  </p:clrMapOvr>
</p:sld>
</file>

<file path=ppt/slides/slide18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an </a:t>
            </a:r>
            <a:r>
              <a:rPr lang="en-US" sz="3900" dirty="0" err="1"/>
              <a:t>hngah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, A </a:t>
            </a:r>
            <a:r>
              <a:rPr lang="en-US" sz="3900" dirty="0" err="1"/>
              <a:t>tlaumi</a:t>
            </a:r>
            <a:r>
              <a:rPr lang="en-US" sz="3900" dirty="0"/>
              <a:t> </a:t>
            </a:r>
            <a:r>
              <a:rPr lang="en-US" sz="3900" dirty="0" err="1"/>
              <a:t>tlung</a:t>
            </a:r>
            <a:r>
              <a:rPr lang="en-US" sz="3900" dirty="0"/>
              <a:t> than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Ngang</a:t>
            </a:r>
            <a:r>
              <a:rPr lang="en-US" sz="3900" dirty="0"/>
              <a:t> </a:t>
            </a:r>
            <a:r>
              <a:rPr lang="en-US" sz="3900" dirty="0" err="1"/>
              <a:t>ti</a:t>
            </a:r>
            <a:r>
              <a:rPr lang="en-US" sz="3900" dirty="0"/>
              <a:t> lo-in hung </a:t>
            </a:r>
            <a:r>
              <a:rPr lang="en-US" sz="3900" dirty="0" err="1"/>
              <a:t>tuah</a:t>
            </a:r>
            <a:r>
              <a:rPr lang="en-US" sz="3900" dirty="0"/>
              <a:t> u, </a:t>
            </a:r>
            <a:r>
              <a:rPr lang="en-US" sz="3900" dirty="0" err="1"/>
              <a:t>Sunghnak</a:t>
            </a:r>
            <a:r>
              <a:rPr lang="en-US" sz="3900" dirty="0"/>
              <a:t> a um </a:t>
            </a:r>
            <a:r>
              <a:rPr lang="en-US" sz="3900" dirty="0" err="1"/>
              <a:t>lai</a:t>
            </a:r>
            <a:r>
              <a:rPr lang="en-US" sz="3900" dirty="0"/>
              <a:t> lo, Min </a:t>
            </a:r>
            <a:r>
              <a:rPr lang="en-US" sz="3900" dirty="0" err="1"/>
              <a:t>thang</a:t>
            </a:r>
            <a:r>
              <a:rPr lang="en-US" sz="3900" dirty="0"/>
              <a:t>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an </a:t>
            </a:r>
            <a:r>
              <a:rPr lang="en-US" sz="3900" dirty="0" err="1"/>
              <a:t>khamh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A </a:t>
            </a:r>
            <a:r>
              <a:rPr lang="en-US" sz="3900" dirty="0" err="1"/>
              <a:t>sinah</a:t>
            </a:r>
            <a:r>
              <a:rPr lang="en-US" sz="3900" dirty="0"/>
              <a:t> </a:t>
            </a:r>
            <a:r>
              <a:rPr lang="en-US" sz="3900" dirty="0" err="1"/>
              <a:t>kal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u, An </a:t>
            </a:r>
            <a:r>
              <a:rPr lang="en-US" sz="3900" dirty="0" err="1"/>
              <a:t>auh</a:t>
            </a:r>
            <a:r>
              <a:rPr lang="en-US" sz="3900" dirty="0"/>
              <a:t> </a:t>
            </a:r>
            <a:r>
              <a:rPr lang="en-US" sz="3900" dirty="0" err="1"/>
              <a:t>lio</a:t>
            </a:r>
            <a:r>
              <a:rPr lang="en-US" sz="3900" dirty="0"/>
              <a:t>-ah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kal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maw? </a:t>
            </a:r>
            <a:r>
              <a:rPr lang="en-US" sz="3900" dirty="0" err="1"/>
              <a:t>Nihin</a:t>
            </a:r>
            <a:r>
              <a:rPr lang="en-US" sz="3900" dirty="0"/>
              <a:t> ah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kal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maw?</a:t>
            </a:r>
          </a:p>
        </p:txBody>
      </p:sp>
    </p:spTree>
  </p:cSld>
  <p:clrMapOvr>
    <a:masterClrMapping/>
  </p:clrMapOvr>
</p:sld>
</file>

<file path=ppt/slides/slide18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Nihin</a:t>
            </a:r>
            <a:r>
              <a:rPr lang="en-US" sz="3900" dirty="0"/>
              <a:t> ah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tlung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maw? </a:t>
            </a:r>
            <a:r>
              <a:rPr lang="en-US" sz="3900" dirty="0" err="1"/>
              <a:t>Nihin</a:t>
            </a:r>
            <a:r>
              <a:rPr lang="en-US" sz="3900" dirty="0"/>
              <a:t> ah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tlung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maw? A </a:t>
            </a:r>
            <a:r>
              <a:rPr lang="en-US" sz="3900" dirty="0" err="1"/>
              <a:t>mui</a:t>
            </a:r>
            <a:r>
              <a:rPr lang="en-US" sz="3900" dirty="0"/>
              <a:t> </a:t>
            </a:r>
            <a:r>
              <a:rPr lang="en-US" sz="3900" dirty="0" err="1"/>
              <a:t>chung</a:t>
            </a:r>
            <a:r>
              <a:rPr lang="en-US" sz="3900" dirty="0"/>
              <a:t> </a:t>
            </a:r>
            <a:r>
              <a:rPr lang="en-US" sz="3900" dirty="0" err="1"/>
              <a:t>khuaceunak</a:t>
            </a:r>
            <a:r>
              <a:rPr lang="en-US" sz="3900" dirty="0"/>
              <a:t> lei ah, </a:t>
            </a:r>
            <a:r>
              <a:rPr lang="en-US" sz="3900" dirty="0" err="1"/>
              <a:t>Jesuh</a:t>
            </a:r>
            <a:r>
              <a:rPr lang="en-US" sz="3900" dirty="0"/>
              <a:t> sin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kal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maw? </a:t>
            </a:r>
            <a:r>
              <a:rPr lang="en-US" sz="3900" dirty="0" err="1"/>
              <a:t>Nihin</a:t>
            </a:r>
            <a:r>
              <a:rPr lang="en-US" sz="3900" dirty="0"/>
              <a:t> ah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tlung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maw? </a:t>
            </a:r>
            <a:r>
              <a:rPr lang="en-US" sz="3900" dirty="0" err="1"/>
              <a:t>Nihin</a:t>
            </a:r>
            <a:r>
              <a:rPr lang="en-US" sz="3900" dirty="0"/>
              <a:t> ah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tlung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maw? </a:t>
            </a:r>
            <a:r>
              <a:rPr lang="en-US" sz="3900" dirty="0" err="1"/>
              <a:t>Vancung</a:t>
            </a:r>
            <a:r>
              <a:rPr lang="en-US" sz="3900" dirty="0"/>
              <a:t>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sinah</a:t>
            </a:r>
            <a:r>
              <a:rPr lang="en-US" sz="3900" dirty="0"/>
              <a:t>, </a:t>
            </a:r>
            <a:r>
              <a:rPr lang="en-US" sz="3900" dirty="0" err="1"/>
              <a:t>Nihin</a:t>
            </a:r>
            <a:r>
              <a:rPr lang="en-US" sz="3900" dirty="0"/>
              <a:t> ah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tlung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maw?</a:t>
            </a:r>
          </a:p>
        </p:txBody>
      </p:sp>
    </p:spTree>
  </p:cSld>
  <p:clrMapOvr>
    <a:masterClrMapping/>
  </p:clrMapOvr>
</p:sld>
</file>

<file path=ppt/slides/slide18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Sualnak</a:t>
            </a:r>
            <a:r>
              <a:rPr lang="en-US" sz="3900" dirty="0"/>
              <a:t> </a:t>
            </a:r>
            <a:r>
              <a:rPr lang="en-US" sz="3900" dirty="0" err="1"/>
              <a:t>palhnak</a:t>
            </a:r>
            <a:r>
              <a:rPr lang="en-US" sz="3900" dirty="0"/>
              <a:t> </a:t>
            </a:r>
            <a:r>
              <a:rPr lang="en-US" sz="3900" dirty="0" err="1"/>
              <a:t>thilrit</a:t>
            </a:r>
            <a:r>
              <a:rPr lang="en-US" sz="3900" dirty="0"/>
              <a:t> </a:t>
            </a:r>
            <a:r>
              <a:rPr lang="en-US" sz="3900" dirty="0" err="1"/>
              <a:t>phormi</a:t>
            </a:r>
            <a:r>
              <a:rPr lang="en-US" sz="3900" dirty="0"/>
              <a:t>,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sinah</a:t>
            </a:r>
            <a:r>
              <a:rPr lang="en-US" sz="3900" dirty="0"/>
              <a:t> </a:t>
            </a:r>
            <a:r>
              <a:rPr lang="en-US" sz="3900" dirty="0" err="1"/>
              <a:t>kal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; </a:t>
            </a:r>
            <a:r>
              <a:rPr lang="en-US" sz="3900" dirty="0" err="1"/>
              <a:t>Sualnak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 </a:t>
            </a:r>
            <a:r>
              <a:rPr lang="en-US" sz="3900" dirty="0" err="1"/>
              <a:t>hlaw</a:t>
            </a:r>
            <a:r>
              <a:rPr lang="en-US" sz="3900" dirty="0"/>
              <a:t> </a:t>
            </a:r>
            <a:r>
              <a:rPr lang="en-US" sz="3900" dirty="0" err="1"/>
              <a:t>ta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Inn </a:t>
            </a:r>
            <a:r>
              <a:rPr lang="en-US" sz="3900" dirty="0" err="1"/>
              <a:t>chungah</a:t>
            </a:r>
            <a:r>
              <a:rPr lang="en-US" sz="3900" dirty="0"/>
              <a:t> </a:t>
            </a:r>
            <a:r>
              <a:rPr lang="en-US" sz="3900" dirty="0" err="1"/>
              <a:t>lut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u,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biakamnak</a:t>
            </a:r>
            <a:r>
              <a:rPr lang="en-US" sz="3900" dirty="0"/>
              <a:t> a </a:t>
            </a:r>
            <a:r>
              <a:rPr lang="en-US" sz="3900" dirty="0" err="1"/>
              <a:t>thami</a:t>
            </a:r>
            <a:r>
              <a:rPr lang="en-US" sz="3900" dirty="0"/>
              <a:t>, An </a:t>
            </a:r>
            <a:r>
              <a:rPr lang="en-US" sz="3900" dirty="0" err="1"/>
              <a:t>auhnak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zumh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khamhnak</a:t>
            </a:r>
            <a:r>
              <a:rPr lang="en-US" sz="3900" dirty="0"/>
              <a:t> a </a:t>
            </a:r>
            <a:r>
              <a:rPr lang="en-US" sz="3900" dirty="0" err="1"/>
              <a:t>lian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A </a:t>
            </a:r>
            <a:r>
              <a:rPr lang="en-US" sz="3900" dirty="0" err="1"/>
              <a:t>sinah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kal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maw?</a:t>
            </a:r>
          </a:p>
        </p:txBody>
      </p:sp>
    </p:spTree>
  </p:cSld>
  <p:clrMapOvr>
    <a:masterClrMapping/>
  </p:clrMapOvr>
</p:sld>
</file>

<file path=ppt/slides/slide18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Nihin</a:t>
            </a:r>
            <a:r>
              <a:rPr lang="en-US" sz="3900" dirty="0"/>
              <a:t> ah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tlung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maw? </a:t>
            </a:r>
            <a:r>
              <a:rPr lang="en-US" sz="3900" dirty="0" err="1"/>
              <a:t>Nihin</a:t>
            </a:r>
            <a:r>
              <a:rPr lang="en-US" sz="3900" dirty="0"/>
              <a:t> ah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tlung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maw? A </a:t>
            </a:r>
            <a:r>
              <a:rPr lang="en-US" sz="3900" dirty="0" err="1"/>
              <a:t>mui</a:t>
            </a:r>
            <a:r>
              <a:rPr lang="en-US" sz="3900" dirty="0"/>
              <a:t> </a:t>
            </a:r>
            <a:r>
              <a:rPr lang="en-US" sz="3900" dirty="0" err="1"/>
              <a:t>chung</a:t>
            </a:r>
            <a:r>
              <a:rPr lang="en-US" sz="3900" dirty="0"/>
              <a:t> </a:t>
            </a:r>
            <a:r>
              <a:rPr lang="en-US" sz="3900" dirty="0" err="1"/>
              <a:t>khuaceunak</a:t>
            </a:r>
            <a:r>
              <a:rPr lang="en-US" sz="3900" dirty="0"/>
              <a:t> lei ah, </a:t>
            </a:r>
            <a:r>
              <a:rPr lang="en-US" sz="3900" dirty="0" err="1"/>
              <a:t>Jesuh</a:t>
            </a:r>
            <a:r>
              <a:rPr lang="en-US" sz="3900" dirty="0"/>
              <a:t> sin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kal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maw? </a:t>
            </a:r>
            <a:r>
              <a:rPr lang="en-US" sz="3900" dirty="0" err="1"/>
              <a:t>Nihin</a:t>
            </a:r>
            <a:r>
              <a:rPr lang="en-US" sz="3900" dirty="0"/>
              <a:t> ah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tlung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maw? </a:t>
            </a:r>
            <a:r>
              <a:rPr lang="en-US" sz="3900" dirty="0" err="1"/>
              <a:t>Nihin</a:t>
            </a:r>
            <a:r>
              <a:rPr lang="en-US" sz="3900" dirty="0"/>
              <a:t> ah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tlung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maw? </a:t>
            </a:r>
            <a:r>
              <a:rPr lang="en-US" sz="3900" dirty="0" err="1"/>
              <a:t>Vancung</a:t>
            </a:r>
            <a:r>
              <a:rPr lang="en-US" sz="3900" dirty="0"/>
              <a:t>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sinah</a:t>
            </a:r>
            <a:r>
              <a:rPr lang="en-US" sz="3900" dirty="0"/>
              <a:t>, </a:t>
            </a:r>
            <a:r>
              <a:rPr lang="en-US" sz="3900" dirty="0" err="1"/>
              <a:t>Nihin</a:t>
            </a:r>
            <a:r>
              <a:rPr lang="en-US" sz="3900" dirty="0"/>
              <a:t> ah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tlung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maw?</a:t>
            </a:r>
          </a:p>
        </p:txBody>
      </p:sp>
    </p:spTree>
  </p:cSld>
  <p:clrMapOvr>
    <a:masterClrMapping/>
  </p:clrMapOvr>
</p:sld>
</file>

<file path=ppt/slides/slide18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18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228. JESUH NIH A CHAM DIH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</a:t>
            </a:r>
            <a:r>
              <a:rPr lang="en-US" sz="3900" dirty="0" err="1"/>
              <a:t>Eb</a:t>
            </a:r>
            <a:endParaRPr lang="en-US" sz="3900" dirty="0"/>
          </a:p>
        </p:txBody>
      </p:sp>
    </p:spTree>
  </p:cSld>
  <p:clrMapOvr>
    <a:masterClrMapping/>
  </p:clrMapOvr>
</p:sld>
</file>

<file path=ppt/slides/slide18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Khamhbawi</a:t>
            </a:r>
            <a:r>
              <a:rPr lang="en-US" sz="3900" dirty="0"/>
              <a:t> </a:t>
            </a:r>
            <a:r>
              <a:rPr lang="en-US" sz="3900" dirty="0" err="1"/>
              <a:t>bia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ka </a:t>
            </a:r>
            <a:r>
              <a:rPr lang="en-US" sz="3900" dirty="0" err="1"/>
              <a:t>theih</a:t>
            </a:r>
            <a:r>
              <a:rPr lang="en-US" sz="3900" dirty="0"/>
              <a:t>, Na </a:t>
            </a:r>
            <a:r>
              <a:rPr lang="en-US" sz="3900" dirty="0" err="1"/>
              <a:t>zaang</a:t>
            </a:r>
            <a:r>
              <a:rPr lang="en-US" sz="3900" dirty="0"/>
              <a:t> a </a:t>
            </a:r>
            <a:r>
              <a:rPr lang="en-US" sz="3900" dirty="0" err="1"/>
              <a:t>tlawm</a:t>
            </a:r>
            <a:r>
              <a:rPr lang="en-US" sz="3900" dirty="0"/>
              <a:t> </a:t>
            </a:r>
            <a:r>
              <a:rPr lang="en-US" sz="3900" dirty="0" err="1"/>
              <a:t>taktak</a:t>
            </a:r>
            <a:r>
              <a:rPr lang="en-US" sz="3900" dirty="0"/>
              <a:t>, </a:t>
            </a:r>
            <a:r>
              <a:rPr lang="en-US" sz="3900" dirty="0" err="1"/>
              <a:t>Zaang</a:t>
            </a:r>
            <a:r>
              <a:rPr lang="en-US" sz="3900" dirty="0"/>
              <a:t> </a:t>
            </a:r>
            <a:r>
              <a:rPr lang="en-US" sz="3900" dirty="0" err="1"/>
              <a:t>tlawmmi</a:t>
            </a:r>
            <a:r>
              <a:rPr lang="en-US" sz="3900" dirty="0"/>
              <a:t> </a:t>
            </a:r>
            <a:r>
              <a:rPr lang="en-US" sz="3900" dirty="0" err="1"/>
              <a:t>ni-fa-te</a:t>
            </a:r>
            <a:r>
              <a:rPr lang="en-US" sz="3900" dirty="0"/>
              <a:t>, </a:t>
            </a:r>
            <a:r>
              <a:rPr lang="en-US" sz="3900" dirty="0" err="1"/>
              <a:t>Thlacam</a:t>
            </a:r>
            <a:r>
              <a:rPr lang="en-US" sz="3900" dirty="0"/>
              <a:t> </a:t>
            </a:r>
            <a:r>
              <a:rPr lang="en-US" sz="3900" dirty="0" err="1"/>
              <a:t>pah</a:t>
            </a:r>
            <a:r>
              <a:rPr lang="en-US" sz="3900" dirty="0"/>
              <a:t> in </a:t>
            </a:r>
            <a:r>
              <a:rPr lang="en-US" sz="3900" dirty="0" err="1"/>
              <a:t>va</a:t>
            </a:r>
            <a:r>
              <a:rPr lang="en-US" sz="3900" dirty="0"/>
              <a:t> </a:t>
            </a:r>
            <a:r>
              <a:rPr lang="en-US" sz="3900" dirty="0" err="1"/>
              <a:t>hngak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8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Jesuh</a:t>
            </a:r>
            <a:r>
              <a:rPr lang="en-US" sz="3900" dirty="0"/>
              <a:t> a </a:t>
            </a:r>
            <a:r>
              <a:rPr lang="en-US" sz="3900" dirty="0" err="1"/>
              <a:t>cham</a:t>
            </a:r>
            <a:r>
              <a:rPr lang="en-US" sz="3900" dirty="0"/>
              <a:t> </a:t>
            </a:r>
            <a:r>
              <a:rPr lang="en-US" sz="3900" dirty="0" err="1"/>
              <a:t>dih</a:t>
            </a:r>
            <a:r>
              <a:rPr lang="en-US" sz="3900" dirty="0"/>
              <a:t>, Lei ka bat </a:t>
            </a:r>
            <a:r>
              <a:rPr lang="en-US" sz="3900" dirty="0" err="1"/>
              <a:t>vialte</a:t>
            </a:r>
            <a:r>
              <a:rPr lang="en-US" sz="3900" dirty="0"/>
              <a:t>, </a:t>
            </a:r>
            <a:r>
              <a:rPr lang="en-US" sz="3900" dirty="0" err="1"/>
              <a:t>Sualnak</a:t>
            </a:r>
            <a:r>
              <a:rPr lang="en-US" sz="3900" dirty="0"/>
              <a:t> in ka lung a </a:t>
            </a:r>
            <a:r>
              <a:rPr lang="en-US" sz="3900" dirty="0" err="1"/>
              <a:t>thur</a:t>
            </a:r>
            <a:r>
              <a:rPr lang="en-US" sz="3900" dirty="0"/>
              <a:t>, A </a:t>
            </a:r>
            <a:r>
              <a:rPr lang="en-US" sz="3900" dirty="0" err="1"/>
              <a:t>thian</a:t>
            </a:r>
            <a:r>
              <a:rPr lang="en-US" sz="3900" dirty="0"/>
              <a:t> a </a:t>
            </a:r>
            <a:r>
              <a:rPr lang="en-US" sz="3900" dirty="0" err="1"/>
              <a:t>ranter</a:t>
            </a:r>
            <a:r>
              <a:rPr lang="en-US" sz="3900" dirty="0"/>
              <a:t> </a:t>
            </a:r>
            <a:r>
              <a:rPr lang="en-US" sz="3900" dirty="0" err="1"/>
              <a:t>ve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8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Atu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hngalh</a:t>
            </a:r>
            <a:r>
              <a:rPr lang="en-US" sz="3900" dirty="0"/>
              <a:t> </a:t>
            </a:r>
            <a:r>
              <a:rPr lang="en-US" sz="3900" dirty="0" err="1"/>
              <a:t>Bawipa</a:t>
            </a:r>
            <a:r>
              <a:rPr lang="en-US" sz="3900" dirty="0"/>
              <a:t>, Nang </a:t>
            </a:r>
            <a:r>
              <a:rPr lang="en-US" sz="3900" dirty="0" err="1"/>
              <a:t>hlei</a:t>
            </a:r>
            <a:r>
              <a:rPr lang="en-US" sz="3900" dirty="0"/>
              <a:t> mi dang um lo; </a:t>
            </a:r>
            <a:r>
              <a:rPr lang="en-US" sz="3900" dirty="0" err="1"/>
              <a:t>Thinghmui</a:t>
            </a:r>
            <a:r>
              <a:rPr lang="en-US" sz="3900" dirty="0"/>
              <a:t> </a:t>
            </a:r>
            <a:r>
              <a:rPr lang="en-US" sz="3900" dirty="0" err="1"/>
              <a:t>hma</a:t>
            </a:r>
            <a:r>
              <a:rPr lang="en-US" sz="3900" dirty="0"/>
              <a:t> </a:t>
            </a:r>
            <a:r>
              <a:rPr lang="en-US" sz="3900" dirty="0" err="1"/>
              <a:t>damter</a:t>
            </a:r>
            <a:r>
              <a:rPr lang="en-US" sz="3900" dirty="0"/>
              <a:t> </a:t>
            </a:r>
            <a:r>
              <a:rPr lang="en-US" sz="3900" dirty="0" err="1"/>
              <a:t>kho</a:t>
            </a:r>
            <a:r>
              <a:rPr lang="en-US" sz="3900" dirty="0"/>
              <a:t>, </a:t>
            </a:r>
            <a:r>
              <a:rPr lang="en-US" sz="3900" dirty="0" err="1"/>
              <a:t>Lunghak</a:t>
            </a:r>
            <a:r>
              <a:rPr lang="en-US" sz="3900" dirty="0"/>
              <a:t> </a:t>
            </a:r>
            <a:r>
              <a:rPr lang="en-US" sz="3900" dirty="0" err="1"/>
              <a:t>nemter</a:t>
            </a:r>
            <a:r>
              <a:rPr lang="en-US" sz="3900" dirty="0"/>
              <a:t> </a:t>
            </a:r>
            <a:r>
              <a:rPr lang="en-US" sz="3900" dirty="0" err="1"/>
              <a:t>khotu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8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Jesuh</a:t>
            </a:r>
            <a:r>
              <a:rPr lang="en-US" sz="3900" dirty="0"/>
              <a:t> a </a:t>
            </a:r>
            <a:r>
              <a:rPr lang="en-US" sz="3900" dirty="0" err="1"/>
              <a:t>cham</a:t>
            </a:r>
            <a:r>
              <a:rPr lang="en-US" sz="3900" dirty="0"/>
              <a:t> </a:t>
            </a:r>
            <a:r>
              <a:rPr lang="en-US" sz="3900" dirty="0" err="1"/>
              <a:t>dih</a:t>
            </a:r>
            <a:r>
              <a:rPr lang="en-US" sz="3900" dirty="0"/>
              <a:t>, Lei ka bat </a:t>
            </a:r>
            <a:r>
              <a:rPr lang="en-US" sz="3900" dirty="0" err="1"/>
              <a:t>vialte</a:t>
            </a:r>
            <a:r>
              <a:rPr lang="en-US" sz="3900" dirty="0"/>
              <a:t>, </a:t>
            </a:r>
            <a:r>
              <a:rPr lang="en-US" sz="3900" dirty="0" err="1"/>
              <a:t>Sualnak</a:t>
            </a:r>
            <a:r>
              <a:rPr lang="en-US" sz="3900" dirty="0"/>
              <a:t> in ka lung a </a:t>
            </a:r>
            <a:r>
              <a:rPr lang="en-US" sz="3900" dirty="0" err="1"/>
              <a:t>thur</a:t>
            </a:r>
            <a:r>
              <a:rPr lang="en-US" sz="3900" dirty="0"/>
              <a:t>, A </a:t>
            </a:r>
            <a:r>
              <a:rPr lang="en-US" sz="3900" dirty="0" err="1"/>
              <a:t>thian</a:t>
            </a:r>
            <a:r>
              <a:rPr lang="en-US" sz="3900" dirty="0"/>
              <a:t> a </a:t>
            </a:r>
            <a:r>
              <a:rPr lang="en-US" sz="3900" dirty="0" err="1"/>
              <a:t>ranter</a:t>
            </a:r>
            <a:r>
              <a:rPr lang="en-US" sz="3900" dirty="0"/>
              <a:t> </a:t>
            </a:r>
            <a:r>
              <a:rPr lang="en-US" sz="3900" dirty="0" err="1"/>
              <a:t>ve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8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Na </a:t>
            </a:r>
            <a:r>
              <a:rPr lang="en-US" sz="3900" dirty="0" err="1"/>
              <a:t>zaangfahnak</a:t>
            </a:r>
            <a:r>
              <a:rPr lang="en-US" sz="3900" dirty="0"/>
              <a:t> </a:t>
            </a:r>
            <a:r>
              <a:rPr lang="en-US" sz="3900" dirty="0" err="1"/>
              <a:t>chim</a:t>
            </a:r>
            <a:r>
              <a:rPr lang="en-US" sz="3900" dirty="0"/>
              <a:t> </a:t>
            </a:r>
            <a:r>
              <a:rPr lang="en-US" sz="3900" dirty="0" err="1"/>
              <a:t>awkah</a:t>
            </a:r>
            <a:r>
              <a:rPr lang="en-US" sz="3900" dirty="0"/>
              <a:t>, </a:t>
            </a:r>
            <a:r>
              <a:rPr lang="en-US" sz="3900" dirty="0" err="1"/>
              <a:t>Zei</a:t>
            </a:r>
            <a:r>
              <a:rPr lang="en-US" sz="3900" dirty="0"/>
              <a:t> </a:t>
            </a:r>
            <a:r>
              <a:rPr lang="en-US" sz="3900" dirty="0" err="1"/>
              <a:t>hmanh</a:t>
            </a:r>
            <a:r>
              <a:rPr lang="en-US" sz="3900" dirty="0"/>
              <a:t> san ka </a:t>
            </a:r>
            <a:r>
              <a:rPr lang="en-US" sz="3900" dirty="0" err="1"/>
              <a:t>tlai</a:t>
            </a:r>
            <a:r>
              <a:rPr lang="en-US" sz="3900" dirty="0"/>
              <a:t> lo, Ka lung </a:t>
            </a:r>
            <a:r>
              <a:rPr lang="en-US" sz="3900" dirty="0" err="1"/>
              <a:t>sualnak</a:t>
            </a:r>
            <a:r>
              <a:rPr lang="en-US" sz="3900" dirty="0"/>
              <a:t> </a:t>
            </a:r>
            <a:r>
              <a:rPr lang="en-US" sz="3900" dirty="0" err="1"/>
              <a:t>fak</a:t>
            </a:r>
            <a:r>
              <a:rPr lang="en-US" sz="3900" dirty="0"/>
              <a:t> </a:t>
            </a:r>
            <a:r>
              <a:rPr lang="en-US" sz="3900" dirty="0" err="1"/>
              <a:t>tuk</a:t>
            </a:r>
            <a:r>
              <a:rPr lang="en-US" sz="3900" dirty="0"/>
              <a:t>, Na </a:t>
            </a:r>
            <a:r>
              <a:rPr lang="en-US" sz="3900" dirty="0" err="1"/>
              <a:t>thi</a:t>
            </a:r>
            <a:r>
              <a:rPr lang="en-US" sz="3900" dirty="0"/>
              <a:t> in ka </a:t>
            </a:r>
            <a:r>
              <a:rPr lang="en-US" sz="3900" dirty="0" err="1"/>
              <a:t>tawl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8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Jesuh</a:t>
            </a:r>
            <a:r>
              <a:rPr lang="en-US" sz="3900" dirty="0"/>
              <a:t> a </a:t>
            </a:r>
            <a:r>
              <a:rPr lang="en-US" sz="3900" dirty="0" err="1"/>
              <a:t>cham</a:t>
            </a:r>
            <a:r>
              <a:rPr lang="en-US" sz="3900" dirty="0"/>
              <a:t> </a:t>
            </a:r>
            <a:r>
              <a:rPr lang="en-US" sz="3900" dirty="0" err="1"/>
              <a:t>dih</a:t>
            </a:r>
            <a:r>
              <a:rPr lang="en-US" sz="3900" dirty="0"/>
              <a:t>, Lei ka bat </a:t>
            </a:r>
            <a:r>
              <a:rPr lang="en-US" sz="3900" dirty="0" err="1"/>
              <a:t>vialte</a:t>
            </a:r>
            <a:r>
              <a:rPr lang="en-US" sz="3900" dirty="0"/>
              <a:t>, </a:t>
            </a:r>
            <a:r>
              <a:rPr lang="en-US" sz="3900" dirty="0" err="1"/>
              <a:t>Sualnak</a:t>
            </a:r>
            <a:r>
              <a:rPr lang="en-US" sz="3900" dirty="0"/>
              <a:t> in ka lung a </a:t>
            </a:r>
            <a:r>
              <a:rPr lang="en-US" sz="3900" dirty="0" err="1"/>
              <a:t>thur</a:t>
            </a:r>
            <a:r>
              <a:rPr lang="en-US" sz="3900" dirty="0"/>
              <a:t>, A </a:t>
            </a:r>
            <a:r>
              <a:rPr lang="en-US" sz="3900" dirty="0" err="1"/>
              <a:t>thian</a:t>
            </a:r>
            <a:r>
              <a:rPr lang="en-US" sz="3900" dirty="0"/>
              <a:t> a </a:t>
            </a:r>
            <a:r>
              <a:rPr lang="en-US" sz="3900" dirty="0" err="1"/>
              <a:t>ranter</a:t>
            </a:r>
            <a:r>
              <a:rPr lang="en-US" sz="3900" dirty="0"/>
              <a:t> </a:t>
            </a:r>
            <a:r>
              <a:rPr lang="en-US" sz="3900" dirty="0" err="1"/>
              <a:t>ve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8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Ka </a:t>
            </a:r>
            <a:r>
              <a:rPr lang="en-US" sz="3900" dirty="0" err="1"/>
              <a:t>thihnak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</a:t>
            </a:r>
            <a:r>
              <a:rPr lang="en-US" sz="3900" dirty="0" err="1"/>
              <a:t>phan</a:t>
            </a:r>
            <a:r>
              <a:rPr lang="en-US" sz="3900" dirty="0"/>
              <a:t>, </a:t>
            </a:r>
            <a:r>
              <a:rPr lang="en-US" sz="3900" dirty="0" err="1"/>
              <a:t>Vancung</a:t>
            </a:r>
            <a:r>
              <a:rPr lang="en-US" sz="3900" dirty="0"/>
              <a:t> lei ah ka </a:t>
            </a:r>
            <a:r>
              <a:rPr lang="en-US" sz="3900" dirty="0" err="1"/>
              <a:t>kal</a:t>
            </a:r>
            <a:r>
              <a:rPr lang="en-US" sz="3900" dirty="0"/>
              <a:t>, </a:t>
            </a:r>
            <a:r>
              <a:rPr lang="en-US" sz="3900" dirty="0" err="1"/>
              <a:t>Khamhbawi</a:t>
            </a:r>
            <a:r>
              <a:rPr lang="en-US" sz="3900" dirty="0"/>
              <a:t> </a:t>
            </a:r>
            <a:r>
              <a:rPr lang="en-US" sz="3900" dirty="0" err="1"/>
              <a:t>thangthatnak</a:t>
            </a:r>
            <a:r>
              <a:rPr lang="en-US" sz="3900" dirty="0"/>
              <a:t> </a:t>
            </a:r>
            <a:r>
              <a:rPr lang="en-US" sz="3900" dirty="0" err="1"/>
              <a:t>hla</a:t>
            </a:r>
            <a:r>
              <a:rPr lang="en-US" sz="3900" dirty="0"/>
              <a:t> </a:t>
            </a:r>
            <a:r>
              <a:rPr lang="en-US" sz="3900" dirty="0" err="1"/>
              <a:t>Vanmi</a:t>
            </a:r>
            <a:r>
              <a:rPr lang="en-US" sz="3900" dirty="0"/>
              <a:t> </a:t>
            </a:r>
            <a:r>
              <a:rPr lang="en-US" sz="3900" dirty="0" err="1"/>
              <a:t>hmaiah</a:t>
            </a:r>
            <a:r>
              <a:rPr lang="en-US" sz="3900" dirty="0"/>
              <a:t> ka </a:t>
            </a:r>
            <a:r>
              <a:rPr lang="en-US" sz="3900" dirty="0" err="1"/>
              <a:t>sak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8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Jesuh</a:t>
            </a:r>
            <a:r>
              <a:rPr lang="en-US" sz="3900" dirty="0"/>
              <a:t> a </a:t>
            </a:r>
            <a:r>
              <a:rPr lang="en-US" sz="3900" dirty="0" err="1"/>
              <a:t>cham</a:t>
            </a:r>
            <a:r>
              <a:rPr lang="en-US" sz="3900" dirty="0"/>
              <a:t> </a:t>
            </a:r>
            <a:r>
              <a:rPr lang="en-US" sz="3900" dirty="0" err="1"/>
              <a:t>dih</a:t>
            </a:r>
            <a:r>
              <a:rPr lang="en-US" sz="3900" dirty="0"/>
              <a:t>, Lei ka bat </a:t>
            </a:r>
            <a:r>
              <a:rPr lang="en-US" sz="3900" dirty="0" err="1"/>
              <a:t>vialte</a:t>
            </a:r>
            <a:r>
              <a:rPr lang="en-US" sz="3900" dirty="0"/>
              <a:t>, </a:t>
            </a:r>
            <a:r>
              <a:rPr lang="en-US" sz="3900" dirty="0" err="1"/>
              <a:t>Sualnak</a:t>
            </a:r>
            <a:r>
              <a:rPr lang="en-US" sz="3900" dirty="0"/>
              <a:t> in ka lung a </a:t>
            </a:r>
            <a:r>
              <a:rPr lang="en-US" sz="3900" dirty="0" err="1"/>
              <a:t>thur</a:t>
            </a:r>
            <a:r>
              <a:rPr lang="en-US" sz="3900" dirty="0"/>
              <a:t>, A </a:t>
            </a:r>
            <a:r>
              <a:rPr lang="en-US" sz="3900" dirty="0" err="1"/>
              <a:t>thian</a:t>
            </a:r>
            <a:r>
              <a:rPr lang="en-US" sz="3900" dirty="0"/>
              <a:t> a </a:t>
            </a:r>
            <a:r>
              <a:rPr lang="en-US" sz="3900" dirty="0" err="1"/>
              <a:t>ranter</a:t>
            </a:r>
            <a:r>
              <a:rPr lang="en-US" sz="3900" dirty="0"/>
              <a:t> </a:t>
            </a:r>
            <a:r>
              <a:rPr lang="en-US" sz="3900" dirty="0" err="1"/>
              <a:t>ve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8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5. </a:t>
            </a:r>
            <a:r>
              <a:rPr lang="en-US" sz="3900" dirty="0" err="1"/>
              <a:t>Vancung</a:t>
            </a:r>
            <a:r>
              <a:rPr lang="en-US" sz="3900" dirty="0"/>
              <a:t> </a:t>
            </a:r>
            <a:r>
              <a:rPr lang="en-US" sz="3900" dirty="0" err="1"/>
              <a:t>khua</a:t>
            </a:r>
            <a:r>
              <a:rPr lang="en-US" sz="3900" dirty="0"/>
              <a:t> </a:t>
            </a:r>
            <a:r>
              <a:rPr lang="en-US" sz="3900" dirty="0" err="1"/>
              <a:t>ngan</a:t>
            </a:r>
            <a:r>
              <a:rPr lang="en-US" sz="3900" dirty="0"/>
              <a:t> </a:t>
            </a:r>
            <a:r>
              <a:rPr lang="en-US" sz="3900" dirty="0" err="1"/>
              <a:t>chungah</a:t>
            </a:r>
            <a:r>
              <a:rPr lang="en-US" sz="3900" dirty="0"/>
              <a:t>, A-</a:t>
            </a:r>
            <a:r>
              <a:rPr lang="en-US" sz="3900" dirty="0" err="1"/>
              <a:t>mah</a:t>
            </a:r>
            <a:r>
              <a:rPr lang="en-US" sz="3900" dirty="0"/>
              <a:t> sin ka </a:t>
            </a:r>
            <a:r>
              <a:rPr lang="en-US" sz="3900" dirty="0" err="1"/>
              <a:t>phan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kehram</a:t>
            </a:r>
            <a:r>
              <a:rPr lang="en-US" sz="3900" dirty="0"/>
              <a:t> ah, Ka </a:t>
            </a:r>
            <a:r>
              <a:rPr lang="en-US" sz="3900" dirty="0" err="1"/>
              <a:t>ngeihmi</a:t>
            </a:r>
            <a:r>
              <a:rPr lang="en-US" sz="3900" dirty="0"/>
              <a:t> ka </a:t>
            </a:r>
            <a:r>
              <a:rPr lang="en-US" sz="3900" dirty="0" err="1"/>
              <a:t>chiah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8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Jesuh</a:t>
            </a:r>
            <a:r>
              <a:rPr lang="en-US" sz="3900" dirty="0"/>
              <a:t> a </a:t>
            </a:r>
            <a:r>
              <a:rPr lang="en-US" sz="3900" dirty="0" err="1"/>
              <a:t>cham</a:t>
            </a:r>
            <a:r>
              <a:rPr lang="en-US" sz="3900" dirty="0"/>
              <a:t> </a:t>
            </a:r>
            <a:r>
              <a:rPr lang="en-US" sz="3900" dirty="0" err="1"/>
              <a:t>dih</a:t>
            </a:r>
            <a:r>
              <a:rPr lang="en-US" sz="3900" dirty="0"/>
              <a:t>, Lei ka bat </a:t>
            </a:r>
            <a:r>
              <a:rPr lang="en-US" sz="3900" dirty="0" err="1"/>
              <a:t>vialte</a:t>
            </a:r>
            <a:r>
              <a:rPr lang="en-US" sz="3900" dirty="0"/>
              <a:t>, </a:t>
            </a:r>
            <a:r>
              <a:rPr lang="en-US" sz="3900" dirty="0" err="1"/>
              <a:t>Sualnak</a:t>
            </a:r>
            <a:r>
              <a:rPr lang="en-US" sz="3900" dirty="0"/>
              <a:t> in ka lung a </a:t>
            </a:r>
            <a:r>
              <a:rPr lang="en-US" sz="3900" dirty="0" err="1"/>
              <a:t>thur</a:t>
            </a:r>
            <a:r>
              <a:rPr lang="en-US" sz="3900" dirty="0"/>
              <a:t>, A </a:t>
            </a:r>
            <a:r>
              <a:rPr lang="en-US" sz="3900" dirty="0" err="1"/>
              <a:t>thian</a:t>
            </a:r>
            <a:r>
              <a:rPr lang="en-US" sz="3900" dirty="0"/>
              <a:t> a </a:t>
            </a:r>
            <a:r>
              <a:rPr lang="en-US" sz="3900" dirty="0" err="1"/>
              <a:t>ranter</a:t>
            </a:r>
            <a:r>
              <a:rPr lang="en-US" sz="3900" dirty="0"/>
              <a:t> </a:t>
            </a:r>
            <a:r>
              <a:rPr lang="en-US" sz="3900" dirty="0" err="1"/>
              <a:t>ve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8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18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229. HMUN A UM RIH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F</a:t>
            </a:r>
          </a:p>
        </p:txBody>
      </p:sp>
    </p:spTree>
  </p:cSld>
  <p:clrMapOvr>
    <a:masterClrMapping/>
  </p:clrMapOvr>
</p:sld>
</file>

<file path=ppt/slides/slide18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Pathian</a:t>
            </a:r>
            <a:r>
              <a:rPr lang="en-US" sz="3900" dirty="0"/>
              <a:t> inn </a:t>
            </a:r>
            <a:r>
              <a:rPr lang="en-US" sz="3900" dirty="0" err="1"/>
              <a:t>tha</a:t>
            </a:r>
            <a:r>
              <a:rPr lang="en-US" sz="3900" dirty="0"/>
              <a:t> </a:t>
            </a:r>
            <a:r>
              <a:rPr lang="en-US" sz="3900" dirty="0" err="1"/>
              <a:t>chungah</a:t>
            </a:r>
            <a:r>
              <a:rPr lang="en-US" sz="3900" dirty="0"/>
              <a:t> </a:t>
            </a:r>
            <a:r>
              <a:rPr lang="en-US" sz="3900" dirty="0" err="1"/>
              <a:t>umnak</a:t>
            </a:r>
            <a:r>
              <a:rPr lang="en-US" sz="3900" dirty="0"/>
              <a:t> a um, A </a:t>
            </a:r>
            <a:r>
              <a:rPr lang="en-US" sz="3900" dirty="0" err="1"/>
              <a:t>lianh-ngannak</a:t>
            </a:r>
            <a:r>
              <a:rPr lang="en-US" sz="3900" dirty="0"/>
              <a:t> he </a:t>
            </a:r>
            <a:r>
              <a:rPr lang="en-US" sz="3900" dirty="0" err="1"/>
              <a:t>nannih</a:t>
            </a:r>
            <a:r>
              <a:rPr lang="en-US" sz="3900" dirty="0"/>
              <a:t> an </a:t>
            </a:r>
            <a:r>
              <a:rPr lang="en-US" sz="3900" dirty="0" err="1"/>
              <a:t>auh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; </a:t>
            </a:r>
            <a:r>
              <a:rPr lang="en-US" sz="3900" dirty="0" err="1"/>
              <a:t>Lut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a </a:t>
            </a:r>
            <a:r>
              <a:rPr lang="en-US" sz="3900" dirty="0" err="1"/>
              <a:t>tu</a:t>
            </a:r>
            <a:r>
              <a:rPr lang="en-US" sz="3900" dirty="0"/>
              <a:t> </a:t>
            </a:r>
            <a:r>
              <a:rPr lang="en-US" sz="3900" dirty="0" err="1"/>
              <a:t>lut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umnak</a:t>
            </a:r>
            <a:r>
              <a:rPr lang="en-US" sz="3900" dirty="0"/>
              <a:t> a um.</a:t>
            </a:r>
          </a:p>
        </p:txBody>
      </p:sp>
    </p:spTree>
  </p:cSld>
  <p:clrMapOvr>
    <a:masterClrMapping/>
  </p:clrMapOvr>
</p:sld>
</file>

<file path=ppt/slides/slide18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Chun </a:t>
            </a:r>
            <a:r>
              <a:rPr lang="en-US" sz="3900" dirty="0" err="1"/>
              <a:t>ni</a:t>
            </a:r>
            <a:r>
              <a:rPr lang="en-US" sz="3900" dirty="0"/>
              <a:t> </a:t>
            </a:r>
            <a:r>
              <a:rPr lang="en-US" sz="3900" dirty="0" err="1"/>
              <a:t>ceunak</a:t>
            </a:r>
            <a:r>
              <a:rPr lang="en-US" sz="3900" dirty="0"/>
              <a:t> </a:t>
            </a:r>
            <a:r>
              <a:rPr lang="en-US" sz="3900" dirty="0" err="1"/>
              <a:t>caan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</a:t>
            </a:r>
            <a:r>
              <a:rPr lang="en-US" sz="3900" dirty="0" err="1"/>
              <a:t>dih</a:t>
            </a:r>
            <a:r>
              <a:rPr lang="en-US" sz="3900" dirty="0"/>
              <a:t> </a:t>
            </a:r>
            <a:r>
              <a:rPr lang="en-US" sz="3900" dirty="0" err="1"/>
              <a:t>deng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Ni a </a:t>
            </a:r>
            <a:r>
              <a:rPr lang="en-US" sz="3900" dirty="0" err="1"/>
              <a:t>tla</a:t>
            </a:r>
            <a:r>
              <a:rPr lang="en-US" sz="3900" dirty="0"/>
              <a:t> </a:t>
            </a:r>
            <a:r>
              <a:rPr lang="en-US" sz="3900" dirty="0" err="1"/>
              <a:t>dengmang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</a:t>
            </a:r>
            <a:r>
              <a:rPr lang="en-US" sz="3900" dirty="0" err="1"/>
              <a:t>Atu</a:t>
            </a:r>
            <a:r>
              <a:rPr lang="en-US" sz="3900" dirty="0"/>
              <a:t> </a:t>
            </a:r>
            <a:r>
              <a:rPr lang="en-US" sz="3900" dirty="0" err="1"/>
              <a:t>ra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; Umnak ca inn a um </a:t>
            </a:r>
            <a:r>
              <a:rPr lang="en-US" sz="3900" dirty="0" err="1"/>
              <a:t>rih</a:t>
            </a:r>
            <a:r>
              <a:rPr lang="en-US" sz="3900" dirty="0"/>
              <a:t>, </a:t>
            </a:r>
            <a:r>
              <a:rPr lang="en-US" sz="3900" dirty="0" err="1"/>
              <a:t>va</a:t>
            </a:r>
            <a:r>
              <a:rPr lang="en-US" sz="3900" dirty="0"/>
              <a:t> </a:t>
            </a:r>
            <a:r>
              <a:rPr lang="en-US" sz="3900" dirty="0" err="1"/>
              <a:t>lut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8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Nupi</a:t>
            </a:r>
            <a:r>
              <a:rPr lang="en-US" sz="3900" dirty="0"/>
              <a:t> </a:t>
            </a:r>
            <a:r>
              <a:rPr lang="en-US" sz="3900" dirty="0" err="1"/>
              <a:t>thitnak</a:t>
            </a:r>
            <a:r>
              <a:rPr lang="en-US" sz="3900" dirty="0"/>
              <a:t> </a:t>
            </a:r>
            <a:r>
              <a:rPr lang="en-US" sz="3900" dirty="0" err="1"/>
              <a:t>chung</a:t>
            </a:r>
            <a:r>
              <a:rPr lang="en-US" sz="3900" dirty="0"/>
              <a:t> an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pumh</a:t>
            </a:r>
            <a:r>
              <a:rPr lang="en-US" sz="3900" dirty="0"/>
              <a:t> </a:t>
            </a:r>
            <a:r>
              <a:rPr lang="en-US" sz="3900" dirty="0" err="1"/>
              <a:t>lioah</a:t>
            </a:r>
            <a:r>
              <a:rPr lang="en-US" sz="3900" dirty="0"/>
              <a:t>, An </a:t>
            </a:r>
            <a:r>
              <a:rPr lang="en-US" sz="3900" dirty="0" err="1"/>
              <a:t>auhmi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ahcun</a:t>
            </a:r>
            <a:r>
              <a:rPr lang="en-US" sz="3900" dirty="0"/>
              <a:t> </a:t>
            </a:r>
            <a:r>
              <a:rPr lang="en-US" sz="3900" dirty="0" err="1"/>
              <a:t>lut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; Umnak ca inn a um </a:t>
            </a:r>
            <a:r>
              <a:rPr lang="en-US" sz="3900" dirty="0" err="1"/>
              <a:t>rih</a:t>
            </a:r>
            <a:r>
              <a:rPr lang="en-US" sz="3900" dirty="0"/>
              <a:t>, </a:t>
            </a:r>
            <a:r>
              <a:rPr lang="en-US" sz="3900" dirty="0" err="1"/>
              <a:t>va</a:t>
            </a:r>
            <a:r>
              <a:rPr lang="en-US" sz="3900" dirty="0"/>
              <a:t> </a:t>
            </a:r>
            <a:r>
              <a:rPr lang="en-US" sz="3900" dirty="0" err="1"/>
              <a:t>lut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8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A </a:t>
            </a:r>
            <a:r>
              <a:rPr lang="en-US" sz="3900" dirty="0" err="1"/>
              <a:t>khat</a:t>
            </a:r>
            <a:r>
              <a:rPr lang="en-US" sz="3900" dirty="0"/>
              <a:t> </a:t>
            </a:r>
            <a:r>
              <a:rPr lang="en-US" sz="3900" dirty="0" err="1"/>
              <a:t>deng-mang</a:t>
            </a:r>
            <a:r>
              <a:rPr lang="en-US" sz="3900" dirty="0"/>
              <a:t> </a:t>
            </a:r>
            <a:r>
              <a:rPr lang="en-US" sz="3900" dirty="0" err="1"/>
              <a:t>lawmhnak</a:t>
            </a:r>
            <a:r>
              <a:rPr lang="en-US" sz="3900" dirty="0"/>
              <a:t> inn </a:t>
            </a:r>
            <a:r>
              <a:rPr lang="en-US" sz="3900" dirty="0" err="1"/>
              <a:t>chungah</a:t>
            </a:r>
            <a:r>
              <a:rPr lang="en-US" sz="3900" dirty="0"/>
              <a:t> khan, </a:t>
            </a:r>
            <a:r>
              <a:rPr lang="en-US" sz="3900" dirty="0" err="1"/>
              <a:t>Zokzok</a:t>
            </a:r>
            <a:r>
              <a:rPr lang="en-US" sz="3900" dirty="0"/>
              <a:t> in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luh</a:t>
            </a:r>
            <a:r>
              <a:rPr lang="en-US" sz="3900" dirty="0"/>
              <a:t> </a:t>
            </a:r>
            <a:r>
              <a:rPr lang="en-US" sz="3900" dirty="0" err="1"/>
              <a:t>ahcun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; Umnak ca inn a um </a:t>
            </a:r>
            <a:r>
              <a:rPr lang="en-US" sz="3900" dirty="0" err="1"/>
              <a:t>rih</a:t>
            </a:r>
            <a:r>
              <a:rPr lang="en-US" sz="3900" dirty="0"/>
              <a:t>, </a:t>
            </a:r>
            <a:r>
              <a:rPr lang="en-US" sz="3900" dirty="0" err="1"/>
              <a:t>va</a:t>
            </a:r>
            <a:r>
              <a:rPr lang="en-US" sz="3900" dirty="0"/>
              <a:t> </a:t>
            </a:r>
            <a:r>
              <a:rPr lang="en-US" sz="3900" dirty="0" err="1"/>
              <a:t>lut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!</a:t>
            </a:r>
          </a:p>
        </p:txBody>
      </p:sp>
    </p:spTree>
  </p:cSld>
  <p:clrMapOvr>
    <a:masterClrMapping/>
  </p:clrMapOvr>
</p:sld>
</file>

<file path=ppt/slides/slide18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5. </a:t>
            </a:r>
            <a:r>
              <a:rPr lang="en-US" sz="3900" dirty="0" err="1"/>
              <a:t>Innka</a:t>
            </a:r>
            <a:r>
              <a:rPr lang="en-US" sz="3900" dirty="0"/>
              <a:t> </a:t>
            </a:r>
            <a:r>
              <a:rPr lang="en-US" sz="3900" dirty="0" err="1"/>
              <a:t>hun</a:t>
            </a:r>
            <a:r>
              <a:rPr lang="en-US" sz="3900" dirty="0"/>
              <a:t> </a:t>
            </a:r>
            <a:r>
              <a:rPr lang="en-US" sz="3900" dirty="0" err="1"/>
              <a:t>lioah</a:t>
            </a:r>
            <a:r>
              <a:rPr lang="en-US" sz="3900" dirty="0"/>
              <a:t> </a:t>
            </a:r>
            <a:r>
              <a:rPr lang="en-US" sz="3900" dirty="0" err="1"/>
              <a:t>luhnak</a:t>
            </a:r>
            <a:r>
              <a:rPr lang="en-US" sz="3900" dirty="0"/>
              <a:t> </a:t>
            </a:r>
            <a:r>
              <a:rPr lang="en-US" sz="3900" dirty="0" err="1"/>
              <a:t>caan</a:t>
            </a:r>
            <a:r>
              <a:rPr lang="en-US" sz="3900" dirty="0"/>
              <a:t> a um, </a:t>
            </a:r>
            <a:r>
              <a:rPr lang="en-US" sz="3900" dirty="0" err="1"/>
              <a:t>Naa</a:t>
            </a:r>
            <a:r>
              <a:rPr lang="en-US" sz="3900" dirty="0"/>
              <a:t> </a:t>
            </a:r>
            <a:r>
              <a:rPr lang="en-US" sz="3900" dirty="0" err="1"/>
              <a:t>timh</a:t>
            </a:r>
            <a:r>
              <a:rPr lang="en-US" sz="3900" dirty="0"/>
              <a:t> </a:t>
            </a:r>
            <a:r>
              <a:rPr lang="en-US" sz="3900" dirty="0" err="1"/>
              <a:t>ahcun</a:t>
            </a:r>
            <a:r>
              <a:rPr lang="en-US" sz="3900" dirty="0"/>
              <a:t> </a:t>
            </a:r>
            <a:r>
              <a:rPr lang="en-US" sz="3900" dirty="0" err="1"/>
              <a:t>kal</a:t>
            </a:r>
            <a:r>
              <a:rPr lang="en-US" sz="3900" dirty="0"/>
              <a:t> law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phak</a:t>
            </a:r>
            <a:r>
              <a:rPr lang="en-US" sz="3900" dirty="0"/>
              <a:t> </a:t>
            </a:r>
            <a:r>
              <a:rPr lang="en-US" sz="3900" dirty="0" err="1"/>
              <a:t>te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; </a:t>
            </a:r>
            <a:r>
              <a:rPr lang="en-US" sz="3900" dirty="0" err="1"/>
              <a:t>Kal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lut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umnak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um </a:t>
            </a:r>
            <a:r>
              <a:rPr lang="en-US" sz="3900" dirty="0" err="1"/>
              <a:t>rih</a:t>
            </a:r>
            <a:r>
              <a:rPr lang="en-US" sz="3900" dirty="0"/>
              <a:t>!</a:t>
            </a:r>
          </a:p>
        </p:txBody>
      </p:sp>
    </p:spTree>
  </p:cSld>
  <p:clrMapOvr>
    <a:masterClrMapping/>
  </p:clrMapOvr>
</p:sld>
</file>

<file path=ppt/slides/slide18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6. </a:t>
            </a:r>
            <a:r>
              <a:rPr lang="en-US" sz="3900" dirty="0" err="1"/>
              <a:t>Lut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lut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puai</a:t>
            </a:r>
            <a:r>
              <a:rPr lang="en-US" sz="3900" dirty="0"/>
              <a:t> </a:t>
            </a:r>
            <a:r>
              <a:rPr lang="en-US" sz="3900" dirty="0" err="1"/>
              <a:t>chungah</a:t>
            </a:r>
            <a:r>
              <a:rPr lang="en-US" sz="3900" dirty="0"/>
              <a:t> khan dir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dawtnak</a:t>
            </a:r>
            <a:r>
              <a:rPr lang="en-US" sz="3900" dirty="0"/>
              <a:t> </a:t>
            </a:r>
            <a:r>
              <a:rPr lang="en-US" sz="3900" dirty="0" err="1"/>
              <a:t>ti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nan</a:t>
            </a:r>
            <a:r>
              <a:rPr lang="en-US" sz="3900" dirty="0"/>
              <a:t> din </a:t>
            </a:r>
            <a:r>
              <a:rPr lang="en-US" sz="3900" dirty="0" err="1"/>
              <a:t>cio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; </a:t>
            </a:r>
            <a:r>
              <a:rPr lang="en-US" sz="3900" dirty="0" err="1"/>
              <a:t>Atu</a:t>
            </a:r>
            <a:r>
              <a:rPr lang="en-US" sz="3900" dirty="0"/>
              <a:t> </a:t>
            </a:r>
            <a:r>
              <a:rPr lang="en-US" sz="3900" dirty="0" err="1"/>
              <a:t>kal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umnak</a:t>
            </a:r>
            <a:r>
              <a:rPr lang="en-US" sz="3900" dirty="0"/>
              <a:t> ding a um </a:t>
            </a:r>
            <a:r>
              <a:rPr lang="en-US" sz="3900" dirty="0" err="1"/>
              <a:t>rih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8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18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pl-PL" sz="3900" dirty="0"/>
              <a:t>230. JESUH CA UMNAK NA NGEI MAW?</a:t>
            </a:r>
          </a:p>
          <a:p>
            <a:r>
              <a:rPr lang="pl-PL" sz="3900" dirty="0"/>
              <a:t>Doh is C</a:t>
            </a:r>
            <a:endParaRPr lang="en-US" sz="3900" dirty="0"/>
          </a:p>
        </p:txBody>
      </p:sp>
    </p:spTree>
  </p:cSld>
  <p:clrMapOvr>
    <a:masterClrMapping/>
  </p:clrMapOvr>
</p:sld>
</file>

<file path=ppt/slides/slide18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Na </a:t>
            </a:r>
            <a:r>
              <a:rPr lang="en-US" sz="3900" dirty="0" err="1"/>
              <a:t>sualnak</a:t>
            </a:r>
            <a:r>
              <a:rPr lang="en-US" sz="3900" dirty="0"/>
              <a:t> ca a </a:t>
            </a:r>
            <a:r>
              <a:rPr lang="en-US" sz="3900" dirty="0" err="1"/>
              <a:t>ing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, A </a:t>
            </a:r>
            <a:r>
              <a:rPr lang="en-US" sz="3900" dirty="0" err="1"/>
              <a:t>umnak</a:t>
            </a:r>
            <a:r>
              <a:rPr lang="en-US" sz="3900" dirty="0"/>
              <a:t> </a:t>
            </a:r>
            <a:r>
              <a:rPr lang="en-US" sz="3900" dirty="0" err="1"/>
              <a:t>hmun</a:t>
            </a:r>
            <a:r>
              <a:rPr lang="en-US" sz="3900" dirty="0"/>
              <a:t> a um maw? Inn-</a:t>
            </a:r>
            <a:r>
              <a:rPr lang="en-US" sz="3900" dirty="0" err="1"/>
              <a:t>khar</a:t>
            </a:r>
            <a:r>
              <a:rPr lang="en-US" sz="3900" dirty="0"/>
              <a:t> </a:t>
            </a:r>
            <a:r>
              <a:rPr lang="en-US" sz="3900" dirty="0" err="1"/>
              <a:t>kingh</a:t>
            </a:r>
            <a:r>
              <a:rPr lang="en-US" sz="3900" dirty="0"/>
              <a:t> in </a:t>
            </a:r>
            <a:r>
              <a:rPr lang="en-US" sz="3900" dirty="0" err="1"/>
              <a:t>luh</a:t>
            </a:r>
            <a:r>
              <a:rPr lang="en-US" sz="3900" dirty="0"/>
              <a:t> </a:t>
            </a:r>
            <a:r>
              <a:rPr lang="en-US" sz="3900" dirty="0" err="1"/>
              <a:t>awk</a:t>
            </a:r>
            <a:r>
              <a:rPr lang="en-US" sz="3900" dirty="0"/>
              <a:t> a </a:t>
            </a:r>
            <a:r>
              <a:rPr lang="en-US" sz="3900" dirty="0" err="1"/>
              <a:t>ra</a:t>
            </a:r>
            <a:r>
              <a:rPr lang="en-US" sz="3900" dirty="0"/>
              <a:t>, </a:t>
            </a:r>
            <a:r>
              <a:rPr lang="en-US" sz="3900" dirty="0" err="1"/>
              <a:t>Misual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an duh </a:t>
            </a:r>
            <a:r>
              <a:rPr lang="en-US" sz="3900" dirty="0" err="1"/>
              <a:t>lai</a:t>
            </a:r>
            <a:r>
              <a:rPr lang="en-US" sz="3900" dirty="0"/>
              <a:t> maw?</a:t>
            </a:r>
          </a:p>
        </p:txBody>
      </p:sp>
    </p:spTree>
  </p:cSld>
  <p:clrMapOvr>
    <a:masterClrMapping/>
  </p:clrMapOvr>
</p:sld>
</file>

<file path=ppt/slides/slide18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Siangpahrang</a:t>
            </a:r>
            <a:r>
              <a:rPr lang="en-US" sz="3900" dirty="0"/>
              <a:t>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ca-ah, Umnak </a:t>
            </a:r>
            <a:r>
              <a:rPr lang="en-US" sz="3900" dirty="0" err="1"/>
              <a:t>hmun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remh</a:t>
            </a:r>
            <a:r>
              <a:rPr lang="en-US" sz="3900" dirty="0"/>
              <a:t> </a:t>
            </a:r>
            <a:r>
              <a:rPr lang="en-US" sz="3900" dirty="0" err="1"/>
              <a:t>cio</a:t>
            </a:r>
            <a:r>
              <a:rPr lang="en-US" sz="3900" dirty="0"/>
              <a:t> u; Na </a:t>
            </a:r>
            <a:r>
              <a:rPr lang="en-US" sz="3900" dirty="0" err="1"/>
              <a:t>lungthin</a:t>
            </a:r>
            <a:r>
              <a:rPr lang="en-US" sz="3900" dirty="0"/>
              <a:t> </a:t>
            </a:r>
            <a:r>
              <a:rPr lang="en-US" sz="3900" dirty="0" err="1"/>
              <a:t>innka</a:t>
            </a:r>
            <a:r>
              <a:rPr lang="en-US" sz="3900" dirty="0"/>
              <a:t> </a:t>
            </a:r>
            <a:r>
              <a:rPr lang="en-US" sz="3900" dirty="0" err="1"/>
              <a:t>kauhter</a:t>
            </a:r>
            <a:r>
              <a:rPr lang="en-US" sz="3900" dirty="0"/>
              <a:t> law, Hung in </a:t>
            </a:r>
            <a:r>
              <a:rPr lang="en-US" sz="3900" dirty="0" err="1"/>
              <a:t>luhter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law.</a:t>
            </a:r>
          </a:p>
        </p:txBody>
      </p:sp>
    </p:spTree>
  </p:cSld>
  <p:clrMapOvr>
    <a:masterClrMapping/>
  </p:clrMapOvr>
</p:sld>
</file>

<file path=ppt/slides/slide18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Na </a:t>
            </a:r>
            <a:r>
              <a:rPr lang="en-US" sz="3900" dirty="0" err="1"/>
              <a:t>rian</a:t>
            </a:r>
            <a:r>
              <a:rPr lang="en-US" sz="3900" dirty="0"/>
              <a:t> ca le </a:t>
            </a:r>
            <a:r>
              <a:rPr lang="en-US" sz="3900" dirty="0" err="1"/>
              <a:t>nuamhnak</a:t>
            </a:r>
            <a:r>
              <a:rPr lang="en-US" sz="3900" dirty="0"/>
              <a:t> ca-ah, Na </a:t>
            </a:r>
            <a:r>
              <a:rPr lang="en-US" sz="3900" dirty="0" err="1"/>
              <a:t>lungah</a:t>
            </a:r>
            <a:r>
              <a:rPr lang="en-US" sz="3900" dirty="0"/>
              <a:t> </a:t>
            </a:r>
            <a:r>
              <a:rPr lang="en-US" sz="3900" dirty="0" err="1"/>
              <a:t>hmun</a:t>
            </a:r>
            <a:r>
              <a:rPr lang="en-US" sz="3900" dirty="0"/>
              <a:t> a um </a:t>
            </a:r>
            <a:r>
              <a:rPr lang="en-US" sz="3900" dirty="0" err="1"/>
              <a:t>ko</a:t>
            </a:r>
            <a:r>
              <a:rPr lang="en-US" sz="3900" dirty="0"/>
              <a:t>, Si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Bawipa</a:t>
            </a:r>
            <a:r>
              <a:rPr lang="en-US" sz="3900" dirty="0"/>
              <a:t> ca-ah, Umnak </a:t>
            </a:r>
            <a:r>
              <a:rPr lang="en-US" sz="3900" dirty="0" err="1"/>
              <a:t>hmun</a:t>
            </a:r>
            <a:r>
              <a:rPr lang="en-US" sz="3900" dirty="0"/>
              <a:t> a um </a:t>
            </a:r>
            <a:r>
              <a:rPr lang="en-US" sz="3900" dirty="0" err="1"/>
              <a:t>ve</a:t>
            </a:r>
            <a:r>
              <a:rPr lang="en-US" sz="3900" dirty="0"/>
              <a:t> maw?</a:t>
            </a:r>
          </a:p>
        </p:txBody>
      </p:sp>
    </p:spTree>
  </p:cSld>
  <p:clrMapOvr>
    <a:masterClrMapping/>
  </p:clrMapOvr>
</p:sld>
</file>

<file path=ppt/slides/slide18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Siangpahrang</a:t>
            </a:r>
            <a:r>
              <a:rPr lang="en-US" sz="3900" dirty="0"/>
              <a:t>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ca-ah, Umnak </a:t>
            </a:r>
            <a:r>
              <a:rPr lang="en-US" sz="3900" dirty="0" err="1"/>
              <a:t>hmun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remh</a:t>
            </a:r>
            <a:r>
              <a:rPr lang="en-US" sz="3900" dirty="0"/>
              <a:t> </a:t>
            </a:r>
            <a:r>
              <a:rPr lang="en-US" sz="3900" dirty="0" err="1"/>
              <a:t>cio</a:t>
            </a:r>
            <a:r>
              <a:rPr lang="en-US" sz="3900" dirty="0"/>
              <a:t> u; Na </a:t>
            </a:r>
            <a:r>
              <a:rPr lang="en-US" sz="3900" dirty="0" err="1"/>
              <a:t>lungthin</a:t>
            </a:r>
            <a:r>
              <a:rPr lang="en-US" sz="3900" dirty="0"/>
              <a:t> </a:t>
            </a:r>
            <a:r>
              <a:rPr lang="en-US" sz="3900" dirty="0" err="1"/>
              <a:t>innka</a:t>
            </a:r>
            <a:r>
              <a:rPr lang="en-US" sz="3900" dirty="0"/>
              <a:t> </a:t>
            </a:r>
            <a:r>
              <a:rPr lang="en-US" sz="3900" dirty="0" err="1"/>
              <a:t>kauhter</a:t>
            </a:r>
            <a:r>
              <a:rPr lang="en-US" sz="3900" dirty="0"/>
              <a:t> law, Hung in </a:t>
            </a:r>
            <a:r>
              <a:rPr lang="en-US" sz="3900" dirty="0" err="1"/>
              <a:t>luhter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law.</a:t>
            </a:r>
          </a:p>
        </p:txBody>
      </p:sp>
    </p:spTree>
  </p:cSld>
  <p:clrMapOvr>
    <a:masterClrMapping/>
  </p:clrMapOvr>
</p:sld>
</file>

<file path=ppt/slides/slide18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a </a:t>
            </a:r>
            <a:r>
              <a:rPr lang="en-US" sz="3900" dirty="0" err="1"/>
              <a:t>tum</a:t>
            </a:r>
            <a:r>
              <a:rPr lang="en-US" sz="3900" dirty="0"/>
              <a:t> than </a:t>
            </a:r>
            <a:r>
              <a:rPr lang="en-US" sz="3900" dirty="0" err="1"/>
              <a:t>tikah</a:t>
            </a:r>
            <a:r>
              <a:rPr lang="en-US" sz="3900" dirty="0"/>
              <a:t>, A </a:t>
            </a:r>
            <a:r>
              <a:rPr lang="en-US" sz="3900" dirty="0" err="1"/>
              <a:t>thawngtha</a:t>
            </a:r>
            <a:r>
              <a:rPr lang="en-US" sz="3900" dirty="0"/>
              <a:t> in an </a:t>
            </a:r>
            <a:r>
              <a:rPr lang="en-US" sz="3900" dirty="0" err="1"/>
              <a:t>auh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Nihin</a:t>
            </a:r>
            <a:r>
              <a:rPr lang="en-US" sz="3900" dirty="0"/>
              <a:t> a </a:t>
            </a:r>
            <a:r>
              <a:rPr lang="en-US" sz="3900" dirty="0" err="1"/>
              <a:t>thawngtha</a:t>
            </a:r>
            <a:r>
              <a:rPr lang="en-US" sz="3900" dirty="0"/>
              <a:t> </a:t>
            </a:r>
            <a:r>
              <a:rPr lang="en-US" sz="3900" dirty="0" err="1"/>
              <a:t>hla</a:t>
            </a:r>
            <a:r>
              <a:rPr lang="en-US" sz="3900" dirty="0"/>
              <a:t> </a:t>
            </a:r>
            <a:r>
              <a:rPr lang="en-US" sz="3900" dirty="0" err="1"/>
              <a:t>sa</a:t>
            </a:r>
            <a:r>
              <a:rPr lang="en-US" sz="3900" dirty="0"/>
              <a:t> u, </a:t>
            </a:r>
            <a:r>
              <a:rPr lang="en-US" sz="3900" dirty="0" err="1"/>
              <a:t>Thaizing</a:t>
            </a:r>
            <a:r>
              <a:rPr lang="en-US" sz="3900" dirty="0"/>
              <a:t> </a:t>
            </a:r>
            <a:r>
              <a:rPr lang="en-US" sz="3900" dirty="0" err="1"/>
              <a:t>ngang</a:t>
            </a:r>
            <a:r>
              <a:rPr lang="en-US" sz="3900" dirty="0"/>
              <a:t> loin </a:t>
            </a:r>
            <a:r>
              <a:rPr lang="en-US" sz="3900" dirty="0" err="1"/>
              <a:t>zum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8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Siangpahrang</a:t>
            </a:r>
            <a:r>
              <a:rPr lang="en-US" sz="3900" dirty="0"/>
              <a:t>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ca-ah, Umnak </a:t>
            </a:r>
            <a:r>
              <a:rPr lang="en-US" sz="3900" dirty="0" err="1"/>
              <a:t>hmun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remh</a:t>
            </a:r>
            <a:r>
              <a:rPr lang="en-US" sz="3900" dirty="0"/>
              <a:t> </a:t>
            </a:r>
            <a:r>
              <a:rPr lang="en-US" sz="3900" dirty="0" err="1"/>
              <a:t>cio</a:t>
            </a:r>
            <a:r>
              <a:rPr lang="en-US" sz="3900" dirty="0"/>
              <a:t> u; Na </a:t>
            </a:r>
            <a:r>
              <a:rPr lang="en-US" sz="3900" dirty="0" err="1"/>
              <a:t>lungthin</a:t>
            </a:r>
            <a:r>
              <a:rPr lang="en-US" sz="3900" dirty="0"/>
              <a:t> </a:t>
            </a:r>
            <a:r>
              <a:rPr lang="en-US" sz="3900" dirty="0" err="1"/>
              <a:t>innka</a:t>
            </a:r>
            <a:r>
              <a:rPr lang="en-US" sz="3900" dirty="0"/>
              <a:t> </a:t>
            </a:r>
            <a:r>
              <a:rPr lang="en-US" sz="3900" dirty="0" err="1"/>
              <a:t>kauhter</a:t>
            </a:r>
            <a:r>
              <a:rPr lang="en-US" sz="3900" dirty="0"/>
              <a:t> law, Hung in </a:t>
            </a:r>
            <a:r>
              <a:rPr lang="en-US" sz="3900" dirty="0" err="1"/>
              <a:t>luhter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law.</a:t>
            </a:r>
          </a:p>
        </p:txBody>
      </p:sp>
    </p:spTree>
  </p:cSld>
  <p:clrMapOvr>
    <a:masterClrMapping/>
  </p:clrMapOvr>
</p:sld>
</file>

<file path=ppt/slides/slide18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Na </a:t>
            </a:r>
            <a:r>
              <a:rPr lang="en-US" sz="3900" dirty="0" err="1"/>
              <a:t>caan</a:t>
            </a:r>
            <a:r>
              <a:rPr lang="en-US" sz="3900" dirty="0"/>
              <a:t> le </a:t>
            </a:r>
            <a:r>
              <a:rPr lang="en-US" sz="3900" dirty="0" err="1"/>
              <a:t>lungthin</a:t>
            </a:r>
            <a:r>
              <a:rPr lang="en-US" sz="3900" dirty="0"/>
              <a:t> </a:t>
            </a:r>
            <a:r>
              <a:rPr lang="en-US" sz="3900" dirty="0" err="1"/>
              <a:t>va</a:t>
            </a:r>
            <a:r>
              <a:rPr lang="en-US" sz="3900" dirty="0"/>
              <a:t> </a:t>
            </a:r>
            <a:r>
              <a:rPr lang="en-US" sz="3900" dirty="0" err="1"/>
              <a:t>pe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Velngeihnak</a:t>
            </a:r>
            <a:r>
              <a:rPr lang="en-US" sz="3900" dirty="0"/>
              <a:t> </a:t>
            </a:r>
            <a:r>
              <a:rPr lang="en-US" sz="3900" dirty="0" err="1"/>
              <a:t>ni</a:t>
            </a:r>
            <a:r>
              <a:rPr lang="en-US" sz="3900" dirty="0"/>
              <a:t> </a:t>
            </a:r>
            <a:r>
              <a:rPr lang="en-US" sz="3900" dirty="0" err="1"/>
              <a:t>liam</a:t>
            </a:r>
            <a:r>
              <a:rPr lang="en-US" sz="3900" dirty="0"/>
              <a:t> </a:t>
            </a:r>
            <a:r>
              <a:rPr lang="en-US" sz="3900" dirty="0" err="1"/>
              <a:t>hlanah</a:t>
            </a:r>
            <a:r>
              <a:rPr lang="en-US" sz="3900" dirty="0"/>
              <a:t>,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an </a:t>
            </a:r>
            <a:r>
              <a:rPr lang="en-US" sz="3900" dirty="0" err="1"/>
              <a:t>auh</a:t>
            </a:r>
            <a:r>
              <a:rPr lang="en-US" sz="3900" dirty="0"/>
              <a:t> </a:t>
            </a:r>
            <a:r>
              <a:rPr lang="en-US" sz="3900" dirty="0" err="1"/>
              <a:t>lioah</a:t>
            </a:r>
            <a:r>
              <a:rPr lang="en-US" sz="3900" dirty="0"/>
              <a:t>, Rau </a:t>
            </a:r>
            <a:r>
              <a:rPr lang="en-US" sz="3900" dirty="0" err="1"/>
              <a:t>hin</a:t>
            </a:r>
            <a:r>
              <a:rPr lang="en-US" sz="3900" dirty="0"/>
              <a:t> lo </a:t>
            </a:r>
            <a:r>
              <a:rPr lang="en-US" sz="3900" dirty="0" err="1"/>
              <a:t>tein</a:t>
            </a:r>
            <a:r>
              <a:rPr lang="en-US" sz="3900" dirty="0"/>
              <a:t> </a:t>
            </a:r>
            <a:r>
              <a:rPr lang="en-US" sz="3900" dirty="0" err="1"/>
              <a:t>ra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8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Siangpahrang</a:t>
            </a:r>
            <a:r>
              <a:rPr lang="en-US" sz="3900" dirty="0"/>
              <a:t>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ca-ah, Umnak </a:t>
            </a:r>
            <a:r>
              <a:rPr lang="en-US" sz="3900" dirty="0" err="1"/>
              <a:t>hmun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remh</a:t>
            </a:r>
            <a:r>
              <a:rPr lang="en-US" sz="3900" dirty="0"/>
              <a:t> </a:t>
            </a:r>
            <a:r>
              <a:rPr lang="en-US" sz="3900" dirty="0" err="1"/>
              <a:t>cio</a:t>
            </a:r>
            <a:r>
              <a:rPr lang="en-US" sz="3900" dirty="0"/>
              <a:t> u; Na </a:t>
            </a:r>
            <a:r>
              <a:rPr lang="en-US" sz="3900" dirty="0" err="1"/>
              <a:t>lungthin</a:t>
            </a:r>
            <a:r>
              <a:rPr lang="en-US" sz="3900" dirty="0"/>
              <a:t> </a:t>
            </a:r>
            <a:r>
              <a:rPr lang="en-US" sz="3900" dirty="0" err="1"/>
              <a:t>innka</a:t>
            </a:r>
            <a:r>
              <a:rPr lang="en-US" sz="3900" dirty="0"/>
              <a:t> </a:t>
            </a:r>
            <a:r>
              <a:rPr lang="en-US" sz="3900" dirty="0" err="1"/>
              <a:t>kauhter</a:t>
            </a:r>
            <a:r>
              <a:rPr lang="en-US" sz="3900" dirty="0"/>
              <a:t> law, Hung in </a:t>
            </a:r>
            <a:r>
              <a:rPr lang="en-US" sz="3900" dirty="0" err="1"/>
              <a:t>luhter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law.</a:t>
            </a:r>
          </a:p>
        </p:txBody>
      </p:sp>
    </p:spTree>
  </p:cSld>
  <p:clrMapOvr>
    <a:masterClrMapping/>
  </p:clrMapOvr>
</p:sld>
</file>

<file path=ppt/slides/slide18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18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231. MISUAL MI, RA TUAH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F</a:t>
            </a:r>
          </a:p>
        </p:txBody>
      </p:sp>
    </p:spTree>
  </p:cSld>
  <p:clrMapOvr>
    <a:masterClrMapping/>
  </p:clrMapOvr>
</p:sld>
</file>

<file path=ppt/slides/slide18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Misual</a:t>
            </a:r>
            <a:r>
              <a:rPr lang="en-US" sz="3900" dirty="0"/>
              <a:t>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an </a:t>
            </a:r>
            <a:r>
              <a:rPr lang="en-US" sz="3900" dirty="0" err="1"/>
              <a:t>auh</a:t>
            </a:r>
            <a:r>
              <a:rPr lang="en-US" sz="3900" dirty="0"/>
              <a:t>,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, Nang ca </a:t>
            </a:r>
            <a:r>
              <a:rPr lang="en-US" sz="3900" dirty="0" err="1"/>
              <a:t>thla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cam </a:t>
            </a:r>
            <a:r>
              <a:rPr lang="en-US" sz="3900" dirty="0" err="1"/>
              <a:t>lioah</a:t>
            </a:r>
            <a:r>
              <a:rPr lang="en-US" sz="3900" dirty="0"/>
              <a:t>, </a:t>
            </a:r>
            <a:r>
              <a:rPr lang="en-US" sz="3900" dirty="0" err="1"/>
              <a:t>Atu</a:t>
            </a:r>
            <a:r>
              <a:rPr lang="en-US" sz="3900" dirty="0"/>
              <a:t> </a:t>
            </a:r>
            <a:r>
              <a:rPr lang="en-US" sz="3900" dirty="0" err="1"/>
              <a:t>ra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Na </a:t>
            </a:r>
            <a:r>
              <a:rPr lang="en-US" sz="3900" dirty="0" err="1"/>
              <a:t>sualnak</a:t>
            </a:r>
            <a:r>
              <a:rPr lang="en-US" sz="3900" dirty="0"/>
              <a:t> </a:t>
            </a:r>
            <a:r>
              <a:rPr lang="en-US" sz="3900" dirty="0" err="1"/>
              <a:t>atu</a:t>
            </a:r>
            <a:r>
              <a:rPr lang="en-US" sz="3900" dirty="0"/>
              <a:t> </a:t>
            </a:r>
            <a:r>
              <a:rPr lang="en-US" sz="3900" dirty="0" err="1"/>
              <a:t>hlaw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Maw </a:t>
            </a:r>
            <a:r>
              <a:rPr lang="en-US" sz="3900" dirty="0" err="1"/>
              <a:t>misual</a:t>
            </a:r>
            <a:r>
              <a:rPr lang="en-US" sz="3900" dirty="0"/>
              <a:t> mi,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thachin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ruat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A-</a:t>
            </a:r>
            <a:r>
              <a:rPr lang="en-US" sz="3900" dirty="0" err="1"/>
              <a:t>tu</a:t>
            </a:r>
            <a:r>
              <a:rPr lang="en-US" sz="3900" dirty="0"/>
              <a:t> </a:t>
            </a:r>
            <a:r>
              <a:rPr lang="en-US" sz="3900" dirty="0" err="1"/>
              <a:t>ra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8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Na </a:t>
            </a:r>
            <a:r>
              <a:rPr lang="en-US" sz="3900" dirty="0" err="1"/>
              <a:t>thil</a:t>
            </a:r>
            <a:r>
              <a:rPr lang="en-US" sz="3900" dirty="0"/>
              <a:t> </a:t>
            </a:r>
            <a:r>
              <a:rPr lang="en-US" sz="3900" dirty="0" err="1"/>
              <a:t>phorh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</a:t>
            </a:r>
            <a:r>
              <a:rPr lang="en-US" sz="3900" dirty="0" err="1"/>
              <a:t>rit</a:t>
            </a:r>
            <a:r>
              <a:rPr lang="en-US" sz="3900" dirty="0"/>
              <a:t> maw? Nang </a:t>
            </a:r>
            <a:r>
              <a:rPr lang="en-US" sz="3900" dirty="0" err="1"/>
              <a:t>misual</a:t>
            </a:r>
            <a:r>
              <a:rPr lang="en-US" sz="3900" dirty="0"/>
              <a:t> mi,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an </a:t>
            </a:r>
            <a:r>
              <a:rPr lang="en-US" sz="3900" dirty="0" err="1"/>
              <a:t>chan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Atu</a:t>
            </a:r>
            <a:r>
              <a:rPr lang="en-US" sz="3900" dirty="0"/>
              <a:t> </a:t>
            </a:r>
            <a:r>
              <a:rPr lang="en-US" sz="3900" dirty="0" err="1"/>
              <a:t>ra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an </a:t>
            </a:r>
            <a:r>
              <a:rPr lang="en-US" sz="3900" dirty="0" err="1"/>
              <a:t>hleng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lo, </a:t>
            </a:r>
            <a:r>
              <a:rPr lang="en-US" sz="3900" dirty="0" err="1"/>
              <a:t>Sualnak</a:t>
            </a:r>
            <a:r>
              <a:rPr lang="en-US" sz="3900" dirty="0"/>
              <a:t> </a:t>
            </a:r>
            <a:r>
              <a:rPr lang="en-US" sz="3900" dirty="0" err="1"/>
              <a:t>ngeimi</a:t>
            </a:r>
            <a:r>
              <a:rPr lang="en-US" sz="3900" dirty="0"/>
              <a:t>,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dawt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a </a:t>
            </a:r>
            <a:r>
              <a:rPr lang="en-US" sz="3900" dirty="0" err="1"/>
              <a:t>ti</a:t>
            </a:r>
            <a:r>
              <a:rPr lang="en-US" sz="3900" dirty="0"/>
              <a:t>, </a:t>
            </a:r>
            <a:r>
              <a:rPr lang="en-US" sz="3900" dirty="0" err="1"/>
              <a:t>Atu</a:t>
            </a:r>
            <a:r>
              <a:rPr lang="en-US" sz="3900" dirty="0"/>
              <a:t> </a:t>
            </a:r>
            <a:r>
              <a:rPr lang="en-US" sz="3900" dirty="0" err="1"/>
              <a:t>ra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8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Nem</a:t>
            </a:r>
            <a:r>
              <a:rPr lang="en-US" sz="3900" dirty="0"/>
              <a:t> </a:t>
            </a:r>
            <a:r>
              <a:rPr lang="en-US" sz="3900" dirty="0" err="1"/>
              <a:t>tein</a:t>
            </a:r>
            <a:r>
              <a:rPr lang="en-US" sz="3900" dirty="0"/>
              <a:t> an </a:t>
            </a:r>
            <a:r>
              <a:rPr lang="en-US" sz="3900" dirty="0" err="1"/>
              <a:t>auh</a:t>
            </a:r>
            <a:r>
              <a:rPr lang="en-US" sz="3900" dirty="0"/>
              <a:t>, </a:t>
            </a:r>
            <a:r>
              <a:rPr lang="en-US" sz="3900" dirty="0" err="1"/>
              <a:t>ngai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Sualnak</a:t>
            </a:r>
            <a:r>
              <a:rPr lang="en-US" sz="3900" dirty="0"/>
              <a:t> </a:t>
            </a:r>
            <a:r>
              <a:rPr lang="en-US" sz="3900" dirty="0" err="1"/>
              <a:t>ngeimi</a:t>
            </a:r>
            <a:r>
              <a:rPr lang="en-US" sz="3900" dirty="0"/>
              <a:t>, A sin </a:t>
            </a:r>
            <a:r>
              <a:rPr lang="en-US" sz="3900" dirty="0" err="1"/>
              <a:t>thachin</a:t>
            </a:r>
            <a:r>
              <a:rPr lang="en-US" sz="3900" dirty="0"/>
              <a:t>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awkah</a:t>
            </a:r>
            <a:r>
              <a:rPr lang="en-US" sz="3900" dirty="0"/>
              <a:t>, </a:t>
            </a:r>
            <a:r>
              <a:rPr lang="en-US" sz="3900" dirty="0" err="1"/>
              <a:t>Atu</a:t>
            </a:r>
            <a:r>
              <a:rPr lang="en-US" sz="3900" dirty="0"/>
              <a:t> </a:t>
            </a:r>
            <a:r>
              <a:rPr lang="en-US" sz="3900" dirty="0" err="1"/>
              <a:t>ra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an </a:t>
            </a:r>
            <a:r>
              <a:rPr lang="en-US" sz="3900" dirty="0" err="1"/>
              <a:t>auh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, Maw </a:t>
            </a:r>
            <a:r>
              <a:rPr lang="en-US" sz="3900" dirty="0" err="1"/>
              <a:t>phorh</a:t>
            </a:r>
            <a:r>
              <a:rPr lang="en-US" sz="3900" dirty="0"/>
              <a:t> </a:t>
            </a:r>
            <a:r>
              <a:rPr lang="en-US" sz="3900" dirty="0" err="1"/>
              <a:t>ritmi</a:t>
            </a:r>
            <a:r>
              <a:rPr lang="en-US" sz="3900" dirty="0"/>
              <a:t>,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caah</a:t>
            </a:r>
            <a:r>
              <a:rPr lang="en-US" sz="3900" dirty="0"/>
              <a:t> </a:t>
            </a:r>
            <a:r>
              <a:rPr lang="en-US" sz="3900" dirty="0" err="1"/>
              <a:t>thla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cam, </a:t>
            </a:r>
            <a:r>
              <a:rPr lang="en-US" sz="3900" dirty="0" err="1"/>
              <a:t>Atu</a:t>
            </a:r>
            <a:r>
              <a:rPr lang="en-US" sz="3900" dirty="0"/>
              <a:t> </a:t>
            </a:r>
            <a:r>
              <a:rPr lang="en-US" sz="3900" dirty="0" err="1"/>
              <a:t>ra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8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18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232. BIANGAI TEIN KAN CHIMH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G</a:t>
            </a:r>
          </a:p>
        </p:txBody>
      </p:sp>
    </p:spTree>
  </p:cSld>
  <p:clrMapOvr>
    <a:masterClrMapping/>
  </p:clrMapOvr>
</p:sld>
</file>

<file path=ppt/slides/slide18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Khamhbawi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kei</a:t>
            </a:r>
            <a:r>
              <a:rPr lang="en-US" sz="3900" dirty="0"/>
              <a:t> ca a </a:t>
            </a:r>
            <a:r>
              <a:rPr lang="en-US" sz="3900" dirty="0" err="1"/>
              <a:t>thi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</a:t>
            </a:r>
            <a:r>
              <a:rPr lang="en-US" sz="3900" dirty="0" err="1"/>
              <a:t>Sual</a:t>
            </a:r>
            <a:r>
              <a:rPr lang="en-US" sz="3900" dirty="0"/>
              <a:t> </a:t>
            </a:r>
            <a:r>
              <a:rPr lang="en-US" sz="3900" dirty="0" err="1"/>
              <a:t>palhnak</a:t>
            </a:r>
            <a:r>
              <a:rPr lang="en-US" sz="3900" dirty="0"/>
              <a:t> </a:t>
            </a:r>
            <a:r>
              <a:rPr lang="en-US" sz="3900" dirty="0" err="1"/>
              <a:t>chungin</a:t>
            </a:r>
            <a:r>
              <a:rPr lang="en-US" sz="3900" dirty="0"/>
              <a:t> a ka </a:t>
            </a:r>
            <a:r>
              <a:rPr lang="en-US" sz="3900" dirty="0" err="1"/>
              <a:t>chuahter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;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Fapa</a:t>
            </a:r>
            <a:r>
              <a:rPr lang="en-US" sz="3900" dirty="0"/>
              <a:t> a </a:t>
            </a:r>
            <a:r>
              <a:rPr lang="en-US" sz="3900" dirty="0" err="1"/>
              <a:t>zummi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 cu, </a:t>
            </a:r>
            <a:r>
              <a:rPr lang="en-US" sz="3900" dirty="0" err="1"/>
              <a:t>Zungzal</a:t>
            </a:r>
            <a:r>
              <a:rPr lang="en-US" sz="3900" dirty="0"/>
              <a:t> in an </a:t>
            </a:r>
            <a:r>
              <a:rPr lang="en-US" sz="3900" dirty="0" err="1"/>
              <a:t>nung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8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Bia</a:t>
            </a:r>
            <a:r>
              <a:rPr lang="en-US" sz="3900" dirty="0"/>
              <a:t> </a:t>
            </a:r>
            <a:r>
              <a:rPr lang="en-US" sz="3900" dirty="0" err="1"/>
              <a:t>ngaite</a:t>
            </a:r>
            <a:r>
              <a:rPr lang="en-US" sz="3900" dirty="0"/>
              <a:t>, in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chimh</a:t>
            </a:r>
            <a:r>
              <a:rPr lang="en-US" sz="3900" dirty="0"/>
              <a:t>, Nang </a:t>
            </a:r>
            <a:r>
              <a:rPr lang="en-US" sz="3900" dirty="0" err="1"/>
              <a:t>sinah</a:t>
            </a:r>
            <a:r>
              <a:rPr lang="en-US" sz="3900" dirty="0"/>
              <a:t> ka </a:t>
            </a:r>
            <a:r>
              <a:rPr lang="en-US" sz="3900" dirty="0" err="1"/>
              <a:t>chim</a:t>
            </a:r>
            <a:r>
              <a:rPr lang="en-US" sz="3900" dirty="0"/>
              <a:t>, </a:t>
            </a:r>
            <a:r>
              <a:rPr lang="en-US" sz="3900" dirty="0" err="1"/>
              <a:t>Bia</a:t>
            </a:r>
            <a:r>
              <a:rPr lang="en-US" sz="3900" dirty="0"/>
              <a:t> </a:t>
            </a:r>
            <a:r>
              <a:rPr lang="en-US" sz="3900" dirty="0" err="1"/>
              <a:t>ngaite</a:t>
            </a:r>
            <a:r>
              <a:rPr lang="en-US" sz="3900" dirty="0"/>
              <a:t> in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chimh</a:t>
            </a:r>
            <a:r>
              <a:rPr lang="en-US" sz="3900" dirty="0"/>
              <a:t>, Nang </a:t>
            </a:r>
            <a:r>
              <a:rPr lang="en-US" sz="3900" dirty="0" err="1"/>
              <a:t>sinah</a:t>
            </a:r>
            <a:r>
              <a:rPr lang="en-US" sz="3900" dirty="0"/>
              <a:t> ka </a:t>
            </a:r>
            <a:r>
              <a:rPr lang="en-US" sz="3900" dirty="0" err="1"/>
              <a:t>chim</a:t>
            </a:r>
            <a:r>
              <a:rPr lang="en-US" sz="3900" dirty="0"/>
              <a:t>,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Fapa</a:t>
            </a:r>
            <a:r>
              <a:rPr lang="en-US" sz="3900" dirty="0"/>
              <a:t> a </a:t>
            </a:r>
            <a:r>
              <a:rPr lang="en-US" sz="3900" dirty="0" err="1"/>
              <a:t>zummi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bia</a:t>
            </a:r>
            <a:r>
              <a:rPr lang="en-US" sz="3900" dirty="0"/>
              <a:t> </a:t>
            </a:r>
            <a:r>
              <a:rPr lang="en-US" sz="3900" dirty="0" err="1"/>
              <a:t>ngai</a:t>
            </a:r>
            <a:r>
              <a:rPr lang="en-US" sz="3900" dirty="0"/>
              <a:t>, </a:t>
            </a:r>
            <a:r>
              <a:rPr lang="en-US" sz="3900" dirty="0" err="1"/>
              <a:t>Zungzal</a:t>
            </a:r>
            <a:r>
              <a:rPr lang="en-US" sz="3900" dirty="0"/>
              <a:t> in an </a:t>
            </a:r>
            <a:r>
              <a:rPr lang="en-US" sz="3900" dirty="0" err="1"/>
              <a:t>nung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8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cungah</a:t>
            </a:r>
            <a:r>
              <a:rPr lang="en-US" sz="3900" dirty="0"/>
              <a:t> ka </a:t>
            </a:r>
            <a:r>
              <a:rPr lang="en-US" sz="3900" dirty="0" err="1"/>
              <a:t>sualnak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 cu, Ka </a:t>
            </a:r>
            <a:r>
              <a:rPr lang="en-US" sz="3900" dirty="0" err="1"/>
              <a:t>chiah</a:t>
            </a:r>
            <a:r>
              <a:rPr lang="en-US" sz="3900" dirty="0"/>
              <a:t>, ka </a:t>
            </a:r>
            <a:r>
              <a:rPr lang="en-US" sz="3900" dirty="0" err="1"/>
              <a:t>leiba</a:t>
            </a:r>
            <a:r>
              <a:rPr lang="en-US" sz="3900" dirty="0"/>
              <a:t> a ka </a:t>
            </a:r>
            <a:r>
              <a:rPr lang="en-US" sz="3900" dirty="0" err="1"/>
              <a:t>champiak</a:t>
            </a:r>
            <a:r>
              <a:rPr lang="en-US" sz="3900" dirty="0"/>
              <a:t> </a:t>
            </a:r>
            <a:r>
              <a:rPr lang="en-US" sz="3900" dirty="0" err="1"/>
              <a:t>dih</a:t>
            </a:r>
            <a:r>
              <a:rPr lang="en-US" sz="3900" dirty="0"/>
              <a:t>;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bia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</a:t>
            </a:r>
            <a:r>
              <a:rPr lang="en-US" sz="3900" dirty="0" err="1"/>
              <a:t>zummi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 cu </a:t>
            </a:r>
            <a:r>
              <a:rPr lang="en-US" sz="3900" dirty="0" err="1"/>
              <a:t>Zungzal</a:t>
            </a:r>
            <a:r>
              <a:rPr lang="en-US" sz="3900" dirty="0"/>
              <a:t> in an </a:t>
            </a:r>
            <a:r>
              <a:rPr lang="en-US" sz="3900" dirty="0" err="1"/>
              <a:t>nung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8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Bia</a:t>
            </a:r>
            <a:r>
              <a:rPr lang="en-US" sz="3900" dirty="0"/>
              <a:t> </a:t>
            </a:r>
            <a:r>
              <a:rPr lang="en-US" sz="3900" dirty="0" err="1"/>
              <a:t>ngaite</a:t>
            </a:r>
            <a:r>
              <a:rPr lang="en-US" sz="3900" dirty="0"/>
              <a:t>, in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chimh</a:t>
            </a:r>
            <a:r>
              <a:rPr lang="en-US" sz="3900" dirty="0"/>
              <a:t>, Nang </a:t>
            </a:r>
            <a:r>
              <a:rPr lang="en-US" sz="3900" dirty="0" err="1"/>
              <a:t>sinah</a:t>
            </a:r>
            <a:r>
              <a:rPr lang="en-US" sz="3900" dirty="0"/>
              <a:t> ka </a:t>
            </a:r>
            <a:r>
              <a:rPr lang="en-US" sz="3900" dirty="0" err="1"/>
              <a:t>chim</a:t>
            </a:r>
            <a:r>
              <a:rPr lang="en-US" sz="3900" dirty="0"/>
              <a:t>, </a:t>
            </a:r>
            <a:r>
              <a:rPr lang="en-US" sz="3900" dirty="0" err="1"/>
              <a:t>Bia</a:t>
            </a:r>
            <a:r>
              <a:rPr lang="en-US" sz="3900" dirty="0"/>
              <a:t> </a:t>
            </a:r>
            <a:r>
              <a:rPr lang="en-US" sz="3900" dirty="0" err="1"/>
              <a:t>ngaite</a:t>
            </a:r>
            <a:r>
              <a:rPr lang="en-US" sz="3900" dirty="0"/>
              <a:t> in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chimh</a:t>
            </a:r>
            <a:r>
              <a:rPr lang="en-US" sz="3900" dirty="0"/>
              <a:t>, Nang </a:t>
            </a:r>
            <a:r>
              <a:rPr lang="en-US" sz="3900" dirty="0" err="1"/>
              <a:t>sinah</a:t>
            </a:r>
            <a:r>
              <a:rPr lang="en-US" sz="3900" dirty="0"/>
              <a:t> ka </a:t>
            </a:r>
            <a:r>
              <a:rPr lang="en-US" sz="3900" dirty="0" err="1"/>
              <a:t>chim</a:t>
            </a:r>
            <a:r>
              <a:rPr lang="en-US" sz="3900" dirty="0"/>
              <a:t>,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Fapa</a:t>
            </a:r>
            <a:r>
              <a:rPr lang="en-US" sz="3900" dirty="0"/>
              <a:t> a </a:t>
            </a:r>
            <a:r>
              <a:rPr lang="en-US" sz="3900" dirty="0" err="1"/>
              <a:t>zummi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bia</a:t>
            </a:r>
            <a:r>
              <a:rPr lang="en-US" sz="3900" dirty="0"/>
              <a:t> </a:t>
            </a:r>
            <a:r>
              <a:rPr lang="en-US" sz="3900" dirty="0" err="1"/>
              <a:t>ngai</a:t>
            </a:r>
            <a:r>
              <a:rPr lang="en-US" sz="3900" dirty="0"/>
              <a:t>, </a:t>
            </a:r>
            <a:r>
              <a:rPr lang="en-US" sz="3900" dirty="0" err="1"/>
              <a:t>Zungzal</a:t>
            </a:r>
            <a:r>
              <a:rPr lang="en-US" sz="3900" dirty="0"/>
              <a:t> in an </a:t>
            </a:r>
            <a:r>
              <a:rPr lang="en-US" sz="3900" dirty="0" err="1"/>
              <a:t>nung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8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Mipam</a:t>
            </a:r>
            <a:r>
              <a:rPr lang="en-US" sz="3900" dirty="0"/>
              <a:t>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hmanhning</a:t>
            </a:r>
            <a:r>
              <a:rPr lang="en-US" sz="3900" dirty="0"/>
              <a:t> law a </a:t>
            </a:r>
            <a:r>
              <a:rPr lang="en-US" sz="3900" dirty="0" err="1"/>
              <a:t>bia</a:t>
            </a:r>
            <a:r>
              <a:rPr lang="en-US" sz="3900" dirty="0"/>
              <a:t> </a:t>
            </a:r>
            <a:r>
              <a:rPr lang="en-US" sz="3900" dirty="0" err="1"/>
              <a:t>zumning</a:t>
            </a:r>
            <a:r>
              <a:rPr lang="en-US" sz="3900" dirty="0"/>
              <a:t>, </a:t>
            </a:r>
            <a:r>
              <a:rPr lang="en-US" sz="3900" dirty="0" err="1"/>
              <a:t>Sualnak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ngei</a:t>
            </a:r>
            <a:r>
              <a:rPr lang="en-US" sz="3900" dirty="0"/>
              <a:t> </a:t>
            </a:r>
            <a:r>
              <a:rPr lang="en-US" sz="3900" dirty="0" err="1"/>
              <a:t>hmanhning</a:t>
            </a:r>
            <a:r>
              <a:rPr lang="en-US" sz="3900" dirty="0"/>
              <a:t> </a:t>
            </a:r>
            <a:r>
              <a:rPr lang="en-US" sz="3900" dirty="0" err="1"/>
              <a:t>kaa</a:t>
            </a:r>
            <a:r>
              <a:rPr lang="en-US" sz="3900" dirty="0"/>
              <a:t> </a:t>
            </a:r>
            <a:r>
              <a:rPr lang="en-US" sz="3900" dirty="0" err="1"/>
              <a:t>bochan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bia</a:t>
            </a:r>
            <a:r>
              <a:rPr lang="en-US" sz="3900" dirty="0"/>
              <a:t> a </a:t>
            </a:r>
            <a:r>
              <a:rPr lang="en-US" sz="3900" dirty="0" err="1"/>
              <a:t>zummi</a:t>
            </a:r>
            <a:r>
              <a:rPr lang="en-US" sz="3900" dirty="0"/>
              <a:t> </a:t>
            </a:r>
            <a:r>
              <a:rPr lang="en-US" sz="3900" dirty="0" err="1"/>
              <a:t>lunglawmhnak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,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nunnak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8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Bia</a:t>
            </a:r>
            <a:r>
              <a:rPr lang="en-US" sz="3900" dirty="0"/>
              <a:t> </a:t>
            </a:r>
            <a:r>
              <a:rPr lang="en-US" sz="3900" dirty="0" err="1"/>
              <a:t>ngaite</a:t>
            </a:r>
            <a:r>
              <a:rPr lang="en-US" sz="3900" dirty="0"/>
              <a:t>, in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chimh</a:t>
            </a:r>
            <a:r>
              <a:rPr lang="en-US" sz="3900" dirty="0"/>
              <a:t>, Nang </a:t>
            </a:r>
            <a:r>
              <a:rPr lang="en-US" sz="3900" dirty="0" err="1"/>
              <a:t>sinah</a:t>
            </a:r>
            <a:r>
              <a:rPr lang="en-US" sz="3900" dirty="0"/>
              <a:t> ka </a:t>
            </a:r>
            <a:r>
              <a:rPr lang="en-US" sz="3900" dirty="0" err="1"/>
              <a:t>chim</a:t>
            </a:r>
            <a:r>
              <a:rPr lang="en-US" sz="3900" dirty="0"/>
              <a:t>, </a:t>
            </a:r>
            <a:r>
              <a:rPr lang="en-US" sz="3900" dirty="0" err="1"/>
              <a:t>Bia</a:t>
            </a:r>
            <a:r>
              <a:rPr lang="en-US" sz="3900" dirty="0"/>
              <a:t> </a:t>
            </a:r>
            <a:r>
              <a:rPr lang="en-US" sz="3900" dirty="0" err="1"/>
              <a:t>ngaite</a:t>
            </a:r>
            <a:r>
              <a:rPr lang="en-US" sz="3900" dirty="0"/>
              <a:t> in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chimh</a:t>
            </a:r>
            <a:r>
              <a:rPr lang="en-US" sz="3900" dirty="0"/>
              <a:t>, Nang </a:t>
            </a:r>
            <a:r>
              <a:rPr lang="en-US" sz="3900" dirty="0" err="1"/>
              <a:t>sinah</a:t>
            </a:r>
            <a:r>
              <a:rPr lang="en-US" sz="3900" dirty="0"/>
              <a:t> ka </a:t>
            </a:r>
            <a:r>
              <a:rPr lang="en-US" sz="3900" dirty="0" err="1"/>
              <a:t>chim</a:t>
            </a:r>
            <a:r>
              <a:rPr lang="en-US" sz="3900" dirty="0"/>
              <a:t>,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Fapa</a:t>
            </a:r>
            <a:r>
              <a:rPr lang="en-US" sz="3900" dirty="0"/>
              <a:t> a </a:t>
            </a:r>
            <a:r>
              <a:rPr lang="en-US" sz="3900" dirty="0" err="1"/>
              <a:t>zummi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bia</a:t>
            </a:r>
            <a:r>
              <a:rPr lang="en-US" sz="3900" dirty="0"/>
              <a:t> </a:t>
            </a:r>
            <a:r>
              <a:rPr lang="en-US" sz="3900" dirty="0" err="1"/>
              <a:t>ngai</a:t>
            </a:r>
            <a:r>
              <a:rPr lang="en-US" sz="3900" dirty="0"/>
              <a:t>, </a:t>
            </a:r>
            <a:r>
              <a:rPr lang="en-US" sz="3900" dirty="0" err="1"/>
              <a:t>Zungzal</a:t>
            </a:r>
            <a:r>
              <a:rPr lang="en-US" sz="3900" dirty="0"/>
              <a:t> in an </a:t>
            </a:r>
            <a:r>
              <a:rPr lang="en-US" sz="3900" dirty="0" err="1"/>
              <a:t>nung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8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</a:t>
            </a:r>
            <a:r>
              <a:rPr lang="en-US" sz="3900" dirty="0" err="1"/>
              <a:t>Tlak</a:t>
            </a:r>
            <a:r>
              <a:rPr lang="en-US" sz="3900" dirty="0"/>
              <a:t> </a:t>
            </a:r>
            <a:r>
              <a:rPr lang="en-US" sz="3900" dirty="0" err="1"/>
              <a:t>hmanh</a:t>
            </a:r>
            <a:r>
              <a:rPr lang="en-US" sz="3900" dirty="0"/>
              <a:t> </a:t>
            </a:r>
            <a:r>
              <a:rPr lang="en-US" sz="3900" dirty="0" err="1"/>
              <a:t>hlahning</a:t>
            </a:r>
            <a:r>
              <a:rPr lang="en-US" sz="3900" dirty="0"/>
              <a:t> ka </a:t>
            </a:r>
            <a:r>
              <a:rPr lang="en-US" sz="3900" dirty="0" err="1"/>
              <a:t>zumh</a:t>
            </a:r>
            <a:r>
              <a:rPr lang="en-US" sz="3900" dirty="0"/>
              <a:t>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Rat a </a:t>
            </a:r>
            <a:r>
              <a:rPr lang="en-US" sz="3900" dirty="0" err="1"/>
              <a:t>duhmi</a:t>
            </a:r>
            <a:r>
              <a:rPr lang="en-US" sz="3900" dirty="0"/>
              <a:t> cu an </a:t>
            </a:r>
            <a:r>
              <a:rPr lang="en-US" sz="3900" dirty="0" err="1"/>
              <a:t>hlaw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lo, Ti-in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zummi</a:t>
            </a:r>
            <a:r>
              <a:rPr lang="en-US" sz="3900" dirty="0"/>
              <a:t> au </a:t>
            </a:r>
            <a:r>
              <a:rPr lang="en-US" sz="3900" dirty="0" err="1"/>
              <a:t>cio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u, </a:t>
            </a:r>
            <a:r>
              <a:rPr lang="en-US" sz="3900" dirty="0" err="1"/>
              <a:t>Zungzal</a:t>
            </a:r>
            <a:r>
              <a:rPr lang="en-US" sz="3900" dirty="0"/>
              <a:t> in an </a:t>
            </a:r>
            <a:r>
              <a:rPr lang="en-US" sz="3900" dirty="0" err="1"/>
              <a:t>nung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8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Bia</a:t>
            </a:r>
            <a:r>
              <a:rPr lang="en-US" sz="3900" dirty="0"/>
              <a:t> </a:t>
            </a:r>
            <a:r>
              <a:rPr lang="en-US" sz="3900" dirty="0" err="1"/>
              <a:t>ngaite</a:t>
            </a:r>
            <a:r>
              <a:rPr lang="en-US" sz="3900" dirty="0"/>
              <a:t>, in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chimh</a:t>
            </a:r>
            <a:r>
              <a:rPr lang="en-US" sz="3900" dirty="0"/>
              <a:t>, Nang </a:t>
            </a:r>
            <a:r>
              <a:rPr lang="en-US" sz="3900" dirty="0" err="1"/>
              <a:t>sinah</a:t>
            </a:r>
            <a:r>
              <a:rPr lang="en-US" sz="3900" dirty="0"/>
              <a:t> ka </a:t>
            </a:r>
            <a:r>
              <a:rPr lang="en-US" sz="3900" dirty="0" err="1"/>
              <a:t>chim</a:t>
            </a:r>
            <a:r>
              <a:rPr lang="en-US" sz="3900" dirty="0"/>
              <a:t>, </a:t>
            </a:r>
            <a:r>
              <a:rPr lang="en-US" sz="3900" dirty="0" err="1"/>
              <a:t>Bia</a:t>
            </a:r>
            <a:r>
              <a:rPr lang="en-US" sz="3900" dirty="0"/>
              <a:t> </a:t>
            </a:r>
            <a:r>
              <a:rPr lang="en-US" sz="3900" dirty="0" err="1"/>
              <a:t>ngaite</a:t>
            </a:r>
            <a:r>
              <a:rPr lang="en-US" sz="3900" dirty="0"/>
              <a:t> in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chimh</a:t>
            </a:r>
            <a:r>
              <a:rPr lang="en-US" sz="3900" dirty="0"/>
              <a:t>, Nang </a:t>
            </a:r>
            <a:r>
              <a:rPr lang="en-US" sz="3900" dirty="0" err="1"/>
              <a:t>sinah</a:t>
            </a:r>
            <a:r>
              <a:rPr lang="en-US" sz="3900" dirty="0"/>
              <a:t> ka </a:t>
            </a:r>
            <a:r>
              <a:rPr lang="en-US" sz="3900" dirty="0" err="1"/>
              <a:t>chim</a:t>
            </a:r>
            <a:r>
              <a:rPr lang="en-US" sz="3900" dirty="0"/>
              <a:t>,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Fapa</a:t>
            </a:r>
            <a:r>
              <a:rPr lang="en-US" sz="3900" dirty="0"/>
              <a:t> a </a:t>
            </a:r>
            <a:r>
              <a:rPr lang="en-US" sz="3900" dirty="0" err="1"/>
              <a:t>zummi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bia</a:t>
            </a:r>
            <a:r>
              <a:rPr lang="en-US" sz="3900" dirty="0"/>
              <a:t> </a:t>
            </a:r>
            <a:r>
              <a:rPr lang="en-US" sz="3900" dirty="0" err="1"/>
              <a:t>ngai</a:t>
            </a:r>
            <a:r>
              <a:rPr lang="en-US" sz="3900" dirty="0"/>
              <a:t>, </a:t>
            </a:r>
            <a:r>
              <a:rPr lang="en-US" sz="3900" dirty="0" err="1"/>
              <a:t>Zungzal</a:t>
            </a:r>
            <a:r>
              <a:rPr lang="en-US" sz="3900" dirty="0"/>
              <a:t> in an </a:t>
            </a:r>
            <a:r>
              <a:rPr lang="en-US" sz="3900" dirty="0" err="1"/>
              <a:t>nung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8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18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233. NA LUNGKA PAWNGAH KA DIR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</a:t>
            </a:r>
            <a:r>
              <a:rPr lang="en-US" sz="3900" dirty="0" err="1"/>
              <a:t>Ab</a:t>
            </a:r>
            <a:endParaRPr lang="en-US" sz="3900" dirty="0"/>
          </a:p>
        </p:txBody>
      </p:sp>
    </p:spTree>
  </p:cSld>
  <p:clrMapOvr>
    <a:masterClrMapping/>
  </p:clrMapOvr>
</p:sld>
</file>

<file path=ppt/slides/slide18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Na lung ka </a:t>
            </a:r>
            <a:r>
              <a:rPr lang="en-US" sz="3900" dirty="0" err="1"/>
              <a:t>pawngah</a:t>
            </a:r>
            <a:r>
              <a:rPr lang="en-US" sz="3900" dirty="0"/>
              <a:t> ka dir </a:t>
            </a:r>
            <a:r>
              <a:rPr lang="en-US" sz="3900" dirty="0" err="1"/>
              <a:t>ko</a:t>
            </a:r>
            <a:r>
              <a:rPr lang="en-US" sz="3900" dirty="0"/>
              <a:t>, </a:t>
            </a:r>
            <a:r>
              <a:rPr lang="en-US" sz="3900" dirty="0" err="1"/>
              <a:t>Luhnak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hal</a:t>
            </a:r>
            <a:r>
              <a:rPr lang="en-US" sz="3900" dirty="0"/>
              <a:t> </a:t>
            </a:r>
            <a:r>
              <a:rPr lang="en-US" sz="3900" dirty="0" err="1"/>
              <a:t>lengmang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</a:t>
            </a:r>
            <a:r>
              <a:rPr lang="en-US" sz="3900" dirty="0" err="1"/>
              <a:t>Bia</a:t>
            </a:r>
            <a:r>
              <a:rPr lang="en-US" sz="3900" dirty="0"/>
              <a:t> </a:t>
            </a:r>
            <a:r>
              <a:rPr lang="en-US" sz="3900" dirty="0" err="1"/>
              <a:t>nem</a:t>
            </a:r>
            <a:r>
              <a:rPr lang="en-US" sz="3900" dirty="0"/>
              <a:t> </a:t>
            </a:r>
            <a:r>
              <a:rPr lang="en-US" sz="3900" dirty="0" err="1"/>
              <a:t>tein</a:t>
            </a:r>
            <a:r>
              <a:rPr lang="en-US" sz="3900" dirty="0"/>
              <a:t> maw </a:t>
            </a:r>
            <a:r>
              <a:rPr lang="en-US" sz="3900" dirty="0" err="1"/>
              <a:t>misual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, "</a:t>
            </a:r>
            <a:r>
              <a:rPr lang="en-US" sz="3900" dirty="0" err="1"/>
              <a:t>Luhnak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hal</a:t>
            </a:r>
            <a:r>
              <a:rPr lang="en-US" sz="3900" dirty="0"/>
              <a:t>, </a:t>
            </a:r>
            <a:r>
              <a:rPr lang="en-US" sz="3900" dirty="0" err="1"/>
              <a:t>na</a:t>
            </a:r>
            <a:r>
              <a:rPr lang="en-US" sz="3900" dirty="0"/>
              <a:t> lung </a:t>
            </a:r>
            <a:r>
              <a:rPr lang="en-US" sz="3900" dirty="0" err="1"/>
              <a:t>chungah</a:t>
            </a:r>
            <a:r>
              <a:rPr lang="en-US" sz="3900" dirty="0"/>
              <a:t>"</a:t>
            </a:r>
          </a:p>
        </p:txBody>
      </p:sp>
    </p:spTree>
  </p:cSld>
  <p:clrMapOvr>
    <a:masterClrMapping/>
  </p:clrMapOvr>
</p:sld>
</file>

<file path=ppt/slides/slide18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Na lung ka </a:t>
            </a:r>
            <a:r>
              <a:rPr lang="en-US" sz="3900" dirty="0" err="1"/>
              <a:t>pawngah</a:t>
            </a:r>
            <a:r>
              <a:rPr lang="en-US" sz="3900" dirty="0"/>
              <a:t> ka dir </a:t>
            </a:r>
            <a:r>
              <a:rPr lang="en-US" sz="3900" dirty="0" err="1"/>
              <a:t>ko</a:t>
            </a:r>
            <a:r>
              <a:rPr lang="en-US" sz="3900" dirty="0"/>
              <a:t>, Kan </a:t>
            </a:r>
            <a:r>
              <a:rPr lang="en-US" sz="3900" dirty="0" err="1"/>
              <a:t>hal</a:t>
            </a:r>
            <a:r>
              <a:rPr lang="en-US" sz="3900" dirty="0"/>
              <a:t> </a:t>
            </a:r>
            <a:r>
              <a:rPr lang="en-US" sz="3900" dirty="0" err="1"/>
              <a:t>caan</a:t>
            </a:r>
            <a:r>
              <a:rPr lang="en-US" sz="3900" dirty="0"/>
              <a:t> kip ah run </a:t>
            </a:r>
            <a:r>
              <a:rPr lang="en-US" sz="3900" dirty="0" err="1"/>
              <a:t>ngai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Maw </a:t>
            </a:r>
            <a:r>
              <a:rPr lang="en-US" sz="3900" dirty="0" err="1"/>
              <a:t>sual</a:t>
            </a:r>
            <a:r>
              <a:rPr lang="en-US" sz="3900" dirty="0"/>
              <a:t> </a:t>
            </a:r>
            <a:r>
              <a:rPr lang="en-US" sz="3900" dirty="0" err="1"/>
              <a:t>ritmi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lung hung </a:t>
            </a:r>
            <a:r>
              <a:rPr lang="en-US" sz="3900" dirty="0" err="1"/>
              <a:t>tuah</a:t>
            </a:r>
            <a:r>
              <a:rPr lang="en-US" sz="3900" dirty="0"/>
              <a:t>, "</a:t>
            </a:r>
            <a:r>
              <a:rPr lang="en-US" sz="3900" dirty="0" err="1"/>
              <a:t>Luhnak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hal</a:t>
            </a:r>
            <a:r>
              <a:rPr lang="en-US" sz="3900" dirty="0"/>
              <a:t>, </a:t>
            </a:r>
            <a:r>
              <a:rPr lang="en-US" sz="3900" dirty="0" err="1"/>
              <a:t>na</a:t>
            </a:r>
            <a:r>
              <a:rPr lang="en-US" sz="3900" dirty="0"/>
              <a:t> lung </a:t>
            </a:r>
            <a:r>
              <a:rPr lang="en-US" sz="3900" dirty="0" err="1"/>
              <a:t>chungah</a:t>
            </a:r>
            <a:r>
              <a:rPr lang="en-US" sz="3900" dirty="0"/>
              <a:t>"</a:t>
            </a:r>
          </a:p>
        </p:txBody>
      </p:sp>
    </p:spTree>
  </p:cSld>
  <p:clrMapOvr>
    <a:masterClrMapping/>
  </p:clrMapOvr>
</p:sld>
</file>

<file path=ppt/slides/slide18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caah</a:t>
            </a:r>
            <a:r>
              <a:rPr lang="en-US" sz="3900" dirty="0"/>
              <a:t> </a:t>
            </a:r>
            <a:r>
              <a:rPr lang="en-US" sz="3900" dirty="0" err="1"/>
              <a:t>hling</a:t>
            </a:r>
            <a:r>
              <a:rPr lang="en-US" sz="3900" dirty="0"/>
              <a:t> an ka </a:t>
            </a:r>
            <a:r>
              <a:rPr lang="en-US" sz="3900" dirty="0" err="1"/>
              <a:t>chinh</a:t>
            </a:r>
            <a:r>
              <a:rPr lang="en-US" sz="3900" dirty="0"/>
              <a:t>, </a:t>
            </a:r>
            <a:r>
              <a:rPr lang="en-US" sz="3900" dirty="0" err="1"/>
              <a:t>Caan</a:t>
            </a:r>
            <a:r>
              <a:rPr lang="en-US" sz="3900" dirty="0"/>
              <a:t> </a:t>
            </a:r>
            <a:r>
              <a:rPr lang="en-US" sz="3900" dirty="0" err="1"/>
              <a:t>saupi</a:t>
            </a:r>
            <a:r>
              <a:rPr lang="en-US" sz="3900" dirty="0"/>
              <a:t>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ngan</a:t>
            </a:r>
            <a:r>
              <a:rPr lang="en-US" sz="3900" dirty="0"/>
              <a:t>, Maw </a:t>
            </a:r>
            <a:r>
              <a:rPr lang="en-US" sz="3900" dirty="0" err="1"/>
              <a:t>sual</a:t>
            </a:r>
            <a:r>
              <a:rPr lang="en-US" sz="3900" dirty="0"/>
              <a:t> </a:t>
            </a:r>
            <a:r>
              <a:rPr lang="en-US" sz="3900" dirty="0" err="1"/>
              <a:t>ritmi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lung hung </a:t>
            </a:r>
            <a:r>
              <a:rPr lang="en-US" sz="3900" dirty="0" err="1"/>
              <a:t>tuah</a:t>
            </a:r>
            <a:r>
              <a:rPr lang="en-US" sz="3900" dirty="0"/>
              <a:t>, "</a:t>
            </a:r>
            <a:r>
              <a:rPr lang="en-US" sz="3900" dirty="0" err="1"/>
              <a:t>Luhnak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hal</a:t>
            </a:r>
            <a:r>
              <a:rPr lang="en-US" sz="3900" dirty="0"/>
              <a:t>, </a:t>
            </a:r>
            <a:r>
              <a:rPr lang="en-US" sz="3900" dirty="0" err="1"/>
              <a:t>na</a:t>
            </a:r>
            <a:r>
              <a:rPr lang="en-US" sz="3900" dirty="0"/>
              <a:t> lung </a:t>
            </a:r>
            <a:r>
              <a:rPr lang="en-US" sz="3900" dirty="0" err="1"/>
              <a:t>chungah</a:t>
            </a:r>
            <a:r>
              <a:rPr lang="en-US" sz="3900" dirty="0"/>
              <a:t>."</a:t>
            </a:r>
          </a:p>
        </p:txBody>
      </p:sp>
    </p:spTree>
  </p:cSld>
  <p:clrMapOvr>
    <a:masterClrMapping/>
  </p:clrMapOvr>
</p:sld>
</file>

<file path=ppt/slides/slide18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Na lung ka </a:t>
            </a:r>
            <a:r>
              <a:rPr lang="en-US" sz="3900" dirty="0" err="1"/>
              <a:t>pawngah</a:t>
            </a:r>
            <a:r>
              <a:rPr lang="en-US" sz="3900" dirty="0"/>
              <a:t> ka dir </a:t>
            </a:r>
            <a:r>
              <a:rPr lang="en-US" sz="3900" dirty="0" err="1"/>
              <a:t>ko</a:t>
            </a:r>
            <a:r>
              <a:rPr lang="en-US" sz="3900" dirty="0"/>
              <a:t>, Kan </a:t>
            </a:r>
            <a:r>
              <a:rPr lang="en-US" sz="3900" dirty="0" err="1"/>
              <a:t>hal</a:t>
            </a:r>
            <a:r>
              <a:rPr lang="en-US" sz="3900" dirty="0"/>
              <a:t> </a:t>
            </a:r>
            <a:r>
              <a:rPr lang="en-US" sz="3900" dirty="0" err="1"/>
              <a:t>caan</a:t>
            </a:r>
            <a:r>
              <a:rPr lang="en-US" sz="3900" dirty="0"/>
              <a:t> kip ah run </a:t>
            </a:r>
            <a:r>
              <a:rPr lang="en-US" sz="3900" dirty="0" err="1"/>
              <a:t>ngai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Maw </a:t>
            </a:r>
            <a:r>
              <a:rPr lang="en-US" sz="3900" dirty="0" err="1"/>
              <a:t>sual</a:t>
            </a:r>
            <a:r>
              <a:rPr lang="en-US" sz="3900" dirty="0"/>
              <a:t> </a:t>
            </a:r>
            <a:r>
              <a:rPr lang="en-US" sz="3900" dirty="0" err="1"/>
              <a:t>ritmi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lung hung </a:t>
            </a:r>
            <a:r>
              <a:rPr lang="en-US" sz="3900" dirty="0" err="1"/>
              <a:t>tuah</a:t>
            </a:r>
            <a:r>
              <a:rPr lang="en-US" sz="3900" dirty="0"/>
              <a:t>, "</a:t>
            </a:r>
            <a:r>
              <a:rPr lang="en-US" sz="3900" dirty="0" err="1"/>
              <a:t>Luhnak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hal</a:t>
            </a:r>
            <a:r>
              <a:rPr lang="en-US" sz="3900" dirty="0"/>
              <a:t>, </a:t>
            </a:r>
            <a:r>
              <a:rPr lang="en-US" sz="3900" dirty="0" err="1"/>
              <a:t>na</a:t>
            </a:r>
            <a:r>
              <a:rPr lang="en-US" sz="3900" dirty="0"/>
              <a:t> lung </a:t>
            </a:r>
            <a:r>
              <a:rPr lang="en-US" sz="3900" dirty="0" err="1"/>
              <a:t>chungah</a:t>
            </a:r>
            <a:r>
              <a:rPr lang="en-US" sz="3900" dirty="0"/>
              <a:t>"</a:t>
            </a:r>
          </a:p>
        </p:txBody>
      </p:sp>
    </p:spTree>
  </p:cSld>
  <p:clrMapOvr>
    <a:masterClrMapping/>
  </p:clrMapOvr>
</p:sld>
</file>

<file path=ppt/slides/slide18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Zei</a:t>
            </a:r>
            <a:r>
              <a:rPr lang="en-US" sz="3900" dirty="0"/>
              <a:t> </a:t>
            </a:r>
            <a:r>
              <a:rPr lang="en-US" sz="3900" dirty="0" err="1"/>
              <a:t>ual</a:t>
            </a:r>
            <a:r>
              <a:rPr lang="en-US" sz="3900" dirty="0"/>
              <a:t> </a:t>
            </a:r>
            <a:r>
              <a:rPr lang="en-US" sz="3900" dirty="0" err="1"/>
              <a:t>loah</a:t>
            </a:r>
            <a:r>
              <a:rPr lang="en-US" sz="3900" dirty="0"/>
              <a:t> </a:t>
            </a:r>
            <a:r>
              <a:rPr lang="en-US" sz="3900" dirty="0" err="1"/>
              <a:t>forh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duh lo, Ka </a:t>
            </a:r>
            <a:r>
              <a:rPr lang="en-US" sz="3900" dirty="0" err="1"/>
              <a:t>ngaihchiat</a:t>
            </a:r>
            <a:r>
              <a:rPr lang="en-US" sz="3900" dirty="0"/>
              <a:t> le </a:t>
            </a:r>
            <a:r>
              <a:rPr lang="en-US" sz="3900" dirty="0" err="1"/>
              <a:t>fahnak</a:t>
            </a:r>
            <a:r>
              <a:rPr lang="en-US" sz="3900" dirty="0"/>
              <a:t> </a:t>
            </a:r>
            <a:r>
              <a:rPr lang="en-US" sz="3900" dirty="0" err="1"/>
              <a:t>ruat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tlanh</a:t>
            </a:r>
            <a:r>
              <a:rPr lang="en-US" sz="3900" dirty="0"/>
              <a:t> </a:t>
            </a:r>
            <a:r>
              <a:rPr lang="en-US" sz="3900" dirty="0" err="1"/>
              <a:t>awk</a:t>
            </a:r>
            <a:r>
              <a:rPr lang="en-US" sz="3900" dirty="0"/>
              <a:t> ka </a:t>
            </a:r>
            <a:r>
              <a:rPr lang="en-US" sz="3900" dirty="0" err="1"/>
              <a:t>thih</a:t>
            </a:r>
            <a:r>
              <a:rPr lang="en-US" sz="3900" dirty="0"/>
              <a:t> </a:t>
            </a:r>
            <a:r>
              <a:rPr lang="en-US" sz="3900" dirty="0" err="1"/>
              <a:t>caah</a:t>
            </a:r>
            <a:r>
              <a:rPr lang="en-US" sz="3900" dirty="0"/>
              <a:t>, "Na lung </a:t>
            </a:r>
            <a:r>
              <a:rPr lang="en-US" sz="3900" dirty="0" err="1"/>
              <a:t>chungah</a:t>
            </a:r>
            <a:r>
              <a:rPr lang="en-US" sz="3900" dirty="0"/>
              <a:t>, ka </a:t>
            </a:r>
            <a:r>
              <a:rPr lang="en-US" sz="3900" dirty="0" err="1"/>
              <a:t>lut</a:t>
            </a:r>
            <a:r>
              <a:rPr lang="en-US" sz="3900" dirty="0"/>
              <a:t> </a:t>
            </a:r>
            <a:r>
              <a:rPr lang="en-US" sz="3900" dirty="0" err="1"/>
              <a:t>hnga</a:t>
            </a:r>
            <a:r>
              <a:rPr lang="en-US" sz="3900" dirty="0"/>
              <a:t> maw?"</a:t>
            </a:r>
          </a:p>
        </p:txBody>
      </p:sp>
    </p:spTree>
  </p:cSld>
  <p:clrMapOvr>
    <a:masterClrMapping/>
  </p:clrMapOvr>
</p:sld>
</file>

<file path=ppt/slides/slide18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Na lung ka </a:t>
            </a:r>
            <a:r>
              <a:rPr lang="en-US" sz="3900" dirty="0" err="1"/>
              <a:t>pawngah</a:t>
            </a:r>
            <a:r>
              <a:rPr lang="en-US" sz="3900" dirty="0"/>
              <a:t> ka dir </a:t>
            </a:r>
            <a:r>
              <a:rPr lang="en-US" sz="3900" dirty="0" err="1"/>
              <a:t>ko</a:t>
            </a:r>
            <a:r>
              <a:rPr lang="en-US" sz="3900" dirty="0"/>
              <a:t>, Kan </a:t>
            </a:r>
            <a:r>
              <a:rPr lang="en-US" sz="3900" dirty="0" err="1"/>
              <a:t>hal</a:t>
            </a:r>
            <a:r>
              <a:rPr lang="en-US" sz="3900" dirty="0"/>
              <a:t> </a:t>
            </a:r>
            <a:r>
              <a:rPr lang="en-US" sz="3900" dirty="0" err="1"/>
              <a:t>caan</a:t>
            </a:r>
            <a:r>
              <a:rPr lang="en-US" sz="3900" dirty="0"/>
              <a:t> kip ah run </a:t>
            </a:r>
            <a:r>
              <a:rPr lang="en-US" sz="3900" dirty="0" err="1"/>
              <a:t>ngai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Maw </a:t>
            </a:r>
            <a:r>
              <a:rPr lang="en-US" sz="3900" dirty="0" err="1"/>
              <a:t>sual</a:t>
            </a:r>
            <a:r>
              <a:rPr lang="en-US" sz="3900" dirty="0"/>
              <a:t> </a:t>
            </a:r>
            <a:r>
              <a:rPr lang="en-US" sz="3900" dirty="0" err="1"/>
              <a:t>ritmi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lung hung </a:t>
            </a:r>
            <a:r>
              <a:rPr lang="en-US" sz="3900" dirty="0" err="1"/>
              <a:t>tuah</a:t>
            </a:r>
            <a:r>
              <a:rPr lang="en-US" sz="3900" dirty="0"/>
              <a:t>, "</a:t>
            </a:r>
            <a:r>
              <a:rPr lang="en-US" sz="3900" dirty="0" err="1"/>
              <a:t>Luhnak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hal</a:t>
            </a:r>
            <a:r>
              <a:rPr lang="en-US" sz="3900" dirty="0"/>
              <a:t>, </a:t>
            </a:r>
            <a:r>
              <a:rPr lang="en-US" sz="3900" dirty="0" err="1"/>
              <a:t>na</a:t>
            </a:r>
            <a:r>
              <a:rPr lang="en-US" sz="3900" dirty="0"/>
              <a:t> lung </a:t>
            </a:r>
            <a:r>
              <a:rPr lang="en-US" sz="3900" dirty="0" err="1"/>
              <a:t>chungah</a:t>
            </a:r>
            <a:r>
              <a:rPr lang="en-US" sz="3900" dirty="0"/>
              <a:t>"</a:t>
            </a:r>
          </a:p>
        </p:txBody>
      </p:sp>
    </p:spTree>
  </p:cSld>
  <p:clrMapOvr>
    <a:masterClrMapping/>
  </p:clrMapOvr>
</p:sld>
</file>

<file path=ppt/slides/slide18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caah</a:t>
            </a:r>
            <a:r>
              <a:rPr lang="en-US" sz="3900" dirty="0"/>
              <a:t> </a:t>
            </a:r>
            <a:r>
              <a:rPr lang="en-US" sz="3900" dirty="0" err="1"/>
              <a:t>lunglawmh</a:t>
            </a:r>
            <a:r>
              <a:rPr lang="en-US" sz="3900" dirty="0"/>
              <a:t> </a:t>
            </a:r>
            <a:r>
              <a:rPr lang="en-US" sz="3900" dirty="0" err="1"/>
              <a:t>daihnak</a:t>
            </a:r>
            <a:r>
              <a:rPr lang="en-US" sz="3900" dirty="0"/>
              <a:t> </a:t>
            </a:r>
            <a:r>
              <a:rPr lang="en-US" sz="3900" dirty="0" err="1"/>
              <a:t>Vancung</a:t>
            </a:r>
            <a:r>
              <a:rPr lang="en-US" sz="3900" dirty="0"/>
              <a:t> </a:t>
            </a:r>
            <a:r>
              <a:rPr lang="en-US" sz="3900" dirty="0" err="1"/>
              <a:t>khua</a:t>
            </a:r>
            <a:r>
              <a:rPr lang="en-US" sz="3900" dirty="0"/>
              <a:t> in ka run put </a:t>
            </a:r>
            <a:r>
              <a:rPr lang="en-US" sz="3900" dirty="0" err="1"/>
              <a:t>cang</a:t>
            </a:r>
            <a:r>
              <a:rPr lang="en-US" sz="3900" dirty="0"/>
              <a:t>, Maw </a:t>
            </a:r>
            <a:r>
              <a:rPr lang="en-US" sz="3900" dirty="0" err="1"/>
              <a:t>sual</a:t>
            </a:r>
            <a:r>
              <a:rPr lang="en-US" sz="3900" dirty="0"/>
              <a:t> </a:t>
            </a:r>
            <a:r>
              <a:rPr lang="en-US" sz="3900" dirty="0" err="1"/>
              <a:t>ritmi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lung hung </a:t>
            </a:r>
            <a:r>
              <a:rPr lang="en-US" sz="3900" dirty="0" err="1"/>
              <a:t>tuah</a:t>
            </a:r>
            <a:r>
              <a:rPr lang="en-US" sz="3900" dirty="0"/>
              <a:t>, "</a:t>
            </a:r>
            <a:r>
              <a:rPr lang="en-US" sz="3900" dirty="0" err="1"/>
              <a:t>Luhnak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hal</a:t>
            </a:r>
            <a:r>
              <a:rPr lang="en-US" sz="3900" dirty="0"/>
              <a:t>, </a:t>
            </a:r>
            <a:r>
              <a:rPr lang="en-US" sz="3900" dirty="0" err="1"/>
              <a:t>na</a:t>
            </a:r>
            <a:r>
              <a:rPr lang="en-US" sz="3900" dirty="0"/>
              <a:t> lung </a:t>
            </a:r>
            <a:r>
              <a:rPr lang="en-US" sz="3900" dirty="0" err="1"/>
              <a:t>chungah</a:t>
            </a:r>
            <a:r>
              <a:rPr lang="en-US" sz="3900" dirty="0"/>
              <a:t>."</a:t>
            </a:r>
          </a:p>
        </p:txBody>
      </p:sp>
    </p:spTree>
  </p:cSld>
  <p:clrMapOvr>
    <a:masterClrMapping/>
  </p:clrMapOvr>
</p:sld>
</file>

<file path=ppt/slides/slide18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Na lung ka </a:t>
            </a:r>
            <a:r>
              <a:rPr lang="en-US" sz="3900" dirty="0" err="1"/>
              <a:t>pawngah</a:t>
            </a:r>
            <a:r>
              <a:rPr lang="en-US" sz="3900" dirty="0"/>
              <a:t> ka dir </a:t>
            </a:r>
            <a:r>
              <a:rPr lang="en-US" sz="3900" dirty="0" err="1"/>
              <a:t>ko</a:t>
            </a:r>
            <a:r>
              <a:rPr lang="en-US" sz="3900" dirty="0"/>
              <a:t>, Kan </a:t>
            </a:r>
            <a:r>
              <a:rPr lang="en-US" sz="3900" dirty="0" err="1"/>
              <a:t>hal</a:t>
            </a:r>
            <a:r>
              <a:rPr lang="en-US" sz="3900" dirty="0"/>
              <a:t> </a:t>
            </a:r>
            <a:r>
              <a:rPr lang="en-US" sz="3900" dirty="0" err="1"/>
              <a:t>caan</a:t>
            </a:r>
            <a:r>
              <a:rPr lang="en-US" sz="3900" dirty="0"/>
              <a:t> kip ah run </a:t>
            </a:r>
            <a:r>
              <a:rPr lang="en-US" sz="3900" dirty="0" err="1"/>
              <a:t>ngai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Maw </a:t>
            </a:r>
            <a:r>
              <a:rPr lang="en-US" sz="3900" dirty="0" err="1"/>
              <a:t>sual</a:t>
            </a:r>
            <a:r>
              <a:rPr lang="en-US" sz="3900" dirty="0"/>
              <a:t> </a:t>
            </a:r>
            <a:r>
              <a:rPr lang="en-US" sz="3900" dirty="0" err="1"/>
              <a:t>ritmi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lung hung </a:t>
            </a:r>
            <a:r>
              <a:rPr lang="en-US" sz="3900" dirty="0" err="1"/>
              <a:t>tuah</a:t>
            </a:r>
            <a:r>
              <a:rPr lang="en-US" sz="3900" dirty="0"/>
              <a:t>, "</a:t>
            </a:r>
            <a:r>
              <a:rPr lang="en-US" sz="3900" dirty="0" err="1"/>
              <a:t>Luhnak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hal</a:t>
            </a:r>
            <a:r>
              <a:rPr lang="en-US" sz="3900" dirty="0"/>
              <a:t>, </a:t>
            </a:r>
            <a:r>
              <a:rPr lang="en-US" sz="3900" dirty="0" err="1"/>
              <a:t>na</a:t>
            </a:r>
            <a:r>
              <a:rPr lang="en-US" sz="3900" dirty="0"/>
              <a:t> lung </a:t>
            </a:r>
            <a:r>
              <a:rPr lang="en-US" sz="3900" dirty="0" err="1"/>
              <a:t>chungah</a:t>
            </a:r>
            <a:r>
              <a:rPr lang="en-US" sz="3900" dirty="0"/>
              <a:t>"</a:t>
            </a:r>
          </a:p>
        </p:txBody>
      </p:sp>
    </p:spTree>
  </p:cSld>
  <p:clrMapOvr>
    <a:masterClrMapping/>
  </p:clrMapOvr>
</p:sld>
</file>

<file path=ppt/slides/slide18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18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234. VAWLEI CEUNAK CU JESUH A SI</a:t>
            </a:r>
          </a:p>
          <a:p>
            <a:r>
              <a:rPr lang="en-US" sz="3900" dirty="0" err="1"/>
              <a:t>Doh</a:t>
            </a:r>
            <a:r>
              <a:rPr lang="en-US" sz="3900" dirty="0"/>
              <a:t> is F</a:t>
            </a:r>
          </a:p>
        </p:txBody>
      </p:sp>
    </p:spTree>
  </p:cSld>
  <p:clrMapOvr>
    <a:masterClrMapping/>
  </p:clrMapOvr>
</p:sld>
</file>

<file path=ppt/slides/slide18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Hi </a:t>
            </a:r>
            <a:r>
              <a:rPr lang="en-US" sz="3900" dirty="0" err="1"/>
              <a:t>vawlei</a:t>
            </a:r>
            <a:r>
              <a:rPr lang="en-US" sz="3900" dirty="0"/>
              <a:t> cu </a:t>
            </a:r>
            <a:r>
              <a:rPr lang="en-US" sz="3900" dirty="0" err="1"/>
              <a:t>sual</a:t>
            </a:r>
            <a:r>
              <a:rPr lang="en-US" sz="3900" dirty="0"/>
              <a:t> </a:t>
            </a:r>
            <a:r>
              <a:rPr lang="en-US" sz="3900" dirty="0" err="1"/>
              <a:t>mui</a:t>
            </a:r>
            <a:r>
              <a:rPr lang="en-US" sz="3900" dirty="0"/>
              <a:t> </a:t>
            </a:r>
            <a:r>
              <a:rPr lang="en-US" sz="3900" dirty="0" err="1"/>
              <a:t>lakah</a:t>
            </a:r>
            <a:r>
              <a:rPr lang="en-US" sz="3900" dirty="0"/>
              <a:t> a </a:t>
            </a:r>
            <a:r>
              <a:rPr lang="en-US" sz="3900" dirty="0" err="1"/>
              <a:t>tlau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</a:t>
            </a:r>
            <a:r>
              <a:rPr lang="en-US" sz="3900" dirty="0" err="1"/>
              <a:t>Vawlei</a:t>
            </a:r>
            <a:r>
              <a:rPr lang="en-US" sz="3900" dirty="0"/>
              <a:t> </a:t>
            </a:r>
            <a:r>
              <a:rPr lang="en-US" sz="3900" dirty="0" err="1"/>
              <a:t>ceunak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! Chun </a:t>
            </a:r>
            <a:r>
              <a:rPr lang="en-US" sz="3900" dirty="0" err="1"/>
              <a:t>niceu</a:t>
            </a:r>
            <a:r>
              <a:rPr lang="en-US" sz="3900" dirty="0"/>
              <a:t> bang Amah </a:t>
            </a:r>
            <a:r>
              <a:rPr lang="en-US" sz="3900" dirty="0" err="1"/>
              <a:t>lianhnak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</a:t>
            </a:r>
            <a:r>
              <a:rPr lang="en-US" sz="3900" dirty="0" err="1"/>
              <a:t>tlang</a:t>
            </a:r>
            <a:r>
              <a:rPr lang="en-US" sz="3900" dirty="0"/>
              <a:t>, </a:t>
            </a:r>
            <a:r>
              <a:rPr lang="en-US" sz="3900" dirty="0" err="1"/>
              <a:t>Vawlei</a:t>
            </a:r>
            <a:r>
              <a:rPr lang="en-US" sz="3900" dirty="0"/>
              <a:t> </a:t>
            </a:r>
            <a:r>
              <a:rPr lang="en-US" sz="3900" dirty="0" err="1"/>
              <a:t>ceunak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!</a:t>
            </a:r>
          </a:p>
        </p:txBody>
      </p:sp>
    </p:spTree>
  </p:cSld>
  <p:clrMapOvr>
    <a:masterClrMapping/>
  </p:clrMapOvr>
</p:sld>
</file>

<file path=ppt/slides/slide18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Nannih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 </a:t>
            </a:r>
            <a:r>
              <a:rPr lang="en-US" sz="3900" dirty="0" err="1"/>
              <a:t>ceunak</a:t>
            </a:r>
            <a:r>
              <a:rPr lang="en-US" sz="3900" dirty="0"/>
              <a:t> ah </a:t>
            </a:r>
            <a:r>
              <a:rPr lang="en-US" sz="3900" dirty="0" err="1"/>
              <a:t>ra</a:t>
            </a:r>
            <a:r>
              <a:rPr lang="en-US" sz="3900" dirty="0"/>
              <a:t> u, </a:t>
            </a:r>
            <a:r>
              <a:rPr lang="en-US" sz="3900" dirty="0" err="1"/>
              <a:t>Muihnak</a:t>
            </a:r>
            <a:r>
              <a:rPr lang="en-US" sz="3900" dirty="0"/>
              <a:t> </a:t>
            </a:r>
            <a:r>
              <a:rPr lang="en-US" sz="3900" dirty="0" err="1"/>
              <a:t>chungin</a:t>
            </a:r>
            <a:r>
              <a:rPr lang="en-US" sz="3900" dirty="0"/>
              <a:t> </a:t>
            </a:r>
            <a:r>
              <a:rPr lang="en-US" sz="3900" dirty="0" err="1"/>
              <a:t>ceunak</a:t>
            </a:r>
            <a:r>
              <a:rPr lang="en-US" sz="3900" dirty="0"/>
              <a:t> a </a:t>
            </a:r>
            <a:r>
              <a:rPr lang="en-US" sz="3900" dirty="0" err="1"/>
              <a:t>chuak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</a:t>
            </a:r>
            <a:r>
              <a:rPr lang="en-US" sz="3900" dirty="0" err="1"/>
              <a:t>Mitcaw</a:t>
            </a:r>
            <a:r>
              <a:rPr lang="en-US" sz="3900" dirty="0"/>
              <a:t> mi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khua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khawh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</a:t>
            </a:r>
            <a:r>
              <a:rPr lang="en-US" sz="3900" dirty="0" err="1"/>
              <a:t>Vawlei</a:t>
            </a:r>
            <a:r>
              <a:rPr lang="en-US" sz="3900" dirty="0"/>
              <a:t> </a:t>
            </a:r>
            <a:r>
              <a:rPr lang="en-US" sz="3900" dirty="0" err="1"/>
              <a:t>ceunak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!</a:t>
            </a:r>
          </a:p>
        </p:txBody>
      </p:sp>
    </p:spTree>
  </p:cSld>
  <p:clrMapOvr>
    <a:masterClrMapping/>
  </p:clrMapOvr>
</p:sld>
</file>

<file path=ppt/slides/slide18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hngatchanmi</a:t>
            </a:r>
            <a:r>
              <a:rPr lang="en-US" sz="3900" dirty="0"/>
              <a:t> ca </a:t>
            </a:r>
            <a:r>
              <a:rPr lang="en-US" sz="3900" dirty="0" err="1"/>
              <a:t>khuamui</a:t>
            </a:r>
            <a:r>
              <a:rPr lang="en-US" sz="3900" dirty="0"/>
              <a:t> a um lo, </a:t>
            </a:r>
            <a:r>
              <a:rPr lang="en-US" sz="3900" dirty="0" err="1"/>
              <a:t>Vawlei</a:t>
            </a:r>
            <a:r>
              <a:rPr lang="en-US" sz="3900" dirty="0"/>
              <a:t> </a:t>
            </a:r>
            <a:r>
              <a:rPr lang="en-US" sz="3900" dirty="0" err="1"/>
              <a:t>ceunak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! Lam </a:t>
            </a:r>
            <a:r>
              <a:rPr lang="en-US" sz="3900" dirty="0" err="1"/>
              <a:t>hmuhsaktu</a:t>
            </a:r>
            <a:r>
              <a:rPr lang="en-US" sz="3900" dirty="0"/>
              <a:t> </a:t>
            </a:r>
            <a:r>
              <a:rPr lang="en-US" sz="3900" dirty="0" err="1"/>
              <a:t>zulmi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ceunak</a:t>
            </a:r>
            <a:r>
              <a:rPr lang="en-US" sz="3900" dirty="0"/>
              <a:t> an </a:t>
            </a:r>
            <a:r>
              <a:rPr lang="en-US" sz="3900" dirty="0" err="1"/>
              <a:t>hmuh</a:t>
            </a:r>
            <a:r>
              <a:rPr lang="en-US" sz="3900" dirty="0"/>
              <a:t>, </a:t>
            </a:r>
            <a:r>
              <a:rPr lang="en-US" sz="3900" dirty="0" err="1"/>
              <a:t>Vawlei</a:t>
            </a:r>
            <a:r>
              <a:rPr lang="en-US" sz="3900" dirty="0"/>
              <a:t> </a:t>
            </a:r>
            <a:r>
              <a:rPr lang="en-US" sz="3900" dirty="0" err="1"/>
              <a:t>ceunak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!</a:t>
            </a:r>
          </a:p>
        </p:txBody>
      </p:sp>
    </p:spTree>
  </p:cSld>
  <p:clrMapOvr>
    <a:masterClrMapping/>
  </p:clrMapOvr>
</p:sld>
</file>

<file path=ppt/slides/slide18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Nannih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 </a:t>
            </a:r>
            <a:r>
              <a:rPr lang="en-US" sz="3900" dirty="0" err="1"/>
              <a:t>ceunak</a:t>
            </a:r>
            <a:r>
              <a:rPr lang="en-US" sz="3900" dirty="0"/>
              <a:t> ah </a:t>
            </a:r>
            <a:r>
              <a:rPr lang="en-US" sz="3900" dirty="0" err="1"/>
              <a:t>ra</a:t>
            </a:r>
            <a:r>
              <a:rPr lang="en-US" sz="3900" dirty="0"/>
              <a:t> u, </a:t>
            </a:r>
            <a:r>
              <a:rPr lang="en-US" sz="3900" dirty="0" err="1"/>
              <a:t>Muihnak</a:t>
            </a:r>
            <a:r>
              <a:rPr lang="en-US" sz="3900" dirty="0"/>
              <a:t> </a:t>
            </a:r>
            <a:r>
              <a:rPr lang="en-US" sz="3900" dirty="0" err="1"/>
              <a:t>chungin</a:t>
            </a:r>
            <a:r>
              <a:rPr lang="en-US" sz="3900" dirty="0"/>
              <a:t> </a:t>
            </a:r>
            <a:r>
              <a:rPr lang="en-US" sz="3900" dirty="0" err="1"/>
              <a:t>ceunak</a:t>
            </a:r>
            <a:r>
              <a:rPr lang="en-US" sz="3900" dirty="0"/>
              <a:t> a </a:t>
            </a:r>
            <a:r>
              <a:rPr lang="en-US" sz="3900" dirty="0" err="1"/>
              <a:t>chuak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</a:t>
            </a:r>
            <a:r>
              <a:rPr lang="en-US" sz="3900" dirty="0" err="1"/>
              <a:t>Mitcaw</a:t>
            </a:r>
            <a:r>
              <a:rPr lang="en-US" sz="3900" dirty="0"/>
              <a:t> mi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khua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khawh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</a:t>
            </a:r>
            <a:r>
              <a:rPr lang="en-US" sz="3900" dirty="0" err="1"/>
              <a:t>Vawlei</a:t>
            </a:r>
            <a:r>
              <a:rPr lang="en-US" sz="3900" dirty="0"/>
              <a:t> </a:t>
            </a:r>
            <a:r>
              <a:rPr lang="en-US" sz="3900" dirty="0" err="1"/>
              <a:t>ceunak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!</a:t>
            </a:r>
          </a:p>
        </p:txBody>
      </p:sp>
    </p:spTree>
  </p:cSld>
  <p:clrMapOvr>
    <a:masterClrMapping/>
  </p:clrMapOvr>
</p:sld>
</file>

<file path=ppt/slides/slide18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Sualnak</a:t>
            </a:r>
            <a:r>
              <a:rPr lang="en-US" sz="3900" dirty="0"/>
              <a:t> in </a:t>
            </a:r>
            <a:r>
              <a:rPr lang="en-US" sz="3900" dirty="0" err="1"/>
              <a:t>mitcaw</a:t>
            </a:r>
            <a:r>
              <a:rPr lang="en-US" sz="3900" dirty="0"/>
              <a:t>, </a:t>
            </a:r>
            <a:r>
              <a:rPr lang="en-US" sz="3900" dirty="0" err="1"/>
              <a:t>mui</a:t>
            </a:r>
            <a:r>
              <a:rPr lang="en-US" sz="3900" dirty="0"/>
              <a:t> </a:t>
            </a:r>
            <a:r>
              <a:rPr lang="en-US" sz="3900" dirty="0" err="1"/>
              <a:t>lak</a:t>
            </a:r>
            <a:r>
              <a:rPr lang="en-US" sz="3900" dirty="0"/>
              <a:t> </a:t>
            </a:r>
            <a:r>
              <a:rPr lang="en-US" sz="3900" dirty="0" err="1"/>
              <a:t>aa</a:t>
            </a:r>
            <a:r>
              <a:rPr lang="en-US" sz="3900" dirty="0"/>
              <a:t> </a:t>
            </a:r>
            <a:r>
              <a:rPr lang="en-US" sz="3900" dirty="0" err="1"/>
              <a:t>chokmi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, </a:t>
            </a:r>
            <a:r>
              <a:rPr lang="en-US" sz="3900" dirty="0" err="1"/>
              <a:t>Vawlei</a:t>
            </a:r>
            <a:r>
              <a:rPr lang="en-US" sz="3900" dirty="0"/>
              <a:t> </a:t>
            </a:r>
            <a:r>
              <a:rPr lang="en-US" sz="3900" dirty="0" err="1"/>
              <a:t>ceunak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! An </a:t>
            </a:r>
            <a:r>
              <a:rPr lang="en-US" sz="3900" dirty="0" err="1"/>
              <a:t>fial</a:t>
            </a:r>
            <a:r>
              <a:rPr lang="en-US" sz="3900" dirty="0"/>
              <a:t> bang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tawl</a:t>
            </a:r>
            <a:r>
              <a:rPr lang="en-US" sz="3900" dirty="0"/>
              <a:t> law </a:t>
            </a:r>
            <a:r>
              <a:rPr lang="en-US" sz="3900" dirty="0" err="1"/>
              <a:t>ceunak</a:t>
            </a:r>
            <a:r>
              <a:rPr lang="en-US" sz="3900" dirty="0"/>
              <a:t> an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Vawlei</a:t>
            </a:r>
            <a:r>
              <a:rPr lang="en-US" sz="3900" dirty="0"/>
              <a:t> </a:t>
            </a:r>
            <a:r>
              <a:rPr lang="en-US" sz="3900" dirty="0" err="1"/>
              <a:t>ceunak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!</a:t>
            </a:r>
          </a:p>
        </p:txBody>
      </p:sp>
    </p:spTree>
  </p:cSld>
  <p:clrMapOvr>
    <a:masterClrMapping/>
  </p:clrMapOvr>
</p:sld>
</file>

<file path=ppt/slides/slide18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Nannih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 </a:t>
            </a:r>
            <a:r>
              <a:rPr lang="en-US" sz="3900" dirty="0" err="1"/>
              <a:t>ceunak</a:t>
            </a:r>
            <a:r>
              <a:rPr lang="en-US" sz="3900" dirty="0"/>
              <a:t> ah </a:t>
            </a:r>
            <a:r>
              <a:rPr lang="en-US" sz="3900" dirty="0" err="1"/>
              <a:t>ra</a:t>
            </a:r>
            <a:r>
              <a:rPr lang="en-US" sz="3900" dirty="0"/>
              <a:t> u, </a:t>
            </a:r>
            <a:r>
              <a:rPr lang="en-US" sz="3900" dirty="0" err="1"/>
              <a:t>Muihnak</a:t>
            </a:r>
            <a:r>
              <a:rPr lang="en-US" sz="3900" dirty="0"/>
              <a:t> </a:t>
            </a:r>
            <a:r>
              <a:rPr lang="en-US" sz="3900" dirty="0" err="1"/>
              <a:t>chungin</a:t>
            </a:r>
            <a:r>
              <a:rPr lang="en-US" sz="3900" dirty="0"/>
              <a:t> </a:t>
            </a:r>
            <a:r>
              <a:rPr lang="en-US" sz="3900" dirty="0" err="1"/>
              <a:t>ceunak</a:t>
            </a:r>
            <a:r>
              <a:rPr lang="en-US" sz="3900" dirty="0"/>
              <a:t> a </a:t>
            </a:r>
            <a:r>
              <a:rPr lang="en-US" sz="3900" dirty="0" err="1"/>
              <a:t>chuak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</a:t>
            </a:r>
            <a:r>
              <a:rPr lang="en-US" sz="3900" dirty="0" err="1"/>
              <a:t>Mitcaw</a:t>
            </a:r>
            <a:r>
              <a:rPr lang="en-US" sz="3900" dirty="0"/>
              <a:t> mi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khua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khawh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</a:t>
            </a:r>
            <a:r>
              <a:rPr lang="en-US" sz="3900" dirty="0" err="1"/>
              <a:t>Vawlei</a:t>
            </a:r>
            <a:r>
              <a:rPr lang="en-US" sz="3900" dirty="0"/>
              <a:t> </a:t>
            </a:r>
            <a:r>
              <a:rPr lang="en-US" sz="3900" dirty="0" err="1"/>
              <a:t>ceunak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!</a:t>
            </a:r>
          </a:p>
        </p:txBody>
      </p:sp>
    </p:spTree>
  </p:cSld>
  <p:clrMapOvr>
    <a:masterClrMapping/>
  </p:clrMapOvr>
</p:sld>
</file>

<file path=ppt/slides/slide18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</a:t>
            </a:r>
            <a:r>
              <a:rPr lang="en-US" sz="3900" dirty="0" err="1"/>
              <a:t>Vancung</a:t>
            </a:r>
            <a:r>
              <a:rPr lang="en-US" sz="3900" dirty="0"/>
              <a:t> </a:t>
            </a:r>
            <a:r>
              <a:rPr lang="en-US" sz="3900" dirty="0" err="1"/>
              <a:t>khua</a:t>
            </a:r>
            <a:r>
              <a:rPr lang="en-US" sz="3900" dirty="0"/>
              <a:t> ah </a:t>
            </a:r>
            <a:r>
              <a:rPr lang="en-US" sz="3900" dirty="0" err="1"/>
              <a:t>ni</a:t>
            </a:r>
            <a:r>
              <a:rPr lang="en-US" sz="3900" dirty="0"/>
              <a:t> </a:t>
            </a:r>
            <a:r>
              <a:rPr lang="en-US" sz="3900" dirty="0" err="1"/>
              <a:t>ceunak</a:t>
            </a:r>
            <a:r>
              <a:rPr lang="en-US" sz="3900" dirty="0"/>
              <a:t> a </a:t>
            </a:r>
            <a:r>
              <a:rPr lang="en-US" sz="3900" dirty="0" err="1"/>
              <a:t>herh</a:t>
            </a:r>
            <a:r>
              <a:rPr lang="en-US" sz="3900" dirty="0"/>
              <a:t> </a:t>
            </a:r>
            <a:r>
              <a:rPr lang="en-US" sz="3900" dirty="0" err="1"/>
              <a:t>ti</a:t>
            </a:r>
            <a:r>
              <a:rPr lang="en-US" sz="3900" dirty="0"/>
              <a:t> lo, </a:t>
            </a:r>
            <a:r>
              <a:rPr lang="en-US" sz="3900" dirty="0" err="1"/>
              <a:t>Khi</a:t>
            </a:r>
            <a:r>
              <a:rPr lang="en-US" sz="3900" dirty="0"/>
              <a:t> </a:t>
            </a:r>
            <a:r>
              <a:rPr lang="en-US" sz="3900" dirty="0" err="1"/>
              <a:t>khua</a:t>
            </a:r>
            <a:r>
              <a:rPr lang="en-US" sz="3900" dirty="0"/>
              <a:t> </a:t>
            </a:r>
            <a:r>
              <a:rPr lang="en-US" sz="3900" dirty="0" err="1"/>
              <a:t>ceunak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; Sui </a:t>
            </a:r>
            <a:r>
              <a:rPr lang="en-US" sz="3900" dirty="0" err="1"/>
              <a:t>khuali</a:t>
            </a:r>
            <a:r>
              <a:rPr lang="en-US" sz="3900" dirty="0"/>
              <a:t>-pi </a:t>
            </a:r>
            <a:r>
              <a:rPr lang="en-US" sz="3900" dirty="0" err="1"/>
              <a:t>ceunak</a:t>
            </a:r>
            <a:r>
              <a:rPr lang="en-US" sz="3900" dirty="0"/>
              <a:t> cu </a:t>
            </a:r>
            <a:r>
              <a:rPr lang="en-US" sz="3900" dirty="0" err="1"/>
              <a:t>Tuufa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, </a:t>
            </a:r>
            <a:r>
              <a:rPr lang="en-US" sz="3900" dirty="0" err="1"/>
              <a:t>Vawlei</a:t>
            </a:r>
            <a:r>
              <a:rPr lang="en-US" sz="3900" dirty="0"/>
              <a:t> </a:t>
            </a:r>
            <a:r>
              <a:rPr lang="en-US" sz="3900" dirty="0" err="1"/>
              <a:t>ceunak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!</a:t>
            </a:r>
          </a:p>
        </p:txBody>
      </p:sp>
    </p:spTree>
  </p:cSld>
  <p:clrMapOvr>
    <a:masterClrMapping/>
  </p:clrMapOvr>
</p:sld>
</file>

<file path=ppt/slides/slide18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Nannih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 </a:t>
            </a:r>
            <a:r>
              <a:rPr lang="en-US" sz="3900" dirty="0" err="1"/>
              <a:t>ceunak</a:t>
            </a:r>
            <a:r>
              <a:rPr lang="en-US" sz="3900" dirty="0"/>
              <a:t> ah </a:t>
            </a:r>
            <a:r>
              <a:rPr lang="en-US" sz="3900" dirty="0" err="1"/>
              <a:t>ra</a:t>
            </a:r>
            <a:r>
              <a:rPr lang="en-US" sz="3900" dirty="0"/>
              <a:t> u, </a:t>
            </a:r>
            <a:r>
              <a:rPr lang="en-US" sz="3900" dirty="0" err="1"/>
              <a:t>Muihnak</a:t>
            </a:r>
            <a:r>
              <a:rPr lang="en-US" sz="3900" dirty="0"/>
              <a:t> </a:t>
            </a:r>
            <a:r>
              <a:rPr lang="en-US" sz="3900" dirty="0" err="1"/>
              <a:t>chungin</a:t>
            </a:r>
            <a:r>
              <a:rPr lang="en-US" sz="3900" dirty="0"/>
              <a:t> </a:t>
            </a:r>
            <a:r>
              <a:rPr lang="en-US" sz="3900" dirty="0" err="1"/>
              <a:t>ceunak</a:t>
            </a:r>
            <a:r>
              <a:rPr lang="en-US" sz="3900" dirty="0"/>
              <a:t> a </a:t>
            </a:r>
            <a:r>
              <a:rPr lang="en-US" sz="3900" dirty="0" err="1"/>
              <a:t>chuak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</a:t>
            </a:r>
            <a:r>
              <a:rPr lang="en-US" sz="3900" dirty="0" err="1"/>
              <a:t>Mitcaw</a:t>
            </a:r>
            <a:r>
              <a:rPr lang="en-US" sz="3900" dirty="0"/>
              <a:t> mi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khua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khawh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</a:t>
            </a:r>
            <a:r>
              <a:rPr lang="en-US" sz="3900" dirty="0" err="1"/>
              <a:t>Vawlei</a:t>
            </a:r>
            <a:r>
              <a:rPr lang="en-US" sz="3900" dirty="0"/>
              <a:t> </a:t>
            </a:r>
            <a:r>
              <a:rPr lang="en-US" sz="3900" dirty="0" err="1"/>
              <a:t>ceunak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!</a:t>
            </a:r>
          </a:p>
        </p:txBody>
      </p:sp>
    </p:spTree>
  </p:cSld>
  <p:clrMapOvr>
    <a:masterClrMapping/>
  </p:clrMapOvr>
</p:sld>
</file>

<file path=ppt/slides/slide18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18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235. AA HUNG CIAMI HAUKA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C</a:t>
            </a:r>
          </a:p>
        </p:txBody>
      </p:sp>
    </p:spTree>
  </p:cSld>
  <p:clrMapOvr>
    <a:masterClrMapping/>
  </p:clrMapOvr>
</p:sld>
</file>

<file path=ppt/slides/slide18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Aa</a:t>
            </a:r>
            <a:r>
              <a:rPr lang="en-US" sz="3900" dirty="0"/>
              <a:t> hung </a:t>
            </a:r>
            <a:r>
              <a:rPr lang="en-US" sz="3900" dirty="0" err="1"/>
              <a:t>ciami</a:t>
            </a:r>
            <a:r>
              <a:rPr lang="en-US" sz="3900" dirty="0"/>
              <a:t> </a:t>
            </a:r>
            <a:r>
              <a:rPr lang="en-US" sz="3900" dirty="0" err="1"/>
              <a:t>hauka</a:t>
            </a:r>
            <a:r>
              <a:rPr lang="en-US" sz="3900" dirty="0"/>
              <a:t> </a:t>
            </a:r>
            <a:r>
              <a:rPr lang="en-US" sz="3900" dirty="0" err="1"/>
              <a:t>chungin</a:t>
            </a:r>
            <a:r>
              <a:rPr lang="en-US" sz="3900" dirty="0"/>
              <a:t>, </a:t>
            </a:r>
            <a:r>
              <a:rPr lang="en-US" sz="3900" dirty="0" err="1"/>
              <a:t>Vailam-tah</a:t>
            </a:r>
            <a:r>
              <a:rPr lang="en-US" sz="3900" dirty="0"/>
              <a:t> </a:t>
            </a:r>
            <a:r>
              <a:rPr lang="en-US" sz="3900" dirty="0" err="1"/>
              <a:t>ceunak</a:t>
            </a:r>
            <a:r>
              <a:rPr lang="en-US" sz="3900" dirty="0"/>
              <a:t> a </a:t>
            </a:r>
            <a:r>
              <a:rPr lang="en-US" sz="3900" dirty="0" err="1"/>
              <a:t>ra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dawtnak</a:t>
            </a:r>
            <a:r>
              <a:rPr lang="en-US" sz="3900" dirty="0"/>
              <a:t> </a:t>
            </a:r>
            <a:r>
              <a:rPr lang="en-US" sz="3900" dirty="0" err="1"/>
              <a:t>ni</a:t>
            </a:r>
            <a:r>
              <a:rPr lang="en-US" sz="3900" dirty="0"/>
              <a:t> </a:t>
            </a:r>
            <a:r>
              <a:rPr lang="en-US" sz="3900" dirty="0" err="1"/>
              <a:t>ceu</a:t>
            </a:r>
            <a:r>
              <a:rPr lang="en-US" sz="3900" dirty="0"/>
              <a:t> </a:t>
            </a:r>
            <a:r>
              <a:rPr lang="en-US" sz="3900" dirty="0" err="1"/>
              <a:t>bangin</a:t>
            </a:r>
            <a:r>
              <a:rPr lang="en-US" sz="3900" dirty="0"/>
              <a:t>, </a:t>
            </a:r>
            <a:r>
              <a:rPr lang="en-US" sz="3900" dirty="0" err="1"/>
              <a:t>Kannih</a:t>
            </a:r>
            <a:r>
              <a:rPr lang="en-US" sz="3900" dirty="0"/>
              <a:t> </a:t>
            </a:r>
            <a:r>
              <a:rPr lang="en-US" sz="3900" dirty="0" err="1"/>
              <a:t>sinah</a:t>
            </a:r>
            <a:r>
              <a:rPr lang="en-US" sz="3900" dirty="0"/>
              <a:t> a </a:t>
            </a:r>
            <a:r>
              <a:rPr lang="en-US" sz="3900" dirty="0" err="1"/>
              <a:t>lang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8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dawtnak</a:t>
            </a:r>
            <a:r>
              <a:rPr lang="en-US" sz="3900" dirty="0"/>
              <a:t> a tam </a:t>
            </a:r>
            <a:r>
              <a:rPr lang="en-US" sz="3900" dirty="0" err="1"/>
              <a:t>bik</a:t>
            </a:r>
            <a:r>
              <a:rPr lang="en-US" sz="3900" dirty="0"/>
              <a:t> ca, </a:t>
            </a:r>
            <a:r>
              <a:rPr lang="en-US" sz="3900" dirty="0" err="1"/>
              <a:t>Khi</a:t>
            </a:r>
            <a:r>
              <a:rPr lang="en-US" sz="3900" dirty="0"/>
              <a:t> </a:t>
            </a:r>
            <a:r>
              <a:rPr lang="en-US" sz="3900" dirty="0" err="1"/>
              <a:t>hauka</a:t>
            </a:r>
            <a:r>
              <a:rPr lang="en-US" sz="3900" dirty="0"/>
              <a:t> cu </a:t>
            </a:r>
            <a:r>
              <a:rPr lang="en-US" sz="3900" dirty="0" err="1"/>
              <a:t>keimah</a:t>
            </a:r>
            <a:r>
              <a:rPr lang="en-US" sz="3900" dirty="0"/>
              <a:t> </a:t>
            </a:r>
            <a:r>
              <a:rPr lang="en-US" sz="3900" dirty="0" err="1"/>
              <a:t>luhnak</a:t>
            </a:r>
            <a:r>
              <a:rPr lang="en-US" sz="3900" dirty="0"/>
              <a:t>, </a:t>
            </a:r>
            <a:r>
              <a:rPr lang="en-US" sz="3900" dirty="0" err="1"/>
              <a:t>Keimah</a:t>
            </a:r>
            <a:r>
              <a:rPr lang="en-US" sz="3900" dirty="0"/>
              <a:t> </a:t>
            </a:r>
            <a:r>
              <a:rPr lang="en-US" sz="3900" dirty="0" err="1"/>
              <a:t>caah</a:t>
            </a:r>
            <a:r>
              <a:rPr lang="en-US" sz="3900" dirty="0"/>
              <a:t>, Kei ca an </a:t>
            </a:r>
            <a:r>
              <a:rPr lang="en-US" sz="3900" dirty="0" err="1"/>
              <a:t>hun</a:t>
            </a:r>
            <a:r>
              <a:rPr lang="en-US" sz="3900" dirty="0"/>
              <a:t> </a:t>
            </a:r>
            <a:r>
              <a:rPr lang="en-US" sz="3900" dirty="0" err="1"/>
              <a:t>cia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8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Khamhnak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</a:t>
            </a:r>
            <a:r>
              <a:rPr lang="en-US" sz="3900" dirty="0" err="1"/>
              <a:t>duhmi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, Hi </a:t>
            </a:r>
            <a:r>
              <a:rPr lang="en-US" sz="3900" dirty="0" err="1"/>
              <a:t>hauka</a:t>
            </a:r>
            <a:r>
              <a:rPr lang="en-US" sz="3900" dirty="0"/>
              <a:t> mi </a:t>
            </a:r>
            <a:r>
              <a:rPr lang="en-US" sz="3900" dirty="0" err="1"/>
              <a:t>dihlak</a:t>
            </a:r>
            <a:r>
              <a:rPr lang="en-US" sz="3900" dirty="0"/>
              <a:t> ca, Chaw </a:t>
            </a:r>
            <a:r>
              <a:rPr lang="en-US" sz="3900" dirty="0" err="1"/>
              <a:t>ngei</a:t>
            </a:r>
            <a:r>
              <a:rPr lang="en-US" sz="3900" dirty="0"/>
              <a:t>, </a:t>
            </a:r>
            <a:r>
              <a:rPr lang="en-US" sz="3900" dirty="0" err="1"/>
              <a:t>ngei</a:t>
            </a:r>
            <a:r>
              <a:rPr lang="en-US" sz="3900" dirty="0"/>
              <a:t> lo, a </a:t>
            </a:r>
            <a:r>
              <a:rPr lang="en-US" sz="3900" dirty="0" err="1"/>
              <a:t>lian</a:t>
            </a:r>
            <a:r>
              <a:rPr lang="en-US" sz="3900" dirty="0"/>
              <a:t>, a </a:t>
            </a:r>
            <a:r>
              <a:rPr lang="en-US" sz="3900" dirty="0" err="1"/>
              <a:t>hme</a:t>
            </a:r>
            <a:r>
              <a:rPr lang="en-US" sz="3900" dirty="0"/>
              <a:t>, Mi </a:t>
            </a:r>
            <a:r>
              <a:rPr lang="en-US" sz="3900" dirty="0" err="1"/>
              <a:t>phunkip</a:t>
            </a:r>
            <a:r>
              <a:rPr lang="en-US" sz="3900" dirty="0"/>
              <a:t> an </a:t>
            </a:r>
            <a:r>
              <a:rPr lang="en-US" sz="3900" dirty="0" err="1"/>
              <a:t>zapi</a:t>
            </a:r>
            <a:r>
              <a:rPr lang="en-US" sz="3900" dirty="0"/>
              <a:t> ca.</a:t>
            </a:r>
          </a:p>
        </p:txBody>
      </p:sp>
    </p:spTree>
  </p:cSld>
  <p:clrMapOvr>
    <a:masterClrMapping/>
  </p:clrMapOvr>
</p:sld>
</file>

<file path=ppt/slides/slide18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dawtnak</a:t>
            </a:r>
            <a:r>
              <a:rPr lang="en-US" sz="3900" dirty="0"/>
              <a:t> a tam </a:t>
            </a:r>
            <a:r>
              <a:rPr lang="en-US" sz="3900" dirty="0" err="1"/>
              <a:t>bik</a:t>
            </a:r>
            <a:r>
              <a:rPr lang="en-US" sz="3900" dirty="0"/>
              <a:t> ca, </a:t>
            </a:r>
            <a:r>
              <a:rPr lang="en-US" sz="3900" dirty="0" err="1"/>
              <a:t>Khi</a:t>
            </a:r>
            <a:r>
              <a:rPr lang="en-US" sz="3900" dirty="0"/>
              <a:t> </a:t>
            </a:r>
            <a:r>
              <a:rPr lang="en-US" sz="3900" dirty="0" err="1"/>
              <a:t>hauka</a:t>
            </a:r>
            <a:r>
              <a:rPr lang="en-US" sz="3900" dirty="0"/>
              <a:t> cu </a:t>
            </a:r>
            <a:r>
              <a:rPr lang="en-US" sz="3900" dirty="0" err="1"/>
              <a:t>keimah</a:t>
            </a:r>
            <a:r>
              <a:rPr lang="en-US" sz="3900" dirty="0"/>
              <a:t> </a:t>
            </a:r>
            <a:r>
              <a:rPr lang="en-US" sz="3900" dirty="0" err="1"/>
              <a:t>luhnak</a:t>
            </a:r>
            <a:r>
              <a:rPr lang="en-US" sz="3900" dirty="0"/>
              <a:t>, </a:t>
            </a:r>
            <a:r>
              <a:rPr lang="en-US" sz="3900" dirty="0" err="1"/>
              <a:t>Keimah</a:t>
            </a:r>
            <a:r>
              <a:rPr lang="en-US" sz="3900" dirty="0"/>
              <a:t> </a:t>
            </a:r>
            <a:r>
              <a:rPr lang="en-US" sz="3900" dirty="0" err="1"/>
              <a:t>caah</a:t>
            </a:r>
            <a:r>
              <a:rPr lang="en-US" sz="3900" dirty="0"/>
              <a:t>, Kei ca an </a:t>
            </a:r>
            <a:r>
              <a:rPr lang="en-US" sz="3900" dirty="0" err="1"/>
              <a:t>hun</a:t>
            </a:r>
            <a:r>
              <a:rPr lang="en-US" sz="3900" dirty="0"/>
              <a:t> </a:t>
            </a:r>
            <a:r>
              <a:rPr lang="en-US" sz="3900" dirty="0" err="1"/>
              <a:t>cia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8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Thinphang</a:t>
            </a:r>
            <a:r>
              <a:rPr lang="en-US" sz="3900" dirty="0"/>
              <a:t> le aw-</a:t>
            </a:r>
            <a:r>
              <a:rPr lang="en-US" sz="3900" dirty="0" err="1"/>
              <a:t>lok</a:t>
            </a:r>
            <a:r>
              <a:rPr lang="en-US" sz="3900" dirty="0"/>
              <a:t>-</a:t>
            </a:r>
            <a:r>
              <a:rPr lang="en-US" sz="3900" dirty="0" err="1"/>
              <a:t>chongmi</a:t>
            </a:r>
            <a:r>
              <a:rPr lang="en-US" sz="3900" dirty="0"/>
              <a:t> ca, </a:t>
            </a:r>
            <a:r>
              <a:rPr lang="en-US" sz="3900" dirty="0" err="1"/>
              <a:t>Zaangfahnak</a:t>
            </a:r>
            <a:r>
              <a:rPr lang="en-US" sz="3900" dirty="0"/>
              <a:t> </a:t>
            </a:r>
            <a:r>
              <a:rPr lang="en-US" sz="3900" dirty="0" err="1"/>
              <a:t>kaa</a:t>
            </a:r>
            <a:r>
              <a:rPr lang="en-US" sz="3900" dirty="0"/>
              <a:t> a </a:t>
            </a:r>
            <a:r>
              <a:rPr lang="en-US" sz="3900" dirty="0" err="1"/>
              <a:t>hun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</a:t>
            </a:r>
            <a:r>
              <a:rPr lang="en-US" sz="3900" dirty="0" err="1"/>
              <a:t>Vailam-tahnak</a:t>
            </a:r>
            <a:r>
              <a:rPr lang="en-US" sz="3900" dirty="0"/>
              <a:t> </a:t>
            </a:r>
            <a:r>
              <a:rPr lang="en-US" sz="3900" dirty="0" err="1"/>
              <a:t>nan</a:t>
            </a:r>
            <a:r>
              <a:rPr lang="en-US" sz="3900" dirty="0"/>
              <a:t> put </a:t>
            </a:r>
            <a:r>
              <a:rPr lang="en-US" sz="3900" dirty="0" err="1"/>
              <a:t>caah</a:t>
            </a:r>
            <a:r>
              <a:rPr lang="en-US" sz="3900" dirty="0"/>
              <a:t>, </a:t>
            </a:r>
            <a:r>
              <a:rPr lang="en-US" sz="3900" dirty="0" err="1"/>
              <a:t>Nunnak</a:t>
            </a:r>
            <a:r>
              <a:rPr lang="en-US" sz="3900" dirty="0"/>
              <a:t> </a:t>
            </a:r>
            <a:r>
              <a:rPr lang="en-US" sz="3900" dirty="0" err="1"/>
              <a:t>laksawng</a:t>
            </a:r>
            <a:r>
              <a:rPr lang="en-US" sz="3900" dirty="0"/>
              <a:t> </a:t>
            </a:r>
            <a:r>
              <a:rPr lang="en-US" sz="3900" dirty="0" err="1"/>
              <a:t>nan</a:t>
            </a:r>
            <a:r>
              <a:rPr lang="en-US" sz="3900" dirty="0"/>
              <a:t>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8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dawtnak</a:t>
            </a:r>
            <a:r>
              <a:rPr lang="en-US" sz="3900" dirty="0"/>
              <a:t> a tam </a:t>
            </a:r>
            <a:r>
              <a:rPr lang="en-US" sz="3900" dirty="0" err="1"/>
              <a:t>bik</a:t>
            </a:r>
            <a:r>
              <a:rPr lang="en-US" sz="3900" dirty="0"/>
              <a:t> ca, </a:t>
            </a:r>
            <a:r>
              <a:rPr lang="en-US" sz="3900" dirty="0" err="1"/>
              <a:t>Khi</a:t>
            </a:r>
            <a:r>
              <a:rPr lang="en-US" sz="3900" dirty="0"/>
              <a:t> </a:t>
            </a:r>
            <a:r>
              <a:rPr lang="en-US" sz="3900" dirty="0" err="1"/>
              <a:t>hauka</a:t>
            </a:r>
            <a:r>
              <a:rPr lang="en-US" sz="3900" dirty="0"/>
              <a:t> cu </a:t>
            </a:r>
            <a:r>
              <a:rPr lang="en-US" sz="3900" dirty="0" err="1"/>
              <a:t>keimah</a:t>
            </a:r>
            <a:r>
              <a:rPr lang="en-US" sz="3900" dirty="0"/>
              <a:t> </a:t>
            </a:r>
            <a:r>
              <a:rPr lang="en-US" sz="3900" dirty="0" err="1"/>
              <a:t>luhnak</a:t>
            </a:r>
            <a:r>
              <a:rPr lang="en-US" sz="3900" dirty="0"/>
              <a:t>, </a:t>
            </a:r>
            <a:r>
              <a:rPr lang="en-US" sz="3900" dirty="0" err="1"/>
              <a:t>Keimah</a:t>
            </a:r>
            <a:r>
              <a:rPr lang="en-US" sz="3900" dirty="0"/>
              <a:t> </a:t>
            </a:r>
            <a:r>
              <a:rPr lang="en-US" sz="3900" dirty="0" err="1"/>
              <a:t>caah</a:t>
            </a:r>
            <a:r>
              <a:rPr lang="en-US" sz="3900" dirty="0"/>
              <a:t>, Kei ca an </a:t>
            </a:r>
            <a:r>
              <a:rPr lang="en-US" sz="3900" dirty="0" err="1"/>
              <a:t>hun</a:t>
            </a:r>
            <a:r>
              <a:rPr lang="en-US" sz="3900" dirty="0"/>
              <a:t> </a:t>
            </a:r>
            <a:r>
              <a:rPr lang="en-US" sz="3900" dirty="0" err="1"/>
              <a:t>cia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8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</a:t>
            </a:r>
            <a:r>
              <a:rPr lang="en-US" sz="3900" dirty="0" err="1"/>
              <a:t>Mah</a:t>
            </a:r>
            <a:r>
              <a:rPr lang="en-US" sz="3900" dirty="0"/>
              <a:t> </a:t>
            </a:r>
            <a:r>
              <a:rPr lang="en-US" sz="3900" dirty="0" err="1"/>
              <a:t>hin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put </a:t>
            </a:r>
            <a:r>
              <a:rPr lang="en-US" sz="3900" dirty="0" err="1"/>
              <a:t>vailamtahnak</a:t>
            </a:r>
            <a:r>
              <a:rPr lang="en-US" sz="3900" dirty="0"/>
              <a:t>, </a:t>
            </a:r>
            <a:r>
              <a:rPr lang="en-US" sz="3900" dirty="0" err="1"/>
              <a:t>Thihnak</a:t>
            </a:r>
            <a:r>
              <a:rPr lang="en-US" sz="3900" dirty="0"/>
              <a:t> </a:t>
            </a:r>
            <a:r>
              <a:rPr lang="en-US" sz="3900" dirty="0" err="1"/>
              <a:t>ral</a:t>
            </a:r>
            <a:r>
              <a:rPr lang="en-US" sz="3900" dirty="0"/>
              <a:t> ah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chiah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Nunnak</a:t>
            </a:r>
            <a:r>
              <a:rPr lang="en-US" sz="3900" dirty="0"/>
              <a:t> </a:t>
            </a:r>
            <a:r>
              <a:rPr lang="en-US" sz="3900" dirty="0" err="1"/>
              <a:t>laksawng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lak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dawt</a:t>
            </a:r>
            <a:r>
              <a:rPr lang="en-US" sz="3900" dirty="0"/>
              <a:t> chin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8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dawtnak</a:t>
            </a:r>
            <a:r>
              <a:rPr lang="en-US" sz="3900" dirty="0"/>
              <a:t> a tam </a:t>
            </a:r>
            <a:r>
              <a:rPr lang="en-US" sz="3900" dirty="0" err="1"/>
              <a:t>bik</a:t>
            </a:r>
            <a:r>
              <a:rPr lang="en-US" sz="3900" dirty="0"/>
              <a:t> ca, </a:t>
            </a:r>
            <a:r>
              <a:rPr lang="en-US" sz="3900" dirty="0" err="1"/>
              <a:t>Khi</a:t>
            </a:r>
            <a:r>
              <a:rPr lang="en-US" sz="3900" dirty="0"/>
              <a:t> </a:t>
            </a:r>
            <a:r>
              <a:rPr lang="en-US" sz="3900" dirty="0" err="1"/>
              <a:t>hauka</a:t>
            </a:r>
            <a:r>
              <a:rPr lang="en-US" sz="3900" dirty="0"/>
              <a:t> cu </a:t>
            </a:r>
            <a:r>
              <a:rPr lang="en-US" sz="3900" dirty="0" err="1"/>
              <a:t>keimah</a:t>
            </a:r>
            <a:r>
              <a:rPr lang="en-US" sz="3900" dirty="0"/>
              <a:t> </a:t>
            </a:r>
            <a:r>
              <a:rPr lang="en-US" sz="3900" dirty="0" err="1"/>
              <a:t>luhnak</a:t>
            </a:r>
            <a:r>
              <a:rPr lang="en-US" sz="3900" dirty="0"/>
              <a:t>, </a:t>
            </a:r>
            <a:r>
              <a:rPr lang="en-US" sz="3900" dirty="0" err="1"/>
              <a:t>Keimah</a:t>
            </a:r>
            <a:r>
              <a:rPr lang="en-US" sz="3900" dirty="0"/>
              <a:t> </a:t>
            </a:r>
            <a:r>
              <a:rPr lang="en-US" sz="3900" dirty="0" err="1"/>
              <a:t>caah</a:t>
            </a:r>
            <a:r>
              <a:rPr lang="en-US" sz="3900" dirty="0"/>
              <a:t>, Kei ca an </a:t>
            </a:r>
            <a:r>
              <a:rPr lang="en-US" sz="3900" dirty="0" err="1"/>
              <a:t>hun</a:t>
            </a:r>
            <a:r>
              <a:rPr lang="en-US" sz="3900" dirty="0"/>
              <a:t> </a:t>
            </a:r>
            <a:r>
              <a:rPr lang="en-US" sz="3900" dirty="0" err="1"/>
              <a:t>cia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8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18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236. NANGMAH LE KEIMAH CAAH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</a:t>
            </a:r>
            <a:r>
              <a:rPr lang="en-US" sz="3900" dirty="0" err="1"/>
              <a:t>Ab</a:t>
            </a:r>
            <a:endParaRPr lang="en-US" sz="3900" dirty="0"/>
          </a:p>
        </p:txBody>
      </p:sp>
    </p:spTree>
  </p:cSld>
  <p:clrMapOvr>
    <a:masterClrMapping/>
  </p:clrMapOvr>
</p:sld>
</file>

<file path=ppt/slides/slide18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Dai-</a:t>
            </a:r>
            <a:r>
              <a:rPr lang="en-US" sz="3900" dirty="0" err="1"/>
              <a:t>te</a:t>
            </a:r>
            <a:r>
              <a:rPr lang="en-US" sz="3900" dirty="0"/>
              <a:t> le </a:t>
            </a:r>
            <a:r>
              <a:rPr lang="en-US" sz="3900" dirty="0" err="1"/>
              <a:t>nem</a:t>
            </a:r>
            <a:r>
              <a:rPr lang="en-US" sz="3900" dirty="0"/>
              <a:t> </a:t>
            </a:r>
            <a:r>
              <a:rPr lang="en-US" sz="3900" dirty="0" err="1"/>
              <a:t>tein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auh</a:t>
            </a:r>
            <a:r>
              <a:rPr lang="en-US" sz="3900" dirty="0"/>
              <a:t>, </a:t>
            </a:r>
            <a:r>
              <a:rPr lang="en-US" sz="3900" dirty="0" err="1"/>
              <a:t>Keimah</a:t>
            </a:r>
            <a:r>
              <a:rPr lang="en-US" sz="3900" dirty="0"/>
              <a:t> le </a:t>
            </a:r>
            <a:r>
              <a:rPr lang="en-US" sz="3900" dirty="0" err="1"/>
              <a:t>nang</a:t>
            </a:r>
            <a:r>
              <a:rPr lang="en-US" sz="3900" dirty="0"/>
              <a:t>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auh</a:t>
            </a:r>
            <a:r>
              <a:rPr lang="en-US" sz="3900" dirty="0"/>
              <a:t>; </a:t>
            </a:r>
            <a:r>
              <a:rPr lang="en-US" sz="3900" dirty="0" err="1"/>
              <a:t>Zoh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</a:t>
            </a:r>
            <a:r>
              <a:rPr lang="en-US" sz="3900" dirty="0" err="1"/>
              <a:t>vancung</a:t>
            </a:r>
            <a:r>
              <a:rPr lang="en-US" sz="3900" dirty="0"/>
              <a:t> </a:t>
            </a:r>
            <a:r>
              <a:rPr lang="en-US" sz="3900" dirty="0" err="1"/>
              <a:t>innka</a:t>
            </a:r>
            <a:r>
              <a:rPr lang="en-US" sz="3900" dirty="0"/>
              <a:t> in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hngah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Nang le </a:t>
            </a:r>
            <a:r>
              <a:rPr lang="en-US" sz="3900" dirty="0" err="1"/>
              <a:t>keimah</a:t>
            </a:r>
            <a:r>
              <a:rPr lang="en-US" sz="3900" dirty="0"/>
              <a:t>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hngah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8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Ra u, </a:t>
            </a:r>
            <a:r>
              <a:rPr lang="en-US" sz="3900" dirty="0" err="1"/>
              <a:t>sifah</a:t>
            </a:r>
            <a:r>
              <a:rPr lang="en-US" sz="3900" dirty="0"/>
              <a:t> </a:t>
            </a:r>
            <a:r>
              <a:rPr lang="en-US" sz="3900" dirty="0" err="1"/>
              <a:t>ingmi</a:t>
            </a:r>
            <a:r>
              <a:rPr lang="en-US" sz="3900" dirty="0"/>
              <a:t> vial </a:t>
            </a:r>
            <a:r>
              <a:rPr lang="en-US" sz="3900" dirty="0" err="1"/>
              <a:t>ra</a:t>
            </a:r>
            <a:r>
              <a:rPr lang="en-US" sz="3900" dirty="0"/>
              <a:t> u, </a:t>
            </a:r>
            <a:r>
              <a:rPr lang="en-US" sz="3900" dirty="0" err="1"/>
              <a:t>Lungtak</a:t>
            </a:r>
            <a:r>
              <a:rPr lang="en-US" sz="3900" dirty="0"/>
              <a:t> </a:t>
            </a:r>
            <a:r>
              <a:rPr lang="en-US" sz="3900" dirty="0" err="1"/>
              <a:t>tein</a:t>
            </a:r>
            <a:r>
              <a:rPr lang="en-US" sz="3900" dirty="0"/>
              <a:t>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auh</a:t>
            </a:r>
            <a:r>
              <a:rPr lang="en-US" sz="3900" dirty="0"/>
              <a:t>, </a:t>
            </a:r>
            <a:r>
              <a:rPr lang="en-US" sz="3900" dirty="0" err="1"/>
              <a:t>Misual</a:t>
            </a:r>
            <a:r>
              <a:rPr lang="en-US" sz="3900" dirty="0"/>
              <a:t> mi </a:t>
            </a:r>
            <a:r>
              <a:rPr lang="en-US" sz="3900" dirty="0" err="1"/>
              <a:t>ra</a:t>
            </a:r>
            <a:r>
              <a:rPr lang="en-US" sz="3900" dirty="0"/>
              <a:t> u, a </a:t>
            </a:r>
            <a:r>
              <a:rPr lang="en-US" sz="3900" dirty="0" err="1"/>
              <a:t>ti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8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kawhnak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zeicadah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ngaih</a:t>
            </a:r>
            <a:r>
              <a:rPr lang="en-US" sz="3900" dirty="0"/>
              <a:t> lo, Nang le </a:t>
            </a:r>
            <a:r>
              <a:rPr lang="en-US" sz="3900" dirty="0" err="1"/>
              <a:t>kei</a:t>
            </a:r>
            <a:r>
              <a:rPr lang="en-US" sz="3900" dirty="0"/>
              <a:t> </a:t>
            </a:r>
            <a:r>
              <a:rPr lang="en-US" sz="3900" dirty="0" err="1"/>
              <a:t>mah</a:t>
            </a:r>
            <a:r>
              <a:rPr lang="en-US" sz="3900" dirty="0"/>
              <a:t>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kawh</a:t>
            </a:r>
            <a:r>
              <a:rPr lang="en-US" sz="3900" dirty="0"/>
              <a:t>; </a:t>
            </a:r>
            <a:r>
              <a:rPr lang="en-US" sz="3900" dirty="0" err="1"/>
              <a:t>Thluachuah</a:t>
            </a:r>
            <a:r>
              <a:rPr lang="en-US" sz="3900" dirty="0"/>
              <a:t>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pek</a:t>
            </a:r>
            <a:r>
              <a:rPr lang="en-US" sz="3900" dirty="0"/>
              <a:t> </a:t>
            </a:r>
            <a:r>
              <a:rPr lang="en-US" sz="3900" dirty="0" err="1"/>
              <a:t>zei</a:t>
            </a:r>
            <a:r>
              <a:rPr lang="en-US" sz="3900" dirty="0"/>
              <a:t> </a:t>
            </a:r>
            <a:r>
              <a:rPr lang="en-US" sz="3900" dirty="0" err="1"/>
              <a:t>c'ah</a:t>
            </a:r>
            <a:r>
              <a:rPr lang="en-US" sz="3900" dirty="0"/>
              <a:t> </a:t>
            </a:r>
            <a:r>
              <a:rPr lang="en-US" sz="3900" dirty="0" err="1"/>
              <a:t>dah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duh lo, Nang le </a:t>
            </a:r>
            <a:r>
              <a:rPr lang="en-US" sz="3900" dirty="0" err="1"/>
              <a:t>keimah</a:t>
            </a:r>
            <a:r>
              <a:rPr lang="en-US" sz="3900" dirty="0"/>
              <a:t> ca a </a:t>
            </a:r>
            <a:r>
              <a:rPr lang="en-US" sz="3900" dirty="0" err="1"/>
              <a:t>si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8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Ra u, </a:t>
            </a:r>
            <a:r>
              <a:rPr lang="en-US" sz="3900" dirty="0" err="1"/>
              <a:t>sifah</a:t>
            </a:r>
            <a:r>
              <a:rPr lang="en-US" sz="3900" dirty="0"/>
              <a:t> </a:t>
            </a:r>
            <a:r>
              <a:rPr lang="en-US" sz="3900" dirty="0" err="1"/>
              <a:t>ingmi</a:t>
            </a:r>
            <a:r>
              <a:rPr lang="en-US" sz="3900" dirty="0"/>
              <a:t> vial </a:t>
            </a:r>
            <a:r>
              <a:rPr lang="en-US" sz="3900" dirty="0" err="1"/>
              <a:t>ra</a:t>
            </a:r>
            <a:r>
              <a:rPr lang="en-US" sz="3900" dirty="0"/>
              <a:t> u, </a:t>
            </a:r>
            <a:r>
              <a:rPr lang="en-US" sz="3900" dirty="0" err="1"/>
              <a:t>Lungtak</a:t>
            </a:r>
            <a:r>
              <a:rPr lang="en-US" sz="3900" dirty="0"/>
              <a:t> </a:t>
            </a:r>
            <a:r>
              <a:rPr lang="en-US" sz="3900" dirty="0" err="1"/>
              <a:t>tein</a:t>
            </a:r>
            <a:r>
              <a:rPr lang="en-US" sz="3900" dirty="0"/>
              <a:t>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auh</a:t>
            </a:r>
            <a:r>
              <a:rPr lang="en-US" sz="3900" dirty="0"/>
              <a:t>, </a:t>
            </a:r>
            <a:r>
              <a:rPr lang="en-US" sz="3900" dirty="0" err="1"/>
              <a:t>Misual</a:t>
            </a:r>
            <a:r>
              <a:rPr lang="en-US" sz="3900" dirty="0"/>
              <a:t> mi </a:t>
            </a:r>
            <a:r>
              <a:rPr lang="en-US" sz="3900" dirty="0" err="1"/>
              <a:t>ra</a:t>
            </a:r>
            <a:r>
              <a:rPr lang="en-US" sz="3900" dirty="0"/>
              <a:t> u, a </a:t>
            </a:r>
            <a:r>
              <a:rPr lang="en-US" sz="3900" dirty="0" err="1"/>
              <a:t>ti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8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Kan </a:t>
            </a:r>
            <a:r>
              <a:rPr lang="en-US" sz="3900" dirty="0" err="1"/>
              <a:t>caan</a:t>
            </a:r>
            <a:r>
              <a:rPr lang="en-US" sz="3900" dirty="0"/>
              <a:t> a </a:t>
            </a:r>
            <a:r>
              <a:rPr lang="en-US" sz="3900" dirty="0" err="1"/>
              <a:t>dih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ni</a:t>
            </a:r>
            <a:r>
              <a:rPr lang="en-US" sz="3900" dirty="0"/>
              <a:t> </a:t>
            </a:r>
            <a:r>
              <a:rPr lang="en-US" sz="3900" dirty="0" err="1"/>
              <a:t>zong</a:t>
            </a:r>
            <a:r>
              <a:rPr lang="en-US" sz="3900" dirty="0"/>
              <a:t> a </a:t>
            </a:r>
            <a:r>
              <a:rPr lang="en-US" sz="3900" dirty="0" err="1"/>
              <a:t>nai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</a:t>
            </a:r>
            <a:r>
              <a:rPr lang="en-US" sz="3900" dirty="0" err="1"/>
              <a:t>Nangmah</a:t>
            </a:r>
            <a:r>
              <a:rPr lang="en-US" sz="3900" dirty="0"/>
              <a:t> le </a:t>
            </a:r>
            <a:r>
              <a:rPr lang="en-US" sz="3900" dirty="0" err="1"/>
              <a:t>keimah</a:t>
            </a:r>
            <a:r>
              <a:rPr lang="en-US" sz="3900" dirty="0"/>
              <a:t> </a:t>
            </a:r>
            <a:r>
              <a:rPr lang="en-US" sz="3900" dirty="0" err="1"/>
              <a:t>caah</a:t>
            </a:r>
            <a:r>
              <a:rPr lang="en-US" sz="3900" dirty="0"/>
              <a:t>; Kan </a:t>
            </a:r>
            <a:r>
              <a:rPr lang="en-US" sz="3900" dirty="0" err="1"/>
              <a:t>thihnak</a:t>
            </a:r>
            <a:r>
              <a:rPr lang="en-US" sz="3900" dirty="0"/>
              <a:t> </a:t>
            </a:r>
            <a:r>
              <a:rPr lang="en-US" sz="3900" dirty="0" err="1"/>
              <a:t>thladem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ralchan</a:t>
            </a:r>
            <a:r>
              <a:rPr lang="en-US" sz="3900" dirty="0"/>
              <a:t> a </a:t>
            </a:r>
            <a:r>
              <a:rPr lang="en-US" sz="3900" dirty="0" err="1"/>
              <a:t>phanh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. </a:t>
            </a:r>
            <a:r>
              <a:rPr lang="en-US" sz="3900" dirty="0" err="1"/>
              <a:t>Nangmah</a:t>
            </a:r>
            <a:r>
              <a:rPr lang="en-US" sz="3900" dirty="0"/>
              <a:t> le </a:t>
            </a:r>
            <a:r>
              <a:rPr lang="en-US" sz="3900" dirty="0" err="1"/>
              <a:t>keimah</a:t>
            </a:r>
            <a:r>
              <a:rPr lang="en-US" sz="3900" dirty="0"/>
              <a:t> </a:t>
            </a:r>
            <a:r>
              <a:rPr lang="en-US" sz="3900" dirty="0" err="1"/>
              <a:t>caah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8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Ra u, </a:t>
            </a:r>
            <a:r>
              <a:rPr lang="en-US" sz="3900" dirty="0" err="1"/>
              <a:t>sifah</a:t>
            </a:r>
            <a:r>
              <a:rPr lang="en-US" sz="3900" dirty="0"/>
              <a:t> </a:t>
            </a:r>
            <a:r>
              <a:rPr lang="en-US" sz="3900" dirty="0" err="1"/>
              <a:t>ingmi</a:t>
            </a:r>
            <a:r>
              <a:rPr lang="en-US" sz="3900" dirty="0"/>
              <a:t> vial </a:t>
            </a:r>
            <a:r>
              <a:rPr lang="en-US" sz="3900" dirty="0" err="1"/>
              <a:t>ra</a:t>
            </a:r>
            <a:r>
              <a:rPr lang="en-US" sz="3900" dirty="0"/>
              <a:t> u, </a:t>
            </a:r>
            <a:r>
              <a:rPr lang="en-US" sz="3900" dirty="0" err="1"/>
              <a:t>Lungtak</a:t>
            </a:r>
            <a:r>
              <a:rPr lang="en-US" sz="3900" dirty="0"/>
              <a:t> </a:t>
            </a:r>
            <a:r>
              <a:rPr lang="en-US" sz="3900" dirty="0" err="1"/>
              <a:t>tein</a:t>
            </a:r>
            <a:r>
              <a:rPr lang="en-US" sz="3900" dirty="0"/>
              <a:t>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auh</a:t>
            </a:r>
            <a:r>
              <a:rPr lang="en-US" sz="3900" dirty="0"/>
              <a:t>, </a:t>
            </a:r>
            <a:r>
              <a:rPr lang="en-US" sz="3900" dirty="0" err="1"/>
              <a:t>Misual</a:t>
            </a:r>
            <a:r>
              <a:rPr lang="en-US" sz="3900" dirty="0"/>
              <a:t> mi </a:t>
            </a:r>
            <a:r>
              <a:rPr lang="en-US" sz="3900" dirty="0" err="1"/>
              <a:t>ra</a:t>
            </a:r>
            <a:r>
              <a:rPr lang="en-US" sz="3900" dirty="0"/>
              <a:t> u, a </a:t>
            </a:r>
            <a:r>
              <a:rPr lang="en-US" sz="3900" dirty="0" err="1"/>
              <a:t>ti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8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A </a:t>
            </a:r>
            <a:r>
              <a:rPr lang="en-US" sz="3900" dirty="0" err="1"/>
              <a:t>dawtnak</a:t>
            </a:r>
            <a:r>
              <a:rPr lang="en-US" sz="3900" dirty="0"/>
              <a:t> </a:t>
            </a:r>
            <a:r>
              <a:rPr lang="en-US" sz="3900" dirty="0" err="1"/>
              <a:t>khuaruahhar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phak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</a:t>
            </a:r>
            <a:r>
              <a:rPr lang="en-US" sz="3900" dirty="0" err="1"/>
              <a:t>Nangmah</a:t>
            </a:r>
            <a:r>
              <a:rPr lang="en-US" sz="3900" dirty="0"/>
              <a:t> le </a:t>
            </a:r>
            <a:r>
              <a:rPr lang="en-US" sz="3900" dirty="0" err="1"/>
              <a:t>keimah</a:t>
            </a:r>
            <a:r>
              <a:rPr lang="en-US" sz="3900" dirty="0"/>
              <a:t> </a:t>
            </a:r>
            <a:r>
              <a:rPr lang="en-US" sz="3900" dirty="0" err="1"/>
              <a:t>sinah</a:t>
            </a:r>
            <a:r>
              <a:rPr lang="en-US" sz="3900" dirty="0"/>
              <a:t>; </a:t>
            </a:r>
            <a:r>
              <a:rPr lang="en-US" sz="3900" dirty="0" err="1"/>
              <a:t>Palhsualnak</a:t>
            </a:r>
            <a:r>
              <a:rPr lang="en-US" sz="3900" dirty="0"/>
              <a:t> um </a:t>
            </a:r>
            <a:r>
              <a:rPr lang="en-US" sz="3900" dirty="0" err="1"/>
              <a:t>hmanhseh</a:t>
            </a:r>
            <a:r>
              <a:rPr lang="en-US" sz="3900" dirty="0"/>
              <a:t>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ngaihthiam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; </a:t>
            </a:r>
            <a:r>
              <a:rPr lang="en-US" sz="3900" dirty="0" err="1"/>
              <a:t>Nangmah</a:t>
            </a:r>
            <a:r>
              <a:rPr lang="en-US" sz="3900" dirty="0"/>
              <a:t> le </a:t>
            </a:r>
            <a:r>
              <a:rPr lang="en-US" sz="3900" dirty="0" err="1"/>
              <a:t>kei</a:t>
            </a:r>
            <a:r>
              <a:rPr lang="en-US" sz="3900" dirty="0"/>
              <a:t> </a:t>
            </a:r>
            <a:r>
              <a:rPr lang="en-US" sz="3900" dirty="0" err="1"/>
              <a:t>sualnak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8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Ra u, </a:t>
            </a:r>
            <a:r>
              <a:rPr lang="en-US" sz="3900" dirty="0" err="1"/>
              <a:t>sifah</a:t>
            </a:r>
            <a:r>
              <a:rPr lang="en-US" sz="3900" dirty="0"/>
              <a:t> </a:t>
            </a:r>
            <a:r>
              <a:rPr lang="en-US" sz="3900" dirty="0" err="1"/>
              <a:t>ingmi</a:t>
            </a:r>
            <a:r>
              <a:rPr lang="en-US" sz="3900" dirty="0"/>
              <a:t> vial </a:t>
            </a:r>
            <a:r>
              <a:rPr lang="en-US" sz="3900" dirty="0" err="1"/>
              <a:t>ra</a:t>
            </a:r>
            <a:r>
              <a:rPr lang="en-US" sz="3900" dirty="0"/>
              <a:t> u, </a:t>
            </a:r>
            <a:r>
              <a:rPr lang="en-US" sz="3900" dirty="0" err="1"/>
              <a:t>Lungtak</a:t>
            </a:r>
            <a:r>
              <a:rPr lang="en-US" sz="3900" dirty="0"/>
              <a:t> </a:t>
            </a:r>
            <a:r>
              <a:rPr lang="en-US" sz="3900" dirty="0" err="1"/>
              <a:t>tein</a:t>
            </a:r>
            <a:r>
              <a:rPr lang="en-US" sz="3900" dirty="0"/>
              <a:t>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auh</a:t>
            </a:r>
            <a:r>
              <a:rPr lang="en-US" sz="3900" dirty="0"/>
              <a:t>, </a:t>
            </a:r>
            <a:r>
              <a:rPr lang="en-US" sz="3900" dirty="0" err="1"/>
              <a:t>Misual</a:t>
            </a:r>
            <a:r>
              <a:rPr lang="en-US" sz="3900" dirty="0"/>
              <a:t> mi </a:t>
            </a:r>
            <a:r>
              <a:rPr lang="en-US" sz="3900" dirty="0" err="1"/>
              <a:t>ra</a:t>
            </a:r>
            <a:r>
              <a:rPr lang="en-US" sz="3900" dirty="0"/>
              <a:t> u, a </a:t>
            </a:r>
            <a:r>
              <a:rPr lang="en-US" sz="3900" dirty="0" err="1"/>
              <a:t>ti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8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18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237. JESUH NIH AN AUH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C</a:t>
            </a:r>
          </a:p>
        </p:txBody>
      </p:sp>
    </p:spTree>
  </p:cSld>
  <p:clrMapOvr>
    <a:masterClrMapping/>
  </p:clrMapOvr>
</p:sld>
</file>

<file path=ppt/slides/slide18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nem</a:t>
            </a:r>
            <a:r>
              <a:rPr lang="en-US" sz="3900" dirty="0"/>
              <a:t> </a:t>
            </a:r>
            <a:r>
              <a:rPr lang="en-US" sz="3900" dirty="0" err="1"/>
              <a:t>tein</a:t>
            </a:r>
            <a:r>
              <a:rPr lang="en-US" sz="3900" dirty="0"/>
              <a:t> an </a:t>
            </a:r>
            <a:r>
              <a:rPr lang="en-US" sz="3900" dirty="0" err="1"/>
              <a:t>auh</a:t>
            </a:r>
            <a:r>
              <a:rPr lang="en-US" sz="3900" dirty="0"/>
              <a:t> </a:t>
            </a:r>
            <a:r>
              <a:rPr lang="en-US" sz="3900" dirty="0" err="1"/>
              <a:t>lengmang</a:t>
            </a:r>
            <a:r>
              <a:rPr lang="en-US" sz="3900" dirty="0"/>
              <a:t>, </a:t>
            </a:r>
            <a:r>
              <a:rPr lang="en-US" sz="3900" dirty="0" err="1"/>
              <a:t>Nihin</a:t>
            </a:r>
            <a:r>
              <a:rPr lang="en-US" sz="3900" dirty="0"/>
              <a:t> an </a:t>
            </a:r>
            <a:r>
              <a:rPr lang="en-US" sz="3900" dirty="0" err="1"/>
              <a:t>auh</a:t>
            </a:r>
            <a:r>
              <a:rPr lang="en-US" sz="3900" dirty="0"/>
              <a:t>, </a:t>
            </a:r>
            <a:r>
              <a:rPr lang="en-US" sz="3900" dirty="0" err="1"/>
              <a:t>nihin</a:t>
            </a:r>
            <a:r>
              <a:rPr lang="en-US" sz="3900" dirty="0"/>
              <a:t> an </a:t>
            </a:r>
            <a:r>
              <a:rPr lang="en-US" sz="3900" dirty="0" err="1"/>
              <a:t>auh</a:t>
            </a:r>
            <a:r>
              <a:rPr lang="en-US" sz="3900" dirty="0"/>
              <a:t>, Lu-nun </a:t>
            </a:r>
            <a:r>
              <a:rPr lang="en-US" sz="3900" dirty="0" err="1"/>
              <a:t>dawtnak</a:t>
            </a:r>
            <a:r>
              <a:rPr lang="en-US" sz="3900" dirty="0"/>
              <a:t> lam </a:t>
            </a:r>
            <a:r>
              <a:rPr lang="en-US" sz="3900" dirty="0" err="1"/>
              <a:t>zeica'h</a:t>
            </a:r>
            <a:r>
              <a:rPr lang="en-US" sz="3900" dirty="0"/>
              <a:t> </a:t>
            </a:r>
            <a:r>
              <a:rPr lang="en-US" sz="3900" dirty="0" err="1"/>
              <a:t>nan</a:t>
            </a:r>
            <a:r>
              <a:rPr lang="en-US" sz="3900" dirty="0"/>
              <a:t> duh lo? </a:t>
            </a:r>
            <a:r>
              <a:rPr lang="en-US" sz="3900" dirty="0" err="1"/>
              <a:t>Hlat</a:t>
            </a:r>
            <a:r>
              <a:rPr lang="en-US" sz="3900" dirty="0"/>
              <a:t> </a:t>
            </a:r>
            <a:r>
              <a:rPr lang="en-US" sz="3900" dirty="0" err="1"/>
              <a:t>hlah</a:t>
            </a:r>
            <a:r>
              <a:rPr lang="en-US" sz="3900" dirty="0"/>
              <a:t> law, </a:t>
            </a:r>
            <a:r>
              <a:rPr lang="en-US" sz="3900" dirty="0" err="1"/>
              <a:t>hlat</a:t>
            </a:r>
            <a:r>
              <a:rPr lang="en-US" sz="3900" dirty="0"/>
              <a:t> </a:t>
            </a:r>
            <a:r>
              <a:rPr lang="en-US" sz="3900" dirty="0" err="1"/>
              <a:t>hin</a:t>
            </a:r>
            <a:r>
              <a:rPr lang="en-US" sz="3900" dirty="0"/>
              <a:t> </a:t>
            </a:r>
            <a:r>
              <a:rPr lang="en-US" sz="3900" dirty="0" err="1"/>
              <a:t>hlah</a:t>
            </a:r>
            <a:r>
              <a:rPr lang="en-US" sz="3900" dirty="0"/>
              <a:t> u.</a:t>
            </a:r>
          </a:p>
        </p:txBody>
      </p:sp>
    </p:spTree>
  </p:cSld>
  <p:clrMapOvr>
    <a:masterClrMapping/>
  </p:clrMapOvr>
</p:sld>
</file>

<file path=ppt/slides/slide18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Nihin</a:t>
            </a:r>
            <a:r>
              <a:rPr lang="en-US" sz="3900" dirty="0"/>
              <a:t> an </a:t>
            </a:r>
            <a:r>
              <a:rPr lang="en-US" sz="3900" dirty="0" err="1"/>
              <a:t>auh</a:t>
            </a:r>
            <a:r>
              <a:rPr lang="en-US" sz="3900" dirty="0"/>
              <a:t>, (</a:t>
            </a:r>
            <a:r>
              <a:rPr lang="en-US" sz="3900" dirty="0" err="1"/>
              <a:t>Nihin</a:t>
            </a:r>
            <a:r>
              <a:rPr lang="en-US" sz="3900" dirty="0"/>
              <a:t> an </a:t>
            </a:r>
            <a:r>
              <a:rPr lang="en-US" sz="3900" dirty="0" err="1"/>
              <a:t>auh</a:t>
            </a:r>
            <a:r>
              <a:rPr lang="en-US" sz="3900" dirty="0"/>
              <a:t>, </a:t>
            </a:r>
            <a:r>
              <a:rPr lang="en-US" sz="3900" dirty="0" err="1"/>
              <a:t>nihin</a:t>
            </a:r>
            <a:r>
              <a:rPr lang="en-US" sz="3900" dirty="0"/>
              <a:t> an </a:t>
            </a:r>
            <a:r>
              <a:rPr lang="en-US" sz="3900" dirty="0" err="1"/>
              <a:t>auh</a:t>
            </a:r>
            <a:r>
              <a:rPr lang="en-US" sz="3900" dirty="0"/>
              <a:t>), Ni-</a:t>
            </a:r>
            <a:r>
              <a:rPr lang="en-US" sz="3900" dirty="0" err="1"/>
              <a:t>hin</a:t>
            </a:r>
            <a:r>
              <a:rPr lang="en-US" sz="3900" dirty="0"/>
              <a:t> an </a:t>
            </a:r>
            <a:r>
              <a:rPr lang="en-US" sz="3900" dirty="0" err="1"/>
              <a:t>auh</a:t>
            </a:r>
            <a:r>
              <a:rPr lang="en-US" sz="3900" dirty="0"/>
              <a:t>, (</a:t>
            </a:r>
            <a:r>
              <a:rPr lang="en-US" sz="3900" dirty="0" err="1"/>
              <a:t>Nihin</a:t>
            </a:r>
            <a:r>
              <a:rPr lang="en-US" sz="3900" dirty="0"/>
              <a:t> an </a:t>
            </a:r>
            <a:r>
              <a:rPr lang="en-US" sz="3900" dirty="0" err="1"/>
              <a:t>auh</a:t>
            </a:r>
            <a:r>
              <a:rPr lang="en-US" sz="3900" dirty="0"/>
              <a:t>, </a:t>
            </a:r>
            <a:r>
              <a:rPr lang="en-US" sz="3900" dirty="0" err="1"/>
              <a:t>nihin</a:t>
            </a:r>
            <a:r>
              <a:rPr lang="en-US" sz="3900" dirty="0"/>
              <a:t> an </a:t>
            </a:r>
            <a:r>
              <a:rPr lang="en-US" sz="3900" dirty="0" err="1"/>
              <a:t>auh</a:t>
            </a:r>
            <a:r>
              <a:rPr lang="en-US" sz="3900" dirty="0"/>
              <a:t>), </a:t>
            </a:r>
            <a:r>
              <a:rPr lang="en-US" sz="3900" dirty="0" err="1"/>
              <a:t>Jesuh</a:t>
            </a:r>
            <a:r>
              <a:rPr lang="en-US" sz="3900" dirty="0"/>
              <a:t> an </a:t>
            </a:r>
            <a:r>
              <a:rPr lang="en-US" sz="3900" dirty="0" err="1"/>
              <a:t>auh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(</a:t>
            </a:r>
            <a:r>
              <a:rPr lang="en-US" sz="3900" dirty="0" err="1"/>
              <a:t>Jesuh</a:t>
            </a:r>
            <a:r>
              <a:rPr lang="en-US" sz="3900" dirty="0"/>
              <a:t> an </a:t>
            </a:r>
            <a:r>
              <a:rPr lang="en-US" sz="3900" dirty="0" err="1"/>
              <a:t>auh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an </a:t>
            </a:r>
            <a:r>
              <a:rPr lang="en-US" sz="3900" dirty="0" err="1"/>
              <a:t>auh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),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nem</a:t>
            </a:r>
            <a:r>
              <a:rPr lang="en-US" sz="3900" dirty="0"/>
              <a:t> </a:t>
            </a:r>
            <a:r>
              <a:rPr lang="en-US" sz="3900" dirty="0" err="1"/>
              <a:t>te</a:t>
            </a:r>
            <a:r>
              <a:rPr lang="en-US" sz="3900" dirty="0"/>
              <a:t>-in an </a:t>
            </a:r>
            <a:r>
              <a:rPr lang="en-US" sz="3900" dirty="0" err="1"/>
              <a:t>auh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9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Re-</a:t>
            </a:r>
            <a:r>
              <a:rPr lang="en-US" sz="3900" dirty="0" err="1"/>
              <a:t>thei</a:t>
            </a:r>
            <a:r>
              <a:rPr lang="en-US" sz="3900" dirty="0"/>
              <a:t>-mi </a:t>
            </a:r>
            <a:r>
              <a:rPr lang="en-US" sz="3900" dirty="0" err="1"/>
              <a:t>dinh</a:t>
            </a:r>
            <a:r>
              <a:rPr lang="en-US" sz="3900" dirty="0"/>
              <a:t> duh ah </a:t>
            </a:r>
            <a:r>
              <a:rPr lang="en-US" sz="3900" dirty="0" err="1"/>
              <a:t>Jesuh</a:t>
            </a:r>
            <a:r>
              <a:rPr lang="en-US" sz="3900" dirty="0"/>
              <a:t> a au, </a:t>
            </a:r>
            <a:r>
              <a:rPr lang="en-US" sz="3900" dirty="0" err="1"/>
              <a:t>Nihin</a:t>
            </a:r>
            <a:r>
              <a:rPr lang="en-US" sz="3900" dirty="0"/>
              <a:t> a au, </a:t>
            </a:r>
            <a:r>
              <a:rPr lang="en-US" sz="3900" dirty="0" err="1"/>
              <a:t>nihin</a:t>
            </a:r>
            <a:r>
              <a:rPr lang="en-US" sz="3900" dirty="0"/>
              <a:t> a au, Amah </a:t>
            </a:r>
            <a:r>
              <a:rPr lang="en-US" sz="3900" dirty="0" err="1"/>
              <a:t>sinah</a:t>
            </a:r>
            <a:r>
              <a:rPr lang="en-US" sz="3900" dirty="0"/>
              <a:t> </a:t>
            </a:r>
            <a:r>
              <a:rPr lang="en-US" sz="3900" dirty="0" err="1"/>
              <a:t>nan</a:t>
            </a:r>
            <a:r>
              <a:rPr lang="en-US" sz="3900" dirty="0"/>
              <a:t> </a:t>
            </a:r>
            <a:r>
              <a:rPr lang="en-US" sz="3900" dirty="0" err="1"/>
              <a:t>thil</a:t>
            </a:r>
            <a:r>
              <a:rPr lang="en-US" sz="3900" dirty="0"/>
              <a:t> </a:t>
            </a:r>
            <a:r>
              <a:rPr lang="en-US" sz="3900" dirty="0" err="1"/>
              <a:t>ritmi</a:t>
            </a:r>
            <a:r>
              <a:rPr lang="en-US" sz="3900" dirty="0"/>
              <a:t> </a:t>
            </a:r>
            <a:r>
              <a:rPr lang="en-US" sz="3900" dirty="0" err="1"/>
              <a:t>thum</a:t>
            </a:r>
            <a:r>
              <a:rPr lang="en-US" sz="3900" dirty="0"/>
              <a:t> u, </a:t>
            </a:r>
            <a:r>
              <a:rPr lang="en-US" sz="3900" dirty="0" err="1"/>
              <a:t>Nannih</a:t>
            </a:r>
            <a:r>
              <a:rPr lang="en-US" sz="3900" dirty="0"/>
              <a:t> an </a:t>
            </a:r>
            <a:r>
              <a:rPr lang="en-US" sz="3900" dirty="0" err="1"/>
              <a:t>hlaw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lo.</a:t>
            </a:r>
          </a:p>
        </p:txBody>
      </p:sp>
    </p:spTree>
  </p:cSld>
  <p:clrMapOvr>
    <a:masterClrMapping/>
  </p:clrMapOvr>
</p:sld>
</file>

<file path=ppt/slides/slide19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Nihin</a:t>
            </a:r>
            <a:r>
              <a:rPr lang="en-US" sz="3900" dirty="0"/>
              <a:t> an </a:t>
            </a:r>
            <a:r>
              <a:rPr lang="en-US" sz="3900" dirty="0" err="1"/>
              <a:t>auh</a:t>
            </a:r>
            <a:r>
              <a:rPr lang="en-US" sz="3900" dirty="0"/>
              <a:t>, (</a:t>
            </a:r>
            <a:r>
              <a:rPr lang="en-US" sz="3900" dirty="0" err="1"/>
              <a:t>Nihin</a:t>
            </a:r>
            <a:r>
              <a:rPr lang="en-US" sz="3900" dirty="0"/>
              <a:t> an </a:t>
            </a:r>
            <a:r>
              <a:rPr lang="en-US" sz="3900" dirty="0" err="1"/>
              <a:t>auh</a:t>
            </a:r>
            <a:r>
              <a:rPr lang="en-US" sz="3900" dirty="0"/>
              <a:t>, </a:t>
            </a:r>
            <a:r>
              <a:rPr lang="en-US" sz="3900" dirty="0" err="1"/>
              <a:t>nihin</a:t>
            </a:r>
            <a:r>
              <a:rPr lang="en-US" sz="3900" dirty="0"/>
              <a:t> an </a:t>
            </a:r>
            <a:r>
              <a:rPr lang="en-US" sz="3900" dirty="0" err="1"/>
              <a:t>auh</a:t>
            </a:r>
            <a:r>
              <a:rPr lang="en-US" sz="3900" dirty="0"/>
              <a:t>), Ni-</a:t>
            </a:r>
            <a:r>
              <a:rPr lang="en-US" sz="3900" dirty="0" err="1"/>
              <a:t>hin</a:t>
            </a:r>
            <a:r>
              <a:rPr lang="en-US" sz="3900" dirty="0"/>
              <a:t> an </a:t>
            </a:r>
            <a:r>
              <a:rPr lang="en-US" sz="3900" dirty="0" err="1"/>
              <a:t>auh</a:t>
            </a:r>
            <a:r>
              <a:rPr lang="en-US" sz="3900" dirty="0"/>
              <a:t>, (</a:t>
            </a:r>
            <a:r>
              <a:rPr lang="en-US" sz="3900" dirty="0" err="1"/>
              <a:t>Nihin</a:t>
            </a:r>
            <a:r>
              <a:rPr lang="en-US" sz="3900" dirty="0"/>
              <a:t> an </a:t>
            </a:r>
            <a:r>
              <a:rPr lang="en-US" sz="3900" dirty="0" err="1"/>
              <a:t>auh</a:t>
            </a:r>
            <a:r>
              <a:rPr lang="en-US" sz="3900" dirty="0"/>
              <a:t>, </a:t>
            </a:r>
            <a:r>
              <a:rPr lang="en-US" sz="3900" dirty="0" err="1"/>
              <a:t>nihin</a:t>
            </a:r>
            <a:r>
              <a:rPr lang="en-US" sz="3900" dirty="0"/>
              <a:t> an </a:t>
            </a:r>
            <a:r>
              <a:rPr lang="en-US" sz="3900" dirty="0" err="1"/>
              <a:t>auh</a:t>
            </a:r>
            <a:r>
              <a:rPr lang="en-US" sz="3900" dirty="0"/>
              <a:t>), </a:t>
            </a:r>
            <a:r>
              <a:rPr lang="en-US" sz="3900" dirty="0" err="1"/>
              <a:t>Jesuh</a:t>
            </a:r>
            <a:r>
              <a:rPr lang="en-US" sz="3900" dirty="0"/>
              <a:t> an </a:t>
            </a:r>
            <a:r>
              <a:rPr lang="en-US" sz="3900" dirty="0" err="1"/>
              <a:t>auh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(</a:t>
            </a:r>
            <a:r>
              <a:rPr lang="en-US" sz="3900" dirty="0" err="1"/>
              <a:t>Jesuh</a:t>
            </a:r>
            <a:r>
              <a:rPr lang="en-US" sz="3900" dirty="0"/>
              <a:t> an </a:t>
            </a:r>
            <a:r>
              <a:rPr lang="en-US" sz="3900" dirty="0" err="1"/>
              <a:t>auh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an </a:t>
            </a:r>
            <a:r>
              <a:rPr lang="en-US" sz="3900" dirty="0" err="1"/>
              <a:t>auh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),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nem</a:t>
            </a:r>
            <a:r>
              <a:rPr lang="en-US" sz="3900" dirty="0"/>
              <a:t> </a:t>
            </a:r>
            <a:r>
              <a:rPr lang="en-US" sz="3900" dirty="0" err="1"/>
              <a:t>te</a:t>
            </a:r>
            <a:r>
              <a:rPr lang="en-US" sz="3900" dirty="0"/>
              <a:t>-in an </a:t>
            </a:r>
            <a:r>
              <a:rPr lang="en-US" sz="3900" dirty="0" err="1"/>
              <a:t>auh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9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Jesuh</a:t>
            </a:r>
            <a:r>
              <a:rPr lang="en-US" sz="3900" dirty="0"/>
              <a:t> an </a:t>
            </a:r>
            <a:r>
              <a:rPr lang="en-US" sz="3900" dirty="0" err="1"/>
              <a:t>hngah</a:t>
            </a:r>
            <a:r>
              <a:rPr lang="en-US" sz="3900" dirty="0"/>
              <a:t> </a:t>
            </a:r>
            <a:r>
              <a:rPr lang="en-US" sz="3900" dirty="0" err="1"/>
              <a:t>lioah</a:t>
            </a:r>
            <a:r>
              <a:rPr lang="en-US" sz="3900" dirty="0"/>
              <a:t> </a:t>
            </a:r>
            <a:r>
              <a:rPr lang="en-US" sz="3900" dirty="0" err="1"/>
              <a:t>atu</a:t>
            </a:r>
            <a:r>
              <a:rPr lang="en-US" sz="3900" dirty="0"/>
              <a:t> </a:t>
            </a:r>
            <a:r>
              <a:rPr lang="en-US" sz="3900" dirty="0" err="1"/>
              <a:t>ra</a:t>
            </a:r>
            <a:r>
              <a:rPr lang="en-US" sz="3900" dirty="0"/>
              <a:t> u, Ni-</a:t>
            </a:r>
            <a:r>
              <a:rPr lang="en-US" sz="3900" dirty="0" err="1"/>
              <a:t>hin</a:t>
            </a:r>
            <a:r>
              <a:rPr lang="en-US" sz="3900" dirty="0"/>
              <a:t> an </a:t>
            </a:r>
            <a:r>
              <a:rPr lang="en-US" sz="3900" dirty="0" err="1"/>
              <a:t>hngah</a:t>
            </a:r>
            <a:r>
              <a:rPr lang="en-US" sz="3900" dirty="0"/>
              <a:t>, </a:t>
            </a:r>
            <a:r>
              <a:rPr lang="en-US" sz="3900" dirty="0" err="1"/>
              <a:t>nihin</a:t>
            </a:r>
            <a:r>
              <a:rPr lang="en-US" sz="3900" dirty="0"/>
              <a:t> an </a:t>
            </a:r>
            <a:r>
              <a:rPr lang="en-US" sz="3900" dirty="0" err="1"/>
              <a:t>hngah</a:t>
            </a:r>
            <a:r>
              <a:rPr lang="en-US" sz="3900" dirty="0"/>
              <a:t>, Amah </a:t>
            </a:r>
            <a:r>
              <a:rPr lang="en-US" sz="3900" dirty="0" err="1"/>
              <a:t>kehram</a:t>
            </a:r>
            <a:r>
              <a:rPr lang="en-US" sz="3900" dirty="0"/>
              <a:t> ah </a:t>
            </a:r>
            <a:r>
              <a:rPr lang="en-US" sz="3900" dirty="0" err="1"/>
              <a:t>nan</a:t>
            </a:r>
            <a:r>
              <a:rPr lang="en-US" sz="3900" dirty="0"/>
              <a:t> </a:t>
            </a:r>
            <a:r>
              <a:rPr lang="en-US" sz="3900" dirty="0" err="1"/>
              <a:t>sualnak</a:t>
            </a:r>
            <a:r>
              <a:rPr lang="en-US" sz="3900" dirty="0"/>
              <a:t> </a:t>
            </a:r>
            <a:r>
              <a:rPr lang="en-US" sz="3900" dirty="0" err="1"/>
              <a:t>phuang</a:t>
            </a:r>
            <a:r>
              <a:rPr lang="en-US" sz="3900" dirty="0"/>
              <a:t> u, </a:t>
            </a:r>
            <a:r>
              <a:rPr lang="en-US" sz="3900" dirty="0" err="1"/>
              <a:t>Hngak</a:t>
            </a:r>
            <a:r>
              <a:rPr lang="en-US" sz="3900" dirty="0"/>
              <a:t> </a:t>
            </a:r>
            <a:r>
              <a:rPr lang="en-US" sz="3900" dirty="0" err="1"/>
              <a:t>hlah</a:t>
            </a:r>
            <a:r>
              <a:rPr lang="en-US" sz="3900" dirty="0"/>
              <a:t> u </a:t>
            </a:r>
            <a:r>
              <a:rPr lang="en-US" sz="3900" dirty="0" err="1"/>
              <a:t>atu</a:t>
            </a:r>
            <a:r>
              <a:rPr lang="en-US" sz="3900" dirty="0"/>
              <a:t> </a:t>
            </a:r>
            <a:r>
              <a:rPr lang="en-US" sz="3900" dirty="0" err="1"/>
              <a:t>ra</a:t>
            </a:r>
            <a:r>
              <a:rPr lang="en-US" sz="3900" dirty="0"/>
              <a:t> u.</a:t>
            </a:r>
          </a:p>
        </p:txBody>
      </p:sp>
    </p:spTree>
  </p:cSld>
  <p:clrMapOvr>
    <a:masterClrMapping/>
  </p:clrMapOvr>
</p:sld>
</file>

<file path=ppt/slides/slide19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Nihin</a:t>
            </a:r>
            <a:r>
              <a:rPr lang="en-US" sz="3900" dirty="0"/>
              <a:t> an </a:t>
            </a:r>
            <a:r>
              <a:rPr lang="en-US" sz="3900" dirty="0" err="1"/>
              <a:t>auh</a:t>
            </a:r>
            <a:r>
              <a:rPr lang="en-US" sz="3900" dirty="0"/>
              <a:t>, (</a:t>
            </a:r>
            <a:r>
              <a:rPr lang="en-US" sz="3900" dirty="0" err="1"/>
              <a:t>Nihin</a:t>
            </a:r>
            <a:r>
              <a:rPr lang="en-US" sz="3900" dirty="0"/>
              <a:t> an </a:t>
            </a:r>
            <a:r>
              <a:rPr lang="en-US" sz="3900" dirty="0" err="1"/>
              <a:t>auh</a:t>
            </a:r>
            <a:r>
              <a:rPr lang="en-US" sz="3900" dirty="0"/>
              <a:t>, </a:t>
            </a:r>
            <a:r>
              <a:rPr lang="en-US" sz="3900" dirty="0" err="1"/>
              <a:t>nihin</a:t>
            </a:r>
            <a:r>
              <a:rPr lang="en-US" sz="3900" dirty="0"/>
              <a:t> an </a:t>
            </a:r>
            <a:r>
              <a:rPr lang="en-US" sz="3900" dirty="0" err="1"/>
              <a:t>auh</a:t>
            </a:r>
            <a:r>
              <a:rPr lang="en-US" sz="3900" dirty="0"/>
              <a:t>), Ni-</a:t>
            </a:r>
            <a:r>
              <a:rPr lang="en-US" sz="3900" dirty="0" err="1"/>
              <a:t>hin</a:t>
            </a:r>
            <a:r>
              <a:rPr lang="en-US" sz="3900" dirty="0"/>
              <a:t> an </a:t>
            </a:r>
            <a:r>
              <a:rPr lang="en-US" sz="3900" dirty="0" err="1"/>
              <a:t>auh</a:t>
            </a:r>
            <a:r>
              <a:rPr lang="en-US" sz="3900" dirty="0"/>
              <a:t>, (</a:t>
            </a:r>
            <a:r>
              <a:rPr lang="en-US" sz="3900" dirty="0" err="1"/>
              <a:t>Nihin</a:t>
            </a:r>
            <a:r>
              <a:rPr lang="en-US" sz="3900" dirty="0"/>
              <a:t> an </a:t>
            </a:r>
            <a:r>
              <a:rPr lang="en-US" sz="3900" dirty="0" err="1"/>
              <a:t>auh</a:t>
            </a:r>
            <a:r>
              <a:rPr lang="en-US" sz="3900" dirty="0"/>
              <a:t>, </a:t>
            </a:r>
            <a:r>
              <a:rPr lang="en-US" sz="3900" dirty="0" err="1"/>
              <a:t>nihin</a:t>
            </a:r>
            <a:r>
              <a:rPr lang="en-US" sz="3900" dirty="0"/>
              <a:t> an </a:t>
            </a:r>
            <a:r>
              <a:rPr lang="en-US" sz="3900" dirty="0" err="1"/>
              <a:t>auh</a:t>
            </a:r>
            <a:r>
              <a:rPr lang="en-US" sz="3900" dirty="0"/>
              <a:t>), </a:t>
            </a:r>
            <a:r>
              <a:rPr lang="en-US" sz="3900" dirty="0" err="1"/>
              <a:t>Jesuh</a:t>
            </a:r>
            <a:r>
              <a:rPr lang="en-US" sz="3900" dirty="0"/>
              <a:t> an </a:t>
            </a:r>
            <a:r>
              <a:rPr lang="en-US" sz="3900" dirty="0" err="1"/>
              <a:t>auh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(</a:t>
            </a:r>
            <a:r>
              <a:rPr lang="en-US" sz="3900" dirty="0" err="1"/>
              <a:t>Jesuh</a:t>
            </a:r>
            <a:r>
              <a:rPr lang="en-US" sz="3900" dirty="0"/>
              <a:t> an </a:t>
            </a:r>
            <a:r>
              <a:rPr lang="en-US" sz="3900" dirty="0" err="1"/>
              <a:t>auh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an </a:t>
            </a:r>
            <a:r>
              <a:rPr lang="en-US" sz="3900" dirty="0" err="1"/>
              <a:t>auh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),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nem</a:t>
            </a:r>
            <a:r>
              <a:rPr lang="en-US" sz="3900" dirty="0"/>
              <a:t> </a:t>
            </a:r>
            <a:r>
              <a:rPr lang="en-US" sz="3900" dirty="0" err="1"/>
              <a:t>te</a:t>
            </a:r>
            <a:r>
              <a:rPr lang="en-US" sz="3900" dirty="0"/>
              <a:t>-in an </a:t>
            </a:r>
            <a:r>
              <a:rPr lang="en-US" sz="3900" dirty="0" err="1"/>
              <a:t>auh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9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dawtnak</a:t>
            </a:r>
            <a:r>
              <a:rPr lang="en-US" sz="3900" dirty="0"/>
              <a:t> </a:t>
            </a:r>
            <a:r>
              <a:rPr lang="en-US" sz="3900" dirty="0" err="1"/>
              <a:t>bia</a:t>
            </a:r>
            <a:r>
              <a:rPr lang="en-US" sz="3900" dirty="0"/>
              <a:t> </a:t>
            </a:r>
            <a:r>
              <a:rPr lang="en-US" sz="3900" dirty="0" err="1"/>
              <a:t>thawng</a:t>
            </a:r>
            <a:r>
              <a:rPr lang="en-US" sz="3900" dirty="0"/>
              <a:t> </a:t>
            </a:r>
            <a:r>
              <a:rPr lang="en-US" sz="3900" dirty="0" err="1"/>
              <a:t>atu</a:t>
            </a:r>
            <a:r>
              <a:rPr lang="en-US" sz="3900" dirty="0"/>
              <a:t> </a:t>
            </a:r>
            <a:r>
              <a:rPr lang="en-US" sz="3900" dirty="0" err="1"/>
              <a:t>ngai</a:t>
            </a:r>
            <a:r>
              <a:rPr lang="en-US" sz="3900" dirty="0"/>
              <a:t> u, Ni-</a:t>
            </a:r>
            <a:r>
              <a:rPr lang="en-US" sz="3900" dirty="0" err="1"/>
              <a:t>hin</a:t>
            </a:r>
            <a:r>
              <a:rPr lang="en-US" sz="3900" dirty="0"/>
              <a:t> </a:t>
            </a:r>
            <a:r>
              <a:rPr lang="en-US" sz="3900" dirty="0" err="1"/>
              <a:t>ngai</a:t>
            </a:r>
            <a:r>
              <a:rPr lang="en-US" sz="3900" dirty="0"/>
              <a:t> u, </a:t>
            </a:r>
            <a:r>
              <a:rPr lang="en-US" sz="3900" dirty="0" err="1"/>
              <a:t>nihin</a:t>
            </a:r>
            <a:r>
              <a:rPr lang="en-US" sz="3900" dirty="0"/>
              <a:t> </a:t>
            </a:r>
            <a:r>
              <a:rPr lang="en-US" sz="3900" dirty="0" err="1"/>
              <a:t>ngai</a:t>
            </a:r>
            <a:r>
              <a:rPr lang="en-US" sz="3900" dirty="0"/>
              <a:t> u, A min a </a:t>
            </a:r>
            <a:r>
              <a:rPr lang="en-US" sz="3900" dirty="0" err="1"/>
              <a:t>zummi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an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lawm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Hngak</a:t>
            </a:r>
            <a:r>
              <a:rPr lang="en-US" sz="3900" dirty="0"/>
              <a:t> </a:t>
            </a:r>
            <a:r>
              <a:rPr lang="en-US" sz="3900" dirty="0" err="1"/>
              <a:t>hlah</a:t>
            </a:r>
            <a:r>
              <a:rPr lang="en-US" sz="3900" dirty="0"/>
              <a:t> u, </a:t>
            </a:r>
            <a:r>
              <a:rPr lang="en-US" sz="3900" dirty="0" err="1"/>
              <a:t>atu</a:t>
            </a:r>
            <a:r>
              <a:rPr lang="en-US" sz="3900" dirty="0"/>
              <a:t> </a:t>
            </a:r>
            <a:r>
              <a:rPr lang="en-US" sz="3900" dirty="0" err="1"/>
              <a:t>ngai</a:t>
            </a:r>
            <a:r>
              <a:rPr lang="en-US" sz="3900" dirty="0"/>
              <a:t> u.</a:t>
            </a:r>
          </a:p>
        </p:txBody>
      </p:sp>
    </p:spTree>
  </p:cSld>
  <p:clrMapOvr>
    <a:masterClrMapping/>
  </p:clrMapOvr>
</p:sld>
</file>

<file path=ppt/slides/slide19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Nihin</a:t>
            </a:r>
            <a:r>
              <a:rPr lang="en-US" sz="3900" dirty="0"/>
              <a:t> an </a:t>
            </a:r>
            <a:r>
              <a:rPr lang="en-US" sz="3900" dirty="0" err="1"/>
              <a:t>auh</a:t>
            </a:r>
            <a:r>
              <a:rPr lang="en-US" sz="3900" dirty="0"/>
              <a:t>, (</a:t>
            </a:r>
            <a:r>
              <a:rPr lang="en-US" sz="3900" dirty="0" err="1"/>
              <a:t>Nihin</a:t>
            </a:r>
            <a:r>
              <a:rPr lang="en-US" sz="3900" dirty="0"/>
              <a:t> an </a:t>
            </a:r>
            <a:r>
              <a:rPr lang="en-US" sz="3900" dirty="0" err="1"/>
              <a:t>auh</a:t>
            </a:r>
            <a:r>
              <a:rPr lang="en-US" sz="3900" dirty="0"/>
              <a:t>, </a:t>
            </a:r>
            <a:r>
              <a:rPr lang="en-US" sz="3900" dirty="0" err="1"/>
              <a:t>nihin</a:t>
            </a:r>
            <a:r>
              <a:rPr lang="en-US" sz="3900" dirty="0"/>
              <a:t> an </a:t>
            </a:r>
            <a:r>
              <a:rPr lang="en-US" sz="3900" dirty="0" err="1"/>
              <a:t>auh</a:t>
            </a:r>
            <a:r>
              <a:rPr lang="en-US" sz="3900" dirty="0"/>
              <a:t>), Ni-</a:t>
            </a:r>
            <a:r>
              <a:rPr lang="en-US" sz="3900" dirty="0" err="1"/>
              <a:t>hin</a:t>
            </a:r>
            <a:r>
              <a:rPr lang="en-US" sz="3900" dirty="0"/>
              <a:t> an </a:t>
            </a:r>
            <a:r>
              <a:rPr lang="en-US" sz="3900" dirty="0" err="1"/>
              <a:t>auh</a:t>
            </a:r>
            <a:r>
              <a:rPr lang="en-US" sz="3900" dirty="0"/>
              <a:t>, (</a:t>
            </a:r>
            <a:r>
              <a:rPr lang="en-US" sz="3900" dirty="0" err="1"/>
              <a:t>Nihin</a:t>
            </a:r>
            <a:r>
              <a:rPr lang="en-US" sz="3900" dirty="0"/>
              <a:t> an </a:t>
            </a:r>
            <a:r>
              <a:rPr lang="en-US" sz="3900" dirty="0" err="1"/>
              <a:t>auh</a:t>
            </a:r>
            <a:r>
              <a:rPr lang="en-US" sz="3900" dirty="0"/>
              <a:t>, </a:t>
            </a:r>
            <a:r>
              <a:rPr lang="en-US" sz="3900" dirty="0" err="1"/>
              <a:t>nihin</a:t>
            </a:r>
            <a:r>
              <a:rPr lang="en-US" sz="3900" dirty="0"/>
              <a:t> an </a:t>
            </a:r>
            <a:r>
              <a:rPr lang="en-US" sz="3900" dirty="0" err="1"/>
              <a:t>auh</a:t>
            </a:r>
            <a:r>
              <a:rPr lang="en-US" sz="3900" dirty="0"/>
              <a:t>), </a:t>
            </a:r>
            <a:r>
              <a:rPr lang="en-US" sz="3900" dirty="0" err="1"/>
              <a:t>Jesuh</a:t>
            </a:r>
            <a:r>
              <a:rPr lang="en-US" sz="3900" dirty="0"/>
              <a:t> an </a:t>
            </a:r>
            <a:r>
              <a:rPr lang="en-US" sz="3900" dirty="0" err="1"/>
              <a:t>auh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(</a:t>
            </a:r>
            <a:r>
              <a:rPr lang="en-US" sz="3900" dirty="0" err="1"/>
              <a:t>Jesuh</a:t>
            </a:r>
            <a:r>
              <a:rPr lang="en-US" sz="3900" dirty="0"/>
              <a:t> an </a:t>
            </a:r>
            <a:r>
              <a:rPr lang="en-US" sz="3900" dirty="0" err="1"/>
              <a:t>auh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an </a:t>
            </a:r>
            <a:r>
              <a:rPr lang="en-US" sz="3900" dirty="0" err="1"/>
              <a:t>auh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),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nem</a:t>
            </a:r>
            <a:r>
              <a:rPr lang="en-US" sz="3900" dirty="0"/>
              <a:t> </a:t>
            </a:r>
            <a:r>
              <a:rPr lang="en-US" sz="3900" dirty="0" err="1"/>
              <a:t>te</a:t>
            </a:r>
            <a:r>
              <a:rPr lang="en-US" sz="3900" dirty="0"/>
              <a:t>-in an </a:t>
            </a:r>
            <a:r>
              <a:rPr lang="en-US" sz="3900" dirty="0" err="1"/>
              <a:t>auh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9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19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238. RAT DUHMI VIALTE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D</a:t>
            </a:r>
          </a:p>
        </p:txBody>
      </p:sp>
    </p:spTree>
  </p:cSld>
  <p:clrMapOvr>
    <a:masterClrMapping/>
  </p:clrMapOvr>
</p:sld>
</file>

<file path=ppt/slides/slide19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"A </a:t>
            </a:r>
            <a:r>
              <a:rPr lang="en-US" sz="3900" dirty="0" err="1"/>
              <a:t>theimi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 </a:t>
            </a:r>
            <a:r>
              <a:rPr lang="en-US" sz="3900" dirty="0" err="1"/>
              <a:t>ra</a:t>
            </a:r>
            <a:r>
              <a:rPr lang="en-US" sz="3900" dirty="0"/>
              <a:t> u," </a:t>
            </a:r>
            <a:r>
              <a:rPr lang="en-US" sz="3900" dirty="0" err="1"/>
              <a:t>ti</a:t>
            </a:r>
            <a:r>
              <a:rPr lang="en-US" sz="3900" dirty="0"/>
              <a:t>-in au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Vanrang</a:t>
            </a:r>
            <a:r>
              <a:rPr lang="en-US" sz="3900" dirty="0"/>
              <a:t> </a:t>
            </a:r>
            <a:r>
              <a:rPr lang="en-US" sz="3900" dirty="0" err="1"/>
              <a:t>kulh</a:t>
            </a:r>
            <a:r>
              <a:rPr lang="en-US" sz="3900" dirty="0"/>
              <a:t> </a:t>
            </a:r>
            <a:r>
              <a:rPr lang="en-US" sz="3900" dirty="0" err="1"/>
              <a:t>chung</a:t>
            </a:r>
            <a:r>
              <a:rPr lang="en-US" sz="3900" dirty="0"/>
              <a:t> ah hi </a:t>
            </a:r>
            <a:r>
              <a:rPr lang="en-US" sz="3900" dirty="0" err="1"/>
              <a:t>thawngtha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an duh; Mi </a:t>
            </a:r>
            <a:r>
              <a:rPr lang="en-US" sz="3900" dirty="0" err="1"/>
              <a:t>umnak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 ah </a:t>
            </a:r>
            <a:r>
              <a:rPr lang="en-US" sz="3900" dirty="0" err="1"/>
              <a:t>lawmhnak</a:t>
            </a:r>
            <a:r>
              <a:rPr lang="en-US" sz="3900" dirty="0"/>
              <a:t> </a:t>
            </a:r>
            <a:r>
              <a:rPr lang="en-US" sz="3900" dirty="0" err="1"/>
              <a:t>bia</a:t>
            </a:r>
            <a:r>
              <a:rPr lang="en-US" sz="3900" dirty="0"/>
              <a:t> </a:t>
            </a:r>
            <a:r>
              <a:rPr lang="en-US" sz="3900" dirty="0" err="1"/>
              <a:t>thanh</a:t>
            </a:r>
            <a:r>
              <a:rPr lang="en-US" sz="3900" dirty="0"/>
              <a:t> u, Rat </a:t>
            </a:r>
            <a:r>
              <a:rPr lang="en-US" sz="3900" dirty="0" err="1"/>
              <a:t>duhmi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 </a:t>
            </a:r>
            <a:r>
              <a:rPr lang="en-US" sz="3900" dirty="0" err="1"/>
              <a:t>ra</a:t>
            </a:r>
            <a:r>
              <a:rPr lang="en-US" sz="3900" dirty="0"/>
              <a:t> u.</a:t>
            </a:r>
          </a:p>
        </p:txBody>
      </p:sp>
    </p:spTree>
  </p:cSld>
  <p:clrMapOvr>
    <a:masterClrMapping/>
  </p:clrMapOvr>
</p:sld>
</file>

<file path=ppt/slides/slide19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Rat </a:t>
            </a:r>
            <a:r>
              <a:rPr lang="en-US" sz="3900" dirty="0" err="1"/>
              <a:t>duhmi</a:t>
            </a:r>
            <a:r>
              <a:rPr lang="en-US" sz="3900" dirty="0"/>
              <a:t> </a:t>
            </a:r>
            <a:r>
              <a:rPr lang="en-US" sz="3900" dirty="0" err="1"/>
              <a:t>zeihmanh</a:t>
            </a:r>
            <a:r>
              <a:rPr lang="en-US" sz="3900" dirty="0"/>
              <a:t>, Rat </a:t>
            </a:r>
            <a:r>
              <a:rPr lang="en-US" sz="3900" dirty="0" err="1"/>
              <a:t>duhmi</a:t>
            </a:r>
            <a:r>
              <a:rPr lang="en-US" sz="3900" dirty="0"/>
              <a:t> </a:t>
            </a:r>
            <a:r>
              <a:rPr lang="en-US" sz="3900" dirty="0" err="1"/>
              <a:t>zeihmanh</a:t>
            </a:r>
            <a:r>
              <a:rPr lang="en-US" sz="3900" dirty="0"/>
              <a:t>; </a:t>
            </a:r>
            <a:r>
              <a:rPr lang="en-US" sz="3900" dirty="0" err="1"/>
              <a:t>Tlang</a:t>
            </a:r>
            <a:r>
              <a:rPr lang="en-US" sz="3900" dirty="0"/>
              <a:t> le </a:t>
            </a:r>
            <a:r>
              <a:rPr lang="en-US" sz="3900" dirty="0" err="1"/>
              <a:t>hor</a:t>
            </a:r>
            <a:r>
              <a:rPr lang="en-US" sz="3900" dirty="0"/>
              <a:t> </a:t>
            </a:r>
            <a:r>
              <a:rPr lang="en-US" sz="3900" dirty="0" err="1"/>
              <a:t>khua</a:t>
            </a:r>
            <a:r>
              <a:rPr lang="en-US" sz="3900" dirty="0"/>
              <a:t> </a:t>
            </a:r>
            <a:r>
              <a:rPr lang="en-US" sz="3900" dirty="0" err="1"/>
              <a:t>zakip</a:t>
            </a:r>
            <a:r>
              <a:rPr lang="en-US" sz="3900" dirty="0"/>
              <a:t> ah </a:t>
            </a:r>
            <a:r>
              <a:rPr lang="en-US" sz="3900" dirty="0" err="1"/>
              <a:t>thawngtha</a:t>
            </a:r>
            <a:r>
              <a:rPr lang="en-US" sz="3900" dirty="0"/>
              <a:t> </a:t>
            </a:r>
            <a:r>
              <a:rPr lang="en-US" sz="3900" dirty="0" err="1"/>
              <a:t>va</a:t>
            </a:r>
            <a:r>
              <a:rPr lang="en-US" sz="3900" dirty="0"/>
              <a:t> </a:t>
            </a:r>
            <a:r>
              <a:rPr lang="en-US" sz="3900" dirty="0" err="1"/>
              <a:t>thanh</a:t>
            </a:r>
            <a:r>
              <a:rPr lang="en-US" sz="3900" dirty="0"/>
              <a:t>,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dawt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Pa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misual</a:t>
            </a:r>
            <a:r>
              <a:rPr lang="en-US" sz="3900" dirty="0"/>
              <a:t> a </a:t>
            </a:r>
            <a:r>
              <a:rPr lang="en-US" sz="3900" dirty="0" err="1"/>
              <a:t>auh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, "Rat </a:t>
            </a:r>
            <a:r>
              <a:rPr lang="en-US" sz="3900" dirty="0" err="1"/>
              <a:t>duhmi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 </a:t>
            </a:r>
            <a:r>
              <a:rPr lang="en-US" sz="3900" dirty="0" err="1"/>
              <a:t>ra</a:t>
            </a:r>
            <a:r>
              <a:rPr lang="en-US" sz="3900" dirty="0"/>
              <a:t> u."</a:t>
            </a:r>
          </a:p>
        </p:txBody>
      </p:sp>
    </p:spTree>
  </p:cSld>
  <p:clrMapOvr>
    <a:masterClrMapping/>
  </p:clrMapOvr>
</p:sld>
</file>

<file path=ppt/slides/slide19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Rat </a:t>
            </a:r>
            <a:r>
              <a:rPr lang="en-US" sz="3900" dirty="0" err="1"/>
              <a:t>duhmi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ngang</a:t>
            </a:r>
            <a:r>
              <a:rPr lang="en-US" sz="3900" dirty="0"/>
              <a:t> </a:t>
            </a:r>
            <a:r>
              <a:rPr lang="en-US" sz="3900" dirty="0" err="1"/>
              <a:t>len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hlah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, </a:t>
            </a:r>
            <a:r>
              <a:rPr lang="en-US" sz="3900" dirty="0" err="1"/>
              <a:t>Vancung</a:t>
            </a:r>
            <a:r>
              <a:rPr lang="en-US" sz="3900" dirty="0"/>
              <a:t> </a:t>
            </a:r>
            <a:r>
              <a:rPr lang="en-US" sz="3900" dirty="0" err="1"/>
              <a:t>innka</a:t>
            </a:r>
            <a:r>
              <a:rPr lang="en-US" sz="3900" dirty="0"/>
              <a:t> a hung </a:t>
            </a:r>
            <a:r>
              <a:rPr lang="en-US" sz="3900" dirty="0" err="1"/>
              <a:t>atu</a:t>
            </a:r>
            <a:r>
              <a:rPr lang="en-US" sz="3900" dirty="0"/>
              <a:t> an </a:t>
            </a:r>
            <a:r>
              <a:rPr lang="en-US" sz="3900" dirty="0" err="1"/>
              <a:t>lut</a:t>
            </a:r>
            <a:r>
              <a:rPr lang="en-US" sz="3900" dirty="0"/>
              <a:t> </a:t>
            </a:r>
            <a:r>
              <a:rPr lang="en-US" sz="3900" dirty="0" err="1"/>
              <a:t>kho</a:t>
            </a:r>
            <a:r>
              <a:rPr lang="en-US" sz="3900" dirty="0"/>
              <a:t>; Lu-</a:t>
            </a:r>
            <a:r>
              <a:rPr lang="en-US" sz="3900" dirty="0" err="1"/>
              <a:t>nunnak</a:t>
            </a:r>
            <a:r>
              <a:rPr lang="en-US" sz="3900" dirty="0"/>
              <a:t> lam </a:t>
            </a:r>
            <a:r>
              <a:rPr lang="en-US" sz="3900" dirty="0" err="1"/>
              <a:t>ngai</a:t>
            </a:r>
            <a:r>
              <a:rPr lang="en-US" sz="3900" dirty="0"/>
              <a:t> cu </a:t>
            </a:r>
            <a:r>
              <a:rPr lang="en-US" sz="3900" dirty="0" err="1"/>
              <a:t>Jesuh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Rat </a:t>
            </a:r>
            <a:r>
              <a:rPr lang="en-US" sz="3900" dirty="0" err="1"/>
              <a:t>duhmi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 </a:t>
            </a:r>
            <a:r>
              <a:rPr lang="en-US" sz="3900" dirty="0" err="1"/>
              <a:t>ra</a:t>
            </a:r>
            <a:r>
              <a:rPr lang="en-US" sz="3900" dirty="0"/>
              <a:t> u.</a:t>
            </a:r>
          </a:p>
        </p:txBody>
      </p:sp>
    </p:spTree>
  </p:cSld>
  <p:clrMapOvr>
    <a:masterClrMapping/>
  </p:clrMapOvr>
</p:sld>
</file>

<file path=ppt/slides/slide19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Rat </a:t>
            </a:r>
            <a:r>
              <a:rPr lang="en-US" sz="3900" dirty="0" err="1"/>
              <a:t>duhmi</a:t>
            </a:r>
            <a:r>
              <a:rPr lang="en-US" sz="3900" dirty="0"/>
              <a:t> </a:t>
            </a:r>
            <a:r>
              <a:rPr lang="en-US" sz="3900" dirty="0" err="1"/>
              <a:t>zeihmanh</a:t>
            </a:r>
            <a:r>
              <a:rPr lang="en-US" sz="3900" dirty="0"/>
              <a:t>, Rat </a:t>
            </a:r>
            <a:r>
              <a:rPr lang="en-US" sz="3900" dirty="0" err="1"/>
              <a:t>duhmi</a:t>
            </a:r>
            <a:r>
              <a:rPr lang="en-US" sz="3900" dirty="0"/>
              <a:t> </a:t>
            </a:r>
            <a:r>
              <a:rPr lang="en-US" sz="3900" dirty="0" err="1"/>
              <a:t>zeihmanh</a:t>
            </a:r>
            <a:r>
              <a:rPr lang="en-US" sz="3900" dirty="0"/>
              <a:t>; </a:t>
            </a:r>
            <a:r>
              <a:rPr lang="en-US" sz="3900" dirty="0" err="1"/>
              <a:t>Tlang</a:t>
            </a:r>
            <a:r>
              <a:rPr lang="en-US" sz="3900" dirty="0"/>
              <a:t> le </a:t>
            </a:r>
            <a:r>
              <a:rPr lang="en-US" sz="3900" dirty="0" err="1"/>
              <a:t>hor</a:t>
            </a:r>
            <a:r>
              <a:rPr lang="en-US" sz="3900" dirty="0"/>
              <a:t> </a:t>
            </a:r>
            <a:r>
              <a:rPr lang="en-US" sz="3900" dirty="0" err="1"/>
              <a:t>khua</a:t>
            </a:r>
            <a:r>
              <a:rPr lang="en-US" sz="3900" dirty="0"/>
              <a:t> </a:t>
            </a:r>
            <a:r>
              <a:rPr lang="en-US" sz="3900" dirty="0" err="1"/>
              <a:t>zakip</a:t>
            </a:r>
            <a:r>
              <a:rPr lang="en-US" sz="3900" dirty="0"/>
              <a:t> ah </a:t>
            </a:r>
            <a:r>
              <a:rPr lang="en-US" sz="3900" dirty="0" err="1"/>
              <a:t>thawngtha</a:t>
            </a:r>
            <a:r>
              <a:rPr lang="en-US" sz="3900" dirty="0"/>
              <a:t> </a:t>
            </a:r>
            <a:r>
              <a:rPr lang="en-US" sz="3900" dirty="0" err="1"/>
              <a:t>va</a:t>
            </a:r>
            <a:r>
              <a:rPr lang="en-US" sz="3900" dirty="0"/>
              <a:t> </a:t>
            </a:r>
            <a:r>
              <a:rPr lang="en-US" sz="3900" dirty="0" err="1"/>
              <a:t>thanh</a:t>
            </a:r>
            <a:r>
              <a:rPr lang="en-US" sz="3900" dirty="0"/>
              <a:t>,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dawt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Pa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misual</a:t>
            </a:r>
            <a:r>
              <a:rPr lang="en-US" sz="3900" dirty="0"/>
              <a:t> a </a:t>
            </a:r>
            <a:r>
              <a:rPr lang="en-US" sz="3900" dirty="0" err="1"/>
              <a:t>auh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, "Rat </a:t>
            </a:r>
            <a:r>
              <a:rPr lang="en-US" sz="3900" dirty="0" err="1"/>
              <a:t>duhmi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 </a:t>
            </a:r>
            <a:r>
              <a:rPr lang="en-US" sz="3900" dirty="0" err="1"/>
              <a:t>ra</a:t>
            </a:r>
            <a:r>
              <a:rPr lang="en-US" sz="3900" dirty="0"/>
              <a:t> u."</a:t>
            </a:r>
          </a:p>
        </p:txBody>
      </p:sp>
    </p:spTree>
  </p:cSld>
  <p:clrMapOvr>
    <a:masterClrMapping/>
  </p:clrMapOvr>
</p:sld>
</file>

<file path=ppt/slides/slide19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Rat </a:t>
            </a:r>
            <a:r>
              <a:rPr lang="en-US" sz="3900" dirty="0" err="1"/>
              <a:t>duhmi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 an </a:t>
            </a:r>
            <a:r>
              <a:rPr lang="en-US" sz="3900" dirty="0" err="1"/>
              <a:t>bia-kamnak</a:t>
            </a:r>
            <a:r>
              <a:rPr lang="en-US" sz="3900" dirty="0"/>
              <a:t> a </a:t>
            </a:r>
            <a:r>
              <a:rPr lang="en-US" sz="3900" dirty="0" err="1"/>
              <a:t>hmun</a:t>
            </a:r>
            <a:r>
              <a:rPr lang="en-US" sz="3900" dirty="0"/>
              <a:t>, Rat </a:t>
            </a:r>
            <a:r>
              <a:rPr lang="en-US" sz="3900" dirty="0" err="1"/>
              <a:t>duhmi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 a </a:t>
            </a:r>
            <a:r>
              <a:rPr lang="en-US" sz="3900" dirty="0" err="1"/>
              <a:t>zungzal</a:t>
            </a:r>
            <a:r>
              <a:rPr lang="en-US" sz="3900" dirty="0"/>
              <a:t> in an </a:t>
            </a:r>
            <a:r>
              <a:rPr lang="en-US" sz="3900" dirty="0" err="1"/>
              <a:t>nung</a:t>
            </a:r>
            <a:r>
              <a:rPr lang="en-US" sz="3900" dirty="0"/>
              <a:t>; Rat </a:t>
            </a:r>
            <a:r>
              <a:rPr lang="en-US" sz="3900" dirty="0" err="1"/>
              <a:t>duhmi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 </a:t>
            </a:r>
            <a:r>
              <a:rPr lang="en-US" sz="3900" dirty="0" err="1"/>
              <a:t>lu-nunnak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um, Rat </a:t>
            </a:r>
            <a:r>
              <a:rPr lang="en-US" sz="3900" dirty="0" err="1"/>
              <a:t>duhmi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 </a:t>
            </a:r>
            <a:r>
              <a:rPr lang="en-US" sz="3900" dirty="0" err="1"/>
              <a:t>ra</a:t>
            </a:r>
            <a:r>
              <a:rPr lang="en-US" sz="3900" dirty="0"/>
              <a:t> u.</a:t>
            </a:r>
          </a:p>
        </p:txBody>
      </p:sp>
    </p:spTree>
  </p:cSld>
  <p:clrMapOvr>
    <a:masterClrMapping/>
  </p:clrMapOvr>
</p:sld>
</file>

<file path=ppt/slides/slide19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Rat </a:t>
            </a:r>
            <a:r>
              <a:rPr lang="en-US" sz="3900" dirty="0" err="1"/>
              <a:t>duhmi</a:t>
            </a:r>
            <a:r>
              <a:rPr lang="en-US" sz="3900" dirty="0"/>
              <a:t> </a:t>
            </a:r>
            <a:r>
              <a:rPr lang="en-US" sz="3900" dirty="0" err="1"/>
              <a:t>zeihmanh</a:t>
            </a:r>
            <a:r>
              <a:rPr lang="en-US" sz="3900" dirty="0"/>
              <a:t>, Rat </a:t>
            </a:r>
            <a:r>
              <a:rPr lang="en-US" sz="3900" dirty="0" err="1"/>
              <a:t>duhmi</a:t>
            </a:r>
            <a:r>
              <a:rPr lang="en-US" sz="3900" dirty="0"/>
              <a:t> </a:t>
            </a:r>
            <a:r>
              <a:rPr lang="en-US" sz="3900" dirty="0" err="1"/>
              <a:t>zeihmanh</a:t>
            </a:r>
            <a:r>
              <a:rPr lang="en-US" sz="3900" dirty="0"/>
              <a:t>; </a:t>
            </a:r>
            <a:r>
              <a:rPr lang="en-US" sz="3900" dirty="0" err="1"/>
              <a:t>Tlang</a:t>
            </a:r>
            <a:r>
              <a:rPr lang="en-US" sz="3900" dirty="0"/>
              <a:t> le </a:t>
            </a:r>
            <a:r>
              <a:rPr lang="en-US" sz="3900" dirty="0" err="1"/>
              <a:t>hor</a:t>
            </a:r>
            <a:r>
              <a:rPr lang="en-US" sz="3900" dirty="0"/>
              <a:t> </a:t>
            </a:r>
            <a:r>
              <a:rPr lang="en-US" sz="3900" dirty="0" err="1"/>
              <a:t>khua</a:t>
            </a:r>
            <a:r>
              <a:rPr lang="en-US" sz="3900" dirty="0"/>
              <a:t> </a:t>
            </a:r>
            <a:r>
              <a:rPr lang="en-US" sz="3900" dirty="0" err="1"/>
              <a:t>zakip</a:t>
            </a:r>
            <a:r>
              <a:rPr lang="en-US" sz="3900" dirty="0"/>
              <a:t> ah </a:t>
            </a:r>
            <a:r>
              <a:rPr lang="en-US" sz="3900" dirty="0" err="1"/>
              <a:t>thawngtha</a:t>
            </a:r>
            <a:r>
              <a:rPr lang="en-US" sz="3900" dirty="0"/>
              <a:t> </a:t>
            </a:r>
            <a:r>
              <a:rPr lang="en-US" sz="3900" dirty="0" err="1"/>
              <a:t>va</a:t>
            </a:r>
            <a:r>
              <a:rPr lang="en-US" sz="3900" dirty="0"/>
              <a:t> </a:t>
            </a:r>
            <a:r>
              <a:rPr lang="en-US" sz="3900" dirty="0" err="1"/>
              <a:t>thanh</a:t>
            </a:r>
            <a:r>
              <a:rPr lang="en-US" sz="3900" dirty="0"/>
              <a:t>,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dawt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Pa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misual</a:t>
            </a:r>
            <a:r>
              <a:rPr lang="en-US" sz="3900" dirty="0"/>
              <a:t> a </a:t>
            </a:r>
            <a:r>
              <a:rPr lang="en-US" sz="3900" dirty="0" err="1"/>
              <a:t>auh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, "Rat </a:t>
            </a:r>
            <a:r>
              <a:rPr lang="en-US" sz="3900" dirty="0" err="1"/>
              <a:t>duhmi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 </a:t>
            </a:r>
            <a:r>
              <a:rPr lang="en-US" sz="3900" dirty="0" err="1"/>
              <a:t>ra</a:t>
            </a:r>
            <a:r>
              <a:rPr lang="en-US" sz="3900" dirty="0"/>
              <a:t> u."</a:t>
            </a:r>
          </a:p>
        </p:txBody>
      </p:sp>
    </p:spTree>
  </p:cSld>
  <p:clrMapOvr>
    <a:masterClrMapping/>
  </p:clrMapOvr>
</p:sld>
</file>

<file path=ppt/slides/slide19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19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239. JESUH NIH MISUAL A HLAWM HNA</a:t>
            </a:r>
          </a:p>
          <a:p>
            <a:r>
              <a:rPr lang="en-US" sz="3900" dirty="0" err="1"/>
              <a:t>Doh</a:t>
            </a:r>
            <a:r>
              <a:rPr lang="en-US" sz="3900" dirty="0"/>
              <a:t> is D</a:t>
            </a:r>
          </a:p>
        </p:txBody>
      </p:sp>
    </p:spTree>
  </p:cSld>
  <p:clrMapOvr>
    <a:masterClrMapping/>
  </p:clrMapOvr>
</p:sld>
</file>

<file path=ppt/slides/slide19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Ngai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u, </a:t>
            </a:r>
            <a:r>
              <a:rPr lang="en-US" sz="3900" dirty="0" err="1"/>
              <a:t>misual</a:t>
            </a:r>
            <a:r>
              <a:rPr lang="en-US" sz="3900" dirty="0"/>
              <a:t> mi </a:t>
            </a:r>
            <a:r>
              <a:rPr lang="en-US" sz="3900" dirty="0" err="1"/>
              <a:t>hna</a:t>
            </a:r>
            <a:r>
              <a:rPr lang="en-US" sz="3900" dirty="0"/>
              <a:t>, </a:t>
            </a:r>
            <a:r>
              <a:rPr lang="en-US" sz="3900" dirty="0" err="1"/>
              <a:t>Vancung</a:t>
            </a:r>
            <a:r>
              <a:rPr lang="en-US" sz="3900" dirty="0"/>
              <a:t> lam a </a:t>
            </a:r>
            <a:r>
              <a:rPr lang="en-US" sz="3900" dirty="0" err="1"/>
              <a:t>palhmi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, </a:t>
            </a:r>
            <a:r>
              <a:rPr lang="en-US" sz="3900" dirty="0" err="1"/>
              <a:t>Sual-rit</a:t>
            </a:r>
            <a:r>
              <a:rPr lang="en-US" sz="3900" dirty="0"/>
              <a:t> he a </a:t>
            </a:r>
            <a:r>
              <a:rPr lang="en-US" sz="3900" dirty="0" err="1"/>
              <a:t>rilmi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an </a:t>
            </a:r>
            <a:r>
              <a:rPr lang="en-US" sz="3900" dirty="0" err="1"/>
              <a:t>khamh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9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Hla</a:t>
            </a:r>
            <a:r>
              <a:rPr lang="en-US" sz="3900" dirty="0"/>
              <a:t> </a:t>
            </a:r>
            <a:r>
              <a:rPr lang="en-US" sz="3900" dirty="0" err="1"/>
              <a:t>sa</a:t>
            </a:r>
            <a:r>
              <a:rPr lang="en-US" sz="3900" dirty="0"/>
              <a:t> u, (</a:t>
            </a:r>
            <a:r>
              <a:rPr lang="en-US" sz="3900" dirty="0" err="1"/>
              <a:t>Hla</a:t>
            </a:r>
            <a:r>
              <a:rPr lang="en-US" sz="3900" dirty="0"/>
              <a:t> </a:t>
            </a:r>
            <a:r>
              <a:rPr lang="en-US" sz="3900" dirty="0" err="1"/>
              <a:t>sa</a:t>
            </a:r>
            <a:r>
              <a:rPr lang="en-US" sz="3900" dirty="0"/>
              <a:t> u, </a:t>
            </a:r>
            <a:r>
              <a:rPr lang="en-US" sz="3900" dirty="0" err="1"/>
              <a:t>sa</a:t>
            </a:r>
            <a:r>
              <a:rPr lang="en-US" sz="3900" dirty="0"/>
              <a:t> u,) </a:t>
            </a:r>
            <a:r>
              <a:rPr lang="en-US" sz="3900" dirty="0" err="1"/>
              <a:t>sa</a:t>
            </a:r>
            <a:r>
              <a:rPr lang="en-US" sz="3900" dirty="0"/>
              <a:t> than </a:t>
            </a:r>
            <a:r>
              <a:rPr lang="en-US" sz="3900" dirty="0" err="1"/>
              <a:t>rih</a:t>
            </a:r>
            <a:r>
              <a:rPr lang="en-US" sz="3900" dirty="0"/>
              <a:t> u, (</a:t>
            </a:r>
            <a:r>
              <a:rPr lang="en-US" sz="3900" dirty="0" err="1"/>
              <a:t>Hla</a:t>
            </a:r>
            <a:r>
              <a:rPr lang="en-US" sz="3900" dirty="0"/>
              <a:t> </a:t>
            </a:r>
            <a:r>
              <a:rPr lang="en-US" sz="3900" dirty="0" err="1"/>
              <a:t>sa</a:t>
            </a:r>
            <a:r>
              <a:rPr lang="en-US" sz="3900" dirty="0"/>
              <a:t> than </a:t>
            </a:r>
            <a:r>
              <a:rPr lang="en-US" sz="3900" dirty="0" err="1"/>
              <a:t>rih</a:t>
            </a:r>
            <a:r>
              <a:rPr lang="en-US" sz="3900" dirty="0"/>
              <a:t> u,) </a:t>
            </a:r>
            <a:r>
              <a:rPr lang="en-US" sz="3900" dirty="0" err="1"/>
              <a:t>Misual</a:t>
            </a:r>
            <a:r>
              <a:rPr lang="en-US" sz="3900" dirty="0"/>
              <a:t> mi (</a:t>
            </a:r>
            <a:r>
              <a:rPr lang="en-US" sz="3900" dirty="0" err="1"/>
              <a:t>Misual</a:t>
            </a:r>
            <a:r>
              <a:rPr lang="en-US" sz="3900" dirty="0"/>
              <a:t> mi an </a:t>
            </a:r>
            <a:r>
              <a:rPr lang="en-US" sz="3900" dirty="0" err="1"/>
              <a:t>khamh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), an </a:t>
            </a:r>
            <a:r>
              <a:rPr lang="en-US" sz="3900" dirty="0" err="1"/>
              <a:t>khamh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(</a:t>
            </a:r>
            <a:r>
              <a:rPr lang="en-US" sz="3900" dirty="0" err="1"/>
              <a:t>Misualmi</a:t>
            </a:r>
            <a:r>
              <a:rPr lang="en-US" sz="3900" dirty="0"/>
              <a:t> an </a:t>
            </a:r>
            <a:r>
              <a:rPr lang="en-US" sz="3900" dirty="0" err="1"/>
              <a:t>khamh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) Hi </a:t>
            </a:r>
            <a:r>
              <a:rPr lang="en-US" sz="3900" dirty="0" err="1"/>
              <a:t>bia</a:t>
            </a:r>
            <a:r>
              <a:rPr lang="en-US" sz="3900" dirty="0"/>
              <a:t> </a:t>
            </a:r>
            <a:r>
              <a:rPr lang="en-US" sz="3900" dirty="0" err="1"/>
              <a:t>fiang</a:t>
            </a:r>
            <a:r>
              <a:rPr lang="en-US" sz="3900" dirty="0"/>
              <a:t> (Hi </a:t>
            </a:r>
            <a:r>
              <a:rPr lang="en-US" sz="3900" dirty="0" err="1"/>
              <a:t>bia</a:t>
            </a:r>
            <a:r>
              <a:rPr lang="en-US" sz="3900" dirty="0"/>
              <a:t> </a:t>
            </a:r>
            <a:r>
              <a:rPr lang="en-US" sz="3900" dirty="0" err="1"/>
              <a:t>fiang</a:t>
            </a:r>
            <a:r>
              <a:rPr lang="en-US" sz="3900" dirty="0"/>
              <a:t> </a:t>
            </a:r>
            <a:r>
              <a:rPr lang="en-US" sz="3900" dirty="0" err="1"/>
              <a:t>te</a:t>
            </a:r>
            <a:r>
              <a:rPr lang="en-US" sz="3900" dirty="0"/>
              <a:t> -in) </a:t>
            </a:r>
            <a:r>
              <a:rPr lang="en-US" sz="3900" dirty="0" err="1"/>
              <a:t>te</a:t>
            </a:r>
            <a:r>
              <a:rPr lang="en-US" sz="3900" dirty="0"/>
              <a:t>-in </a:t>
            </a:r>
            <a:r>
              <a:rPr lang="en-US" sz="3900" dirty="0" err="1"/>
              <a:t>chim</a:t>
            </a:r>
            <a:r>
              <a:rPr lang="en-US" sz="3900" dirty="0"/>
              <a:t> u (</a:t>
            </a:r>
            <a:r>
              <a:rPr lang="en-US" sz="3900" dirty="0" err="1"/>
              <a:t>Fiang</a:t>
            </a:r>
            <a:r>
              <a:rPr lang="en-US" sz="3900" dirty="0"/>
              <a:t> </a:t>
            </a:r>
            <a:r>
              <a:rPr lang="en-US" sz="3900" dirty="0" err="1"/>
              <a:t>te</a:t>
            </a:r>
            <a:r>
              <a:rPr lang="en-US" sz="3900" dirty="0"/>
              <a:t>-in </a:t>
            </a:r>
            <a:r>
              <a:rPr lang="en-US" sz="3900" dirty="0" err="1"/>
              <a:t>chim</a:t>
            </a:r>
            <a:r>
              <a:rPr lang="en-US" sz="3900" dirty="0"/>
              <a:t> u),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an </a:t>
            </a:r>
            <a:r>
              <a:rPr lang="en-US" sz="3900" dirty="0" err="1"/>
              <a:t>khamh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9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Ra u, </a:t>
            </a:r>
            <a:r>
              <a:rPr lang="en-US" sz="3900" dirty="0" err="1"/>
              <a:t>hnangam</a:t>
            </a:r>
            <a:r>
              <a:rPr lang="en-US" sz="3900" dirty="0"/>
              <a:t> </a:t>
            </a:r>
            <a:r>
              <a:rPr lang="en-US" sz="3900" dirty="0" err="1"/>
              <a:t>nan</a:t>
            </a:r>
            <a:r>
              <a:rPr lang="en-US" sz="3900" dirty="0"/>
              <a:t>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A </a:t>
            </a:r>
            <a:r>
              <a:rPr lang="en-US" sz="3900" dirty="0" err="1"/>
              <a:t>bia</a:t>
            </a:r>
            <a:r>
              <a:rPr lang="en-US" sz="3900" dirty="0"/>
              <a:t> a </a:t>
            </a:r>
            <a:r>
              <a:rPr lang="en-US" sz="3900" dirty="0" err="1"/>
              <a:t>fiang</a:t>
            </a:r>
            <a:r>
              <a:rPr lang="en-US" sz="3900" dirty="0"/>
              <a:t> </a:t>
            </a:r>
            <a:r>
              <a:rPr lang="en-US" sz="3900" dirty="0" err="1"/>
              <a:t>zum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u, A </a:t>
            </a:r>
            <a:r>
              <a:rPr lang="en-US" sz="3900" dirty="0" err="1"/>
              <a:t>sual</a:t>
            </a:r>
            <a:r>
              <a:rPr lang="en-US" sz="3900" dirty="0"/>
              <a:t> </a:t>
            </a:r>
            <a:r>
              <a:rPr lang="en-US" sz="3900" dirty="0" err="1"/>
              <a:t>bikmi</a:t>
            </a:r>
            <a:r>
              <a:rPr lang="en-US" sz="3900" dirty="0"/>
              <a:t> a </a:t>
            </a:r>
            <a:r>
              <a:rPr lang="en-US" sz="3900" dirty="0" err="1"/>
              <a:t>hlawm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Misualmi</a:t>
            </a:r>
            <a:r>
              <a:rPr lang="en-US" sz="3900" dirty="0"/>
              <a:t> a </a:t>
            </a:r>
            <a:r>
              <a:rPr lang="en-US" sz="3900" dirty="0" err="1"/>
              <a:t>khamh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9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Hla</a:t>
            </a:r>
            <a:r>
              <a:rPr lang="en-US" sz="3900" dirty="0"/>
              <a:t> </a:t>
            </a:r>
            <a:r>
              <a:rPr lang="en-US" sz="3900" dirty="0" err="1"/>
              <a:t>sa</a:t>
            </a:r>
            <a:r>
              <a:rPr lang="en-US" sz="3900" dirty="0"/>
              <a:t> u, (</a:t>
            </a:r>
            <a:r>
              <a:rPr lang="en-US" sz="3900" dirty="0" err="1"/>
              <a:t>Hla</a:t>
            </a:r>
            <a:r>
              <a:rPr lang="en-US" sz="3900" dirty="0"/>
              <a:t> </a:t>
            </a:r>
            <a:r>
              <a:rPr lang="en-US" sz="3900" dirty="0" err="1"/>
              <a:t>sa</a:t>
            </a:r>
            <a:r>
              <a:rPr lang="en-US" sz="3900" dirty="0"/>
              <a:t> u, </a:t>
            </a:r>
            <a:r>
              <a:rPr lang="en-US" sz="3900" dirty="0" err="1"/>
              <a:t>sa</a:t>
            </a:r>
            <a:r>
              <a:rPr lang="en-US" sz="3900" dirty="0"/>
              <a:t> u,) </a:t>
            </a:r>
            <a:r>
              <a:rPr lang="en-US" sz="3900" dirty="0" err="1"/>
              <a:t>sa</a:t>
            </a:r>
            <a:r>
              <a:rPr lang="en-US" sz="3900" dirty="0"/>
              <a:t> than </a:t>
            </a:r>
            <a:r>
              <a:rPr lang="en-US" sz="3900" dirty="0" err="1"/>
              <a:t>rih</a:t>
            </a:r>
            <a:r>
              <a:rPr lang="en-US" sz="3900" dirty="0"/>
              <a:t> u, (</a:t>
            </a:r>
            <a:r>
              <a:rPr lang="en-US" sz="3900" dirty="0" err="1"/>
              <a:t>Hla</a:t>
            </a:r>
            <a:r>
              <a:rPr lang="en-US" sz="3900" dirty="0"/>
              <a:t> </a:t>
            </a:r>
            <a:r>
              <a:rPr lang="en-US" sz="3900" dirty="0" err="1"/>
              <a:t>sa</a:t>
            </a:r>
            <a:r>
              <a:rPr lang="en-US" sz="3900" dirty="0"/>
              <a:t> than </a:t>
            </a:r>
            <a:r>
              <a:rPr lang="en-US" sz="3900" dirty="0" err="1"/>
              <a:t>rih</a:t>
            </a:r>
            <a:r>
              <a:rPr lang="en-US" sz="3900" dirty="0"/>
              <a:t> u,) </a:t>
            </a:r>
            <a:r>
              <a:rPr lang="en-US" sz="3900" dirty="0" err="1"/>
              <a:t>Misual</a:t>
            </a:r>
            <a:r>
              <a:rPr lang="en-US" sz="3900" dirty="0"/>
              <a:t> mi (</a:t>
            </a:r>
            <a:r>
              <a:rPr lang="en-US" sz="3900" dirty="0" err="1"/>
              <a:t>Misual</a:t>
            </a:r>
            <a:r>
              <a:rPr lang="en-US" sz="3900" dirty="0"/>
              <a:t> mi an </a:t>
            </a:r>
            <a:r>
              <a:rPr lang="en-US" sz="3900" dirty="0" err="1"/>
              <a:t>khamh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), an </a:t>
            </a:r>
            <a:r>
              <a:rPr lang="en-US" sz="3900" dirty="0" err="1"/>
              <a:t>khamh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(</a:t>
            </a:r>
            <a:r>
              <a:rPr lang="en-US" sz="3900" dirty="0" err="1"/>
              <a:t>Misualmi</a:t>
            </a:r>
            <a:r>
              <a:rPr lang="en-US" sz="3900" dirty="0"/>
              <a:t> an </a:t>
            </a:r>
            <a:r>
              <a:rPr lang="en-US" sz="3900" dirty="0" err="1"/>
              <a:t>khamh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) Hi </a:t>
            </a:r>
            <a:r>
              <a:rPr lang="en-US" sz="3900" dirty="0" err="1"/>
              <a:t>bia</a:t>
            </a:r>
            <a:r>
              <a:rPr lang="en-US" sz="3900" dirty="0"/>
              <a:t> </a:t>
            </a:r>
            <a:r>
              <a:rPr lang="en-US" sz="3900" dirty="0" err="1"/>
              <a:t>fiang</a:t>
            </a:r>
            <a:r>
              <a:rPr lang="en-US" sz="3900" dirty="0"/>
              <a:t> (Hi </a:t>
            </a:r>
            <a:r>
              <a:rPr lang="en-US" sz="3900" dirty="0" err="1"/>
              <a:t>bia</a:t>
            </a:r>
            <a:r>
              <a:rPr lang="en-US" sz="3900" dirty="0"/>
              <a:t> </a:t>
            </a:r>
            <a:r>
              <a:rPr lang="en-US" sz="3900" dirty="0" err="1"/>
              <a:t>fiang</a:t>
            </a:r>
            <a:r>
              <a:rPr lang="en-US" sz="3900" dirty="0"/>
              <a:t> </a:t>
            </a:r>
            <a:r>
              <a:rPr lang="en-US" sz="3900" dirty="0" err="1"/>
              <a:t>te</a:t>
            </a:r>
            <a:r>
              <a:rPr lang="en-US" sz="3900" dirty="0"/>
              <a:t> -in) </a:t>
            </a:r>
            <a:r>
              <a:rPr lang="en-US" sz="3900" dirty="0" err="1"/>
              <a:t>te</a:t>
            </a:r>
            <a:r>
              <a:rPr lang="en-US" sz="3900" dirty="0"/>
              <a:t>-in </a:t>
            </a:r>
            <a:r>
              <a:rPr lang="en-US" sz="3900" dirty="0" err="1"/>
              <a:t>chim</a:t>
            </a:r>
            <a:r>
              <a:rPr lang="en-US" sz="3900" dirty="0"/>
              <a:t> u (</a:t>
            </a:r>
            <a:r>
              <a:rPr lang="en-US" sz="3900" dirty="0" err="1"/>
              <a:t>Fiang</a:t>
            </a:r>
            <a:r>
              <a:rPr lang="en-US" sz="3900" dirty="0"/>
              <a:t> </a:t>
            </a:r>
            <a:r>
              <a:rPr lang="en-US" sz="3900" dirty="0" err="1"/>
              <a:t>te</a:t>
            </a:r>
            <a:r>
              <a:rPr lang="en-US" sz="3900" dirty="0"/>
              <a:t>-in </a:t>
            </a:r>
            <a:r>
              <a:rPr lang="en-US" sz="3900" dirty="0" err="1"/>
              <a:t>chim</a:t>
            </a:r>
            <a:r>
              <a:rPr lang="en-US" sz="3900" dirty="0"/>
              <a:t> u),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an </a:t>
            </a:r>
            <a:r>
              <a:rPr lang="en-US" sz="3900" dirty="0" err="1"/>
              <a:t>khamh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9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Ka </a:t>
            </a:r>
            <a:r>
              <a:rPr lang="en-US" sz="3900" dirty="0" err="1"/>
              <a:t>sual</a:t>
            </a:r>
            <a:r>
              <a:rPr lang="en-US" sz="3900" dirty="0"/>
              <a:t> </a:t>
            </a:r>
            <a:r>
              <a:rPr lang="en-US" sz="3900" dirty="0" err="1"/>
              <a:t>thurnak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 cu, Na ka </a:t>
            </a:r>
            <a:r>
              <a:rPr lang="en-US" sz="3900" dirty="0" err="1"/>
              <a:t>tawlpiak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 ca-ah </a:t>
            </a:r>
            <a:r>
              <a:rPr lang="en-US" sz="3900" dirty="0" err="1"/>
              <a:t>Atu</a:t>
            </a:r>
            <a:r>
              <a:rPr lang="en-US" sz="3900" dirty="0"/>
              <a:t> cu </a:t>
            </a:r>
            <a:r>
              <a:rPr lang="en-US" sz="3900" dirty="0" err="1"/>
              <a:t>lungthiang</a:t>
            </a:r>
            <a:r>
              <a:rPr lang="en-US" sz="3900" dirty="0"/>
              <a:t> </a:t>
            </a:r>
            <a:r>
              <a:rPr lang="en-US" sz="3900" dirty="0" err="1"/>
              <a:t>te</a:t>
            </a:r>
            <a:r>
              <a:rPr lang="en-US" sz="3900" dirty="0"/>
              <a:t>-in,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hmaiah</a:t>
            </a:r>
            <a:r>
              <a:rPr lang="en-US" sz="3900" dirty="0"/>
              <a:t> ka dir </a:t>
            </a:r>
            <a:r>
              <a:rPr lang="en-US" sz="3900" dirty="0" err="1"/>
              <a:t>cang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9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Hla</a:t>
            </a:r>
            <a:r>
              <a:rPr lang="en-US" sz="3900" dirty="0"/>
              <a:t> </a:t>
            </a:r>
            <a:r>
              <a:rPr lang="en-US" sz="3900" dirty="0" err="1"/>
              <a:t>sa</a:t>
            </a:r>
            <a:r>
              <a:rPr lang="en-US" sz="3900" dirty="0"/>
              <a:t> u, (</a:t>
            </a:r>
            <a:r>
              <a:rPr lang="en-US" sz="3900" dirty="0" err="1"/>
              <a:t>Hla</a:t>
            </a:r>
            <a:r>
              <a:rPr lang="en-US" sz="3900" dirty="0"/>
              <a:t> </a:t>
            </a:r>
            <a:r>
              <a:rPr lang="en-US" sz="3900" dirty="0" err="1"/>
              <a:t>sa</a:t>
            </a:r>
            <a:r>
              <a:rPr lang="en-US" sz="3900" dirty="0"/>
              <a:t> u, </a:t>
            </a:r>
            <a:r>
              <a:rPr lang="en-US" sz="3900" dirty="0" err="1"/>
              <a:t>sa</a:t>
            </a:r>
            <a:r>
              <a:rPr lang="en-US" sz="3900" dirty="0"/>
              <a:t> u,) </a:t>
            </a:r>
            <a:r>
              <a:rPr lang="en-US" sz="3900" dirty="0" err="1"/>
              <a:t>sa</a:t>
            </a:r>
            <a:r>
              <a:rPr lang="en-US" sz="3900" dirty="0"/>
              <a:t> than </a:t>
            </a:r>
            <a:r>
              <a:rPr lang="en-US" sz="3900" dirty="0" err="1"/>
              <a:t>rih</a:t>
            </a:r>
            <a:r>
              <a:rPr lang="en-US" sz="3900" dirty="0"/>
              <a:t> u, (</a:t>
            </a:r>
            <a:r>
              <a:rPr lang="en-US" sz="3900" dirty="0" err="1"/>
              <a:t>Hla</a:t>
            </a:r>
            <a:r>
              <a:rPr lang="en-US" sz="3900" dirty="0"/>
              <a:t> </a:t>
            </a:r>
            <a:r>
              <a:rPr lang="en-US" sz="3900" dirty="0" err="1"/>
              <a:t>sa</a:t>
            </a:r>
            <a:r>
              <a:rPr lang="en-US" sz="3900" dirty="0"/>
              <a:t> than </a:t>
            </a:r>
            <a:r>
              <a:rPr lang="en-US" sz="3900" dirty="0" err="1"/>
              <a:t>rih</a:t>
            </a:r>
            <a:r>
              <a:rPr lang="en-US" sz="3900" dirty="0"/>
              <a:t> u,) </a:t>
            </a:r>
            <a:r>
              <a:rPr lang="en-US" sz="3900" dirty="0" err="1"/>
              <a:t>Misual</a:t>
            </a:r>
            <a:r>
              <a:rPr lang="en-US" sz="3900" dirty="0"/>
              <a:t> mi (</a:t>
            </a:r>
            <a:r>
              <a:rPr lang="en-US" sz="3900" dirty="0" err="1"/>
              <a:t>Misual</a:t>
            </a:r>
            <a:r>
              <a:rPr lang="en-US" sz="3900" dirty="0"/>
              <a:t> mi an </a:t>
            </a:r>
            <a:r>
              <a:rPr lang="en-US" sz="3900" dirty="0" err="1"/>
              <a:t>khamh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), an </a:t>
            </a:r>
            <a:r>
              <a:rPr lang="en-US" sz="3900" dirty="0" err="1"/>
              <a:t>khamh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(</a:t>
            </a:r>
            <a:r>
              <a:rPr lang="en-US" sz="3900" dirty="0" err="1"/>
              <a:t>Misualmi</a:t>
            </a:r>
            <a:r>
              <a:rPr lang="en-US" sz="3900" dirty="0"/>
              <a:t> an </a:t>
            </a:r>
            <a:r>
              <a:rPr lang="en-US" sz="3900" dirty="0" err="1"/>
              <a:t>khamh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) Hi </a:t>
            </a:r>
            <a:r>
              <a:rPr lang="en-US" sz="3900" dirty="0" err="1"/>
              <a:t>bia</a:t>
            </a:r>
            <a:r>
              <a:rPr lang="en-US" sz="3900" dirty="0"/>
              <a:t> </a:t>
            </a:r>
            <a:r>
              <a:rPr lang="en-US" sz="3900" dirty="0" err="1"/>
              <a:t>fiang</a:t>
            </a:r>
            <a:r>
              <a:rPr lang="en-US" sz="3900" dirty="0"/>
              <a:t> (Hi </a:t>
            </a:r>
            <a:r>
              <a:rPr lang="en-US" sz="3900" dirty="0" err="1"/>
              <a:t>bia</a:t>
            </a:r>
            <a:r>
              <a:rPr lang="en-US" sz="3900" dirty="0"/>
              <a:t> </a:t>
            </a:r>
            <a:r>
              <a:rPr lang="en-US" sz="3900" dirty="0" err="1"/>
              <a:t>fiang</a:t>
            </a:r>
            <a:r>
              <a:rPr lang="en-US" sz="3900" dirty="0"/>
              <a:t> </a:t>
            </a:r>
            <a:r>
              <a:rPr lang="en-US" sz="3900" dirty="0" err="1"/>
              <a:t>te</a:t>
            </a:r>
            <a:r>
              <a:rPr lang="en-US" sz="3900" dirty="0"/>
              <a:t> -in) </a:t>
            </a:r>
            <a:r>
              <a:rPr lang="en-US" sz="3900" dirty="0" err="1"/>
              <a:t>te</a:t>
            </a:r>
            <a:r>
              <a:rPr lang="en-US" sz="3900" dirty="0"/>
              <a:t>-in </a:t>
            </a:r>
            <a:r>
              <a:rPr lang="en-US" sz="3900" dirty="0" err="1"/>
              <a:t>chim</a:t>
            </a:r>
            <a:r>
              <a:rPr lang="en-US" sz="3900" dirty="0"/>
              <a:t> u (</a:t>
            </a:r>
            <a:r>
              <a:rPr lang="en-US" sz="3900" dirty="0" err="1"/>
              <a:t>Fiang</a:t>
            </a:r>
            <a:r>
              <a:rPr lang="en-US" sz="3900" dirty="0"/>
              <a:t> </a:t>
            </a:r>
            <a:r>
              <a:rPr lang="en-US" sz="3900" dirty="0" err="1"/>
              <a:t>te</a:t>
            </a:r>
            <a:r>
              <a:rPr lang="en-US" sz="3900" dirty="0"/>
              <a:t>-in </a:t>
            </a:r>
            <a:r>
              <a:rPr lang="en-US" sz="3900" dirty="0" err="1"/>
              <a:t>chim</a:t>
            </a:r>
            <a:r>
              <a:rPr lang="en-US" sz="3900" dirty="0"/>
              <a:t> u),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an </a:t>
            </a:r>
            <a:r>
              <a:rPr lang="en-US" sz="3900" dirty="0" err="1"/>
              <a:t>khamh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9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misual</a:t>
            </a:r>
            <a:r>
              <a:rPr lang="en-US" sz="3900" dirty="0"/>
              <a:t> a </a:t>
            </a:r>
            <a:r>
              <a:rPr lang="en-US" sz="3900" dirty="0" err="1"/>
              <a:t>hlawm</a:t>
            </a:r>
            <a:r>
              <a:rPr lang="en-US" sz="3900" dirty="0"/>
              <a:t>, </a:t>
            </a:r>
            <a:r>
              <a:rPr lang="en-US" sz="3900" dirty="0" err="1"/>
              <a:t>Misual</a:t>
            </a:r>
            <a:r>
              <a:rPr lang="en-US" sz="3900" dirty="0"/>
              <a:t> mi ka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nain</a:t>
            </a:r>
            <a:r>
              <a:rPr lang="en-US" sz="3900" dirty="0"/>
              <a:t>, </a:t>
            </a:r>
            <a:r>
              <a:rPr lang="en-US" sz="3900" dirty="0" err="1"/>
              <a:t>Sualnak</a:t>
            </a:r>
            <a:r>
              <a:rPr lang="en-US" sz="3900" dirty="0"/>
              <a:t> </a:t>
            </a:r>
            <a:r>
              <a:rPr lang="en-US" sz="3900" dirty="0" err="1"/>
              <a:t>zeizong</a:t>
            </a:r>
            <a:r>
              <a:rPr lang="en-US" sz="3900" dirty="0"/>
              <a:t> a </a:t>
            </a:r>
            <a:r>
              <a:rPr lang="en-US" sz="3900" dirty="0" err="1"/>
              <a:t>thiang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Van ah a ka </a:t>
            </a:r>
            <a:r>
              <a:rPr lang="en-US" sz="3900" dirty="0" err="1"/>
              <a:t>luhpi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9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Hla</a:t>
            </a:r>
            <a:r>
              <a:rPr lang="en-US" sz="3900" dirty="0"/>
              <a:t> </a:t>
            </a:r>
            <a:r>
              <a:rPr lang="en-US" sz="3900" dirty="0" err="1"/>
              <a:t>sa</a:t>
            </a:r>
            <a:r>
              <a:rPr lang="en-US" sz="3900" dirty="0"/>
              <a:t> u, (</a:t>
            </a:r>
            <a:r>
              <a:rPr lang="en-US" sz="3900" dirty="0" err="1"/>
              <a:t>Hla</a:t>
            </a:r>
            <a:r>
              <a:rPr lang="en-US" sz="3900" dirty="0"/>
              <a:t> </a:t>
            </a:r>
            <a:r>
              <a:rPr lang="en-US" sz="3900" dirty="0" err="1"/>
              <a:t>sa</a:t>
            </a:r>
            <a:r>
              <a:rPr lang="en-US" sz="3900" dirty="0"/>
              <a:t> u, </a:t>
            </a:r>
            <a:r>
              <a:rPr lang="en-US" sz="3900" dirty="0" err="1"/>
              <a:t>sa</a:t>
            </a:r>
            <a:r>
              <a:rPr lang="en-US" sz="3900" dirty="0"/>
              <a:t> u,) </a:t>
            </a:r>
            <a:r>
              <a:rPr lang="en-US" sz="3900" dirty="0" err="1"/>
              <a:t>sa</a:t>
            </a:r>
            <a:r>
              <a:rPr lang="en-US" sz="3900" dirty="0"/>
              <a:t> than </a:t>
            </a:r>
            <a:r>
              <a:rPr lang="en-US" sz="3900" dirty="0" err="1"/>
              <a:t>rih</a:t>
            </a:r>
            <a:r>
              <a:rPr lang="en-US" sz="3900" dirty="0"/>
              <a:t> u, (</a:t>
            </a:r>
            <a:r>
              <a:rPr lang="en-US" sz="3900" dirty="0" err="1"/>
              <a:t>Hla</a:t>
            </a:r>
            <a:r>
              <a:rPr lang="en-US" sz="3900" dirty="0"/>
              <a:t> </a:t>
            </a:r>
            <a:r>
              <a:rPr lang="en-US" sz="3900" dirty="0" err="1"/>
              <a:t>sa</a:t>
            </a:r>
            <a:r>
              <a:rPr lang="en-US" sz="3900" dirty="0"/>
              <a:t> than </a:t>
            </a:r>
            <a:r>
              <a:rPr lang="en-US" sz="3900" dirty="0" err="1"/>
              <a:t>rih</a:t>
            </a:r>
            <a:r>
              <a:rPr lang="en-US" sz="3900" dirty="0"/>
              <a:t> u,) </a:t>
            </a:r>
            <a:r>
              <a:rPr lang="en-US" sz="3900" dirty="0" err="1"/>
              <a:t>Misual</a:t>
            </a:r>
            <a:r>
              <a:rPr lang="en-US" sz="3900" dirty="0"/>
              <a:t> mi (</a:t>
            </a:r>
            <a:r>
              <a:rPr lang="en-US" sz="3900" dirty="0" err="1"/>
              <a:t>Misual</a:t>
            </a:r>
            <a:r>
              <a:rPr lang="en-US" sz="3900" dirty="0"/>
              <a:t> mi an </a:t>
            </a:r>
            <a:r>
              <a:rPr lang="en-US" sz="3900" dirty="0" err="1"/>
              <a:t>khamh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), an </a:t>
            </a:r>
            <a:r>
              <a:rPr lang="en-US" sz="3900" dirty="0" err="1"/>
              <a:t>khamh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(</a:t>
            </a:r>
            <a:r>
              <a:rPr lang="en-US" sz="3900" dirty="0" err="1"/>
              <a:t>Misualmi</a:t>
            </a:r>
            <a:r>
              <a:rPr lang="en-US" sz="3900" dirty="0"/>
              <a:t> an </a:t>
            </a:r>
            <a:r>
              <a:rPr lang="en-US" sz="3900" dirty="0" err="1"/>
              <a:t>khamh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) Hi </a:t>
            </a:r>
            <a:r>
              <a:rPr lang="en-US" sz="3900" dirty="0" err="1"/>
              <a:t>bia</a:t>
            </a:r>
            <a:r>
              <a:rPr lang="en-US" sz="3900" dirty="0"/>
              <a:t> </a:t>
            </a:r>
            <a:r>
              <a:rPr lang="en-US" sz="3900" dirty="0" err="1"/>
              <a:t>fiang</a:t>
            </a:r>
            <a:r>
              <a:rPr lang="en-US" sz="3900" dirty="0"/>
              <a:t> (Hi </a:t>
            </a:r>
            <a:r>
              <a:rPr lang="en-US" sz="3900" dirty="0" err="1"/>
              <a:t>bia</a:t>
            </a:r>
            <a:r>
              <a:rPr lang="en-US" sz="3900" dirty="0"/>
              <a:t> </a:t>
            </a:r>
            <a:r>
              <a:rPr lang="en-US" sz="3900" dirty="0" err="1"/>
              <a:t>fiang</a:t>
            </a:r>
            <a:r>
              <a:rPr lang="en-US" sz="3900" dirty="0"/>
              <a:t> </a:t>
            </a:r>
            <a:r>
              <a:rPr lang="en-US" sz="3900" dirty="0" err="1"/>
              <a:t>te</a:t>
            </a:r>
            <a:r>
              <a:rPr lang="en-US" sz="3900" dirty="0"/>
              <a:t> -in) </a:t>
            </a:r>
            <a:r>
              <a:rPr lang="en-US" sz="3900" dirty="0" err="1"/>
              <a:t>te</a:t>
            </a:r>
            <a:r>
              <a:rPr lang="en-US" sz="3900" dirty="0"/>
              <a:t>-in </a:t>
            </a:r>
            <a:r>
              <a:rPr lang="en-US" sz="3900" dirty="0" err="1"/>
              <a:t>chim</a:t>
            </a:r>
            <a:r>
              <a:rPr lang="en-US" sz="3900" dirty="0"/>
              <a:t> u (</a:t>
            </a:r>
            <a:r>
              <a:rPr lang="en-US" sz="3900" dirty="0" err="1"/>
              <a:t>Fiang</a:t>
            </a:r>
            <a:r>
              <a:rPr lang="en-US" sz="3900" dirty="0"/>
              <a:t> </a:t>
            </a:r>
            <a:r>
              <a:rPr lang="en-US" sz="3900" dirty="0" err="1"/>
              <a:t>te</a:t>
            </a:r>
            <a:r>
              <a:rPr lang="en-US" sz="3900" dirty="0"/>
              <a:t>-in </a:t>
            </a:r>
            <a:r>
              <a:rPr lang="en-US" sz="3900" dirty="0" err="1"/>
              <a:t>chim</a:t>
            </a:r>
            <a:r>
              <a:rPr lang="en-US" sz="3900" dirty="0"/>
              <a:t> u),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an </a:t>
            </a:r>
            <a:r>
              <a:rPr lang="en-US" sz="3900" dirty="0" err="1"/>
              <a:t>khamh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9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19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240. KHAMHTU BAWI LUT KO SEH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Db</a:t>
            </a:r>
          </a:p>
        </p:txBody>
      </p:sp>
    </p:spTree>
  </p:cSld>
  <p:clrMapOvr>
    <a:masterClrMapping/>
  </p:clrMapOvr>
</p:sld>
</file>

<file path=ppt/slides/slide19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Innka</a:t>
            </a:r>
            <a:r>
              <a:rPr lang="en-US" sz="3900" dirty="0"/>
              <a:t> </a:t>
            </a:r>
            <a:r>
              <a:rPr lang="en-US" sz="3900" dirty="0" err="1"/>
              <a:t>hram</a:t>
            </a:r>
            <a:r>
              <a:rPr lang="en-US" sz="3900" dirty="0"/>
              <a:t> </a:t>
            </a:r>
            <a:r>
              <a:rPr lang="en-US" sz="3900" dirty="0" err="1"/>
              <a:t>khualpa</a:t>
            </a:r>
            <a:r>
              <a:rPr lang="en-US" sz="3900" dirty="0"/>
              <a:t> a dir, </a:t>
            </a:r>
            <a:r>
              <a:rPr lang="en-US" sz="3900" dirty="0" err="1"/>
              <a:t>Lut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 </a:t>
            </a:r>
            <a:r>
              <a:rPr lang="en-US" sz="3900" dirty="0" err="1"/>
              <a:t>Voi</a:t>
            </a:r>
            <a:r>
              <a:rPr lang="en-US" sz="3900" dirty="0"/>
              <a:t> </a:t>
            </a:r>
            <a:r>
              <a:rPr lang="en-US" sz="3900" dirty="0" err="1"/>
              <a:t>tampi</a:t>
            </a:r>
            <a:r>
              <a:rPr lang="en-US" sz="3900" dirty="0"/>
              <a:t> a </a:t>
            </a:r>
            <a:r>
              <a:rPr lang="en-US" sz="3900" dirty="0" err="1"/>
              <a:t>ra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, </a:t>
            </a:r>
            <a:r>
              <a:rPr lang="en-US" sz="3900" dirty="0" err="1"/>
              <a:t>Lut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, A </a:t>
            </a:r>
            <a:r>
              <a:rPr lang="en-US" sz="3900" dirty="0" err="1"/>
              <a:t>kal</a:t>
            </a:r>
            <a:r>
              <a:rPr lang="en-US" sz="3900" dirty="0"/>
              <a:t> </a:t>
            </a:r>
            <a:r>
              <a:rPr lang="en-US" sz="3900" dirty="0" err="1"/>
              <a:t>hlanah</a:t>
            </a:r>
            <a:r>
              <a:rPr lang="en-US" sz="3900" dirty="0"/>
              <a:t> </a:t>
            </a:r>
            <a:r>
              <a:rPr lang="en-US" sz="3900" dirty="0" err="1"/>
              <a:t>luhter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Luhter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A </a:t>
            </a:r>
            <a:r>
              <a:rPr lang="en-US" sz="3900" dirty="0" err="1"/>
              <a:t>thiang</a:t>
            </a:r>
            <a:r>
              <a:rPr lang="en-US" sz="3900" dirty="0"/>
              <a:t> </a:t>
            </a:r>
            <a:r>
              <a:rPr lang="en-US" sz="3900" dirty="0" err="1"/>
              <a:t>Bawipa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Khrih</a:t>
            </a:r>
            <a:r>
              <a:rPr lang="en-US" sz="3900" dirty="0"/>
              <a:t>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Fapa</a:t>
            </a:r>
            <a:r>
              <a:rPr lang="en-US" sz="3900" dirty="0"/>
              <a:t>, </a:t>
            </a:r>
            <a:r>
              <a:rPr lang="en-US" sz="3900" dirty="0" err="1"/>
              <a:t>Lut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9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Na </a:t>
            </a:r>
            <a:r>
              <a:rPr lang="en-US" sz="3900" dirty="0" err="1"/>
              <a:t>lungthin</a:t>
            </a:r>
            <a:r>
              <a:rPr lang="en-US" sz="3900" dirty="0"/>
              <a:t> </a:t>
            </a:r>
            <a:r>
              <a:rPr lang="en-US" sz="3900" dirty="0" err="1"/>
              <a:t>innka</a:t>
            </a:r>
            <a:r>
              <a:rPr lang="en-US" sz="3900" dirty="0"/>
              <a:t> hung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Luhter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Na </a:t>
            </a:r>
            <a:r>
              <a:rPr lang="en-US" sz="3900" dirty="0" err="1"/>
              <a:t>rauh</a:t>
            </a:r>
            <a:r>
              <a:rPr lang="en-US" sz="3900" dirty="0"/>
              <a:t> </a:t>
            </a:r>
            <a:r>
              <a:rPr lang="en-US" sz="3900" dirty="0" err="1"/>
              <a:t>ahcun</a:t>
            </a:r>
            <a:r>
              <a:rPr lang="en-US" sz="3900" dirty="0"/>
              <a:t> a </a:t>
            </a:r>
            <a:r>
              <a:rPr lang="en-US" sz="3900" dirty="0" err="1"/>
              <a:t>kal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Luhter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Luhter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hawi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, Na </a:t>
            </a:r>
            <a:r>
              <a:rPr lang="en-US" sz="3900" dirty="0" err="1"/>
              <a:t>thlarau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</a:t>
            </a:r>
            <a:r>
              <a:rPr lang="en-US" sz="3900" dirty="0" err="1"/>
              <a:t>khamh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A </a:t>
            </a:r>
            <a:r>
              <a:rPr lang="en-US" sz="3900" dirty="0" err="1"/>
              <a:t>dongh</a:t>
            </a:r>
            <a:r>
              <a:rPr lang="en-US" sz="3900" dirty="0"/>
              <a:t> </a:t>
            </a:r>
            <a:r>
              <a:rPr lang="en-US" sz="3900" dirty="0" err="1"/>
              <a:t>tiangin</a:t>
            </a:r>
            <a:r>
              <a:rPr lang="en-US" sz="3900" dirty="0"/>
              <a:t> an </a:t>
            </a:r>
            <a:r>
              <a:rPr lang="en-US" sz="3900" dirty="0" err="1"/>
              <a:t>bawmh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Lut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9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A </a:t>
            </a:r>
            <a:r>
              <a:rPr lang="en-US" sz="3900" dirty="0" err="1"/>
              <a:t>dawtnak</a:t>
            </a:r>
            <a:r>
              <a:rPr lang="en-US" sz="3900" dirty="0"/>
              <a:t> aw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thei</a:t>
            </a:r>
            <a:r>
              <a:rPr lang="en-US" sz="3900" dirty="0"/>
              <a:t> maw? </a:t>
            </a:r>
            <a:r>
              <a:rPr lang="en-US" sz="3900" dirty="0" err="1"/>
              <a:t>Lut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, </a:t>
            </a:r>
            <a:r>
              <a:rPr lang="en-US" sz="3900" dirty="0" err="1"/>
              <a:t>Nihin</a:t>
            </a:r>
            <a:r>
              <a:rPr lang="en-US" sz="3900" dirty="0"/>
              <a:t> </a:t>
            </a:r>
            <a:r>
              <a:rPr lang="en-US" sz="3900" dirty="0" err="1"/>
              <a:t>theng</a:t>
            </a:r>
            <a:r>
              <a:rPr lang="en-US" sz="3900" dirty="0"/>
              <a:t> ah </a:t>
            </a:r>
            <a:r>
              <a:rPr lang="en-US" sz="3900" dirty="0" err="1"/>
              <a:t>hunpiak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Lut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, </a:t>
            </a:r>
            <a:r>
              <a:rPr lang="en-US" sz="3900" dirty="0" err="1"/>
              <a:t>Innka</a:t>
            </a:r>
            <a:r>
              <a:rPr lang="en-US" sz="3900" dirty="0"/>
              <a:t> </a:t>
            </a:r>
            <a:r>
              <a:rPr lang="en-US" sz="3900" dirty="0" err="1"/>
              <a:t>hramah</a:t>
            </a:r>
            <a:r>
              <a:rPr lang="en-US" sz="3900" dirty="0"/>
              <a:t> a dir </a:t>
            </a:r>
            <a:r>
              <a:rPr lang="en-US" sz="3900" dirty="0" err="1"/>
              <a:t>ko</a:t>
            </a:r>
            <a:r>
              <a:rPr lang="en-US" sz="3900" dirty="0"/>
              <a:t>, </a:t>
            </a:r>
            <a:r>
              <a:rPr lang="en-US" sz="3900" dirty="0" err="1"/>
              <a:t>Lunglawmhnak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an </a:t>
            </a:r>
            <a:r>
              <a:rPr lang="en-US" sz="3900" dirty="0" err="1"/>
              <a:t>pek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A min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upat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Lut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9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</a:t>
            </a:r>
            <a:r>
              <a:rPr lang="en-US" sz="3900" dirty="0" err="1"/>
              <a:t>Atu</a:t>
            </a:r>
            <a:r>
              <a:rPr lang="en-US" sz="3900" dirty="0"/>
              <a:t> </a:t>
            </a:r>
            <a:r>
              <a:rPr lang="en-US" sz="3900" dirty="0" err="1"/>
              <a:t>vancung</a:t>
            </a:r>
            <a:r>
              <a:rPr lang="en-US" sz="3900" dirty="0"/>
              <a:t> </a:t>
            </a:r>
            <a:r>
              <a:rPr lang="en-US" sz="3900" dirty="0" err="1"/>
              <a:t>khualpa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, </a:t>
            </a:r>
            <a:r>
              <a:rPr lang="en-US" sz="3900" dirty="0" err="1"/>
              <a:t>Luhter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Vancung</a:t>
            </a:r>
            <a:r>
              <a:rPr lang="en-US" sz="3900" dirty="0"/>
              <a:t> </a:t>
            </a:r>
            <a:r>
              <a:rPr lang="en-US" sz="3900" dirty="0" err="1"/>
              <a:t>changreu</a:t>
            </a:r>
            <a:r>
              <a:rPr lang="en-US" sz="3900" dirty="0"/>
              <a:t> an </a:t>
            </a:r>
            <a:r>
              <a:rPr lang="en-US" sz="3900" dirty="0" err="1"/>
              <a:t>pek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lut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,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sualnak</a:t>
            </a:r>
            <a:r>
              <a:rPr lang="en-US" sz="3900" dirty="0"/>
              <a:t> an </a:t>
            </a:r>
            <a:r>
              <a:rPr lang="en-US" sz="3900" dirty="0" err="1"/>
              <a:t>thlah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Na </a:t>
            </a:r>
            <a:r>
              <a:rPr lang="en-US" sz="3900" dirty="0" err="1"/>
              <a:t>hawi</a:t>
            </a:r>
            <a:r>
              <a:rPr lang="en-US" sz="3900" dirty="0"/>
              <a:t> he </a:t>
            </a:r>
            <a:r>
              <a:rPr lang="en-US" sz="3900" dirty="0" err="1"/>
              <a:t>naa</a:t>
            </a:r>
            <a:r>
              <a:rPr lang="en-US" sz="3900" dirty="0"/>
              <a:t> then </a:t>
            </a:r>
            <a:r>
              <a:rPr lang="en-US" sz="3900" dirty="0" err="1"/>
              <a:t>tikah</a:t>
            </a:r>
            <a:r>
              <a:rPr lang="en-US" sz="3900" dirty="0"/>
              <a:t>, An </a:t>
            </a:r>
            <a:r>
              <a:rPr lang="en-US" sz="3900" dirty="0" err="1"/>
              <a:t>lak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</a:t>
            </a:r>
            <a:r>
              <a:rPr lang="en-US" sz="3900" dirty="0" err="1"/>
              <a:t>vangcung</a:t>
            </a:r>
            <a:r>
              <a:rPr lang="en-US" sz="3900" dirty="0"/>
              <a:t> inn ah, </a:t>
            </a:r>
            <a:r>
              <a:rPr lang="en-US" sz="3900" dirty="0" err="1"/>
              <a:t>Lut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9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19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it-IT" sz="3900" dirty="0"/>
              <a:t>241. A TLAUMI FA</a:t>
            </a:r>
          </a:p>
          <a:p>
            <a:endParaRPr lang="it-IT" sz="3900" dirty="0"/>
          </a:p>
          <a:p>
            <a:r>
              <a:rPr lang="it-IT" sz="3900" dirty="0"/>
              <a:t>Doh is Eb</a:t>
            </a:r>
            <a:endParaRPr lang="en-US" sz="3900" dirty="0"/>
          </a:p>
        </p:txBody>
      </p:sp>
    </p:spTree>
  </p:cSld>
  <p:clrMapOvr>
    <a:masterClrMapping/>
  </p:clrMapOvr>
</p:sld>
</file>

<file path=ppt/slides/slide19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Inn ah </a:t>
            </a:r>
            <a:r>
              <a:rPr lang="en-US" sz="3900" dirty="0" err="1"/>
              <a:t>ra</a:t>
            </a:r>
            <a:r>
              <a:rPr lang="en-US" sz="3900" dirty="0"/>
              <a:t> </a:t>
            </a:r>
            <a:r>
              <a:rPr lang="en-US" sz="3900" dirty="0" err="1"/>
              <a:t>tlung</a:t>
            </a:r>
            <a:r>
              <a:rPr lang="en-US" sz="3900" dirty="0"/>
              <a:t>, </a:t>
            </a:r>
            <a:r>
              <a:rPr lang="en-US" sz="3900" dirty="0" err="1"/>
              <a:t>Nangmah</a:t>
            </a:r>
            <a:r>
              <a:rPr lang="en-US" sz="3900" dirty="0"/>
              <a:t> cu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ba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Lam </a:t>
            </a:r>
            <a:r>
              <a:rPr lang="en-US" sz="3900" dirty="0" err="1"/>
              <a:t>kha</a:t>
            </a:r>
            <a:r>
              <a:rPr lang="en-US" sz="3900" dirty="0"/>
              <a:t> a </a:t>
            </a:r>
            <a:r>
              <a:rPr lang="en-US" sz="3900" dirty="0" err="1"/>
              <a:t>muih</a:t>
            </a:r>
            <a:r>
              <a:rPr lang="en-US" sz="3900" dirty="0"/>
              <a:t> ca-ah, Na re a </a:t>
            </a:r>
            <a:r>
              <a:rPr lang="en-US" sz="3900" dirty="0" err="1"/>
              <a:t>thei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Maw a </a:t>
            </a:r>
            <a:r>
              <a:rPr lang="en-US" sz="3900" dirty="0" err="1"/>
              <a:t>tlaumi</a:t>
            </a:r>
            <a:r>
              <a:rPr lang="en-US" sz="3900" dirty="0"/>
              <a:t> </a:t>
            </a:r>
            <a:r>
              <a:rPr lang="en-US" sz="3900" dirty="0" err="1"/>
              <a:t>fa</a:t>
            </a:r>
            <a:r>
              <a:rPr lang="en-US" sz="3900" dirty="0"/>
              <a:t>, Inn ah </a:t>
            </a:r>
            <a:r>
              <a:rPr lang="en-US" sz="3900" dirty="0" err="1"/>
              <a:t>ra</a:t>
            </a:r>
            <a:r>
              <a:rPr lang="en-US" sz="3900" dirty="0"/>
              <a:t> </a:t>
            </a:r>
            <a:r>
              <a:rPr lang="en-US" sz="3900" dirty="0" err="1"/>
              <a:t>tlung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</a:t>
            </a:r>
          </a:p>
        </p:txBody>
      </p:sp>
    </p:spTree>
  </p:cSld>
  <p:clrMapOvr>
    <a:masterClrMapping/>
  </p:clrMapOvr>
</p:sld>
</file>

<file path=ppt/slides/slide19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Inn ah </a:t>
            </a:r>
            <a:r>
              <a:rPr lang="en-US" sz="3900" dirty="0" err="1"/>
              <a:t>ra</a:t>
            </a:r>
            <a:r>
              <a:rPr lang="en-US" sz="3900" dirty="0"/>
              <a:t> </a:t>
            </a:r>
            <a:r>
              <a:rPr lang="en-US" sz="3900" dirty="0" err="1"/>
              <a:t>tlung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. 2.Inn ah </a:t>
            </a:r>
            <a:r>
              <a:rPr lang="en-US" sz="3900" dirty="0" err="1"/>
              <a:t>ra</a:t>
            </a:r>
            <a:r>
              <a:rPr lang="en-US" sz="3900" dirty="0"/>
              <a:t> </a:t>
            </a:r>
            <a:r>
              <a:rPr lang="en-US" sz="3900" dirty="0" err="1"/>
              <a:t>tlung</a:t>
            </a:r>
            <a:r>
              <a:rPr lang="en-US" sz="3900" dirty="0"/>
              <a:t>,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in </a:t>
            </a:r>
            <a:r>
              <a:rPr lang="en-US" sz="3900" dirty="0" err="1"/>
              <a:t>hngak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</a:t>
            </a:r>
            <a:r>
              <a:rPr lang="en-US" sz="3900" dirty="0" err="1"/>
              <a:t>Zanlei</a:t>
            </a:r>
            <a:r>
              <a:rPr lang="en-US" sz="3900" dirty="0"/>
              <a:t> </a:t>
            </a:r>
            <a:r>
              <a:rPr lang="en-US" sz="3900" dirty="0" err="1"/>
              <a:t>khuamui</a:t>
            </a:r>
            <a:r>
              <a:rPr lang="en-US" sz="3900" dirty="0"/>
              <a:t> </a:t>
            </a:r>
            <a:r>
              <a:rPr lang="en-US" sz="3900" dirty="0" err="1"/>
              <a:t>zongah</a:t>
            </a:r>
            <a:r>
              <a:rPr lang="en-US" sz="3900" dirty="0"/>
              <a:t>, </a:t>
            </a:r>
            <a:r>
              <a:rPr lang="en-US" sz="3900" dirty="0" err="1"/>
              <a:t>Hauka</a:t>
            </a:r>
            <a:r>
              <a:rPr lang="en-US" sz="3900" dirty="0"/>
              <a:t> in </a:t>
            </a:r>
            <a:r>
              <a:rPr lang="en-US" sz="3900" dirty="0" err="1"/>
              <a:t>kan</a:t>
            </a:r>
            <a:r>
              <a:rPr lang="en-US" sz="3900" dirty="0"/>
              <a:t> in </a:t>
            </a:r>
            <a:r>
              <a:rPr lang="en-US" sz="3900" dirty="0" err="1"/>
              <a:t>hngak</a:t>
            </a:r>
            <a:r>
              <a:rPr lang="en-US" sz="3900" dirty="0"/>
              <a:t>, Maw a </a:t>
            </a:r>
            <a:r>
              <a:rPr lang="en-US" sz="3900" dirty="0" err="1"/>
              <a:t>tlaumi</a:t>
            </a:r>
            <a:r>
              <a:rPr lang="en-US" sz="3900" dirty="0"/>
              <a:t> </a:t>
            </a:r>
            <a:r>
              <a:rPr lang="en-US" sz="3900" dirty="0" err="1"/>
              <a:t>fa</a:t>
            </a:r>
            <a:r>
              <a:rPr lang="en-US" sz="3900" dirty="0"/>
              <a:t>, Inn ah </a:t>
            </a:r>
            <a:r>
              <a:rPr lang="en-US" sz="3900" dirty="0" err="1"/>
              <a:t>ra</a:t>
            </a:r>
            <a:r>
              <a:rPr lang="en-US" sz="3900" dirty="0"/>
              <a:t> </a:t>
            </a:r>
            <a:r>
              <a:rPr lang="en-US" sz="3900" dirty="0" err="1"/>
              <a:t>tlung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9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Inn ah </a:t>
            </a:r>
            <a:r>
              <a:rPr lang="en-US" sz="3900" dirty="0" err="1"/>
              <a:t>ra</a:t>
            </a:r>
            <a:r>
              <a:rPr lang="en-US" sz="3900" dirty="0"/>
              <a:t> </a:t>
            </a:r>
            <a:r>
              <a:rPr lang="en-US" sz="3900" dirty="0" err="1"/>
              <a:t>tlung</a:t>
            </a:r>
            <a:r>
              <a:rPr lang="en-US" sz="3900" dirty="0"/>
              <a:t>, </a:t>
            </a:r>
            <a:r>
              <a:rPr lang="en-US" sz="3900" dirty="0" err="1"/>
              <a:t>ngaihchiat</a:t>
            </a:r>
            <a:r>
              <a:rPr lang="en-US" sz="3900" dirty="0"/>
              <a:t> </a:t>
            </a:r>
            <a:r>
              <a:rPr lang="en-US" sz="3900" dirty="0" err="1"/>
              <a:t>harnak</a:t>
            </a:r>
            <a:r>
              <a:rPr lang="en-US" sz="3900" dirty="0"/>
              <a:t> </a:t>
            </a:r>
            <a:r>
              <a:rPr lang="en-US" sz="3900" dirty="0" err="1"/>
              <a:t>chungin</a:t>
            </a:r>
            <a:r>
              <a:rPr lang="en-US" sz="3900" dirty="0"/>
              <a:t>, </a:t>
            </a:r>
            <a:r>
              <a:rPr lang="en-US" sz="3900" dirty="0" err="1"/>
              <a:t>Sual</a:t>
            </a:r>
            <a:r>
              <a:rPr lang="en-US" sz="3900" dirty="0"/>
              <a:t> le </a:t>
            </a:r>
            <a:r>
              <a:rPr lang="en-US" sz="3900" dirty="0" err="1"/>
              <a:t>ningzahnak</a:t>
            </a:r>
            <a:r>
              <a:rPr lang="en-US" sz="3900" dirty="0"/>
              <a:t> le, </a:t>
            </a:r>
            <a:r>
              <a:rPr lang="en-US" sz="3900" dirty="0" err="1"/>
              <a:t>Tukforhtu</a:t>
            </a:r>
            <a:r>
              <a:rPr lang="en-US" sz="3900" dirty="0"/>
              <a:t> </a:t>
            </a:r>
            <a:r>
              <a:rPr lang="en-US" sz="3900" dirty="0" err="1"/>
              <a:t>kut</a:t>
            </a:r>
            <a:r>
              <a:rPr lang="en-US" sz="3900" dirty="0"/>
              <a:t> </a:t>
            </a:r>
            <a:r>
              <a:rPr lang="en-US" sz="3900" dirty="0" err="1"/>
              <a:t>chungin</a:t>
            </a:r>
            <a:r>
              <a:rPr lang="en-US" sz="3900" dirty="0"/>
              <a:t>. Maw a </a:t>
            </a:r>
            <a:r>
              <a:rPr lang="en-US" sz="3900" dirty="0" err="1"/>
              <a:t>tlaumi</a:t>
            </a:r>
            <a:r>
              <a:rPr lang="en-US" sz="3900" dirty="0"/>
              <a:t> </a:t>
            </a:r>
            <a:r>
              <a:rPr lang="en-US" sz="3900" dirty="0" err="1"/>
              <a:t>fa</a:t>
            </a:r>
            <a:r>
              <a:rPr lang="en-US" sz="3900" dirty="0"/>
              <a:t>, Inn ah </a:t>
            </a:r>
            <a:r>
              <a:rPr lang="en-US" sz="3900" dirty="0" err="1"/>
              <a:t>ra</a:t>
            </a:r>
            <a:r>
              <a:rPr lang="en-US" sz="3900" dirty="0"/>
              <a:t> </a:t>
            </a:r>
            <a:r>
              <a:rPr lang="en-US" sz="3900" dirty="0" err="1"/>
              <a:t>tlung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9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Inn ah </a:t>
            </a:r>
            <a:r>
              <a:rPr lang="en-US" sz="3900" dirty="0" err="1"/>
              <a:t>ra</a:t>
            </a:r>
            <a:r>
              <a:rPr lang="en-US" sz="3900" dirty="0"/>
              <a:t> </a:t>
            </a:r>
            <a:r>
              <a:rPr lang="en-US" sz="3900" dirty="0" err="1"/>
              <a:t>tlung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. 2.Inn ah </a:t>
            </a:r>
            <a:r>
              <a:rPr lang="en-US" sz="3900" dirty="0" err="1"/>
              <a:t>ra</a:t>
            </a:r>
            <a:r>
              <a:rPr lang="en-US" sz="3900" dirty="0"/>
              <a:t> </a:t>
            </a:r>
            <a:r>
              <a:rPr lang="en-US" sz="3900" dirty="0" err="1"/>
              <a:t>tlung</a:t>
            </a:r>
            <a:r>
              <a:rPr lang="en-US" sz="3900" dirty="0"/>
              <a:t>,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in </a:t>
            </a:r>
            <a:r>
              <a:rPr lang="en-US" sz="3900" dirty="0" err="1"/>
              <a:t>hngak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</a:t>
            </a:r>
            <a:r>
              <a:rPr lang="en-US" sz="3900" dirty="0" err="1"/>
              <a:t>Zanlei</a:t>
            </a:r>
            <a:r>
              <a:rPr lang="en-US" sz="3900" dirty="0"/>
              <a:t> </a:t>
            </a:r>
            <a:r>
              <a:rPr lang="en-US" sz="3900" dirty="0" err="1"/>
              <a:t>khuamui</a:t>
            </a:r>
            <a:r>
              <a:rPr lang="en-US" sz="3900" dirty="0"/>
              <a:t> </a:t>
            </a:r>
            <a:r>
              <a:rPr lang="en-US" sz="3900" dirty="0" err="1"/>
              <a:t>zongah</a:t>
            </a:r>
            <a:r>
              <a:rPr lang="en-US" sz="3900" dirty="0"/>
              <a:t>, </a:t>
            </a:r>
            <a:r>
              <a:rPr lang="en-US" sz="3900" dirty="0" err="1"/>
              <a:t>Hauka</a:t>
            </a:r>
            <a:r>
              <a:rPr lang="en-US" sz="3900" dirty="0"/>
              <a:t> in </a:t>
            </a:r>
            <a:r>
              <a:rPr lang="en-US" sz="3900" dirty="0" err="1"/>
              <a:t>kan</a:t>
            </a:r>
            <a:r>
              <a:rPr lang="en-US" sz="3900" dirty="0"/>
              <a:t> in </a:t>
            </a:r>
            <a:r>
              <a:rPr lang="en-US" sz="3900" dirty="0" err="1"/>
              <a:t>hngak</a:t>
            </a:r>
            <a:r>
              <a:rPr lang="en-US" sz="3900" dirty="0"/>
              <a:t>, Maw a </a:t>
            </a:r>
            <a:r>
              <a:rPr lang="en-US" sz="3900" dirty="0" err="1"/>
              <a:t>tlaumi</a:t>
            </a:r>
            <a:r>
              <a:rPr lang="en-US" sz="3900" dirty="0"/>
              <a:t> </a:t>
            </a:r>
            <a:r>
              <a:rPr lang="en-US" sz="3900" dirty="0" err="1"/>
              <a:t>fa</a:t>
            </a:r>
            <a:r>
              <a:rPr lang="en-US" sz="3900" dirty="0"/>
              <a:t>, Inn ah </a:t>
            </a:r>
            <a:r>
              <a:rPr lang="en-US" sz="3900" dirty="0" err="1"/>
              <a:t>ra</a:t>
            </a:r>
            <a:r>
              <a:rPr lang="en-US" sz="3900" dirty="0"/>
              <a:t> </a:t>
            </a:r>
            <a:r>
              <a:rPr lang="en-US" sz="3900" dirty="0" err="1"/>
              <a:t>tlung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9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Inn ah </a:t>
            </a:r>
            <a:r>
              <a:rPr lang="en-US" sz="3900" dirty="0" err="1"/>
              <a:t>ra</a:t>
            </a:r>
            <a:r>
              <a:rPr lang="en-US" sz="3900" dirty="0"/>
              <a:t> </a:t>
            </a:r>
            <a:r>
              <a:rPr lang="en-US" sz="3900" dirty="0" err="1"/>
              <a:t>tlung</a:t>
            </a:r>
            <a:r>
              <a:rPr lang="en-US" sz="3900" dirty="0"/>
              <a:t>, </a:t>
            </a:r>
            <a:r>
              <a:rPr lang="en-US" sz="3900" dirty="0" err="1"/>
              <a:t>Rawl</a:t>
            </a:r>
            <a:r>
              <a:rPr lang="en-US" sz="3900" dirty="0"/>
              <a:t> </a:t>
            </a:r>
            <a:r>
              <a:rPr lang="en-US" sz="3900" dirty="0" err="1"/>
              <a:t>tampi</a:t>
            </a:r>
            <a:r>
              <a:rPr lang="en-US" sz="3900" dirty="0"/>
              <a:t> a um </a:t>
            </a:r>
            <a:r>
              <a:rPr lang="en-US" sz="3900" dirty="0" err="1"/>
              <a:t>ko</a:t>
            </a:r>
            <a:r>
              <a:rPr lang="en-US" sz="3900" dirty="0"/>
              <a:t>, </a:t>
            </a:r>
            <a:r>
              <a:rPr lang="en-US" sz="3900" dirty="0" err="1"/>
              <a:t>Lawmhnak</a:t>
            </a:r>
            <a:r>
              <a:rPr lang="en-US" sz="3900" dirty="0"/>
              <a:t> in </a:t>
            </a:r>
            <a:r>
              <a:rPr lang="en-US" sz="3900" dirty="0" err="1"/>
              <a:t>donnak</a:t>
            </a:r>
            <a:r>
              <a:rPr lang="en-US" sz="3900" dirty="0"/>
              <a:t> le, </a:t>
            </a:r>
            <a:r>
              <a:rPr lang="en-US" sz="3900" dirty="0" err="1"/>
              <a:t>Hawikom</a:t>
            </a:r>
            <a:r>
              <a:rPr lang="en-US" sz="3900" dirty="0"/>
              <a:t> he </a:t>
            </a:r>
            <a:r>
              <a:rPr lang="en-US" sz="3900" dirty="0" err="1"/>
              <a:t>tonnak</a:t>
            </a:r>
            <a:r>
              <a:rPr lang="en-US" sz="3900" dirty="0"/>
              <a:t> </a:t>
            </a:r>
            <a:r>
              <a:rPr lang="en-US" sz="3900" dirty="0" err="1"/>
              <a:t>zong</a:t>
            </a:r>
            <a:r>
              <a:rPr lang="en-US" sz="3900" dirty="0"/>
              <a:t>, Maw a </a:t>
            </a:r>
            <a:r>
              <a:rPr lang="en-US" sz="3900" dirty="0" err="1"/>
              <a:t>tlaumi</a:t>
            </a:r>
            <a:r>
              <a:rPr lang="en-US" sz="3900" dirty="0"/>
              <a:t> </a:t>
            </a:r>
            <a:r>
              <a:rPr lang="en-US" sz="3900" dirty="0" err="1"/>
              <a:t>fa</a:t>
            </a:r>
            <a:r>
              <a:rPr lang="en-US" sz="3900" dirty="0"/>
              <a:t>, Inn ah </a:t>
            </a:r>
            <a:r>
              <a:rPr lang="en-US" sz="3900" dirty="0" err="1"/>
              <a:t>ra</a:t>
            </a:r>
            <a:r>
              <a:rPr lang="en-US" sz="3900" dirty="0"/>
              <a:t> </a:t>
            </a:r>
            <a:r>
              <a:rPr lang="en-US" sz="3900" dirty="0" err="1"/>
              <a:t>tlung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9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Inn ah </a:t>
            </a:r>
            <a:r>
              <a:rPr lang="en-US" sz="3900" dirty="0" err="1"/>
              <a:t>ra</a:t>
            </a:r>
            <a:r>
              <a:rPr lang="en-US" sz="3900" dirty="0"/>
              <a:t> </a:t>
            </a:r>
            <a:r>
              <a:rPr lang="en-US" sz="3900" dirty="0" err="1"/>
              <a:t>tlung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. 2.Inn ah </a:t>
            </a:r>
            <a:r>
              <a:rPr lang="en-US" sz="3900" dirty="0" err="1"/>
              <a:t>ra</a:t>
            </a:r>
            <a:r>
              <a:rPr lang="en-US" sz="3900" dirty="0"/>
              <a:t> </a:t>
            </a:r>
            <a:r>
              <a:rPr lang="en-US" sz="3900" dirty="0" err="1"/>
              <a:t>tlung</a:t>
            </a:r>
            <a:r>
              <a:rPr lang="en-US" sz="3900" dirty="0"/>
              <a:t>,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in </a:t>
            </a:r>
            <a:r>
              <a:rPr lang="en-US" sz="3900" dirty="0" err="1"/>
              <a:t>hngak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</a:t>
            </a:r>
            <a:r>
              <a:rPr lang="en-US" sz="3900" dirty="0" err="1"/>
              <a:t>Zanlei</a:t>
            </a:r>
            <a:r>
              <a:rPr lang="en-US" sz="3900" dirty="0"/>
              <a:t> </a:t>
            </a:r>
            <a:r>
              <a:rPr lang="en-US" sz="3900" dirty="0" err="1"/>
              <a:t>khuamui</a:t>
            </a:r>
            <a:r>
              <a:rPr lang="en-US" sz="3900" dirty="0"/>
              <a:t> </a:t>
            </a:r>
            <a:r>
              <a:rPr lang="en-US" sz="3900" dirty="0" err="1"/>
              <a:t>zongah</a:t>
            </a:r>
            <a:r>
              <a:rPr lang="en-US" sz="3900" dirty="0"/>
              <a:t>, </a:t>
            </a:r>
            <a:r>
              <a:rPr lang="en-US" sz="3900" dirty="0" err="1"/>
              <a:t>Hauka</a:t>
            </a:r>
            <a:r>
              <a:rPr lang="en-US" sz="3900" dirty="0"/>
              <a:t> in </a:t>
            </a:r>
            <a:r>
              <a:rPr lang="en-US" sz="3900" dirty="0" err="1"/>
              <a:t>kan</a:t>
            </a:r>
            <a:r>
              <a:rPr lang="en-US" sz="3900" dirty="0"/>
              <a:t> in </a:t>
            </a:r>
            <a:r>
              <a:rPr lang="en-US" sz="3900" dirty="0" err="1"/>
              <a:t>hngak</a:t>
            </a:r>
            <a:r>
              <a:rPr lang="en-US" sz="3900" dirty="0"/>
              <a:t>, Maw a </a:t>
            </a:r>
            <a:r>
              <a:rPr lang="en-US" sz="3900" dirty="0" err="1"/>
              <a:t>tlaumi</a:t>
            </a:r>
            <a:r>
              <a:rPr lang="en-US" sz="3900" dirty="0"/>
              <a:t> </a:t>
            </a:r>
            <a:r>
              <a:rPr lang="en-US" sz="3900" dirty="0" err="1"/>
              <a:t>fa</a:t>
            </a:r>
            <a:r>
              <a:rPr lang="en-US" sz="3900" dirty="0"/>
              <a:t>, Inn ah </a:t>
            </a:r>
            <a:r>
              <a:rPr lang="en-US" sz="3900" dirty="0" err="1"/>
              <a:t>ra</a:t>
            </a:r>
            <a:r>
              <a:rPr lang="en-US" sz="3900" dirty="0"/>
              <a:t> </a:t>
            </a:r>
            <a:r>
              <a:rPr lang="en-US" sz="3900" dirty="0" err="1"/>
              <a:t>tlung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9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19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242. ZUM KO TUAH U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G</a:t>
            </a:r>
          </a:p>
        </p:txBody>
      </p:sp>
    </p:spTree>
  </p:cSld>
  <p:clrMapOvr>
    <a:masterClrMapping/>
  </p:clrMapOvr>
</p:sld>
</file>

<file path=ppt/slides/slide19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Sualnak</a:t>
            </a:r>
            <a:r>
              <a:rPr lang="en-US" sz="3900" dirty="0"/>
              <a:t> lam </a:t>
            </a:r>
            <a:r>
              <a:rPr lang="en-US" sz="3900" dirty="0" err="1"/>
              <a:t>zul</a:t>
            </a:r>
            <a:r>
              <a:rPr lang="en-US" sz="3900" dirty="0"/>
              <a:t>-mi </a:t>
            </a:r>
            <a:r>
              <a:rPr lang="en-US" sz="3900" dirty="0" err="1"/>
              <a:t>vialte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,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nan</a:t>
            </a:r>
            <a:r>
              <a:rPr lang="en-US" sz="3900" dirty="0"/>
              <a:t> </a:t>
            </a:r>
            <a:r>
              <a:rPr lang="en-US" sz="3900" dirty="0" err="1"/>
              <a:t>zumh</a:t>
            </a:r>
            <a:r>
              <a:rPr lang="en-US" sz="3900" dirty="0"/>
              <a:t> </a:t>
            </a:r>
            <a:r>
              <a:rPr lang="en-US" sz="3900" dirty="0" err="1"/>
              <a:t>ahcun</a:t>
            </a:r>
            <a:r>
              <a:rPr lang="en-US" sz="3900" dirty="0"/>
              <a:t>, </a:t>
            </a:r>
            <a:r>
              <a:rPr lang="en-US" sz="3900" dirty="0" err="1"/>
              <a:t>Dinh-daihnak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an </a:t>
            </a:r>
            <a:r>
              <a:rPr lang="en-US" sz="3900" dirty="0" err="1"/>
              <a:t>pek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Mi </a:t>
            </a:r>
            <a:r>
              <a:rPr lang="en-US" sz="3900" dirty="0" err="1"/>
              <a:t>nunnem</a:t>
            </a:r>
            <a:r>
              <a:rPr lang="en-US" sz="3900" dirty="0"/>
              <a:t> </a:t>
            </a:r>
            <a:r>
              <a:rPr lang="en-US" sz="3900" dirty="0" err="1"/>
              <a:t>ngai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9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Zum</a:t>
            </a:r>
            <a:r>
              <a:rPr lang="en-US" sz="3900" dirty="0"/>
              <a:t> </a:t>
            </a:r>
            <a:r>
              <a:rPr lang="en-US" sz="3900" dirty="0" err="1"/>
              <a:t>cio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u, </a:t>
            </a:r>
            <a:r>
              <a:rPr lang="en-US" sz="3900" dirty="0" err="1"/>
              <a:t>zum</a:t>
            </a:r>
            <a:r>
              <a:rPr lang="en-US" sz="3900" dirty="0"/>
              <a:t> </a:t>
            </a:r>
            <a:r>
              <a:rPr lang="en-US" sz="3900" dirty="0" err="1"/>
              <a:t>cio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u, </a:t>
            </a:r>
            <a:r>
              <a:rPr lang="en-US" sz="3900" dirty="0" err="1"/>
              <a:t>Zum</a:t>
            </a:r>
            <a:r>
              <a:rPr lang="en-US" sz="3900" dirty="0"/>
              <a:t> </a:t>
            </a:r>
            <a:r>
              <a:rPr lang="en-US" sz="3900" dirty="0" err="1"/>
              <a:t>cio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u, An </a:t>
            </a:r>
            <a:r>
              <a:rPr lang="en-US" sz="3900" dirty="0" err="1"/>
              <a:t>khamh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an </a:t>
            </a:r>
            <a:r>
              <a:rPr lang="en-US" sz="3900" dirty="0" err="1"/>
              <a:t>khamh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A </a:t>
            </a:r>
            <a:r>
              <a:rPr lang="en-US" sz="3900" dirty="0" err="1"/>
              <a:t>zummi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9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cu thing </a:t>
            </a:r>
            <a:r>
              <a:rPr lang="en-US" sz="3900" dirty="0" err="1"/>
              <a:t>cungah</a:t>
            </a:r>
            <a:r>
              <a:rPr lang="en-US" sz="3900" dirty="0"/>
              <a:t> khan, </a:t>
            </a:r>
            <a:r>
              <a:rPr lang="en-US" sz="3900" dirty="0" err="1"/>
              <a:t>Fahnak</a:t>
            </a:r>
            <a:r>
              <a:rPr lang="en-US" sz="3900" dirty="0"/>
              <a:t> a in ca-ah, A </a:t>
            </a:r>
            <a:r>
              <a:rPr lang="en-US" sz="3900" dirty="0" err="1"/>
              <a:t>thi</a:t>
            </a:r>
            <a:r>
              <a:rPr lang="en-US" sz="3900" dirty="0"/>
              <a:t> in a </a:t>
            </a:r>
            <a:r>
              <a:rPr lang="en-US" sz="3900" dirty="0" err="1"/>
              <a:t>tawlmi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, </a:t>
            </a:r>
            <a:r>
              <a:rPr lang="en-US" sz="3900" dirty="0" err="1"/>
              <a:t>Hawhra</a:t>
            </a:r>
            <a:r>
              <a:rPr lang="en-US" sz="3900" dirty="0"/>
              <a:t> </a:t>
            </a:r>
            <a:r>
              <a:rPr lang="en-US" sz="3900" dirty="0" err="1"/>
              <a:t>nak</a:t>
            </a:r>
            <a:r>
              <a:rPr lang="en-US" sz="3900" dirty="0"/>
              <a:t> an rang </a:t>
            </a:r>
            <a:r>
              <a:rPr lang="en-US" sz="3900" dirty="0" err="1"/>
              <a:t>deuh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9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Zum</a:t>
            </a:r>
            <a:r>
              <a:rPr lang="en-US" sz="3900" dirty="0"/>
              <a:t> </a:t>
            </a:r>
            <a:r>
              <a:rPr lang="en-US" sz="3900" dirty="0" err="1"/>
              <a:t>cio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u, </a:t>
            </a:r>
            <a:r>
              <a:rPr lang="en-US" sz="3900" dirty="0" err="1"/>
              <a:t>zum</a:t>
            </a:r>
            <a:r>
              <a:rPr lang="en-US" sz="3900" dirty="0"/>
              <a:t> </a:t>
            </a:r>
            <a:r>
              <a:rPr lang="en-US" sz="3900" dirty="0" err="1"/>
              <a:t>cio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u, </a:t>
            </a:r>
            <a:r>
              <a:rPr lang="en-US" sz="3900" dirty="0" err="1"/>
              <a:t>Zum</a:t>
            </a:r>
            <a:r>
              <a:rPr lang="en-US" sz="3900" dirty="0"/>
              <a:t> </a:t>
            </a:r>
            <a:r>
              <a:rPr lang="en-US" sz="3900" dirty="0" err="1"/>
              <a:t>cio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u, An </a:t>
            </a:r>
            <a:r>
              <a:rPr lang="en-US" sz="3900" dirty="0" err="1"/>
              <a:t>khamh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an </a:t>
            </a:r>
            <a:r>
              <a:rPr lang="en-US" sz="3900" dirty="0" err="1"/>
              <a:t>khamh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A </a:t>
            </a:r>
            <a:r>
              <a:rPr lang="en-US" sz="3900" dirty="0" err="1"/>
              <a:t>zummi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9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Jesuh</a:t>
            </a:r>
            <a:r>
              <a:rPr lang="en-US" sz="3900" dirty="0"/>
              <a:t>, lam le </a:t>
            </a:r>
            <a:r>
              <a:rPr lang="en-US" sz="3900" dirty="0" err="1"/>
              <a:t>biatak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, </a:t>
            </a:r>
            <a:r>
              <a:rPr lang="en-US" sz="3900" dirty="0" err="1"/>
              <a:t>Dinhnak</a:t>
            </a:r>
            <a:r>
              <a:rPr lang="en-US" sz="3900" dirty="0"/>
              <a:t> ram </a:t>
            </a:r>
            <a:r>
              <a:rPr lang="en-US" sz="3900" dirty="0" err="1"/>
              <a:t>kalnak</a:t>
            </a:r>
            <a:r>
              <a:rPr lang="en-US" sz="3900" dirty="0"/>
              <a:t> lam;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thluachuah</a:t>
            </a:r>
            <a:r>
              <a:rPr lang="en-US" sz="3900" dirty="0"/>
              <a:t> a </a:t>
            </a:r>
            <a:r>
              <a:rPr lang="en-US" sz="3900" dirty="0" err="1"/>
              <a:t>pek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Amah </a:t>
            </a:r>
            <a:r>
              <a:rPr lang="en-US" sz="3900" dirty="0" err="1"/>
              <a:t>zummi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9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Zum</a:t>
            </a:r>
            <a:r>
              <a:rPr lang="en-US" sz="3900" dirty="0"/>
              <a:t> </a:t>
            </a:r>
            <a:r>
              <a:rPr lang="en-US" sz="3900" dirty="0" err="1"/>
              <a:t>cio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u, </a:t>
            </a:r>
            <a:r>
              <a:rPr lang="en-US" sz="3900" dirty="0" err="1"/>
              <a:t>zum</a:t>
            </a:r>
            <a:r>
              <a:rPr lang="en-US" sz="3900" dirty="0"/>
              <a:t> </a:t>
            </a:r>
            <a:r>
              <a:rPr lang="en-US" sz="3900" dirty="0" err="1"/>
              <a:t>cio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u, </a:t>
            </a:r>
            <a:r>
              <a:rPr lang="en-US" sz="3900" dirty="0" err="1"/>
              <a:t>Zum</a:t>
            </a:r>
            <a:r>
              <a:rPr lang="en-US" sz="3900" dirty="0"/>
              <a:t> </a:t>
            </a:r>
            <a:r>
              <a:rPr lang="en-US" sz="3900" dirty="0" err="1"/>
              <a:t>cio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u, An </a:t>
            </a:r>
            <a:r>
              <a:rPr lang="en-US" sz="3900" dirty="0" err="1"/>
              <a:t>khamh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an </a:t>
            </a:r>
            <a:r>
              <a:rPr lang="en-US" sz="3900" dirty="0" err="1"/>
              <a:t>khamh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A </a:t>
            </a:r>
            <a:r>
              <a:rPr lang="en-US" sz="3900" dirty="0" err="1"/>
              <a:t>zummi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9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Ram </a:t>
            </a:r>
            <a:r>
              <a:rPr lang="en-US" sz="3900" dirty="0" err="1"/>
              <a:t>tha</a:t>
            </a:r>
            <a:r>
              <a:rPr lang="en-US" sz="3900" dirty="0"/>
              <a:t> </a:t>
            </a:r>
            <a:r>
              <a:rPr lang="en-US" sz="3900" dirty="0" err="1"/>
              <a:t>zoh</a:t>
            </a:r>
            <a:r>
              <a:rPr lang="en-US" sz="3900" dirty="0"/>
              <a:t> in </a:t>
            </a:r>
            <a:r>
              <a:rPr lang="en-US" sz="3900" dirty="0" err="1"/>
              <a:t>kal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u law, A </a:t>
            </a:r>
            <a:r>
              <a:rPr lang="en-US" sz="3900" dirty="0" err="1"/>
              <a:t>thiang</a:t>
            </a:r>
            <a:r>
              <a:rPr lang="en-US" sz="3900" dirty="0"/>
              <a:t> </a:t>
            </a:r>
            <a:r>
              <a:rPr lang="en-US" sz="3900" dirty="0" err="1"/>
              <a:t>bu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, Nun </a:t>
            </a:r>
            <a:r>
              <a:rPr lang="en-US" sz="3900" dirty="0" err="1"/>
              <a:t>dongh</a:t>
            </a:r>
            <a:r>
              <a:rPr lang="en-US" sz="3900" dirty="0"/>
              <a:t> </a:t>
            </a:r>
            <a:r>
              <a:rPr lang="en-US" sz="3900" dirty="0" err="1"/>
              <a:t>lonak</a:t>
            </a:r>
            <a:r>
              <a:rPr lang="en-US" sz="3900" dirty="0"/>
              <a:t> </a:t>
            </a:r>
            <a:r>
              <a:rPr lang="en-US" sz="3900" dirty="0" err="1"/>
              <a:t>zungzal</a:t>
            </a:r>
            <a:r>
              <a:rPr lang="en-US" sz="3900" dirty="0"/>
              <a:t> inn </a:t>
            </a:r>
            <a:r>
              <a:rPr lang="en-US" sz="3900" dirty="0" err="1"/>
              <a:t>tha</a:t>
            </a:r>
            <a:r>
              <a:rPr lang="en-US" sz="3900" dirty="0"/>
              <a:t>, </a:t>
            </a:r>
            <a:r>
              <a:rPr lang="en-US" sz="3900" dirty="0" err="1"/>
              <a:t>Vancung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Pa </a:t>
            </a:r>
            <a:r>
              <a:rPr lang="en-US" sz="3900" dirty="0" err="1"/>
              <a:t>sinah</a:t>
            </a:r>
            <a:r>
              <a:rPr lang="en-US" sz="3900" dirty="0"/>
              <a:t>,</a:t>
            </a:r>
          </a:p>
        </p:txBody>
      </p:sp>
    </p:spTree>
  </p:cSld>
  <p:clrMapOvr>
    <a:masterClrMapping/>
  </p:clrMapOvr>
</p:sld>
</file>

<file path=ppt/slides/slide19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Zum</a:t>
            </a:r>
            <a:r>
              <a:rPr lang="en-US" sz="3900" dirty="0"/>
              <a:t> </a:t>
            </a:r>
            <a:r>
              <a:rPr lang="en-US" sz="3900" dirty="0" err="1"/>
              <a:t>cio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u, </a:t>
            </a:r>
            <a:r>
              <a:rPr lang="en-US" sz="3900" dirty="0" err="1"/>
              <a:t>zum</a:t>
            </a:r>
            <a:r>
              <a:rPr lang="en-US" sz="3900" dirty="0"/>
              <a:t> </a:t>
            </a:r>
            <a:r>
              <a:rPr lang="en-US" sz="3900" dirty="0" err="1"/>
              <a:t>cio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u, </a:t>
            </a:r>
            <a:r>
              <a:rPr lang="en-US" sz="3900" dirty="0" err="1"/>
              <a:t>Zum</a:t>
            </a:r>
            <a:r>
              <a:rPr lang="en-US" sz="3900" dirty="0"/>
              <a:t> </a:t>
            </a:r>
            <a:r>
              <a:rPr lang="en-US" sz="3900" dirty="0" err="1"/>
              <a:t>cio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u, An </a:t>
            </a:r>
            <a:r>
              <a:rPr lang="en-US" sz="3900" dirty="0" err="1"/>
              <a:t>khamh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an </a:t>
            </a:r>
            <a:r>
              <a:rPr lang="en-US" sz="3900" dirty="0" err="1"/>
              <a:t>khamh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A </a:t>
            </a:r>
            <a:r>
              <a:rPr lang="en-US" sz="3900" dirty="0" err="1"/>
              <a:t>zummi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9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19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de-DE" sz="3900" dirty="0"/>
              <a:t>243. BAWIPA, KA RA TLUNG</a:t>
            </a:r>
          </a:p>
          <a:p>
            <a:endParaRPr lang="de-DE" sz="3900" dirty="0"/>
          </a:p>
          <a:p>
            <a:r>
              <a:rPr lang="de-DE" sz="3900" dirty="0"/>
              <a:t>Doh is Ab</a:t>
            </a:r>
            <a:endParaRPr lang="en-US" sz="3900" dirty="0"/>
          </a:p>
        </p:txBody>
      </p:sp>
    </p:spTree>
  </p:cSld>
  <p:clrMapOvr>
    <a:masterClrMapping/>
  </p:clrMapOvr>
</p:sld>
</file>

<file path=ppt/slides/slide19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Pathian</a:t>
            </a:r>
            <a:r>
              <a:rPr lang="en-US" sz="3900" dirty="0"/>
              <a:t> sin in ka </a:t>
            </a:r>
            <a:r>
              <a:rPr lang="en-US" sz="3900" dirty="0" err="1"/>
              <a:t>tlau</a:t>
            </a:r>
            <a:r>
              <a:rPr lang="en-US" sz="3900" dirty="0"/>
              <a:t> </a:t>
            </a:r>
            <a:r>
              <a:rPr lang="en-US" sz="3900" dirty="0" err="1"/>
              <a:t>hnuah</a:t>
            </a:r>
            <a:r>
              <a:rPr lang="en-US" sz="3900" dirty="0"/>
              <a:t>, </a:t>
            </a:r>
            <a:r>
              <a:rPr lang="en-US" sz="3900" dirty="0" err="1"/>
              <a:t>Atu</a:t>
            </a:r>
            <a:r>
              <a:rPr lang="en-US" sz="3900" dirty="0"/>
              <a:t> ka </a:t>
            </a:r>
            <a:r>
              <a:rPr lang="en-US" sz="3900" dirty="0" err="1"/>
              <a:t>ra</a:t>
            </a:r>
            <a:r>
              <a:rPr lang="en-US" sz="3900" dirty="0"/>
              <a:t> </a:t>
            </a:r>
            <a:r>
              <a:rPr lang="en-US" sz="3900" dirty="0" err="1"/>
              <a:t>tlung</a:t>
            </a:r>
            <a:r>
              <a:rPr lang="en-US" sz="3900" dirty="0"/>
              <a:t>; </a:t>
            </a:r>
            <a:r>
              <a:rPr lang="en-US" sz="3900" dirty="0" err="1"/>
              <a:t>Sualnak</a:t>
            </a:r>
            <a:r>
              <a:rPr lang="en-US" sz="3900" dirty="0"/>
              <a:t> lam </a:t>
            </a:r>
            <a:r>
              <a:rPr lang="en-US" sz="3900" dirty="0" err="1"/>
              <a:t>sau</a:t>
            </a:r>
            <a:r>
              <a:rPr lang="en-US" sz="3900" dirty="0"/>
              <a:t> </a:t>
            </a:r>
            <a:r>
              <a:rPr lang="en-US" sz="3900" dirty="0" err="1"/>
              <a:t>tuk</a:t>
            </a:r>
            <a:r>
              <a:rPr lang="en-US" sz="3900" dirty="0"/>
              <a:t> </a:t>
            </a:r>
            <a:r>
              <a:rPr lang="en-US" sz="3900" dirty="0" err="1"/>
              <a:t>zulh</a:t>
            </a:r>
            <a:r>
              <a:rPr lang="en-US" sz="3900" dirty="0"/>
              <a:t> </a:t>
            </a:r>
            <a:r>
              <a:rPr lang="en-US" sz="3900" dirty="0" err="1"/>
              <a:t>hnuah</a:t>
            </a:r>
            <a:r>
              <a:rPr lang="en-US" sz="3900" dirty="0"/>
              <a:t>, </a:t>
            </a:r>
            <a:r>
              <a:rPr lang="en-US" sz="3900" dirty="0" err="1"/>
              <a:t>Bawipa</a:t>
            </a:r>
            <a:r>
              <a:rPr lang="en-US" sz="3900" dirty="0"/>
              <a:t> ka </a:t>
            </a:r>
            <a:r>
              <a:rPr lang="en-US" sz="3900" dirty="0" err="1"/>
              <a:t>ra</a:t>
            </a:r>
            <a:r>
              <a:rPr lang="en-US" sz="3900" dirty="0"/>
              <a:t> </a:t>
            </a:r>
            <a:r>
              <a:rPr lang="en-US" sz="3900" dirty="0" err="1"/>
              <a:t>tlung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9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04368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nn-NO" sz="3900" dirty="0"/>
              <a:t>CHO: Ka ra tlung, ka ra tlung, Tlau ti lo dingin, Na ta zungzal si dingin, Bawipa ka ra tlung.</a:t>
            </a:r>
            <a:endParaRPr lang="en-US" sz="3900" dirty="0"/>
          </a:p>
        </p:txBody>
      </p:sp>
    </p:spTree>
  </p:cSld>
  <p:clrMapOvr>
    <a:masterClrMapping/>
  </p:clrMapOvr>
</p:sld>
</file>

<file path=ppt/slides/slide19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Kum</a:t>
            </a:r>
            <a:r>
              <a:rPr lang="en-US" sz="3900" dirty="0"/>
              <a:t> </a:t>
            </a:r>
            <a:r>
              <a:rPr lang="en-US" sz="3900" dirty="0" err="1"/>
              <a:t>tampi</a:t>
            </a:r>
            <a:r>
              <a:rPr lang="en-US" sz="3900" dirty="0"/>
              <a:t> ka </a:t>
            </a:r>
            <a:r>
              <a:rPr lang="en-US" sz="3900" dirty="0" err="1"/>
              <a:t>lohlak</a:t>
            </a:r>
            <a:r>
              <a:rPr lang="en-US" sz="3900" dirty="0"/>
              <a:t> </a:t>
            </a:r>
            <a:r>
              <a:rPr lang="en-US" sz="3900" dirty="0" err="1"/>
              <a:t>hnuah</a:t>
            </a:r>
            <a:r>
              <a:rPr lang="en-US" sz="3900" dirty="0"/>
              <a:t>, </a:t>
            </a:r>
            <a:r>
              <a:rPr lang="en-US" sz="3900" dirty="0" err="1"/>
              <a:t>Atu</a:t>
            </a:r>
            <a:r>
              <a:rPr lang="en-US" sz="3900" dirty="0"/>
              <a:t> ka </a:t>
            </a:r>
            <a:r>
              <a:rPr lang="en-US" sz="3900" dirty="0" err="1"/>
              <a:t>ra</a:t>
            </a:r>
            <a:r>
              <a:rPr lang="en-US" sz="3900" dirty="0"/>
              <a:t> </a:t>
            </a:r>
            <a:r>
              <a:rPr lang="en-US" sz="3900" dirty="0" err="1"/>
              <a:t>tlung</a:t>
            </a:r>
            <a:r>
              <a:rPr lang="en-US" sz="3900" dirty="0"/>
              <a:t>; </a:t>
            </a:r>
            <a:r>
              <a:rPr lang="en-US" sz="3900" dirty="0" err="1"/>
              <a:t>Ngaihchihnak</a:t>
            </a:r>
            <a:r>
              <a:rPr lang="en-US" sz="3900" dirty="0"/>
              <a:t> </a:t>
            </a:r>
            <a:r>
              <a:rPr lang="en-US" sz="3900" dirty="0" err="1"/>
              <a:t>mitthli</a:t>
            </a:r>
            <a:r>
              <a:rPr lang="en-US" sz="3900" dirty="0"/>
              <a:t> </a:t>
            </a:r>
            <a:r>
              <a:rPr lang="en-US" sz="3900" dirty="0" err="1"/>
              <a:t>tla</a:t>
            </a:r>
            <a:r>
              <a:rPr lang="en-US" sz="3900" dirty="0"/>
              <a:t> </a:t>
            </a:r>
            <a:r>
              <a:rPr lang="en-US" sz="3900" dirty="0" err="1"/>
              <a:t>bu</a:t>
            </a:r>
            <a:r>
              <a:rPr lang="en-US" sz="3900" dirty="0"/>
              <a:t>-in, </a:t>
            </a:r>
            <a:r>
              <a:rPr lang="en-US" sz="3900" dirty="0" err="1"/>
              <a:t>Bawipa</a:t>
            </a:r>
            <a:r>
              <a:rPr lang="en-US" sz="3900" dirty="0"/>
              <a:t> ka </a:t>
            </a:r>
            <a:r>
              <a:rPr lang="en-US" sz="3900" dirty="0" err="1"/>
              <a:t>ra</a:t>
            </a:r>
            <a:r>
              <a:rPr lang="en-US" sz="3900" dirty="0"/>
              <a:t> </a:t>
            </a:r>
            <a:r>
              <a:rPr lang="en-US" sz="3900" dirty="0" err="1"/>
              <a:t>tlung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9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04368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nn-NO" sz="3900" dirty="0"/>
              <a:t>CHO: Ka ra tlung, ka ra tlung, Tlau ti lo dingin, Na ta zungzal si dingin, Bawipa ka ra tlung.</a:t>
            </a:r>
            <a:endParaRPr lang="en-US" sz="3900" dirty="0"/>
          </a:p>
        </p:txBody>
      </p:sp>
    </p:spTree>
  </p:cSld>
  <p:clrMapOvr>
    <a:masterClrMapping/>
  </p:clrMapOvr>
</p:sld>
</file>

<file path=ppt/slides/slide19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Sual</a:t>
            </a:r>
            <a:r>
              <a:rPr lang="en-US" sz="3900" dirty="0"/>
              <a:t> le </a:t>
            </a:r>
            <a:r>
              <a:rPr lang="en-US" sz="3900" dirty="0" err="1"/>
              <a:t>tlau</a:t>
            </a:r>
            <a:r>
              <a:rPr lang="en-US" sz="3900" dirty="0"/>
              <a:t> hi ka </a:t>
            </a:r>
            <a:r>
              <a:rPr lang="en-US" sz="3900" dirty="0" err="1"/>
              <a:t>ba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</a:t>
            </a:r>
            <a:r>
              <a:rPr lang="en-US" sz="3900" dirty="0" err="1"/>
              <a:t>Atu</a:t>
            </a:r>
            <a:r>
              <a:rPr lang="en-US" sz="3900" dirty="0"/>
              <a:t> ka </a:t>
            </a:r>
            <a:r>
              <a:rPr lang="en-US" sz="3900" dirty="0" err="1"/>
              <a:t>ra</a:t>
            </a:r>
            <a:r>
              <a:rPr lang="en-US" sz="3900" dirty="0"/>
              <a:t> </a:t>
            </a:r>
            <a:r>
              <a:rPr lang="en-US" sz="3900" dirty="0" err="1"/>
              <a:t>tlung</a:t>
            </a:r>
            <a:r>
              <a:rPr lang="en-US" sz="3900" dirty="0"/>
              <a:t>; Na </a:t>
            </a:r>
            <a:r>
              <a:rPr lang="en-US" sz="3900" dirty="0" err="1"/>
              <a:t>dawtnak</a:t>
            </a:r>
            <a:r>
              <a:rPr lang="en-US" sz="3900" dirty="0"/>
              <a:t> </a:t>
            </a:r>
            <a:r>
              <a:rPr lang="en-US" sz="3900" dirty="0" err="1"/>
              <a:t>bia</a:t>
            </a:r>
            <a:r>
              <a:rPr lang="en-US" sz="3900" dirty="0"/>
              <a:t> ka </a:t>
            </a:r>
            <a:r>
              <a:rPr lang="en-US" sz="3900" dirty="0" err="1"/>
              <a:t>zumh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Bawipa</a:t>
            </a:r>
            <a:r>
              <a:rPr lang="en-US" sz="3900" dirty="0"/>
              <a:t>, ka </a:t>
            </a:r>
            <a:r>
              <a:rPr lang="en-US" sz="3900" dirty="0" err="1"/>
              <a:t>ra</a:t>
            </a:r>
            <a:r>
              <a:rPr lang="en-US" sz="3900" dirty="0"/>
              <a:t> </a:t>
            </a:r>
            <a:r>
              <a:rPr lang="en-US" sz="3900" dirty="0" err="1"/>
              <a:t>tlung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9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04368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nn-NO" sz="3900" dirty="0"/>
              <a:t>CHO: Ka ra tlung, ka ra tlung, Tlau ti lo dingin, Na ta zungzal si dingin, Bawipa ka ra tlung.</a:t>
            </a:r>
            <a:endParaRPr lang="en-US" sz="3900" dirty="0"/>
          </a:p>
        </p:txBody>
      </p:sp>
    </p:spTree>
  </p:cSld>
  <p:clrMapOvr>
    <a:masterClrMapping/>
  </p:clrMapOvr>
</p:sld>
</file>

<file path=ppt/slides/slide19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Ka </a:t>
            </a:r>
            <a:r>
              <a:rPr lang="en-US" sz="3900" dirty="0" err="1"/>
              <a:t>ruahnak</a:t>
            </a:r>
            <a:r>
              <a:rPr lang="en-US" sz="3900" dirty="0"/>
              <a:t> le </a:t>
            </a:r>
            <a:r>
              <a:rPr lang="en-US" sz="3900" dirty="0" err="1"/>
              <a:t>thinlung</a:t>
            </a:r>
            <a:r>
              <a:rPr lang="en-US" sz="3900" dirty="0"/>
              <a:t> a </a:t>
            </a:r>
            <a:r>
              <a:rPr lang="en-US" sz="3900" dirty="0" err="1"/>
              <a:t>zaw</a:t>
            </a:r>
            <a:r>
              <a:rPr lang="en-US" sz="3900" dirty="0"/>
              <a:t>, </a:t>
            </a:r>
            <a:r>
              <a:rPr lang="en-US" sz="3900" dirty="0" err="1"/>
              <a:t>Atu</a:t>
            </a:r>
            <a:r>
              <a:rPr lang="en-US" sz="3900" dirty="0"/>
              <a:t> ka </a:t>
            </a:r>
            <a:r>
              <a:rPr lang="en-US" sz="3900" dirty="0" err="1"/>
              <a:t>ra</a:t>
            </a:r>
            <a:r>
              <a:rPr lang="en-US" sz="3900" dirty="0"/>
              <a:t> </a:t>
            </a:r>
            <a:r>
              <a:rPr lang="en-US" sz="3900" dirty="0" err="1"/>
              <a:t>tlung</a:t>
            </a:r>
            <a:r>
              <a:rPr lang="en-US" sz="3900" dirty="0"/>
              <a:t>, </a:t>
            </a:r>
            <a:r>
              <a:rPr lang="en-US" sz="3900" dirty="0" err="1"/>
              <a:t>Thazang</a:t>
            </a:r>
            <a:r>
              <a:rPr lang="en-US" sz="3900" dirty="0"/>
              <a:t> le </a:t>
            </a:r>
            <a:r>
              <a:rPr lang="en-US" sz="3900" dirty="0" err="1"/>
              <a:t>ruahchannak</a:t>
            </a:r>
            <a:r>
              <a:rPr lang="en-US" sz="3900" dirty="0"/>
              <a:t> ka </a:t>
            </a:r>
            <a:r>
              <a:rPr lang="en-US" sz="3900" dirty="0" err="1"/>
              <a:t>pe</a:t>
            </a:r>
            <a:r>
              <a:rPr lang="en-US" sz="3900" dirty="0"/>
              <a:t>, </a:t>
            </a:r>
            <a:r>
              <a:rPr lang="en-US" sz="3900" dirty="0" err="1"/>
              <a:t>Bawipa</a:t>
            </a:r>
            <a:r>
              <a:rPr lang="en-US" sz="3900" dirty="0"/>
              <a:t> ka </a:t>
            </a:r>
            <a:r>
              <a:rPr lang="en-US" sz="3900" dirty="0" err="1"/>
              <a:t>ra</a:t>
            </a:r>
            <a:r>
              <a:rPr lang="en-US" sz="3900" dirty="0"/>
              <a:t> </a:t>
            </a:r>
            <a:r>
              <a:rPr lang="en-US" sz="3900" dirty="0" err="1"/>
              <a:t>tlung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9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04368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nn-NO" sz="3900" dirty="0"/>
              <a:t>CHO: Ka ra tlung, ka ra tlung, Tlau ti lo dingin, Na ta zungzal si dingin, Bawipa ka ra tlung.</a:t>
            </a:r>
            <a:endParaRPr lang="en-US" sz="3900" dirty="0"/>
          </a:p>
        </p:txBody>
      </p:sp>
    </p:spTree>
  </p:cSld>
  <p:clrMapOvr>
    <a:masterClrMapping/>
  </p:clrMapOvr>
</p:sld>
</file>

<file path=ppt/slides/slide19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19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pl-PL" sz="3900" dirty="0"/>
              <a:t>244. NA SUALNAK KHA CHIATA LAW</a:t>
            </a:r>
          </a:p>
          <a:p>
            <a:r>
              <a:rPr lang="pl-PL" sz="3900" dirty="0"/>
              <a:t>Doh is G</a:t>
            </a:r>
            <a:endParaRPr lang="en-US" sz="3900" dirty="0"/>
          </a:p>
        </p:txBody>
      </p:sp>
    </p:spTree>
  </p:cSld>
  <p:clrMapOvr>
    <a:masterClrMapping/>
  </p:clrMapOvr>
</p:sld>
</file>

<file path=ppt/slides/slide19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Misual</a:t>
            </a:r>
            <a:r>
              <a:rPr lang="en-US" sz="3900" dirty="0"/>
              <a:t> mi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an </a:t>
            </a:r>
            <a:r>
              <a:rPr lang="en-US" sz="3900" dirty="0" err="1"/>
              <a:t>auh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, A </a:t>
            </a:r>
            <a:r>
              <a:rPr lang="en-US" sz="3900" dirty="0" err="1"/>
              <a:t>sinah</a:t>
            </a:r>
            <a:r>
              <a:rPr lang="en-US" sz="3900" dirty="0"/>
              <a:t> </a:t>
            </a:r>
            <a:r>
              <a:rPr lang="en-US" sz="3900" dirty="0" err="1"/>
              <a:t>ra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Ra </a:t>
            </a:r>
            <a:r>
              <a:rPr lang="en-US" sz="3900" dirty="0" err="1"/>
              <a:t>tuah</a:t>
            </a:r>
            <a:r>
              <a:rPr lang="en-US" sz="3900" dirty="0"/>
              <a:t> u, </a:t>
            </a:r>
            <a:r>
              <a:rPr lang="en-US" sz="3900" dirty="0" err="1"/>
              <a:t>sual</a:t>
            </a:r>
            <a:r>
              <a:rPr lang="en-US" sz="3900" dirty="0"/>
              <a:t> </a:t>
            </a:r>
            <a:r>
              <a:rPr lang="en-US" sz="3900" dirty="0" err="1"/>
              <a:t>ngaichihmi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kehram</a:t>
            </a:r>
            <a:r>
              <a:rPr lang="en-US" sz="3900" dirty="0"/>
              <a:t> ah,</a:t>
            </a:r>
          </a:p>
        </p:txBody>
      </p:sp>
    </p:spTree>
  </p:cSld>
  <p:clrMapOvr>
    <a:masterClrMapping/>
  </p:clrMapOvr>
</p:sld>
</file>

<file path=ppt/slides/slide19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Na </a:t>
            </a:r>
            <a:r>
              <a:rPr lang="en-US" sz="3900" dirty="0" err="1"/>
              <a:t>sualnak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chiah</a:t>
            </a:r>
            <a:r>
              <a:rPr lang="en-US" sz="3900" dirty="0"/>
              <a:t> </a:t>
            </a:r>
            <a:r>
              <a:rPr lang="en-US" sz="3900" dirty="0" err="1"/>
              <a:t>dingin</a:t>
            </a:r>
            <a:r>
              <a:rPr lang="en-US" sz="3900" dirty="0"/>
              <a:t>,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sinah</a:t>
            </a:r>
            <a:r>
              <a:rPr lang="en-US" sz="3900" dirty="0"/>
              <a:t> </a:t>
            </a:r>
            <a:r>
              <a:rPr lang="en-US" sz="3900" dirty="0" err="1"/>
              <a:t>kal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Na </a:t>
            </a:r>
            <a:r>
              <a:rPr lang="en-US" sz="3900" dirty="0" err="1"/>
              <a:t>sualnak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chia</a:t>
            </a:r>
            <a:r>
              <a:rPr lang="en-US" sz="3900" dirty="0"/>
              <a:t> </a:t>
            </a:r>
            <a:r>
              <a:rPr lang="en-US" sz="3900" dirty="0" err="1"/>
              <a:t>ta</a:t>
            </a:r>
            <a:r>
              <a:rPr lang="en-US" sz="3900" dirty="0"/>
              <a:t> law,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ke-hram</a:t>
            </a:r>
            <a:r>
              <a:rPr lang="en-US" sz="3900" dirty="0"/>
              <a:t> ah.</a:t>
            </a:r>
          </a:p>
        </p:txBody>
      </p:sp>
    </p:spTree>
  </p:cSld>
  <p:clrMapOvr>
    <a:masterClrMapping/>
  </p:clrMapOvr>
</p:sld>
</file>

<file path=ppt/slides/slide19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A </a:t>
            </a:r>
            <a:r>
              <a:rPr lang="en-US" sz="3900" dirty="0" err="1"/>
              <a:t>zummi</a:t>
            </a:r>
            <a:r>
              <a:rPr lang="en-US" sz="3900" dirty="0"/>
              <a:t> </a:t>
            </a:r>
            <a:r>
              <a:rPr lang="en-US" sz="3900" dirty="0" err="1"/>
              <a:t>kal</a:t>
            </a:r>
            <a:r>
              <a:rPr lang="en-US" sz="3900" dirty="0"/>
              <a:t> u </a:t>
            </a:r>
            <a:r>
              <a:rPr lang="en-US" sz="3900" dirty="0" err="1"/>
              <a:t>lawmhnak</a:t>
            </a:r>
            <a:r>
              <a:rPr lang="en-US" sz="3900" dirty="0"/>
              <a:t> </a:t>
            </a:r>
            <a:r>
              <a:rPr lang="en-US" sz="3900" dirty="0" err="1"/>
              <a:t>kawl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Bawipa</a:t>
            </a:r>
            <a:r>
              <a:rPr lang="en-US" sz="3900" dirty="0"/>
              <a:t> sin </a:t>
            </a:r>
            <a:r>
              <a:rPr lang="en-US" sz="3900" dirty="0" err="1"/>
              <a:t>kal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Na </a:t>
            </a:r>
            <a:r>
              <a:rPr lang="en-US" sz="3900" dirty="0" err="1"/>
              <a:t>lungchung</a:t>
            </a:r>
            <a:r>
              <a:rPr lang="en-US" sz="3900" dirty="0"/>
              <a:t> </a:t>
            </a:r>
            <a:r>
              <a:rPr lang="en-US" sz="3900" dirty="0" err="1"/>
              <a:t>retheihnak</a:t>
            </a:r>
            <a:r>
              <a:rPr lang="en-US" sz="3900" dirty="0"/>
              <a:t> </a:t>
            </a:r>
            <a:r>
              <a:rPr lang="en-US" sz="3900" dirty="0" err="1"/>
              <a:t>thilrit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sin </a:t>
            </a:r>
            <a:r>
              <a:rPr lang="en-US" sz="3900" dirty="0" err="1"/>
              <a:t>chia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</a:t>
            </a:r>
          </a:p>
        </p:txBody>
      </p:sp>
    </p:spTree>
  </p:cSld>
  <p:clrMapOvr>
    <a:masterClrMapping/>
  </p:clrMapOvr>
</p:sld>
</file>

<file path=ppt/slides/slide19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Na </a:t>
            </a:r>
            <a:r>
              <a:rPr lang="en-US" sz="3900" dirty="0" err="1"/>
              <a:t>sualnak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chiah</a:t>
            </a:r>
            <a:r>
              <a:rPr lang="en-US" sz="3900" dirty="0"/>
              <a:t> </a:t>
            </a:r>
            <a:r>
              <a:rPr lang="en-US" sz="3900" dirty="0" err="1"/>
              <a:t>dingin</a:t>
            </a:r>
            <a:r>
              <a:rPr lang="en-US" sz="3900" dirty="0"/>
              <a:t>,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sinah</a:t>
            </a:r>
            <a:r>
              <a:rPr lang="en-US" sz="3900" dirty="0"/>
              <a:t> </a:t>
            </a:r>
            <a:r>
              <a:rPr lang="en-US" sz="3900" dirty="0" err="1"/>
              <a:t>kal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Na </a:t>
            </a:r>
            <a:r>
              <a:rPr lang="en-US" sz="3900" dirty="0" err="1"/>
              <a:t>sualnak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chia</a:t>
            </a:r>
            <a:r>
              <a:rPr lang="en-US" sz="3900" dirty="0"/>
              <a:t> </a:t>
            </a:r>
            <a:r>
              <a:rPr lang="en-US" sz="3900" dirty="0" err="1"/>
              <a:t>ta</a:t>
            </a:r>
            <a:r>
              <a:rPr lang="en-US" sz="3900" dirty="0"/>
              <a:t> law,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ke-hram</a:t>
            </a:r>
            <a:r>
              <a:rPr lang="en-US" sz="3900" dirty="0"/>
              <a:t> ah.</a:t>
            </a:r>
          </a:p>
        </p:txBody>
      </p:sp>
    </p:spTree>
  </p:cSld>
  <p:clrMapOvr>
    <a:masterClrMapping/>
  </p:clrMapOvr>
</p:sld>
</file>

<file path=ppt/slides/slide19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Na </a:t>
            </a:r>
            <a:r>
              <a:rPr lang="en-US" sz="3900" dirty="0" err="1"/>
              <a:t>zumhnak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khan an </a:t>
            </a:r>
            <a:r>
              <a:rPr lang="en-US" sz="3900" dirty="0" err="1"/>
              <a:t>lawmhter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sin </a:t>
            </a:r>
            <a:r>
              <a:rPr lang="en-US" sz="3900" dirty="0" err="1"/>
              <a:t>kal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Na </a:t>
            </a:r>
            <a:r>
              <a:rPr lang="en-US" sz="3900" dirty="0" err="1"/>
              <a:t>thlarau</a:t>
            </a:r>
            <a:r>
              <a:rPr lang="en-US" sz="3900" dirty="0"/>
              <a:t> ca-ah </a:t>
            </a:r>
            <a:r>
              <a:rPr lang="en-US" sz="3900" dirty="0" err="1"/>
              <a:t>lawmhnak</a:t>
            </a:r>
            <a:r>
              <a:rPr lang="en-US" sz="3900" dirty="0"/>
              <a:t> a tam, </a:t>
            </a:r>
            <a:r>
              <a:rPr lang="en-US" sz="3900" dirty="0" err="1"/>
              <a:t>Jesuh</a:t>
            </a:r>
            <a:r>
              <a:rPr lang="en-US" sz="3900" dirty="0"/>
              <a:t> sin </a:t>
            </a:r>
            <a:r>
              <a:rPr lang="en-US" sz="3900" dirty="0" err="1"/>
              <a:t>kal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</a:t>
            </a:r>
          </a:p>
        </p:txBody>
      </p:sp>
    </p:spTree>
  </p:cSld>
  <p:clrMapOvr>
    <a:masterClrMapping/>
  </p:clrMapOvr>
</p:sld>
</file>

<file path=ppt/slides/slide19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Na </a:t>
            </a:r>
            <a:r>
              <a:rPr lang="en-US" sz="3900" dirty="0" err="1"/>
              <a:t>sualnak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chiah</a:t>
            </a:r>
            <a:r>
              <a:rPr lang="en-US" sz="3900" dirty="0"/>
              <a:t> </a:t>
            </a:r>
            <a:r>
              <a:rPr lang="en-US" sz="3900" dirty="0" err="1"/>
              <a:t>dingin</a:t>
            </a:r>
            <a:r>
              <a:rPr lang="en-US" sz="3900" dirty="0"/>
              <a:t>,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sinah</a:t>
            </a:r>
            <a:r>
              <a:rPr lang="en-US" sz="3900" dirty="0"/>
              <a:t> </a:t>
            </a:r>
            <a:r>
              <a:rPr lang="en-US" sz="3900" dirty="0" err="1"/>
              <a:t>kal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Na </a:t>
            </a:r>
            <a:r>
              <a:rPr lang="en-US" sz="3900" dirty="0" err="1"/>
              <a:t>sualnak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chia</a:t>
            </a:r>
            <a:r>
              <a:rPr lang="en-US" sz="3900" dirty="0"/>
              <a:t> </a:t>
            </a:r>
            <a:r>
              <a:rPr lang="en-US" sz="3900" dirty="0" err="1"/>
              <a:t>ta</a:t>
            </a:r>
            <a:r>
              <a:rPr lang="en-US" sz="3900" dirty="0"/>
              <a:t> law,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ke-hram</a:t>
            </a:r>
            <a:r>
              <a:rPr lang="en-US" sz="3900" dirty="0"/>
              <a:t> ah.</a:t>
            </a:r>
          </a:p>
        </p:txBody>
      </p:sp>
    </p:spTree>
  </p:cSld>
  <p:clrMapOvr>
    <a:masterClrMapping/>
  </p:clrMapOvr>
</p:sld>
</file>

<file path=ppt/slides/slide19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Ra </a:t>
            </a:r>
            <a:r>
              <a:rPr lang="en-US" sz="3900" dirty="0" err="1"/>
              <a:t>tuah</a:t>
            </a:r>
            <a:r>
              <a:rPr lang="en-US" sz="3900" dirty="0"/>
              <a:t> u, </a:t>
            </a:r>
            <a:r>
              <a:rPr lang="en-US" sz="3900" dirty="0" err="1"/>
              <a:t>nannih</a:t>
            </a:r>
            <a:r>
              <a:rPr lang="en-US" sz="3900" dirty="0"/>
              <a:t> </a:t>
            </a:r>
            <a:r>
              <a:rPr lang="en-US" sz="3900" dirty="0" err="1"/>
              <a:t>umnak</a:t>
            </a:r>
            <a:r>
              <a:rPr lang="en-US" sz="3900" dirty="0"/>
              <a:t> a um, </a:t>
            </a:r>
            <a:r>
              <a:rPr lang="en-US" sz="3900" dirty="0" err="1"/>
              <a:t>Jesuh</a:t>
            </a:r>
            <a:r>
              <a:rPr lang="en-US" sz="3900" dirty="0"/>
              <a:t> sin </a:t>
            </a:r>
            <a:r>
              <a:rPr lang="en-US" sz="3900" dirty="0" err="1"/>
              <a:t>kal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Thilrit</a:t>
            </a:r>
            <a:r>
              <a:rPr lang="en-US" sz="3900" dirty="0"/>
              <a:t> </a:t>
            </a:r>
            <a:r>
              <a:rPr lang="en-US" sz="3900" dirty="0" err="1"/>
              <a:t>nan</a:t>
            </a:r>
            <a:r>
              <a:rPr lang="en-US" sz="3900" dirty="0"/>
              <a:t> </a:t>
            </a:r>
            <a:r>
              <a:rPr lang="en-US" sz="3900" dirty="0" err="1"/>
              <a:t>ngeihmi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 </a:t>
            </a:r>
            <a:r>
              <a:rPr lang="en-US" sz="3900" dirty="0" err="1"/>
              <a:t>zong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sin </a:t>
            </a:r>
            <a:r>
              <a:rPr lang="en-US" sz="3900" dirty="0" err="1"/>
              <a:t>chia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9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Na </a:t>
            </a:r>
            <a:r>
              <a:rPr lang="en-US" sz="3900" dirty="0" err="1"/>
              <a:t>sualnak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chiah</a:t>
            </a:r>
            <a:r>
              <a:rPr lang="en-US" sz="3900" dirty="0"/>
              <a:t> </a:t>
            </a:r>
            <a:r>
              <a:rPr lang="en-US" sz="3900" dirty="0" err="1"/>
              <a:t>dingin</a:t>
            </a:r>
            <a:r>
              <a:rPr lang="en-US" sz="3900" dirty="0"/>
              <a:t>,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sinah</a:t>
            </a:r>
            <a:r>
              <a:rPr lang="en-US" sz="3900" dirty="0"/>
              <a:t> </a:t>
            </a:r>
            <a:r>
              <a:rPr lang="en-US" sz="3900" dirty="0" err="1"/>
              <a:t>kal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Na </a:t>
            </a:r>
            <a:r>
              <a:rPr lang="en-US" sz="3900" dirty="0" err="1"/>
              <a:t>sualnak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chia</a:t>
            </a:r>
            <a:r>
              <a:rPr lang="en-US" sz="3900" dirty="0"/>
              <a:t> </a:t>
            </a:r>
            <a:r>
              <a:rPr lang="en-US" sz="3900" dirty="0" err="1"/>
              <a:t>ta</a:t>
            </a:r>
            <a:r>
              <a:rPr lang="en-US" sz="3900" dirty="0"/>
              <a:t> law,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ke-hram</a:t>
            </a:r>
            <a:r>
              <a:rPr lang="en-US" sz="3900" dirty="0"/>
              <a:t> ah.</a:t>
            </a:r>
          </a:p>
        </p:txBody>
      </p:sp>
    </p:spTree>
  </p:cSld>
  <p:clrMapOvr>
    <a:masterClrMapping/>
  </p:clrMapOvr>
</p:sld>
</file>

<file path=ppt/slides/slide19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19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pt-BR" sz="3900" dirty="0"/>
              <a:t>245. NA SUAL THLAHNAK A UM</a:t>
            </a:r>
          </a:p>
          <a:p>
            <a:endParaRPr lang="pt-BR" sz="3900" dirty="0"/>
          </a:p>
          <a:p>
            <a:r>
              <a:rPr lang="pt-BR" sz="3900" dirty="0"/>
              <a:t>Doh is Ab</a:t>
            </a:r>
            <a:endParaRPr lang="en-US" sz="3900" dirty="0"/>
          </a:p>
        </p:txBody>
      </p:sp>
    </p:spTree>
  </p:cSld>
  <p:clrMapOvr>
    <a:masterClrMapping/>
  </p:clrMapOvr>
</p:sld>
</file>

<file path=ppt/slides/slide19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Khamhbawi</a:t>
            </a:r>
            <a:r>
              <a:rPr lang="en-US" sz="3900" dirty="0"/>
              <a:t> min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zum</a:t>
            </a:r>
            <a:r>
              <a:rPr lang="en-US" sz="3900" dirty="0"/>
              <a:t> law a sin </a:t>
            </a:r>
            <a:r>
              <a:rPr lang="en-US" sz="3900" dirty="0" err="1"/>
              <a:t>va</a:t>
            </a:r>
            <a:r>
              <a:rPr lang="en-US" sz="3900" dirty="0"/>
              <a:t> </a:t>
            </a:r>
            <a:r>
              <a:rPr lang="en-US" sz="3900" dirty="0" err="1"/>
              <a:t>kal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Lungthin</a:t>
            </a:r>
            <a:r>
              <a:rPr lang="en-US" sz="3900" dirty="0"/>
              <a:t> </a:t>
            </a:r>
            <a:r>
              <a:rPr lang="en-US" sz="3900" dirty="0" err="1"/>
              <a:t>thar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an </a:t>
            </a:r>
            <a:r>
              <a:rPr lang="en-US" sz="3900" dirty="0" err="1"/>
              <a:t>serpiak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Thatter</a:t>
            </a:r>
            <a:r>
              <a:rPr lang="en-US" sz="3900" dirty="0"/>
              <a:t> a </a:t>
            </a:r>
            <a:r>
              <a:rPr lang="en-US" sz="3900" dirty="0" err="1"/>
              <a:t>kan</a:t>
            </a:r>
            <a:r>
              <a:rPr lang="en-US" sz="3900" dirty="0"/>
              <a:t> duh </a:t>
            </a:r>
            <a:r>
              <a:rPr lang="en-US" sz="3900" dirty="0" err="1"/>
              <a:t>lioah</a:t>
            </a:r>
            <a:r>
              <a:rPr lang="en-US" sz="3900" dirty="0"/>
              <a:t> </a:t>
            </a:r>
            <a:r>
              <a:rPr lang="en-US" sz="3900" dirty="0" err="1"/>
              <a:t>va</a:t>
            </a:r>
            <a:r>
              <a:rPr lang="en-US" sz="3900" dirty="0"/>
              <a:t> </a:t>
            </a:r>
            <a:r>
              <a:rPr lang="en-US" sz="3900" dirty="0" err="1"/>
              <a:t>kal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u, Nang ca </a:t>
            </a:r>
            <a:r>
              <a:rPr lang="en-US" sz="3900" dirty="0" err="1"/>
              <a:t>sualthlahnak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um.</a:t>
            </a:r>
          </a:p>
        </p:txBody>
      </p:sp>
    </p:spTree>
  </p:cSld>
  <p:clrMapOvr>
    <a:masterClrMapping/>
  </p:clrMapOvr>
</p:sld>
</file>

<file path=ppt/slides/slide19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Na </a:t>
            </a:r>
            <a:r>
              <a:rPr lang="en-US" sz="3900" dirty="0" err="1"/>
              <a:t>sualthlahnak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um, (a um) Na </a:t>
            </a:r>
            <a:r>
              <a:rPr lang="en-US" sz="3900" dirty="0" err="1"/>
              <a:t>sualthlahnak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um, (a um)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Khamhtu</a:t>
            </a:r>
            <a:r>
              <a:rPr lang="en-US" sz="3900" dirty="0"/>
              <a:t>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a </a:t>
            </a:r>
            <a:r>
              <a:rPr lang="en-US" sz="3900" dirty="0" err="1"/>
              <a:t>thi</a:t>
            </a:r>
            <a:r>
              <a:rPr lang="en-US" sz="3900" dirty="0"/>
              <a:t>, </a:t>
            </a:r>
            <a:r>
              <a:rPr lang="en-US" sz="3900" dirty="0" err="1"/>
              <a:t>Sualthlahnak</a:t>
            </a:r>
            <a:r>
              <a:rPr lang="en-US" sz="3900" dirty="0"/>
              <a:t> </a:t>
            </a:r>
            <a:r>
              <a:rPr lang="en-US" sz="3900" dirty="0" err="1"/>
              <a:t>bia</a:t>
            </a:r>
            <a:r>
              <a:rPr lang="en-US" sz="3900" dirty="0"/>
              <a:t>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chimh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9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Sualnak</a:t>
            </a:r>
            <a:r>
              <a:rPr lang="en-US" sz="3900" dirty="0"/>
              <a:t> lam </a:t>
            </a:r>
            <a:r>
              <a:rPr lang="en-US" sz="3900" dirty="0" err="1"/>
              <a:t>zulhnak</a:t>
            </a:r>
            <a:r>
              <a:rPr lang="en-US" sz="3900" dirty="0"/>
              <a:t> </a:t>
            </a:r>
            <a:r>
              <a:rPr lang="en-US" sz="3900" dirty="0" err="1"/>
              <a:t>thihnak</a:t>
            </a:r>
            <a:r>
              <a:rPr lang="en-US" sz="3900" dirty="0"/>
              <a:t> </a:t>
            </a:r>
            <a:r>
              <a:rPr lang="en-US" sz="3900" dirty="0" err="1"/>
              <a:t>hmun</a:t>
            </a:r>
            <a:r>
              <a:rPr lang="en-US" sz="3900" dirty="0"/>
              <a:t> </a:t>
            </a:r>
            <a:r>
              <a:rPr lang="en-US" sz="3900" dirty="0" err="1"/>
              <a:t>phaknak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, </a:t>
            </a:r>
            <a:r>
              <a:rPr lang="en-US" sz="3900" dirty="0" err="1"/>
              <a:t>Zulh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duh chin </a:t>
            </a:r>
            <a:r>
              <a:rPr lang="en-US" sz="3900" dirty="0" err="1"/>
              <a:t>lengmang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maw? </a:t>
            </a:r>
            <a:r>
              <a:rPr lang="en-US" sz="3900" dirty="0" err="1"/>
              <a:t>Dawtnak</a:t>
            </a:r>
            <a:r>
              <a:rPr lang="en-US" sz="3900" dirty="0"/>
              <a:t> in a </a:t>
            </a:r>
            <a:r>
              <a:rPr lang="en-US" sz="3900" dirty="0" err="1"/>
              <a:t>aunak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al </a:t>
            </a:r>
            <a:r>
              <a:rPr lang="en-US" sz="3900" dirty="0" err="1"/>
              <a:t>lai</a:t>
            </a:r>
            <a:r>
              <a:rPr lang="en-US" sz="3900" dirty="0"/>
              <a:t> maw? </a:t>
            </a:r>
            <a:r>
              <a:rPr lang="en-US" sz="3900" dirty="0" err="1"/>
              <a:t>Sual</a:t>
            </a:r>
            <a:r>
              <a:rPr lang="en-US" sz="3900" dirty="0"/>
              <a:t> </a:t>
            </a:r>
            <a:r>
              <a:rPr lang="en-US" sz="3900" dirty="0" err="1"/>
              <a:t>thlahnak</a:t>
            </a:r>
            <a:r>
              <a:rPr lang="en-US" sz="3900" dirty="0"/>
              <a:t> </a:t>
            </a:r>
            <a:r>
              <a:rPr lang="en-US" sz="3900" dirty="0" err="1"/>
              <a:t>bia</a:t>
            </a:r>
            <a:r>
              <a:rPr lang="en-US" sz="3900" dirty="0"/>
              <a:t> </a:t>
            </a:r>
            <a:r>
              <a:rPr lang="en-US" sz="3900" dirty="0" err="1"/>
              <a:t>nang</a:t>
            </a:r>
            <a:r>
              <a:rPr lang="en-US" sz="3900" dirty="0"/>
              <a:t> an </a:t>
            </a:r>
            <a:r>
              <a:rPr lang="en-US" sz="3900" dirty="0" err="1"/>
              <a:t>pek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9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Na </a:t>
            </a:r>
            <a:r>
              <a:rPr lang="en-US" sz="3900" dirty="0" err="1"/>
              <a:t>sualthlahnak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um, (a um) Na </a:t>
            </a:r>
            <a:r>
              <a:rPr lang="en-US" sz="3900" dirty="0" err="1"/>
              <a:t>sualthlahnak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um, (a um)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Khamhtu</a:t>
            </a:r>
            <a:r>
              <a:rPr lang="en-US" sz="3900" dirty="0"/>
              <a:t>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a </a:t>
            </a:r>
            <a:r>
              <a:rPr lang="en-US" sz="3900" dirty="0" err="1"/>
              <a:t>thi</a:t>
            </a:r>
            <a:r>
              <a:rPr lang="en-US" sz="3900" dirty="0"/>
              <a:t>, </a:t>
            </a:r>
            <a:r>
              <a:rPr lang="en-US" sz="3900" dirty="0" err="1"/>
              <a:t>Sualthlahnak</a:t>
            </a:r>
            <a:r>
              <a:rPr lang="en-US" sz="3900" dirty="0"/>
              <a:t> </a:t>
            </a:r>
            <a:r>
              <a:rPr lang="en-US" sz="3900" dirty="0" err="1"/>
              <a:t>bia</a:t>
            </a:r>
            <a:r>
              <a:rPr lang="en-US" sz="3900" dirty="0"/>
              <a:t>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chimh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9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A </a:t>
            </a:r>
            <a:r>
              <a:rPr lang="en-US" sz="3900" dirty="0" err="1"/>
              <a:t>phan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</a:t>
            </a:r>
            <a:r>
              <a:rPr lang="en-US" sz="3900" dirty="0" err="1"/>
              <a:t>ral</a:t>
            </a:r>
            <a:r>
              <a:rPr lang="en-US" sz="3900" dirty="0"/>
              <a:t> </a:t>
            </a:r>
            <a:r>
              <a:rPr lang="en-US" sz="3900" dirty="0" err="1"/>
              <a:t>hrial</a:t>
            </a:r>
            <a:r>
              <a:rPr lang="en-US" sz="3900" dirty="0"/>
              <a:t> law </a:t>
            </a:r>
            <a:r>
              <a:rPr lang="en-US" sz="3900" dirty="0" err="1"/>
              <a:t>vai-lamtah</a:t>
            </a:r>
            <a:r>
              <a:rPr lang="en-US" sz="3900" dirty="0"/>
              <a:t> </a:t>
            </a:r>
            <a:r>
              <a:rPr lang="en-US" sz="3900" dirty="0" err="1"/>
              <a:t>naih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Vai-lamtah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nang</a:t>
            </a:r>
            <a:r>
              <a:rPr lang="en-US" sz="3900" dirty="0"/>
              <a:t> an </a:t>
            </a:r>
            <a:r>
              <a:rPr lang="en-US" sz="3900" dirty="0" err="1"/>
              <a:t>khamh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Na </a:t>
            </a:r>
            <a:r>
              <a:rPr lang="en-US" sz="3900" dirty="0" err="1"/>
              <a:t>zumh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 </a:t>
            </a:r>
            <a:r>
              <a:rPr lang="en-US" sz="3900" dirty="0" err="1"/>
              <a:t>chikkhat</a:t>
            </a:r>
            <a:r>
              <a:rPr lang="en-US" sz="3900" dirty="0"/>
              <a:t> </a:t>
            </a:r>
            <a:r>
              <a:rPr lang="en-US" sz="3900" dirty="0" err="1"/>
              <a:t>te</a:t>
            </a:r>
            <a:r>
              <a:rPr lang="en-US" sz="3900" dirty="0"/>
              <a:t> in </a:t>
            </a:r>
            <a:r>
              <a:rPr lang="en-US" sz="3900" dirty="0" err="1"/>
              <a:t>thlarau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, </a:t>
            </a:r>
            <a:r>
              <a:rPr lang="en-US" sz="3900" dirty="0" err="1"/>
              <a:t>Nangmah</a:t>
            </a:r>
            <a:r>
              <a:rPr lang="en-US" sz="3900" dirty="0"/>
              <a:t> cu </a:t>
            </a:r>
            <a:r>
              <a:rPr lang="en-US" sz="3900" dirty="0" err="1"/>
              <a:t>thachin</a:t>
            </a:r>
            <a:r>
              <a:rPr lang="en-US" sz="3900" dirty="0"/>
              <a:t> an </a:t>
            </a:r>
            <a:r>
              <a:rPr lang="en-US" sz="3900" dirty="0" err="1"/>
              <a:t>pek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9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Na </a:t>
            </a:r>
            <a:r>
              <a:rPr lang="en-US" sz="3900" dirty="0" err="1"/>
              <a:t>sualthlahnak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um, (a um) Na </a:t>
            </a:r>
            <a:r>
              <a:rPr lang="en-US" sz="3900" dirty="0" err="1"/>
              <a:t>sualthlahnak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um, (a um)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Khamhtu</a:t>
            </a:r>
            <a:r>
              <a:rPr lang="en-US" sz="3900" dirty="0"/>
              <a:t>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a </a:t>
            </a:r>
            <a:r>
              <a:rPr lang="en-US" sz="3900" dirty="0" err="1"/>
              <a:t>thi</a:t>
            </a:r>
            <a:r>
              <a:rPr lang="en-US" sz="3900" dirty="0"/>
              <a:t>, </a:t>
            </a:r>
            <a:r>
              <a:rPr lang="en-US" sz="3900" dirty="0" err="1"/>
              <a:t>Sualthlahnak</a:t>
            </a:r>
            <a:r>
              <a:rPr lang="en-US" sz="3900" dirty="0"/>
              <a:t> </a:t>
            </a:r>
            <a:r>
              <a:rPr lang="en-US" sz="3900" dirty="0" err="1"/>
              <a:t>bia</a:t>
            </a:r>
            <a:r>
              <a:rPr lang="en-US" sz="3900" dirty="0"/>
              <a:t>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chimh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9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19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246. KHAMH HMUH AWKAH ZEITINDAH KA TUAH LAI?</a:t>
            </a:r>
          </a:p>
          <a:p>
            <a:r>
              <a:rPr lang="en-US" sz="3900" dirty="0" err="1"/>
              <a:t>Doh</a:t>
            </a:r>
            <a:r>
              <a:rPr lang="en-US" sz="3900" dirty="0"/>
              <a:t> is F</a:t>
            </a:r>
          </a:p>
        </p:txBody>
      </p:sp>
    </p:spTree>
  </p:cSld>
  <p:clrMapOvr>
    <a:masterClrMapping/>
  </p:clrMapOvr>
</p:sld>
</file>

<file path=ppt/slides/slide19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Ngaihchiat</a:t>
            </a:r>
            <a:r>
              <a:rPr lang="en-US" sz="3900" dirty="0"/>
              <a:t> </a:t>
            </a:r>
            <a:r>
              <a:rPr lang="en-US" sz="3900" dirty="0" err="1"/>
              <a:t>thilrit</a:t>
            </a:r>
            <a:r>
              <a:rPr lang="en-US" sz="3900" dirty="0"/>
              <a:t> </a:t>
            </a:r>
            <a:r>
              <a:rPr lang="en-US" sz="3900" dirty="0" err="1"/>
              <a:t>lak</a:t>
            </a:r>
            <a:r>
              <a:rPr lang="en-US" sz="3900" dirty="0"/>
              <a:t> ka </a:t>
            </a:r>
            <a:r>
              <a:rPr lang="en-US" sz="3900" dirty="0" err="1"/>
              <a:t>thlarau</a:t>
            </a:r>
            <a:r>
              <a:rPr lang="en-US" sz="3900" dirty="0"/>
              <a:t>, </a:t>
            </a:r>
            <a:r>
              <a:rPr lang="en-US" sz="3900" dirty="0" err="1"/>
              <a:t>Khamh</a:t>
            </a:r>
            <a:r>
              <a:rPr lang="en-US" sz="3900" dirty="0"/>
              <a:t> </a:t>
            </a:r>
            <a:r>
              <a:rPr lang="en-US" sz="3900" dirty="0" err="1"/>
              <a:t>awkah</a:t>
            </a:r>
            <a:r>
              <a:rPr lang="en-US" sz="3900" dirty="0"/>
              <a:t> </a:t>
            </a:r>
            <a:r>
              <a:rPr lang="en-US" sz="3900" dirty="0" err="1"/>
              <a:t>zeitindah</a:t>
            </a:r>
            <a:r>
              <a:rPr lang="en-US" sz="3900" dirty="0"/>
              <a:t> ka </a:t>
            </a:r>
            <a:r>
              <a:rPr lang="en-US" sz="3900" dirty="0" err="1"/>
              <a:t>tuah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? </a:t>
            </a:r>
            <a:r>
              <a:rPr lang="en-US" sz="3900" dirty="0" err="1"/>
              <a:t>Thlitu</a:t>
            </a:r>
            <a:r>
              <a:rPr lang="en-US" sz="3900" dirty="0"/>
              <a:t> a </a:t>
            </a:r>
            <a:r>
              <a:rPr lang="en-US" sz="3900" dirty="0" err="1"/>
              <a:t>hran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 </a:t>
            </a:r>
            <a:r>
              <a:rPr lang="en-US" sz="3900" dirty="0" err="1"/>
              <a:t>tilet</a:t>
            </a:r>
            <a:r>
              <a:rPr lang="en-US" sz="3900" dirty="0"/>
              <a:t> </a:t>
            </a:r>
            <a:r>
              <a:rPr lang="en-US" sz="3900" dirty="0" err="1"/>
              <a:t>thawh</a:t>
            </a:r>
            <a:r>
              <a:rPr lang="en-US" sz="3900" dirty="0"/>
              <a:t> </a:t>
            </a:r>
            <a:r>
              <a:rPr lang="en-US" sz="3900" dirty="0" err="1"/>
              <a:t>bantukin</a:t>
            </a:r>
            <a:r>
              <a:rPr lang="en-US" sz="3900" dirty="0"/>
              <a:t>, </a:t>
            </a:r>
            <a:r>
              <a:rPr lang="en-US" sz="3900" dirty="0" err="1"/>
              <a:t>Ngaihchiatnak</a:t>
            </a:r>
            <a:r>
              <a:rPr lang="en-US" sz="3900" dirty="0"/>
              <a:t> cu ka </a:t>
            </a:r>
            <a:r>
              <a:rPr lang="en-US" sz="3900" dirty="0" err="1"/>
              <a:t>cungah</a:t>
            </a:r>
            <a:r>
              <a:rPr lang="en-US" sz="3900" dirty="0"/>
              <a:t> a </a:t>
            </a:r>
            <a:r>
              <a:rPr lang="en-US" sz="3900" dirty="0" err="1"/>
              <a:t>phan</a:t>
            </a:r>
            <a:r>
              <a:rPr lang="en-US" sz="3900" dirty="0"/>
              <a:t>. </a:t>
            </a:r>
            <a:r>
              <a:rPr lang="en-US" sz="3900" dirty="0" err="1"/>
              <a:t>Zei</a:t>
            </a:r>
            <a:r>
              <a:rPr lang="en-US" sz="3900" dirty="0"/>
              <a:t> ka </a:t>
            </a:r>
            <a:r>
              <a:rPr lang="en-US" sz="3900" dirty="0" err="1"/>
              <a:t>tuah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? </a:t>
            </a:r>
            <a:r>
              <a:rPr lang="en-US" sz="3900" dirty="0" err="1"/>
              <a:t>Zei</a:t>
            </a:r>
            <a:r>
              <a:rPr lang="en-US" sz="3900" dirty="0"/>
              <a:t> ka </a:t>
            </a:r>
            <a:r>
              <a:rPr lang="en-US" sz="3900" dirty="0" err="1"/>
              <a:t>tuah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? </a:t>
            </a:r>
            <a:r>
              <a:rPr lang="en-US" sz="3900" dirty="0" err="1"/>
              <a:t>Khamh</a:t>
            </a:r>
            <a:r>
              <a:rPr lang="en-US" sz="3900" dirty="0"/>
              <a:t> </a:t>
            </a:r>
            <a:r>
              <a:rPr lang="en-US" sz="3900" dirty="0" err="1"/>
              <a:t>awkah</a:t>
            </a:r>
            <a:r>
              <a:rPr lang="en-US" sz="3900" dirty="0"/>
              <a:t> </a:t>
            </a:r>
            <a:r>
              <a:rPr lang="en-US" sz="3900" dirty="0" err="1"/>
              <a:t>zeidah</a:t>
            </a:r>
            <a:r>
              <a:rPr lang="en-US" sz="3900" dirty="0"/>
              <a:t> ka </a:t>
            </a:r>
            <a:r>
              <a:rPr lang="en-US" sz="3900" dirty="0" err="1"/>
              <a:t>tuah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?</a:t>
            </a:r>
          </a:p>
        </p:txBody>
      </p:sp>
    </p:spTree>
  </p:cSld>
  <p:clrMapOvr>
    <a:masterClrMapping/>
  </p:clrMapOvr>
</p:sld>
</file>

<file path=ppt/slides/slide19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Khamh</a:t>
            </a:r>
            <a:r>
              <a:rPr lang="en-US" sz="3900" dirty="0"/>
              <a:t> </a:t>
            </a:r>
            <a:r>
              <a:rPr lang="en-US" sz="3900" dirty="0" err="1"/>
              <a:t>awkah</a:t>
            </a:r>
            <a:r>
              <a:rPr lang="en-US" sz="3900" dirty="0"/>
              <a:t> </a:t>
            </a:r>
            <a:r>
              <a:rPr lang="en-US" sz="3900" dirty="0" err="1"/>
              <a:t>zeitin</a:t>
            </a:r>
            <a:r>
              <a:rPr lang="en-US" sz="3900" dirty="0"/>
              <a:t> ka </a:t>
            </a:r>
            <a:r>
              <a:rPr lang="en-US" sz="3900" dirty="0" err="1"/>
              <a:t>tuah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? </a:t>
            </a:r>
            <a:r>
              <a:rPr lang="en-US" sz="3900" dirty="0" err="1"/>
              <a:t>Thancho</a:t>
            </a:r>
            <a:r>
              <a:rPr lang="en-US" sz="3900" dirty="0"/>
              <a:t> </a:t>
            </a:r>
            <a:r>
              <a:rPr lang="en-US" sz="3900" dirty="0" err="1"/>
              <a:t>lio</a:t>
            </a:r>
            <a:r>
              <a:rPr lang="en-US" sz="3900" dirty="0"/>
              <a:t> </a:t>
            </a:r>
            <a:r>
              <a:rPr lang="en-US" sz="3900" dirty="0" err="1"/>
              <a:t>nuamhnak</a:t>
            </a:r>
            <a:r>
              <a:rPr lang="en-US" sz="3900" dirty="0"/>
              <a:t> a </a:t>
            </a:r>
            <a:r>
              <a:rPr lang="en-US" sz="3900" dirty="0" err="1"/>
              <a:t>dih</a:t>
            </a:r>
            <a:r>
              <a:rPr lang="en-US" sz="3900" dirty="0"/>
              <a:t> </a:t>
            </a:r>
            <a:r>
              <a:rPr lang="en-US" sz="3900" dirty="0" err="1"/>
              <a:t>tik</a:t>
            </a:r>
            <a:r>
              <a:rPr lang="en-US" sz="3900" dirty="0"/>
              <a:t> le, Ka </a:t>
            </a:r>
            <a:r>
              <a:rPr lang="en-US" sz="3900" dirty="0" err="1"/>
              <a:t>hawikom</a:t>
            </a:r>
            <a:r>
              <a:rPr lang="en-US" sz="3900" dirty="0"/>
              <a:t> </a:t>
            </a:r>
            <a:r>
              <a:rPr lang="en-US" sz="3900" dirty="0" err="1"/>
              <a:t>dawt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 lei in an </a:t>
            </a:r>
            <a:r>
              <a:rPr lang="en-US" sz="3900" dirty="0" err="1"/>
              <a:t>liam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, An </a:t>
            </a:r>
            <a:r>
              <a:rPr lang="en-US" sz="3900" dirty="0" err="1"/>
              <a:t>thlan</a:t>
            </a:r>
            <a:r>
              <a:rPr lang="en-US" sz="3900" dirty="0"/>
              <a:t> </a:t>
            </a:r>
            <a:r>
              <a:rPr lang="en-US" sz="3900" dirty="0" err="1"/>
              <a:t>hmun</a:t>
            </a:r>
            <a:r>
              <a:rPr lang="en-US" sz="3900" dirty="0"/>
              <a:t> </a:t>
            </a:r>
            <a:r>
              <a:rPr lang="en-US" sz="3900" dirty="0" err="1"/>
              <a:t>cungin</a:t>
            </a:r>
            <a:r>
              <a:rPr lang="en-US" sz="3900" dirty="0"/>
              <a:t> ka </a:t>
            </a:r>
            <a:r>
              <a:rPr lang="en-US" sz="3900" dirty="0" err="1"/>
              <a:t>tah</a:t>
            </a:r>
            <a:r>
              <a:rPr lang="en-US" sz="3900" dirty="0"/>
              <a:t> </a:t>
            </a:r>
            <a:r>
              <a:rPr lang="en-US" sz="3900" dirty="0" err="1"/>
              <a:t>lioah</a:t>
            </a:r>
            <a:r>
              <a:rPr lang="en-US" sz="3900" dirty="0"/>
              <a:t>, </a:t>
            </a:r>
            <a:r>
              <a:rPr lang="en-US" sz="3900" dirty="0" err="1"/>
              <a:t>Zei</a:t>
            </a:r>
            <a:r>
              <a:rPr lang="en-US" sz="3900" dirty="0"/>
              <a:t> ka </a:t>
            </a:r>
            <a:r>
              <a:rPr lang="en-US" sz="3900" dirty="0" err="1"/>
              <a:t>tuah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? </a:t>
            </a:r>
            <a:r>
              <a:rPr lang="en-US" sz="3900" dirty="0" err="1"/>
              <a:t>Zei</a:t>
            </a:r>
            <a:r>
              <a:rPr lang="en-US" sz="3900" dirty="0"/>
              <a:t> ka </a:t>
            </a:r>
            <a:r>
              <a:rPr lang="en-US" sz="3900" dirty="0" err="1"/>
              <a:t>tuah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? </a:t>
            </a:r>
            <a:r>
              <a:rPr lang="en-US" sz="3900" dirty="0" err="1"/>
              <a:t>Khamh</a:t>
            </a:r>
            <a:r>
              <a:rPr lang="en-US" sz="3900" dirty="0"/>
              <a:t> </a:t>
            </a:r>
            <a:r>
              <a:rPr lang="en-US" sz="3900" dirty="0" err="1"/>
              <a:t>awkah</a:t>
            </a:r>
            <a:r>
              <a:rPr lang="en-US" sz="3900" dirty="0"/>
              <a:t> </a:t>
            </a:r>
            <a:r>
              <a:rPr lang="en-US" sz="3900" dirty="0" err="1"/>
              <a:t>zeiti'n</a:t>
            </a:r>
            <a:r>
              <a:rPr lang="en-US" sz="3900" dirty="0"/>
              <a:t> ka </a:t>
            </a:r>
            <a:r>
              <a:rPr lang="en-US" sz="3900" dirty="0" err="1"/>
              <a:t>tuah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?</a:t>
            </a:r>
          </a:p>
        </p:txBody>
      </p:sp>
    </p:spTree>
  </p:cSld>
  <p:clrMapOvr>
    <a:masterClrMapping/>
  </p:clrMapOvr>
</p:sld>
</file>

<file path=ppt/slides/slide19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Zawtfahnak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</a:t>
            </a:r>
            <a:r>
              <a:rPr lang="en-US" sz="3900" dirty="0" err="1"/>
              <a:t>phak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, </a:t>
            </a:r>
            <a:r>
              <a:rPr lang="en-US" sz="3900" dirty="0" err="1"/>
              <a:t>Khamh</a:t>
            </a:r>
            <a:r>
              <a:rPr lang="en-US" sz="3900" dirty="0"/>
              <a:t> </a:t>
            </a:r>
            <a:r>
              <a:rPr lang="en-US" sz="3900" dirty="0" err="1"/>
              <a:t>awk</a:t>
            </a:r>
            <a:r>
              <a:rPr lang="en-US" sz="3900" dirty="0"/>
              <a:t> ah </a:t>
            </a:r>
            <a:r>
              <a:rPr lang="en-US" sz="3900" dirty="0" err="1"/>
              <a:t>zeitin</a:t>
            </a:r>
            <a:r>
              <a:rPr lang="en-US" sz="3900" dirty="0"/>
              <a:t> </a:t>
            </a:r>
            <a:r>
              <a:rPr lang="en-US" sz="3900" dirty="0" err="1"/>
              <a:t>dah</a:t>
            </a:r>
            <a:r>
              <a:rPr lang="en-US" sz="3900" dirty="0"/>
              <a:t> ka </a:t>
            </a:r>
            <a:r>
              <a:rPr lang="en-US" sz="3900" dirty="0" err="1"/>
              <a:t>tuah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? </a:t>
            </a:r>
            <a:r>
              <a:rPr lang="en-US" sz="3900" dirty="0" err="1"/>
              <a:t>Vawlei</a:t>
            </a:r>
            <a:r>
              <a:rPr lang="en-US" sz="3900" dirty="0"/>
              <a:t> </a:t>
            </a:r>
            <a:r>
              <a:rPr lang="en-US" sz="3900" dirty="0" err="1"/>
              <a:t>fahnak</a:t>
            </a:r>
            <a:r>
              <a:rPr lang="en-US" sz="3900" dirty="0"/>
              <a:t> </a:t>
            </a:r>
            <a:r>
              <a:rPr lang="en-US" sz="3900" dirty="0" err="1"/>
              <a:t>minmei</a:t>
            </a:r>
            <a:r>
              <a:rPr lang="en-US" sz="3900" dirty="0"/>
              <a:t> </a:t>
            </a:r>
            <a:r>
              <a:rPr lang="en-US" sz="3900" dirty="0" err="1"/>
              <a:t>rauh</a:t>
            </a:r>
            <a:r>
              <a:rPr lang="en-US" sz="3900" dirty="0"/>
              <a:t> </a:t>
            </a:r>
            <a:r>
              <a:rPr lang="en-US" sz="3900" dirty="0" err="1"/>
              <a:t>hlanah</a:t>
            </a:r>
            <a:r>
              <a:rPr lang="en-US" sz="3900" dirty="0"/>
              <a:t> a </a:t>
            </a:r>
            <a:r>
              <a:rPr lang="en-US" sz="3900" dirty="0" err="1"/>
              <a:t>tian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Caan</a:t>
            </a:r>
            <a:r>
              <a:rPr lang="en-US" sz="3900" dirty="0"/>
              <a:t> a </a:t>
            </a:r>
            <a:r>
              <a:rPr lang="en-US" sz="3900" dirty="0" err="1"/>
              <a:t>dih</a:t>
            </a:r>
            <a:r>
              <a:rPr lang="en-US" sz="3900" dirty="0"/>
              <a:t> bal lo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khawh</a:t>
            </a:r>
            <a:r>
              <a:rPr lang="en-US" sz="3900" dirty="0"/>
              <a:t> </a:t>
            </a:r>
            <a:r>
              <a:rPr lang="en-US" sz="3900" dirty="0" err="1"/>
              <a:t>awkah</a:t>
            </a:r>
            <a:r>
              <a:rPr lang="en-US" sz="3900" dirty="0"/>
              <a:t>, </a:t>
            </a:r>
            <a:r>
              <a:rPr lang="en-US" sz="3900" dirty="0" err="1"/>
              <a:t>Khamhnak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ka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khawh</a:t>
            </a:r>
            <a:r>
              <a:rPr lang="en-US" sz="3900" dirty="0"/>
              <a:t> </a:t>
            </a:r>
            <a:r>
              <a:rPr lang="en-US" sz="3900" dirty="0" err="1"/>
              <a:t>nakhnga</a:t>
            </a:r>
            <a:r>
              <a:rPr lang="en-US" sz="3900" dirty="0"/>
              <a:t>, </a:t>
            </a:r>
            <a:r>
              <a:rPr lang="en-US" sz="3900" dirty="0" err="1"/>
              <a:t>Zei</a:t>
            </a:r>
            <a:r>
              <a:rPr lang="en-US" sz="3900" dirty="0"/>
              <a:t> </a:t>
            </a:r>
            <a:r>
              <a:rPr lang="en-US" sz="3900" dirty="0" err="1"/>
              <a:t>bantukin</a:t>
            </a:r>
            <a:r>
              <a:rPr lang="en-US" sz="3900" dirty="0"/>
              <a:t> </a:t>
            </a:r>
            <a:r>
              <a:rPr lang="en-US" sz="3900" dirty="0" err="1"/>
              <a:t>dah</a:t>
            </a:r>
            <a:r>
              <a:rPr lang="en-US" sz="3900" dirty="0"/>
              <a:t> ka </a:t>
            </a:r>
            <a:r>
              <a:rPr lang="en-US" sz="3900" dirty="0" err="1"/>
              <a:t>tuah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?</a:t>
            </a:r>
          </a:p>
        </p:txBody>
      </p:sp>
    </p:spTree>
  </p:cSld>
  <p:clrMapOvr>
    <a:masterClrMapping/>
  </p:clrMapOvr>
</p:sld>
</file>

<file path=ppt/slides/slide19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Ka </a:t>
            </a:r>
            <a:r>
              <a:rPr lang="en-US" sz="3900" dirty="0" err="1"/>
              <a:t>zaangfah</a:t>
            </a:r>
            <a:r>
              <a:rPr lang="en-US" sz="3900" dirty="0"/>
              <a:t> law run ka </a:t>
            </a:r>
            <a:r>
              <a:rPr lang="en-US" sz="3900" dirty="0" err="1"/>
              <a:t>zoh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Keimah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lunglawmhnak</a:t>
            </a:r>
            <a:r>
              <a:rPr lang="en-US" sz="3900" dirty="0"/>
              <a:t> ka </a:t>
            </a:r>
            <a:r>
              <a:rPr lang="en-US" sz="3900" dirty="0" err="1"/>
              <a:t>pe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;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sin </a:t>
            </a:r>
            <a:r>
              <a:rPr lang="en-US" sz="3900" dirty="0" err="1"/>
              <a:t>hlei</a:t>
            </a:r>
            <a:r>
              <a:rPr lang="en-US" sz="3900" dirty="0"/>
              <a:t> in, </a:t>
            </a:r>
            <a:r>
              <a:rPr lang="en-US" sz="3900" dirty="0" err="1"/>
              <a:t>Aho</a:t>
            </a:r>
            <a:r>
              <a:rPr lang="en-US" sz="3900" dirty="0"/>
              <a:t> sin ka </a:t>
            </a:r>
            <a:r>
              <a:rPr lang="en-US" sz="3900" dirty="0" err="1"/>
              <a:t>kal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? A </a:t>
            </a:r>
            <a:r>
              <a:rPr lang="en-US" sz="3900" dirty="0" err="1"/>
              <a:t>maan</a:t>
            </a:r>
            <a:r>
              <a:rPr lang="en-US" sz="3900" dirty="0"/>
              <a:t> </a:t>
            </a:r>
            <a:r>
              <a:rPr lang="en-US" sz="3900" dirty="0" err="1"/>
              <a:t>dih</a:t>
            </a:r>
            <a:r>
              <a:rPr lang="en-US" sz="3900" dirty="0"/>
              <a:t> </a:t>
            </a:r>
            <a:r>
              <a:rPr lang="en-US" sz="3900" dirty="0" err="1"/>
              <a:t>lungthin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damter</a:t>
            </a:r>
            <a:r>
              <a:rPr lang="en-US" sz="3900" dirty="0"/>
              <a:t> </a:t>
            </a:r>
            <a:r>
              <a:rPr lang="en-US" sz="3900" dirty="0" err="1"/>
              <a:t>khawh</a:t>
            </a:r>
            <a:r>
              <a:rPr lang="en-US" sz="3900" dirty="0"/>
              <a:t>; </a:t>
            </a:r>
            <a:r>
              <a:rPr lang="en-US" sz="3900" dirty="0" err="1"/>
              <a:t>Khi</a:t>
            </a:r>
            <a:r>
              <a:rPr lang="en-US" sz="3900" dirty="0"/>
              <a:t> </a:t>
            </a:r>
            <a:r>
              <a:rPr lang="en-US" sz="3900" dirty="0" err="1"/>
              <a:t>bantukin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caah</a:t>
            </a:r>
            <a:r>
              <a:rPr lang="en-US" sz="3900" dirty="0"/>
              <a:t>,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lawng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ka </a:t>
            </a:r>
            <a:r>
              <a:rPr lang="en-US" sz="3900" dirty="0" err="1"/>
              <a:t>panh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9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19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247. JESUH SIN KAL LAW CHIM TUAH</a:t>
            </a:r>
          </a:p>
          <a:p>
            <a:r>
              <a:rPr lang="en-US" sz="3900" dirty="0" err="1"/>
              <a:t>Doh</a:t>
            </a:r>
            <a:r>
              <a:rPr lang="en-US" sz="3900" dirty="0"/>
              <a:t> is </a:t>
            </a:r>
            <a:r>
              <a:rPr lang="en-US" sz="3900" dirty="0" err="1"/>
              <a:t>Ab</a:t>
            </a:r>
            <a:endParaRPr lang="en-US" sz="3900" dirty="0"/>
          </a:p>
        </p:txBody>
      </p:sp>
    </p:spTree>
  </p:cSld>
  <p:clrMapOvr>
    <a:masterClrMapping/>
  </p:clrMapOvr>
</p:sld>
</file>

<file path=ppt/slides/slide19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Jesuh</a:t>
            </a:r>
            <a:r>
              <a:rPr lang="en-US" sz="3900" dirty="0"/>
              <a:t> sin </a:t>
            </a:r>
            <a:r>
              <a:rPr lang="en-US" sz="3900" dirty="0" err="1"/>
              <a:t>kal</a:t>
            </a:r>
            <a:r>
              <a:rPr lang="en-US" sz="3900" dirty="0"/>
              <a:t> law,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sualnak</a:t>
            </a:r>
            <a:r>
              <a:rPr lang="en-US" sz="3900" dirty="0"/>
              <a:t> </a:t>
            </a:r>
            <a:r>
              <a:rPr lang="en-US" sz="3900" dirty="0" err="1"/>
              <a:t>phuang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Nunnak</a:t>
            </a:r>
            <a:r>
              <a:rPr lang="en-US" sz="3900" dirty="0"/>
              <a:t> </a:t>
            </a:r>
            <a:r>
              <a:rPr lang="en-US" sz="3900" dirty="0" err="1"/>
              <a:t>caah</a:t>
            </a:r>
            <a:r>
              <a:rPr lang="en-US" sz="3900" dirty="0"/>
              <a:t> amah </a:t>
            </a:r>
            <a:r>
              <a:rPr lang="en-US" sz="3900" dirty="0" err="1"/>
              <a:t>bia</a:t>
            </a:r>
            <a:r>
              <a:rPr lang="en-US" sz="3900" dirty="0"/>
              <a:t> </a:t>
            </a:r>
            <a:r>
              <a:rPr lang="en-US" sz="3900" dirty="0" err="1"/>
              <a:t>va</a:t>
            </a:r>
            <a:r>
              <a:rPr lang="en-US" sz="3900" dirty="0"/>
              <a:t> </a:t>
            </a:r>
            <a:r>
              <a:rPr lang="en-US" sz="3900" dirty="0" err="1"/>
              <a:t>zum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Na lung </a:t>
            </a:r>
            <a:r>
              <a:rPr lang="en-US" sz="3900" dirty="0" err="1"/>
              <a:t>retheih</a:t>
            </a:r>
            <a:r>
              <a:rPr lang="en-US" sz="3900" dirty="0"/>
              <a:t> </a:t>
            </a:r>
            <a:r>
              <a:rPr lang="en-US" sz="3900" dirty="0" err="1"/>
              <a:t>thilrit</a:t>
            </a:r>
            <a:r>
              <a:rPr lang="en-US" sz="3900" dirty="0"/>
              <a:t> a </a:t>
            </a:r>
            <a:r>
              <a:rPr lang="en-US" sz="3900" dirty="0" err="1"/>
              <a:t>zanter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zoh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sualnak</a:t>
            </a:r>
            <a:r>
              <a:rPr lang="en-US" sz="3900" dirty="0"/>
              <a:t> an </a:t>
            </a:r>
            <a:r>
              <a:rPr lang="en-US" sz="3900" dirty="0" err="1"/>
              <a:t>thlah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</a:t>
            </a:r>
          </a:p>
        </p:txBody>
      </p:sp>
    </p:spTree>
  </p:cSld>
  <p:clrMapOvr>
    <a:masterClrMapping/>
  </p:clrMapOvr>
</p:sld>
</file>

<file path=ppt/slides/slide19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Jesuh</a:t>
            </a:r>
            <a:r>
              <a:rPr lang="en-US" sz="3900" dirty="0"/>
              <a:t> sin </a:t>
            </a:r>
            <a:r>
              <a:rPr lang="en-US" sz="3900" dirty="0" err="1"/>
              <a:t>kal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Na </a:t>
            </a:r>
            <a:r>
              <a:rPr lang="en-US" sz="3900" dirty="0" err="1"/>
              <a:t>sualnak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chim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. Amah lei </a:t>
            </a:r>
            <a:r>
              <a:rPr lang="en-US" sz="3900" dirty="0" err="1"/>
              <a:t>zoh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sual</a:t>
            </a:r>
            <a:r>
              <a:rPr lang="en-US" sz="3900" dirty="0"/>
              <a:t> an </a:t>
            </a:r>
            <a:r>
              <a:rPr lang="en-US" sz="3900" dirty="0" err="1"/>
              <a:t>thlahpiak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sin </a:t>
            </a:r>
            <a:r>
              <a:rPr lang="en-US" sz="3900" dirty="0" err="1"/>
              <a:t>kal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Amah </a:t>
            </a:r>
            <a:r>
              <a:rPr lang="en-US" sz="3900" dirty="0" err="1"/>
              <a:t>hngatchan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sualnak</a:t>
            </a:r>
            <a:r>
              <a:rPr lang="en-US" sz="3900" dirty="0"/>
              <a:t> an </a:t>
            </a:r>
            <a:r>
              <a:rPr lang="en-US" sz="3900" dirty="0" err="1"/>
              <a:t>thlahpiak</a:t>
            </a:r>
            <a:r>
              <a:rPr lang="en-US" sz="3900" dirty="0"/>
              <a:t> </a:t>
            </a:r>
            <a:r>
              <a:rPr lang="en-US" sz="3900" dirty="0" err="1"/>
              <a:t>khawh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9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Jesuh</a:t>
            </a:r>
            <a:r>
              <a:rPr lang="en-US" sz="3900" dirty="0"/>
              <a:t> sin </a:t>
            </a:r>
            <a:r>
              <a:rPr lang="en-US" sz="3900" dirty="0" err="1"/>
              <a:t>kal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sualnak</a:t>
            </a:r>
            <a:r>
              <a:rPr lang="en-US" sz="3900" dirty="0"/>
              <a:t> a </a:t>
            </a:r>
            <a:r>
              <a:rPr lang="en-US" sz="3900" dirty="0" err="1"/>
              <a:t>ngan</a:t>
            </a:r>
            <a:r>
              <a:rPr lang="en-US" sz="3900" dirty="0"/>
              <a:t>, Na </a:t>
            </a:r>
            <a:r>
              <a:rPr lang="en-US" sz="3900" dirty="0" err="1"/>
              <a:t>sualnak</a:t>
            </a:r>
            <a:r>
              <a:rPr lang="en-US" sz="3900" dirty="0"/>
              <a:t> </a:t>
            </a:r>
            <a:r>
              <a:rPr lang="en-US" sz="3900" dirty="0" err="1"/>
              <a:t>thetse</a:t>
            </a:r>
            <a:r>
              <a:rPr lang="en-US" sz="3900" dirty="0"/>
              <a:t> </a:t>
            </a:r>
            <a:r>
              <a:rPr lang="en-US" sz="3900" dirty="0" err="1"/>
              <a:t>bantuk</a:t>
            </a:r>
            <a:r>
              <a:rPr lang="en-US" sz="3900" dirty="0"/>
              <a:t> tam </a:t>
            </a:r>
            <a:r>
              <a:rPr lang="en-US" sz="3900" dirty="0" err="1"/>
              <a:t>hmanh-seh</a:t>
            </a:r>
            <a:r>
              <a:rPr lang="en-US" sz="3900" dirty="0"/>
              <a:t>, </a:t>
            </a:r>
            <a:r>
              <a:rPr lang="en-US" sz="3900" dirty="0" err="1"/>
              <a:t>Sualnak</a:t>
            </a:r>
            <a:r>
              <a:rPr lang="en-US" sz="3900" dirty="0"/>
              <a:t> an </a:t>
            </a:r>
            <a:r>
              <a:rPr lang="en-US" sz="3900" dirty="0" err="1"/>
              <a:t>thlah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naa</a:t>
            </a:r>
            <a:r>
              <a:rPr lang="en-US" sz="3900" dirty="0"/>
              <a:t> </a:t>
            </a:r>
            <a:r>
              <a:rPr lang="en-US" sz="3900" dirty="0" err="1"/>
              <a:t>lawmh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ca,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thi</a:t>
            </a:r>
            <a:r>
              <a:rPr lang="en-US" sz="3900" dirty="0"/>
              <a:t> a </a:t>
            </a:r>
            <a:r>
              <a:rPr lang="en-US" sz="3900" dirty="0" err="1"/>
              <a:t>luan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ken </a:t>
            </a:r>
            <a:r>
              <a:rPr lang="en-US" sz="3900" dirty="0" err="1"/>
              <a:t>tuah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9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Jesuh</a:t>
            </a:r>
            <a:r>
              <a:rPr lang="en-US" sz="3900" dirty="0"/>
              <a:t> sin </a:t>
            </a:r>
            <a:r>
              <a:rPr lang="en-US" sz="3900" dirty="0" err="1"/>
              <a:t>kal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Na </a:t>
            </a:r>
            <a:r>
              <a:rPr lang="en-US" sz="3900" dirty="0" err="1"/>
              <a:t>sualnak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chim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. Amah lei </a:t>
            </a:r>
            <a:r>
              <a:rPr lang="en-US" sz="3900" dirty="0" err="1"/>
              <a:t>zoh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sual</a:t>
            </a:r>
            <a:r>
              <a:rPr lang="en-US" sz="3900" dirty="0"/>
              <a:t> an </a:t>
            </a:r>
            <a:r>
              <a:rPr lang="en-US" sz="3900" dirty="0" err="1"/>
              <a:t>thlahpiak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sin </a:t>
            </a:r>
            <a:r>
              <a:rPr lang="en-US" sz="3900" dirty="0" err="1"/>
              <a:t>kal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Amah </a:t>
            </a:r>
            <a:r>
              <a:rPr lang="en-US" sz="3900" dirty="0" err="1"/>
              <a:t>hngatchan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sualnak</a:t>
            </a:r>
            <a:r>
              <a:rPr lang="en-US" sz="3900" dirty="0"/>
              <a:t> an </a:t>
            </a:r>
            <a:r>
              <a:rPr lang="en-US" sz="3900" dirty="0" err="1"/>
              <a:t>thlahpiak</a:t>
            </a:r>
            <a:r>
              <a:rPr lang="en-US" sz="3900" dirty="0"/>
              <a:t> </a:t>
            </a:r>
            <a:r>
              <a:rPr lang="en-US" sz="3900" dirty="0" err="1"/>
              <a:t>khawh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9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Jesuh</a:t>
            </a:r>
            <a:r>
              <a:rPr lang="en-US" sz="3900" dirty="0"/>
              <a:t> sin </a:t>
            </a:r>
            <a:r>
              <a:rPr lang="en-US" sz="3900" dirty="0" err="1"/>
              <a:t>kal</a:t>
            </a:r>
            <a:r>
              <a:rPr lang="en-US" sz="3900" dirty="0"/>
              <a:t> law,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phannak</a:t>
            </a:r>
            <a:r>
              <a:rPr lang="en-US" sz="3900" dirty="0"/>
              <a:t> </a:t>
            </a:r>
            <a:r>
              <a:rPr lang="en-US" sz="3900" dirty="0" err="1"/>
              <a:t>chim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Na </a:t>
            </a:r>
            <a:r>
              <a:rPr lang="en-US" sz="3900" dirty="0" err="1"/>
              <a:t>phannak</a:t>
            </a:r>
            <a:r>
              <a:rPr lang="en-US" sz="3900" dirty="0"/>
              <a:t> </a:t>
            </a:r>
            <a:r>
              <a:rPr lang="en-US" sz="3900" dirty="0" err="1"/>
              <a:t>hngal</a:t>
            </a:r>
            <a:r>
              <a:rPr lang="en-US" sz="3900" dirty="0"/>
              <a:t> law </a:t>
            </a:r>
            <a:r>
              <a:rPr lang="en-US" sz="3900" dirty="0" err="1"/>
              <a:t>nangmah</a:t>
            </a:r>
            <a:r>
              <a:rPr lang="en-US" sz="3900" dirty="0"/>
              <a:t> an </a:t>
            </a:r>
            <a:r>
              <a:rPr lang="en-US" sz="3900" dirty="0" err="1"/>
              <a:t>pom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Zumhnak</a:t>
            </a:r>
            <a:r>
              <a:rPr lang="en-US" sz="3900" dirty="0"/>
              <a:t> </a:t>
            </a:r>
            <a:r>
              <a:rPr lang="en-US" sz="3900" dirty="0" err="1"/>
              <a:t>karhter</a:t>
            </a:r>
            <a:r>
              <a:rPr lang="en-US" sz="3900" dirty="0"/>
              <a:t> law </a:t>
            </a:r>
            <a:r>
              <a:rPr lang="en-US" sz="3900" dirty="0" err="1"/>
              <a:t>mitthli</a:t>
            </a:r>
            <a:r>
              <a:rPr lang="en-US" sz="3900" dirty="0"/>
              <a:t> an </a:t>
            </a:r>
            <a:r>
              <a:rPr lang="en-US" sz="3900" dirty="0" err="1"/>
              <a:t>hnawh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A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lawm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a </a:t>
            </a:r>
            <a:r>
              <a:rPr lang="en-US" sz="3900" dirty="0" err="1"/>
              <a:t>ngam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9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Jesuh</a:t>
            </a:r>
            <a:r>
              <a:rPr lang="en-US" sz="3900" dirty="0"/>
              <a:t> sin </a:t>
            </a:r>
            <a:r>
              <a:rPr lang="en-US" sz="3900" dirty="0" err="1"/>
              <a:t>kal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Na </a:t>
            </a:r>
            <a:r>
              <a:rPr lang="en-US" sz="3900" dirty="0" err="1"/>
              <a:t>sualnak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chim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. Amah lei </a:t>
            </a:r>
            <a:r>
              <a:rPr lang="en-US" sz="3900" dirty="0" err="1"/>
              <a:t>zoh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sual</a:t>
            </a:r>
            <a:r>
              <a:rPr lang="en-US" sz="3900" dirty="0"/>
              <a:t> an </a:t>
            </a:r>
            <a:r>
              <a:rPr lang="en-US" sz="3900" dirty="0" err="1"/>
              <a:t>thlahpiak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sin </a:t>
            </a:r>
            <a:r>
              <a:rPr lang="en-US" sz="3900" dirty="0" err="1"/>
              <a:t>kal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Amah </a:t>
            </a:r>
            <a:r>
              <a:rPr lang="en-US" sz="3900" dirty="0" err="1"/>
              <a:t>hngatchan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sualnak</a:t>
            </a:r>
            <a:r>
              <a:rPr lang="en-US" sz="3900" dirty="0"/>
              <a:t> an </a:t>
            </a:r>
            <a:r>
              <a:rPr lang="en-US" sz="3900" dirty="0" err="1"/>
              <a:t>thlahpiak</a:t>
            </a:r>
            <a:r>
              <a:rPr lang="en-US" sz="3900" dirty="0"/>
              <a:t> </a:t>
            </a:r>
            <a:r>
              <a:rPr lang="en-US" sz="3900" dirty="0" err="1"/>
              <a:t>khawh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9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19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248. KA RA LIO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F</a:t>
            </a:r>
          </a:p>
        </p:txBody>
      </p:sp>
    </p:spTree>
  </p:cSld>
  <p:clrMapOvr>
    <a:masterClrMapping/>
  </p:clrMapOvr>
</p:sld>
</file>

<file path=ppt/slides/slide19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Ngaihchiat</a:t>
            </a:r>
            <a:r>
              <a:rPr lang="en-US" sz="3900" dirty="0"/>
              <a:t> lung </a:t>
            </a:r>
            <a:r>
              <a:rPr lang="en-US" sz="3900" dirty="0" err="1"/>
              <a:t>rawh</a:t>
            </a:r>
            <a:r>
              <a:rPr lang="en-US" sz="3900" dirty="0"/>
              <a:t> ka </a:t>
            </a:r>
            <a:r>
              <a:rPr lang="en-US" sz="3900" dirty="0" err="1"/>
              <a:t>phak</a:t>
            </a:r>
            <a:r>
              <a:rPr lang="en-US" sz="3900" dirty="0"/>
              <a:t> </a:t>
            </a:r>
            <a:r>
              <a:rPr lang="en-US" sz="3900" dirty="0" err="1"/>
              <a:t>ahcun</a:t>
            </a:r>
            <a:r>
              <a:rPr lang="en-US" sz="3900" dirty="0"/>
              <a:t>,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auhnak</a:t>
            </a:r>
            <a:r>
              <a:rPr lang="en-US" sz="3900" dirty="0"/>
              <a:t> ka </a:t>
            </a:r>
            <a:r>
              <a:rPr lang="en-US" sz="3900" dirty="0" err="1"/>
              <a:t>ngaih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nang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zumh</a:t>
            </a:r>
            <a:r>
              <a:rPr lang="en-US" sz="3900" dirty="0"/>
              <a:t> ca-ah khan, Ka hung </a:t>
            </a:r>
            <a:r>
              <a:rPr lang="en-US" sz="3900" dirty="0" err="1"/>
              <a:t>ni-hin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sinah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9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Ka </a:t>
            </a:r>
            <a:r>
              <a:rPr lang="en-US" sz="3900" dirty="0" err="1"/>
              <a:t>hun</a:t>
            </a:r>
            <a:r>
              <a:rPr lang="en-US" sz="3900" dirty="0"/>
              <a:t> </a:t>
            </a:r>
            <a:r>
              <a:rPr lang="en-US" sz="3900" dirty="0" err="1"/>
              <a:t>lioah</a:t>
            </a:r>
            <a:r>
              <a:rPr lang="en-US" sz="3900" dirty="0"/>
              <a:t>, Ka </a:t>
            </a:r>
            <a:r>
              <a:rPr lang="en-US" sz="3900" dirty="0" err="1"/>
              <a:t>hun</a:t>
            </a:r>
            <a:r>
              <a:rPr lang="en-US" sz="3900" dirty="0"/>
              <a:t> </a:t>
            </a:r>
            <a:r>
              <a:rPr lang="en-US" sz="3900" dirty="0" err="1"/>
              <a:t>lioah</a:t>
            </a:r>
            <a:r>
              <a:rPr lang="en-US" sz="3900" dirty="0"/>
              <a:t>, </a:t>
            </a:r>
            <a:r>
              <a:rPr lang="en-US" sz="3900" dirty="0" err="1"/>
              <a:t>Thlua-chuahnak</a:t>
            </a:r>
            <a:r>
              <a:rPr lang="en-US" sz="3900" dirty="0"/>
              <a:t> </a:t>
            </a:r>
            <a:r>
              <a:rPr lang="en-US" sz="3900" dirty="0" err="1"/>
              <a:t>hmuh</a:t>
            </a:r>
            <a:r>
              <a:rPr lang="en-US" sz="3900" dirty="0"/>
              <a:t> ka duh ca, Ka </a:t>
            </a:r>
            <a:r>
              <a:rPr lang="en-US" sz="3900" dirty="0" err="1"/>
              <a:t>hun</a:t>
            </a:r>
            <a:r>
              <a:rPr lang="en-US" sz="3900" dirty="0"/>
              <a:t> </a:t>
            </a:r>
            <a:r>
              <a:rPr lang="en-US" sz="3900" dirty="0" err="1"/>
              <a:t>lioah</a:t>
            </a:r>
            <a:r>
              <a:rPr lang="en-US" sz="3900" dirty="0"/>
              <a:t>, Ka </a:t>
            </a:r>
            <a:r>
              <a:rPr lang="en-US" sz="3900" dirty="0" err="1"/>
              <a:t>hun</a:t>
            </a:r>
            <a:r>
              <a:rPr lang="en-US" sz="3900" dirty="0"/>
              <a:t> </a:t>
            </a:r>
            <a:r>
              <a:rPr lang="en-US" sz="3900" dirty="0" err="1"/>
              <a:t>lioah</a:t>
            </a:r>
            <a:r>
              <a:rPr lang="en-US" sz="3900" dirty="0"/>
              <a:t>, Ka lung </a:t>
            </a:r>
            <a:r>
              <a:rPr lang="en-US" sz="3900" dirty="0" err="1"/>
              <a:t>daihnak</a:t>
            </a:r>
            <a:r>
              <a:rPr lang="en-US" sz="3900" dirty="0"/>
              <a:t> </a:t>
            </a:r>
            <a:r>
              <a:rPr lang="en-US" sz="3900" dirty="0" err="1"/>
              <a:t>hmuh</a:t>
            </a:r>
            <a:r>
              <a:rPr lang="en-US" sz="3900" dirty="0"/>
              <a:t> ka duh.</a:t>
            </a:r>
          </a:p>
        </p:txBody>
      </p:sp>
    </p:spTree>
  </p:cSld>
  <p:clrMapOvr>
    <a:masterClrMapping/>
  </p:clrMapOvr>
</p:sld>
</file>

<file path=ppt/slides/slide19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A </a:t>
            </a:r>
            <a:r>
              <a:rPr lang="en-US" sz="3900" dirty="0" err="1"/>
              <a:t>thiang</a:t>
            </a:r>
            <a:r>
              <a:rPr lang="en-US" sz="3900" dirty="0"/>
              <a:t> </a:t>
            </a:r>
            <a:r>
              <a:rPr lang="en-US" sz="3900" dirty="0" err="1"/>
              <a:t>nunnem</a:t>
            </a:r>
            <a:r>
              <a:rPr lang="en-US" sz="3900" dirty="0"/>
              <a:t> nun </a:t>
            </a:r>
            <a:r>
              <a:rPr lang="en-US" sz="3900" dirty="0" err="1"/>
              <a:t>tha</a:t>
            </a:r>
            <a:r>
              <a:rPr lang="en-US" sz="3900" dirty="0"/>
              <a:t> </a:t>
            </a:r>
            <a:r>
              <a:rPr lang="en-US" sz="3900" dirty="0" err="1"/>
              <a:t>bikmi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sinah</a:t>
            </a:r>
            <a:r>
              <a:rPr lang="en-US" sz="3900" dirty="0"/>
              <a:t> </a:t>
            </a:r>
            <a:r>
              <a:rPr lang="en-US" sz="3900" dirty="0" err="1"/>
              <a:t>kei</a:t>
            </a:r>
            <a:r>
              <a:rPr lang="en-US" sz="3900" dirty="0"/>
              <a:t> ka hung,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nang</a:t>
            </a:r>
            <a:r>
              <a:rPr lang="en-US" sz="3900" dirty="0"/>
              <a:t> </a:t>
            </a:r>
            <a:r>
              <a:rPr lang="en-US" sz="3900" dirty="0" err="1"/>
              <a:t>mah</a:t>
            </a:r>
            <a:r>
              <a:rPr lang="en-US" sz="3900" dirty="0"/>
              <a:t> </a:t>
            </a:r>
            <a:r>
              <a:rPr lang="en-US" sz="3900" dirty="0" err="1"/>
              <a:t>kut</a:t>
            </a:r>
            <a:r>
              <a:rPr lang="en-US" sz="3900" dirty="0"/>
              <a:t> </a:t>
            </a:r>
            <a:r>
              <a:rPr lang="en-US" sz="3900" dirty="0" err="1"/>
              <a:t>chungah</a:t>
            </a:r>
            <a:r>
              <a:rPr lang="en-US" sz="3900" dirty="0"/>
              <a:t> khan, Ka </a:t>
            </a:r>
            <a:r>
              <a:rPr lang="en-US" sz="3900" dirty="0" err="1"/>
              <a:t>zohkhenh</a:t>
            </a:r>
            <a:r>
              <a:rPr lang="en-US" sz="3900" dirty="0"/>
              <a:t> ka </a:t>
            </a:r>
            <a:r>
              <a:rPr lang="en-US" sz="3900" dirty="0" err="1"/>
              <a:t>domh-tlai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9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Ka </a:t>
            </a:r>
            <a:r>
              <a:rPr lang="en-US" sz="3900" dirty="0" err="1"/>
              <a:t>hun</a:t>
            </a:r>
            <a:r>
              <a:rPr lang="en-US" sz="3900" dirty="0"/>
              <a:t> </a:t>
            </a:r>
            <a:r>
              <a:rPr lang="en-US" sz="3900" dirty="0" err="1"/>
              <a:t>lioah</a:t>
            </a:r>
            <a:r>
              <a:rPr lang="en-US" sz="3900" dirty="0"/>
              <a:t>, Ka </a:t>
            </a:r>
            <a:r>
              <a:rPr lang="en-US" sz="3900" dirty="0" err="1"/>
              <a:t>hun</a:t>
            </a:r>
            <a:r>
              <a:rPr lang="en-US" sz="3900" dirty="0"/>
              <a:t> </a:t>
            </a:r>
            <a:r>
              <a:rPr lang="en-US" sz="3900" dirty="0" err="1"/>
              <a:t>lioah</a:t>
            </a:r>
            <a:r>
              <a:rPr lang="en-US" sz="3900" dirty="0"/>
              <a:t>, </a:t>
            </a:r>
            <a:r>
              <a:rPr lang="en-US" sz="3900" dirty="0" err="1"/>
              <a:t>Thlua-chuahnak</a:t>
            </a:r>
            <a:r>
              <a:rPr lang="en-US" sz="3900" dirty="0"/>
              <a:t> </a:t>
            </a:r>
            <a:r>
              <a:rPr lang="en-US" sz="3900" dirty="0" err="1"/>
              <a:t>hmuh</a:t>
            </a:r>
            <a:r>
              <a:rPr lang="en-US" sz="3900" dirty="0"/>
              <a:t> ka duh ca, Ka </a:t>
            </a:r>
            <a:r>
              <a:rPr lang="en-US" sz="3900" dirty="0" err="1"/>
              <a:t>hun</a:t>
            </a:r>
            <a:r>
              <a:rPr lang="en-US" sz="3900" dirty="0"/>
              <a:t> </a:t>
            </a:r>
            <a:r>
              <a:rPr lang="en-US" sz="3900" dirty="0" err="1"/>
              <a:t>lioah</a:t>
            </a:r>
            <a:r>
              <a:rPr lang="en-US" sz="3900" dirty="0"/>
              <a:t>, Ka </a:t>
            </a:r>
            <a:r>
              <a:rPr lang="en-US" sz="3900" dirty="0" err="1"/>
              <a:t>hun</a:t>
            </a:r>
            <a:r>
              <a:rPr lang="en-US" sz="3900" dirty="0"/>
              <a:t> </a:t>
            </a:r>
            <a:r>
              <a:rPr lang="en-US" sz="3900" dirty="0" err="1"/>
              <a:t>lioah</a:t>
            </a:r>
            <a:r>
              <a:rPr lang="en-US" sz="3900" dirty="0"/>
              <a:t>, Ka lung </a:t>
            </a:r>
            <a:r>
              <a:rPr lang="en-US" sz="3900" dirty="0" err="1"/>
              <a:t>daihnak</a:t>
            </a:r>
            <a:r>
              <a:rPr lang="en-US" sz="3900" dirty="0"/>
              <a:t> </a:t>
            </a:r>
            <a:r>
              <a:rPr lang="en-US" sz="3900" dirty="0" err="1"/>
              <a:t>hmuh</a:t>
            </a:r>
            <a:r>
              <a:rPr lang="en-US" sz="3900" dirty="0"/>
              <a:t> ka duh.</a:t>
            </a:r>
          </a:p>
        </p:txBody>
      </p:sp>
    </p:spTree>
  </p:cSld>
  <p:clrMapOvr>
    <a:masterClrMapping/>
  </p:clrMapOvr>
</p:sld>
</file>

<file path=ppt/slides/slide19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nangmah</a:t>
            </a:r>
            <a:r>
              <a:rPr lang="en-US" sz="3900" dirty="0"/>
              <a:t> sin </a:t>
            </a:r>
            <a:r>
              <a:rPr lang="en-US" sz="3900" dirty="0" err="1"/>
              <a:t>kep</a:t>
            </a:r>
            <a:r>
              <a:rPr lang="en-US" sz="3900" dirty="0"/>
              <a:t> </a:t>
            </a:r>
            <a:r>
              <a:rPr lang="en-US" sz="3900" dirty="0" err="1"/>
              <a:t>lawngah</a:t>
            </a:r>
            <a:r>
              <a:rPr lang="en-US" sz="3900" dirty="0"/>
              <a:t>, Ka </a:t>
            </a:r>
            <a:r>
              <a:rPr lang="en-US" sz="3900" dirty="0" err="1"/>
              <a:t>thlarau</a:t>
            </a:r>
            <a:r>
              <a:rPr lang="en-US" sz="3900" dirty="0"/>
              <a:t> </a:t>
            </a:r>
            <a:r>
              <a:rPr lang="en-US" sz="3900" dirty="0" err="1"/>
              <a:t>daihnak</a:t>
            </a:r>
            <a:r>
              <a:rPr lang="en-US" sz="3900" dirty="0"/>
              <a:t> a um, Ka </a:t>
            </a:r>
            <a:r>
              <a:rPr lang="en-US" sz="3900" dirty="0" err="1"/>
              <a:t>thih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 </a:t>
            </a:r>
            <a:r>
              <a:rPr lang="en-US" sz="3900" dirty="0" err="1"/>
              <a:t>vanmi</a:t>
            </a:r>
            <a:r>
              <a:rPr lang="en-US" sz="3900" dirty="0"/>
              <a:t> </a:t>
            </a:r>
            <a:r>
              <a:rPr lang="en-US" sz="3900" dirty="0" err="1"/>
              <a:t>lakah</a:t>
            </a:r>
            <a:r>
              <a:rPr lang="en-US" sz="3900" dirty="0"/>
              <a:t>, Ka </a:t>
            </a:r>
            <a:r>
              <a:rPr lang="en-US" sz="3900" dirty="0" err="1"/>
              <a:t>thlarau</a:t>
            </a:r>
            <a:r>
              <a:rPr lang="en-US" sz="3900" dirty="0"/>
              <a:t> </a:t>
            </a:r>
            <a:r>
              <a:rPr lang="en-US" sz="3900" dirty="0" err="1"/>
              <a:t>nang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9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Ka </a:t>
            </a:r>
            <a:r>
              <a:rPr lang="en-US" sz="3900" dirty="0" err="1"/>
              <a:t>hun</a:t>
            </a:r>
            <a:r>
              <a:rPr lang="en-US" sz="3900" dirty="0"/>
              <a:t> </a:t>
            </a:r>
            <a:r>
              <a:rPr lang="en-US" sz="3900" dirty="0" err="1"/>
              <a:t>lioah</a:t>
            </a:r>
            <a:r>
              <a:rPr lang="en-US" sz="3900" dirty="0"/>
              <a:t>, Ka </a:t>
            </a:r>
            <a:r>
              <a:rPr lang="en-US" sz="3900" dirty="0" err="1"/>
              <a:t>hun</a:t>
            </a:r>
            <a:r>
              <a:rPr lang="en-US" sz="3900" dirty="0"/>
              <a:t> </a:t>
            </a:r>
            <a:r>
              <a:rPr lang="en-US" sz="3900" dirty="0" err="1"/>
              <a:t>lioah</a:t>
            </a:r>
            <a:r>
              <a:rPr lang="en-US" sz="3900" dirty="0"/>
              <a:t>, </a:t>
            </a:r>
            <a:r>
              <a:rPr lang="en-US" sz="3900" dirty="0" err="1"/>
              <a:t>Thlua-chuahnak</a:t>
            </a:r>
            <a:r>
              <a:rPr lang="en-US" sz="3900" dirty="0"/>
              <a:t> </a:t>
            </a:r>
            <a:r>
              <a:rPr lang="en-US" sz="3900" dirty="0" err="1"/>
              <a:t>hmuh</a:t>
            </a:r>
            <a:r>
              <a:rPr lang="en-US" sz="3900" dirty="0"/>
              <a:t> ka duh ca, Ka </a:t>
            </a:r>
            <a:r>
              <a:rPr lang="en-US" sz="3900" dirty="0" err="1"/>
              <a:t>hun</a:t>
            </a:r>
            <a:r>
              <a:rPr lang="en-US" sz="3900" dirty="0"/>
              <a:t> </a:t>
            </a:r>
            <a:r>
              <a:rPr lang="en-US" sz="3900" dirty="0" err="1"/>
              <a:t>lioah</a:t>
            </a:r>
            <a:r>
              <a:rPr lang="en-US" sz="3900" dirty="0"/>
              <a:t>, Ka </a:t>
            </a:r>
            <a:r>
              <a:rPr lang="en-US" sz="3900" dirty="0" err="1"/>
              <a:t>hun</a:t>
            </a:r>
            <a:r>
              <a:rPr lang="en-US" sz="3900" dirty="0"/>
              <a:t> </a:t>
            </a:r>
            <a:r>
              <a:rPr lang="en-US" sz="3900" dirty="0" err="1"/>
              <a:t>lioah</a:t>
            </a:r>
            <a:r>
              <a:rPr lang="en-US" sz="3900" dirty="0"/>
              <a:t>, Ka lung </a:t>
            </a:r>
            <a:r>
              <a:rPr lang="en-US" sz="3900" dirty="0" err="1"/>
              <a:t>daihnak</a:t>
            </a:r>
            <a:r>
              <a:rPr lang="en-US" sz="3900" dirty="0"/>
              <a:t> </a:t>
            </a:r>
            <a:r>
              <a:rPr lang="en-US" sz="3900" dirty="0" err="1"/>
              <a:t>hmuh</a:t>
            </a:r>
            <a:r>
              <a:rPr lang="en-US" sz="3900" dirty="0"/>
              <a:t> ka duh.</a:t>
            </a:r>
          </a:p>
        </p:txBody>
      </p:sp>
    </p:spTree>
  </p:cSld>
  <p:clrMapOvr>
    <a:masterClrMapping/>
  </p:clrMapOvr>
</p:sld>
</file>

<file path=ppt/slides/slide19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Ka </a:t>
            </a:r>
            <a:r>
              <a:rPr lang="en-US" sz="3900" dirty="0" err="1"/>
              <a:t>sinah</a:t>
            </a:r>
            <a:r>
              <a:rPr lang="en-US" sz="3900" dirty="0"/>
              <a:t> um,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lawm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ning</a:t>
            </a:r>
            <a:r>
              <a:rPr lang="en-US" sz="3900" dirty="0"/>
              <a:t>, Hi </a:t>
            </a:r>
            <a:r>
              <a:rPr lang="en-US" sz="3900" dirty="0" err="1"/>
              <a:t>vawlei</a:t>
            </a:r>
            <a:r>
              <a:rPr lang="en-US" sz="3900" dirty="0"/>
              <a:t> lam </a:t>
            </a:r>
            <a:r>
              <a:rPr lang="en-US" sz="3900" dirty="0" err="1"/>
              <a:t>har</a:t>
            </a:r>
            <a:r>
              <a:rPr lang="en-US" sz="3900" dirty="0"/>
              <a:t> </a:t>
            </a:r>
            <a:r>
              <a:rPr lang="en-US" sz="3900" dirty="0" err="1"/>
              <a:t>ahhin</a:t>
            </a:r>
            <a:r>
              <a:rPr lang="en-US" sz="3900" dirty="0"/>
              <a:t>, </a:t>
            </a:r>
            <a:r>
              <a:rPr lang="en-US" sz="3900" dirty="0" err="1"/>
              <a:t>Ngaihchiatnak</a:t>
            </a:r>
            <a:r>
              <a:rPr lang="en-US" sz="3900" dirty="0"/>
              <a:t> </a:t>
            </a:r>
            <a:r>
              <a:rPr lang="en-US" sz="3900" dirty="0" err="1"/>
              <a:t>lawmhnak</a:t>
            </a:r>
            <a:r>
              <a:rPr lang="en-US" sz="3900" dirty="0"/>
              <a:t> </a:t>
            </a:r>
            <a:r>
              <a:rPr lang="en-US" sz="3900" dirty="0" err="1"/>
              <a:t>siter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Khuamui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ceunak</a:t>
            </a:r>
            <a:r>
              <a:rPr lang="en-US" sz="3900" dirty="0"/>
              <a:t> </a:t>
            </a:r>
            <a:r>
              <a:rPr lang="en-US" sz="3900" dirty="0" err="1"/>
              <a:t>siter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19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Ka </a:t>
            </a:r>
            <a:r>
              <a:rPr lang="en-US" sz="3900" dirty="0" err="1"/>
              <a:t>hun</a:t>
            </a:r>
            <a:r>
              <a:rPr lang="en-US" sz="3900" dirty="0"/>
              <a:t> </a:t>
            </a:r>
            <a:r>
              <a:rPr lang="en-US" sz="3900" dirty="0" err="1"/>
              <a:t>lioah</a:t>
            </a:r>
            <a:r>
              <a:rPr lang="en-US" sz="3900" dirty="0"/>
              <a:t>, Ka </a:t>
            </a:r>
            <a:r>
              <a:rPr lang="en-US" sz="3900" dirty="0" err="1"/>
              <a:t>hun</a:t>
            </a:r>
            <a:r>
              <a:rPr lang="en-US" sz="3900" dirty="0"/>
              <a:t> </a:t>
            </a:r>
            <a:r>
              <a:rPr lang="en-US" sz="3900" dirty="0" err="1"/>
              <a:t>lioah</a:t>
            </a:r>
            <a:r>
              <a:rPr lang="en-US" sz="3900" dirty="0"/>
              <a:t>, </a:t>
            </a:r>
            <a:r>
              <a:rPr lang="en-US" sz="3900" dirty="0" err="1"/>
              <a:t>Thlua-chuahnak</a:t>
            </a:r>
            <a:r>
              <a:rPr lang="en-US" sz="3900" dirty="0"/>
              <a:t> </a:t>
            </a:r>
            <a:r>
              <a:rPr lang="en-US" sz="3900" dirty="0" err="1"/>
              <a:t>hmuh</a:t>
            </a:r>
            <a:r>
              <a:rPr lang="en-US" sz="3900" dirty="0"/>
              <a:t> ka duh ca, Ka </a:t>
            </a:r>
            <a:r>
              <a:rPr lang="en-US" sz="3900" dirty="0" err="1"/>
              <a:t>hun</a:t>
            </a:r>
            <a:r>
              <a:rPr lang="en-US" sz="3900" dirty="0"/>
              <a:t> </a:t>
            </a:r>
            <a:r>
              <a:rPr lang="en-US" sz="3900" dirty="0" err="1"/>
              <a:t>lioah</a:t>
            </a:r>
            <a:r>
              <a:rPr lang="en-US" sz="3900" dirty="0"/>
              <a:t>, Ka </a:t>
            </a:r>
            <a:r>
              <a:rPr lang="en-US" sz="3900" dirty="0" err="1"/>
              <a:t>hun</a:t>
            </a:r>
            <a:r>
              <a:rPr lang="en-US" sz="3900" dirty="0"/>
              <a:t> </a:t>
            </a:r>
            <a:r>
              <a:rPr lang="en-US" sz="3900" dirty="0" err="1"/>
              <a:t>lioah</a:t>
            </a:r>
            <a:r>
              <a:rPr lang="en-US" sz="3900" dirty="0"/>
              <a:t>, Ka lung </a:t>
            </a:r>
            <a:r>
              <a:rPr lang="en-US" sz="3900" dirty="0" err="1"/>
              <a:t>daihnak</a:t>
            </a:r>
            <a:r>
              <a:rPr lang="en-US" sz="3900" dirty="0"/>
              <a:t> </a:t>
            </a:r>
            <a:r>
              <a:rPr lang="en-US" sz="3900" dirty="0" err="1"/>
              <a:t>hmuh</a:t>
            </a:r>
            <a:r>
              <a:rPr lang="en-US" sz="3900" dirty="0"/>
              <a:t> ka duh.</a:t>
            </a:r>
          </a:p>
        </p:txBody>
      </p:sp>
    </p:spTree>
  </p:cSld>
  <p:clrMapOvr>
    <a:masterClrMapping/>
  </p:clrMapOvr>
</p:sld>
</file>

<file path=ppt/slides/slide20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20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249. HRINTHANNAK KHA ING TUAH</a:t>
            </a:r>
          </a:p>
          <a:p>
            <a:r>
              <a:rPr lang="en-US" sz="3900" dirty="0" err="1"/>
              <a:t>Doh</a:t>
            </a:r>
            <a:r>
              <a:rPr lang="en-US" sz="3900" dirty="0"/>
              <a:t> is </a:t>
            </a:r>
            <a:r>
              <a:rPr lang="en-US" sz="3900" dirty="0" err="1"/>
              <a:t>Eb</a:t>
            </a:r>
            <a:endParaRPr lang="en-US" sz="3900" dirty="0"/>
          </a:p>
        </p:txBody>
      </p:sp>
    </p:spTree>
  </p:cSld>
  <p:clrMapOvr>
    <a:masterClrMapping/>
  </p:clrMapOvr>
</p:sld>
</file>

<file path=ppt/slides/slide20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pakhat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sinah</a:t>
            </a:r>
            <a:r>
              <a:rPr lang="en-US" sz="3900" dirty="0"/>
              <a:t> </a:t>
            </a:r>
            <a:r>
              <a:rPr lang="en-US" sz="3900" dirty="0" err="1"/>
              <a:t>zan</a:t>
            </a:r>
            <a:r>
              <a:rPr lang="en-US" sz="3900" dirty="0"/>
              <a:t> ah a </a:t>
            </a:r>
            <a:r>
              <a:rPr lang="en-US" sz="3900" dirty="0" err="1"/>
              <a:t>ra</a:t>
            </a:r>
            <a:r>
              <a:rPr lang="en-US" sz="3900" dirty="0"/>
              <a:t>, Mi </a:t>
            </a:r>
            <a:r>
              <a:rPr lang="en-US" sz="3900" dirty="0" err="1"/>
              <a:t>khamh</a:t>
            </a:r>
            <a:r>
              <a:rPr lang="en-US" sz="3900" dirty="0"/>
              <a:t> </a:t>
            </a:r>
            <a:r>
              <a:rPr lang="en-US" sz="3900" dirty="0" err="1"/>
              <a:t>ceunak</a:t>
            </a:r>
            <a:r>
              <a:rPr lang="en-US" sz="3900" dirty="0"/>
              <a:t> lam </a:t>
            </a:r>
            <a:r>
              <a:rPr lang="en-US" sz="3900" dirty="0" err="1"/>
              <a:t>kha</a:t>
            </a:r>
            <a:r>
              <a:rPr lang="en-US" sz="3900" dirty="0"/>
              <a:t> amah </a:t>
            </a:r>
            <a:r>
              <a:rPr lang="en-US" sz="3900" dirty="0" err="1"/>
              <a:t>hal</a:t>
            </a:r>
            <a:r>
              <a:rPr lang="en-US" sz="3900" dirty="0"/>
              <a:t> duh ah,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fiang</a:t>
            </a:r>
            <a:r>
              <a:rPr lang="en-US" sz="3900" dirty="0"/>
              <a:t> </a:t>
            </a:r>
            <a:r>
              <a:rPr lang="en-US" sz="3900" dirty="0" err="1"/>
              <a:t>te</a:t>
            </a:r>
            <a:r>
              <a:rPr lang="en-US" sz="3900" dirty="0"/>
              <a:t>-in a </a:t>
            </a:r>
            <a:r>
              <a:rPr lang="en-US" sz="3900" dirty="0" err="1"/>
              <a:t>chim</a:t>
            </a:r>
            <a:r>
              <a:rPr lang="en-US" sz="3900" dirty="0"/>
              <a:t> hi </a:t>
            </a:r>
            <a:r>
              <a:rPr lang="en-US" sz="3900" dirty="0" err="1"/>
              <a:t>bia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, "</a:t>
            </a:r>
            <a:r>
              <a:rPr lang="en-US" sz="3900" dirty="0" err="1"/>
              <a:t>Hrin</a:t>
            </a:r>
            <a:r>
              <a:rPr lang="en-US" sz="3900" dirty="0"/>
              <a:t> </a:t>
            </a:r>
            <a:r>
              <a:rPr lang="en-US" sz="3900" dirty="0" err="1"/>
              <a:t>thannak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ing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."</a:t>
            </a:r>
          </a:p>
        </p:txBody>
      </p:sp>
    </p:spTree>
  </p:cSld>
  <p:clrMapOvr>
    <a:masterClrMapping/>
  </p:clrMapOvr>
</p:sld>
</file>

<file path=ppt/slides/slide20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Hrin</a:t>
            </a:r>
            <a:r>
              <a:rPr lang="en-US" sz="3900" dirty="0"/>
              <a:t> </a:t>
            </a:r>
            <a:r>
              <a:rPr lang="en-US" sz="3900" dirty="0" err="1"/>
              <a:t>thannak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ing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. (</a:t>
            </a:r>
            <a:r>
              <a:rPr lang="en-US" sz="3900" dirty="0" err="1"/>
              <a:t>ingtuah</a:t>
            </a:r>
            <a:r>
              <a:rPr lang="en-US" sz="3900" dirty="0"/>
              <a:t>) </a:t>
            </a:r>
            <a:r>
              <a:rPr lang="en-US" sz="3900" dirty="0" err="1"/>
              <a:t>Hrin</a:t>
            </a:r>
            <a:r>
              <a:rPr lang="en-US" sz="3900" dirty="0"/>
              <a:t> </a:t>
            </a:r>
            <a:r>
              <a:rPr lang="en-US" sz="3900" dirty="0" err="1"/>
              <a:t>thannak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ing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(</a:t>
            </a:r>
            <a:r>
              <a:rPr lang="en-US" sz="3900" dirty="0" err="1"/>
              <a:t>ingtuah</a:t>
            </a:r>
            <a:r>
              <a:rPr lang="en-US" sz="3900" dirty="0"/>
              <a:t>) </a:t>
            </a:r>
            <a:r>
              <a:rPr lang="en-US" sz="3900" dirty="0" err="1"/>
              <a:t>Hitihin</a:t>
            </a:r>
            <a:r>
              <a:rPr lang="en-US" sz="3900" dirty="0"/>
              <a:t> </a:t>
            </a:r>
            <a:r>
              <a:rPr lang="en-US" sz="3900" dirty="0" err="1"/>
              <a:t>bia</a:t>
            </a:r>
            <a:r>
              <a:rPr lang="en-US" sz="3900" dirty="0"/>
              <a:t> </a:t>
            </a:r>
            <a:r>
              <a:rPr lang="en-US" sz="3900" dirty="0" err="1"/>
              <a:t>ngai</a:t>
            </a:r>
            <a:r>
              <a:rPr lang="en-US" sz="3900" dirty="0"/>
              <a:t> </a:t>
            </a:r>
            <a:r>
              <a:rPr lang="en-US" sz="3900" dirty="0" err="1"/>
              <a:t>te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chimh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, "</a:t>
            </a:r>
            <a:r>
              <a:rPr lang="en-US" sz="3900" dirty="0" err="1"/>
              <a:t>Hrin</a:t>
            </a:r>
            <a:r>
              <a:rPr lang="en-US" sz="3900" dirty="0"/>
              <a:t> </a:t>
            </a:r>
            <a:r>
              <a:rPr lang="en-US" sz="3900" dirty="0" err="1"/>
              <a:t>thannak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ing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." (</a:t>
            </a:r>
            <a:r>
              <a:rPr lang="en-US" sz="3900" dirty="0" err="1"/>
              <a:t>ingtuah</a:t>
            </a:r>
            <a:r>
              <a:rPr lang="en-US" sz="3900" dirty="0"/>
              <a:t>)</a:t>
            </a:r>
          </a:p>
        </p:txBody>
      </p:sp>
    </p:spTree>
  </p:cSld>
  <p:clrMapOvr>
    <a:masterClrMapping/>
  </p:clrMapOvr>
</p:sld>
</file>

<file path=ppt/slides/slide20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Fa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bia</a:t>
            </a:r>
            <a:r>
              <a:rPr lang="en-US" sz="3900" dirty="0"/>
              <a:t> a </a:t>
            </a:r>
            <a:r>
              <a:rPr lang="en-US" sz="3900" dirty="0" err="1"/>
              <a:t>ceihtak</a:t>
            </a:r>
            <a:r>
              <a:rPr lang="en-US" sz="3900" dirty="0"/>
              <a:t> mi </a:t>
            </a:r>
            <a:r>
              <a:rPr lang="en-US" sz="3900" dirty="0" err="1"/>
              <a:t>kha</a:t>
            </a:r>
            <a:r>
              <a:rPr lang="en-US" sz="3900" dirty="0"/>
              <a:t>, </a:t>
            </a:r>
            <a:r>
              <a:rPr lang="en-US" sz="3900" dirty="0" err="1"/>
              <a:t>Vawlei</a:t>
            </a:r>
            <a:r>
              <a:rPr lang="en-US" sz="3900" dirty="0"/>
              <a:t> </a:t>
            </a:r>
            <a:r>
              <a:rPr lang="en-US" sz="3900" dirty="0" err="1"/>
              <a:t>cung</a:t>
            </a:r>
            <a:r>
              <a:rPr lang="en-US" sz="3900" dirty="0"/>
              <a:t> mi </a:t>
            </a:r>
            <a:r>
              <a:rPr lang="en-US" sz="3900" dirty="0" err="1"/>
              <a:t>zakip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ngai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, A </a:t>
            </a:r>
            <a:r>
              <a:rPr lang="en-US" sz="3900" dirty="0" err="1"/>
              <a:t>chiahtak</a:t>
            </a:r>
            <a:r>
              <a:rPr lang="en-US" sz="3900" dirty="0"/>
              <a:t> </a:t>
            </a:r>
            <a:r>
              <a:rPr lang="en-US" sz="3900" dirty="0" err="1"/>
              <a:t>bia</a:t>
            </a:r>
            <a:r>
              <a:rPr lang="en-US" sz="3900" dirty="0"/>
              <a:t> </a:t>
            </a:r>
            <a:r>
              <a:rPr lang="en-US" sz="3900" dirty="0" err="1"/>
              <a:t>zei</a:t>
            </a:r>
            <a:r>
              <a:rPr lang="en-US" sz="3900" dirty="0"/>
              <a:t> </a:t>
            </a:r>
            <a:r>
              <a:rPr lang="en-US" sz="3900" dirty="0" err="1"/>
              <a:t>ual</a:t>
            </a:r>
            <a:r>
              <a:rPr lang="en-US" sz="3900" dirty="0"/>
              <a:t> lo-ah canter </a:t>
            </a:r>
            <a:r>
              <a:rPr lang="en-US" sz="3900" dirty="0" err="1"/>
              <a:t>hlah</a:t>
            </a:r>
            <a:r>
              <a:rPr lang="en-US" sz="3900" dirty="0"/>
              <a:t>, "</a:t>
            </a:r>
            <a:r>
              <a:rPr lang="en-US" sz="3900" dirty="0" err="1"/>
              <a:t>Hrin</a:t>
            </a:r>
            <a:r>
              <a:rPr lang="en-US" sz="3900" dirty="0"/>
              <a:t> </a:t>
            </a:r>
            <a:r>
              <a:rPr lang="en-US" sz="3900" dirty="0" err="1"/>
              <a:t>thannak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ing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."</a:t>
            </a:r>
          </a:p>
        </p:txBody>
      </p:sp>
    </p:spTree>
  </p:cSld>
  <p:clrMapOvr>
    <a:masterClrMapping/>
  </p:clrMapOvr>
</p:sld>
</file>

<file path=ppt/slides/slide20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Hrin</a:t>
            </a:r>
            <a:r>
              <a:rPr lang="en-US" sz="3900" dirty="0"/>
              <a:t> </a:t>
            </a:r>
            <a:r>
              <a:rPr lang="en-US" sz="3900" dirty="0" err="1"/>
              <a:t>thannak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ing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. (</a:t>
            </a:r>
            <a:r>
              <a:rPr lang="en-US" sz="3900" dirty="0" err="1"/>
              <a:t>ingtuah</a:t>
            </a:r>
            <a:r>
              <a:rPr lang="en-US" sz="3900" dirty="0"/>
              <a:t>) </a:t>
            </a:r>
            <a:r>
              <a:rPr lang="en-US" sz="3900" dirty="0" err="1"/>
              <a:t>Hrin</a:t>
            </a:r>
            <a:r>
              <a:rPr lang="en-US" sz="3900" dirty="0"/>
              <a:t> </a:t>
            </a:r>
            <a:r>
              <a:rPr lang="en-US" sz="3900" dirty="0" err="1"/>
              <a:t>thannak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ing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(</a:t>
            </a:r>
            <a:r>
              <a:rPr lang="en-US" sz="3900" dirty="0" err="1"/>
              <a:t>ingtuah</a:t>
            </a:r>
            <a:r>
              <a:rPr lang="en-US" sz="3900" dirty="0"/>
              <a:t>) </a:t>
            </a:r>
            <a:r>
              <a:rPr lang="en-US" sz="3900" dirty="0" err="1"/>
              <a:t>Hitihin</a:t>
            </a:r>
            <a:r>
              <a:rPr lang="en-US" sz="3900" dirty="0"/>
              <a:t> </a:t>
            </a:r>
            <a:r>
              <a:rPr lang="en-US" sz="3900" dirty="0" err="1"/>
              <a:t>bia</a:t>
            </a:r>
            <a:r>
              <a:rPr lang="en-US" sz="3900" dirty="0"/>
              <a:t> </a:t>
            </a:r>
            <a:r>
              <a:rPr lang="en-US" sz="3900" dirty="0" err="1"/>
              <a:t>ngai</a:t>
            </a:r>
            <a:r>
              <a:rPr lang="en-US" sz="3900" dirty="0"/>
              <a:t> </a:t>
            </a:r>
            <a:r>
              <a:rPr lang="en-US" sz="3900" dirty="0" err="1"/>
              <a:t>te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chimh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, "</a:t>
            </a:r>
            <a:r>
              <a:rPr lang="en-US" sz="3900" dirty="0" err="1"/>
              <a:t>Hrin</a:t>
            </a:r>
            <a:r>
              <a:rPr lang="en-US" sz="3900" dirty="0"/>
              <a:t> </a:t>
            </a:r>
            <a:r>
              <a:rPr lang="en-US" sz="3900" dirty="0" err="1"/>
              <a:t>thannak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ing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." (</a:t>
            </a:r>
            <a:r>
              <a:rPr lang="en-US" sz="3900" dirty="0" err="1"/>
              <a:t>ingtuah</a:t>
            </a:r>
            <a:r>
              <a:rPr lang="en-US" sz="3900" dirty="0"/>
              <a:t>)</a:t>
            </a:r>
          </a:p>
        </p:txBody>
      </p:sp>
    </p:spTree>
  </p:cSld>
  <p:clrMapOvr>
    <a:masterClrMapping/>
  </p:clrMapOvr>
</p:sld>
</file>

<file path=ppt/slides/slide20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Khamh</a:t>
            </a:r>
            <a:r>
              <a:rPr lang="en-US" sz="3900" dirty="0"/>
              <a:t> </a:t>
            </a:r>
            <a:r>
              <a:rPr lang="en-US" sz="3900" dirty="0" err="1"/>
              <a:t>ciami</a:t>
            </a:r>
            <a:r>
              <a:rPr lang="en-US" sz="3900" dirty="0"/>
              <a:t> he </a:t>
            </a:r>
            <a:r>
              <a:rPr lang="en-US" sz="3900" dirty="0" err="1"/>
              <a:t>lawmhnak</a:t>
            </a:r>
            <a:r>
              <a:rPr lang="en-US" sz="3900" dirty="0"/>
              <a:t> </a:t>
            </a:r>
            <a:r>
              <a:rPr lang="en-US" sz="3900" dirty="0" err="1"/>
              <a:t>hla</a:t>
            </a:r>
            <a:r>
              <a:rPr lang="en-US" sz="3900" dirty="0"/>
              <a:t> </a:t>
            </a:r>
            <a:r>
              <a:rPr lang="en-US" sz="3900" dirty="0" err="1"/>
              <a:t>thawh</a:t>
            </a:r>
            <a:r>
              <a:rPr lang="en-US" sz="3900" dirty="0"/>
              <a:t> </a:t>
            </a:r>
            <a:r>
              <a:rPr lang="en-US" sz="3900" dirty="0" err="1"/>
              <a:t>duhmi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, </a:t>
            </a:r>
            <a:r>
              <a:rPr lang="en-US" sz="3900" dirty="0" err="1"/>
              <a:t>Vancung</a:t>
            </a:r>
            <a:r>
              <a:rPr lang="en-US" sz="3900" dirty="0"/>
              <a:t> </a:t>
            </a:r>
            <a:r>
              <a:rPr lang="en-US" sz="3900" dirty="0" err="1"/>
              <a:t>khua</a:t>
            </a:r>
            <a:r>
              <a:rPr lang="en-US" sz="3900" dirty="0"/>
              <a:t> </a:t>
            </a:r>
            <a:r>
              <a:rPr lang="en-US" sz="3900" dirty="0" err="1"/>
              <a:t>lu</a:t>
            </a:r>
            <a:r>
              <a:rPr lang="en-US" sz="3900" dirty="0"/>
              <a:t>-nun </a:t>
            </a:r>
            <a:r>
              <a:rPr lang="en-US" sz="3900" dirty="0" err="1"/>
              <a:t>daihnak</a:t>
            </a:r>
            <a:r>
              <a:rPr lang="en-US" sz="3900" dirty="0"/>
              <a:t> </a:t>
            </a:r>
            <a:r>
              <a:rPr lang="en-US" sz="3900" dirty="0" err="1"/>
              <a:t>luh</a:t>
            </a:r>
            <a:r>
              <a:rPr lang="en-US" sz="3900" dirty="0"/>
              <a:t> </a:t>
            </a:r>
            <a:r>
              <a:rPr lang="en-US" sz="3900" dirty="0" err="1"/>
              <a:t>duhmi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,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lu-nunnak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nan</a:t>
            </a:r>
            <a:r>
              <a:rPr lang="en-US" sz="3900" dirty="0"/>
              <a:t> duh </a:t>
            </a:r>
            <a:r>
              <a:rPr lang="en-US" sz="3900" dirty="0" err="1"/>
              <a:t>ahcun</a:t>
            </a:r>
            <a:r>
              <a:rPr lang="en-US" sz="3900" dirty="0"/>
              <a:t>,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lu-nunnak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nan</a:t>
            </a:r>
            <a:r>
              <a:rPr lang="en-US" sz="3900" dirty="0"/>
              <a:t> duh </a:t>
            </a:r>
            <a:r>
              <a:rPr lang="en-US" sz="3900" dirty="0" err="1"/>
              <a:t>ahcun</a:t>
            </a:r>
            <a:r>
              <a:rPr lang="en-US" sz="3900" dirty="0"/>
              <a:t>, "</a:t>
            </a:r>
            <a:r>
              <a:rPr lang="en-US" sz="3900" dirty="0" err="1"/>
              <a:t>Hrin</a:t>
            </a:r>
            <a:r>
              <a:rPr lang="en-US" sz="3900" dirty="0"/>
              <a:t> </a:t>
            </a:r>
            <a:r>
              <a:rPr lang="en-US" sz="3900" dirty="0" err="1"/>
              <a:t>thannak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ing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."</a:t>
            </a:r>
          </a:p>
        </p:txBody>
      </p:sp>
    </p:spTree>
  </p:cSld>
  <p:clrMapOvr>
    <a:masterClrMapping/>
  </p:clrMapOvr>
</p:sld>
</file>

<file path=ppt/slides/slide20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Hrin</a:t>
            </a:r>
            <a:r>
              <a:rPr lang="en-US" sz="3900" dirty="0"/>
              <a:t> </a:t>
            </a:r>
            <a:r>
              <a:rPr lang="en-US" sz="3900" dirty="0" err="1"/>
              <a:t>thannak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ing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. (</a:t>
            </a:r>
            <a:r>
              <a:rPr lang="en-US" sz="3900" dirty="0" err="1"/>
              <a:t>ingtuah</a:t>
            </a:r>
            <a:r>
              <a:rPr lang="en-US" sz="3900" dirty="0"/>
              <a:t>) </a:t>
            </a:r>
            <a:r>
              <a:rPr lang="en-US" sz="3900" dirty="0" err="1"/>
              <a:t>Hrin</a:t>
            </a:r>
            <a:r>
              <a:rPr lang="en-US" sz="3900" dirty="0"/>
              <a:t> </a:t>
            </a:r>
            <a:r>
              <a:rPr lang="en-US" sz="3900" dirty="0" err="1"/>
              <a:t>thannak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ing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(</a:t>
            </a:r>
            <a:r>
              <a:rPr lang="en-US" sz="3900" dirty="0" err="1"/>
              <a:t>ingtuah</a:t>
            </a:r>
            <a:r>
              <a:rPr lang="en-US" sz="3900" dirty="0"/>
              <a:t>) </a:t>
            </a:r>
            <a:r>
              <a:rPr lang="en-US" sz="3900" dirty="0" err="1"/>
              <a:t>Hitihin</a:t>
            </a:r>
            <a:r>
              <a:rPr lang="en-US" sz="3900" dirty="0"/>
              <a:t> </a:t>
            </a:r>
            <a:r>
              <a:rPr lang="en-US" sz="3900" dirty="0" err="1"/>
              <a:t>bia</a:t>
            </a:r>
            <a:r>
              <a:rPr lang="en-US" sz="3900" dirty="0"/>
              <a:t> </a:t>
            </a:r>
            <a:r>
              <a:rPr lang="en-US" sz="3900" dirty="0" err="1"/>
              <a:t>ngai</a:t>
            </a:r>
            <a:r>
              <a:rPr lang="en-US" sz="3900" dirty="0"/>
              <a:t> </a:t>
            </a:r>
            <a:r>
              <a:rPr lang="en-US" sz="3900" dirty="0" err="1"/>
              <a:t>te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chimh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, "</a:t>
            </a:r>
            <a:r>
              <a:rPr lang="en-US" sz="3900" dirty="0" err="1"/>
              <a:t>Hrin</a:t>
            </a:r>
            <a:r>
              <a:rPr lang="en-US" sz="3900" dirty="0"/>
              <a:t> </a:t>
            </a:r>
            <a:r>
              <a:rPr lang="en-US" sz="3900" dirty="0" err="1"/>
              <a:t>thannak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ing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." (</a:t>
            </a:r>
            <a:r>
              <a:rPr lang="en-US" sz="3900" dirty="0" err="1"/>
              <a:t>ingtuah</a:t>
            </a:r>
            <a:r>
              <a:rPr lang="en-US" sz="3900" dirty="0"/>
              <a:t>)</a:t>
            </a:r>
          </a:p>
        </p:txBody>
      </p:sp>
    </p:spTree>
  </p:cSld>
  <p:clrMapOvr>
    <a:masterClrMapping/>
  </p:clrMapOvr>
</p:sld>
</file>

<file path=ppt/slides/slide20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</a:t>
            </a:r>
            <a:r>
              <a:rPr lang="en-US" sz="3900" dirty="0" err="1"/>
              <a:t>Vancung</a:t>
            </a:r>
            <a:r>
              <a:rPr lang="en-US" sz="3900" dirty="0"/>
              <a:t> </a:t>
            </a:r>
            <a:r>
              <a:rPr lang="en-US" sz="3900" dirty="0" err="1"/>
              <a:t>khua</a:t>
            </a:r>
            <a:r>
              <a:rPr lang="en-US" sz="3900" dirty="0"/>
              <a:t>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duhmi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um </a:t>
            </a:r>
            <a:r>
              <a:rPr lang="en-US" sz="3900" dirty="0" err="1"/>
              <a:t>ko</a:t>
            </a:r>
            <a:r>
              <a:rPr lang="en-US" sz="3900" dirty="0"/>
              <a:t>, A </a:t>
            </a:r>
            <a:r>
              <a:rPr lang="en-US" sz="3900" dirty="0" err="1"/>
              <a:t>tha</a:t>
            </a:r>
            <a:r>
              <a:rPr lang="en-US" sz="3900" dirty="0"/>
              <a:t> </a:t>
            </a:r>
            <a:r>
              <a:rPr lang="en-US" sz="3900" dirty="0" err="1"/>
              <a:t>kutka</a:t>
            </a:r>
            <a:r>
              <a:rPr lang="en-US" sz="3900" dirty="0"/>
              <a:t> </a:t>
            </a:r>
            <a:r>
              <a:rPr lang="en-US" sz="3900" dirty="0" err="1"/>
              <a:t>pawngah</a:t>
            </a:r>
            <a:r>
              <a:rPr lang="en-US" sz="3900" dirty="0"/>
              <a:t> </a:t>
            </a:r>
            <a:r>
              <a:rPr lang="en-US" sz="3900" dirty="0" err="1"/>
              <a:t>nangmah</a:t>
            </a:r>
            <a:r>
              <a:rPr lang="en-US" sz="3900" dirty="0"/>
              <a:t> an </a:t>
            </a:r>
            <a:r>
              <a:rPr lang="en-US" sz="3900" dirty="0" err="1"/>
              <a:t>hngah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A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ca'h</a:t>
            </a:r>
            <a:r>
              <a:rPr lang="en-US" sz="3900" dirty="0"/>
              <a:t> hi </a:t>
            </a:r>
            <a:r>
              <a:rPr lang="en-US" sz="3900" dirty="0" err="1"/>
              <a:t>bia</a:t>
            </a:r>
            <a:r>
              <a:rPr lang="en-US" sz="3900" dirty="0"/>
              <a:t> </a:t>
            </a:r>
            <a:r>
              <a:rPr lang="en-US" sz="3900" dirty="0" err="1"/>
              <a:t>chimh-hrinnak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ngai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"</a:t>
            </a:r>
            <a:r>
              <a:rPr lang="en-US" sz="3900" dirty="0" err="1"/>
              <a:t>Hrin</a:t>
            </a:r>
            <a:r>
              <a:rPr lang="en-US" sz="3900" dirty="0"/>
              <a:t> </a:t>
            </a:r>
            <a:r>
              <a:rPr lang="en-US" sz="3900" dirty="0" err="1"/>
              <a:t>thannak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ing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."</a:t>
            </a:r>
          </a:p>
        </p:txBody>
      </p:sp>
    </p:spTree>
  </p:cSld>
  <p:clrMapOvr>
    <a:masterClrMapping/>
  </p:clrMapOvr>
</p:sld>
</file>

<file path=ppt/slides/slide20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Hrin</a:t>
            </a:r>
            <a:r>
              <a:rPr lang="en-US" sz="3900" dirty="0"/>
              <a:t> </a:t>
            </a:r>
            <a:r>
              <a:rPr lang="en-US" sz="3900" dirty="0" err="1"/>
              <a:t>thannak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ing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. (</a:t>
            </a:r>
            <a:r>
              <a:rPr lang="en-US" sz="3900" dirty="0" err="1"/>
              <a:t>ingtuah</a:t>
            </a:r>
            <a:r>
              <a:rPr lang="en-US" sz="3900" dirty="0"/>
              <a:t>) </a:t>
            </a:r>
            <a:r>
              <a:rPr lang="en-US" sz="3900" dirty="0" err="1"/>
              <a:t>Hrin</a:t>
            </a:r>
            <a:r>
              <a:rPr lang="en-US" sz="3900" dirty="0"/>
              <a:t> </a:t>
            </a:r>
            <a:r>
              <a:rPr lang="en-US" sz="3900" dirty="0" err="1"/>
              <a:t>thannak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ing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(</a:t>
            </a:r>
            <a:r>
              <a:rPr lang="en-US" sz="3900" dirty="0" err="1"/>
              <a:t>ingtuah</a:t>
            </a:r>
            <a:r>
              <a:rPr lang="en-US" sz="3900" dirty="0"/>
              <a:t>) </a:t>
            </a:r>
            <a:r>
              <a:rPr lang="en-US" sz="3900" dirty="0" err="1"/>
              <a:t>Hitihin</a:t>
            </a:r>
            <a:r>
              <a:rPr lang="en-US" sz="3900" dirty="0"/>
              <a:t> </a:t>
            </a:r>
            <a:r>
              <a:rPr lang="en-US" sz="3900" dirty="0" err="1"/>
              <a:t>bia</a:t>
            </a:r>
            <a:r>
              <a:rPr lang="en-US" sz="3900" dirty="0"/>
              <a:t> </a:t>
            </a:r>
            <a:r>
              <a:rPr lang="en-US" sz="3900" dirty="0" err="1"/>
              <a:t>ngai</a:t>
            </a:r>
            <a:r>
              <a:rPr lang="en-US" sz="3900" dirty="0"/>
              <a:t> </a:t>
            </a:r>
            <a:r>
              <a:rPr lang="en-US" sz="3900" dirty="0" err="1"/>
              <a:t>te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chimh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, "</a:t>
            </a:r>
            <a:r>
              <a:rPr lang="en-US" sz="3900" dirty="0" err="1"/>
              <a:t>Hrin</a:t>
            </a:r>
            <a:r>
              <a:rPr lang="en-US" sz="3900" dirty="0"/>
              <a:t> </a:t>
            </a:r>
            <a:r>
              <a:rPr lang="en-US" sz="3900" dirty="0" err="1"/>
              <a:t>thannak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ing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." (</a:t>
            </a:r>
            <a:r>
              <a:rPr lang="en-US" sz="3900" dirty="0" err="1"/>
              <a:t>ingtuah</a:t>
            </a:r>
            <a:r>
              <a:rPr lang="en-US" sz="3900" dirty="0"/>
              <a:t>)</a:t>
            </a:r>
          </a:p>
        </p:txBody>
      </p:sp>
    </p:spTree>
  </p:cSld>
  <p:clrMapOvr>
    <a:masterClrMapping/>
  </p:clrMapOvr>
</p:sld>
</file>

<file path=ppt/slides/slide20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20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250. VAWLEI HNA HNAWHNAK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F</a:t>
            </a:r>
          </a:p>
        </p:txBody>
      </p:sp>
    </p:spTree>
  </p:cSld>
  <p:clrMapOvr>
    <a:masterClrMapping/>
  </p:clrMapOvr>
</p:sld>
</file>

<file path=ppt/slides/slide20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Vawlei</a:t>
            </a:r>
            <a:r>
              <a:rPr lang="en-US" sz="3900" dirty="0"/>
              <a:t> </a:t>
            </a:r>
            <a:r>
              <a:rPr lang="en-US" sz="3900" dirty="0" err="1"/>
              <a:t>hna-hnawhnak</a:t>
            </a:r>
            <a:r>
              <a:rPr lang="en-US" sz="3900" dirty="0"/>
              <a:t> le </a:t>
            </a:r>
            <a:r>
              <a:rPr lang="en-US" sz="3900" dirty="0" err="1"/>
              <a:t>sual</a:t>
            </a:r>
            <a:r>
              <a:rPr lang="en-US" sz="3900" dirty="0"/>
              <a:t> </a:t>
            </a:r>
            <a:r>
              <a:rPr lang="en-US" sz="3900" dirty="0" err="1"/>
              <a:t>sifahnak</a:t>
            </a:r>
            <a:r>
              <a:rPr lang="en-US" sz="3900" dirty="0"/>
              <a:t>, Van ka </a:t>
            </a:r>
            <a:r>
              <a:rPr lang="en-US" sz="3900" dirty="0" err="1"/>
              <a:t>zoh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 </a:t>
            </a:r>
            <a:r>
              <a:rPr lang="en-US" sz="3900" dirty="0" err="1"/>
              <a:t>kai</a:t>
            </a:r>
            <a:r>
              <a:rPr lang="en-US" sz="3900" dirty="0"/>
              <a:t> ka duh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ta</a:t>
            </a:r>
            <a:r>
              <a:rPr lang="en-US" sz="3900" dirty="0"/>
              <a:t>, </a:t>
            </a:r>
            <a:r>
              <a:rPr lang="en-US" sz="3900" dirty="0" err="1"/>
              <a:t>Vancung</a:t>
            </a:r>
            <a:r>
              <a:rPr lang="en-US" sz="3900" dirty="0"/>
              <a:t> ah </a:t>
            </a:r>
            <a:r>
              <a:rPr lang="en-US" sz="3900" dirty="0" err="1"/>
              <a:t>sualnak</a:t>
            </a:r>
            <a:r>
              <a:rPr lang="en-US" sz="3900" dirty="0"/>
              <a:t> a um </a:t>
            </a:r>
            <a:r>
              <a:rPr lang="en-US" sz="3900" dirty="0" err="1"/>
              <a:t>ti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lo, An </a:t>
            </a:r>
            <a:r>
              <a:rPr lang="en-US" sz="3900" dirty="0" err="1"/>
              <a:t>auhnak</a:t>
            </a:r>
            <a:r>
              <a:rPr lang="en-US" sz="3900" dirty="0"/>
              <a:t> aw </a:t>
            </a:r>
            <a:r>
              <a:rPr lang="en-US" sz="3900" dirty="0" err="1"/>
              <a:t>nih</a:t>
            </a:r>
            <a:r>
              <a:rPr lang="en-US" sz="3900" dirty="0"/>
              <a:t>, "Hung </a:t>
            </a:r>
            <a:r>
              <a:rPr lang="en-US" sz="3900" dirty="0" err="1"/>
              <a:t>bai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" an </a:t>
            </a:r>
            <a:r>
              <a:rPr lang="en-US" sz="3900" dirty="0" err="1"/>
              <a:t>ti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0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Nitin</a:t>
            </a:r>
            <a:r>
              <a:rPr lang="en-US" sz="3900" dirty="0"/>
              <a:t> ka </a:t>
            </a:r>
            <a:r>
              <a:rPr lang="en-US" sz="3900" dirty="0" err="1"/>
              <a:t>kalnak</a:t>
            </a:r>
            <a:r>
              <a:rPr lang="en-US" sz="3900" dirty="0"/>
              <a:t> </a:t>
            </a:r>
            <a:r>
              <a:rPr lang="en-US" sz="3900" dirty="0" err="1"/>
              <a:t>vancung</a:t>
            </a:r>
            <a:r>
              <a:rPr lang="en-US" sz="3900" dirty="0"/>
              <a:t> </a:t>
            </a:r>
            <a:r>
              <a:rPr lang="en-US" sz="3900" dirty="0" err="1"/>
              <a:t>khua</a:t>
            </a:r>
            <a:r>
              <a:rPr lang="en-US" sz="3900" dirty="0"/>
              <a:t> lam </a:t>
            </a:r>
            <a:r>
              <a:rPr lang="en-US" sz="3900" dirty="0" err="1"/>
              <a:t>kha</a:t>
            </a:r>
            <a:r>
              <a:rPr lang="en-US" sz="3900" dirty="0"/>
              <a:t>, A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sualnak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 ka </a:t>
            </a:r>
            <a:r>
              <a:rPr lang="en-US" sz="3900" dirty="0" err="1"/>
              <a:t>hlen</a:t>
            </a:r>
            <a:r>
              <a:rPr lang="en-US" sz="3900" dirty="0"/>
              <a:t> </a:t>
            </a:r>
            <a:r>
              <a:rPr lang="en-US" sz="3900" dirty="0" err="1"/>
              <a:t>tawn</a:t>
            </a:r>
            <a:r>
              <a:rPr lang="en-US" sz="3900" dirty="0"/>
              <a:t>, </a:t>
            </a:r>
            <a:r>
              <a:rPr lang="en-US" sz="3900" dirty="0" err="1"/>
              <a:t>Siseh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sualnak</a:t>
            </a:r>
            <a:r>
              <a:rPr lang="en-US" sz="3900" dirty="0"/>
              <a:t> </a:t>
            </a:r>
            <a:r>
              <a:rPr lang="en-US" sz="3900" dirty="0" err="1"/>
              <a:t>naa</a:t>
            </a:r>
            <a:r>
              <a:rPr lang="en-US" sz="3900" dirty="0"/>
              <a:t> </a:t>
            </a:r>
            <a:r>
              <a:rPr lang="en-US" sz="3900" dirty="0" err="1"/>
              <a:t>ngaihchih</a:t>
            </a:r>
            <a:r>
              <a:rPr lang="en-US" sz="3900" dirty="0"/>
              <a:t> </a:t>
            </a:r>
            <a:r>
              <a:rPr lang="en-US" sz="3900" dirty="0" err="1"/>
              <a:t>ahcun</a:t>
            </a:r>
            <a:r>
              <a:rPr lang="en-US" sz="3900" dirty="0"/>
              <a:t>, </a:t>
            </a:r>
            <a:r>
              <a:rPr lang="en-US" sz="3900" dirty="0" err="1"/>
              <a:t>Sualthlah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tiah</a:t>
            </a:r>
            <a:r>
              <a:rPr lang="en-US" sz="3900" dirty="0"/>
              <a:t> </a:t>
            </a:r>
            <a:r>
              <a:rPr lang="en-US" sz="3900" dirty="0" err="1"/>
              <a:t>bia</a:t>
            </a:r>
            <a:r>
              <a:rPr lang="en-US" sz="3900" dirty="0"/>
              <a:t> ka </a:t>
            </a:r>
            <a:r>
              <a:rPr lang="en-US" sz="3900" dirty="0" err="1"/>
              <a:t>theih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0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A </a:t>
            </a:r>
            <a:r>
              <a:rPr lang="en-US" sz="3900" dirty="0" err="1"/>
              <a:t>thiang</a:t>
            </a:r>
            <a:r>
              <a:rPr lang="en-US" sz="3900" dirty="0"/>
              <a:t> le a </a:t>
            </a:r>
            <a:r>
              <a:rPr lang="en-US" sz="3900" dirty="0" err="1"/>
              <a:t>tha</a:t>
            </a:r>
            <a:r>
              <a:rPr lang="en-US" sz="3900" dirty="0"/>
              <a:t> </a:t>
            </a:r>
            <a:r>
              <a:rPr lang="en-US" sz="3900" dirty="0" err="1"/>
              <a:t>bik</a:t>
            </a:r>
            <a:r>
              <a:rPr lang="en-US" sz="3900" dirty="0"/>
              <a:t> </a:t>
            </a:r>
            <a:r>
              <a:rPr lang="en-US" sz="3900" dirty="0" err="1"/>
              <a:t>khua</a:t>
            </a:r>
            <a:r>
              <a:rPr lang="en-US" sz="3900" dirty="0"/>
              <a:t> </a:t>
            </a:r>
            <a:r>
              <a:rPr lang="en-US" sz="3900" dirty="0" err="1"/>
              <a:t>chungah</a:t>
            </a:r>
            <a:r>
              <a:rPr lang="en-US" sz="3900" dirty="0"/>
              <a:t> </a:t>
            </a:r>
            <a:r>
              <a:rPr lang="en-US" sz="3900" dirty="0" err="1"/>
              <a:t>khin</a:t>
            </a:r>
            <a:r>
              <a:rPr lang="en-US" sz="3900" dirty="0"/>
              <a:t>, </a:t>
            </a:r>
            <a:r>
              <a:rPr lang="en-US" sz="3900" dirty="0" err="1"/>
              <a:t>Misual</a:t>
            </a:r>
            <a:r>
              <a:rPr lang="en-US" sz="3900" dirty="0"/>
              <a:t> ka </a:t>
            </a:r>
            <a:r>
              <a:rPr lang="en-US" sz="3900" dirty="0" err="1"/>
              <a:t>si</a:t>
            </a:r>
            <a:r>
              <a:rPr lang="en-US" sz="3900" dirty="0"/>
              <a:t> ca ka </a:t>
            </a:r>
            <a:r>
              <a:rPr lang="en-US" sz="3900" dirty="0" err="1"/>
              <a:t>kal</a:t>
            </a:r>
            <a:r>
              <a:rPr lang="en-US" sz="3900" dirty="0"/>
              <a:t> </a:t>
            </a:r>
            <a:r>
              <a:rPr lang="en-US" sz="3900" dirty="0" err="1"/>
              <a:t>ngam</a:t>
            </a:r>
            <a:r>
              <a:rPr lang="en-US" sz="3900" dirty="0"/>
              <a:t> </a:t>
            </a:r>
            <a:r>
              <a:rPr lang="en-US" sz="3900" dirty="0" err="1"/>
              <a:t>hnga</a:t>
            </a:r>
            <a:r>
              <a:rPr lang="en-US" sz="3900" dirty="0"/>
              <a:t> maw? A </a:t>
            </a:r>
            <a:r>
              <a:rPr lang="en-US" sz="3900" dirty="0" err="1"/>
              <a:t>thiang</a:t>
            </a:r>
            <a:r>
              <a:rPr lang="en-US" sz="3900" dirty="0"/>
              <a:t> le a </a:t>
            </a:r>
            <a:r>
              <a:rPr lang="en-US" sz="3900" dirty="0" err="1"/>
              <a:t>tleu</a:t>
            </a:r>
            <a:r>
              <a:rPr lang="en-US" sz="3900" dirty="0"/>
              <a:t> </a:t>
            </a:r>
            <a:r>
              <a:rPr lang="en-US" sz="3900" dirty="0" err="1"/>
              <a:t>thutnak</a:t>
            </a:r>
            <a:r>
              <a:rPr lang="en-US" sz="3900" dirty="0"/>
              <a:t> </a:t>
            </a:r>
            <a:r>
              <a:rPr lang="en-US" sz="3900" dirty="0" err="1"/>
              <a:t>hmai</a:t>
            </a:r>
            <a:r>
              <a:rPr lang="en-US" sz="3900" dirty="0"/>
              <a:t> ka ah,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zaangfah</a:t>
            </a:r>
            <a:r>
              <a:rPr lang="en-US" sz="3900" dirty="0"/>
              <a:t> in a ka </a:t>
            </a:r>
            <a:r>
              <a:rPr lang="en-US" sz="3900" dirty="0" err="1"/>
              <a:t>auh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0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</a:t>
            </a:r>
            <a:r>
              <a:rPr lang="en-US" sz="3900" dirty="0" err="1"/>
              <a:t>Nangmah</a:t>
            </a:r>
            <a:r>
              <a:rPr lang="en-US" sz="3900" dirty="0"/>
              <a:t> aw a </a:t>
            </a:r>
            <a:r>
              <a:rPr lang="en-US" sz="3900" dirty="0" err="1"/>
              <a:t>si</a:t>
            </a:r>
            <a:r>
              <a:rPr lang="en-US" sz="3900" dirty="0"/>
              <a:t>, ka </a:t>
            </a:r>
            <a:r>
              <a:rPr lang="en-US" sz="3900" dirty="0" err="1"/>
              <a:t>theih</a:t>
            </a:r>
            <a:r>
              <a:rPr lang="en-US" sz="3900" dirty="0"/>
              <a:t> ka </a:t>
            </a:r>
            <a:r>
              <a:rPr lang="en-US" sz="3900" dirty="0" err="1"/>
              <a:t>Bawipa</a:t>
            </a:r>
            <a:r>
              <a:rPr lang="en-US" sz="3900" dirty="0"/>
              <a:t>, Na </a:t>
            </a:r>
            <a:r>
              <a:rPr lang="en-US" sz="3900" dirty="0" err="1"/>
              <a:t>kut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zungzal</a:t>
            </a:r>
            <a:r>
              <a:rPr lang="en-US" sz="3900" dirty="0"/>
              <a:t> in a ka </a:t>
            </a:r>
            <a:r>
              <a:rPr lang="en-US" sz="3900" dirty="0" err="1"/>
              <a:t>naih</a:t>
            </a:r>
            <a:r>
              <a:rPr lang="en-US" sz="3900" dirty="0"/>
              <a:t> </a:t>
            </a:r>
            <a:r>
              <a:rPr lang="en-US" sz="3900" dirty="0" err="1"/>
              <a:t>tawn</a:t>
            </a:r>
            <a:r>
              <a:rPr lang="en-US" sz="3900" dirty="0"/>
              <a:t>; A </a:t>
            </a:r>
            <a:r>
              <a:rPr lang="en-US" sz="3900" dirty="0" err="1"/>
              <a:t>sungmi</a:t>
            </a:r>
            <a:r>
              <a:rPr lang="en-US" sz="3900" dirty="0"/>
              <a:t> </a:t>
            </a:r>
            <a:r>
              <a:rPr lang="en-US" sz="3900" dirty="0" err="1"/>
              <a:t>thi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keimah</a:t>
            </a:r>
            <a:r>
              <a:rPr lang="en-US" sz="3900" dirty="0"/>
              <a:t> ca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thlet</a:t>
            </a:r>
            <a:r>
              <a:rPr lang="en-US" sz="3900" dirty="0"/>
              <a:t>,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thutnak</a:t>
            </a:r>
            <a:r>
              <a:rPr lang="en-US" sz="3900" dirty="0"/>
              <a:t> </a:t>
            </a:r>
            <a:r>
              <a:rPr lang="en-US" sz="3900" dirty="0" err="1"/>
              <a:t>hmaiah</a:t>
            </a:r>
            <a:r>
              <a:rPr lang="en-US" sz="3900" dirty="0"/>
              <a:t> dir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na</a:t>
            </a:r>
            <a:r>
              <a:rPr lang="en-US" sz="3900" dirty="0"/>
              <a:t> ka </a:t>
            </a:r>
            <a:r>
              <a:rPr lang="en-US" sz="3900" dirty="0" err="1"/>
              <a:t>ti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0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5. </a:t>
            </a:r>
            <a:r>
              <a:rPr lang="en-US" sz="3900" dirty="0" err="1"/>
              <a:t>Dinnak</a:t>
            </a:r>
            <a:r>
              <a:rPr lang="en-US" sz="3900" dirty="0"/>
              <a:t>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keimah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run ka </a:t>
            </a:r>
            <a:r>
              <a:rPr lang="en-US" sz="3900" dirty="0" err="1"/>
              <a:t>chawn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Ka </a:t>
            </a:r>
            <a:r>
              <a:rPr lang="en-US" sz="3900" dirty="0" err="1"/>
              <a:t>laksawng</a:t>
            </a:r>
            <a:r>
              <a:rPr lang="en-US" sz="3900" dirty="0"/>
              <a:t> sung </a:t>
            </a:r>
            <a:r>
              <a:rPr lang="en-US" sz="3900" dirty="0" err="1"/>
              <a:t>bik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nang</a:t>
            </a:r>
            <a:r>
              <a:rPr lang="en-US" sz="3900" dirty="0"/>
              <a:t> ca a </a:t>
            </a:r>
            <a:r>
              <a:rPr lang="en-US" sz="3900" dirty="0" err="1"/>
              <a:t>si</a:t>
            </a:r>
            <a:r>
              <a:rPr lang="en-US" sz="3900" dirty="0"/>
              <a:t>, </a:t>
            </a:r>
            <a:r>
              <a:rPr lang="en-US" sz="3900" dirty="0" err="1"/>
              <a:t>Hling</a:t>
            </a:r>
            <a:r>
              <a:rPr lang="en-US" sz="3900" dirty="0"/>
              <a:t> </a:t>
            </a:r>
            <a:r>
              <a:rPr lang="en-US" sz="3900" dirty="0" err="1"/>
              <a:t>luchin</a:t>
            </a:r>
            <a:r>
              <a:rPr lang="en-US" sz="3900" dirty="0"/>
              <a:t> </a:t>
            </a:r>
            <a:r>
              <a:rPr lang="en-US" sz="3900" dirty="0" err="1"/>
              <a:t>naa</a:t>
            </a:r>
            <a:r>
              <a:rPr lang="en-US" sz="3900" dirty="0"/>
              <a:t> </a:t>
            </a:r>
            <a:r>
              <a:rPr lang="en-US" sz="3900" dirty="0" err="1"/>
              <a:t>chinh</a:t>
            </a:r>
            <a:r>
              <a:rPr lang="en-US" sz="3900" dirty="0"/>
              <a:t>, </a:t>
            </a:r>
            <a:r>
              <a:rPr lang="en-US" sz="3900" dirty="0" err="1"/>
              <a:t>kei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sui </a:t>
            </a:r>
            <a:r>
              <a:rPr lang="en-US" sz="3900" dirty="0" err="1"/>
              <a:t>luchin</a:t>
            </a:r>
            <a:r>
              <a:rPr lang="en-US" sz="3900" dirty="0"/>
              <a:t>; Na </a:t>
            </a:r>
            <a:r>
              <a:rPr lang="en-US" sz="3900" dirty="0" err="1"/>
              <a:t>thihnak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kei</a:t>
            </a:r>
            <a:r>
              <a:rPr lang="en-US" sz="3900" dirty="0"/>
              <a:t> ca </a:t>
            </a:r>
            <a:r>
              <a:rPr lang="en-US" sz="3900" dirty="0" err="1"/>
              <a:t>nunnak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0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6. </a:t>
            </a:r>
            <a:r>
              <a:rPr lang="en-US" sz="3900" dirty="0" err="1"/>
              <a:t>Bawipa</a:t>
            </a:r>
            <a:r>
              <a:rPr lang="en-US" sz="3900" dirty="0"/>
              <a:t> ka </a:t>
            </a:r>
            <a:r>
              <a:rPr lang="en-US" sz="3900" dirty="0" err="1"/>
              <a:t>nunnak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pek</a:t>
            </a:r>
            <a:r>
              <a:rPr lang="en-US" sz="3900" dirty="0"/>
              <a:t>, </a:t>
            </a:r>
            <a:r>
              <a:rPr lang="en-US" sz="3900" dirty="0" err="1"/>
              <a:t>Atu</a:t>
            </a:r>
            <a:r>
              <a:rPr lang="en-US" sz="3900" dirty="0"/>
              <a:t> ah ka lung </a:t>
            </a:r>
            <a:r>
              <a:rPr lang="en-US" sz="3900" dirty="0" err="1"/>
              <a:t>chung</a:t>
            </a:r>
            <a:r>
              <a:rPr lang="en-US" sz="3900" dirty="0"/>
              <a:t> </a:t>
            </a:r>
            <a:r>
              <a:rPr lang="en-US" sz="3900" dirty="0" err="1"/>
              <a:t>ngaihchia</a:t>
            </a:r>
            <a:r>
              <a:rPr lang="en-US" sz="3900" dirty="0"/>
              <a:t> </a:t>
            </a:r>
            <a:r>
              <a:rPr lang="en-US" sz="3900" dirty="0" err="1"/>
              <a:t>ngaingai</a:t>
            </a:r>
            <a:r>
              <a:rPr lang="en-US" sz="3900" dirty="0"/>
              <a:t>. Ka </a:t>
            </a:r>
            <a:r>
              <a:rPr lang="en-US" sz="3900" dirty="0" err="1"/>
              <a:t>pum-puluk</a:t>
            </a:r>
            <a:r>
              <a:rPr lang="en-US" sz="3900" dirty="0"/>
              <a:t> le </a:t>
            </a:r>
            <a:r>
              <a:rPr lang="en-US" sz="3900" dirty="0" err="1"/>
              <a:t>zeizong</a:t>
            </a:r>
            <a:r>
              <a:rPr lang="en-US" sz="3900" dirty="0"/>
              <a:t> </a:t>
            </a:r>
            <a:r>
              <a:rPr lang="en-US" sz="3900" dirty="0" err="1"/>
              <a:t>te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pek</a:t>
            </a:r>
            <a:r>
              <a:rPr lang="en-US" sz="3900" dirty="0"/>
              <a:t>, Ka </a:t>
            </a:r>
            <a:r>
              <a:rPr lang="en-US" sz="3900" dirty="0" err="1"/>
              <a:t>philh</a:t>
            </a:r>
            <a:r>
              <a:rPr lang="en-US" sz="3900" dirty="0"/>
              <a:t> </a:t>
            </a:r>
            <a:r>
              <a:rPr lang="en-US" sz="3900" dirty="0" err="1"/>
              <a:t>hin</a:t>
            </a:r>
            <a:r>
              <a:rPr lang="en-US" sz="3900" dirty="0"/>
              <a:t> </a:t>
            </a:r>
            <a:r>
              <a:rPr lang="en-US" sz="3900" dirty="0" err="1"/>
              <a:t>hlah</a:t>
            </a:r>
            <a:r>
              <a:rPr lang="en-US" sz="3900" dirty="0"/>
              <a:t> law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dawt</a:t>
            </a:r>
            <a:r>
              <a:rPr lang="en-US" sz="3900" dirty="0"/>
              <a:t>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0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20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251. JESUH SINAH NA KAL CANG MAW?</a:t>
            </a:r>
          </a:p>
          <a:p>
            <a:r>
              <a:rPr lang="en-US" sz="3900" dirty="0" err="1"/>
              <a:t>Doh</a:t>
            </a:r>
            <a:r>
              <a:rPr lang="en-US" sz="3900" dirty="0"/>
              <a:t> is </a:t>
            </a:r>
            <a:r>
              <a:rPr lang="en-US" sz="3900" dirty="0" err="1"/>
              <a:t>Ab</a:t>
            </a:r>
            <a:endParaRPr lang="en-US" sz="3900" dirty="0"/>
          </a:p>
        </p:txBody>
      </p:sp>
    </p:spTree>
  </p:cSld>
  <p:clrMapOvr>
    <a:masterClrMapping/>
  </p:clrMapOvr>
</p:sld>
</file>

<file path=ppt/slides/slide20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Sual</a:t>
            </a:r>
            <a:r>
              <a:rPr lang="en-US" sz="3900" dirty="0"/>
              <a:t> </a:t>
            </a:r>
            <a:r>
              <a:rPr lang="en-US" sz="3900" dirty="0" err="1"/>
              <a:t>thianh</a:t>
            </a:r>
            <a:r>
              <a:rPr lang="en-US" sz="3900" dirty="0"/>
              <a:t> </a:t>
            </a:r>
            <a:r>
              <a:rPr lang="en-US" sz="3900" dirty="0" err="1"/>
              <a:t>thiam</a:t>
            </a:r>
            <a:r>
              <a:rPr lang="en-US" sz="3900" dirty="0"/>
              <a:t> mi </a:t>
            </a:r>
            <a:r>
              <a:rPr lang="en-US" sz="3900" dirty="0" err="1"/>
              <a:t>sinah</a:t>
            </a:r>
            <a:r>
              <a:rPr lang="en-US" sz="3900" dirty="0"/>
              <a:t> khan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kal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 maw? A </a:t>
            </a:r>
            <a:r>
              <a:rPr lang="en-US" sz="3900" dirty="0" err="1"/>
              <a:t>thi</a:t>
            </a:r>
            <a:r>
              <a:rPr lang="en-US" sz="3900" dirty="0"/>
              <a:t> in </a:t>
            </a:r>
            <a:r>
              <a:rPr lang="en-US" sz="3900" dirty="0" err="1"/>
              <a:t>sual</a:t>
            </a:r>
            <a:r>
              <a:rPr lang="en-US" sz="3900" dirty="0"/>
              <a:t> </a:t>
            </a:r>
            <a:r>
              <a:rPr lang="en-US" sz="3900" dirty="0" err="1"/>
              <a:t>thianhnak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hmu</a:t>
            </a:r>
            <a:r>
              <a:rPr lang="en-US" sz="3900" dirty="0"/>
              <a:t> maw?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vel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tling</a:t>
            </a:r>
            <a:r>
              <a:rPr lang="en-US" sz="3900" dirty="0"/>
              <a:t> </a:t>
            </a:r>
            <a:r>
              <a:rPr lang="en-US" sz="3900" dirty="0" err="1"/>
              <a:t>te</a:t>
            </a:r>
            <a:r>
              <a:rPr lang="en-US" sz="3900" dirty="0"/>
              <a:t>-in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zum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 maw? A </a:t>
            </a:r>
            <a:r>
              <a:rPr lang="en-US" sz="3900" dirty="0" err="1"/>
              <a:t>thi</a:t>
            </a:r>
            <a:r>
              <a:rPr lang="en-US" sz="3900" dirty="0"/>
              <a:t> in </a:t>
            </a:r>
            <a:r>
              <a:rPr lang="en-US" sz="3900" dirty="0" err="1"/>
              <a:t>sual</a:t>
            </a:r>
            <a:r>
              <a:rPr lang="en-US" sz="3900" dirty="0"/>
              <a:t> </a:t>
            </a:r>
            <a:r>
              <a:rPr lang="en-US" sz="3900" dirty="0" err="1"/>
              <a:t>thianhnak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hmu</a:t>
            </a:r>
            <a:r>
              <a:rPr lang="en-US" sz="3900" dirty="0"/>
              <a:t> maw?</a:t>
            </a:r>
          </a:p>
        </p:txBody>
      </p:sp>
    </p:spTree>
  </p:cSld>
  <p:clrMapOvr>
    <a:masterClrMapping/>
  </p:clrMapOvr>
</p:sld>
</file>

<file path=ppt/slides/slide20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(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) a </a:t>
            </a:r>
            <a:r>
              <a:rPr lang="en-US" sz="3900" dirty="0" err="1"/>
              <a:t>thi</a:t>
            </a:r>
            <a:r>
              <a:rPr lang="en-US" sz="3900" dirty="0"/>
              <a:t> in (a </a:t>
            </a:r>
            <a:r>
              <a:rPr lang="en-US" sz="3900" dirty="0" err="1"/>
              <a:t>thi</a:t>
            </a:r>
            <a:r>
              <a:rPr lang="en-US" sz="3900" dirty="0"/>
              <a:t> in)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sualthianhnak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hmu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 maw? (</a:t>
            </a:r>
            <a:r>
              <a:rPr lang="en-US" sz="3900" dirty="0" err="1"/>
              <a:t>hmu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 maw) Na </a:t>
            </a:r>
            <a:r>
              <a:rPr lang="en-US" sz="3900" dirty="0" err="1"/>
              <a:t>thlarau</a:t>
            </a:r>
            <a:r>
              <a:rPr lang="en-US" sz="3900" dirty="0"/>
              <a:t> </a:t>
            </a:r>
            <a:r>
              <a:rPr lang="en-US" sz="3900" dirty="0" err="1"/>
              <a:t>puan</a:t>
            </a:r>
            <a:r>
              <a:rPr lang="en-US" sz="3900" dirty="0"/>
              <a:t> haw-</a:t>
            </a:r>
            <a:r>
              <a:rPr lang="en-US" sz="3900" dirty="0" err="1"/>
              <a:t>hra</a:t>
            </a:r>
            <a:r>
              <a:rPr lang="en-US" sz="3900" dirty="0"/>
              <a:t> bang a </a:t>
            </a:r>
            <a:r>
              <a:rPr lang="en-US" sz="3900" dirty="0" err="1"/>
              <a:t>thiang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 maw? A </a:t>
            </a:r>
            <a:r>
              <a:rPr lang="en-US" sz="3900" dirty="0" err="1"/>
              <a:t>thi</a:t>
            </a:r>
            <a:r>
              <a:rPr lang="en-US" sz="3900" dirty="0"/>
              <a:t> in </a:t>
            </a:r>
            <a:r>
              <a:rPr lang="en-US" sz="3900" dirty="0" err="1"/>
              <a:t>sual</a:t>
            </a:r>
            <a:r>
              <a:rPr lang="en-US" sz="3900" dirty="0"/>
              <a:t> </a:t>
            </a:r>
            <a:r>
              <a:rPr lang="en-US" sz="3900" dirty="0" err="1"/>
              <a:t>thianhnak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hmu</a:t>
            </a:r>
            <a:r>
              <a:rPr lang="en-US" sz="3900" dirty="0"/>
              <a:t> maw?</a:t>
            </a:r>
          </a:p>
        </p:txBody>
      </p:sp>
    </p:spTree>
  </p:cSld>
  <p:clrMapOvr>
    <a:masterClrMapping/>
  </p:clrMapOvr>
</p:sld>
</file>

<file path=ppt/slides/slide20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Nifate</a:t>
            </a:r>
            <a:r>
              <a:rPr lang="en-US" sz="3900" dirty="0"/>
              <a:t> in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sinah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kal</a:t>
            </a:r>
            <a:r>
              <a:rPr lang="en-US" sz="3900" dirty="0"/>
              <a:t> maw? A </a:t>
            </a:r>
            <a:r>
              <a:rPr lang="en-US" sz="3900" dirty="0" err="1"/>
              <a:t>thi</a:t>
            </a:r>
            <a:r>
              <a:rPr lang="en-US" sz="3900" dirty="0"/>
              <a:t> in </a:t>
            </a:r>
            <a:r>
              <a:rPr lang="en-US" sz="3900" dirty="0" err="1"/>
              <a:t>sual</a:t>
            </a:r>
            <a:r>
              <a:rPr lang="en-US" sz="3900" dirty="0"/>
              <a:t> </a:t>
            </a:r>
            <a:r>
              <a:rPr lang="en-US" sz="3900" dirty="0" err="1"/>
              <a:t>thianhnak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hmu</a:t>
            </a:r>
            <a:r>
              <a:rPr lang="en-US" sz="3900" dirty="0"/>
              <a:t> maw? </a:t>
            </a:r>
            <a:r>
              <a:rPr lang="en-US" sz="3900" dirty="0" err="1"/>
              <a:t>Vai-lamtah</a:t>
            </a:r>
            <a:r>
              <a:rPr lang="en-US" sz="3900" dirty="0"/>
              <a:t> a </a:t>
            </a:r>
            <a:r>
              <a:rPr lang="en-US" sz="3900" dirty="0" err="1"/>
              <a:t>ingmi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naa</a:t>
            </a:r>
            <a:r>
              <a:rPr lang="en-US" sz="3900" dirty="0"/>
              <a:t> </a:t>
            </a:r>
            <a:r>
              <a:rPr lang="en-US" sz="3900" dirty="0" err="1"/>
              <a:t>hngatchan</a:t>
            </a:r>
            <a:r>
              <a:rPr lang="en-US" sz="3900" dirty="0"/>
              <a:t> maw? A </a:t>
            </a:r>
            <a:r>
              <a:rPr lang="en-US" sz="3900" dirty="0" err="1"/>
              <a:t>thi</a:t>
            </a:r>
            <a:r>
              <a:rPr lang="en-US" sz="3900" dirty="0"/>
              <a:t> in </a:t>
            </a:r>
            <a:r>
              <a:rPr lang="en-US" sz="3900" dirty="0" err="1"/>
              <a:t>sual</a:t>
            </a:r>
            <a:r>
              <a:rPr lang="en-US" sz="3900" dirty="0"/>
              <a:t> </a:t>
            </a:r>
            <a:r>
              <a:rPr lang="en-US" sz="3900" dirty="0" err="1"/>
              <a:t>thianhnak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hmu</a:t>
            </a:r>
            <a:r>
              <a:rPr lang="en-US" sz="3900" dirty="0"/>
              <a:t> maw?</a:t>
            </a:r>
          </a:p>
        </p:txBody>
      </p:sp>
    </p:spTree>
  </p:cSld>
  <p:clrMapOvr>
    <a:masterClrMapping/>
  </p:clrMapOvr>
</p:sld>
</file>

<file path=ppt/slides/slide20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(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) a </a:t>
            </a:r>
            <a:r>
              <a:rPr lang="en-US" sz="3900" dirty="0" err="1"/>
              <a:t>thi</a:t>
            </a:r>
            <a:r>
              <a:rPr lang="en-US" sz="3900" dirty="0"/>
              <a:t> in (a </a:t>
            </a:r>
            <a:r>
              <a:rPr lang="en-US" sz="3900" dirty="0" err="1"/>
              <a:t>thi</a:t>
            </a:r>
            <a:r>
              <a:rPr lang="en-US" sz="3900" dirty="0"/>
              <a:t> in)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sualthianhnak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hmu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 maw? (</a:t>
            </a:r>
            <a:r>
              <a:rPr lang="en-US" sz="3900" dirty="0" err="1"/>
              <a:t>hmu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 maw) Na </a:t>
            </a:r>
            <a:r>
              <a:rPr lang="en-US" sz="3900" dirty="0" err="1"/>
              <a:t>thlarau</a:t>
            </a:r>
            <a:r>
              <a:rPr lang="en-US" sz="3900" dirty="0"/>
              <a:t> </a:t>
            </a:r>
            <a:r>
              <a:rPr lang="en-US" sz="3900" dirty="0" err="1"/>
              <a:t>puan</a:t>
            </a:r>
            <a:r>
              <a:rPr lang="en-US" sz="3900" dirty="0"/>
              <a:t> haw-</a:t>
            </a:r>
            <a:r>
              <a:rPr lang="en-US" sz="3900" dirty="0" err="1"/>
              <a:t>hra</a:t>
            </a:r>
            <a:r>
              <a:rPr lang="en-US" sz="3900" dirty="0"/>
              <a:t> bang a </a:t>
            </a:r>
            <a:r>
              <a:rPr lang="en-US" sz="3900" dirty="0" err="1"/>
              <a:t>thiang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 maw? A </a:t>
            </a:r>
            <a:r>
              <a:rPr lang="en-US" sz="3900" dirty="0" err="1"/>
              <a:t>thi</a:t>
            </a:r>
            <a:r>
              <a:rPr lang="en-US" sz="3900" dirty="0"/>
              <a:t> in </a:t>
            </a:r>
            <a:r>
              <a:rPr lang="en-US" sz="3900" dirty="0" err="1"/>
              <a:t>sual</a:t>
            </a:r>
            <a:r>
              <a:rPr lang="en-US" sz="3900" dirty="0"/>
              <a:t> </a:t>
            </a:r>
            <a:r>
              <a:rPr lang="en-US" sz="3900" dirty="0" err="1"/>
              <a:t>thianhnak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hmu</a:t>
            </a:r>
            <a:r>
              <a:rPr lang="en-US" sz="3900" dirty="0"/>
              <a:t> maw?</a:t>
            </a:r>
          </a:p>
        </p:txBody>
      </p:sp>
    </p:spTree>
  </p:cSld>
  <p:clrMapOvr>
    <a:masterClrMapping/>
  </p:clrMapOvr>
</p:sld>
</file>

<file path=ppt/slides/slide20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Khamhbawi</a:t>
            </a:r>
            <a:r>
              <a:rPr lang="en-US" sz="3900" dirty="0"/>
              <a:t> </a:t>
            </a:r>
            <a:r>
              <a:rPr lang="en-US" sz="3900" dirty="0" err="1"/>
              <a:t>tum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lung a </a:t>
            </a:r>
            <a:r>
              <a:rPr lang="en-US" sz="3900" dirty="0" err="1"/>
              <a:t>thiang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maw? A </a:t>
            </a:r>
            <a:r>
              <a:rPr lang="en-US" sz="3900" dirty="0" err="1"/>
              <a:t>thi</a:t>
            </a:r>
            <a:r>
              <a:rPr lang="en-US" sz="3900" dirty="0"/>
              <a:t> in </a:t>
            </a:r>
            <a:r>
              <a:rPr lang="en-US" sz="3900" dirty="0" err="1"/>
              <a:t>sual</a:t>
            </a:r>
            <a:r>
              <a:rPr lang="en-US" sz="3900" dirty="0"/>
              <a:t> </a:t>
            </a:r>
            <a:r>
              <a:rPr lang="en-US" sz="3900" dirty="0" err="1"/>
              <a:t>thianhnak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hmu</a:t>
            </a:r>
            <a:r>
              <a:rPr lang="en-US" sz="3900" dirty="0"/>
              <a:t> maw? Na </a:t>
            </a:r>
            <a:r>
              <a:rPr lang="en-US" sz="3900" dirty="0" err="1"/>
              <a:t>thlarau</a:t>
            </a:r>
            <a:r>
              <a:rPr lang="en-US" sz="3900" dirty="0"/>
              <a:t> </a:t>
            </a:r>
            <a:r>
              <a:rPr lang="en-US" sz="3900" dirty="0" err="1"/>
              <a:t>vancung</a:t>
            </a:r>
            <a:r>
              <a:rPr lang="en-US" sz="3900" dirty="0"/>
              <a:t> </a:t>
            </a:r>
            <a:r>
              <a:rPr lang="en-US" sz="3900" dirty="0" err="1"/>
              <a:t>luh</a:t>
            </a:r>
            <a:r>
              <a:rPr lang="en-US" sz="3900" dirty="0"/>
              <a:t> </a:t>
            </a:r>
            <a:r>
              <a:rPr lang="en-US" sz="3900" dirty="0" err="1"/>
              <a:t>awkah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tim</a:t>
            </a:r>
            <a:r>
              <a:rPr lang="en-US" sz="3900" dirty="0"/>
              <a:t> maw? A </a:t>
            </a:r>
            <a:r>
              <a:rPr lang="en-US" sz="3900" dirty="0" err="1"/>
              <a:t>thi</a:t>
            </a:r>
            <a:r>
              <a:rPr lang="en-US" sz="3900" dirty="0"/>
              <a:t> in </a:t>
            </a:r>
            <a:r>
              <a:rPr lang="en-US" sz="3900" dirty="0" err="1"/>
              <a:t>sual</a:t>
            </a:r>
            <a:r>
              <a:rPr lang="en-US" sz="3900" dirty="0"/>
              <a:t> </a:t>
            </a:r>
            <a:r>
              <a:rPr lang="en-US" sz="3900" dirty="0" err="1"/>
              <a:t>thianhnak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hmu</a:t>
            </a:r>
            <a:r>
              <a:rPr lang="en-US" sz="3900" dirty="0"/>
              <a:t> maw?</a:t>
            </a:r>
          </a:p>
        </p:txBody>
      </p:sp>
    </p:spTree>
  </p:cSld>
  <p:clrMapOvr>
    <a:masterClrMapping/>
  </p:clrMapOvr>
</p:sld>
</file>

<file path=ppt/slides/slide20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(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) a </a:t>
            </a:r>
            <a:r>
              <a:rPr lang="en-US" sz="3900" dirty="0" err="1"/>
              <a:t>thi</a:t>
            </a:r>
            <a:r>
              <a:rPr lang="en-US" sz="3900" dirty="0"/>
              <a:t> in (a </a:t>
            </a:r>
            <a:r>
              <a:rPr lang="en-US" sz="3900" dirty="0" err="1"/>
              <a:t>thi</a:t>
            </a:r>
            <a:r>
              <a:rPr lang="en-US" sz="3900" dirty="0"/>
              <a:t> in)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sualthianhnak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hmu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 maw? (</a:t>
            </a:r>
            <a:r>
              <a:rPr lang="en-US" sz="3900" dirty="0" err="1"/>
              <a:t>hmu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 maw) Na </a:t>
            </a:r>
            <a:r>
              <a:rPr lang="en-US" sz="3900" dirty="0" err="1"/>
              <a:t>thlarau</a:t>
            </a:r>
            <a:r>
              <a:rPr lang="en-US" sz="3900" dirty="0"/>
              <a:t> </a:t>
            </a:r>
            <a:r>
              <a:rPr lang="en-US" sz="3900" dirty="0" err="1"/>
              <a:t>puan</a:t>
            </a:r>
            <a:r>
              <a:rPr lang="en-US" sz="3900" dirty="0"/>
              <a:t> haw-</a:t>
            </a:r>
            <a:r>
              <a:rPr lang="en-US" sz="3900" dirty="0" err="1"/>
              <a:t>hra</a:t>
            </a:r>
            <a:r>
              <a:rPr lang="en-US" sz="3900" dirty="0"/>
              <a:t> bang a </a:t>
            </a:r>
            <a:r>
              <a:rPr lang="en-US" sz="3900" dirty="0" err="1"/>
              <a:t>thiang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 maw? A </a:t>
            </a:r>
            <a:r>
              <a:rPr lang="en-US" sz="3900" dirty="0" err="1"/>
              <a:t>thi</a:t>
            </a:r>
            <a:r>
              <a:rPr lang="en-US" sz="3900" dirty="0"/>
              <a:t> in </a:t>
            </a:r>
            <a:r>
              <a:rPr lang="en-US" sz="3900" dirty="0" err="1"/>
              <a:t>sual</a:t>
            </a:r>
            <a:r>
              <a:rPr lang="en-US" sz="3900" dirty="0"/>
              <a:t> </a:t>
            </a:r>
            <a:r>
              <a:rPr lang="en-US" sz="3900" dirty="0" err="1"/>
              <a:t>thianhnak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hmu</a:t>
            </a:r>
            <a:r>
              <a:rPr lang="en-US" sz="3900" dirty="0"/>
              <a:t> maw?</a:t>
            </a:r>
          </a:p>
        </p:txBody>
      </p:sp>
    </p:spTree>
  </p:cSld>
  <p:clrMapOvr>
    <a:masterClrMapping/>
  </p:clrMapOvr>
</p:sld>
</file>

<file path=ppt/slides/slide20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Na </a:t>
            </a:r>
            <a:r>
              <a:rPr lang="en-US" sz="3900" dirty="0" err="1"/>
              <a:t>sualnak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nehmi</a:t>
            </a:r>
            <a:r>
              <a:rPr lang="en-US" sz="3900" dirty="0"/>
              <a:t> </a:t>
            </a:r>
            <a:r>
              <a:rPr lang="en-US" sz="3900" dirty="0" err="1"/>
              <a:t>puan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hlaw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A </a:t>
            </a:r>
            <a:r>
              <a:rPr lang="en-US" sz="3900" dirty="0" err="1"/>
              <a:t>thi</a:t>
            </a:r>
            <a:r>
              <a:rPr lang="en-US" sz="3900" dirty="0"/>
              <a:t> in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sualnak</a:t>
            </a:r>
            <a:r>
              <a:rPr lang="en-US" sz="3900" dirty="0"/>
              <a:t> </a:t>
            </a:r>
            <a:r>
              <a:rPr lang="en-US" sz="3900" dirty="0" err="1"/>
              <a:t>va</a:t>
            </a:r>
            <a:r>
              <a:rPr lang="en-US" sz="3900" dirty="0"/>
              <a:t> </a:t>
            </a:r>
            <a:r>
              <a:rPr lang="en-US" sz="3900" dirty="0" err="1"/>
              <a:t>thianh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A </a:t>
            </a:r>
            <a:r>
              <a:rPr lang="en-US" sz="3900" dirty="0" err="1"/>
              <a:t>thiang</a:t>
            </a:r>
            <a:r>
              <a:rPr lang="en-US" sz="3900" dirty="0"/>
              <a:t> </a:t>
            </a:r>
            <a:r>
              <a:rPr lang="en-US" sz="3900" dirty="0" err="1"/>
              <a:t>lomi</a:t>
            </a:r>
            <a:r>
              <a:rPr lang="en-US" sz="3900" dirty="0"/>
              <a:t> </a:t>
            </a:r>
            <a:r>
              <a:rPr lang="en-US" sz="3900" dirty="0" err="1"/>
              <a:t>caah</a:t>
            </a:r>
            <a:r>
              <a:rPr lang="en-US" sz="3900" dirty="0"/>
              <a:t> </a:t>
            </a:r>
            <a:r>
              <a:rPr lang="en-US" sz="3900" dirty="0" err="1"/>
              <a:t>nunnak</a:t>
            </a:r>
            <a:r>
              <a:rPr lang="en-US" sz="3900" dirty="0"/>
              <a:t> </a:t>
            </a:r>
            <a:r>
              <a:rPr lang="en-US" sz="3900" dirty="0" err="1"/>
              <a:t>ti</a:t>
            </a:r>
            <a:r>
              <a:rPr lang="en-US" sz="3900" dirty="0"/>
              <a:t> a </a:t>
            </a:r>
            <a:r>
              <a:rPr lang="en-US" sz="3900" dirty="0" err="1"/>
              <a:t>luang</a:t>
            </a:r>
            <a:r>
              <a:rPr lang="en-US" sz="3900" dirty="0"/>
              <a:t>, A </a:t>
            </a:r>
            <a:r>
              <a:rPr lang="en-US" sz="3900" dirty="0" err="1"/>
              <a:t>thi</a:t>
            </a:r>
            <a:r>
              <a:rPr lang="en-US" sz="3900" dirty="0"/>
              <a:t> in </a:t>
            </a:r>
            <a:r>
              <a:rPr lang="en-US" sz="3900" dirty="0" err="1"/>
              <a:t>sual</a:t>
            </a:r>
            <a:r>
              <a:rPr lang="en-US" sz="3900" dirty="0"/>
              <a:t> </a:t>
            </a:r>
            <a:r>
              <a:rPr lang="en-US" sz="3900" dirty="0" err="1"/>
              <a:t>thianhnak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hmu</a:t>
            </a:r>
            <a:r>
              <a:rPr lang="en-US" sz="3900" dirty="0"/>
              <a:t> maw?</a:t>
            </a:r>
          </a:p>
        </p:txBody>
      </p:sp>
    </p:spTree>
  </p:cSld>
  <p:clrMapOvr>
    <a:masterClrMapping/>
  </p:clrMapOvr>
</p:sld>
</file>

<file path=ppt/slides/slide20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(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) a </a:t>
            </a:r>
            <a:r>
              <a:rPr lang="en-US" sz="3900" dirty="0" err="1"/>
              <a:t>thi</a:t>
            </a:r>
            <a:r>
              <a:rPr lang="en-US" sz="3900" dirty="0"/>
              <a:t> in (a </a:t>
            </a:r>
            <a:r>
              <a:rPr lang="en-US" sz="3900" dirty="0" err="1"/>
              <a:t>thi</a:t>
            </a:r>
            <a:r>
              <a:rPr lang="en-US" sz="3900" dirty="0"/>
              <a:t> in)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sualthianhnak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hmu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 maw? (</a:t>
            </a:r>
            <a:r>
              <a:rPr lang="en-US" sz="3900" dirty="0" err="1"/>
              <a:t>hmu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 maw) Na </a:t>
            </a:r>
            <a:r>
              <a:rPr lang="en-US" sz="3900" dirty="0" err="1"/>
              <a:t>thlarau</a:t>
            </a:r>
            <a:r>
              <a:rPr lang="en-US" sz="3900" dirty="0"/>
              <a:t> </a:t>
            </a:r>
            <a:r>
              <a:rPr lang="en-US" sz="3900" dirty="0" err="1"/>
              <a:t>puan</a:t>
            </a:r>
            <a:r>
              <a:rPr lang="en-US" sz="3900" dirty="0"/>
              <a:t> haw-</a:t>
            </a:r>
            <a:r>
              <a:rPr lang="en-US" sz="3900" dirty="0" err="1"/>
              <a:t>hra</a:t>
            </a:r>
            <a:r>
              <a:rPr lang="en-US" sz="3900" dirty="0"/>
              <a:t> bang a </a:t>
            </a:r>
            <a:r>
              <a:rPr lang="en-US" sz="3900" dirty="0" err="1"/>
              <a:t>thiang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 maw? A </a:t>
            </a:r>
            <a:r>
              <a:rPr lang="en-US" sz="3900" dirty="0" err="1"/>
              <a:t>thi</a:t>
            </a:r>
            <a:r>
              <a:rPr lang="en-US" sz="3900" dirty="0"/>
              <a:t> in </a:t>
            </a:r>
            <a:r>
              <a:rPr lang="en-US" sz="3900" dirty="0" err="1"/>
              <a:t>sual</a:t>
            </a:r>
            <a:r>
              <a:rPr lang="en-US" sz="3900" dirty="0"/>
              <a:t> </a:t>
            </a:r>
            <a:r>
              <a:rPr lang="en-US" sz="3900" dirty="0" err="1"/>
              <a:t>thianhnak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hmu</a:t>
            </a:r>
            <a:r>
              <a:rPr lang="en-US" sz="3900" dirty="0"/>
              <a:t> maw?</a:t>
            </a:r>
          </a:p>
        </p:txBody>
      </p:sp>
    </p:spTree>
  </p:cSld>
  <p:clrMapOvr>
    <a:masterClrMapping/>
  </p:clrMapOvr>
</p:sld>
</file>

<file path=ppt/slides/slide20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20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252. VAILAM CUNG IN KA KHAMH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A</a:t>
            </a:r>
          </a:p>
        </p:txBody>
      </p:sp>
    </p:spTree>
  </p:cSld>
  <p:clrMapOvr>
    <a:masterClrMapping/>
  </p:clrMapOvr>
</p:sld>
</file>

<file path=ppt/slides/slide20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A ka </a:t>
            </a:r>
            <a:r>
              <a:rPr lang="en-US" sz="3900" dirty="0" err="1"/>
              <a:t>dawtu</a:t>
            </a:r>
            <a:r>
              <a:rPr lang="en-US" sz="3900" dirty="0"/>
              <a:t> ka </a:t>
            </a:r>
            <a:r>
              <a:rPr lang="en-US" sz="3900" dirty="0" err="1"/>
              <a:t>Khamhtu</a:t>
            </a:r>
            <a:r>
              <a:rPr lang="en-US" sz="3900" dirty="0"/>
              <a:t>, Ka </a:t>
            </a:r>
            <a:r>
              <a:rPr lang="en-US" sz="3900" dirty="0" err="1"/>
              <a:t>tah</a:t>
            </a:r>
            <a:r>
              <a:rPr lang="en-US" sz="3900" dirty="0"/>
              <a:t> </a:t>
            </a:r>
            <a:r>
              <a:rPr lang="en-US" sz="3900" dirty="0" err="1"/>
              <a:t>thawng</a:t>
            </a:r>
            <a:r>
              <a:rPr lang="en-US" sz="3900" dirty="0"/>
              <a:t> cu run </a:t>
            </a:r>
            <a:r>
              <a:rPr lang="en-US" sz="3900" dirty="0" err="1"/>
              <a:t>ngai</a:t>
            </a:r>
            <a:r>
              <a:rPr lang="en-US" sz="3900" dirty="0"/>
              <a:t>. </a:t>
            </a:r>
            <a:r>
              <a:rPr lang="en-US" sz="3900" dirty="0" err="1"/>
              <a:t>Phang</a:t>
            </a:r>
            <a:r>
              <a:rPr lang="en-US" sz="3900" dirty="0"/>
              <a:t> </a:t>
            </a:r>
            <a:r>
              <a:rPr lang="en-US" sz="3900" dirty="0" err="1"/>
              <a:t>ngaiin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sin ka </a:t>
            </a:r>
            <a:r>
              <a:rPr lang="en-US" sz="3900" dirty="0" err="1"/>
              <a:t>ra</a:t>
            </a:r>
            <a:r>
              <a:rPr lang="en-US" sz="3900" dirty="0"/>
              <a:t>, </a:t>
            </a:r>
            <a:r>
              <a:rPr lang="en-US" sz="3900" dirty="0" err="1"/>
              <a:t>Vailam</a:t>
            </a:r>
            <a:r>
              <a:rPr lang="en-US" sz="3900" dirty="0"/>
              <a:t> </a:t>
            </a:r>
            <a:r>
              <a:rPr lang="en-US" sz="3900" dirty="0" err="1"/>
              <a:t>cungin</a:t>
            </a:r>
            <a:r>
              <a:rPr lang="en-US" sz="3900" dirty="0"/>
              <a:t> ka </a:t>
            </a:r>
            <a:r>
              <a:rPr lang="en-US" sz="3900" dirty="0" err="1"/>
              <a:t>khamh</a:t>
            </a:r>
            <a:r>
              <a:rPr lang="en-US" sz="3900" dirty="0"/>
              <a:t>. </a:t>
            </a:r>
            <a:r>
              <a:rPr lang="en-US" sz="3900" dirty="0" err="1"/>
              <a:t>Sual</a:t>
            </a:r>
            <a:r>
              <a:rPr lang="en-US" sz="3900" dirty="0"/>
              <a:t> in ka um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lioah</a:t>
            </a:r>
            <a:r>
              <a:rPr lang="en-US" sz="3900" dirty="0"/>
              <a:t>, </a:t>
            </a:r>
            <a:r>
              <a:rPr lang="en-US" sz="3900" dirty="0" err="1"/>
              <a:t>Keimah</a:t>
            </a:r>
            <a:r>
              <a:rPr lang="en-US" sz="3900" dirty="0"/>
              <a:t> ca-ah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thi</a:t>
            </a:r>
            <a:r>
              <a:rPr lang="en-US" sz="3900" dirty="0"/>
              <a:t>. Na </a:t>
            </a:r>
            <a:r>
              <a:rPr lang="en-US" sz="3900" dirty="0" err="1"/>
              <a:t>vel</a:t>
            </a:r>
            <a:r>
              <a:rPr lang="en-US" sz="3900" dirty="0"/>
              <a:t> in ka </a:t>
            </a:r>
            <a:r>
              <a:rPr lang="en-US" sz="3900" dirty="0" err="1"/>
              <a:t>huppheng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</a:t>
            </a:r>
            <a:r>
              <a:rPr lang="en-US" sz="3900" dirty="0" err="1"/>
              <a:t>Vailam</a:t>
            </a:r>
            <a:r>
              <a:rPr lang="en-US" sz="3900" dirty="0"/>
              <a:t> </a:t>
            </a:r>
            <a:r>
              <a:rPr lang="en-US" sz="3900" dirty="0" err="1"/>
              <a:t>cungin</a:t>
            </a:r>
            <a:r>
              <a:rPr lang="en-US" sz="3900" dirty="0"/>
              <a:t> ka </a:t>
            </a:r>
            <a:r>
              <a:rPr lang="en-US" sz="3900" dirty="0" err="1"/>
              <a:t>khamh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0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Ka </a:t>
            </a:r>
            <a:r>
              <a:rPr lang="en-US" sz="3900" dirty="0" err="1"/>
              <a:t>cohlang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ngaihchiat-ter</a:t>
            </a:r>
            <a:r>
              <a:rPr lang="en-US" sz="3900" dirty="0"/>
              <a:t> </a:t>
            </a:r>
            <a:r>
              <a:rPr lang="en-US" sz="3900" dirty="0" err="1"/>
              <a:t>hlah</a:t>
            </a:r>
            <a:r>
              <a:rPr lang="en-US" sz="3900" dirty="0"/>
              <a:t> </a:t>
            </a:r>
            <a:r>
              <a:rPr lang="en-US" sz="3900" dirty="0" err="1"/>
              <a:t>ning</a:t>
            </a:r>
            <a:r>
              <a:rPr lang="en-US" sz="3900" dirty="0"/>
              <a:t>. </a:t>
            </a:r>
            <a:r>
              <a:rPr lang="en-US" sz="3900" dirty="0" err="1"/>
              <a:t>Misual</a:t>
            </a:r>
            <a:r>
              <a:rPr lang="en-US" sz="3900" dirty="0"/>
              <a:t> </a:t>
            </a:r>
            <a:r>
              <a:rPr lang="en-US" sz="3900" dirty="0" err="1"/>
              <a:t>khamhtu</a:t>
            </a:r>
            <a:r>
              <a:rPr lang="en-US" sz="3900" dirty="0"/>
              <a:t> </a:t>
            </a:r>
            <a:r>
              <a:rPr lang="en-US" sz="3900" dirty="0" err="1"/>
              <a:t>atu</a:t>
            </a:r>
            <a:r>
              <a:rPr lang="en-US" sz="3900" dirty="0"/>
              <a:t> </a:t>
            </a:r>
            <a:r>
              <a:rPr lang="en-US" sz="3900" dirty="0" err="1"/>
              <a:t>vailam</a:t>
            </a:r>
            <a:r>
              <a:rPr lang="en-US" sz="3900" dirty="0"/>
              <a:t> </a:t>
            </a:r>
            <a:r>
              <a:rPr lang="en-US" sz="3900" dirty="0" err="1"/>
              <a:t>cungin</a:t>
            </a:r>
            <a:r>
              <a:rPr lang="en-US" sz="3900" dirty="0"/>
              <a:t> ka </a:t>
            </a:r>
            <a:r>
              <a:rPr lang="en-US" sz="3900" dirty="0" err="1"/>
              <a:t>khamh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0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Tlau</a:t>
            </a:r>
            <a:r>
              <a:rPr lang="en-US" sz="3900" dirty="0"/>
              <a:t> </a:t>
            </a:r>
            <a:r>
              <a:rPr lang="en-US" sz="3900" dirty="0" err="1"/>
              <a:t>hmanhning</a:t>
            </a:r>
            <a:r>
              <a:rPr lang="en-US" sz="3900" dirty="0"/>
              <a:t> </a:t>
            </a:r>
            <a:r>
              <a:rPr lang="en-US" sz="3900" dirty="0" err="1"/>
              <a:t>thla</a:t>
            </a:r>
            <a:r>
              <a:rPr lang="en-US" sz="3900" dirty="0"/>
              <a:t> ka cam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Thla</a:t>
            </a:r>
            <a:r>
              <a:rPr lang="en-US" sz="3900" dirty="0"/>
              <a:t> ka cam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Nunnak</a:t>
            </a:r>
            <a:r>
              <a:rPr lang="en-US" sz="3900" dirty="0"/>
              <a:t> </a:t>
            </a:r>
            <a:r>
              <a:rPr lang="en-US" sz="3900" dirty="0" err="1"/>
              <a:t>lampi</a:t>
            </a:r>
            <a:r>
              <a:rPr lang="en-US" sz="3900" dirty="0"/>
              <a:t> </a:t>
            </a:r>
            <a:r>
              <a:rPr lang="en-US" sz="3900" dirty="0" err="1"/>
              <a:t>nang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si</a:t>
            </a:r>
            <a:r>
              <a:rPr lang="en-US" sz="3900" dirty="0"/>
              <a:t>, </a:t>
            </a:r>
            <a:r>
              <a:rPr lang="en-US" sz="3900" dirty="0" err="1"/>
              <a:t>Vailam</a:t>
            </a:r>
            <a:r>
              <a:rPr lang="en-US" sz="3900" dirty="0"/>
              <a:t> </a:t>
            </a:r>
            <a:r>
              <a:rPr lang="en-US" sz="3900" dirty="0" err="1"/>
              <a:t>cungin</a:t>
            </a:r>
            <a:r>
              <a:rPr lang="en-US" sz="3900" dirty="0"/>
              <a:t> ka </a:t>
            </a:r>
            <a:r>
              <a:rPr lang="en-US" sz="3900" dirty="0" err="1"/>
              <a:t>khamh</a:t>
            </a:r>
            <a:r>
              <a:rPr lang="en-US" sz="3900" dirty="0"/>
              <a:t>, A man loin ka </a:t>
            </a:r>
            <a:r>
              <a:rPr lang="en-US" sz="3900" dirty="0" err="1"/>
              <a:t>vel</a:t>
            </a:r>
            <a:r>
              <a:rPr lang="en-US" sz="3900" dirty="0"/>
              <a:t> cu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pek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,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ti</a:t>
            </a:r>
            <a:r>
              <a:rPr lang="en-US" sz="3900" dirty="0"/>
              <a:t>, Ka </a:t>
            </a:r>
            <a:r>
              <a:rPr lang="en-US" sz="3900" dirty="0" err="1"/>
              <a:t>zaangfah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ka </a:t>
            </a:r>
            <a:r>
              <a:rPr lang="en-US" sz="3900" dirty="0" err="1"/>
              <a:t>Bawipa</a:t>
            </a:r>
            <a:r>
              <a:rPr lang="en-US" sz="3900" dirty="0"/>
              <a:t>, </a:t>
            </a:r>
            <a:r>
              <a:rPr lang="en-US" sz="3900" dirty="0" err="1"/>
              <a:t>Vailam</a:t>
            </a:r>
            <a:r>
              <a:rPr lang="en-US" sz="3900" dirty="0"/>
              <a:t> </a:t>
            </a:r>
            <a:r>
              <a:rPr lang="en-US" sz="3900" dirty="0" err="1"/>
              <a:t>cungin</a:t>
            </a:r>
            <a:r>
              <a:rPr lang="en-US" sz="3900" dirty="0"/>
              <a:t> ka </a:t>
            </a:r>
            <a:r>
              <a:rPr lang="en-US" sz="3900" dirty="0" err="1"/>
              <a:t>khamh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0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Ka </a:t>
            </a:r>
            <a:r>
              <a:rPr lang="en-US" sz="3900" dirty="0" err="1"/>
              <a:t>cohlang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ngaihchiat-ter</a:t>
            </a:r>
            <a:r>
              <a:rPr lang="en-US" sz="3900" dirty="0"/>
              <a:t> </a:t>
            </a:r>
            <a:r>
              <a:rPr lang="en-US" sz="3900" dirty="0" err="1"/>
              <a:t>hlah</a:t>
            </a:r>
            <a:r>
              <a:rPr lang="en-US" sz="3900" dirty="0"/>
              <a:t> </a:t>
            </a:r>
            <a:r>
              <a:rPr lang="en-US" sz="3900" dirty="0" err="1"/>
              <a:t>ning</a:t>
            </a:r>
            <a:r>
              <a:rPr lang="en-US" sz="3900" dirty="0"/>
              <a:t>. </a:t>
            </a:r>
            <a:r>
              <a:rPr lang="en-US" sz="3900" dirty="0" err="1"/>
              <a:t>Misual</a:t>
            </a:r>
            <a:r>
              <a:rPr lang="en-US" sz="3900" dirty="0"/>
              <a:t> </a:t>
            </a:r>
            <a:r>
              <a:rPr lang="en-US" sz="3900" dirty="0" err="1"/>
              <a:t>khamhtu</a:t>
            </a:r>
            <a:r>
              <a:rPr lang="en-US" sz="3900" dirty="0"/>
              <a:t> </a:t>
            </a:r>
            <a:r>
              <a:rPr lang="en-US" sz="3900" dirty="0" err="1"/>
              <a:t>atu</a:t>
            </a:r>
            <a:r>
              <a:rPr lang="en-US" sz="3900" dirty="0"/>
              <a:t> </a:t>
            </a:r>
            <a:r>
              <a:rPr lang="en-US" sz="3900" dirty="0" err="1"/>
              <a:t>vailam</a:t>
            </a:r>
            <a:r>
              <a:rPr lang="en-US" sz="3900" dirty="0"/>
              <a:t> </a:t>
            </a:r>
            <a:r>
              <a:rPr lang="en-US" sz="3900" dirty="0" err="1"/>
              <a:t>cungin</a:t>
            </a:r>
            <a:r>
              <a:rPr lang="en-US" sz="3900" dirty="0"/>
              <a:t> ka </a:t>
            </a:r>
            <a:r>
              <a:rPr lang="en-US" sz="3900" dirty="0" err="1"/>
              <a:t>khamh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0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Na </a:t>
            </a:r>
            <a:r>
              <a:rPr lang="en-US" sz="3900" dirty="0" err="1"/>
              <a:t>thisen</a:t>
            </a:r>
            <a:r>
              <a:rPr lang="en-US" sz="3900" dirty="0"/>
              <a:t> in ka </a:t>
            </a:r>
            <a:r>
              <a:rPr lang="en-US" sz="3900" dirty="0" err="1"/>
              <a:t>tawl</a:t>
            </a:r>
            <a:r>
              <a:rPr lang="en-US" sz="3900" dirty="0"/>
              <a:t> law, Ka </a:t>
            </a:r>
            <a:r>
              <a:rPr lang="en-US" sz="3900" dirty="0" err="1"/>
              <a:t>thianh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ka </a:t>
            </a:r>
            <a:r>
              <a:rPr lang="en-US" sz="3900" dirty="0" err="1"/>
              <a:t>Bawipa</a:t>
            </a:r>
            <a:r>
              <a:rPr lang="en-US" sz="3900" dirty="0"/>
              <a:t>, Ti </a:t>
            </a:r>
            <a:r>
              <a:rPr lang="en-US" sz="3900" dirty="0" err="1"/>
              <a:t>lian</a:t>
            </a:r>
            <a:r>
              <a:rPr lang="en-US" sz="3900" dirty="0"/>
              <a:t> </a:t>
            </a:r>
            <a:r>
              <a:rPr lang="en-US" sz="3900" dirty="0" err="1"/>
              <a:t>chungah</a:t>
            </a:r>
            <a:r>
              <a:rPr lang="en-US" sz="3900" dirty="0"/>
              <a:t> ka </a:t>
            </a:r>
            <a:r>
              <a:rPr lang="en-US" sz="3900" dirty="0" err="1"/>
              <a:t>pil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</a:t>
            </a:r>
            <a:r>
              <a:rPr lang="en-US" sz="3900" dirty="0" err="1"/>
              <a:t>Vailam</a:t>
            </a:r>
            <a:r>
              <a:rPr lang="en-US" sz="3900" dirty="0"/>
              <a:t> </a:t>
            </a:r>
            <a:r>
              <a:rPr lang="en-US" sz="3900" dirty="0" err="1"/>
              <a:t>cungin</a:t>
            </a:r>
            <a:r>
              <a:rPr lang="en-US" sz="3900" dirty="0"/>
              <a:t> ka </a:t>
            </a:r>
            <a:r>
              <a:rPr lang="en-US" sz="3900" dirty="0" err="1"/>
              <a:t>khamh</a:t>
            </a:r>
            <a:r>
              <a:rPr lang="en-US" sz="3900" dirty="0"/>
              <a:t>, </a:t>
            </a:r>
            <a:r>
              <a:rPr lang="en-US" sz="3900" dirty="0" err="1"/>
              <a:t>Zumhnak</a:t>
            </a:r>
            <a:r>
              <a:rPr lang="en-US" sz="3900" dirty="0"/>
              <a:t> </a:t>
            </a:r>
            <a:r>
              <a:rPr lang="en-US" sz="3900" dirty="0" err="1"/>
              <a:t>lawngin</a:t>
            </a:r>
            <a:r>
              <a:rPr lang="en-US" sz="3900" dirty="0"/>
              <a:t> </a:t>
            </a:r>
            <a:r>
              <a:rPr lang="en-US" sz="3900" dirty="0" err="1"/>
              <a:t>ngaihthiamnak</a:t>
            </a:r>
            <a:r>
              <a:rPr lang="en-US" sz="3900" dirty="0"/>
              <a:t>, </a:t>
            </a:r>
            <a:r>
              <a:rPr lang="en-US" sz="3900" dirty="0" err="1"/>
              <a:t>Ngaihthiamnak</a:t>
            </a:r>
            <a:r>
              <a:rPr lang="en-US" sz="3900" dirty="0"/>
              <a:t> cu ka </a:t>
            </a:r>
            <a:r>
              <a:rPr lang="en-US" sz="3900" dirty="0" err="1"/>
              <a:t>hmuh</a:t>
            </a:r>
            <a:r>
              <a:rPr lang="en-US" sz="3900" dirty="0"/>
              <a:t>, </a:t>
            </a:r>
            <a:r>
              <a:rPr lang="en-US" sz="3900" dirty="0" err="1"/>
              <a:t>Zumhnak</a:t>
            </a:r>
            <a:r>
              <a:rPr lang="en-US" sz="3900" dirty="0"/>
              <a:t> in </a:t>
            </a:r>
            <a:r>
              <a:rPr lang="en-US" sz="3900" dirty="0" err="1"/>
              <a:t>na</a:t>
            </a:r>
            <a:r>
              <a:rPr lang="en-US" sz="3900" dirty="0"/>
              <a:t> sin ka </a:t>
            </a:r>
            <a:r>
              <a:rPr lang="en-US" sz="3900" dirty="0" err="1"/>
              <a:t>ra</a:t>
            </a:r>
            <a:r>
              <a:rPr lang="en-US" sz="3900" dirty="0"/>
              <a:t>, </a:t>
            </a:r>
            <a:r>
              <a:rPr lang="en-US" sz="3900" dirty="0" err="1"/>
              <a:t>Vailam</a:t>
            </a:r>
            <a:r>
              <a:rPr lang="en-US" sz="3900" dirty="0"/>
              <a:t> </a:t>
            </a:r>
            <a:r>
              <a:rPr lang="en-US" sz="3900" dirty="0" err="1"/>
              <a:t>cungin</a:t>
            </a:r>
            <a:r>
              <a:rPr lang="en-US" sz="3900" dirty="0"/>
              <a:t> ka </a:t>
            </a:r>
            <a:r>
              <a:rPr lang="en-US" sz="3900" dirty="0" err="1"/>
              <a:t>khamh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0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Ka </a:t>
            </a:r>
            <a:r>
              <a:rPr lang="en-US" sz="3900" dirty="0" err="1"/>
              <a:t>cohlang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ngaihchiat-ter</a:t>
            </a:r>
            <a:r>
              <a:rPr lang="en-US" sz="3900" dirty="0"/>
              <a:t> </a:t>
            </a:r>
            <a:r>
              <a:rPr lang="en-US" sz="3900" dirty="0" err="1"/>
              <a:t>hlah</a:t>
            </a:r>
            <a:r>
              <a:rPr lang="en-US" sz="3900" dirty="0"/>
              <a:t> </a:t>
            </a:r>
            <a:r>
              <a:rPr lang="en-US" sz="3900" dirty="0" err="1"/>
              <a:t>ning</a:t>
            </a:r>
            <a:r>
              <a:rPr lang="en-US" sz="3900" dirty="0"/>
              <a:t>. </a:t>
            </a:r>
            <a:r>
              <a:rPr lang="en-US" sz="3900" dirty="0" err="1"/>
              <a:t>Misual</a:t>
            </a:r>
            <a:r>
              <a:rPr lang="en-US" sz="3900" dirty="0"/>
              <a:t> </a:t>
            </a:r>
            <a:r>
              <a:rPr lang="en-US" sz="3900" dirty="0" err="1"/>
              <a:t>khamhtu</a:t>
            </a:r>
            <a:r>
              <a:rPr lang="en-US" sz="3900" dirty="0"/>
              <a:t> </a:t>
            </a:r>
            <a:r>
              <a:rPr lang="en-US" sz="3900" dirty="0" err="1"/>
              <a:t>atu</a:t>
            </a:r>
            <a:r>
              <a:rPr lang="en-US" sz="3900" dirty="0"/>
              <a:t> </a:t>
            </a:r>
            <a:r>
              <a:rPr lang="en-US" sz="3900" dirty="0" err="1"/>
              <a:t>vailam</a:t>
            </a:r>
            <a:r>
              <a:rPr lang="en-US" sz="3900" dirty="0"/>
              <a:t> </a:t>
            </a:r>
            <a:r>
              <a:rPr lang="en-US" sz="3900" dirty="0" err="1"/>
              <a:t>cungin</a:t>
            </a:r>
            <a:r>
              <a:rPr lang="en-US" sz="3900" dirty="0"/>
              <a:t> ka </a:t>
            </a:r>
            <a:r>
              <a:rPr lang="en-US" sz="3900" dirty="0" err="1"/>
              <a:t>khamh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0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20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253. LAM PALHMI TUU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F</a:t>
            </a:r>
          </a:p>
        </p:txBody>
      </p:sp>
    </p:spTree>
  </p:cSld>
  <p:clrMapOvr>
    <a:masterClrMapping/>
  </p:clrMapOvr>
</p:sld>
</file>

<file path=ppt/slides/slide20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Lam </a:t>
            </a:r>
            <a:r>
              <a:rPr lang="en-US" sz="3900" dirty="0" err="1"/>
              <a:t>palhmi</a:t>
            </a:r>
            <a:r>
              <a:rPr lang="en-US" sz="3900" dirty="0"/>
              <a:t> </a:t>
            </a:r>
            <a:r>
              <a:rPr lang="en-US" sz="3900" dirty="0" err="1"/>
              <a:t>tuu</a:t>
            </a:r>
            <a:r>
              <a:rPr lang="en-US" sz="3900" dirty="0"/>
              <a:t> ka </a:t>
            </a:r>
            <a:r>
              <a:rPr lang="en-US" sz="3900" dirty="0" err="1"/>
              <a:t>si</a:t>
            </a:r>
            <a:r>
              <a:rPr lang="en-US" sz="3900" dirty="0"/>
              <a:t>, </a:t>
            </a:r>
            <a:r>
              <a:rPr lang="en-US" sz="3900" dirty="0" err="1"/>
              <a:t>Tuu</a:t>
            </a:r>
            <a:r>
              <a:rPr lang="en-US" sz="3900" dirty="0"/>
              <a:t> run </a:t>
            </a:r>
            <a:r>
              <a:rPr lang="en-US" sz="3900" dirty="0" err="1"/>
              <a:t>chung</a:t>
            </a:r>
            <a:r>
              <a:rPr lang="en-US" sz="3900" dirty="0"/>
              <a:t> ka um lo, </a:t>
            </a:r>
            <a:r>
              <a:rPr lang="en-US" sz="3900" dirty="0" err="1"/>
              <a:t>Tuukhal</a:t>
            </a:r>
            <a:r>
              <a:rPr lang="en-US" sz="3900" dirty="0"/>
              <a:t> aw </a:t>
            </a:r>
            <a:r>
              <a:rPr lang="en-US" sz="3900" dirty="0" err="1"/>
              <a:t>kha</a:t>
            </a:r>
            <a:r>
              <a:rPr lang="en-US" sz="3900" dirty="0"/>
              <a:t> ka </a:t>
            </a:r>
            <a:r>
              <a:rPr lang="en-US" sz="3900" dirty="0" err="1"/>
              <a:t>ngai</a:t>
            </a:r>
            <a:r>
              <a:rPr lang="en-US" sz="3900" dirty="0"/>
              <a:t> lo </a:t>
            </a:r>
            <a:r>
              <a:rPr lang="en-US" sz="3900" dirty="0" err="1"/>
              <a:t>i</a:t>
            </a:r>
            <a:r>
              <a:rPr lang="en-US" sz="3900" dirty="0"/>
              <a:t> Ka duh </a:t>
            </a:r>
            <a:r>
              <a:rPr lang="en-US" sz="3900" dirty="0" err="1"/>
              <a:t>paoh</a:t>
            </a:r>
            <a:r>
              <a:rPr lang="en-US" sz="3900" dirty="0"/>
              <a:t> in ka um, A </a:t>
            </a:r>
            <a:r>
              <a:rPr lang="en-US" sz="3900" dirty="0" err="1"/>
              <a:t>vak-vaimi</a:t>
            </a:r>
            <a:r>
              <a:rPr lang="en-US" sz="3900" dirty="0"/>
              <a:t> ka </a:t>
            </a:r>
            <a:r>
              <a:rPr lang="en-US" sz="3900" dirty="0" err="1"/>
              <a:t>si</a:t>
            </a:r>
            <a:r>
              <a:rPr lang="en-US" sz="3900" dirty="0"/>
              <a:t>, Ka inn um ka duh lo, Ka Pa aw </a:t>
            </a:r>
            <a:r>
              <a:rPr lang="en-US" sz="3900" dirty="0" err="1"/>
              <a:t>ngaih</a:t>
            </a:r>
            <a:r>
              <a:rPr lang="en-US" sz="3900" dirty="0"/>
              <a:t> ka duh lo </a:t>
            </a:r>
            <a:r>
              <a:rPr lang="en-US" sz="3900" dirty="0" err="1"/>
              <a:t>i</a:t>
            </a:r>
            <a:r>
              <a:rPr lang="en-US" sz="3900" dirty="0"/>
              <a:t>, Ram </a:t>
            </a:r>
            <a:r>
              <a:rPr lang="en-US" sz="3900" dirty="0" err="1"/>
              <a:t>hla</a:t>
            </a:r>
            <a:r>
              <a:rPr lang="en-US" sz="3900" dirty="0"/>
              <a:t> ah ka </a:t>
            </a:r>
            <a:r>
              <a:rPr lang="en-US" sz="3900" dirty="0" err="1"/>
              <a:t>kal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0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Tuukhal</a:t>
            </a:r>
            <a:r>
              <a:rPr lang="en-US" sz="3900" dirty="0"/>
              <a:t> </a:t>
            </a:r>
            <a:r>
              <a:rPr lang="en-US" sz="3900" dirty="0" err="1"/>
              <a:t>tu</a:t>
            </a:r>
            <a:r>
              <a:rPr lang="en-US" sz="3900" dirty="0"/>
              <a:t> </a:t>
            </a:r>
            <a:r>
              <a:rPr lang="en-US" sz="3900" dirty="0" err="1"/>
              <a:t>kawl</a:t>
            </a:r>
            <a:r>
              <a:rPr lang="en-US" sz="3900" dirty="0"/>
              <a:t> </a:t>
            </a:r>
            <a:r>
              <a:rPr lang="en-US" sz="3900" dirty="0" err="1"/>
              <a:t>bangin</a:t>
            </a:r>
            <a:r>
              <a:rPr lang="en-US" sz="3900" dirty="0"/>
              <a:t>, Pa </a:t>
            </a:r>
            <a:r>
              <a:rPr lang="en-US" sz="3900" dirty="0" err="1"/>
              <a:t>nih</a:t>
            </a:r>
            <a:r>
              <a:rPr lang="en-US" sz="3900" dirty="0"/>
              <a:t> a </a:t>
            </a:r>
            <a:r>
              <a:rPr lang="en-US" sz="3900" dirty="0" err="1"/>
              <a:t>fa</a:t>
            </a:r>
            <a:r>
              <a:rPr lang="en-US" sz="3900" dirty="0"/>
              <a:t> a </a:t>
            </a:r>
            <a:r>
              <a:rPr lang="en-US" sz="3900" dirty="0" err="1"/>
              <a:t>kawl</a:t>
            </a:r>
            <a:r>
              <a:rPr lang="en-US" sz="3900" dirty="0"/>
              <a:t>, </a:t>
            </a:r>
            <a:r>
              <a:rPr lang="en-US" sz="3900" dirty="0" err="1"/>
              <a:t>Fing</a:t>
            </a:r>
            <a:r>
              <a:rPr lang="en-US" sz="3900" dirty="0"/>
              <a:t> le </a:t>
            </a:r>
            <a:r>
              <a:rPr lang="en-US" sz="3900" dirty="0" err="1"/>
              <a:t>tlang</a:t>
            </a:r>
            <a:r>
              <a:rPr lang="en-US" sz="3900" dirty="0"/>
              <a:t> </a:t>
            </a:r>
            <a:r>
              <a:rPr lang="en-US" sz="3900" dirty="0" err="1"/>
              <a:t>cungah</a:t>
            </a:r>
            <a:r>
              <a:rPr lang="en-US" sz="3900" dirty="0"/>
              <a:t> a </a:t>
            </a:r>
            <a:r>
              <a:rPr lang="en-US" sz="3900" dirty="0" err="1"/>
              <a:t>kal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R am </a:t>
            </a:r>
            <a:r>
              <a:rPr lang="en-US" sz="3900" dirty="0" err="1"/>
              <a:t>lakah</a:t>
            </a:r>
            <a:r>
              <a:rPr lang="en-US" sz="3900" dirty="0"/>
              <a:t> a </a:t>
            </a:r>
            <a:r>
              <a:rPr lang="en-US" sz="3900" dirty="0" err="1"/>
              <a:t>vailen</a:t>
            </a:r>
            <a:r>
              <a:rPr lang="en-US" sz="3900" dirty="0"/>
              <a:t>, </a:t>
            </a:r>
            <a:r>
              <a:rPr lang="en-US" sz="3900" dirty="0" err="1"/>
              <a:t>Rawltam</a:t>
            </a:r>
            <a:r>
              <a:rPr lang="en-US" sz="3900" dirty="0"/>
              <a:t> in ka um </a:t>
            </a:r>
            <a:r>
              <a:rPr lang="en-US" sz="3900" dirty="0" err="1"/>
              <a:t>i</a:t>
            </a:r>
            <a:r>
              <a:rPr lang="en-US" sz="3900" dirty="0"/>
              <a:t>, ka </a:t>
            </a:r>
            <a:r>
              <a:rPr lang="en-US" sz="3900" dirty="0" err="1"/>
              <a:t>thih</a:t>
            </a:r>
            <a:r>
              <a:rPr lang="en-US" sz="3900" dirty="0"/>
              <a:t> </a:t>
            </a:r>
            <a:r>
              <a:rPr lang="en-US" sz="3900" dirty="0" err="1"/>
              <a:t>deng</a:t>
            </a:r>
            <a:r>
              <a:rPr lang="en-US" sz="3900" dirty="0"/>
              <a:t> a ka </a:t>
            </a:r>
            <a:r>
              <a:rPr lang="en-US" sz="3900" dirty="0" err="1"/>
              <a:t>hmuh</a:t>
            </a:r>
            <a:r>
              <a:rPr lang="en-US" sz="3900" dirty="0"/>
              <a:t>, </a:t>
            </a:r>
            <a:r>
              <a:rPr lang="en-US" sz="3900" dirty="0" err="1"/>
              <a:t>Dawtnak</a:t>
            </a:r>
            <a:r>
              <a:rPr lang="en-US" sz="3900" dirty="0"/>
              <a:t> </a:t>
            </a:r>
            <a:r>
              <a:rPr lang="en-US" sz="3900" dirty="0" err="1"/>
              <a:t>te</a:t>
            </a:r>
            <a:r>
              <a:rPr lang="en-US" sz="3900" dirty="0"/>
              <a:t>-in A ka </a:t>
            </a:r>
            <a:r>
              <a:rPr lang="en-US" sz="3900" dirty="0" err="1"/>
              <a:t>pom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, Lam-</a:t>
            </a:r>
            <a:r>
              <a:rPr lang="en-US" sz="3900" dirty="0" err="1"/>
              <a:t>palhtu</a:t>
            </a:r>
            <a:r>
              <a:rPr lang="en-US" sz="3900" dirty="0"/>
              <a:t> a ka </a:t>
            </a:r>
            <a:r>
              <a:rPr lang="en-US" sz="3900" dirty="0" err="1"/>
              <a:t>khamh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0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Jesuh</a:t>
            </a:r>
            <a:r>
              <a:rPr lang="en-US" sz="3900" dirty="0"/>
              <a:t> ka </a:t>
            </a:r>
            <a:r>
              <a:rPr lang="en-US" sz="3900" dirty="0" err="1"/>
              <a:t>Tuukhal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, Ka </a:t>
            </a:r>
            <a:r>
              <a:rPr lang="en-US" sz="3900" dirty="0" err="1"/>
              <a:t>thlarau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</a:t>
            </a:r>
            <a:r>
              <a:rPr lang="en-US" sz="3900" dirty="0" err="1"/>
              <a:t>dawt</a:t>
            </a:r>
            <a:r>
              <a:rPr lang="en-US" sz="3900" dirty="0"/>
              <a:t>, Amah </a:t>
            </a:r>
            <a:r>
              <a:rPr lang="en-US" sz="3900" dirty="0" err="1"/>
              <a:t>thi</a:t>
            </a:r>
            <a:r>
              <a:rPr lang="en-US" sz="3900" dirty="0"/>
              <a:t> in a ka </a:t>
            </a:r>
            <a:r>
              <a:rPr lang="en-US" sz="3900" dirty="0" err="1"/>
              <a:t>tlengh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Amah a ka </a:t>
            </a:r>
            <a:r>
              <a:rPr lang="en-US" sz="3900" dirty="0" err="1"/>
              <a:t>damter</a:t>
            </a:r>
            <a:r>
              <a:rPr lang="en-US" sz="3900" dirty="0"/>
              <a:t>, A </a:t>
            </a:r>
            <a:r>
              <a:rPr lang="en-US" sz="3900" dirty="0" err="1"/>
              <a:t>tlaumi</a:t>
            </a:r>
            <a:r>
              <a:rPr lang="en-US" sz="3900" dirty="0"/>
              <a:t> a </a:t>
            </a:r>
            <a:r>
              <a:rPr lang="en-US" sz="3900" dirty="0" err="1"/>
              <a:t>kawl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, A </a:t>
            </a:r>
            <a:r>
              <a:rPr lang="en-US" sz="3900" dirty="0" err="1"/>
              <a:t>hmutu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, Amah </a:t>
            </a:r>
            <a:r>
              <a:rPr lang="en-US" sz="3900" dirty="0" err="1"/>
              <a:t>nih</a:t>
            </a:r>
            <a:r>
              <a:rPr lang="en-US" sz="3900" dirty="0"/>
              <a:t> a </a:t>
            </a:r>
            <a:r>
              <a:rPr lang="en-US" sz="3900" dirty="0" err="1"/>
              <a:t>tlau</a:t>
            </a:r>
            <a:r>
              <a:rPr lang="en-US" sz="3900" dirty="0"/>
              <a:t> mi </a:t>
            </a:r>
            <a:r>
              <a:rPr lang="en-US" sz="3900" dirty="0" err="1"/>
              <a:t>tuu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Kawm</a:t>
            </a:r>
            <a:r>
              <a:rPr lang="en-US" sz="3900" dirty="0"/>
              <a:t> ah a ka </a:t>
            </a:r>
            <a:r>
              <a:rPr lang="en-US" sz="3900" dirty="0" err="1"/>
              <a:t>luhpi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0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Lam </a:t>
            </a:r>
            <a:r>
              <a:rPr lang="en-US" sz="3900" dirty="0" err="1"/>
              <a:t>palh</a:t>
            </a:r>
            <a:r>
              <a:rPr lang="en-US" sz="3900" dirty="0"/>
              <a:t> </a:t>
            </a:r>
            <a:r>
              <a:rPr lang="en-US" sz="3900" dirty="0" err="1"/>
              <a:t>tuu</a:t>
            </a:r>
            <a:r>
              <a:rPr lang="en-US" sz="3900" dirty="0"/>
              <a:t> ka </a:t>
            </a:r>
            <a:r>
              <a:rPr lang="en-US" sz="3900" dirty="0" err="1"/>
              <a:t>rak</a:t>
            </a:r>
            <a:r>
              <a:rPr lang="en-US" sz="3900" dirty="0"/>
              <a:t> </a:t>
            </a:r>
            <a:r>
              <a:rPr lang="en-US" sz="3900" dirty="0" err="1"/>
              <a:t>si</a:t>
            </a:r>
            <a:r>
              <a:rPr lang="en-US" sz="3900" dirty="0"/>
              <a:t>, </a:t>
            </a:r>
            <a:r>
              <a:rPr lang="en-US" sz="3900" dirty="0" err="1"/>
              <a:t>Aho</a:t>
            </a:r>
            <a:r>
              <a:rPr lang="en-US" sz="3900" dirty="0"/>
              <a:t> </a:t>
            </a:r>
            <a:r>
              <a:rPr lang="en-US" sz="3900" dirty="0" err="1"/>
              <a:t>bia</a:t>
            </a:r>
            <a:r>
              <a:rPr lang="en-US" sz="3900" dirty="0"/>
              <a:t> ka </a:t>
            </a:r>
            <a:r>
              <a:rPr lang="en-US" sz="3900" dirty="0" err="1"/>
              <a:t>ngai</a:t>
            </a:r>
            <a:r>
              <a:rPr lang="en-US" sz="3900" dirty="0"/>
              <a:t> lo, </a:t>
            </a:r>
            <a:r>
              <a:rPr lang="en-US" sz="3900" dirty="0" err="1"/>
              <a:t>Atu</a:t>
            </a:r>
            <a:r>
              <a:rPr lang="en-US" sz="3900" dirty="0"/>
              <a:t> </a:t>
            </a:r>
            <a:r>
              <a:rPr lang="en-US" sz="3900" dirty="0" err="1"/>
              <a:t>Tuukhal</a:t>
            </a:r>
            <a:r>
              <a:rPr lang="en-US" sz="3900" dirty="0"/>
              <a:t> aw </a:t>
            </a:r>
            <a:r>
              <a:rPr lang="en-US" sz="3900" dirty="0" err="1"/>
              <a:t>ngaih</a:t>
            </a:r>
            <a:r>
              <a:rPr lang="en-US" sz="3900" dirty="0"/>
              <a:t> ka duh, </a:t>
            </a:r>
            <a:r>
              <a:rPr lang="en-US" sz="3900" dirty="0" err="1"/>
              <a:t>Tuurun</a:t>
            </a:r>
            <a:r>
              <a:rPr lang="en-US" sz="3900" dirty="0"/>
              <a:t> </a:t>
            </a:r>
            <a:r>
              <a:rPr lang="en-US" sz="3900" dirty="0" err="1"/>
              <a:t>chung</a:t>
            </a:r>
            <a:r>
              <a:rPr lang="en-US" sz="3900" dirty="0"/>
              <a:t> um ka duh, </a:t>
            </a:r>
            <a:r>
              <a:rPr lang="en-US" sz="3900" dirty="0" err="1"/>
              <a:t>Fa</a:t>
            </a:r>
            <a:r>
              <a:rPr lang="en-US" sz="3900" dirty="0"/>
              <a:t> </a:t>
            </a:r>
            <a:r>
              <a:rPr lang="en-US" sz="3900" dirty="0" err="1"/>
              <a:t>tlau</a:t>
            </a:r>
            <a:r>
              <a:rPr lang="en-US" sz="3900" dirty="0"/>
              <a:t> ka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ti</a:t>
            </a:r>
            <a:r>
              <a:rPr lang="en-US" sz="3900" dirty="0"/>
              <a:t> lo, Vah-</a:t>
            </a:r>
            <a:r>
              <a:rPr lang="en-US" sz="3900" dirty="0" err="1"/>
              <a:t>vaih</a:t>
            </a:r>
            <a:r>
              <a:rPr lang="en-US" sz="3900" dirty="0"/>
              <a:t> ka duh </a:t>
            </a:r>
            <a:r>
              <a:rPr lang="en-US" sz="3900" dirty="0" err="1"/>
              <a:t>ti</a:t>
            </a:r>
            <a:r>
              <a:rPr lang="en-US" sz="3900" dirty="0"/>
              <a:t> lo, Ka Pa aw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ngaih</a:t>
            </a:r>
            <a:r>
              <a:rPr lang="en-US" sz="3900" dirty="0"/>
              <a:t> ka duh </a:t>
            </a:r>
            <a:r>
              <a:rPr lang="en-US" sz="3900" dirty="0" err="1"/>
              <a:t>cang</a:t>
            </a:r>
            <a:r>
              <a:rPr lang="en-US" sz="3900" dirty="0"/>
              <a:t>, Amah inn um ka duh.</a:t>
            </a:r>
          </a:p>
        </p:txBody>
      </p:sp>
    </p:spTree>
  </p:cSld>
  <p:clrMapOvr>
    <a:masterClrMapping/>
  </p:clrMapOvr>
</p:sld>
</file>

<file path=ppt/slides/slide20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20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de-DE" sz="3900" dirty="0"/>
              <a:t>254. ZUM TUAH NAN NUNG LAI</a:t>
            </a:r>
          </a:p>
          <a:p>
            <a:endParaRPr lang="de-DE" sz="3900" dirty="0"/>
          </a:p>
          <a:p>
            <a:r>
              <a:rPr lang="de-DE" sz="3900" dirty="0"/>
              <a:t>Doh is Ab</a:t>
            </a:r>
            <a:endParaRPr lang="en-US" sz="3900" dirty="0"/>
          </a:p>
        </p:txBody>
      </p:sp>
    </p:spTree>
  </p:cSld>
  <p:clrMapOvr>
    <a:masterClrMapping/>
  </p:clrMapOvr>
</p:sld>
</file>

<file path=ppt/slides/slide20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Zoh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</a:t>
            </a:r>
            <a:r>
              <a:rPr lang="en-US" sz="3900" dirty="0" err="1"/>
              <a:t>Kal-va-ry</a:t>
            </a:r>
            <a:r>
              <a:rPr lang="en-US" sz="3900" dirty="0"/>
              <a:t> </a:t>
            </a:r>
            <a:r>
              <a:rPr lang="en-US" sz="3900" dirty="0" err="1"/>
              <a:t>vailam</a:t>
            </a:r>
            <a:r>
              <a:rPr lang="en-US" sz="3900" dirty="0"/>
              <a:t> </a:t>
            </a:r>
            <a:r>
              <a:rPr lang="en-US" sz="3900" dirty="0" err="1"/>
              <a:t>cungin</a:t>
            </a:r>
            <a:r>
              <a:rPr lang="en-US" sz="3900" dirty="0"/>
              <a:t>, Mi </a:t>
            </a:r>
            <a:r>
              <a:rPr lang="en-US" sz="3900" dirty="0" err="1"/>
              <a:t>zakip</a:t>
            </a:r>
            <a:r>
              <a:rPr lang="en-US" sz="3900" dirty="0"/>
              <a:t> ca </a:t>
            </a:r>
            <a:r>
              <a:rPr lang="en-US" sz="3900" dirty="0" err="1"/>
              <a:t>nunnak</a:t>
            </a:r>
            <a:r>
              <a:rPr lang="en-US" sz="3900" dirty="0"/>
              <a:t> </a:t>
            </a:r>
            <a:r>
              <a:rPr lang="en-US" sz="3900" dirty="0" err="1"/>
              <a:t>thi</a:t>
            </a:r>
            <a:r>
              <a:rPr lang="en-US" sz="3900" dirty="0"/>
              <a:t> a </a:t>
            </a:r>
            <a:r>
              <a:rPr lang="en-US" sz="3900" dirty="0" err="1"/>
              <a:t>luang</a:t>
            </a:r>
            <a:r>
              <a:rPr lang="en-US" sz="3900" dirty="0"/>
              <a:t>, A </a:t>
            </a:r>
            <a:r>
              <a:rPr lang="en-US" sz="3900" dirty="0" err="1"/>
              <a:t>zummi</a:t>
            </a:r>
            <a:r>
              <a:rPr lang="en-US" sz="3900" dirty="0"/>
              <a:t> cu </a:t>
            </a:r>
            <a:r>
              <a:rPr lang="en-US" sz="3900" dirty="0" err="1"/>
              <a:t>zungzal</a:t>
            </a:r>
            <a:r>
              <a:rPr lang="en-US" sz="3900" dirty="0"/>
              <a:t> an </a:t>
            </a:r>
            <a:r>
              <a:rPr lang="en-US" sz="3900" dirty="0" err="1"/>
              <a:t>nung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Zum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nan</a:t>
            </a:r>
            <a:r>
              <a:rPr lang="en-US" sz="3900" dirty="0"/>
              <a:t> </a:t>
            </a:r>
            <a:r>
              <a:rPr lang="en-US" sz="3900" dirty="0" err="1"/>
              <a:t>nung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0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Zum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nan</a:t>
            </a:r>
            <a:r>
              <a:rPr lang="en-US" sz="3900" dirty="0"/>
              <a:t> </a:t>
            </a:r>
            <a:r>
              <a:rPr lang="en-US" sz="3900" dirty="0" err="1"/>
              <a:t>nung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Zum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nung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; </a:t>
            </a:r>
            <a:r>
              <a:rPr lang="en-US" sz="3900" dirty="0" err="1"/>
              <a:t>Vailam</a:t>
            </a:r>
            <a:r>
              <a:rPr lang="en-US" sz="3900" dirty="0"/>
              <a:t> </a:t>
            </a:r>
            <a:r>
              <a:rPr lang="en-US" sz="3900" dirty="0" err="1"/>
              <a:t>cungin</a:t>
            </a:r>
            <a:r>
              <a:rPr lang="en-US" sz="3900" dirty="0"/>
              <a:t> </a:t>
            </a:r>
            <a:r>
              <a:rPr lang="en-US" sz="3900" dirty="0" err="1"/>
              <a:t>nunnak</a:t>
            </a:r>
            <a:r>
              <a:rPr lang="en-US" sz="3900" dirty="0"/>
              <a:t> </a:t>
            </a:r>
            <a:r>
              <a:rPr lang="en-US" sz="3900" dirty="0" err="1"/>
              <a:t>thi</a:t>
            </a:r>
            <a:r>
              <a:rPr lang="en-US" sz="3900" dirty="0"/>
              <a:t> a </a:t>
            </a:r>
            <a:r>
              <a:rPr lang="en-US" sz="3900" dirty="0" err="1"/>
              <a:t>luang</a:t>
            </a:r>
            <a:r>
              <a:rPr lang="en-US" sz="3900" dirty="0"/>
              <a:t>, </a:t>
            </a:r>
            <a:r>
              <a:rPr lang="en-US" sz="3900" dirty="0" err="1"/>
              <a:t>Zum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nan</a:t>
            </a:r>
            <a:r>
              <a:rPr lang="en-US" sz="3900" dirty="0"/>
              <a:t> </a:t>
            </a:r>
            <a:r>
              <a:rPr lang="en-US" sz="3900" dirty="0" err="1"/>
              <a:t>nung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0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Na </a:t>
            </a:r>
            <a:r>
              <a:rPr lang="en-US" sz="3900" dirty="0" err="1"/>
              <a:t>sualnak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 a </a:t>
            </a:r>
            <a:r>
              <a:rPr lang="en-US" sz="3900" dirty="0" err="1"/>
              <a:t>thianter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</a:t>
            </a:r>
            <a:r>
              <a:rPr lang="en-US" sz="3900" dirty="0" err="1"/>
              <a:t>Khamhnak</a:t>
            </a:r>
            <a:r>
              <a:rPr lang="en-US" sz="3900" dirty="0"/>
              <a:t> </a:t>
            </a:r>
            <a:r>
              <a:rPr lang="en-US" sz="3900" dirty="0" err="1"/>
              <a:t>hmun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phak</a:t>
            </a:r>
            <a:r>
              <a:rPr lang="en-US" sz="3900" dirty="0"/>
              <a:t> </a:t>
            </a:r>
            <a:r>
              <a:rPr lang="en-US" sz="3900" dirty="0" err="1"/>
              <a:t>khawh</a:t>
            </a:r>
            <a:r>
              <a:rPr lang="en-US" sz="3900" dirty="0"/>
              <a:t> </a:t>
            </a:r>
            <a:r>
              <a:rPr lang="en-US" sz="3900" dirty="0" err="1"/>
              <a:t>theo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cu </a:t>
            </a:r>
            <a:r>
              <a:rPr lang="en-US" sz="3900" dirty="0" err="1"/>
              <a:t>nunnak</a:t>
            </a:r>
            <a:r>
              <a:rPr lang="en-US" sz="3900" dirty="0"/>
              <a:t> lam a </a:t>
            </a:r>
            <a:r>
              <a:rPr lang="en-US" sz="3900" dirty="0" err="1"/>
              <a:t>si</a:t>
            </a:r>
            <a:r>
              <a:rPr lang="en-US" sz="3900" dirty="0"/>
              <a:t>, </a:t>
            </a:r>
            <a:r>
              <a:rPr lang="en-US" sz="3900" dirty="0" err="1"/>
              <a:t>Zum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nan</a:t>
            </a:r>
            <a:r>
              <a:rPr lang="en-US" sz="3900" dirty="0"/>
              <a:t> </a:t>
            </a:r>
            <a:r>
              <a:rPr lang="en-US" sz="3900" dirty="0" err="1"/>
              <a:t>nung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0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Zum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nan</a:t>
            </a:r>
            <a:r>
              <a:rPr lang="en-US" sz="3900" dirty="0"/>
              <a:t> </a:t>
            </a:r>
            <a:r>
              <a:rPr lang="en-US" sz="3900" dirty="0" err="1"/>
              <a:t>nung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Zum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nung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; </a:t>
            </a:r>
            <a:r>
              <a:rPr lang="en-US" sz="3900" dirty="0" err="1"/>
              <a:t>Vailam</a:t>
            </a:r>
            <a:r>
              <a:rPr lang="en-US" sz="3900" dirty="0"/>
              <a:t> </a:t>
            </a:r>
            <a:r>
              <a:rPr lang="en-US" sz="3900" dirty="0" err="1"/>
              <a:t>cungin</a:t>
            </a:r>
            <a:r>
              <a:rPr lang="en-US" sz="3900" dirty="0"/>
              <a:t> </a:t>
            </a:r>
            <a:r>
              <a:rPr lang="en-US" sz="3900" dirty="0" err="1"/>
              <a:t>nunnak</a:t>
            </a:r>
            <a:r>
              <a:rPr lang="en-US" sz="3900" dirty="0"/>
              <a:t> </a:t>
            </a:r>
            <a:r>
              <a:rPr lang="en-US" sz="3900" dirty="0" err="1"/>
              <a:t>thi</a:t>
            </a:r>
            <a:r>
              <a:rPr lang="en-US" sz="3900" dirty="0"/>
              <a:t> a </a:t>
            </a:r>
            <a:r>
              <a:rPr lang="en-US" sz="3900" dirty="0" err="1"/>
              <a:t>luang</a:t>
            </a:r>
            <a:r>
              <a:rPr lang="en-US" sz="3900" dirty="0"/>
              <a:t>, </a:t>
            </a:r>
            <a:r>
              <a:rPr lang="en-US" sz="3900" dirty="0" err="1"/>
              <a:t>Zum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nan</a:t>
            </a:r>
            <a:r>
              <a:rPr lang="en-US" sz="3900" dirty="0"/>
              <a:t> </a:t>
            </a:r>
            <a:r>
              <a:rPr lang="en-US" sz="3900" dirty="0" err="1"/>
              <a:t>nung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0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Thlan</a:t>
            </a:r>
            <a:r>
              <a:rPr lang="en-US" sz="3900" dirty="0"/>
              <a:t> in a </a:t>
            </a:r>
            <a:r>
              <a:rPr lang="en-US" sz="3900" dirty="0" err="1"/>
              <a:t>thomi</a:t>
            </a:r>
            <a:r>
              <a:rPr lang="en-US" sz="3900" dirty="0"/>
              <a:t>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zoh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Khulrang</a:t>
            </a:r>
            <a:r>
              <a:rPr lang="en-US" sz="3900" dirty="0"/>
              <a:t> in Amah </a:t>
            </a:r>
            <a:r>
              <a:rPr lang="en-US" sz="3900" dirty="0" err="1"/>
              <a:t>sinah</a:t>
            </a:r>
            <a:r>
              <a:rPr lang="en-US" sz="3900" dirty="0"/>
              <a:t> </a:t>
            </a:r>
            <a:r>
              <a:rPr lang="en-US" sz="3900" dirty="0" err="1"/>
              <a:t>kal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A </a:t>
            </a:r>
            <a:r>
              <a:rPr lang="en-US" sz="3900" dirty="0" err="1"/>
              <a:t>hmai</a:t>
            </a:r>
            <a:r>
              <a:rPr lang="en-US" sz="3900" dirty="0"/>
              <a:t> </a:t>
            </a:r>
            <a:r>
              <a:rPr lang="en-US" sz="3900" dirty="0" err="1"/>
              <a:t>ceu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lawmhnak</a:t>
            </a:r>
            <a:r>
              <a:rPr lang="en-US" sz="3900" dirty="0"/>
              <a:t> an </a:t>
            </a:r>
            <a:r>
              <a:rPr lang="en-US" sz="3900" dirty="0" err="1"/>
              <a:t>pek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Zum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nan</a:t>
            </a:r>
            <a:r>
              <a:rPr lang="en-US" sz="3900" dirty="0"/>
              <a:t> </a:t>
            </a:r>
            <a:r>
              <a:rPr lang="en-US" sz="3900" dirty="0" err="1"/>
              <a:t>nung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0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Zum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nan</a:t>
            </a:r>
            <a:r>
              <a:rPr lang="en-US" sz="3900" dirty="0"/>
              <a:t> </a:t>
            </a:r>
            <a:r>
              <a:rPr lang="en-US" sz="3900" dirty="0" err="1"/>
              <a:t>nung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Zum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nung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; </a:t>
            </a:r>
            <a:r>
              <a:rPr lang="en-US" sz="3900" dirty="0" err="1"/>
              <a:t>Vailam</a:t>
            </a:r>
            <a:r>
              <a:rPr lang="en-US" sz="3900" dirty="0"/>
              <a:t> </a:t>
            </a:r>
            <a:r>
              <a:rPr lang="en-US" sz="3900" dirty="0" err="1"/>
              <a:t>cungin</a:t>
            </a:r>
            <a:r>
              <a:rPr lang="en-US" sz="3900" dirty="0"/>
              <a:t> </a:t>
            </a:r>
            <a:r>
              <a:rPr lang="en-US" sz="3900" dirty="0" err="1"/>
              <a:t>nunnak</a:t>
            </a:r>
            <a:r>
              <a:rPr lang="en-US" sz="3900" dirty="0"/>
              <a:t> </a:t>
            </a:r>
            <a:r>
              <a:rPr lang="en-US" sz="3900" dirty="0" err="1"/>
              <a:t>thi</a:t>
            </a:r>
            <a:r>
              <a:rPr lang="en-US" sz="3900" dirty="0"/>
              <a:t> a </a:t>
            </a:r>
            <a:r>
              <a:rPr lang="en-US" sz="3900" dirty="0" err="1"/>
              <a:t>luang</a:t>
            </a:r>
            <a:r>
              <a:rPr lang="en-US" sz="3900" dirty="0"/>
              <a:t>, </a:t>
            </a:r>
            <a:r>
              <a:rPr lang="en-US" sz="3900" dirty="0" err="1"/>
              <a:t>Zum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nan</a:t>
            </a:r>
            <a:r>
              <a:rPr lang="en-US" sz="3900" dirty="0"/>
              <a:t> </a:t>
            </a:r>
            <a:r>
              <a:rPr lang="en-US" sz="3900" dirty="0" err="1"/>
              <a:t>nung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0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</a:t>
            </a:r>
            <a:r>
              <a:rPr lang="en-US" sz="3900" dirty="0" err="1"/>
              <a:t>Khamhtu</a:t>
            </a:r>
            <a:r>
              <a:rPr lang="en-US" sz="3900" dirty="0"/>
              <a:t>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 ka </a:t>
            </a:r>
            <a:r>
              <a:rPr lang="en-US" sz="3900" dirty="0" err="1"/>
              <a:t>chuahter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</a:t>
            </a:r>
            <a:r>
              <a:rPr lang="en-US" sz="3900" dirty="0" err="1"/>
              <a:t>Sual</a:t>
            </a:r>
            <a:r>
              <a:rPr lang="en-US" sz="3900" dirty="0"/>
              <a:t> </a:t>
            </a:r>
            <a:r>
              <a:rPr lang="en-US" sz="3900" dirty="0" err="1"/>
              <a:t>muihnak</a:t>
            </a:r>
            <a:r>
              <a:rPr lang="en-US" sz="3900" dirty="0"/>
              <a:t> </a:t>
            </a:r>
            <a:r>
              <a:rPr lang="en-US" sz="3900" dirty="0" err="1"/>
              <a:t>chung</a:t>
            </a:r>
            <a:r>
              <a:rPr lang="en-US" sz="3900" dirty="0"/>
              <a:t> ka </a:t>
            </a:r>
            <a:r>
              <a:rPr lang="en-US" sz="3900" dirty="0" err="1"/>
              <a:t>rak</a:t>
            </a:r>
            <a:r>
              <a:rPr lang="en-US" sz="3900" dirty="0"/>
              <a:t> </a:t>
            </a:r>
            <a:r>
              <a:rPr lang="en-US" sz="3900" dirty="0" err="1"/>
              <a:t>umnak</a:t>
            </a:r>
            <a:r>
              <a:rPr lang="en-US" sz="3900" dirty="0"/>
              <a:t> khan; </a:t>
            </a:r>
            <a:r>
              <a:rPr lang="en-US" sz="3900" dirty="0" err="1"/>
              <a:t>Vanram</a:t>
            </a:r>
            <a:r>
              <a:rPr lang="en-US" sz="3900" dirty="0"/>
              <a:t> </a:t>
            </a:r>
            <a:r>
              <a:rPr lang="en-US" sz="3900" dirty="0" err="1"/>
              <a:t>thiang</a:t>
            </a:r>
            <a:r>
              <a:rPr lang="en-US" sz="3900" dirty="0"/>
              <a:t> cu a ka </a:t>
            </a:r>
            <a:r>
              <a:rPr lang="en-US" sz="3900" dirty="0" err="1"/>
              <a:t>phakter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Zum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nan</a:t>
            </a:r>
            <a:r>
              <a:rPr lang="en-US" sz="3900" dirty="0"/>
              <a:t> </a:t>
            </a:r>
            <a:r>
              <a:rPr lang="en-US" sz="3900" dirty="0" err="1"/>
              <a:t>nung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0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Zum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nan</a:t>
            </a:r>
            <a:r>
              <a:rPr lang="en-US" sz="3900" dirty="0"/>
              <a:t> </a:t>
            </a:r>
            <a:r>
              <a:rPr lang="en-US" sz="3900" dirty="0" err="1"/>
              <a:t>nung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Zum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nung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; </a:t>
            </a:r>
            <a:r>
              <a:rPr lang="en-US" sz="3900" dirty="0" err="1"/>
              <a:t>Vailam</a:t>
            </a:r>
            <a:r>
              <a:rPr lang="en-US" sz="3900" dirty="0"/>
              <a:t> </a:t>
            </a:r>
            <a:r>
              <a:rPr lang="en-US" sz="3900" dirty="0" err="1"/>
              <a:t>cungin</a:t>
            </a:r>
            <a:r>
              <a:rPr lang="en-US" sz="3900" dirty="0"/>
              <a:t> </a:t>
            </a:r>
            <a:r>
              <a:rPr lang="en-US" sz="3900" dirty="0" err="1"/>
              <a:t>nunnak</a:t>
            </a:r>
            <a:r>
              <a:rPr lang="en-US" sz="3900" dirty="0"/>
              <a:t> </a:t>
            </a:r>
            <a:r>
              <a:rPr lang="en-US" sz="3900" dirty="0" err="1"/>
              <a:t>thi</a:t>
            </a:r>
            <a:r>
              <a:rPr lang="en-US" sz="3900" dirty="0"/>
              <a:t> a </a:t>
            </a:r>
            <a:r>
              <a:rPr lang="en-US" sz="3900" dirty="0" err="1"/>
              <a:t>luang</a:t>
            </a:r>
            <a:r>
              <a:rPr lang="en-US" sz="3900" dirty="0"/>
              <a:t>, </a:t>
            </a:r>
            <a:r>
              <a:rPr lang="en-US" sz="3900" dirty="0" err="1"/>
              <a:t>Zum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nan</a:t>
            </a:r>
            <a:r>
              <a:rPr lang="en-US" sz="3900" dirty="0"/>
              <a:t> </a:t>
            </a:r>
            <a:r>
              <a:rPr lang="en-US" sz="3900" dirty="0" err="1"/>
              <a:t>nung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0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20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255. JESUH, KA RA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A</a:t>
            </a:r>
          </a:p>
        </p:txBody>
      </p:sp>
    </p:spTree>
  </p:cSld>
  <p:clrMapOvr>
    <a:masterClrMapping/>
  </p:clrMapOvr>
</p:sld>
</file>

<file path=ppt/slides/slide20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444185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600" dirty="0"/>
              <a:t>1. </a:t>
            </a:r>
            <a:r>
              <a:rPr lang="en-US" sz="3600" dirty="0" err="1"/>
              <a:t>Ngaihchiat</a:t>
            </a:r>
            <a:r>
              <a:rPr lang="en-US" sz="3600" dirty="0"/>
              <a:t>, </a:t>
            </a:r>
            <a:r>
              <a:rPr lang="en-US" sz="3600" dirty="0" err="1"/>
              <a:t>khuamui</a:t>
            </a:r>
            <a:r>
              <a:rPr lang="en-US" sz="3600" dirty="0"/>
              <a:t>, </a:t>
            </a:r>
            <a:r>
              <a:rPr lang="en-US" sz="3600" dirty="0" err="1"/>
              <a:t>thongtlaknak</a:t>
            </a:r>
            <a:r>
              <a:rPr lang="en-US" sz="3600" dirty="0"/>
              <a:t> </a:t>
            </a:r>
            <a:r>
              <a:rPr lang="en-US" sz="3600" dirty="0" err="1"/>
              <a:t>chungin</a:t>
            </a:r>
            <a:r>
              <a:rPr lang="en-US" sz="3600" dirty="0"/>
              <a:t>, </a:t>
            </a:r>
            <a:r>
              <a:rPr lang="en-US" sz="3600" dirty="0" err="1"/>
              <a:t>Jesuh</a:t>
            </a:r>
            <a:r>
              <a:rPr lang="en-US" sz="3600" dirty="0"/>
              <a:t> ka </a:t>
            </a:r>
            <a:r>
              <a:rPr lang="en-US" sz="3600" dirty="0" err="1"/>
              <a:t>ra</a:t>
            </a:r>
            <a:r>
              <a:rPr lang="en-US" sz="3600" dirty="0"/>
              <a:t>, </a:t>
            </a:r>
            <a:r>
              <a:rPr lang="en-US" sz="3600" dirty="0" err="1"/>
              <a:t>Jesuh</a:t>
            </a:r>
            <a:r>
              <a:rPr lang="en-US" sz="3600" dirty="0"/>
              <a:t> ka </a:t>
            </a:r>
            <a:r>
              <a:rPr lang="en-US" sz="3600" dirty="0" err="1"/>
              <a:t>ra</a:t>
            </a:r>
            <a:r>
              <a:rPr lang="en-US" sz="3600" dirty="0"/>
              <a:t>, Na </a:t>
            </a:r>
            <a:r>
              <a:rPr lang="en-US" sz="3600" dirty="0" err="1"/>
              <a:t>ceunak</a:t>
            </a:r>
            <a:r>
              <a:rPr lang="en-US" sz="3600" dirty="0"/>
              <a:t>, </a:t>
            </a:r>
            <a:r>
              <a:rPr lang="en-US" sz="3600" dirty="0" err="1"/>
              <a:t>luatnak</a:t>
            </a:r>
            <a:r>
              <a:rPr lang="en-US" sz="3600" dirty="0"/>
              <a:t>, </a:t>
            </a:r>
            <a:r>
              <a:rPr lang="en-US" sz="3600" dirty="0" err="1"/>
              <a:t>lawmhnak</a:t>
            </a:r>
            <a:r>
              <a:rPr lang="en-US" sz="3600" dirty="0"/>
              <a:t> </a:t>
            </a:r>
            <a:r>
              <a:rPr lang="en-US" sz="3600" dirty="0" err="1"/>
              <a:t>chungah</a:t>
            </a:r>
            <a:r>
              <a:rPr lang="en-US" sz="3600" dirty="0"/>
              <a:t>, </a:t>
            </a:r>
            <a:r>
              <a:rPr lang="en-US" sz="3600" dirty="0" err="1"/>
              <a:t>Jesuh</a:t>
            </a:r>
            <a:r>
              <a:rPr lang="en-US" sz="3600" dirty="0"/>
              <a:t>, </a:t>
            </a:r>
            <a:r>
              <a:rPr lang="en-US" sz="3600" dirty="0" err="1"/>
              <a:t>na</a:t>
            </a:r>
            <a:r>
              <a:rPr lang="en-US" sz="3600" dirty="0"/>
              <a:t> sin ka </a:t>
            </a:r>
            <a:r>
              <a:rPr lang="en-US" sz="3600" dirty="0" err="1"/>
              <a:t>ra</a:t>
            </a:r>
            <a:r>
              <a:rPr lang="en-US" sz="3600" dirty="0"/>
              <a:t>. Ka </a:t>
            </a:r>
            <a:r>
              <a:rPr lang="en-US" sz="3600" dirty="0" err="1"/>
              <a:t>zawtnak</a:t>
            </a:r>
            <a:r>
              <a:rPr lang="en-US" sz="3600" dirty="0"/>
              <a:t> in </a:t>
            </a:r>
            <a:r>
              <a:rPr lang="en-US" sz="3600" dirty="0" err="1"/>
              <a:t>na</a:t>
            </a:r>
            <a:r>
              <a:rPr lang="en-US" sz="3600" dirty="0"/>
              <a:t> </a:t>
            </a:r>
            <a:r>
              <a:rPr lang="en-US" sz="3600" dirty="0" err="1"/>
              <a:t>damnak</a:t>
            </a:r>
            <a:r>
              <a:rPr lang="en-US" sz="3600" dirty="0"/>
              <a:t> </a:t>
            </a:r>
            <a:r>
              <a:rPr lang="en-US" sz="3600" dirty="0" err="1"/>
              <a:t>chungah</a:t>
            </a:r>
            <a:r>
              <a:rPr lang="en-US" sz="3600" dirty="0"/>
              <a:t>, Ka </a:t>
            </a:r>
            <a:r>
              <a:rPr lang="en-US" sz="3600" dirty="0" err="1"/>
              <a:t>pamnak</a:t>
            </a:r>
            <a:r>
              <a:rPr lang="en-US" sz="3600" dirty="0"/>
              <a:t> in </a:t>
            </a:r>
            <a:r>
              <a:rPr lang="en-US" sz="3600" dirty="0" err="1"/>
              <a:t>na</a:t>
            </a:r>
            <a:r>
              <a:rPr lang="en-US" sz="3600" dirty="0"/>
              <a:t> </a:t>
            </a:r>
            <a:r>
              <a:rPr lang="en-US" sz="3600" dirty="0" err="1"/>
              <a:t>rumnak</a:t>
            </a:r>
            <a:r>
              <a:rPr lang="en-US" sz="3600" dirty="0"/>
              <a:t> </a:t>
            </a:r>
            <a:r>
              <a:rPr lang="en-US" sz="3600" dirty="0" err="1"/>
              <a:t>chungah</a:t>
            </a:r>
            <a:r>
              <a:rPr lang="en-US" sz="3600" dirty="0"/>
              <a:t>, Ka </a:t>
            </a:r>
            <a:r>
              <a:rPr lang="en-US" sz="3600" dirty="0" err="1"/>
              <a:t>sualnak</a:t>
            </a:r>
            <a:r>
              <a:rPr lang="en-US" sz="3600" dirty="0"/>
              <a:t> </a:t>
            </a:r>
            <a:r>
              <a:rPr lang="en-US" sz="3600" dirty="0" err="1"/>
              <a:t>chungin</a:t>
            </a:r>
            <a:r>
              <a:rPr lang="en-US" sz="3600" dirty="0"/>
              <a:t> </a:t>
            </a:r>
            <a:r>
              <a:rPr lang="en-US" sz="3600" dirty="0" err="1"/>
              <a:t>nangmah</a:t>
            </a:r>
            <a:r>
              <a:rPr lang="en-US" sz="3600" dirty="0"/>
              <a:t> </a:t>
            </a:r>
            <a:r>
              <a:rPr lang="en-US" sz="3600" dirty="0" err="1"/>
              <a:t>sinah</a:t>
            </a:r>
            <a:r>
              <a:rPr lang="en-US" sz="3600" dirty="0"/>
              <a:t>, </a:t>
            </a:r>
            <a:r>
              <a:rPr lang="en-US" sz="3600" dirty="0" err="1"/>
              <a:t>Jesuh</a:t>
            </a:r>
            <a:r>
              <a:rPr lang="en-US" sz="3600" dirty="0"/>
              <a:t>, </a:t>
            </a:r>
            <a:r>
              <a:rPr lang="en-US" sz="3600" dirty="0" err="1"/>
              <a:t>na</a:t>
            </a:r>
            <a:r>
              <a:rPr lang="en-US" sz="3600" dirty="0"/>
              <a:t> sin ka </a:t>
            </a:r>
            <a:r>
              <a:rPr lang="en-US" sz="3600" dirty="0" err="1"/>
              <a:t>ra</a:t>
            </a:r>
            <a:r>
              <a:rPr lang="en-US" sz="3600" dirty="0"/>
              <a:t>.</a:t>
            </a:r>
          </a:p>
        </p:txBody>
      </p:sp>
    </p:spTree>
  </p:cSld>
  <p:clrMapOvr>
    <a:masterClrMapping/>
  </p:clrMapOvr>
</p:sld>
</file>

<file path=ppt/slides/slide20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444185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600" dirty="0"/>
              <a:t>2. </a:t>
            </a:r>
            <a:r>
              <a:rPr lang="en-US" sz="3600" dirty="0" err="1"/>
              <a:t>Ningzah</a:t>
            </a:r>
            <a:r>
              <a:rPr lang="en-US" sz="3600" dirty="0"/>
              <a:t> </a:t>
            </a:r>
            <a:r>
              <a:rPr lang="en-US" sz="3600" dirty="0" err="1"/>
              <a:t>awk</a:t>
            </a:r>
            <a:r>
              <a:rPr lang="en-US" sz="3600" dirty="0"/>
              <a:t> </a:t>
            </a:r>
            <a:r>
              <a:rPr lang="en-US" sz="3600" dirty="0" err="1"/>
              <a:t>tlak</a:t>
            </a:r>
            <a:r>
              <a:rPr lang="en-US" sz="3600" dirty="0"/>
              <a:t> ka </a:t>
            </a:r>
            <a:r>
              <a:rPr lang="en-US" sz="3600" dirty="0" err="1"/>
              <a:t>tlaunak</a:t>
            </a:r>
            <a:r>
              <a:rPr lang="en-US" sz="3600" dirty="0"/>
              <a:t> </a:t>
            </a:r>
            <a:r>
              <a:rPr lang="en-US" sz="3600" dirty="0" err="1"/>
              <a:t>chungin</a:t>
            </a:r>
            <a:r>
              <a:rPr lang="en-US" sz="3600" dirty="0"/>
              <a:t>, </a:t>
            </a:r>
            <a:r>
              <a:rPr lang="en-US" sz="3600" dirty="0" err="1"/>
              <a:t>Jesuh</a:t>
            </a:r>
            <a:r>
              <a:rPr lang="en-US" sz="3600" dirty="0"/>
              <a:t> ka </a:t>
            </a:r>
            <a:r>
              <a:rPr lang="en-US" sz="3600" dirty="0" err="1"/>
              <a:t>ra</a:t>
            </a:r>
            <a:r>
              <a:rPr lang="en-US" sz="3600" dirty="0"/>
              <a:t>, </a:t>
            </a:r>
            <a:r>
              <a:rPr lang="en-US" sz="3600" dirty="0" err="1"/>
              <a:t>Jesuh</a:t>
            </a:r>
            <a:r>
              <a:rPr lang="en-US" sz="3600" dirty="0"/>
              <a:t> ka </a:t>
            </a:r>
            <a:r>
              <a:rPr lang="en-US" sz="3600" dirty="0" err="1"/>
              <a:t>ra</a:t>
            </a:r>
            <a:r>
              <a:rPr lang="en-US" sz="3600" dirty="0"/>
              <a:t>, </a:t>
            </a:r>
            <a:r>
              <a:rPr lang="en-US" sz="3600" dirty="0" err="1"/>
              <a:t>Nangmah</a:t>
            </a:r>
            <a:r>
              <a:rPr lang="en-US" sz="3600" dirty="0"/>
              <a:t> </a:t>
            </a:r>
            <a:r>
              <a:rPr lang="en-US" sz="3600" dirty="0" err="1"/>
              <a:t>vai-lamtah</a:t>
            </a:r>
            <a:r>
              <a:rPr lang="en-US" sz="3600" dirty="0"/>
              <a:t> </a:t>
            </a:r>
            <a:r>
              <a:rPr lang="en-US" sz="3600" dirty="0" err="1"/>
              <a:t>nunnak</a:t>
            </a:r>
            <a:r>
              <a:rPr lang="en-US" sz="3600" dirty="0"/>
              <a:t> </a:t>
            </a:r>
            <a:r>
              <a:rPr lang="en-US" sz="3600" dirty="0" err="1"/>
              <a:t>chungah</a:t>
            </a:r>
            <a:r>
              <a:rPr lang="en-US" sz="3600" dirty="0"/>
              <a:t>, </a:t>
            </a:r>
            <a:r>
              <a:rPr lang="en-US" sz="3600" dirty="0" err="1"/>
              <a:t>Jesuh</a:t>
            </a:r>
            <a:r>
              <a:rPr lang="en-US" sz="3600" dirty="0"/>
              <a:t>, </a:t>
            </a:r>
            <a:r>
              <a:rPr lang="en-US" sz="3600" dirty="0" err="1"/>
              <a:t>na</a:t>
            </a:r>
            <a:r>
              <a:rPr lang="en-US" sz="3600" dirty="0"/>
              <a:t> sin ka </a:t>
            </a:r>
            <a:r>
              <a:rPr lang="en-US" sz="3600" dirty="0" err="1"/>
              <a:t>ra</a:t>
            </a:r>
            <a:r>
              <a:rPr lang="en-US" sz="3600" dirty="0"/>
              <a:t>. </a:t>
            </a:r>
            <a:r>
              <a:rPr lang="en-US" sz="3600" dirty="0" err="1"/>
              <a:t>Ngaih-chiatnak</a:t>
            </a:r>
            <a:r>
              <a:rPr lang="en-US" sz="3600" dirty="0"/>
              <a:t> in </a:t>
            </a:r>
            <a:r>
              <a:rPr lang="en-US" sz="3600" dirty="0" err="1"/>
              <a:t>na</a:t>
            </a:r>
            <a:r>
              <a:rPr lang="en-US" sz="3600" dirty="0"/>
              <a:t> </a:t>
            </a:r>
            <a:r>
              <a:rPr lang="en-US" sz="3600" dirty="0" err="1"/>
              <a:t>damnak</a:t>
            </a:r>
            <a:r>
              <a:rPr lang="en-US" sz="3600" dirty="0"/>
              <a:t> </a:t>
            </a:r>
            <a:r>
              <a:rPr lang="en-US" sz="3600" dirty="0" err="1"/>
              <a:t>chungah</a:t>
            </a:r>
            <a:r>
              <a:rPr lang="en-US" sz="3600" dirty="0"/>
              <a:t>, </a:t>
            </a:r>
            <a:r>
              <a:rPr lang="en-US" sz="3600" dirty="0" err="1"/>
              <a:t>Retheih-nak</a:t>
            </a:r>
            <a:r>
              <a:rPr lang="en-US" sz="3600" dirty="0"/>
              <a:t> </a:t>
            </a:r>
            <a:r>
              <a:rPr lang="en-US" sz="3600" dirty="0" err="1"/>
              <a:t>chungin</a:t>
            </a:r>
            <a:r>
              <a:rPr lang="en-US" sz="3600" dirty="0"/>
              <a:t> </a:t>
            </a:r>
            <a:r>
              <a:rPr lang="en-US" sz="3600" dirty="0" err="1"/>
              <a:t>na</a:t>
            </a:r>
            <a:r>
              <a:rPr lang="en-US" sz="3600" dirty="0"/>
              <a:t> </a:t>
            </a:r>
            <a:r>
              <a:rPr lang="en-US" sz="3600" dirty="0" err="1"/>
              <a:t>daihnak</a:t>
            </a:r>
            <a:r>
              <a:rPr lang="en-US" sz="3600" dirty="0"/>
              <a:t> ah, </a:t>
            </a:r>
            <a:r>
              <a:rPr lang="en-US" sz="3600" dirty="0" err="1"/>
              <a:t>Harnak</a:t>
            </a:r>
            <a:r>
              <a:rPr lang="en-US" sz="3600" dirty="0"/>
              <a:t> </a:t>
            </a:r>
            <a:r>
              <a:rPr lang="en-US" sz="3600" dirty="0" err="1"/>
              <a:t>chungin</a:t>
            </a:r>
            <a:r>
              <a:rPr lang="en-US" sz="3600" dirty="0"/>
              <a:t> </a:t>
            </a:r>
            <a:r>
              <a:rPr lang="en-US" sz="3600" dirty="0" err="1"/>
              <a:t>lunglawmhnak</a:t>
            </a:r>
            <a:r>
              <a:rPr lang="en-US" sz="3600" dirty="0"/>
              <a:t> </a:t>
            </a:r>
            <a:r>
              <a:rPr lang="en-US" sz="3600" dirty="0" err="1"/>
              <a:t>chungah</a:t>
            </a:r>
            <a:r>
              <a:rPr lang="en-US" sz="3600" dirty="0"/>
              <a:t>, </a:t>
            </a:r>
            <a:r>
              <a:rPr lang="en-US" sz="3600" dirty="0" err="1"/>
              <a:t>Jesuh</a:t>
            </a:r>
            <a:r>
              <a:rPr lang="en-US" sz="3600" dirty="0"/>
              <a:t>, </a:t>
            </a:r>
            <a:r>
              <a:rPr lang="en-US" sz="3600" dirty="0" err="1"/>
              <a:t>na</a:t>
            </a:r>
            <a:r>
              <a:rPr lang="en-US" sz="3600" dirty="0"/>
              <a:t> sin ka </a:t>
            </a:r>
            <a:r>
              <a:rPr lang="en-US" sz="3600" dirty="0" err="1"/>
              <a:t>ra</a:t>
            </a:r>
            <a:r>
              <a:rPr lang="en-US" sz="3600" dirty="0"/>
              <a:t>.</a:t>
            </a:r>
          </a:p>
        </p:txBody>
      </p:sp>
    </p:spTree>
  </p:cSld>
  <p:clrMapOvr>
    <a:masterClrMapping/>
  </p:clrMapOvr>
</p:sld>
</file>

<file path=ppt/slides/slide20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4213627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800" dirty="0"/>
              <a:t>3. </a:t>
            </a:r>
            <a:r>
              <a:rPr lang="en-US" sz="3800" dirty="0" err="1"/>
              <a:t>Porh-lawtnak</a:t>
            </a:r>
            <a:r>
              <a:rPr lang="en-US" sz="3800" dirty="0"/>
              <a:t> le </a:t>
            </a:r>
            <a:r>
              <a:rPr lang="en-US" sz="3800" dirty="0" err="1"/>
              <a:t>ruamkainak</a:t>
            </a:r>
            <a:r>
              <a:rPr lang="en-US" sz="3800" dirty="0"/>
              <a:t> </a:t>
            </a:r>
            <a:r>
              <a:rPr lang="en-US" sz="3800" dirty="0" err="1"/>
              <a:t>chungin</a:t>
            </a:r>
            <a:r>
              <a:rPr lang="en-US" sz="3800" dirty="0"/>
              <a:t>, </a:t>
            </a:r>
            <a:r>
              <a:rPr lang="en-US" sz="3800" dirty="0" err="1"/>
              <a:t>Jesuh</a:t>
            </a:r>
            <a:r>
              <a:rPr lang="en-US" sz="3800" dirty="0"/>
              <a:t> ka </a:t>
            </a:r>
            <a:r>
              <a:rPr lang="en-US" sz="3800" dirty="0" err="1"/>
              <a:t>ra</a:t>
            </a:r>
            <a:r>
              <a:rPr lang="en-US" sz="3800" dirty="0"/>
              <a:t>, </a:t>
            </a:r>
            <a:r>
              <a:rPr lang="en-US" sz="3800" dirty="0" err="1"/>
              <a:t>Jesuh</a:t>
            </a:r>
            <a:r>
              <a:rPr lang="en-US" sz="3800" dirty="0"/>
              <a:t> ka </a:t>
            </a:r>
            <a:r>
              <a:rPr lang="en-US" sz="3800" dirty="0" err="1"/>
              <a:t>ra</a:t>
            </a:r>
            <a:r>
              <a:rPr lang="en-US" sz="3800" dirty="0"/>
              <a:t>, </a:t>
            </a:r>
            <a:r>
              <a:rPr lang="en-US" sz="3800" dirty="0" err="1"/>
              <a:t>Nangmah</a:t>
            </a:r>
            <a:r>
              <a:rPr lang="en-US" sz="3800" dirty="0"/>
              <a:t> </a:t>
            </a:r>
            <a:r>
              <a:rPr lang="en-US" sz="3800" dirty="0" err="1"/>
              <a:t>duhnak</a:t>
            </a:r>
            <a:r>
              <a:rPr lang="en-US" sz="3800" dirty="0"/>
              <a:t> </a:t>
            </a:r>
            <a:r>
              <a:rPr lang="en-US" sz="3800" dirty="0" err="1"/>
              <a:t>chung</a:t>
            </a:r>
            <a:r>
              <a:rPr lang="en-US" sz="3800" dirty="0"/>
              <a:t> </a:t>
            </a:r>
            <a:r>
              <a:rPr lang="en-US" sz="3800" dirty="0" err="1"/>
              <a:t>i</a:t>
            </a:r>
            <a:r>
              <a:rPr lang="en-US" sz="3800" dirty="0"/>
              <a:t> um </a:t>
            </a:r>
            <a:r>
              <a:rPr lang="en-US" sz="3800" dirty="0" err="1"/>
              <a:t>awkah</a:t>
            </a:r>
            <a:r>
              <a:rPr lang="en-US" sz="3800" dirty="0"/>
              <a:t>, </a:t>
            </a:r>
            <a:r>
              <a:rPr lang="en-US" sz="3800" dirty="0" err="1"/>
              <a:t>Jesuh</a:t>
            </a:r>
            <a:r>
              <a:rPr lang="en-US" sz="3800" dirty="0"/>
              <a:t>, </a:t>
            </a:r>
            <a:r>
              <a:rPr lang="en-US" sz="3800" dirty="0" err="1"/>
              <a:t>na</a:t>
            </a:r>
            <a:r>
              <a:rPr lang="en-US" sz="3800" dirty="0"/>
              <a:t> sin ka </a:t>
            </a:r>
            <a:r>
              <a:rPr lang="en-US" sz="3800" dirty="0" err="1"/>
              <a:t>ra</a:t>
            </a:r>
            <a:r>
              <a:rPr lang="en-US" sz="3800" dirty="0"/>
              <a:t>. </a:t>
            </a:r>
            <a:r>
              <a:rPr lang="en-US" sz="3800" dirty="0" err="1"/>
              <a:t>Nangmah</a:t>
            </a:r>
            <a:r>
              <a:rPr lang="en-US" sz="3800" dirty="0"/>
              <a:t> </a:t>
            </a:r>
            <a:r>
              <a:rPr lang="en-US" sz="3800" dirty="0" err="1"/>
              <a:t>dawtnak</a:t>
            </a:r>
            <a:r>
              <a:rPr lang="en-US" sz="3800" dirty="0"/>
              <a:t> </a:t>
            </a:r>
            <a:r>
              <a:rPr lang="en-US" sz="3800" dirty="0" err="1"/>
              <a:t>chung</a:t>
            </a:r>
            <a:r>
              <a:rPr lang="en-US" sz="3800" dirty="0"/>
              <a:t> </a:t>
            </a:r>
            <a:r>
              <a:rPr lang="en-US" sz="3800" dirty="0" err="1"/>
              <a:t>i</a:t>
            </a:r>
            <a:r>
              <a:rPr lang="en-US" sz="3800" dirty="0"/>
              <a:t> um </a:t>
            </a:r>
            <a:r>
              <a:rPr lang="en-US" sz="3800" dirty="0" err="1"/>
              <a:t>awk</a:t>
            </a:r>
            <a:r>
              <a:rPr lang="en-US" sz="3800" dirty="0"/>
              <a:t> le, </a:t>
            </a:r>
            <a:r>
              <a:rPr lang="en-US" sz="3800" dirty="0" err="1"/>
              <a:t>Hnabei</a:t>
            </a:r>
            <a:r>
              <a:rPr lang="en-US" sz="3800" dirty="0"/>
              <a:t> </a:t>
            </a:r>
            <a:r>
              <a:rPr lang="en-US" sz="3800" dirty="0" err="1"/>
              <a:t>donghnak</a:t>
            </a:r>
            <a:r>
              <a:rPr lang="en-US" sz="3800" dirty="0"/>
              <a:t> in </a:t>
            </a:r>
            <a:r>
              <a:rPr lang="en-US" sz="3800" dirty="0" err="1"/>
              <a:t>ruahchannak</a:t>
            </a:r>
            <a:r>
              <a:rPr lang="en-US" sz="3800" dirty="0"/>
              <a:t> ah, Thu </a:t>
            </a:r>
            <a:r>
              <a:rPr lang="en-US" sz="3800" dirty="0" err="1"/>
              <a:t>ro</a:t>
            </a:r>
            <a:r>
              <a:rPr lang="en-US" sz="3800" dirty="0"/>
              <a:t> bang </a:t>
            </a:r>
            <a:r>
              <a:rPr lang="en-US" sz="3800" dirty="0" err="1"/>
              <a:t>na</a:t>
            </a:r>
            <a:r>
              <a:rPr lang="en-US" sz="3800" dirty="0"/>
              <a:t> </a:t>
            </a:r>
            <a:r>
              <a:rPr lang="en-US" sz="3800" dirty="0" err="1"/>
              <a:t>sinah</a:t>
            </a:r>
            <a:r>
              <a:rPr lang="en-US" sz="3800" dirty="0"/>
              <a:t> ka hung </a:t>
            </a:r>
            <a:r>
              <a:rPr lang="en-US" sz="3800" dirty="0" err="1"/>
              <a:t>zuang</a:t>
            </a:r>
            <a:r>
              <a:rPr lang="en-US" sz="3800" dirty="0"/>
              <a:t>, </a:t>
            </a:r>
            <a:r>
              <a:rPr lang="en-US" sz="3800" dirty="0" err="1"/>
              <a:t>Jesuh</a:t>
            </a:r>
            <a:r>
              <a:rPr lang="en-US" sz="3800" dirty="0"/>
              <a:t>, </a:t>
            </a:r>
            <a:r>
              <a:rPr lang="en-US" sz="3800" dirty="0" err="1"/>
              <a:t>na</a:t>
            </a:r>
            <a:r>
              <a:rPr lang="en-US" sz="3800" dirty="0"/>
              <a:t> sin ka </a:t>
            </a:r>
            <a:r>
              <a:rPr lang="en-US" sz="3800" dirty="0" err="1"/>
              <a:t>ra</a:t>
            </a:r>
            <a:r>
              <a:rPr lang="en-US" sz="3800" dirty="0"/>
              <a:t>.</a:t>
            </a:r>
          </a:p>
        </p:txBody>
      </p:sp>
    </p:spTree>
  </p:cSld>
  <p:clrMapOvr>
    <a:masterClrMapping/>
  </p:clrMapOvr>
</p:sld>
</file>

<file path=ppt/slides/slide20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20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de-DE" sz="3900" dirty="0"/>
              <a:t>256. KA NUN CHUNG PALHNAK</a:t>
            </a:r>
          </a:p>
          <a:p>
            <a:endParaRPr lang="de-DE" sz="3900" dirty="0"/>
          </a:p>
          <a:p>
            <a:r>
              <a:rPr lang="de-DE" sz="3900" dirty="0"/>
              <a:t>Doh is G</a:t>
            </a:r>
            <a:endParaRPr lang="en-US" sz="3900" dirty="0"/>
          </a:p>
        </p:txBody>
      </p:sp>
    </p:spTree>
  </p:cSld>
  <p:clrMapOvr>
    <a:masterClrMapping/>
  </p:clrMapOvr>
</p:sld>
</file>

<file path=ppt/slides/slide20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Ka </a:t>
            </a:r>
            <a:r>
              <a:rPr lang="en-US" sz="3900" dirty="0" err="1"/>
              <a:t>lu</a:t>
            </a:r>
            <a:r>
              <a:rPr lang="en-US" sz="3900" dirty="0"/>
              <a:t> nun </a:t>
            </a:r>
            <a:r>
              <a:rPr lang="en-US" sz="3900" dirty="0" err="1"/>
              <a:t>lio</a:t>
            </a:r>
            <a:r>
              <a:rPr lang="en-US" sz="3900" dirty="0"/>
              <a:t> </a:t>
            </a:r>
            <a:r>
              <a:rPr lang="en-US" sz="3900" dirty="0" err="1"/>
              <a:t>palhnak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tam </a:t>
            </a:r>
            <a:r>
              <a:rPr lang="en-US" sz="3900" dirty="0" err="1"/>
              <a:t>tuk</a:t>
            </a:r>
            <a:r>
              <a:rPr lang="en-US" sz="3900" dirty="0"/>
              <a:t>, Ka lung </a:t>
            </a:r>
            <a:r>
              <a:rPr lang="en-US" sz="3900" dirty="0" err="1"/>
              <a:t>chung</a:t>
            </a:r>
            <a:r>
              <a:rPr lang="en-US" sz="3900" dirty="0"/>
              <a:t> </a:t>
            </a:r>
            <a:r>
              <a:rPr lang="en-US" sz="3900" dirty="0" err="1"/>
              <a:t>sualnak</a:t>
            </a:r>
            <a:r>
              <a:rPr lang="en-US" sz="3900" dirty="0"/>
              <a:t> a tam </a:t>
            </a:r>
            <a:r>
              <a:rPr lang="en-US" sz="3900" dirty="0" err="1"/>
              <a:t>ko</a:t>
            </a:r>
            <a:r>
              <a:rPr lang="en-US" sz="3900" dirty="0"/>
              <a:t>, </a:t>
            </a:r>
            <a:r>
              <a:rPr lang="en-US" sz="3900" dirty="0" err="1"/>
              <a:t>Mitthli</a:t>
            </a:r>
            <a:r>
              <a:rPr lang="en-US" sz="3900" dirty="0"/>
              <a:t> </a:t>
            </a:r>
            <a:r>
              <a:rPr lang="en-US" sz="3900" dirty="0" err="1"/>
              <a:t>tlak</a:t>
            </a:r>
            <a:r>
              <a:rPr lang="en-US" sz="3900" dirty="0"/>
              <a:t> </a:t>
            </a:r>
            <a:r>
              <a:rPr lang="en-US" sz="3900" dirty="0" err="1"/>
              <a:t>ca'h</a:t>
            </a:r>
            <a:r>
              <a:rPr lang="en-US" sz="3900" dirty="0"/>
              <a:t> </a:t>
            </a:r>
            <a:r>
              <a:rPr lang="en-US" sz="3900" dirty="0" err="1"/>
              <a:t>khua</a:t>
            </a:r>
            <a:r>
              <a:rPr lang="en-US" sz="3900" dirty="0"/>
              <a:t> ka </a:t>
            </a:r>
            <a:r>
              <a:rPr lang="en-US" sz="3900" dirty="0" err="1"/>
              <a:t>hmu</a:t>
            </a:r>
            <a:r>
              <a:rPr lang="en-US" sz="3900" dirty="0"/>
              <a:t> lo, </a:t>
            </a:r>
            <a:r>
              <a:rPr lang="en-US" sz="3900" dirty="0" err="1"/>
              <a:t>Sisehlaw</a:t>
            </a:r>
            <a:r>
              <a:rPr lang="en-US" sz="3900" dirty="0"/>
              <a:t> a </a:t>
            </a:r>
            <a:r>
              <a:rPr lang="en-US" sz="3900" dirty="0" err="1"/>
              <a:t>sinah</a:t>
            </a:r>
            <a:r>
              <a:rPr lang="en-US" sz="3900" dirty="0"/>
              <a:t> ka </a:t>
            </a:r>
            <a:r>
              <a:rPr lang="en-US" sz="3900" dirty="0" err="1"/>
              <a:t>ra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0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A </a:t>
            </a:r>
            <a:r>
              <a:rPr lang="en-US" sz="3900" dirty="0" err="1"/>
              <a:t>sual</a:t>
            </a:r>
            <a:r>
              <a:rPr lang="en-US" sz="3900" dirty="0"/>
              <a:t> </a:t>
            </a:r>
            <a:r>
              <a:rPr lang="en-US" sz="3900" dirty="0" err="1"/>
              <a:t>zaang</a:t>
            </a:r>
            <a:r>
              <a:rPr lang="en-US" sz="3900" dirty="0"/>
              <a:t> </a:t>
            </a:r>
            <a:r>
              <a:rPr lang="en-US" sz="3900" dirty="0" err="1"/>
              <a:t>ngei</a:t>
            </a:r>
            <a:r>
              <a:rPr lang="en-US" sz="3900" dirty="0"/>
              <a:t> lo ka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, </a:t>
            </a:r>
            <a:r>
              <a:rPr lang="en-US" sz="3900" dirty="0" err="1"/>
              <a:t>Atu</a:t>
            </a:r>
            <a:r>
              <a:rPr lang="en-US" sz="3900" dirty="0"/>
              <a:t> le </a:t>
            </a:r>
            <a:r>
              <a:rPr lang="en-US" sz="3900" dirty="0" err="1"/>
              <a:t>atu</a:t>
            </a:r>
            <a:r>
              <a:rPr lang="en-US" sz="3900" dirty="0"/>
              <a:t> ka </a:t>
            </a:r>
            <a:r>
              <a:rPr lang="en-US" sz="3900" dirty="0" err="1"/>
              <a:t>ruat</a:t>
            </a:r>
            <a:r>
              <a:rPr lang="en-US" sz="3900" dirty="0"/>
              <a:t>, </a:t>
            </a:r>
            <a:r>
              <a:rPr lang="en-US" sz="3900" dirty="0" err="1"/>
              <a:t>Sisehlaw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a ka </a:t>
            </a:r>
            <a:r>
              <a:rPr lang="en-US" sz="3900" dirty="0" err="1"/>
              <a:t>tlunter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, A </a:t>
            </a:r>
            <a:r>
              <a:rPr lang="en-US" sz="3900" dirty="0" err="1"/>
              <a:t>sinah</a:t>
            </a:r>
            <a:r>
              <a:rPr lang="en-US" sz="3900" dirty="0"/>
              <a:t> ka </a:t>
            </a:r>
            <a:r>
              <a:rPr lang="en-US" sz="3900" dirty="0" err="1"/>
              <a:t>kal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</a:t>
            </a:r>
            <a:r>
              <a:rPr lang="en-US" sz="3900" dirty="0" err="1"/>
              <a:t>ta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0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</a:t>
            </a:r>
            <a:r>
              <a:rPr lang="en-US" sz="3900" dirty="0" err="1"/>
              <a:t>dawmi</a:t>
            </a:r>
            <a:r>
              <a:rPr lang="en-US" sz="3900" dirty="0"/>
              <a:t> </a:t>
            </a:r>
            <a:r>
              <a:rPr lang="en-US" sz="3900" dirty="0" err="1"/>
              <a:t>lak</a:t>
            </a:r>
            <a:r>
              <a:rPr lang="en-US" sz="3900" dirty="0"/>
              <a:t> </a:t>
            </a:r>
            <a:r>
              <a:rPr lang="en-US" sz="3900" dirty="0" err="1"/>
              <a:t>nauta</a:t>
            </a:r>
            <a:r>
              <a:rPr lang="en-US" sz="3900" dirty="0"/>
              <a:t> </a:t>
            </a:r>
            <a:r>
              <a:rPr lang="en-US" sz="3900" dirty="0" err="1"/>
              <a:t>bik</a:t>
            </a:r>
            <a:r>
              <a:rPr lang="en-US" sz="3900" dirty="0"/>
              <a:t>, </a:t>
            </a:r>
            <a:r>
              <a:rPr lang="en-US" sz="3900" dirty="0" err="1"/>
              <a:t>Thlacammi</a:t>
            </a:r>
            <a:r>
              <a:rPr lang="en-US" sz="3900" dirty="0"/>
              <a:t> </a:t>
            </a:r>
            <a:r>
              <a:rPr lang="en-US" sz="3900" dirty="0" err="1"/>
              <a:t>lak</a:t>
            </a:r>
            <a:r>
              <a:rPr lang="en-US" sz="3900" dirty="0"/>
              <a:t> lung </a:t>
            </a:r>
            <a:r>
              <a:rPr lang="en-US" sz="3900" dirty="0" err="1"/>
              <a:t>der</a:t>
            </a:r>
            <a:r>
              <a:rPr lang="en-US" sz="3900" dirty="0"/>
              <a:t> </a:t>
            </a:r>
            <a:r>
              <a:rPr lang="en-US" sz="3900" dirty="0" err="1"/>
              <a:t>bikmi</a:t>
            </a:r>
            <a:r>
              <a:rPr lang="en-US" sz="3900" dirty="0"/>
              <a:t>, Ka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-in a ka </a:t>
            </a:r>
            <a:r>
              <a:rPr lang="en-US" sz="3900" dirty="0" err="1"/>
              <a:t>auh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, </a:t>
            </a:r>
            <a:r>
              <a:rPr lang="en-US" sz="3900" dirty="0" err="1"/>
              <a:t>Keimah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ka </a:t>
            </a:r>
            <a:r>
              <a:rPr lang="en-US" sz="3900" dirty="0" err="1"/>
              <a:t>thawl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lo.</a:t>
            </a:r>
          </a:p>
        </p:txBody>
      </p:sp>
    </p:spTree>
  </p:cSld>
  <p:clrMapOvr>
    <a:masterClrMapping/>
  </p:clrMapOvr>
</p:sld>
</file>

<file path=ppt/slides/slide20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A </a:t>
            </a:r>
            <a:r>
              <a:rPr lang="en-US" sz="3900" dirty="0" err="1"/>
              <a:t>sual</a:t>
            </a:r>
            <a:r>
              <a:rPr lang="en-US" sz="3900" dirty="0"/>
              <a:t> </a:t>
            </a:r>
            <a:r>
              <a:rPr lang="en-US" sz="3900" dirty="0" err="1"/>
              <a:t>zaang</a:t>
            </a:r>
            <a:r>
              <a:rPr lang="en-US" sz="3900" dirty="0"/>
              <a:t> </a:t>
            </a:r>
            <a:r>
              <a:rPr lang="en-US" sz="3900" dirty="0" err="1"/>
              <a:t>ngei</a:t>
            </a:r>
            <a:r>
              <a:rPr lang="en-US" sz="3900" dirty="0"/>
              <a:t> lo ka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, </a:t>
            </a:r>
            <a:r>
              <a:rPr lang="en-US" sz="3900" dirty="0" err="1"/>
              <a:t>Atu</a:t>
            </a:r>
            <a:r>
              <a:rPr lang="en-US" sz="3900" dirty="0"/>
              <a:t> le </a:t>
            </a:r>
            <a:r>
              <a:rPr lang="en-US" sz="3900" dirty="0" err="1"/>
              <a:t>atu</a:t>
            </a:r>
            <a:r>
              <a:rPr lang="en-US" sz="3900" dirty="0"/>
              <a:t> ka </a:t>
            </a:r>
            <a:r>
              <a:rPr lang="en-US" sz="3900" dirty="0" err="1"/>
              <a:t>ruat</a:t>
            </a:r>
            <a:r>
              <a:rPr lang="en-US" sz="3900" dirty="0"/>
              <a:t>, </a:t>
            </a:r>
            <a:r>
              <a:rPr lang="en-US" sz="3900" dirty="0" err="1"/>
              <a:t>Sisehlaw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a ka </a:t>
            </a:r>
            <a:r>
              <a:rPr lang="en-US" sz="3900" dirty="0" err="1"/>
              <a:t>tlunter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, A </a:t>
            </a:r>
            <a:r>
              <a:rPr lang="en-US" sz="3900" dirty="0" err="1"/>
              <a:t>sinah</a:t>
            </a:r>
            <a:r>
              <a:rPr lang="en-US" sz="3900" dirty="0"/>
              <a:t> ka </a:t>
            </a:r>
            <a:r>
              <a:rPr lang="en-US" sz="3900" dirty="0" err="1"/>
              <a:t>kal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</a:t>
            </a:r>
            <a:r>
              <a:rPr lang="en-US" sz="3900" dirty="0" err="1"/>
              <a:t>ta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0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Ka </a:t>
            </a:r>
            <a:r>
              <a:rPr lang="en-US" sz="3900" dirty="0" err="1"/>
              <a:t>palhnak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vel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 </a:t>
            </a:r>
            <a:r>
              <a:rPr lang="en-US" sz="3900" dirty="0" err="1"/>
              <a:t>tlengh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, Ka lung </a:t>
            </a:r>
            <a:r>
              <a:rPr lang="en-US" sz="3900" dirty="0" err="1"/>
              <a:t>sualnak</a:t>
            </a:r>
            <a:r>
              <a:rPr lang="en-US" sz="3900" dirty="0"/>
              <a:t> a </a:t>
            </a:r>
            <a:r>
              <a:rPr lang="en-US" sz="3900" dirty="0" err="1"/>
              <a:t>tawl</a:t>
            </a:r>
            <a:r>
              <a:rPr lang="en-US" sz="3900" dirty="0"/>
              <a:t> </a:t>
            </a:r>
            <a:r>
              <a:rPr lang="en-US" sz="3900" dirty="0" err="1"/>
              <a:t>ve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Leicung</a:t>
            </a:r>
            <a:r>
              <a:rPr lang="en-US" sz="3900" dirty="0"/>
              <a:t> ka </a:t>
            </a:r>
            <a:r>
              <a:rPr lang="en-US" sz="3900" dirty="0" err="1"/>
              <a:t>ke</a:t>
            </a:r>
            <a:r>
              <a:rPr lang="en-US" sz="3900" dirty="0"/>
              <a:t> </a:t>
            </a:r>
            <a:r>
              <a:rPr lang="en-US" sz="3900" dirty="0" err="1"/>
              <a:t>palh</a:t>
            </a:r>
            <a:r>
              <a:rPr lang="en-US" sz="3900" dirty="0"/>
              <a:t> </a:t>
            </a:r>
            <a:r>
              <a:rPr lang="en-US" sz="3900" dirty="0" err="1"/>
              <a:t>hmang</a:t>
            </a:r>
            <a:r>
              <a:rPr lang="en-US" sz="3900" dirty="0"/>
              <a:t> mi </a:t>
            </a:r>
            <a:r>
              <a:rPr lang="en-US" sz="3900" dirty="0" err="1"/>
              <a:t>kha</a:t>
            </a:r>
            <a:r>
              <a:rPr lang="en-US" sz="3900" dirty="0"/>
              <a:t>, Van </a:t>
            </a:r>
            <a:r>
              <a:rPr lang="en-US" sz="3900" dirty="0" err="1"/>
              <a:t>kutka</a:t>
            </a:r>
            <a:r>
              <a:rPr lang="en-US" sz="3900" dirty="0"/>
              <a:t> ah an </a:t>
            </a:r>
            <a:r>
              <a:rPr lang="en-US" sz="3900" dirty="0" err="1"/>
              <a:t>lut</a:t>
            </a:r>
            <a:r>
              <a:rPr lang="en-US" sz="3900" dirty="0"/>
              <a:t> </a:t>
            </a:r>
            <a:r>
              <a:rPr lang="en-US" sz="3900" dirty="0" err="1"/>
              <a:t>ve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0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A </a:t>
            </a:r>
            <a:r>
              <a:rPr lang="en-US" sz="3900" dirty="0" err="1"/>
              <a:t>sual</a:t>
            </a:r>
            <a:r>
              <a:rPr lang="en-US" sz="3900" dirty="0"/>
              <a:t> </a:t>
            </a:r>
            <a:r>
              <a:rPr lang="en-US" sz="3900" dirty="0" err="1"/>
              <a:t>zaang</a:t>
            </a:r>
            <a:r>
              <a:rPr lang="en-US" sz="3900" dirty="0"/>
              <a:t> </a:t>
            </a:r>
            <a:r>
              <a:rPr lang="en-US" sz="3900" dirty="0" err="1"/>
              <a:t>ngei</a:t>
            </a:r>
            <a:r>
              <a:rPr lang="en-US" sz="3900" dirty="0"/>
              <a:t> lo ka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, </a:t>
            </a:r>
            <a:r>
              <a:rPr lang="en-US" sz="3900" dirty="0" err="1"/>
              <a:t>Atu</a:t>
            </a:r>
            <a:r>
              <a:rPr lang="en-US" sz="3900" dirty="0"/>
              <a:t> le </a:t>
            </a:r>
            <a:r>
              <a:rPr lang="en-US" sz="3900" dirty="0" err="1"/>
              <a:t>atu</a:t>
            </a:r>
            <a:r>
              <a:rPr lang="en-US" sz="3900" dirty="0"/>
              <a:t> ka </a:t>
            </a:r>
            <a:r>
              <a:rPr lang="en-US" sz="3900" dirty="0" err="1"/>
              <a:t>ruat</a:t>
            </a:r>
            <a:r>
              <a:rPr lang="en-US" sz="3900" dirty="0"/>
              <a:t>, </a:t>
            </a:r>
            <a:r>
              <a:rPr lang="en-US" sz="3900" dirty="0" err="1"/>
              <a:t>Sisehlaw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a ka </a:t>
            </a:r>
            <a:r>
              <a:rPr lang="en-US" sz="3900" dirty="0" err="1"/>
              <a:t>tlunter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, A </a:t>
            </a:r>
            <a:r>
              <a:rPr lang="en-US" sz="3900" dirty="0" err="1"/>
              <a:t>sinah</a:t>
            </a:r>
            <a:r>
              <a:rPr lang="en-US" sz="3900" dirty="0"/>
              <a:t> ka </a:t>
            </a:r>
            <a:r>
              <a:rPr lang="en-US" sz="3900" dirty="0" err="1"/>
              <a:t>kal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</a:t>
            </a:r>
            <a:r>
              <a:rPr lang="en-US" sz="3900" dirty="0" err="1"/>
              <a:t>ta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0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Ka </a:t>
            </a:r>
            <a:r>
              <a:rPr lang="en-US" sz="3900" dirty="0" err="1"/>
              <a:t>lu</a:t>
            </a:r>
            <a:r>
              <a:rPr lang="en-US" sz="3900" dirty="0"/>
              <a:t> nun </a:t>
            </a:r>
            <a:r>
              <a:rPr lang="en-US" sz="3900" dirty="0" err="1"/>
              <a:t>lio</a:t>
            </a:r>
            <a:r>
              <a:rPr lang="en-US" sz="3900" dirty="0"/>
              <a:t> </a:t>
            </a:r>
            <a:r>
              <a:rPr lang="en-US" sz="3900" dirty="0" err="1"/>
              <a:t>palhnak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tam </a:t>
            </a:r>
            <a:r>
              <a:rPr lang="en-US" sz="3900" dirty="0" err="1"/>
              <a:t>tuk</a:t>
            </a:r>
            <a:r>
              <a:rPr lang="en-US" sz="3900" dirty="0"/>
              <a:t>, </a:t>
            </a:r>
            <a:r>
              <a:rPr lang="en-US" sz="3900" dirty="0" err="1"/>
              <a:t>Sualnak</a:t>
            </a:r>
            <a:r>
              <a:rPr lang="en-US" sz="3900" dirty="0"/>
              <a:t> in ka </a:t>
            </a:r>
            <a:r>
              <a:rPr lang="en-US" sz="3900" dirty="0" err="1"/>
              <a:t>thlarau</a:t>
            </a:r>
            <a:r>
              <a:rPr lang="en-US" sz="3900" dirty="0"/>
              <a:t> a </a:t>
            </a:r>
            <a:r>
              <a:rPr lang="en-US" sz="3900" dirty="0" err="1"/>
              <a:t>zaw</a:t>
            </a:r>
            <a:r>
              <a:rPr lang="en-US" sz="3900" dirty="0"/>
              <a:t>, </a:t>
            </a:r>
            <a:r>
              <a:rPr lang="en-US" sz="3900" dirty="0" err="1"/>
              <a:t>Mitthli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ka </a:t>
            </a:r>
            <a:r>
              <a:rPr lang="en-US" sz="3900" dirty="0" err="1"/>
              <a:t>mit</a:t>
            </a:r>
            <a:r>
              <a:rPr lang="en-US" sz="3900" dirty="0"/>
              <a:t> </a:t>
            </a:r>
            <a:r>
              <a:rPr lang="en-US" sz="3900" dirty="0" err="1"/>
              <a:t>phen</a:t>
            </a:r>
            <a:r>
              <a:rPr lang="en-US" sz="3900" dirty="0"/>
              <a:t> </a:t>
            </a:r>
            <a:r>
              <a:rPr lang="en-US" sz="3900" dirty="0" err="1"/>
              <a:t>hmanh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a ka </a:t>
            </a:r>
            <a:r>
              <a:rPr lang="en-US" sz="3900" dirty="0" err="1"/>
              <a:t>tlunter</a:t>
            </a:r>
            <a:r>
              <a:rPr lang="en-US" sz="3900" dirty="0"/>
              <a:t> </a:t>
            </a:r>
            <a:r>
              <a:rPr lang="en-US" sz="3900" dirty="0" err="1"/>
              <a:t>sawk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0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A </a:t>
            </a:r>
            <a:r>
              <a:rPr lang="en-US" sz="3900" dirty="0" err="1"/>
              <a:t>sual</a:t>
            </a:r>
            <a:r>
              <a:rPr lang="en-US" sz="3900" dirty="0"/>
              <a:t> </a:t>
            </a:r>
            <a:r>
              <a:rPr lang="en-US" sz="3900" dirty="0" err="1"/>
              <a:t>zaang</a:t>
            </a:r>
            <a:r>
              <a:rPr lang="en-US" sz="3900" dirty="0"/>
              <a:t> </a:t>
            </a:r>
            <a:r>
              <a:rPr lang="en-US" sz="3900" dirty="0" err="1"/>
              <a:t>ngei</a:t>
            </a:r>
            <a:r>
              <a:rPr lang="en-US" sz="3900" dirty="0"/>
              <a:t> lo ka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, </a:t>
            </a:r>
            <a:r>
              <a:rPr lang="en-US" sz="3900" dirty="0" err="1"/>
              <a:t>Atu</a:t>
            </a:r>
            <a:r>
              <a:rPr lang="en-US" sz="3900" dirty="0"/>
              <a:t> le </a:t>
            </a:r>
            <a:r>
              <a:rPr lang="en-US" sz="3900" dirty="0" err="1"/>
              <a:t>atu</a:t>
            </a:r>
            <a:r>
              <a:rPr lang="en-US" sz="3900" dirty="0"/>
              <a:t> ka </a:t>
            </a:r>
            <a:r>
              <a:rPr lang="en-US" sz="3900" dirty="0" err="1"/>
              <a:t>ruat</a:t>
            </a:r>
            <a:r>
              <a:rPr lang="en-US" sz="3900" dirty="0"/>
              <a:t>, </a:t>
            </a:r>
            <a:r>
              <a:rPr lang="en-US" sz="3900" dirty="0" err="1"/>
              <a:t>Sisehlaw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a ka </a:t>
            </a:r>
            <a:r>
              <a:rPr lang="en-US" sz="3900" dirty="0" err="1"/>
              <a:t>tlunter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, A </a:t>
            </a:r>
            <a:r>
              <a:rPr lang="en-US" sz="3900" dirty="0" err="1"/>
              <a:t>sinah</a:t>
            </a:r>
            <a:r>
              <a:rPr lang="en-US" sz="3900" dirty="0"/>
              <a:t> ka </a:t>
            </a:r>
            <a:r>
              <a:rPr lang="en-US" sz="3900" dirty="0" err="1"/>
              <a:t>kal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</a:t>
            </a:r>
            <a:r>
              <a:rPr lang="en-US" sz="3900" dirty="0" err="1"/>
              <a:t>ta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0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20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257. NA THAWNGTHA KHA KA THEIH</a:t>
            </a:r>
          </a:p>
          <a:p>
            <a:r>
              <a:rPr lang="en-US" sz="3900" dirty="0" err="1"/>
              <a:t>Doh</a:t>
            </a:r>
            <a:r>
              <a:rPr lang="en-US" sz="3900" dirty="0"/>
              <a:t> is </a:t>
            </a:r>
            <a:r>
              <a:rPr lang="en-US" sz="3900" dirty="0" err="1"/>
              <a:t>Eb</a:t>
            </a:r>
            <a:endParaRPr lang="en-US" sz="3900" dirty="0"/>
          </a:p>
        </p:txBody>
      </p:sp>
    </p:spTree>
  </p:cSld>
  <p:clrMapOvr>
    <a:masterClrMapping/>
  </p:clrMapOvr>
</p:sld>
</file>

<file path=ppt/slides/slide20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Keimah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tawl</a:t>
            </a:r>
            <a:r>
              <a:rPr lang="en-US" sz="3900" dirty="0"/>
              <a:t> duh ah, </a:t>
            </a:r>
            <a:r>
              <a:rPr lang="en-US" sz="3900" dirty="0" err="1"/>
              <a:t>Kal-va-ry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thlet</a:t>
            </a:r>
            <a:r>
              <a:rPr lang="en-US" sz="3900" dirty="0"/>
              <a:t> </a:t>
            </a:r>
            <a:r>
              <a:rPr lang="en-US" sz="3900" dirty="0" err="1"/>
              <a:t>thi</a:t>
            </a:r>
            <a:r>
              <a:rPr lang="en-US" sz="3900" dirty="0"/>
              <a:t> in,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auhnak</a:t>
            </a:r>
            <a:r>
              <a:rPr lang="en-US" sz="3900" dirty="0"/>
              <a:t> </a:t>
            </a:r>
            <a:r>
              <a:rPr lang="en-US" sz="3900" dirty="0" err="1"/>
              <a:t>thawng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, </a:t>
            </a:r>
            <a:r>
              <a:rPr lang="en-US" sz="3900" dirty="0" err="1"/>
              <a:t>Thawngtha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ka </a:t>
            </a:r>
            <a:r>
              <a:rPr lang="en-US" sz="3900" dirty="0" err="1"/>
              <a:t>theih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0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Bawipa</a:t>
            </a:r>
            <a:r>
              <a:rPr lang="en-US" sz="3900" dirty="0"/>
              <a:t> ka </a:t>
            </a:r>
            <a:r>
              <a:rPr lang="en-US" sz="3900" dirty="0" err="1"/>
              <a:t>ra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</a:t>
            </a:r>
            <a:r>
              <a:rPr lang="en-US" sz="3900" dirty="0" err="1"/>
              <a:t>Atu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sinah</a:t>
            </a:r>
            <a:r>
              <a:rPr lang="en-US" sz="3900" dirty="0"/>
              <a:t>, Ka </a:t>
            </a:r>
            <a:r>
              <a:rPr lang="en-US" sz="3900" dirty="0" err="1"/>
              <a:t>sualnak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tlenghter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Na </a:t>
            </a:r>
            <a:r>
              <a:rPr lang="en-US" sz="3900" dirty="0" err="1"/>
              <a:t>thletmi</a:t>
            </a:r>
            <a:r>
              <a:rPr lang="en-US" sz="3900" dirty="0"/>
              <a:t> </a:t>
            </a:r>
            <a:r>
              <a:rPr lang="en-US" sz="3900" dirty="0" err="1"/>
              <a:t>thi</a:t>
            </a:r>
            <a:r>
              <a:rPr lang="en-US" sz="3900" dirty="0"/>
              <a:t> </a:t>
            </a:r>
            <a:r>
              <a:rPr lang="en-US" sz="3900" dirty="0" err="1"/>
              <a:t>chungah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0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Lung </a:t>
            </a:r>
            <a:r>
              <a:rPr lang="en-US" sz="3900" dirty="0" err="1"/>
              <a:t>der</a:t>
            </a:r>
            <a:r>
              <a:rPr lang="en-US" sz="3900" dirty="0"/>
              <a:t> </a:t>
            </a:r>
            <a:r>
              <a:rPr lang="en-US" sz="3900" dirty="0" err="1"/>
              <a:t>thur</a:t>
            </a:r>
            <a:r>
              <a:rPr lang="en-US" sz="3900" dirty="0"/>
              <a:t> </a:t>
            </a:r>
            <a:r>
              <a:rPr lang="en-US" sz="3900" dirty="0" err="1"/>
              <a:t>hmanhning</a:t>
            </a:r>
            <a:r>
              <a:rPr lang="en-US" sz="3900" dirty="0"/>
              <a:t> law, Ka </a:t>
            </a:r>
            <a:r>
              <a:rPr lang="en-US" sz="3900" dirty="0" err="1"/>
              <a:t>tha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nuamter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; </a:t>
            </a:r>
            <a:r>
              <a:rPr lang="en-US" sz="3900" dirty="0" err="1"/>
              <a:t>Pathian</a:t>
            </a:r>
            <a:r>
              <a:rPr lang="en-US" sz="3900" dirty="0"/>
              <a:t>, </a:t>
            </a:r>
            <a:r>
              <a:rPr lang="en-US" sz="3900" dirty="0" err="1"/>
              <a:t>keimah</a:t>
            </a:r>
            <a:r>
              <a:rPr lang="en-US" sz="3900" dirty="0"/>
              <a:t> </a:t>
            </a:r>
            <a:r>
              <a:rPr lang="en-US" sz="3900" dirty="0" err="1"/>
              <a:t>thur</a:t>
            </a:r>
            <a:r>
              <a:rPr lang="en-US" sz="3900" dirty="0"/>
              <a:t> </a:t>
            </a:r>
            <a:r>
              <a:rPr lang="en-US" sz="3900" dirty="0" err="1"/>
              <a:t>sualnak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, Na ka </a:t>
            </a:r>
            <a:r>
              <a:rPr lang="en-US" sz="3900" dirty="0" err="1"/>
              <a:t>tlengh</a:t>
            </a:r>
            <a:r>
              <a:rPr lang="en-US" sz="3900" dirty="0"/>
              <a:t> </a:t>
            </a:r>
            <a:r>
              <a:rPr lang="en-US" sz="3900" dirty="0" err="1"/>
              <a:t>hirhiar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0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Bawipa</a:t>
            </a:r>
            <a:r>
              <a:rPr lang="en-US" sz="3900" dirty="0"/>
              <a:t> ka </a:t>
            </a:r>
            <a:r>
              <a:rPr lang="en-US" sz="3900" dirty="0" err="1"/>
              <a:t>ra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</a:t>
            </a:r>
            <a:r>
              <a:rPr lang="en-US" sz="3900" dirty="0" err="1"/>
              <a:t>Atu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sinah</a:t>
            </a:r>
            <a:r>
              <a:rPr lang="en-US" sz="3900" dirty="0"/>
              <a:t>, Ka </a:t>
            </a:r>
            <a:r>
              <a:rPr lang="en-US" sz="3900" dirty="0" err="1"/>
              <a:t>sualnak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tlenghter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Na </a:t>
            </a:r>
            <a:r>
              <a:rPr lang="en-US" sz="3900" dirty="0" err="1"/>
              <a:t>thletmi</a:t>
            </a:r>
            <a:r>
              <a:rPr lang="en-US" sz="3900" dirty="0"/>
              <a:t> </a:t>
            </a:r>
            <a:r>
              <a:rPr lang="en-US" sz="3900" dirty="0" err="1"/>
              <a:t>thi</a:t>
            </a:r>
            <a:r>
              <a:rPr lang="en-US" sz="3900" dirty="0"/>
              <a:t> </a:t>
            </a:r>
            <a:r>
              <a:rPr lang="en-US" sz="3900" dirty="0" err="1"/>
              <a:t>chungah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0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Jesuh</a:t>
            </a:r>
            <a:r>
              <a:rPr lang="en-US" sz="3900" dirty="0"/>
              <a:t>,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lawng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, Na ka </a:t>
            </a:r>
            <a:r>
              <a:rPr lang="en-US" sz="3900" dirty="0" err="1"/>
              <a:t>tuahser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ta</a:t>
            </a:r>
            <a:r>
              <a:rPr lang="en-US" sz="3900" dirty="0"/>
              <a:t>, </a:t>
            </a:r>
            <a:r>
              <a:rPr lang="en-US" sz="3900" dirty="0" err="1"/>
              <a:t>Vel-ngeihnak</a:t>
            </a:r>
            <a:r>
              <a:rPr lang="en-US" sz="3900" dirty="0"/>
              <a:t> </a:t>
            </a:r>
            <a:r>
              <a:rPr lang="en-US" sz="3900" dirty="0" err="1"/>
              <a:t>phunkhat</a:t>
            </a:r>
            <a:r>
              <a:rPr lang="en-US" sz="3900" dirty="0"/>
              <a:t> </a:t>
            </a:r>
            <a:r>
              <a:rPr lang="en-US" sz="3900" dirty="0" err="1"/>
              <a:t>phunkhat</a:t>
            </a:r>
            <a:r>
              <a:rPr lang="en-US" sz="3900" dirty="0"/>
              <a:t> in, Na ka </a:t>
            </a:r>
            <a:r>
              <a:rPr lang="en-US" sz="3900" dirty="0" err="1"/>
              <a:t>pek</a:t>
            </a:r>
            <a:r>
              <a:rPr lang="en-US" sz="3900" dirty="0"/>
              <a:t> </a:t>
            </a:r>
            <a:r>
              <a:rPr lang="en-US" sz="3900" dirty="0" err="1"/>
              <a:t>thuat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ta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0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Bawipa</a:t>
            </a:r>
            <a:r>
              <a:rPr lang="en-US" sz="3900" dirty="0"/>
              <a:t> ka </a:t>
            </a:r>
            <a:r>
              <a:rPr lang="en-US" sz="3900" dirty="0" err="1"/>
              <a:t>ra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</a:t>
            </a:r>
            <a:r>
              <a:rPr lang="en-US" sz="3900" dirty="0" err="1"/>
              <a:t>Atu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sinah</a:t>
            </a:r>
            <a:r>
              <a:rPr lang="en-US" sz="3900" dirty="0"/>
              <a:t>, Ka </a:t>
            </a:r>
            <a:r>
              <a:rPr lang="en-US" sz="3900" dirty="0" err="1"/>
              <a:t>sualnak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tlenghter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Na </a:t>
            </a:r>
            <a:r>
              <a:rPr lang="en-US" sz="3900" dirty="0" err="1"/>
              <a:t>thletmi</a:t>
            </a:r>
            <a:r>
              <a:rPr lang="en-US" sz="3900" dirty="0"/>
              <a:t> </a:t>
            </a:r>
            <a:r>
              <a:rPr lang="en-US" sz="3900" dirty="0" err="1"/>
              <a:t>thi</a:t>
            </a:r>
            <a:r>
              <a:rPr lang="en-US" sz="3900" dirty="0"/>
              <a:t> </a:t>
            </a:r>
            <a:r>
              <a:rPr lang="en-US" sz="3900" dirty="0" err="1"/>
              <a:t>chungah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0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</a:t>
            </a:r>
            <a:r>
              <a:rPr lang="en-US" sz="3900" dirty="0" err="1"/>
              <a:t>Jesuh</a:t>
            </a:r>
            <a:r>
              <a:rPr lang="en-US" sz="3900" dirty="0"/>
              <a:t> a </a:t>
            </a:r>
            <a:r>
              <a:rPr lang="en-US" sz="3900" dirty="0" err="1"/>
              <a:t>lianhnak</a:t>
            </a:r>
            <a:r>
              <a:rPr lang="en-US" sz="3900" dirty="0"/>
              <a:t> </a:t>
            </a:r>
            <a:r>
              <a:rPr lang="en-US" sz="3900" dirty="0" err="1"/>
              <a:t>vel</a:t>
            </a:r>
            <a:r>
              <a:rPr lang="en-US" sz="3900" dirty="0"/>
              <a:t>, </a:t>
            </a:r>
            <a:r>
              <a:rPr lang="en-US" sz="3900" dirty="0" err="1"/>
              <a:t>Sualnak</a:t>
            </a:r>
            <a:r>
              <a:rPr lang="en-US" sz="3900" dirty="0"/>
              <a:t> a </a:t>
            </a:r>
            <a:r>
              <a:rPr lang="en-US" sz="3900" dirty="0" err="1"/>
              <a:t>tlengh</a:t>
            </a:r>
            <a:r>
              <a:rPr lang="en-US" sz="3900" dirty="0"/>
              <a:t> </a:t>
            </a:r>
            <a:r>
              <a:rPr lang="en-US" sz="3900" dirty="0" err="1"/>
              <a:t>thiam</a:t>
            </a:r>
            <a:r>
              <a:rPr lang="en-US" sz="3900" dirty="0"/>
              <a:t> </a:t>
            </a:r>
            <a:r>
              <a:rPr lang="en-US" sz="3900" dirty="0" err="1"/>
              <a:t>thi</a:t>
            </a:r>
            <a:r>
              <a:rPr lang="en-US" sz="3900" dirty="0"/>
              <a:t>,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laksawng</a:t>
            </a:r>
            <a:r>
              <a:rPr lang="en-US" sz="3900" dirty="0"/>
              <a:t>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pekmi</a:t>
            </a:r>
            <a:r>
              <a:rPr lang="en-US" sz="3900" dirty="0"/>
              <a:t>, Kan </a:t>
            </a:r>
            <a:r>
              <a:rPr lang="en-US" sz="3900" dirty="0" err="1"/>
              <a:t>hngat-channak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0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Bawipa</a:t>
            </a:r>
            <a:r>
              <a:rPr lang="en-US" sz="3900" dirty="0"/>
              <a:t> ka </a:t>
            </a:r>
            <a:r>
              <a:rPr lang="en-US" sz="3900" dirty="0" err="1"/>
              <a:t>ra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</a:t>
            </a:r>
            <a:r>
              <a:rPr lang="en-US" sz="3900" dirty="0" err="1"/>
              <a:t>Atu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sinah</a:t>
            </a:r>
            <a:r>
              <a:rPr lang="en-US" sz="3900" dirty="0"/>
              <a:t>, Ka </a:t>
            </a:r>
            <a:r>
              <a:rPr lang="en-US" sz="3900" dirty="0" err="1"/>
              <a:t>sualnak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tlenghter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Na </a:t>
            </a:r>
            <a:r>
              <a:rPr lang="en-US" sz="3900" dirty="0" err="1"/>
              <a:t>thletmi</a:t>
            </a:r>
            <a:r>
              <a:rPr lang="en-US" sz="3900" dirty="0"/>
              <a:t> </a:t>
            </a:r>
            <a:r>
              <a:rPr lang="en-US" sz="3900" dirty="0" err="1"/>
              <a:t>thi</a:t>
            </a:r>
            <a:r>
              <a:rPr lang="en-US" sz="3900" dirty="0"/>
              <a:t> </a:t>
            </a:r>
            <a:r>
              <a:rPr lang="en-US" sz="3900" dirty="0" err="1"/>
              <a:t>chungah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0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20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258. KHRIH NA HLAWT KO RIH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G</a:t>
            </a:r>
          </a:p>
        </p:txBody>
      </p:sp>
    </p:spTree>
  </p:cSld>
  <p:clrMapOvr>
    <a:masterClrMapping/>
  </p:clrMapOvr>
</p:sld>
</file>

<file path=ppt/slides/slide20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Khrih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hlawt</a:t>
            </a:r>
            <a:r>
              <a:rPr lang="en-US" sz="3900" dirty="0"/>
              <a:t> </a:t>
            </a:r>
            <a:r>
              <a:rPr lang="en-US" sz="3900" dirty="0" err="1"/>
              <a:t>rih</a:t>
            </a:r>
            <a:r>
              <a:rPr lang="en-US" sz="3900" dirty="0"/>
              <a:t>, </a:t>
            </a:r>
            <a:r>
              <a:rPr lang="en-US" sz="3900" dirty="0" err="1"/>
              <a:t>Nifa</a:t>
            </a:r>
            <a:r>
              <a:rPr lang="en-US" sz="3900" dirty="0"/>
              <a:t> an </a:t>
            </a:r>
            <a:r>
              <a:rPr lang="en-US" sz="3900" dirty="0" err="1"/>
              <a:t>auh</a:t>
            </a:r>
            <a:r>
              <a:rPr lang="en-US" sz="3900" dirty="0"/>
              <a:t> </a:t>
            </a:r>
            <a:r>
              <a:rPr lang="en-US" sz="3900" dirty="0" err="1"/>
              <a:t>len</a:t>
            </a:r>
            <a:r>
              <a:rPr lang="en-US" sz="3900" dirty="0"/>
              <a:t> </a:t>
            </a:r>
            <a:r>
              <a:rPr lang="en-US" sz="3900" dirty="0" err="1"/>
              <a:t>nain</a:t>
            </a:r>
            <a:r>
              <a:rPr lang="en-US" sz="3900" dirty="0"/>
              <a:t>, </a:t>
            </a:r>
            <a:r>
              <a:rPr lang="en-US" sz="3900" dirty="0" err="1"/>
              <a:t>Zeica</a:t>
            </a:r>
            <a:r>
              <a:rPr lang="en-US" sz="3900" dirty="0"/>
              <a:t> hen </a:t>
            </a:r>
            <a:r>
              <a:rPr lang="en-US" sz="3900" dirty="0" err="1"/>
              <a:t>Khrih</a:t>
            </a:r>
            <a:r>
              <a:rPr lang="en-US" sz="3900" dirty="0"/>
              <a:t> </a:t>
            </a:r>
            <a:r>
              <a:rPr lang="en-US" sz="3900" dirty="0" err="1"/>
              <a:t>zumh</a:t>
            </a:r>
            <a:r>
              <a:rPr lang="en-US" sz="3900" dirty="0"/>
              <a:t> cu </a:t>
            </a:r>
            <a:r>
              <a:rPr lang="en-US" sz="3900" dirty="0" err="1"/>
              <a:t>naa</a:t>
            </a:r>
            <a:r>
              <a:rPr lang="en-US" sz="3900" dirty="0"/>
              <a:t> </a:t>
            </a:r>
            <a:r>
              <a:rPr lang="en-US" sz="3900" dirty="0" err="1"/>
              <a:t>hnek</a:t>
            </a:r>
            <a:r>
              <a:rPr lang="en-US" sz="3900" dirty="0"/>
              <a:t> </a:t>
            </a:r>
            <a:r>
              <a:rPr lang="en-US" sz="3900" dirty="0" err="1"/>
              <a:t>khawh</a:t>
            </a:r>
            <a:r>
              <a:rPr lang="en-US" sz="3900" dirty="0"/>
              <a:t> lo, </a:t>
            </a:r>
            <a:r>
              <a:rPr lang="en-US" sz="3900" dirty="0" err="1"/>
              <a:t>Vawlei</a:t>
            </a:r>
            <a:r>
              <a:rPr lang="en-US" sz="3900" dirty="0"/>
              <a:t> </a:t>
            </a:r>
            <a:r>
              <a:rPr lang="en-US" sz="3900" dirty="0" err="1"/>
              <a:t>nuamhnak</a:t>
            </a:r>
            <a:r>
              <a:rPr lang="en-US" sz="3900" dirty="0"/>
              <a:t> cu maw </a:t>
            </a:r>
            <a:r>
              <a:rPr lang="en-US" sz="3900" dirty="0" err="1"/>
              <a:t>naa</a:t>
            </a:r>
            <a:r>
              <a:rPr lang="en-US" sz="3900" dirty="0"/>
              <a:t> </a:t>
            </a:r>
            <a:r>
              <a:rPr lang="en-US" sz="3900" dirty="0" err="1"/>
              <a:t>ruahchan</a:t>
            </a:r>
            <a:r>
              <a:rPr lang="en-US" sz="3900" dirty="0"/>
              <a:t> </a:t>
            </a:r>
            <a:r>
              <a:rPr lang="en-US" sz="3900" dirty="0" err="1"/>
              <a:t>rih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Parbang</a:t>
            </a:r>
            <a:r>
              <a:rPr lang="en-US" sz="3900" dirty="0"/>
              <a:t> a </a:t>
            </a:r>
            <a:r>
              <a:rPr lang="en-US" sz="3900" dirty="0" err="1"/>
              <a:t>ziam</a:t>
            </a:r>
            <a:r>
              <a:rPr lang="en-US" sz="3900" dirty="0"/>
              <a:t> </a:t>
            </a:r>
            <a:r>
              <a:rPr lang="en-US" sz="3900" dirty="0" err="1"/>
              <a:t>laimi</a:t>
            </a:r>
            <a:r>
              <a:rPr lang="en-US" sz="3900" dirty="0"/>
              <a:t> </a:t>
            </a:r>
            <a:r>
              <a:rPr lang="en-US" sz="3900" dirty="0" err="1"/>
              <a:t>nuamhnak</a:t>
            </a:r>
            <a:r>
              <a:rPr lang="en-US" sz="3900" dirty="0"/>
              <a:t> cu maw?</a:t>
            </a:r>
          </a:p>
        </p:txBody>
      </p:sp>
    </p:spTree>
  </p:cSld>
  <p:clrMapOvr>
    <a:masterClrMapping/>
  </p:clrMapOvr>
</p:sld>
</file>

<file path=ppt/slides/slide20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Lung </a:t>
            </a:r>
            <a:r>
              <a:rPr lang="en-US" sz="3900" dirty="0" err="1"/>
              <a:t>retheimi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sinah</a:t>
            </a:r>
            <a:r>
              <a:rPr lang="en-US" sz="3900" dirty="0"/>
              <a:t> </a:t>
            </a:r>
            <a:r>
              <a:rPr lang="en-US" sz="3900" dirty="0" err="1"/>
              <a:t>ra</a:t>
            </a:r>
            <a:r>
              <a:rPr lang="en-US" sz="3900" dirty="0"/>
              <a:t> u, Nan </a:t>
            </a:r>
            <a:r>
              <a:rPr lang="en-US" sz="3900" dirty="0" err="1"/>
              <a:t>caan</a:t>
            </a:r>
            <a:r>
              <a:rPr lang="en-US" sz="3900" dirty="0"/>
              <a:t> um </a:t>
            </a:r>
            <a:r>
              <a:rPr lang="en-US" sz="3900" dirty="0" err="1"/>
              <a:t>lioah</a:t>
            </a:r>
            <a:r>
              <a:rPr lang="en-US" sz="3900" dirty="0"/>
              <a:t> </a:t>
            </a:r>
            <a:r>
              <a:rPr lang="en-US" sz="3900" dirty="0" err="1"/>
              <a:t>ra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u, </a:t>
            </a:r>
            <a:r>
              <a:rPr lang="en-US" sz="3900" dirty="0" err="1"/>
              <a:t>Nanmah</a:t>
            </a:r>
            <a:r>
              <a:rPr lang="en-US" sz="3900" dirty="0"/>
              <a:t> </a:t>
            </a:r>
            <a:r>
              <a:rPr lang="en-US" sz="3900" dirty="0" err="1"/>
              <a:t>khamh</a:t>
            </a:r>
            <a:r>
              <a:rPr lang="en-US" sz="3900" dirty="0"/>
              <a:t> </a:t>
            </a:r>
            <a:r>
              <a:rPr lang="en-US" sz="3900" dirty="0" err="1"/>
              <a:t>awkah</a:t>
            </a:r>
            <a:r>
              <a:rPr lang="en-US" sz="3900" dirty="0"/>
              <a:t> </a:t>
            </a:r>
            <a:r>
              <a:rPr lang="en-US" sz="3900" dirty="0" err="1"/>
              <a:t>atu</a:t>
            </a:r>
            <a:r>
              <a:rPr lang="en-US" sz="3900" dirty="0"/>
              <a:t> an </a:t>
            </a:r>
            <a:r>
              <a:rPr lang="en-US" sz="3900" dirty="0" err="1"/>
              <a:t>hngah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, </a:t>
            </a:r>
            <a:r>
              <a:rPr lang="en-US" sz="3900" dirty="0" err="1"/>
              <a:t>Ngai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u, </a:t>
            </a:r>
            <a:r>
              <a:rPr lang="en-US" sz="3900" dirty="0" err="1"/>
              <a:t>nihin</a:t>
            </a:r>
            <a:r>
              <a:rPr lang="en-US" sz="3900" dirty="0"/>
              <a:t> an </a:t>
            </a:r>
            <a:r>
              <a:rPr lang="en-US" sz="3900" dirty="0" err="1"/>
              <a:t>auh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0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Khrih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hlawt</a:t>
            </a:r>
            <a:r>
              <a:rPr lang="en-US" sz="3900" dirty="0"/>
              <a:t> </a:t>
            </a:r>
            <a:r>
              <a:rPr lang="en-US" sz="3900" dirty="0" err="1"/>
              <a:t>rih</a:t>
            </a:r>
            <a:r>
              <a:rPr lang="en-US" sz="3900" dirty="0"/>
              <a:t>, </a:t>
            </a:r>
            <a:r>
              <a:rPr lang="en-US" sz="3900" dirty="0" err="1"/>
              <a:t>Caan</a:t>
            </a:r>
            <a:r>
              <a:rPr lang="en-US" sz="3900" dirty="0"/>
              <a:t> sung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ngeih</a:t>
            </a:r>
            <a:r>
              <a:rPr lang="en-US" sz="3900" dirty="0"/>
              <a:t> </a:t>
            </a:r>
            <a:r>
              <a:rPr lang="en-US" sz="3900" dirty="0" err="1"/>
              <a:t>lio</a:t>
            </a:r>
            <a:r>
              <a:rPr lang="en-US" sz="3900" dirty="0"/>
              <a:t> </a:t>
            </a:r>
            <a:r>
              <a:rPr lang="en-US" sz="3900" dirty="0" err="1"/>
              <a:t>zongah</a:t>
            </a:r>
            <a:r>
              <a:rPr lang="en-US" sz="3900" dirty="0"/>
              <a:t>, </a:t>
            </a:r>
            <a:r>
              <a:rPr lang="en-US" sz="3900" dirty="0" err="1"/>
              <a:t>Zan</a:t>
            </a:r>
            <a:r>
              <a:rPr lang="en-US" sz="3900" dirty="0"/>
              <a:t> a </a:t>
            </a:r>
            <a:r>
              <a:rPr lang="en-US" sz="3900" dirty="0" err="1"/>
              <a:t>nai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</a:t>
            </a:r>
            <a:r>
              <a:rPr lang="en-US" sz="3900" dirty="0" err="1"/>
              <a:t>zeitindah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um </a:t>
            </a:r>
            <a:r>
              <a:rPr lang="en-US" sz="3900" dirty="0" err="1"/>
              <a:t>lai</a:t>
            </a:r>
            <a:r>
              <a:rPr lang="en-US" sz="3900" dirty="0"/>
              <a:t>? </a:t>
            </a:r>
            <a:r>
              <a:rPr lang="en-US" sz="3900" dirty="0" err="1"/>
              <a:t>Cerhti</a:t>
            </a:r>
            <a:r>
              <a:rPr lang="en-US" sz="3900" dirty="0"/>
              <a:t> </a:t>
            </a:r>
            <a:r>
              <a:rPr lang="en-US" sz="3900" dirty="0" err="1"/>
              <a:t>pawng</a:t>
            </a:r>
            <a:r>
              <a:rPr lang="en-US" sz="3900" dirty="0"/>
              <a:t> </a:t>
            </a:r>
            <a:r>
              <a:rPr lang="en-US" sz="3900" dirty="0" err="1"/>
              <a:t>hmun</a:t>
            </a:r>
            <a:r>
              <a:rPr lang="en-US" sz="3900" dirty="0"/>
              <a:t> a um </a:t>
            </a:r>
            <a:r>
              <a:rPr lang="en-US" sz="3900" dirty="0" err="1"/>
              <a:t>na</a:t>
            </a:r>
            <a:r>
              <a:rPr lang="en-US" sz="3900" dirty="0"/>
              <a:t>-in </a:t>
            </a:r>
            <a:r>
              <a:rPr lang="en-US" sz="3900" dirty="0" err="1"/>
              <a:t>na</a:t>
            </a:r>
            <a:r>
              <a:rPr lang="en-US" sz="3900" dirty="0"/>
              <a:t> duh lo, </a:t>
            </a:r>
            <a:r>
              <a:rPr lang="en-US" sz="3900" dirty="0" err="1"/>
              <a:t>Cerhti</a:t>
            </a:r>
            <a:r>
              <a:rPr lang="en-US" sz="3900" dirty="0"/>
              <a:t> </a:t>
            </a:r>
            <a:r>
              <a:rPr lang="en-US" sz="3900" dirty="0" err="1"/>
              <a:t>nang</a:t>
            </a:r>
            <a:r>
              <a:rPr lang="en-US" sz="3900" dirty="0"/>
              <a:t> </a:t>
            </a:r>
            <a:r>
              <a:rPr lang="en-US" sz="3900" dirty="0" err="1"/>
              <a:t>caah</a:t>
            </a:r>
            <a:r>
              <a:rPr lang="en-US" sz="3900" dirty="0"/>
              <a:t> a </a:t>
            </a:r>
            <a:r>
              <a:rPr lang="en-US" sz="3900" dirty="0" err="1"/>
              <a:t>lak</a:t>
            </a:r>
            <a:r>
              <a:rPr lang="en-US" sz="3900" dirty="0"/>
              <a:t> in a </a:t>
            </a:r>
            <a:r>
              <a:rPr lang="en-US" sz="3900" dirty="0" err="1"/>
              <a:t>luang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0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Lung </a:t>
            </a:r>
            <a:r>
              <a:rPr lang="en-US" sz="3900" dirty="0" err="1"/>
              <a:t>retheimi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sinah</a:t>
            </a:r>
            <a:r>
              <a:rPr lang="en-US" sz="3900" dirty="0"/>
              <a:t> </a:t>
            </a:r>
            <a:r>
              <a:rPr lang="en-US" sz="3900" dirty="0" err="1"/>
              <a:t>ra</a:t>
            </a:r>
            <a:r>
              <a:rPr lang="en-US" sz="3900" dirty="0"/>
              <a:t> u, Nan </a:t>
            </a:r>
            <a:r>
              <a:rPr lang="en-US" sz="3900" dirty="0" err="1"/>
              <a:t>caan</a:t>
            </a:r>
            <a:r>
              <a:rPr lang="en-US" sz="3900" dirty="0"/>
              <a:t> um </a:t>
            </a:r>
            <a:r>
              <a:rPr lang="en-US" sz="3900" dirty="0" err="1"/>
              <a:t>lioah</a:t>
            </a:r>
            <a:r>
              <a:rPr lang="en-US" sz="3900" dirty="0"/>
              <a:t> </a:t>
            </a:r>
            <a:r>
              <a:rPr lang="en-US" sz="3900" dirty="0" err="1"/>
              <a:t>ra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u, </a:t>
            </a:r>
            <a:r>
              <a:rPr lang="en-US" sz="3900" dirty="0" err="1"/>
              <a:t>Nanmah</a:t>
            </a:r>
            <a:r>
              <a:rPr lang="en-US" sz="3900" dirty="0"/>
              <a:t> </a:t>
            </a:r>
            <a:r>
              <a:rPr lang="en-US" sz="3900" dirty="0" err="1"/>
              <a:t>khamh</a:t>
            </a:r>
            <a:r>
              <a:rPr lang="en-US" sz="3900" dirty="0"/>
              <a:t> </a:t>
            </a:r>
            <a:r>
              <a:rPr lang="en-US" sz="3900" dirty="0" err="1"/>
              <a:t>awkah</a:t>
            </a:r>
            <a:r>
              <a:rPr lang="en-US" sz="3900" dirty="0"/>
              <a:t> </a:t>
            </a:r>
            <a:r>
              <a:rPr lang="en-US" sz="3900" dirty="0" err="1"/>
              <a:t>atu</a:t>
            </a:r>
            <a:r>
              <a:rPr lang="en-US" sz="3900" dirty="0"/>
              <a:t> an </a:t>
            </a:r>
            <a:r>
              <a:rPr lang="en-US" sz="3900" dirty="0" err="1"/>
              <a:t>hngah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, </a:t>
            </a:r>
            <a:r>
              <a:rPr lang="en-US" sz="3900" dirty="0" err="1"/>
              <a:t>Ngai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u, </a:t>
            </a:r>
            <a:r>
              <a:rPr lang="en-US" sz="3900" dirty="0" err="1"/>
              <a:t>nihin</a:t>
            </a:r>
            <a:r>
              <a:rPr lang="en-US" sz="3900" dirty="0"/>
              <a:t> an </a:t>
            </a:r>
            <a:r>
              <a:rPr lang="en-US" sz="3900" dirty="0" err="1"/>
              <a:t>auh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0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Khrih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hlawt</a:t>
            </a:r>
            <a:r>
              <a:rPr lang="en-US" sz="3900" dirty="0"/>
              <a:t> </a:t>
            </a:r>
            <a:r>
              <a:rPr lang="en-US" sz="3900" dirty="0" err="1"/>
              <a:t>rih</a:t>
            </a:r>
            <a:r>
              <a:rPr lang="en-US" sz="3900" dirty="0"/>
              <a:t>, </a:t>
            </a:r>
            <a:r>
              <a:rPr lang="en-US" sz="3900" dirty="0" err="1"/>
              <a:t>Vel</a:t>
            </a:r>
            <a:r>
              <a:rPr lang="en-US" sz="3900" dirty="0"/>
              <a:t> an </a:t>
            </a:r>
            <a:r>
              <a:rPr lang="en-US" sz="3900" dirty="0" err="1"/>
              <a:t>ngeih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rih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-in, Na </a:t>
            </a:r>
            <a:r>
              <a:rPr lang="en-US" sz="3900" dirty="0" err="1"/>
              <a:t>sualnak</a:t>
            </a:r>
            <a:r>
              <a:rPr lang="en-US" sz="3900" dirty="0"/>
              <a:t> cu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mertak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ahcun</a:t>
            </a:r>
            <a:r>
              <a:rPr lang="en-US" sz="3900" dirty="0"/>
              <a:t>,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khamh</a:t>
            </a:r>
            <a:r>
              <a:rPr lang="en-US" sz="3900" dirty="0"/>
              <a:t> </a:t>
            </a:r>
            <a:r>
              <a:rPr lang="en-US" sz="3900" dirty="0" err="1"/>
              <a:t>awkah</a:t>
            </a:r>
            <a:r>
              <a:rPr lang="en-US" sz="3900" dirty="0"/>
              <a:t> </a:t>
            </a:r>
            <a:r>
              <a:rPr lang="en-US" sz="3900" dirty="0" err="1"/>
              <a:t>timh</a:t>
            </a:r>
            <a:r>
              <a:rPr lang="en-US" sz="3900" dirty="0"/>
              <a:t> </a:t>
            </a:r>
            <a:r>
              <a:rPr lang="en-US" sz="3900" dirty="0" err="1"/>
              <a:t>cia</a:t>
            </a:r>
            <a:r>
              <a:rPr lang="en-US" sz="3900" dirty="0"/>
              <a:t> in a um </a:t>
            </a:r>
            <a:r>
              <a:rPr lang="en-US" sz="3900" dirty="0" err="1"/>
              <a:t>ko</a:t>
            </a:r>
            <a:r>
              <a:rPr lang="en-US" sz="3900" dirty="0"/>
              <a:t>, </a:t>
            </a:r>
            <a:r>
              <a:rPr lang="en-US" sz="3900" dirty="0" err="1"/>
              <a:t>Ngaihthiam</a:t>
            </a:r>
            <a:r>
              <a:rPr lang="en-US" sz="3900" dirty="0"/>
              <a:t> in </a:t>
            </a:r>
            <a:r>
              <a:rPr lang="en-US" sz="3900" dirty="0" err="1"/>
              <a:t>cohlan</a:t>
            </a:r>
            <a:r>
              <a:rPr lang="en-US" sz="3900" dirty="0"/>
              <a:t> </a:t>
            </a:r>
            <a:r>
              <a:rPr lang="en-US" sz="3900" dirty="0" err="1"/>
              <a:t>awk</a:t>
            </a:r>
            <a:r>
              <a:rPr lang="en-US" sz="3900" dirty="0"/>
              <a:t> ah an </a:t>
            </a:r>
            <a:r>
              <a:rPr lang="en-US" sz="3900" dirty="0" err="1"/>
              <a:t>hngah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0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Lung </a:t>
            </a:r>
            <a:r>
              <a:rPr lang="en-US" sz="3900" dirty="0" err="1"/>
              <a:t>retheimi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sinah</a:t>
            </a:r>
            <a:r>
              <a:rPr lang="en-US" sz="3900" dirty="0"/>
              <a:t> </a:t>
            </a:r>
            <a:r>
              <a:rPr lang="en-US" sz="3900" dirty="0" err="1"/>
              <a:t>ra</a:t>
            </a:r>
            <a:r>
              <a:rPr lang="en-US" sz="3900" dirty="0"/>
              <a:t> u, Nan </a:t>
            </a:r>
            <a:r>
              <a:rPr lang="en-US" sz="3900" dirty="0" err="1"/>
              <a:t>caan</a:t>
            </a:r>
            <a:r>
              <a:rPr lang="en-US" sz="3900" dirty="0"/>
              <a:t> um </a:t>
            </a:r>
            <a:r>
              <a:rPr lang="en-US" sz="3900" dirty="0" err="1"/>
              <a:t>lioah</a:t>
            </a:r>
            <a:r>
              <a:rPr lang="en-US" sz="3900" dirty="0"/>
              <a:t> </a:t>
            </a:r>
            <a:r>
              <a:rPr lang="en-US" sz="3900" dirty="0" err="1"/>
              <a:t>ra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u, </a:t>
            </a:r>
            <a:r>
              <a:rPr lang="en-US" sz="3900" dirty="0" err="1"/>
              <a:t>Nanmah</a:t>
            </a:r>
            <a:r>
              <a:rPr lang="en-US" sz="3900" dirty="0"/>
              <a:t> </a:t>
            </a:r>
            <a:r>
              <a:rPr lang="en-US" sz="3900" dirty="0" err="1"/>
              <a:t>khamh</a:t>
            </a:r>
            <a:r>
              <a:rPr lang="en-US" sz="3900" dirty="0"/>
              <a:t> </a:t>
            </a:r>
            <a:r>
              <a:rPr lang="en-US" sz="3900" dirty="0" err="1"/>
              <a:t>awkah</a:t>
            </a:r>
            <a:r>
              <a:rPr lang="en-US" sz="3900" dirty="0"/>
              <a:t> </a:t>
            </a:r>
            <a:r>
              <a:rPr lang="en-US" sz="3900" dirty="0" err="1"/>
              <a:t>atu</a:t>
            </a:r>
            <a:r>
              <a:rPr lang="en-US" sz="3900" dirty="0"/>
              <a:t> an </a:t>
            </a:r>
            <a:r>
              <a:rPr lang="en-US" sz="3900" dirty="0" err="1"/>
              <a:t>hngah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, </a:t>
            </a:r>
            <a:r>
              <a:rPr lang="en-US" sz="3900" dirty="0" err="1"/>
              <a:t>Ngai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u, </a:t>
            </a:r>
            <a:r>
              <a:rPr lang="en-US" sz="3900" dirty="0" err="1"/>
              <a:t>nihin</a:t>
            </a:r>
            <a:r>
              <a:rPr lang="en-US" sz="3900" dirty="0"/>
              <a:t> an </a:t>
            </a:r>
            <a:r>
              <a:rPr lang="en-US" sz="3900" dirty="0" err="1"/>
              <a:t>auh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0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</a:t>
            </a:r>
            <a:r>
              <a:rPr lang="en-US" sz="3900" dirty="0" err="1"/>
              <a:t>Khrih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hlawt</a:t>
            </a:r>
            <a:r>
              <a:rPr lang="en-US" sz="3900" dirty="0"/>
              <a:t> </a:t>
            </a:r>
            <a:r>
              <a:rPr lang="en-US" sz="3900" dirty="0" err="1"/>
              <a:t>rih</a:t>
            </a:r>
            <a:r>
              <a:rPr lang="en-US" sz="3900" dirty="0"/>
              <a:t>, </a:t>
            </a:r>
            <a:r>
              <a:rPr lang="en-US" sz="3900" dirty="0" err="1"/>
              <a:t>dawtnak</a:t>
            </a:r>
            <a:r>
              <a:rPr lang="en-US" sz="3900" dirty="0"/>
              <a:t> </a:t>
            </a:r>
            <a:r>
              <a:rPr lang="en-US" sz="3900" dirty="0" err="1"/>
              <a:t>bia</a:t>
            </a:r>
            <a:r>
              <a:rPr lang="en-US" sz="3900" dirty="0"/>
              <a:t> an </a:t>
            </a:r>
            <a:r>
              <a:rPr lang="en-US" sz="3900" dirty="0" err="1"/>
              <a:t>kamh</a:t>
            </a:r>
            <a:r>
              <a:rPr lang="en-US" sz="3900" dirty="0"/>
              <a:t> </a:t>
            </a:r>
            <a:r>
              <a:rPr lang="en-US" sz="3900" dirty="0" err="1"/>
              <a:t>nain</a:t>
            </a:r>
            <a:r>
              <a:rPr lang="en-US" sz="3900" dirty="0"/>
              <a:t>, Na lung </a:t>
            </a:r>
            <a:r>
              <a:rPr lang="en-US" sz="3900" dirty="0" err="1"/>
              <a:t>herh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cu </a:t>
            </a:r>
            <a:r>
              <a:rPr lang="en-US" sz="3900" dirty="0" err="1"/>
              <a:t>dawtnak</a:t>
            </a:r>
            <a:r>
              <a:rPr lang="en-US" sz="3900" dirty="0"/>
              <a:t> co lo </a:t>
            </a:r>
            <a:r>
              <a:rPr lang="en-US" sz="3900" dirty="0" err="1"/>
              <a:t>cun</a:t>
            </a:r>
            <a:r>
              <a:rPr lang="en-US" sz="3900" dirty="0"/>
              <a:t>, Na </a:t>
            </a:r>
            <a:r>
              <a:rPr lang="en-US" sz="3900" dirty="0" err="1"/>
              <a:t>zumhnak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tlaih</a:t>
            </a:r>
            <a:r>
              <a:rPr lang="en-US" sz="3900" dirty="0"/>
              <a:t>, </a:t>
            </a:r>
            <a:r>
              <a:rPr lang="en-US" sz="3900" dirty="0" err="1"/>
              <a:t>hmai</a:t>
            </a:r>
            <a:r>
              <a:rPr lang="en-US" sz="3900" dirty="0"/>
              <a:t> ah </a:t>
            </a:r>
            <a:r>
              <a:rPr lang="en-US" sz="3900" dirty="0" err="1"/>
              <a:t>kal</a:t>
            </a:r>
            <a:r>
              <a:rPr lang="en-US" sz="3900" dirty="0"/>
              <a:t> </a:t>
            </a:r>
            <a:r>
              <a:rPr lang="en-US" sz="3900" dirty="0" err="1"/>
              <a:t>zau</a:t>
            </a:r>
            <a:r>
              <a:rPr lang="en-US" sz="3900" dirty="0"/>
              <a:t>, </a:t>
            </a:r>
            <a:r>
              <a:rPr lang="en-US" sz="3900" dirty="0" err="1"/>
              <a:t>Sual</a:t>
            </a:r>
            <a:r>
              <a:rPr lang="en-US" sz="3900" dirty="0"/>
              <a:t> </a:t>
            </a:r>
            <a:r>
              <a:rPr lang="en-US" sz="3900" dirty="0" err="1"/>
              <a:t>ngaih-chihnak</a:t>
            </a:r>
            <a:r>
              <a:rPr lang="en-US" sz="3900" dirty="0"/>
              <a:t> he, Amah </a:t>
            </a:r>
            <a:r>
              <a:rPr lang="en-US" sz="3900" dirty="0" err="1"/>
              <a:t>panh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0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Lung </a:t>
            </a:r>
            <a:r>
              <a:rPr lang="en-US" sz="3900" dirty="0" err="1"/>
              <a:t>retheimi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sinah</a:t>
            </a:r>
            <a:r>
              <a:rPr lang="en-US" sz="3900" dirty="0"/>
              <a:t> </a:t>
            </a:r>
            <a:r>
              <a:rPr lang="en-US" sz="3900" dirty="0" err="1"/>
              <a:t>ra</a:t>
            </a:r>
            <a:r>
              <a:rPr lang="en-US" sz="3900" dirty="0"/>
              <a:t> u, Nan </a:t>
            </a:r>
            <a:r>
              <a:rPr lang="en-US" sz="3900" dirty="0" err="1"/>
              <a:t>caan</a:t>
            </a:r>
            <a:r>
              <a:rPr lang="en-US" sz="3900" dirty="0"/>
              <a:t> um </a:t>
            </a:r>
            <a:r>
              <a:rPr lang="en-US" sz="3900" dirty="0" err="1"/>
              <a:t>lioah</a:t>
            </a:r>
            <a:r>
              <a:rPr lang="en-US" sz="3900" dirty="0"/>
              <a:t> </a:t>
            </a:r>
            <a:r>
              <a:rPr lang="en-US" sz="3900" dirty="0" err="1"/>
              <a:t>ra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u, </a:t>
            </a:r>
            <a:r>
              <a:rPr lang="en-US" sz="3900" dirty="0" err="1"/>
              <a:t>Nanmah</a:t>
            </a:r>
            <a:r>
              <a:rPr lang="en-US" sz="3900" dirty="0"/>
              <a:t> </a:t>
            </a:r>
            <a:r>
              <a:rPr lang="en-US" sz="3900" dirty="0" err="1"/>
              <a:t>khamh</a:t>
            </a:r>
            <a:r>
              <a:rPr lang="en-US" sz="3900" dirty="0"/>
              <a:t> </a:t>
            </a:r>
            <a:r>
              <a:rPr lang="en-US" sz="3900" dirty="0" err="1"/>
              <a:t>awkah</a:t>
            </a:r>
            <a:r>
              <a:rPr lang="en-US" sz="3900" dirty="0"/>
              <a:t> </a:t>
            </a:r>
            <a:r>
              <a:rPr lang="en-US" sz="3900" dirty="0" err="1"/>
              <a:t>atu</a:t>
            </a:r>
            <a:r>
              <a:rPr lang="en-US" sz="3900" dirty="0"/>
              <a:t> an </a:t>
            </a:r>
            <a:r>
              <a:rPr lang="en-US" sz="3900" dirty="0" err="1"/>
              <a:t>hngah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, </a:t>
            </a:r>
            <a:r>
              <a:rPr lang="en-US" sz="3900" dirty="0" err="1"/>
              <a:t>Ngai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u, </a:t>
            </a:r>
            <a:r>
              <a:rPr lang="en-US" sz="3900" dirty="0" err="1"/>
              <a:t>nihin</a:t>
            </a:r>
            <a:r>
              <a:rPr lang="en-US" sz="3900" dirty="0"/>
              <a:t> an </a:t>
            </a:r>
            <a:r>
              <a:rPr lang="en-US" sz="3900" dirty="0" err="1"/>
              <a:t>auh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0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20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259. TAH NIH A KA KHAMH LO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</a:t>
            </a:r>
            <a:r>
              <a:rPr lang="en-US" sz="3900" dirty="0" err="1"/>
              <a:t>Eb</a:t>
            </a:r>
            <a:endParaRPr lang="en-US" sz="3900" dirty="0"/>
          </a:p>
        </p:txBody>
      </p:sp>
    </p:spTree>
  </p:cSld>
  <p:clrMapOvr>
    <a:masterClrMapping/>
  </p:clrMapOvr>
</p:sld>
</file>

<file path=ppt/slides/slide20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Tah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 ka </a:t>
            </a:r>
            <a:r>
              <a:rPr lang="en-US" sz="3900" dirty="0" err="1"/>
              <a:t>khamh</a:t>
            </a:r>
            <a:r>
              <a:rPr lang="en-US" sz="3900" dirty="0"/>
              <a:t> lo, </a:t>
            </a:r>
            <a:r>
              <a:rPr lang="en-US" sz="3900" dirty="0" err="1"/>
              <a:t>Mit-thli</a:t>
            </a:r>
            <a:r>
              <a:rPr lang="en-US" sz="3900" dirty="0"/>
              <a:t> </a:t>
            </a:r>
            <a:r>
              <a:rPr lang="en-US" sz="3900" dirty="0" err="1"/>
              <a:t>tla</a:t>
            </a:r>
            <a:r>
              <a:rPr lang="en-US" sz="3900" dirty="0"/>
              <a:t> </a:t>
            </a:r>
            <a:r>
              <a:rPr lang="en-US" sz="3900" dirty="0" err="1"/>
              <a:t>len</a:t>
            </a:r>
            <a:r>
              <a:rPr lang="en-US" sz="3900" dirty="0"/>
              <a:t> </a:t>
            </a:r>
            <a:r>
              <a:rPr lang="en-US" sz="3900" dirty="0" err="1"/>
              <a:t>hmanhsehlaw</a:t>
            </a:r>
            <a:r>
              <a:rPr lang="en-US" sz="3900" dirty="0"/>
              <a:t>, Ka </a:t>
            </a:r>
            <a:r>
              <a:rPr lang="en-US" sz="3900" dirty="0" err="1"/>
              <a:t>thinphan</a:t>
            </a:r>
            <a:r>
              <a:rPr lang="en-US" sz="3900" dirty="0"/>
              <a:t> a </a:t>
            </a:r>
            <a:r>
              <a:rPr lang="en-US" sz="3900" dirty="0" err="1"/>
              <a:t>dai</a:t>
            </a:r>
            <a:r>
              <a:rPr lang="en-US" sz="3900" dirty="0"/>
              <a:t> </a:t>
            </a:r>
            <a:r>
              <a:rPr lang="en-US" sz="3900" dirty="0" err="1"/>
              <a:t>kho</a:t>
            </a:r>
            <a:r>
              <a:rPr lang="en-US" sz="3900" dirty="0"/>
              <a:t> lo, Ka </a:t>
            </a:r>
            <a:r>
              <a:rPr lang="en-US" sz="3900" dirty="0" err="1"/>
              <a:t>sual</a:t>
            </a:r>
            <a:r>
              <a:rPr lang="en-US" sz="3900" dirty="0"/>
              <a:t> </a:t>
            </a:r>
            <a:r>
              <a:rPr lang="en-US" sz="3900" dirty="0" err="1"/>
              <a:t>cia</a:t>
            </a:r>
            <a:r>
              <a:rPr lang="en-US" sz="3900" dirty="0"/>
              <a:t> </a:t>
            </a:r>
            <a:r>
              <a:rPr lang="en-US" sz="3900" dirty="0" err="1"/>
              <a:t>tawl</a:t>
            </a:r>
            <a:r>
              <a:rPr lang="en-US" sz="3900" dirty="0"/>
              <a:t> </a:t>
            </a:r>
            <a:r>
              <a:rPr lang="en-US" sz="3900" dirty="0" err="1"/>
              <a:t>kho</a:t>
            </a:r>
            <a:r>
              <a:rPr lang="en-US" sz="3900" dirty="0"/>
              <a:t> lo, </a:t>
            </a:r>
            <a:r>
              <a:rPr lang="en-US" sz="3900" dirty="0" err="1"/>
              <a:t>Tah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 ka </a:t>
            </a:r>
            <a:r>
              <a:rPr lang="en-US" sz="3900" dirty="0" err="1"/>
              <a:t>khamh</a:t>
            </a:r>
            <a:r>
              <a:rPr lang="en-US" sz="3900" dirty="0"/>
              <a:t> lo.</a:t>
            </a:r>
          </a:p>
        </p:txBody>
      </p:sp>
    </p:spTree>
  </p:cSld>
  <p:clrMapOvr>
    <a:masterClrMapping/>
  </p:clrMapOvr>
</p:sld>
</file>

<file path=ppt/slides/slide20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Jesuh</a:t>
            </a:r>
            <a:r>
              <a:rPr lang="en-US" sz="3900" dirty="0"/>
              <a:t> a tap </a:t>
            </a:r>
            <a:r>
              <a:rPr lang="en-US" sz="3900" dirty="0" err="1"/>
              <a:t>keimah</a:t>
            </a:r>
            <a:r>
              <a:rPr lang="en-US" sz="3900" dirty="0"/>
              <a:t> </a:t>
            </a:r>
            <a:r>
              <a:rPr lang="en-US" sz="3900" dirty="0" err="1"/>
              <a:t>ca'h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thi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 thing </a:t>
            </a:r>
            <a:r>
              <a:rPr lang="en-US" sz="3900" dirty="0" err="1"/>
              <a:t>cungah</a:t>
            </a:r>
            <a:r>
              <a:rPr lang="en-US" sz="3900" dirty="0"/>
              <a:t>, </a:t>
            </a:r>
            <a:r>
              <a:rPr lang="en-US" sz="3900" dirty="0" err="1"/>
              <a:t>Thlah</a:t>
            </a:r>
            <a:r>
              <a:rPr lang="en-US" sz="3900" dirty="0"/>
              <a:t> </a:t>
            </a:r>
            <a:r>
              <a:rPr lang="en-US" sz="3900" dirty="0" err="1"/>
              <a:t>awkah</a:t>
            </a:r>
            <a:r>
              <a:rPr lang="en-US" sz="3900" dirty="0"/>
              <a:t>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hngah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Amah </a:t>
            </a:r>
            <a:r>
              <a:rPr lang="en-US" sz="3900" dirty="0" err="1"/>
              <a:t>lawng</a:t>
            </a:r>
            <a:r>
              <a:rPr lang="en-US" sz="3900" dirty="0"/>
              <a:t> a </a:t>
            </a:r>
            <a:r>
              <a:rPr lang="en-US" sz="3900" dirty="0" err="1"/>
              <a:t>khamh</a:t>
            </a:r>
            <a:r>
              <a:rPr lang="en-US" sz="3900" dirty="0"/>
              <a:t> </a:t>
            </a:r>
            <a:r>
              <a:rPr lang="en-US" sz="3900" dirty="0" err="1"/>
              <a:t>kho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0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Tuan </a:t>
            </a:r>
            <a:r>
              <a:rPr lang="en-US" sz="3900" dirty="0" err="1"/>
              <a:t>nih</a:t>
            </a:r>
            <a:r>
              <a:rPr lang="en-US" sz="3900" dirty="0"/>
              <a:t> a ka </a:t>
            </a:r>
            <a:r>
              <a:rPr lang="en-US" sz="3900" dirty="0" err="1"/>
              <a:t>khamh</a:t>
            </a:r>
            <a:r>
              <a:rPr lang="en-US" sz="3900" dirty="0"/>
              <a:t> lo, </a:t>
            </a:r>
            <a:r>
              <a:rPr lang="en-US" sz="3900" dirty="0" err="1"/>
              <a:t>Rian</a:t>
            </a:r>
            <a:r>
              <a:rPr lang="en-US" sz="3900" dirty="0"/>
              <a:t> </a:t>
            </a:r>
            <a:r>
              <a:rPr lang="en-US" sz="3900" dirty="0" err="1"/>
              <a:t>tha</a:t>
            </a:r>
            <a:r>
              <a:rPr lang="en-US" sz="3900" dirty="0"/>
              <a:t> </a:t>
            </a:r>
            <a:r>
              <a:rPr lang="en-US" sz="3900" dirty="0" err="1"/>
              <a:t>bik</a:t>
            </a:r>
            <a:r>
              <a:rPr lang="en-US" sz="3900" dirty="0"/>
              <a:t> </a:t>
            </a:r>
            <a:r>
              <a:rPr lang="en-US" sz="3900" dirty="0" err="1"/>
              <a:t>tuan</a:t>
            </a:r>
            <a:r>
              <a:rPr lang="en-US" sz="3900" dirty="0"/>
              <a:t> </a:t>
            </a:r>
            <a:r>
              <a:rPr lang="en-US" sz="3900" dirty="0" err="1"/>
              <a:t>hmanh</a:t>
            </a:r>
            <a:r>
              <a:rPr lang="en-US" sz="3900" dirty="0"/>
              <a:t> </a:t>
            </a:r>
            <a:r>
              <a:rPr lang="en-US" sz="3900" dirty="0" err="1"/>
              <a:t>ninglaw</a:t>
            </a:r>
            <a:r>
              <a:rPr lang="en-US" sz="3900" dirty="0"/>
              <a:t>, </a:t>
            </a:r>
            <a:r>
              <a:rPr lang="en-US" sz="3900" dirty="0" err="1"/>
              <a:t>Ruah</a:t>
            </a:r>
            <a:r>
              <a:rPr lang="en-US" sz="3900" dirty="0"/>
              <a:t> </a:t>
            </a:r>
            <a:r>
              <a:rPr lang="en-US" sz="3900" dirty="0" err="1"/>
              <a:t>thatnak</a:t>
            </a:r>
            <a:r>
              <a:rPr lang="en-US" sz="3900" dirty="0"/>
              <a:t> ka </a:t>
            </a:r>
            <a:r>
              <a:rPr lang="en-US" sz="3900" dirty="0" err="1"/>
              <a:t>ngeih</a:t>
            </a:r>
            <a:r>
              <a:rPr lang="en-US" sz="3900" dirty="0"/>
              <a:t> </a:t>
            </a:r>
            <a:r>
              <a:rPr lang="en-US" sz="3900" dirty="0" err="1"/>
              <a:t>zongah</a:t>
            </a:r>
            <a:r>
              <a:rPr lang="en-US" sz="3900" dirty="0"/>
              <a:t>, Ka </a:t>
            </a:r>
            <a:r>
              <a:rPr lang="en-US" sz="3900" dirty="0" err="1"/>
              <a:t>thla</a:t>
            </a:r>
            <a:r>
              <a:rPr lang="en-US" sz="3900" dirty="0"/>
              <a:t> an </a:t>
            </a:r>
            <a:r>
              <a:rPr lang="en-US" sz="3900" dirty="0" err="1"/>
              <a:t>tharter</a:t>
            </a:r>
            <a:r>
              <a:rPr lang="en-US" sz="3900" dirty="0"/>
              <a:t> </a:t>
            </a:r>
            <a:r>
              <a:rPr lang="en-US" sz="3900" dirty="0" err="1"/>
              <a:t>kho</a:t>
            </a:r>
            <a:r>
              <a:rPr lang="en-US" sz="3900" dirty="0"/>
              <a:t> lo, Tuan </a:t>
            </a:r>
            <a:r>
              <a:rPr lang="en-US" sz="3900" dirty="0" err="1"/>
              <a:t>nih</a:t>
            </a:r>
            <a:r>
              <a:rPr lang="en-US" sz="3900" dirty="0"/>
              <a:t> a ka </a:t>
            </a:r>
            <a:r>
              <a:rPr lang="en-US" sz="3900" dirty="0" err="1"/>
              <a:t>khamh</a:t>
            </a:r>
            <a:r>
              <a:rPr lang="en-US" sz="3900" dirty="0"/>
              <a:t> lo.</a:t>
            </a:r>
          </a:p>
        </p:txBody>
      </p:sp>
    </p:spTree>
  </p:cSld>
  <p:clrMapOvr>
    <a:masterClrMapping/>
  </p:clrMapOvr>
</p:sld>
</file>

<file path=ppt/slides/slide20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Jesuh</a:t>
            </a:r>
            <a:r>
              <a:rPr lang="en-US" sz="3900" dirty="0"/>
              <a:t> a tap </a:t>
            </a:r>
            <a:r>
              <a:rPr lang="en-US" sz="3900" dirty="0" err="1"/>
              <a:t>keimah</a:t>
            </a:r>
            <a:r>
              <a:rPr lang="en-US" sz="3900" dirty="0"/>
              <a:t> </a:t>
            </a:r>
            <a:r>
              <a:rPr lang="en-US" sz="3900" dirty="0" err="1"/>
              <a:t>ca'h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thi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 thing </a:t>
            </a:r>
            <a:r>
              <a:rPr lang="en-US" sz="3900" dirty="0" err="1"/>
              <a:t>cungah</a:t>
            </a:r>
            <a:r>
              <a:rPr lang="en-US" sz="3900" dirty="0"/>
              <a:t>, </a:t>
            </a:r>
            <a:r>
              <a:rPr lang="en-US" sz="3900" dirty="0" err="1"/>
              <a:t>Thlah</a:t>
            </a:r>
            <a:r>
              <a:rPr lang="en-US" sz="3900" dirty="0"/>
              <a:t> </a:t>
            </a:r>
            <a:r>
              <a:rPr lang="en-US" sz="3900" dirty="0" err="1"/>
              <a:t>awkah</a:t>
            </a:r>
            <a:r>
              <a:rPr lang="en-US" sz="3900" dirty="0"/>
              <a:t>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hngah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Amah </a:t>
            </a:r>
            <a:r>
              <a:rPr lang="en-US" sz="3900" dirty="0" err="1"/>
              <a:t>lawng</a:t>
            </a:r>
            <a:r>
              <a:rPr lang="en-US" sz="3900" dirty="0"/>
              <a:t> a </a:t>
            </a:r>
            <a:r>
              <a:rPr lang="en-US" sz="3900" dirty="0" err="1"/>
              <a:t>khamh</a:t>
            </a:r>
            <a:r>
              <a:rPr lang="en-US" sz="3900" dirty="0"/>
              <a:t> </a:t>
            </a:r>
            <a:r>
              <a:rPr lang="en-US" sz="3900" dirty="0" err="1"/>
              <a:t>kho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0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Hngah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 ka </a:t>
            </a:r>
            <a:r>
              <a:rPr lang="en-US" sz="3900" dirty="0" err="1"/>
              <a:t>khamh</a:t>
            </a:r>
            <a:r>
              <a:rPr lang="en-US" sz="3900" dirty="0"/>
              <a:t> lo, </a:t>
            </a:r>
            <a:r>
              <a:rPr lang="en-US" sz="3900" dirty="0" err="1"/>
              <a:t>zaangnem</a:t>
            </a:r>
            <a:r>
              <a:rPr lang="en-US" sz="3900" dirty="0"/>
              <a:t> </a:t>
            </a:r>
            <a:r>
              <a:rPr lang="en-US" sz="3900" dirty="0" err="1"/>
              <a:t>sualnak</a:t>
            </a:r>
            <a:r>
              <a:rPr lang="en-US" sz="3900" dirty="0"/>
              <a:t> a </a:t>
            </a:r>
            <a:r>
              <a:rPr lang="en-US" sz="3900" dirty="0" err="1"/>
              <a:t>tampi</a:t>
            </a:r>
            <a:r>
              <a:rPr lang="en-US" sz="3900" dirty="0"/>
              <a:t>, </a:t>
            </a:r>
            <a:r>
              <a:rPr lang="en-US" sz="3900" dirty="0" err="1"/>
              <a:t>Zaangfah</a:t>
            </a:r>
            <a:r>
              <a:rPr lang="en-US" sz="3900" dirty="0"/>
              <a:t> in a ka </a:t>
            </a:r>
            <a:r>
              <a:rPr lang="en-US" sz="3900" dirty="0" err="1"/>
              <a:t>auh</a:t>
            </a:r>
            <a:r>
              <a:rPr lang="en-US" sz="3900" dirty="0"/>
              <a:t> </a:t>
            </a:r>
            <a:r>
              <a:rPr lang="en-US" sz="3900" dirty="0" err="1"/>
              <a:t>lio</a:t>
            </a:r>
            <a:r>
              <a:rPr lang="en-US" sz="3900" dirty="0"/>
              <a:t>, </a:t>
            </a:r>
            <a:r>
              <a:rPr lang="en-US" sz="3900" dirty="0" err="1"/>
              <a:t>Hngah</a:t>
            </a:r>
            <a:r>
              <a:rPr lang="en-US" sz="3900" dirty="0"/>
              <a:t> </a:t>
            </a:r>
            <a:r>
              <a:rPr lang="en-US" sz="3900" dirty="0" err="1"/>
              <a:t>ahcun</a:t>
            </a:r>
            <a:r>
              <a:rPr lang="en-US" sz="3900" dirty="0"/>
              <a:t> </a:t>
            </a:r>
            <a:r>
              <a:rPr lang="en-US" sz="3900" dirty="0" err="1"/>
              <a:t>thihnak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, </a:t>
            </a:r>
            <a:r>
              <a:rPr lang="en-US" sz="3900" dirty="0" err="1"/>
              <a:t>Hngah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 ka </a:t>
            </a:r>
            <a:r>
              <a:rPr lang="en-US" sz="3900" dirty="0" err="1"/>
              <a:t>khamh</a:t>
            </a:r>
            <a:r>
              <a:rPr lang="en-US" sz="3900" dirty="0"/>
              <a:t> lo.</a:t>
            </a:r>
          </a:p>
        </p:txBody>
      </p:sp>
    </p:spTree>
  </p:cSld>
  <p:clrMapOvr>
    <a:masterClrMapping/>
  </p:clrMapOvr>
</p:sld>
</file>

<file path=ppt/slides/slide20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Jesuh</a:t>
            </a:r>
            <a:r>
              <a:rPr lang="en-US" sz="3900" dirty="0"/>
              <a:t> a tap </a:t>
            </a:r>
            <a:r>
              <a:rPr lang="en-US" sz="3900" dirty="0" err="1"/>
              <a:t>keimah</a:t>
            </a:r>
            <a:r>
              <a:rPr lang="en-US" sz="3900" dirty="0"/>
              <a:t> </a:t>
            </a:r>
            <a:r>
              <a:rPr lang="en-US" sz="3900" dirty="0" err="1"/>
              <a:t>ca'h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thi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 thing </a:t>
            </a:r>
            <a:r>
              <a:rPr lang="en-US" sz="3900" dirty="0" err="1"/>
              <a:t>cungah</a:t>
            </a:r>
            <a:r>
              <a:rPr lang="en-US" sz="3900" dirty="0"/>
              <a:t>, </a:t>
            </a:r>
            <a:r>
              <a:rPr lang="en-US" sz="3900" dirty="0" err="1"/>
              <a:t>Thlah</a:t>
            </a:r>
            <a:r>
              <a:rPr lang="en-US" sz="3900" dirty="0"/>
              <a:t> </a:t>
            </a:r>
            <a:r>
              <a:rPr lang="en-US" sz="3900" dirty="0" err="1"/>
              <a:t>awkah</a:t>
            </a:r>
            <a:r>
              <a:rPr lang="en-US" sz="3900" dirty="0"/>
              <a:t>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hngah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Amah </a:t>
            </a:r>
            <a:r>
              <a:rPr lang="en-US" sz="3900" dirty="0" err="1"/>
              <a:t>lawng</a:t>
            </a:r>
            <a:r>
              <a:rPr lang="en-US" sz="3900" dirty="0"/>
              <a:t> a </a:t>
            </a:r>
            <a:r>
              <a:rPr lang="en-US" sz="3900" dirty="0" err="1"/>
              <a:t>khamh</a:t>
            </a:r>
            <a:r>
              <a:rPr lang="en-US" sz="3900" dirty="0"/>
              <a:t> </a:t>
            </a:r>
            <a:r>
              <a:rPr lang="en-US" sz="3900" dirty="0" err="1"/>
              <a:t>kho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0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</a:t>
            </a:r>
            <a:r>
              <a:rPr lang="en-US" sz="3900" dirty="0" err="1"/>
              <a:t>Zumhnak</a:t>
            </a:r>
            <a:r>
              <a:rPr lang="en-US" sz="3900" dirty="0"/>
              <a:t> in a </a:t>
            </a:r>
            <a:r>
              <a:rPr lang="en-US" sz="3900" dirty="0" err="1"/>
              <a:t>khamh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Na </a:t>
            </a:r>
            <a:r>
              <a:rPr lang="en-US" sz="3900" dirty="0" err="1"/>
              <a:t>Fa</a:t>
            </a:r>
            <a:r>
              <a:rPr lang="en-US" sz="3900" dirty="0"/>
              <a:t> tap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zumhter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Amah </a:t>
            </a:r>
            <a:r>
              <a:rPr lang="en-US" sz="3900" dirty="0" err="1"/>
              <a:t>tuahser</a:t>
            </a:r>
            <a:r>
              <a:rPr lang="en-US" sz="3900" dirty="0"/>
              <a:t> </a:t>
            </a:r>
            <a:r>
              <a:rPr lang="en-US" sz="3900" dirty="0" err="1"/>
              <a:t>bochan</a:t>
            </a:r>
            <a:r>
              <a:rPr lang="en-US" sz="3900" dirty="0"/>
              <a:t> in, </a:t>
            </a:r>
            <a:r>
              <a:rPr lang="en-US" sz="3900" dirty="0" err="1"/>
              <a:t>Vancung</a:t>
            </a:r>
            <a:r>
              <a:rPr lang="en-US" sz="3900" dirty="0"/>
              <a:t> </a:t>
            </a:r>
            <a:r>
              <a:rPr lang="en-US" sz="3900" dirty="0" err="1"/>
              <a:t>khua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phak</a:t>
            </a:r>
            <a:r>
              <a:rPr lang="en-US" sz="3900" dirty="0"/>
              <a:t> </a:t>
            </a:r>
            <a:r>
              <a:rPr lang="en-US" sz="3900" dirty="0" err="1"/>
              <a:t>khawhnak</a:t>
            </a:r>
            <a:r>
              <a:rPr lang="en-US" sz="3900" dirty="0"/>
              <a:t>, </a:t>
            </a:r>
            <a:r>
              <a:rPr lang="en-US" sz="3900" dirty="0" err="1"/>
              <a:t>Zumhnak</a:t>
            </a:r>
            <a:r>
              <a:rPr lang="en-US" sz="3900" dirty="0"/>
              <a:t> in a </a:t>
            </a:r>
            <a:r>
              <a:rPr lang="en-US" sz="3900" dirty="0" err="1"/>
              <a:t>khamh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0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Jesuh</a:t>
            </a:r>
            <a:r>
              <a:rPr lang="en-US" sz="3900" dirty="0"/>
              <a:t> a tap </a:t>
            </a:r>
            <a:r>
              <a:rPr lang="en-US" sz="3900" dirty="0" err="1"/>
              <a:t>keimah</a:t>
            </a:r>
            <a:r>
              <a:rPr lang="en-US" sz="3900" dirty="0"/>
              <a:t> </a:t>
            </a:r>
            <a:r>
              <a:rPr lang="en-US" sz="3900" dirty="0" err="1"/>
              <a:t>ca'h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thi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 thing </a:t>
            </a:r>
            <a:r>
              <a:rPr lang="en-US" sz="3900" dirty="0" err="1"/>
              <a:t>cungah</a:t>
            </a:r>
            <a:r>
              <a:rPr lang="en-US" sz="3900" dirty="0"/>
              <a:t>, </a:t>
            </a:r>
            <a:r>
              <a:rPr lang="en-US" sz="3900" dirty="0" err="1"/>
              <a:t>Thlah</a:t>
            </a:r>
            <a:r>
              <a:rPr lang="en-US" sz="3900" dirty="0"/>
              <a:t> </a:t>
            </a:r>
            <a:r>
              <a:rPr lang="en-US" sz="3900" dirty="0" err="1"/>
              <a:t>awkah</a:t>
            </a:r>
            <a:r>
              <a:rPr lang="en-US" sz="3900" dirty="0"/>
              <a:t>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hngah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Amah </a:t>
            </a:r>
            <a:r>
              <a:rPr lang="en-US" sz="3900" dirty="0" err="1"/>
              <a:t>lawng</a:t>
            </a:r>
            <a:r>
              <a:rPr lang="en-US" sz="3900" dirty="0"/>
              <a:t> a </a:t>
            </a:r>
            <a:r>
              <a:rPr lang="en-US" sz="3900" dirty="0" err="1"/>
              <a:t>khamh</a:t>
            </a:r>
            <a:r>
              <a:rPr lang="en-US" sz="3900" dirty="0"/>
              <a:t> </a:t>
            </a:r>
            <a:r>
              <a:rPr lang="en-US" sz="3900" dirty="0" err="1"/>
              <a:t>kho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0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20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260. VAILAMTAHNAK AH KA RA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G</a:t>
            </a:r>
          </a:p>
        </p:txBody>
      </p:sp>
    </p:spTree>
  </p:cSld>
  <p:clrMapOvr>
    <a:masterClrMapping/>
  </p:clrMapOvr>
</p:sld>
</file>

<file path=ppt/slides/slide20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Vai</a:t>
            </a:r>
            <a:r>
              <a:rPr lang="en-US" sz="3900" dirty="0"/>
              <a:t>-lam-</a:t>
            </a:r>
            <a:r>
              <a:rPr lang="en-US" sz="3900" dirty="0" err="1"/>
              <a:t>tahnak</a:t>
            </a:r>
            <a:r>
              <a:rPr lang="en-US" sz="3900" dirty="0"/>
              <a:t> ah ka </a:t>
            </a:r>
            <a:r>
              <a:rPr lang="en-US" sz="3900" dirty="0" err="1"/>
              <a:t>ra</a:t>
            </a:r>
            <a:r>
              <a:rPr lang="en-US" sz="3900" dirty="0"/>
              <a:t>, Ka </a:t>
            </a:r>
            <a:r>
              <a:rPr lang="en-US" sz="3900" dirty="0" err="1"/>
              <a:t>mitcaw</a:t>
            </a:r>
            <a:r>
              <a:rPr lang="en-US" sz="3900" dirty="0"/>
              <a:t> chaw ka </a:t>
            </a:r>
            <a:r>
              <a:rPr lang="en-US" sz="3900" dirty="0" err="1"/>
              <a:t>ngei</a:t>
            </a:r>
            <a:r>
              <a:rPr lang="en-US" sz="3900" dirty="0"/>
              <a:t> lo, </a:t>
            </a:r>
            <a:r>
              <a:rPr lang="en-US" sz="3900" dirty="0" err="1"/>
              <a:t>Pek</a:t>
            </a:r>
            <a:r>
              <a:rPr lang="en-US" sz="3900" dirty="0"/>
              <a:t> </a:t>
            </a:r>
            <a:r>
              <a:rPr lang="en-US" sz="3900" dirty="0" err="1"/>
              <a:t>awk</a:t>
            </a:r>
            <a:r>
              <a:rPr lang="en-US" sz="3900" dirty="0"/>
              <a:t> </a:t>
            </a:r>
            <a:r>
              <a:rPr lang="en-US" sz="3900" dirty="0" err="1"/>
              <a:t>zeihmanh</a:t>
            </a:r>
            <a:r>
              <a:rPr lang="en-US" sz="3900" dirty="0"/>
              <a:t> ka </a:t>
            </a:r>
            <a:r>
              <a:rPr lang="en-US" sz="3900" dirty="0" err="1"/>
              <a:t>ngei</a:t>
            </a:r>
            <a:r>
              <a:rPr lang="en-US" sz="3900" dirty="0"/>
              <a:t> lo, </a:t>
            </a:r>
            <a:r>
              <a:rPr lang="en-US" sz="3900" dirty="0" err="1"/>
              <a:t>Khamhnak</a:t>
            </a:r>
            <a:r>
              <a:rPr lang="en-US" sz="3900" dirty="0"/>
              <a:t> </a:t>
            </a:r>
            <a:r>
              <a:rPr lang="en-US" sz="3900" dirty="0" err="1"/>
              <a:t>tha</a:t>
            </a:r>
            <a:r>
              <a:rPr lang="en-US" sz="3900" dirty="0"/>
              <a:t> </a:t>
            </a:r>
            <a:r>
              <a:rPr lang="en-US" sz="3900" dirty="0" err="1"/>
              <a:t>bik</a:t>
            </a:r>
            <a:r>
              <a:rPr lang="en-US" sz="3900" dirty="0"/>
              <a:t> ka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zumh</a:t>
            </a:r>
            <a:r>
              <a:rPr lang="en-US" sz="3900" dirty="0"/>
              <a:t>, Na </a:t>
            </a:r>
            <a:r>
              <a:rPr lang="en-US" sz="3900" dirty="0" err="1"/>
              <a:t>tha</a:t>
            </a:r>
            <a:r>
              <a:rPr lang="en-US" sz="3900" dirty="0"/>
              <a:t> </a:t>
            </a:r>
            <a:r>
              <a:rPr lang="en-US" sz="3900" dirty="0" err="1"/>
              <a:t>bik</a:t>
            </a:r>
            <a:r>
              <a:rPr lang="en-US" sz="3900" dirty="0"/>
              <a:t> </a:t>
            </a:r>
            <a:r>
              <a:rPr lang="en-US" sz="3900" dirty="0" err="1"/>
              <a:t>Kal-va-ry</a:t>
            </a:r>
            <a:r>
              <a:rPr lang="en-US" sz="3900" dirty="0"/>
              <a:t> </a:t>
            </a:r>
            <a:r>
              <a:rPr lang="en-US" sz="3900" dirty="0" err="1"/>
              <a:t>Tuufa</a:t>
            </a:r>
            <a:r>
              <a:rPr lang="en-US" sz="3900" dirty="0"/>
              <a:t> </a:t>
            </a:r>
            <a:r>
              <a:rPr lang="en-US" sz="3900" dirty="0" err="1"/>
              <a:t>Vai</a:t>
            </a:r>
            <a:r>
              <a:rPr lang="en-US" sz="3900" dirty="0"/>
              <a:t>-lam-</a:t>
            </a:r>
            <a:r>
              <a:rPr lang="en-US" sz="3900" dirty="0" err="1"/>
              <a:t>tahnak</a:t>
            </a:r>
            <a:r>
              <a:rPr lang="en-US" sz="3900" dirty="0"/>
              <a:t> ah ka hung,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ka </a:t>
            </a:r>
            <a:r>
              <a:rPr lang="en-US" sz="3900" dirty="0" err="1"/>
              <a:t>khamh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sawh</a:t>
            </a:r>
            <a:r>
              <a:rPr lang="en-US" sz="3900" dirty="0"/>
              <a:t>. 2.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saupi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duh, Si-</a:t>
            </a:r>
            <a:r>
              <a:rPr lang="en-US" sz="3900" dirty="0" err="1"/>
              <a:t>na</a:t>
            </a:r>
            <a:r>
              <a:rPr lang="en-US" sz="3900" dirty="0"/>
              <a:t>-</a:t>
            </a:r>
            <a:r>
              <a:rPr lang="en-US" sz="3900" dirty="0" err="1"/>
              <a:t>seh</a:t>
            </a:r>
            <a:r>
              <a:rPr lang="en-US" sz="3900" dirty="0"/>
              <a:t> ka </a:t>
            </a:r>
            <a:r>
              <a:rPr lang="en-US" sz="3900" dirty="0" err="1"/>
              <a:t>lungthur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"Kan </a:t>
            </a:r>
            <a:r>
              <a:rPr lang="en-US" sz="3900" dirty="0" err="1"/>
              <a:t>tawl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a </a:t>
            </a:r>
            <a:r>
              <a:rPr lang="en-US" sz="3900" dirty="0" err="1"/>
              <a:t>chim</a:t>
            </a:r>
            <a:r>
              <a:rPr lang="en-US" sz="3900" dirty="0"/>
              <a:t> hi bang," </a:t>
            </a:r>
            <a:r>
              <a:rPr lang="en-US" sz="3900" dirty="0" err="1"/>
              <a:t>Dawtnak</a:t>
            </a:r>
            <a:r>
              <a:rPr lang="en-US" sz="3900" dirty="0"/>
              <a:t> in </a:t>
            </a:r>
            <a:r>
              <a:rPr lang="en-US" sz="3900" dirty="0" err="1"/>
              <a:t>Jesuh</a:t>
            </a:r>
            <a:r>
              <a:rPr lang="en-US" sz="3900" dirty="0"/>
              <a:t> a </a:t>
            </a:r>
            <a:r>
              <a:rPr lang="en-US" sz="3900" dirty="0" err="1"/>
              <a:t>ti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Ka </a:t>
            </a:r>
            <a:r>
              <a:rPr lang="en-US" sz="3900" dirty="0" err="1"/>
              <a:t>ngeihmi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pek</a:t>
            </a:r>
            <a:r>
              <a:rPr lang="en-US" sz="3900" dirty="0"/>
              <a:t>, Ka </a:t>
            </a:r>
            <a:r>
              <a:rPr lang="en-US" sz="3900" dirty="0" err="1"/>
              <a:t>hawi</a:t>
            </a:r>
            <a:r>
              <a:rPr lang="en-US" sz="3900" dirty="0"/>
              <a:t>, chaw, </a:t>
            </a:r>
            <a:r>
              <a:rPr lang="en-US" sz="3900" dirty="0" err="1"/>
              <a:t>thil</a:t>
            </a:r>
            <a:r>
              <a:rPr lang="en-US" sz="3900" dirty="0"/>
              <a:t> a </a:t>
            </a:r>
            <a:r>
              <a:rPr lang="en-US" sz="3900" dirty="0" err="1"/>
              <a:t>zapi</a:t>
            </a:r>
            <a:r>
              <a:rPr lang="en-US" sz="3900" dirty="0"/>
              <a:t>, Ka </a:t>
            </a:r>
            <a:r>
              <a:rPr lang="en-US" sz="3900" dirty="0" err="1"/>
              <a:t>thlarau</a:t>
            </a:r>
            <a:r>
              <a:rPr lang="en-US" sz="3900" dirty="0"/>
              <a:t>, ka </a:t>
            </a:r>
            <a:r>
              <a:rPr lang="en-US" sz="3900" dirty="0" err="1"/>
              <a:t>pum</a:t>
            </a:r>
            <a:r>
              <a:rPr lang="en-US" sz="3900" dirty="0"/>
              <a:t> </a:t>
            </a:r>
            <a:r>
              <a:rPr lang="en-US" sz="3900" dirty="0" err="1"/>
              <a:t>dihlak</a:t>
            </a:r>
            <a:r>
              <a:rPr lang="en-US" sz="3900" dirty="0"/>
              <a:t>, A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fa</a:t>
            </a:r>
            <a:r>
              <a:rPr lang="en-US" sz="3900" dirty="0"/>
              <a:t> ka </a:t>
            </a:r>
            <a:r>
              <a:rPr lang="en-US" sz="3900" dirty="0" err="1"/>
              <a:t>si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zumh</a:t>
            </a:r>
            <a:r>
              <a:rPr lang="en-US" sz="3900" dirty="0"/>
              <a:t>, Na </a:t>
            </a:r>
            <a:r>
              <a:rPr lang="en-US" sz="3900" dirty="0" err="1"/>
              <a:t>tha</a:t>
            </a:r>
            <a:r>
              <a:rPr lang="en-US" sz="3900" dirty="0"/>
              <a:t> </a:t>
            </a:r>
            <a:r>
              <a:rPr lang="en-US" sz="3900" dirty="0" err="1"/>
              <a:t>bik</a:t>
            </a:r>
            <a:r>
              <a:rPr lang="en-US" sz="3900" dirty="0"/>
              <a:t> </a:t>
            </a:r>
            <a:r>
              <a:rPr lang="en-US" sz="3900" dirty="0" err="1"/>
              <a:t>Kal-va-ry</a:t>
            </a:r>
            <a:r>
              <a:rPr lang="en-US" sz="3900" dirty="0"/>
              <a:t> </a:t>
            </a:r>
            <a:r>
              <a:rPr lang="en-US" sz="3900" dirty="0" err="1"/>
              <a:t>Tuufa</a:t>
            </a:r>
            <a:r>
              <a:rPr lang="en-US" sz="3900" dirty="0"/>
              <a:t> </a:t>
            </a:r>
            <a:r>
              <a:rPr lang="en-US" sz="3900" dirty="0" err="1"/>
              <a:t>Vai</a:t>
            </a:r>
            <a:r>
              <a:rPr lang="en-US" sz="3900" dirty="0"/>
              <a:t>-lam-</a:t>
            </a:r>
            <a:r>
              <a:rPr lang="en-US" sz="3900" dirty="0" err="1"/>
              <a:t>tahnak</a:t>
            </a:r>
            <a:r>
              <a:rPr lang="en-US" sz="3900" dirty="0"/>
              <a:t> ah ka hung,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ka </a:t>
            </a:r>
            <a:r>
              <a:rPr lang="en-US" sz="3900" dirty="0" err="1"/>
              <a:t>khamh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sawh</a:t>
            </a:r>
            <a:r>
              <a:rPr lang="en-US" sz="3900" dirty="0"/>
              <a:t>. 2.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saupi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duh, Si-</a:t>
            </a:r>
            <a:r>
              <a:rPr lang="en-US" sz="3900" dirty="0" err="1"/>
              <a:t>na</a:t>
            </a:r>
            <a:r>
              <a:rPr lang="en-US" sz="3900" dirty="0"/>
              <a:t>-</a:t>
            </a:r>
            <a:r>
              <a:rPr lang="en-US" sz="3900" dirty="0" err="1"/>
              <a:t>seh</a:t>
            </a:r>
            <a:r>
              <a:rPr lang="en-US" sz="3900" dirty="0"/>
              <a:t> ka </a:t>
            </a:r>
            <a:r>
              <a:rPr lang="en-US" sz="3900" dirty="0" err="1"/>
              <a:t>lungthur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"Kan </a:t>
            </a:r>
            <a:r>
              <a:rPr lang="en-US" sz="3900" dirty="0" err="1"/>
              <a:t>tawl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a </a:t>
            </a:r>
            <a:r>
              <a:rPr lang="en-US" sz="3900" dirty="0" err="1"/>
              <a:t>chim</a:t>
            </a:r>
            <a:r>
              <a:rPr lang="en-US" sz="3900" dirty="0"/>
              <a:t> hi bang," </a:t>
            </a:r>
            <a:r>
              <a:rPr lang="en-US" sz="3900" dirty="0" err="1"/>
              <a:t>Dawtnak</a:t>
            </a:r>
            <a:r>
              <a:rPr lang="en-US" sz="3900" dirty="0"/>
              <a:t> in </a:t>
            </a:r>
            <a:r>
              <a:rPr lang="en-US" sz="3900" dirty="0" err="1"/>
              <a:t>Jesuh</a:t>
            </a:r>
            <a:r>
              <a:rPr lang="en-US" sz="3900" dirty="0"/>
              <a:t> a </a:t>
            </a:r>
            <a:r>
              <a:rPr lang="en-US" sz="3900" dirty="0" err="1"/>
              <a:t>ti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biakamnak</a:t>
            </a:r>
            <a:r>
              <a:rPr lang="en-US" sz="3900" dirty="0"/>
              <a:t> ka </a:t>
            </a:r>
            <a:r>
              <a:rPr lang="en-US" sz="3900" dirty="0" err="1"/>
              <a:t>zumh</a:t>
            </a:r>
            <a:r>
              <a:rPr lang="en-US" sz="3900" dirty="0"/>
              <a:t>, Na </a:t>
            </a:r>
            <a:r>
              <a:rPr lang="en-US" sz="3900" dirty="0" err="1"/>
              <a:t>thi</a:t>
            </a:r>
            <a:r>
              <a:rPr lang="en-US" sz="3900" dirty="0"/>
              <a:t> </a:t>
            </a:r>
            <a:r>
              <a:rPr lang="en-US" sz="3900" dirty="0" err="1"/>
              <a:t>thletnak</a:t>
            </a:r>
            <a:r>
              <a:rPr lang="en-US" sz="3900" dirty="0"/>
              <a:t> </a:t>
            </a:r>
            <a:r>
              <a:rPr lang="en-US" sz="3900" dirty="0" err="1"/>
              <a:t>bia</a:t>
            </a:r>
            <a:r>
              <a:rPr lang="en-US" sz="3900" dirty="0"/>
              <a:t> </a:t>
            </a:r>
            <a:r>
              <a:rPr lang="en-US" sz="3900" dirty="0" err="1"/>
              <a:t>tha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; Ka lung cu ka </a:t>
            </a:r>
            <a:r>
              <a:rPr lang="en-US" sz="3900" dirty="0" err="1"/>
              <a:t>thumh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</a:t>
            </a:r>
            <a:r>
              <a:rPr lang="en-US" sz="3900" dirty="0" err="1"/>
              <a:t>Nangmah</a:t>
            </a:r>
            <a:r>
              <a:rPr lang="en-US" sz="3900" dirty="0"/>
              <a:t> he </a:t>
            </a:r>
            <a:r>
              <a:rPr lang="en-US" sz="3900" dirty="0" err="1"/>
              <a:t>thih</a:t>
            </a:r>
            <a:r>
              <a:rPr lang="en-US" sz="3900" dirty="0"/>
              <a:t> ka </a:t>
            </a:r>
            <a:r>
              <a:rPr lang="en-US" sz="3900" dirty="0" err="1"/>
              <a:t>ngamh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zumh</a:t>
            </a:r>
            <a:r>
              <a:rPr lang="en-US" sz="3900" dirty="0"/>
              <a:t>, Na </a:t>
            </a:r>
            <a:r>
              <a:rPr lang="en-US" sz="3900" dirty="0" err="1"/>
              <a:t>tha</a:t>
            </a:r>
            <a:r>
              <a:rPr lang="en-US" sz="3900" dirty="0"/>
              <a:t> </a:t>
            </a:r>
            <a:r>
              <a:rPr lang="en-US" sz="3900" dirty="0" err="1"/>
              <a:t>bik</a:t>
            </a:r>
            <a:r>
              <a:rPr lang="en-US" sz="3900" dirty="0"/>
              <a:t> </a:t>
            </a:r>
            <a:r>
              <a:rPr lang="en-US" sz="3900" dirty="0" err="1"/>
              <a:t>Kal-va-ry</a:t>
            </a:r>
            <a:r>
              <a:rPr lang="en-US" sz="3900" dirty="0"/>
              <a:t> </a:t>
            </a:r>
            <a:r>
              <a:rPr lang="en-US" sz="3900" dirty="0" err="1"/>
              <a:t>Tuufa</a:t>
            </a:r>
            <a:r>
              <a:rPr lang="en-US" sz="3900" dirty="0"/>
              <a:t> </a:t>
            </a:r>
            <a:r>
              <a:rPr lang="en-US" sz="3900" dirty="0" err="1"/>
              <a:t>Vai</a:t>
            </a:r>
            <a:r>
              <a:rPr lang="en-US" sz="3900" dirty="0"/>
              <a:t>-lam-</a:t>
            </a:r>
            <a:r>
              <a:rPr lang="en-US" sz="3900" dirty="0" err="1"/>
              <a:t>tahnak</a:t>
            </a:r>
            <a:r>
              <a:rPr lang="en-US" sz="3900" dirty="0"/>
              <a:t> ah ka hung,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ka </a:t>
            </a:r>
            <a:r>
              <a:rPr lang="en-US" sz="3900" dirty="0" err="1"/>
              <a:t>khamh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sawh</a:t>
            </a:r>
            <a:r>
              <a:rPr lang="en-US" sz="3900" dirty="0"/>
              <a:t>. 2.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saupi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duh, Si-</a:t>
            </a:r>
            <a:r>
              <a:rPr lang="en-US" sz="3900" dirty="0" err="1"/>
              <a:t>na</a:t>
            </a:r>
            <a:r>
              <a:rPr lang="en-US" sz="3900" dirty="0"/>
              <a:t>-</a:t>
            </a:r>
            <a:r>
              <a:rPr lang="en-US" sz="3900" dirty="0" err="1"/>
              <a:t>seh</a:t>
            </a:r>
            <a:r>
              <a:rPr lang="en-US" sz="3900" dirty="0"/>
              <a:t> ka </a:t>
            </a:r>
            <a:r>
              <a:rPr lang="en-US" sz="3900" dirty="0" err="1"/>
              <a:t>lungthur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"Kan </a:t>
            </a:r>
            <a:r>
              <a:rPr lang="en-US" sz="3900" dirty="0" err="1"/>
              <a:t>tawl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a </a:t>
            </a:r>
            <a:r>
              <a:rPr lang="en-US" sz="3900" dirty="0" err="1"/>
              <a:t>chim</a:t>
            </a:r>
            <a:r>
              <a:rPr lang="en-US" sz="3900" dirty="0"/>
              <a:t> hi bang," </a:t>
            </a:r>
            <a:r>
              <a:rPr lang="en-US" sz="3900" dirty="0" err="1"/>
              <a:t>Dawtnak</a:t>
            </a:r>
            <a:r>
              <a:rPr lang="en-US" sz="3900" dirty="0"/>
              <a:t> in </a:t>
            </a:r>
            <a:r>
              <a:rPr lang="en-US" sz="3900" dirty="0" err="1"/>
              <a:t>Jesuh</a:t>
            </a:r>
            <a:r>
              <a:rPr lang="en-US" sz="3900" dirty="0"/>
              <a:t> a </a:t>
            </a:r>
            <a:r>
              <a:rPr lang="en-US" sz="3900" dirty="0" err="1"/>
              <a:t>ti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2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261. KA SI BANGIN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</a:t>
            </a:r>
            <a:r>
              <a:rPr lang="en-US" sz="3900" dirty="0" err="1"/>
              <a:t>Eb</a:t>
            </a:r>
            <a:endParaRPr lang="en-US" sz="3900" dirty="0"/>
          </a:p>
        </p:txBody>
      </p:sp>
    </p:spTree>
  </p:cSld>
  <p:clrMapOvr>
    <a:masterClrMapping/>
  </p:clrMapOvr>
</p:sld>
</file>

<file path=ppt/slides/slide2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Ka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bangin</a:t>
            </a:r>
            <a:r>
              <a:rPr lang="en-US" sz="3900" dirty="0"/>
              <a:t> </a:t>
            </a:r>
            <a:r>
              <a:rPr lang="en-US" sz="3900" dirty="0" err="1"/>
              <a:t>thatnak</a:t>
            </a:r>
            <a:r>
              <a:rPr lang="en-US" sz="3900" dirty="0"/>
              <a:t> um lo, </a:t>
            </a:r>
            <a:r>
              <a:rPr lang="en-US" sz="3900" dirty="0" err="1"/>
              <a:t>Misual</a:t>
            </a:r>
            <a:r>
              <a:rPr lang="en-US" sz="3900" dirty="0"/>
              <a:t> </a:t>
            </a:r>
            <a:r>
              <a:rPr lang="en-US" sz="3900" dirty="0" err="1"/>
              <a:t>kei</a:t>
            </a:r>
            <a:r>
              <a:rPr lang="en-US" sz="3900" dirty="0"/>
              <a:t> ca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thi</a:t>
            </a:r>
            <a:r>
              <a:rPr lang="en-US" sz="3900" dirty="0"/>
              <a:t> a </a:t>
            </a:r>
            <a:r>
              <a:rPr lang="en-US" sz="3900" dirty="0" err="1"/>
              <a:t>chuak</a:t>
            </a:r>
            <a:r>
              <a:rPr lang="en-US" sz="3900" dirty="0"/>
              <a:t>,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sinah</a:t>
            </a:r>
            <a:r>
              <a:rPr lang="en-US" sz="3900" dirty="0"/>
              <a:t> ka </a:t>
            </a:r>
            <a:r>
              <a:rPr lang="en-US" sz="3900" dirty="0" err="1"/>
              <a:t>ra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ta</a:t>
            </a:r>
            <a:r>
              <a:rPr lang="en-US" sz="3900" dirty="0"/>
              <a:t>,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Tuufa</a:t>
            </a:r>
            <a:r>
              <a:rPr lang="en-US" sz="3900" dirty="0"/>
              <a:t>, ka </a:t>
            </a:r>
            <a:r>
              <a:rPr lang="en-US" sz="3900" dirty="0" err="1"/>
              <a:t>ra</a:t>
            </a:r>
            <a:r>
              <a:rPr lang="en-US" sz="3900" dirty="0"/>
              <a:t>, ka </a:t>
            </a:r>
            <a:r>
              <a:rPr lang="en-US" sz="3900" dirty="0" err="1"/>
              <a:t>ra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Ka </a:t>
            </a:r>
            <a:r>
              <a:rPr lang="en-US" sz="3900" dirty="0" err="1"/>
              <a:t>si</a:t>
            </a:r>
            <a:r>
              <a:rPr lang="en-US" sz="3900" dirty="0"/>
              <a:t> bang </a:t>
            </a:r>
            <a:r>
              <a:rPr lang="en-US" sz="3900" dirty="0" err="1"/>
              <a:t>kei</a:t>
            </a:r>
            <a:r>
              <a:rPr lang="en-US" sz="3900" dirty="0"/>
              <a:t> </a:t>
            </a:r>
            <a:r>
              <a:rPr lang="en-US" sz="3900" dirty="0" err="1"/>
              <a:t>mipam</a:t>
            </a:r>
            <a:r>
              <a:rPr lang="en-US" sz="3900" dirty="0"/>
              <a:t>, </a:t>
            </a:r>
            <a:r>
              <a:rPr lang="en-US" sz="3900" dirty="0" err="1"/>
              <a:t>mitcaw</a:t>
            </a:r>
            <a:r>
              <a:rPr lang="en-US" sz="3900" dirty="0"/>
              <a:t>, Ka </a:t>
            </a:r>
            <a:r>
              <a:rPr lang="en-US" sz="3900" dirty="0" err="1"/>
              <a:t>cuhmi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ka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Ka duh </a:t>
            </a:r>
            <a:r>
              <a:rPr lang="en-US" sz="3900" dirty="0" err="1"/>
              <a:t>vialte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ngeih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sawk</a:t>
            </a:r>
            <a:r>
              <a:rPr lang="en-US" sz="3900" dirty="0"/>
              <a:t>,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Tuufa</a:t>
            </a:r>
            <a:r>
              <a:rPr lang="en-US" sz="3900" dirty="0"/>
              <a:t>, ka </a:t>
            </a:r>
            <a:r>
              <a:rPr lang="en-US" sz="3900" dirty="0" err="1"/>
              <a:t>ra</a:t>
            </a:r>
            <a:r>
              <a:rPr lang="en-US" sz="3900" dirty="0"/>
              <a:t>, ka </a:t>
            </a:r>
            <a:r>
              <a:rPr lang="en-US" sz="3900" dirty="0" err="1"/>
              <a:t>ra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Ka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bangin,na</a:t>
            </a:r>
            <a:r>
              <a:rPr lang="en-US" sz="3900" dirty="0"/>
              <a:t> ka in </a:t>
            </a:r>
            <a:r>
              <a:rPr lang="en-US" sz="3900" dirty="0" err="1"/>
              <a:t>lai</a:t>
            </a:r>
            <a:r>
              <a:rPr lang="en-US" sz="3900" dirty="0"/>
              <a:t>, Ka </a:t>
            </a:r>
            <a:r>
              <a:rPr lang="en-US" sz="3900" dirty="0" err="1"/>
              <a:t>sualnak</a:t>
            </a:r>
            <a:r>
              <a:rPr lang="en-US" sz="3900" dirty="0"/>
              <a:t> cu ka </a:t>
            </a:r>
            <a:r>
              <a:rPr lang="en-US" sz="3900" dirty="0" err="1"/>
              <a:t>ngaithiam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Na </a:t>
            </a:r>
            <a:r>
              <a:rPr lang="en-US" sz="3900" dirty="0" err="1"/>
              <a:t>bia</a:t>
            </a:r>
            <a:r>
              <a:rPr lang="en-US" sz="3900" dirty="0"/>
              <a:t> </a:t>
            </a:r>
            <a:r>
              <a:rPr lang="en-US" sz="3900" dirty="0" err="1"/>
              <a:t>zapi</a:t>
            </a:r>
            <a:r>
              <a:rPr lang="en-US" sz="3900" dirty="0"/>
              <a:t> ka </a:t>
            </a:r>
            <a:r>
              <a:rPr lang="en-US" sz="3900" dirty="0" err="1"/>
              <a:t>zumh</a:t>
            </a:r>
            <a:r>
              <a:rPr lang="en-US" sz="3900" dirty="0"/>
              <a:t> </a:t>
            </a:r>
            <a:r>
              <a:rPr lang="en-US" sz="3900" dirty="0" err="1"/>
              <a:t>ngaingai</a:t>
            </a:r>
            <a:r>
              <a:rPr lang="en-US" sz="3900" dirty="0"/>
              <a:t>,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Tuufa</a:t>
            </a:r>
            <a:r>
              <a:rPr lang="en-US" sz="3900" dirty="0"/>
              <a:t>, </a:t>
            </a:r>
            <a:r>
              <a:rPr lang="en-US" sz="3900" dirty="0" err="1"/>
              <a:t>kara</a:t>
            </a:r>
            <a:r>
              <a:rPr lang="en-US" sz="3900" dirty="0"/>
              <a:t>, ka </a:t>
            </a:r>
            <a:r>
              <a:rPr lang="en-US" sz="3900" dirty="0" err="1"/>
              <a:t>ra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Ka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bangin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dawtnak</a:t>
            </a:r>
            <a:r>
              <a:rPr lang="en-US" sz="3900" dirty="0"/>
              <a:t> ca, Ka lung </a:t>
            </a:r>
            <a:r>
              <a:rPr lang="en-US" sz="3900" dirty="0" err="1"/>
              <a:t>thawnnak</a:t>
            </a:r>
            <a:r>
              <a:rPr lang="en-US" sz="3900" dirty="0"/>
              <a:t> ka </a:t>
            </a:r>
            <a:r>
              <a:rPr lang="en-US" sz="3900" dirty="0" err="1"/>
              <a:t>thumh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</a:t>
            </a:r>
            <a:r>
              <a:rPr lang="en-US" sz="3900" dirty="0" err="1"/>
              <a:t>Nangmah</a:t>
            </a:r>
            <a:r>
              <a:rPr lang="en-US" sz="3900" dirty="0"/>
              <a:t> mi </a:t>
            </a:r>
            <a:r>
              <a:rPr lang="en-US" sz="3900" dirty="0" err="1"/>
              <a:t>lawng</a:t>
            </a:r>
            <a:r>
              <a:rPr lang="en-US" sz="3900" dirty="0"/>
              <a:t> ka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zungzal</a:t>
            </a:r>
            <a:r>
              <a:rPr lang="en-US" sz="3900" dirty="0"/>
              <a:t>,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Tuufa</a:t>
            </a:r>
            <a:r>
              <a:rPr lang="en-US" sz="3900" dirty="0"/>
              <a:t>, ka </a:t>
            </a:r>
            <a:r>
              <a:rPr lang="en-US" sz="3900" dirty="0" err="1"/>
              <a:t>ra</a:t>
            </a:r>
            <a:r>
              <a:rPr lang="en-US" sz="3900" dirty="0"/>
              <a:t>, ka </a:t>
            </a:r>
            <a:r>
              <a:rPr lang="en-US" sz="3900" dirty="0" err="1"/>
              <a:t>ra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21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262. KHAMHTU BAWI BIK TUM TUAH</a:t>
            </a:r>
          </a:p>
          <a:p>
            <a:r>
              <a:rPr lang="en-US" sz="3900" dirty="0" err="1"/>
              <a:t>Doh</a:t>
            </a:r>
            <a:r>
              <a:rPr lang="en-US" sz="3900" dirty="0"/>
              <a:t> is C</a:t>
            </a:r>
          </a:p>
        </p:txBody>
      </p:sp>
    </p:spTree>
  </p:cSld>
  <p:clrMapOvr>
    <a:masterClrMapping/>
  </p:clrMapOvr>
</p:sld>
</file>

<file path=ppt/slides/slide21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Ka </a:t>
            </a:r>
            <a:r>
              <a:rPr lang="en-US" sz="3900" dirty="0" err="1"/>
              <a:t>tahnak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ngai</a:t>
            </a:r>
            <a:r>
              <a:rPr lang="en-US" sz="3900" dirty="0"/>
              <a:t> law ka </a:t>
            </a:r>
            <a:r>
              <a:rPr lang="en-US" sz="3900" dirty="0" err="1"/>
              <a:t>zaangfah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Khamhtu</a:t>
            </a:r>
            <a:r>
              <a:rPr lang="en-US" sz="3900" dirty="0"/>
              <a:t> </a:t>
            </a:r>
            <a:r>
              <a:rPr lang="en-US" sz="3900" dirty="0" err="1"/>
              <a:t>Bawibik</a:t>
            </a:r>
            <a:r>
              <a:rPr lang="en-US" sz="3900" dirty="0"/>
              <a:t> </a:t>
            </a:r>
            <a:r>
              <a:rPr lang="en-US" sz="3900" dirty="0" err="1"/>
              <a:t>tum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Ka </a:t>
            </a:r>
            <a:r>
              <a:rPr lang="en-US" sz="3900" dirty="0" err="1"/>
              <a:t>thlarau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an </a:t>
            </a:r>
            <a:r>
              <a:rPr lang="en-US" sz="3900" dirty="0" err="1"/>
              <a:t>herh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, </a:t>
            </a:r>
            <a:r>
              <a:rPr lang="en-US" sz="3900" dirty="0" err="1"/>
              <a:t>Khamhtu</a:t>
            </a:r>
            <a:r>
              <a:rPr lang="en-US" sz="3900" dirty="0"/>
              <a:t> </a:t>
            </a:r>
            <a:r>
              <a:rPr lang="en-US" sz="3900" dirty="0" err="1"/>
              <a:t>Bawibik</a:t>
            </a:r>
            <a:r>
              <a:rPr lang="en-US" sz="3900" dirty="0"/>
              <a:t> </a:t>
            </a:r>
            <a:r>
              <a:rPr lang="en-US" sz="3900" dirty="0" err="1"/>
              <a:t>tum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</a:t>
            </a:r>
          </a:p>
        </p:txBody>
      </p:sp>
    </p:spTree>
  </p:cSld>
  <p:clrMapOvr>
    <a:masterClrMapping/>
  </p:clrMapOvr>
</p:sld>
</file>

<file path=ppt/slides/slide21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Inn </a:t>
            </a:r>
            <a:r>
              <a:rPr lang="en-US" sz="3900" dirty="0" err="1"/>
              <a:t>hlatpi</a:t>
            </a:r>
            <a:r>
              <a:rPr lang="en-US" sz="3900" dirty="0"/>
              <a:t> in </a:t>
            </a:r>
            <a:r>
              <a:rPr lang="en-US" sz="3900" dirty="0" err="1"/>
              <a:t>tlang</a:t>
            </a:r>
            <a:r>
              <a:rPr lang="en-US" sz="3900" dirty="0"/>
              <a:t> le </a:t>
            </a:r>
            <a:r>
              <a:rPr lang="en-US" sz="3900" dirty="0" err="1"/>
              <a:t>fing</a:t>
            </a:r>
            <a:r>
              <a:rPr lang="en-US" sz="3900" dirty="0"/>
              <a:t> ka </a:t>
            </a:r>
            <a:r>
              <a:rPr lang="en-US" sz="3900" dirty="0" err="1"/>
              <a:t>lonh</a:t>
            </a:r>
            <a:r>
              <a:rPr lang="en-US" sz="3900" dirty="0"/>
              <a:t> </a:t>
            </a:r>
            <a:r>
              <a:rPr lang="en-US" sz="3900" dirty="0" err="1"/>
              <a:t>dih</a:t>
            </a:r>
            <a:r>
              <a:rPr lang="en-US" sz="3900" dirty="0"/>
              <a:t>, </a:t>
            </a:r>
            <a:r>
              <a:rPr lang="en-US" sz="3900" dirty="0" err="1"/>
              <a:t>Keimah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lam </a:t>
            </a:r>
            <a:r>
              <a:rPr lang="en-US" sz="3900" dirty="0" err="1"/>
              <a:t>palh</a:t>
            </a:r>
            <a:r>
              <a:rPr lang="en-US" sz="3900" dirty="0"/>
              <a:t> in ka </a:t>
            </a:r>
            <a:r>
              <a:rPr lang="en-US" sz="3900" dirty="0" err="1"/>
              <a:t>ra</a:t>
            </a:r>
            <a:r>
              <a:rPr lang="en-US" sz="3900" dirty="0"/>
              <a:t>, Run ka la law, Na </a:t>
            </a:r>
            <a:r>
              <a:rPr lang="en-US" sz="3900" dirty="0" err="1"/>
              <a:t>fa</a:t>
            </a:r>
            <a:r>
              <a:rPr lang="en-US" sz="3900" dirty="0"/>
              <a:t> hi ka </a:t>
            </a:r>
            <a:r>
              <a:rPr lang="en-US" sz="3900" dirty="0" err="1"/>
              <a:t>keng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Khamhtu</a:t>
            </a:r>
            <a:r>
              <a:rPr lang="en-US" sz="3900" dirty="0"/>
              <a:t> </a:t>
            </a:r>
            <a:r>
              <a:rPr lang="en-US" sz="3900" dirty="0" err="1"/>
              <a:t>Bawibik</a:t>
            </a:r>
            <a:r>
              <a:rPr lang="en-US" sz="3900" dirty="0"/>
              <a:t> </a:t>
            </a:r>
            <a:r>
              <a:rPr lang="en-US" sz="3900" dirty="0" err="1"/>
              <a:t>tum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1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Zan</a:t>
            </a:r>
            <a:r>
              <a:rPr lang="en-US" sz="3900" dirty="0"/>
              <a:t> </a:t>
            </a:r>
            <a:r>
              <a:rPr lang="en-US" sz="3900" dirty="0" err="1"/>
              <a:t>dornak</a:t>
            </a:r>
            <a:r>
              <a:rPr lang="en-US" sz="3900" dirty="0"/>
              <a:t> ah a ka </a:t>
            </a:r>
            <a:r>
              <a:rPr lang="en-US" sz="3900" dirty="0" err="1"/>
              <a:t>phentu</a:t>
            </a:r>
            <a:r>
              <a:rPr lang="en-US" sz="3900" dirty="0"/>
              <a:t> um lo, </a:t>
            </a:r>
            <a:r>
              <a:rPr lang="en-US" sz="3900" dirty="0" err="1"/>
              <a:t>Khamhtu</a:t>
            </a:r>
            <a:r>
              <a:rPr lang="en-US" sz="3900" dirty="0"/>
              <a:t> </a:t>
            </a:r>
            <a:r>
              <a:rPr lang="en-US" sz="3900" dirty="0" err="1"/>
              <a:t>Bawibik</a:t>
            </a:r>
            <a:r>
              <a:rPr lang="en-US" sz="3900" dirty="0"/>
              <a:t> </a:t>
            </a:r>
            <a:r>
              <a:rPr lang="en-US" sz="3900" dirty="0" err="1"/>
              <a:t>tum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Run ka </a:t>
            </a:r>
            <a:r>
              <a:rPr lang="en-US" sz="3900" dirty="0" err="1"/>
              <a:t>zoh</a:t>
            </a:r>
            <a:r>
              <a:rPr lang="en-US" sz="3900" dirty="0"/>
              <a:t> law </a:t>
            </a:r>
            <a:r>
              <a:rPr lang="en-US" sz="3900" dirty="0" err="1"/>
              <a:t>lu-nunnak</a:t>
            </a:r>
            <a:r>
              <a:rPr lang="en-US" sz="3900" dirty="0"/>
              <a:t> ka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Khamhtu</a:t>
            </a:r>
            <a:r>
              <a:rPr lang="en-US" sz="3900" dirty="0"/>
              <a:t> </a:t>
            </a:r>
            <a:r>
              <a:rPr lang="en-US" sz="3900" dirty="0" err="1"/>
              <a:t>Bawibik</a:t>
            </a:r>
            <a:r>
              <a:rPr lang="en-US" sz="3900" dirty="0"/>
              <a:t> </a:t>
            </a:r>
            <a:r>
              <a:rPr lang="en-US" sz="3900" dirty="0" err="1"/>
              <a:t>tum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1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Inn </a:t>
            </a:r>
            <a:r>
              <a:rPr lang="en-US" sz="3900" dirty="0" err="1"/>
              <a:t>hlatpi</a:t>
            </a:r>
            <a:r>
              <a:rPr lang="en-US" sz="3900" dirty="0"/>
              <a:t> in </a:t>
            </a:r>
            <a:r>
              <a:rPr lang="en-US" sz="3900" dirty="0" err="1"/>
              <a:t>tlang</a:t>
            </a:r>
            <a:r>
              <a:rPr lang="en-US" sz="3900" dirty="0"/>
              <a:t> le </a:t>
            </a:r>
            <a:r>
              <a:rPr lang="en-US" sz="3900" dirty="0" err="1"/>
              <a:t>fing</a:t>
            </a:r>
            <a:r>
              <a:rPr lang="en-US" sz="3900" dirty="0"/>
              <a:t> ka </a:t>
            </a:r>
            <a:r>
              <a:rPr lang="en-US" sz="3900" dirty="0" err="1"/>
              <a:t>lonh</a:t>
            </a:r>
            <a:r>
              <a:rPr lang="en-US" sz="3900" dirty="0"/>
              <a:t> </a:t>
            </a:r>
            <a:r>
              <a:rPr lang="en-US" sz="3900" dirty="0" err="1"/>
              <a:t>dih</a:t>
            </a:r>
            <a:r>
              <a:rPr lang="en-US" sz="3900" dirty="0"/>
              <a:t>, </a:t>
            </a:r>
            <a:r>
              <a:rPr lang="en-US" sz="3900" dirty="0" err="1"/>
              <a:t>Keimah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lam </a:t>
            </a:r>
            <a:r>
              <a:rPr lang="en-US" sz="3900" dirty="0" err="1"/>
              <a:t>palh</a:t>
            </a:r>
            <a:r>
              <a:rPr lang="en-US" sz="3900" dirty="0"/>
              <a:t> in ka </a:t>
            </a:r>
            <a:r>
              <a:rPr lang="en-US" sz="3900" dirty="0" err="1"/>
              <a:t>ra</a:t>
            </a:r>
            <a:r>
              <a:rPr lang="en-US" sz="3900" dirty="0"/>
              <a:t>, Run ka la law, Na </a:t>
            </a:r>
            <a:r>
              <a:rPr lang="en-US" sz="3900" dirty="0" err="1"/>
              <a:t>fa</a:t>
            </a:r>
            <a:r>
              <a:rPr lang="en-US" sz="3900" dirty="0"/>
              <a:t> hi ka </a:t>
            </a:r>
            <a:r>
              <a:rPr lang="en-US" sz="3900" dirty="0" err="1"/>
              <a:t>keng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Khamhtu</a:t>
            </a:r>
            <a:r>
              <a:rPr lang="en-US" sz="3900" dirty="0"/>
              <a:t> </a:t>
            </a:r>
            <a:r>
              <a:rPr lang="en-US" sz="3900" dirty="0" err="1"/>
              <a:t>Bawibik</a:t>
            </a:r>
            <a:r>
              <a:rPr lang="en-US" sz="3900" dirty="0"/>
              <a:t> </a:t>
            </a:r>
            <a:r>
              <a:rPr lang="en-US" sz="3900" dirty="0" err="1"/>
              <a:t>tum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1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Ka lam a </a:t>
            </a:r>
            <a:r>
              <a:rPr lang="en-US" sz="3900" dirty="0" err="1"/>
              <a:t>har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keimah</a:t>
            </a:r>
            <a:r>
              <a:rPr lang="en-US" sz="3900" dirty="0"/>
              <a:t> ka </a:t>
            </a:r>
            <a:r>
              <a:rPr lang="en-US" sz="3900" dirty="0" err="1"/>
              <a:t>ba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</a:t>
            </a:r>
            <a:r>
              <a:rPr lang="en-US" sz="3900" dirty="0" err="1"/>
              <a:t>Khamhtu</a:t>
            </a:r>
            <a:r>
              <a:rPr lang="en-US" sz="3900" dirty="0"/>
              <a:t> </a:t>
            </a:r>
            <a:r>
              <a:rPr lang="en-US" sz="3900" dirty="0" err="1"/>
              <a:t>Bawibik</a:t>
            </a:r>
            <a:r>
              <a:rPr lang="en-US" sz="3900" dirty="0"/>
              <a:t> </a:t>
            </a:r>
            <a:r>
              <a:rPr lang="en-US" sz="3900" dirty="0" err="1"/>
              <a:t>tum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dawt</a:t>
            </a:r>
            <a:r>
              <a:rPr lang="en-US" sz="3900" dirty="0"/>
              <a:t> </a:t>
            </a:r>
            <a:r>
              <a:rPr lang="en-US" sz="3900" dirty="0" err="1"/>
              <a:t>merhnak</a:t>
            </a:r>
            <a:r>
              <a:rPr lang="en-US" sz="3900" dirty="0"/>
              <a:t> </a:t>
            </a:r>
            <a:r>
              <a:rPr lang="en-US" sz="3900" dirty="0" err="1"/>
              <a:t>thlam</a:t>
            </a:r>
            <a:r>
              <a:rPr lang="en-US" sz="3900" dirty="0"/>
              <a:t> </a:t>
            </a:r>
            <a:r>
              <a:rPr lang="en-US" sz="3900" dirty="0" err="1"/>
              <a:t>keimah</a:t>
            </a:r>
            <a:r>
              <a:rPr lang="en-US" sz="3900" dirty="0"/>
              <a:t> ka </a:t>
            </a:r>
            <a:r>
              <a:rPr lang="en-US" sz="3900" dirty="0" err="1"/>
              <a:t>hmuh</a:t>
            </a:r>
            <a:r>
              <a:rPr lang="en-US" sz="3900" dirty="0"/>
              <a:t>. </a:t>
            </a:r>
            <a:r>
              <a:rPr lang="en-US" sz="3900" dirty="0" err="1"/>
              <a:t>Khamhtu</a:t>
            </a:r>
            <a:r>
              <a:rPr lang="en-US" sz="3900" dirty="0"/>
              <a:t> </a:t>
            </a:r>
            <a:r>
              <a:rPr lang="en-US" sz="3900" dirty="0" err="1"/>
              <a:t>Bawibik</a:t>
            </a:r>
            <a:r>
              <a:rPr lang="en-US" sz="3900" dirty="0"/>
              <a:t> </a:t>
            </a:r>
            <a:r>
              <a:rPr lang="en-US" sz="3900" dirty="0" err="1"/>
              <a:t>tum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1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Inn </a:t>
            </a:r>
            <a:r>
              <a:rPr lang="en-US" sz="3900" dirty="0" err="1"/>
              <a:t>hlatpi</a:t>
            </a:r>
            <a:r>
              <a:rPr lang="en-US" sz="3900" dirty="0"/>
              <a:t> in </a:t>
            </a:r>
            <a:r>
              <a:rPr lang="en-US" sz="3900" dirty="0" err="1"/>
              <a:t>tlang</a:t>
            </a:r>
            <a:r>
              <a:rPr lang="en-US" sz="3900" dirty="0"/>
              <a:t> le </a:t>
            </a:r>
            <a:r>
              <a:rPr lang="en-US" sz="3900" dirty="0" err="1"/>
              <a:t>fing</a:t>
            </a:r>
            <a:r>
              <a:rPr lang="en-US" sz="3900" dirty="0"/>
              <a:t> ka </a:t>
            </a:r>
            <a:r>
              <a:rPr lang="en-US" sz="3900" dirty="0" err="1"/>
              <a:t>lonh</a:t>
            </a:r>
            <a:r>
              <a:rPr lang="en-US" sz="3900" dirty="0"/>
              <a:t> </a:t>
            </a:r>
            <a:r>
              <a:rPr lang="en-US" sz="3900" dirty="0" err="1"/>
              <a:t>dih</a:t>
            </a:r>
            <a:r>
              <a:rPr lang="en-US" sz="3900" dirty="0"/>
              <a:t>, </a:t>
            </a:r>
            <a:r>
              <a:rPr lang="en-US" sz="3900" dirty="0" err="1"/>
              <a:t>Keimah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lam </a:t>
            </a:r>
            <a:r>
              <a:rPr lang="en-US" sz="3900" dirty="0" err="1"/>
              <a:t>palh</a:t>
            </a:r>
            <a:r>
              <a:rPr lang="en-US" sz="3900" dirty="0"/>
              <a:t> in ka </a:t>
            </a:r>
            <a:r>
              <a:rPr lang="en-US" sz="3900" dirty="0" err="1"/>
              <a:t>ra</a:t>
            </a:r>
            <a:r>
              <a:rPr lang="en-US" sz="3900" dirty="0"/>
              <a:t>, Run ka la law, Na </a:t>
            </a:r>
            <a:r>
              <a:rPr lang="en-US" sz="3900" dirty="0" err="1"/>
              <a:t>fa</a:t>
            </a:r>
            <a:r>
              <a:rPr lang="en-US" sz="3900" dirty="0"/>
              <a:t> hi ka </a:t>
            </a:r>
            <a:r>
              <a:rPr lang="en-US" sz="3900" dirty="0" err="1"/>
              <a:t>keng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Khamhtu</a:t>
            </a:r>
            <a:r>
              <a:rPr lang="en-US" sz="3900" dirty="0"/>
              <a:t> </a:t>
            </a:r>
            <a:r>
              <a:rPr lang="en-US" sz="3900" dirty="0" err="1"/>
              <a:t>Bawibik</a:t>
            </a:r>
            <a:r>
              <a:rPr lang="en-US" sz="3900" dirty="0"/>
              <a:t> </a:t>
            </a:r>
            <a:r>
              <a:rPr lang="en-US" sz="3900" dirty="0" err="1"/>
              <a:t>tum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1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A </a:t>
            </a:r>
            <a:r>
              <a:rPr lang="en-US" sz="3900" dirty="0" err="1"/>
              <a:t>rawk</a:t>
            </a:r>
            <a:r>
              <a:rPr lang="en-US" sz="3900" dirty="0"/>
              <a:t> a man </a:t>
            </a:r>
            <a:r>
              <a:rPr lang="en-US" sz="3900" dirty="0" err="1"/>
              <a:t>dih</a:t>
            </a:r>
            <a:r>
              <a:rPr lang="en-US" sz="3900" dirty="0"/>
              <a:t> lung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hlaw</a:t>
            </a:r>
            <a:r>
              <a:rPr lang="en-US" sz="3900" dirty="0"/>
              <a:t> lo, </a:t>
            </a:r>
            <a:r>
              <a:rPr lang="en-US" sz="3900" dirty="0" err="1"/>
              <a:t>Khamhtu</a:t>
            </a:r>
            <a:r>
              <a:rPr lang="en-US" sz="3900" dirty="0"/>
              <a:t> </a:t>
            </a:r>
            <a:r>
              <a:rPr lang="en-US" sz="3900" dirty="0" err="1"/>
              <a:t>Bawibik</a:t>
            </a:r>
            <a:r>
              <a:rPr lang="en-US" sz="3900" dirty="0"/>
              <a:t> </a:t>
            </a:r>
            <a:r>
              <a:rPr lang="en-US" sz="3900" dirty="0" err="1"/>
              <a:t>tum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; Ka </a:t>
            </a:r>
            <a:r>
              <a:rPr lang="en-US" sz="3900" dirty="0" err="1"/>
              <a:t>thlacam</a:t>
            </a:r>
            <a:r>
              <a:rPr lang="en-US" sz="3900" dirty="0"/>
              <a:t> </a:t>
            </a:r>
            <a:r>
              <a:rPr lang="en-US" sz="3900" dirty="0" err="1"/>
              <a:t>aunak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run ka </a:t>
            </a:r>
            <a:r>
              <a:rPr lang="en-US" sz="3900" dirty="0" err="1"/>
              <a:t>ngai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</a:t>
            </a:r>
            <a:r>
              <a:rPr lang="en-US" sz="3900" dirty="0" err="1"/>
              <a:t>Khamhtu</a:t>
            </a:r>
            <a:r>
              <a:rPr lang="en-US" sz="3900" dirty="0"/>
              <a:t> </a:t>
            </a:r>
            <a:r>
              <a:rPr lang="en-US" sz="3900" dirty="0" err="1"/>
              <a:t>Bawibik</a:t>
            </a:r>
            <a:r>
              <a:rPr lang="en-US" sz="3900" dirty="0"/>
              <a:t> </a:t>
            </a:r>
            <a:r>
              <a:rPr lang="en-US" sz="3900" dirty="0" err="1"/>
              <a:t>tum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1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Inn </a:t>
            </a:r>
            <a:r>
              <a:rPr lang="en-US" sz="3900" dirty="0" err="1"/>
              <a:t>hlatpi</a:t>
            </a:r>
            <a:r>
              <a:rPr lang="en-US" sz="3900" dirty="0"/>
              <a:t> in </a:t>
            </a:r>
            <a:r>
              <a:rPr lang="en-US" sz="3900" dirty="0" err="1"/>
              <a:t>tlang</a:t>
            </a:r>
            <a:r>
              <a:rPr lang="en-US" sz="3900" dirty="0"/>
              <a:t> le </a:t>
            </a:r>
            <a:r>
              <a:rPr lang="en-US" sz="3900" dirty="0" err="1"/>
              <a:t>fing</a:t>
            </a:r>
            <a:r>
              <a:rPr lang="en-US" sz="3900" dirty="0"/>
              <a:t> ka </a:t>
            </a:r>
            <a:r>
              <a:rPr lang="en-US" sz="3900" dirty="0" err="1"/>
              <a:t>lonh</a:t>
            </a:r>
            <a:r>
              <a:rPr lang="en-US" sz="3900" dirty="0"/>
              <a:t> </a:t>
            </a:r>
            <a:r>
              <a:rPr lang="en-US" sz="3900" dirty="0" err="1"/>
              <a:t>dih</a:t>
            </a:r>
            <a:r>
              <a:rPr lang="en-US" sz="3900" dirty="0"/>
              <a:t>, </a:t>
            </a:r>
            <a:r>
              <a:rPr lang="en-US" sz="3900" dirty="0" err="1"/>
              <a:t>Keimah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lam </a:t>
            </a:r>
            <a:r>
              <a:rPr lang="en-US" sz="3900" dirty="0" err="1"/>
              <a:t>palh</a:t>
            </a:r>
            <a:r>
              <a:rPr lang="en-US" sz="3900" dirty="0"/>
              <a:t> in ka </a:t>
            </a:r>
            <a:r>
              <a:rPr lang="en-US" sz="3900" dirty="0" err="1"/>
              <a:t>ra</a:t>
            </a:r>
            <a:r>
              <a:rPr lang="en-US" sz="3900" dirty="0"/>
              <a:t>, Run ka la law, Na </a:t>
            </a:r>
            <a:r>
              <a:rPr lang="en-US" sz="3900" dirty="0" err="1"/>
              <a:t>fa</a:t>
            </a:r>
            <a:r>
              <a:rPr lang="en-US" sz="3900" dirty="0"/>
              <a:t> hi ka </a:t>
            </a:r>
            <a:r>
              <a:rPr lang="en-US" sz="3900" dirty="0" err="1"/>
              <a:t>keng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Khamhtu</a:t>
            </a:r>
            <a:r>
              <a:rPr lang="en-US" sz="3900" dirty="0"/>
              <a:t> </a:t>
            </a:r>
            <a:r>
              <a:rPr lang="en-US" sz="3900" dirty="0" err="1"/>
              <a:t>Bawibik</a:t>
            </a:r>
            <a:r>
              <a:rPr lang="en-US" sz="3900" dirty="0"/>
              <a:t> </a:t>
            </a:r>
            <a:r>
              <a:rPr lang="en-US" sz="3900" dirty="0" err="1"/>
              <a:t>tum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1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21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263. A ZUNGZAL CA VOI KHAT LAWNG</a:t>
            </a:r>
          </a:p>
          <a:p>
            <a:r>
              <a:rPr lang="en-US" sz="3900" dirty="0" err="1"/>
              <a:t>Doh</a:t>
            </a:r>
            <a:r>
              <a:rPr lang="en-US" sz="3900" dirty="0"/>
              <a:t> is </a:t>
            </a:r>
            <a:r>
              <a:rPr lang="en-US" sz="3900" dirty="0" err="1"/>
              <a:t>Eb</a:t>
            </a:r>
            <a:endParaRPr lang="en-US" sz="3900" dirty="0"/>
          </a:p>
        </p:txBody>
      </p:sp>
    </p:spTree>
  </p:cSld>
  <p:clrMapOvr>
    <a:masterClrMapping/>
  </p:clrMapOvr>
</p:sld>
</file>

<file path=ppt/slides/slide21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Hmasa</a:t>
            </a:r>
            <a:r>
              <a:rPr lang="en-US" sz="3900" dirty="0"/>
              <a:t> </a:t>
            </a:r>
            <a:r>
              <a:rPr lang="en-US" sz="3900" dirty="0" err="1"/>
              <a:t>phungbia</a:t>
            </a:r>
            <a:r>
              <a:rPr lang="en-US" sz="3900" dirty="0"/>
              <a:t> in </a:t>
            </a:r>
            <a:r>
              <a:rPr lang="en-US" sz="3900" dirty="0" err="1"/>
              <a:t>luatnak</a:t>
            </a:r>
            <a:r>
              <a:rPr lang="en-US" sz="3900" dirty="0"/>
              <a:t> cu a </a:t>
            </a:r>
            <a:r>
              <a:rPr lang="en-US" sz="3900" dirty="0" err="1"/>
              <a:t>tha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a </a:t>
            </a:r>
            <a:r>
              <a:rPr lang="en-US" sz="3900" dirty="0" err="1"/>
              <a:t>thi</a:t>
            </a:r>
            <a:r>
              <a:rPr lang="en-US" sz="3900" dirty="0"/>
              <a:t> </a:t>
            </a:r>
            <a:r>
              <a:rPr lang="en-US" sz="3900" dirty="0" err="1"/>
              <a:t>thlet</a:t>
            </a:r>
            <a:r>
              <a:rPr lang="en-US" sz="3900" dirty="0"/>
              <a:t> in </a:t>
            </a:r>
            <a:r>
              <a:rPr lang="en-US" sz="3900" dirty="0" err="1"/>
              <a:t>khamhnak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hmuh</a:t>
            </a:r>
            <a:r>
              <a:rPr lang="en-US" sz="3900" dirty="0"/>
              <a:t>, Adam </a:t>
            </a:r>
            <a:r>
              <a:rPr lang="en-US" sz="3900" dirty="0" err="1"/>
              <a:t>chiatserh</a:t>
            </a:r>
            <a:r>
              <a:rPr lang="en-US" sz="3900" dirty="0"/>
              <a:t> </a:t>
            </a:r>
            <a:r>
              <a:rPr lang="en-US" sz="3900" dirty="0" err="1"/>
              <a:t>sualnak</a:t>
            </a:r>
            <a:r>
              <a:rPr lang="en-US" sz="3900" dirty="0"/>
              <a:t> ka </a:t>
            </a:r>
            <a:r>
              <a:rPr lang="en-US" sz="3900" dirty="0" err="1"/>
              <a:t>chung</a:t>
            </a:r>
            <a:r>
              <a:rPr lang="en-US" sz="3900" dirty="0"/>
              <a:t> in, </a:t>
            </a:r>
            <a:r>
              <a:rPr lang="en-US" sz="3900" dirty="0" err="1"/>
              <a:t>Jesuh</a:t>
            </a:r>
            <a:r>
              <a:rPr lang="en-US" sz="3900" dirty="0"/>
              <a:t>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khamh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</a:t>
            </a:r>
            <a:r>
              <a:rPr lang="en-US" sz="3900" dirty="0" err="1"/>
              <a:t>nihin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1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khamh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Maw </a:t>
            </a:r>
            <a:r>
              <a:rPr lang="en-US" sz="3900" dirty="0" err="1"/>
              <a:t>misual</a:t>
            </a:r>
            <a:r>
              <a:rPr lang="en-US" sz="3900" dirty="0"/>
              <a:t> </a:t>
            </a:r>
            <a:r>
              <a:rPr lang="en-US" sz="3900" dirty="0" err="1"/>
              <a:t>zum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khamh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</a:t>
            </a:r>
            <a:r>
              <a:rPr lang="en-US" sz="3900" dirty="0" err="1"/>
              <a:t>Unau</a:t>
            </a:r>
            <a:r>
              <a:rPr lang="en-US" sz="3900" dirty="0"/>
              <a:t> </a:t>
            </a:r>
            <a:r>
              <a:rPr lang="en-US" sz="3900" dirty="0" err="1"/>
              <a:t>zum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u, </a:t>
            </a:r>
            <a:r>
              <a:rPr lang="en-US" sz="3900" dirty="0" err="1"/>
              <a:t>Hreng-khenh</a:t>
            </a:r>
            <a:r>
              <a:rPr lang="en-US" sz="3900" dirty="0"/>
              <a:t> </a:t>
            </a:r>
            <a:r>
              <a:rPr lang="en-US" sz="3900" dirty="0" err="1"/>
              <a:t>hngat</a:t>
            </a:r>
            <a:r>
              <a:rPr lang="en-US" sz="3900" dirty="0"/>
              <a:t> in </a:t>
            </a:r>
            <a:r>
              <a:rPr lang="en-US" sz="3900" dirty="0" err="1"/>
              <a:t>thilrit</a:t>
            </a:r>
            <a:r>
              <a:rPr lang="en-US" sz="3900" dirty="0"/>
              <a:t> a </a:t>
            </a:r>
            <a:r>
              <a:rPr lang="en-US" sz="3900" dirty="0" err="1"/>
              <a:t>thumh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khamh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1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Sualnak</a:t>
            </a:r>
            <a:r>
              <a:rPr lang="en-US" sz="3900" dirty="0"/>
              <a:t> in </a:t>
            </a:r>
            <a:r>
              <a:rPr lang="en-US" sz="3900" dirty="0" err="1"/>
              <a:t>kannih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luat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khamhnak</a:t>
            </a:r>
            <a:r>
              <a:rPr lang="en-US" sz="3900" dirty="0"/>
              <a:t> </a:t>
            </a:r>
            <a:r>
              <a:rPr lang="en-US" sz="3900" dirty="0" err="1"/>
              <a:t>fiang</a:t>
            </a:r>
            <a:r>
              <a:rPr lang="en-US" sz="3900" dirty="0"/>
              <a:t> </a:t>
            </a:r>
            <a:r>
              <a:rPr lang="en-US" sz="3900" dirty="0" err="1"/>
              <a:t>tein</a:t>
            </a:r>
            <a:r>
              <a:rPr lang="en-US" sz="3900" dirty="0"/>
              <a:t> a </a:t>
            </a:r>
            <a:r>
              <a:rPr lang="en-US" sz="3900" dirty="0" err="1"/>
              <a:t>lang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"Ka </a:t>
            </a:r>
            <a:r>
              <a:rPr lang="en-US" sz="3900" dirty="0" err="1"/>
              <a:t>sinah</a:t>
            </a:r>
            <a:r>
              <a:rPr lang="en-US" sz="3900" dirty="0"/>
              <a:t> </a:t>
            </a:r>
            <a:r>
              <a:rPr lang="en-US" sz="3900" dirty="0" err="1"/>
              <a:t>ra</a:t>
            </a:r>
            <a:r>
              <a:rPr lang="en-US" sz="3900" dirty="0"/>
              <a:t>," </a:t>
            </a:r>
            <a:r>
              <a:rPr lang="en-US" sz="3900" dirty="0" err="1"/>
              <a:t>ti</a:t>
            </a:r>
            <a:r>
              <a:rPr lang="en-US" sz="3900" dirty="0"/>
              <a:t> in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auh</a:t>
            </a:r>
            <a:r>
              <a:rPr lang="en-US" sz="3900" dirty="0"/>
              <a:t>, Ra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atu</a:t>
            </a:r>
            <a:r>
              <a:rPr lang="en-US" sz="3900" dirty="0"/>
              <a:t>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khamh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1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khamh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Maw </a:t>
            </a:r>
            <a:r>
              <a:rPr lang="en-US" sz="3900" dirty="0" err="1"/>
              <a:t>misual</a:t>
            </a:r>
            <a:r>
              <a:rPr lang="en-US" sz="3900" dirty="0"/>
              <a:t> </a:t>
            </a:r>
            <a:r>
              <a:rPr lang="en-US" sz="3900" dirty="0" err="1"/>
              <a:t>zum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khamh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</a:t>
            </a:r>
            <a:r>
              <a:rPr lang="en-US" sz="3900" dirty="0" err="1"/>
              <a:t>Unau</a:t>
            </a:r>
            <a:r>
              <a:rPr lang="en-US" sz="3900" dirty="0"/>
              <a:t> </a:t>
            </a:r>
            <a:r>
              <a:rPr lang="en-US" sz="3900" dirty="0" err="1"/>
              <a:t>zum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u, </a:t>
            </a:r>
            <a:r>
              <a:rPr lang="en-US" sz="3900" dirty="0" err="1"/>
              <a:t>Hreng-khenh</a:t>
            </a:r>
            <a:r>
              <a:rPr lang="en-US" sz="3900" dirty="0"/>
              <a:t> </a:t>
            </a:r>
            <a:r>
              <a:rPr lang="en-US" sz="3900" dirty="0" err="1"/>
              <a:t>hngat</a:t>
            </a:r>
            <a:r>
              <a:rPr lang="en-US" sz="3900" dirty="0"/>
              <a:t> in </a:t>
            </a:r>
            <a:r>
              <a:rPr lang="en-US" sz="3900" dirty="0" err="1"/>
              <a:t>thilrit</a:t>
            </a:r>
            <a:r>
              <a:rPr lang="en-US" sz="3900" dirty="0"/>
              <a:t> a </a:t>
            </a:r>
            <a:r>
              <a:rPr lang="en-US" sz="3900" dirty="0" err="1"/>
              <a:t>thumh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khamh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1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fale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si</a:t>
            </a:r>
            <a:r>
              <a:rPr lang="en-US" sz="3900" dirty="0"/>
              <a:t> ca </a:t>
            </a:r>
            <a:r>
              <a:rPr lang="en-US" sz="3900" dirty="0" err="1"/>
              <a:t>lawmhnak</a:t>
            </a:r>
            <a:r>
              <a:rPr lang="en-US" sz="3900" dirty="0"/>
              <a:t> in, </a:t>
            </a:r>
            <a:r>
              <a:rPr lang="en-US" sz="3900" dirty="0" err="1"/>
              <a:t>Tukforhnak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sum </a:t>
            </a:r>
            <a:r>
              <a:rPr lang="en-US" sz="3900" dirty="0" err="1"/>
              <a:t>kho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</a:t>
            </a:r>
            <a:r>
              <a:rPr lang="en-US" sz="3900" dirty="0" err="1"/>
              <a:t>ta</a:t>
            </a:r>
            <a:r>
              <a:rPr lang="en-US" sz="3900" dirty="0"/>
              <a:t>, </a:t>
            </a:r>
            <a:r>
              <a:rPr lang="en-US" sz="3900" dirty="0" err="1"/>
              <a:t>Thihnak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in, </a:t>
            </a:r>
            <a:r>
              <a:rPr lang="en-US" sz="3900" dirty="0" err="1"/>
              <a:t>lu</a:t>
            </a:r>
            <a:r>
              <a:rPr lang="en-US" sz="3900" dirty="0"/>
              <a:t> nun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Lu nun </a:t>
            </a:r>
            <a:r>
              <a:rPr lang="en-US" sz="3900" dirty="0" err="1"/>
              <a:t>khamhnak</a:t>
            </a:r>
            <a:r>
              <a:rPr lang="en-US" sz="3900" dirty="0"/>
              <a:t> </a:t>
            </a:r>
            <a:r>
              <a:rPr lang="en-US" sz="3900" dirty="0" err="1"/>
              <a:t>thluachuah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1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khamh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Maw </a:t>
            </a:r>
            <a:r>
              <a:rPr lang="en-US" sz="3900" dirty="0" err="1"/>
              <a:t>misual</a:t>
            </a:r>
            <a:r>
              <a:rPr lang="en-US" sz="3900" dirty="0"/>
              <a:t> </a:t>
            </a:r>
            <a:r>
              <a:rPr lang="en-US" sz="3900" dirty="0" err="1"/>
              <a:t>zum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khamh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</a:t>
            </a:r>
            <a:r>
              <a:rPr lang="en-US" sz="3900" dirty="0" err="1"/>
              <a:t>Unau</a:t>
            </a:r>
            <a:r>
              <a:rPr lang="en-US" sz="3900" dirty="0"/>
              <a:t> </a:t>
            </a:r>
            <a:r>
              <a:rPr lang="en-US" sz="3900" dirty="0" err="1"/>
              <a:t>zum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u, </a:t>
            </a:r>
            <a:r>
              <a:rPr lang="en-US" sz="3900" dirty="0" err="1"/>
              <a:t>Hreng-khenh</a:t>
            </a:r>
            <a:r>
              <a:rPr lang="en-US" sz="3900" dirty="0"/>
              <a:t> </a:t>
            </a:r>
            <a:r>
              <a:rPr lang="en-US" sz="3900" dirty="0" err="1"/>
              <a:t>hngat</a:t>
            </a:r>
            <a:r>
              <a:rPr lang="en-US" sz="3900" dirty="0"/>
              <a:t> in </a:t>
            </a:r>
            <a:r>
              <a:rPr lang="en-US" sz="3900" dirty="0" err="1"/>
              <a:t>thilrit</a:t>
            </a:r>
            <a:r>
              <a:rPr lang="en-US" sz="3900" dirty="0"/>
              <a:t> a </a:t>
            </a:r>
            <a:r>
              <a:rPr lang="en-US" sz="3900" dirty="0" err="1"/>
              <a:t>thumh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khamh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1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21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264. KALVARY AH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C</a:t>
            </a:r>
          </a:p>
        </p:txBody>
      </p:sp>
    </p:spTree>
  </p:cSld>
  <p:clrMapOvr>
    <a:masterClrMapping/>
  </p:clrMapOvr>
</p:sld>
</file>

<file path=ppt/slides/slide21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Porhhlawt</a:t>
            </a:r>
            <a:r>
              <a:rPr lang="en-US" sz="3900" dirty="0"/>
              <a:t> </a:t>
            </a:r>
            <a:r>
              <a:rPr lang="en-US" sz="3900" dirty="0" err="1"/>
              <a:t>ruam-kainak</a:t>
            </a:r>
            <a:r>
              <a:rPr lang="en-US" sz="3900" dirty="0"/>
              <a:t> in ka </a:t>
            </a:r>
            <a:r>
              <a:rPr lang="en-US" sz="3900" dirty="0" err="1"/>
              <a:t>rak</a:t>
            </a:r>
            <a:r>
              <a:rPr lang="en-US" sz="3900" dirty="0"/>
              <a:t> um, Ka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thihnak</a:t>
            </a:r>
            <a:r>
              <a:rPr lang="en-US" sz="3900" dirty="0"/>
              <a:t> </a:t>
            </a:r>
            <a:r>
              <a:rPr lang="en-US" sz="3900" dirty="0" err="1"/>
              <a:t>zei</a:t>
            </a:r>
            <a:r>
              <a:rPr lang="en-US" sz="3900" dirty="0"/>
              <a:t> </a:t>
            </a:r>
            <a:r>
              <a:rPr lang="en-US" sz="3900" dirty="0" err="1"/>
              <a:t>rel</a:t>
            </a:r>
            <a:r>
              <a:rPr lang="en-US" sz="3900" dirty="0"/>
              <a:t> loin, A </a:t>
            </a:r>
            <a:r>
              <a:rPr lang="en-US" sz="3900" dirty="0" err="1"/>
              <a:t>thihnak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zei</a:t>
            </a:r>
            <a:r>
              <a:rPr lang="en-US" sz="3900" dirty="0"/>
              <a:t> </a:t>
            </a:r>
            <a:r>
              <a:rPr lang="en-US" sz="3900" dirty="0" err="1"/>
              <a:t>ti</a:t>
            </a:r>
            <a:r>
              <a:rPr lang="en-US" sz="3900" dirty="0"/>
              <a:t> </a:t>
            </a:r>
            <a:r>
              <a:rPr lang="en-US" sz="3900" dirty="0" err="1"/>
              <a:t>hngalh</a:t>
            </a:r>
            <a:r>
              <a:rPr lang="en-US" sz="3900" dirty="0"/>
              <a:t> loin, </a:t>
            </a:r>
            <a:r>
              <a:rPr lang="en-US" sz="3900" dirty="0" err="1"/>
              <a:t>Kal-va-ry</a:t>
            </a:r>
            <a:r>
              <a:rPr lang="en-US" sz="3900" dirty="0"/>
              <a:t> ah.</a:t>
            </a:r>
          </a:p>
        </p:txBody>
      </p:sp>
    </p:spTree>
  </p:cSld>
  <p:clrMapOvr>
    <a:masterClrMapping/>
  </p:clrMapOvr>
</p:sld>
</file>

<file path=ppt/slides/slide21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Amah </a:t>
            </a:r>
            <a:r>
              <a:rPr lang="en-US" sz="3900" dirty="0" err="1"/>
              <a:t>velngeih</a:t>
            </a:r>
            <a:r>
              <a:rPr lang="en-US" sz="3900" dirty="0"/>
              <a:t>, </a:t>
            </a:r>
            <a:r>
              <a:rPr lang="en-US" sz="3900" dirty="0" err="1"/>
              <a:t>zaangfahnak</a:t>
            </a:r>
            <a:r>
              <a:rPr lang="en-US" sz="3900" dirty="0"/>
              <a:t> </a:t>
            </a:r>
            <a:r>
              <a:rPr lang="en-US" sz="3900" dirty="0" err="1"/>
              <a:t>thawngin</a:t>
            </a:r>
            <a:r>
              <a:rPr lang="en-US" sz="3900" dirty="0"/>
              <a:t>, </a:t>
            </a:r>
            <a:r>
              <a:rPr lang="en-US" sz="3900" dirty="0" err="1"/>
              <a:t>Ngaih-thiamnak</a:t>
            </a:r>
            <a:r>
              <a:rPr lang="en-US" sz="3900" dirty="0"/>
              <a:t> man loin ka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Ka </a:t>
            </a:r>
            <a:r>
              <a:rPr lang="en-US" sz="3900" dirty="0" err="1"/>
              <a:t>thlarau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thilrit</a:t>
            </a:r>
            <a:r>
              <a:rPr lang="en-US" sz="3900" dirty="0"/>
              <a:t> a </a:t>
            </a:r>
            <a:r>
              <a:rPr lang="en-US" sz="3900" dirty="0" err="1"/>
              <a:t>thumh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</a:t>
            </a:r>
            <a:r>
              <a:rPr lang="en-US" sz="3900" dirty="0" err="1"/>
              <a:t>Kal-va-ry</a:t>
            </a:r>
            <a:r>
              <a:rPr lang="en-US" sz="3900" dirty="0"/>
              <a:t> ah.</a:t>
            </a:r>
          </a:p>
        </p:txBody>
      </p:sp>
    </p:spTree>
  </p:cSld>
  <p:clrMapOvr>
    <a:masterClrMapping/>
  </p:clrMapOvr>
</p:sld>
</file>

<file path=ppt/slides/slide21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bia</a:t>
            </a:r>
            <a:r>
              <a:rPr lang="en-US" sz="3900" dirty="0"/>
              <a:t> in ka </a:t>
            </a:r>
            <a:r>
              <a:rPr lang="en-US" sz="3900" dirty="0" err="1"/>
              <a:t>sualnak</a:t>
            </a:r>
            <a:r>
              <a:rPr lang="en-US" sz="3900" dirty="0"/>
              <a:t> ka </a:t>
            </a:r>
            <a:r>
              <a:rPr lang="en-US" sz="3900" dirty="0" err="1"/>
              <a:t>hngalh</a:t>
            </a:r>
            <a:r>
              <a:rPr lang="en-US" sz="3900" dirty="0"/>
              <a:t>, A </a:t>
            </a:r>
            <a:r>
              <a:rPr lang="en-US" sz="3900" dirty="0" err="1"/>
              <a:t>bia</a:t>
            </a:r>
            <a:r>
              <a:rPr lang="en-US" sz="3900" dirty="0"/>
              <a:t> ka al </a:t>
            </a:r>
            <a:r>
              <a:rPr lang="en-US" sz="3900" dirty="0" err="1"/>
              <a:t>ca'h</a:t>
            </a:r>
            <a:r>
              <a:rPr lang="en-US" sz="3900" dirty="0"/>
              <a:t> ka </a:t>
            </a:r>
            <a:r>
              <a:rPr lang="en-US" sz="3900" dirty="0" err="1"/>
              <a:t>tha</a:t>
            </a:r>
            <a:r>
              <a:rPr lang="en-US" sz="3900" dirty="0"/>
              <a:t> a </a:t>
            </a:r>
            <a:r>
              <a:rPr lang="en-US" sz="3900" dirty="0" err="1"/>
              <a:t>ther</a:t>
            </a:r>
            <a:r>
              <a:rPr lang="en-US" sz="3900" dirty="0"/>
              <a:t>, A </a:t>
            </a:r>
            <a:r>
              <a:rPr lang="en-US" sz="3900" dirty="0" err="1"/>
              <a:t>sual</a:t>
            </a:r>
            <a:r>
              <a:rPr lang="en-US" sz="3900" dirty="0"/>
              <a:t> ka </a:t>
            </a:r>
            <a:r>
              <a:rPr lang="en-US" sz="3900" dirty="0" err="1"/>
              <a:t>thlarau</a:t>
            </a:r>
            <a:r>
              <a:rPr lang="en-US" sz="3900" dirty="0"/>
              <a:t> a </a:t>
            </a:r>
            <a:r>
              <a:rPr lang="en-US" sz="3900" dirty="0" err="1"/>
              <a:t>thian</a:t>
            </a:r>
            <a:r>
              <a:rPr lang="en-US" sz="3900" dirty="0"/>
              <a:t> </a:t>
            </a:r>
            <a:r>
              <a:rPr lang="en-US" sz="3900" dirty="0" err="1"/>
              <a:t>hlantiang</a:t>
            </a:r>
            <a:r>
              <a:rPr lang="en-US" sz="3900" dirty="0"/>
              <a:t>, </a:t>
            </a:r>
            <a:r>
              <a:rPr lang="en-US" sz="3900" dirty="0" err="1"/>
              <a:t>Kal-va-ry</a:t>
            </a:r>
            <a:r>
              <a:rPr lang="en-US" sz="3900" dirty="0"/>
              <a:t> ah.</a:t>
            </a:r>
          </a:p>
        </p:txBody>
      </p:sp>
    </p:spTree>
  </p:cSld>
  <p:clrMapOvr>
    <a:masterClrMapping/>
  </p:clrMapOvr>
</p:sld>
</file>

<file path=ppt/slides/slide21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Amah </a:t>
            </a:r>
            <a:r>
              <a:rPr lang="en-US" sz="3900" dirty="0" err="1"/>
              <a:t>velngeih</a:t>
            </a:r>
            <a:r>
              <a:rPr lang="en-US" sz="3900" dirty="0"/>
              <a:t>, </a:t>
            </a:r>
            <a:r>
              <a:rPr lang="en-US" sz="3900" dirty="0" err="1"/>
              <a:t>zaangfahnak</a:t>
            </a:r>
            <a:r>
              <a:rPr lang="en-US" sz="3900" dirty="0"/>
              <a:t> </a:t>
            </a:r>
            <a:r>
              <a:rPr lang="en-US" sz="3900" dirty="0" err="1"/>
              <a:t>thawngin</a:t>
            </a:r>
            <a:r>
              <a:rPr lang="en-US" sz="3900" dirty="0"/>
              <a:t>, </a:t>
            </a:r>
            <a:r>
              <a:rPr lang="en-US" sz="3900" dirty="0" err="1"/>
              <a:t>Ngaih-thiamnak</a:t>
            </a:r>
            <a:r>
              <a:rPr lang="en-US" sz="3900" dirty="0"/>
              <a:t> man loin ka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Ka </a:t>
            </a:r>
            <a:r>
              <a:rPr lang="en-US" sz="3900" dirty="0" err="1"/>
              <a:t>thlarau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thilrit</a:t>
            </a:r>
            <a:r>
              <a:rPr lang="en-US" sz="3900" dirty="0"/>
              <a:t> a </a:t>
            </a:r>
            <a:r>
              <a:rPr lang="en-US" sz="3900" dirty="0" err="1"/>
              <a:t>thumh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</a:t>
            </a:r>
            <a:r>
              <a:rPr lang="en-US" sz="3900" dirty="0" err="1"/>
              <a:t>Kal-va-ry</a:t>
            </a:r>
            <a:r>
              <a:rPr lang="en-US" sz="3900" dirty="0"/>
              <a:t> ah.</a:t>
            </a:r>
          </a:p>
        </p:txBody>
      </p:sp>
    </p:spTree>
  </p:cSld>
  <p:clrMapOvr>
    <a:masterClrMapping/>
  </p:clrMapOvr>
</p:sld>
</file>

<file path=ppt/slides/slide21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Atu</a:t>
            </a:r>
            <a:r>
              <a:rPr lang="en-US" sz="3900" dirty="0"/>
              <a:t> ka </a:t>
            </a:r>
            <a:r>
              <a:rPr lang="en-US" sz="3900" dirty="0" err="1"/>
              <a:t>zeizong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ka </a:t>
            </a:r>
            <a:r>
              <a:rPr lang="en-US" sz="3900" dirty="0" err="1"/>
              <a:t>pek</a:t>
            </a:r>
            <a:r>
              <a:rPr lang="en-US" sz="3900" dirty="0"/>
              <a:t>, Ka lung a ka </a:t>
            </a:r>
            <a:r>
              <a:rPr lang="en-US" sz="3900" dirty="0" err="1"/>
              <a:t>lawmhter</a:t>
            </a:r>
            <a:r>
              <a:rPr lang="en-US" sz="3900" dirty="0"/>
              <a:t> </a:t>
            </a:r>
            <a:r>
              <a:rPr lang="en-US" sz="3900" dirty="0" err="1"/>
              <a:t>tu</a:t>
            </a:r>
            <a:r>
              <a:rPr lang="en-US" sz="3900" dirty="0"/>
              <a:t> </a:t>
            </a:r>
            <a:r>
              <a:rPr lang="en-US" sz="3900" dirty="0" err="1"/>
              <a:t>Bawipa</a:t>
            </a:r>
            <a:r>
              <a:rPr lang="en-US" sz="3900" dirty="0"/>
              <a:t>, Ka </a:t>
            </a:r>
            <a:r>
              <a:rPr lang="en-US" sz="3900" dirty="0" err="1"/>
              <a:t>thlarau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lawmhnak</a:t>
            </a:r>
            <a:r>
              <a:rPr lang="en-US" sz="3900" dirty="0"/>
              <a:t> </a:t>
            </a:r>
            <a:r>
              <a:rPr lang="en-US" sz="3900" dirty="0" err="1"/>
              <a:t>hla</a:t>
            </a:r>
            <a:r>
              <a:rPr lang="en-US" sz="3900" dirty="0"/>
              <a:t> a </a:t>
            </a:r>
            <a:r>
              <a:rPr lang="en-US" sz="3900" dirty="0" err="1"/>
              <a:t>sak</a:t>
            </a:r>
            <a:r>
              <a:rPr lang="en-US" sz="3900" dirty="0"/>
              <a:t>, </a:t>
            </a:r>
            <a:r>
              <a:rPr lang="en-US" sz="3900" dirty="0" err="1"/>
              <a:t>Kal-va-ry</a:t>
            </a:r>
            <a:r>
              <a:rPr lang="en-US" sz="3900" dirty="0"/>
              <a:t> ah.</a:t>
            </a:r>
          </a:p>
        </p:txBody>
      </p:sp>
    </p:spTree>
  </p:cSld>
  <p:clrMapOvr>
    <a:masterClrMapping/>
  </p:clrMapOvr>
</p:sld>
</file>

<file path=ppt/slides/slide21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Amah </a:t>
            </a:r>
            <a:r>
              <a:rPr lang="en-US" sz="3900" dirty="0" err="1"/>
              <a:t>velngeih</a:t>
            </a:r>
            <a:r>
              <a:rPr lang="en-US" sz="3900" dirty="0"/>
              <a:t>, </a:t>
            </a:r>
            <a:r>
              <a:rPr lang="en-US" sz="3900" dirty="0" err="1"/>
              <a:t>zaangfahnak</a:t>
            </a:r>
            <a:r>
              <a:rPr lang="en-US" sz="3900" dirty="0"/>
              <a:t> </a:t>
            </a:r>
            <a:r>
              <a:rPr lang="en-US" sz="3900" dirty="0" err="1"/>
              <a:t>thawngin</a:t>
            </a:r>
            <a:r>
              <a:rPr lang="en-US" sz="3900" dirty="0"/>
              <a:t>, </a:t>
            </a:r>
            <a:r>
              <a:rPr lang="en-US" sz="3900" dirty="0" err="1"/>
              <a:t>Ngaih-thiamnak</a:t>
            </a:r>
            <a:r>
              <a:rPr lang="en-US" sz="3900" dirty="0"/>
              <a:t> man loin ka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Ka </a:t>
            </a:r>
            <a:r>
              <a:rPr lang="en-US" sz="3900" dirty="0" err="1"/>
              <a:t>thlarau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thilrit</a:t>
            </a:r>
            <a:r>
              <a:rPr lang="en-US" sz="3900" dirty="0"/>
              <a:t> a </a:t>
            </a:r>
            <a:r>
              <a:rPr lang="en-US" sz="3900" dirty="0" err="1"/>
              <a:t>thumh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</a:t>
            </a:r>
            <a:r>
              <a:rPr lang="en-US" sz="3900" dirty="0" err="1"/>
              <a:t>Kal-va-ry</a:t>
            </a:r>
            <a:r>
              <a:rPr lang="en-US" sz="3900" dirty="0"/>
              <a:t> ah.</a:t>
            </a:r>
          </a:p>
        </p:txBody>
      </p:sp>
    </p:spTree>
  </p:cSld>
  <p:clrMapOvr>
    <a:masterClrMapping/>
  </p:clrMapOvr>
</p:sld>
</file>

<file path=ppt/slides/slide21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Maw </a:t>
            </a:r>
            <a:r>
              <a:rPr lang="en-US" sz="3900" dirty="0" err="1"/>
              <a:t>dawtnak</a:t>
            </a:r>
            <a:r>
              <a:rPr lang="en-US" sz="3900" dirty="0"/>
              <a:t> </a:t>
            </a:r>
            <a:r>
              <a:rPr lang="en-US" sz="3900" dirty="0" err="1"/>
              <a:t>thiang</a:t>
            </a:r>
            <a:r>
              <a:rPr lang="en-US" sz="3900" dirty="0"/>
              <a:t> </a:t>
            </a:r>
            <a:r>
              <a:rPr lang="en-US" sz="3900" dirty="0" err="1"/>
              <a:t>bik</a:t>
            </a:r>
            <a:r>
              <a:rPr lang="en-US" sz="3900" dirty="0"/>
              <a:t>, </a:t>
            </a:r>
            <a:r>
              <a:rPr lang="en-US" sz="3900" dirty="0" err="1"/>
              <a:t>Khamhnak</a:t>
            </a:r>
            <a:r>
              <a:rPr lang="en-US" sz="3900" dirty="0"/>
              <a:t> </a:t>
            </a:r>
            <a:r>
              <a:rPr lang="en-US" sz="3900" dirty="0" err="1"/>
              <a:t>sertu</a:t>
            </a:r>
            <a:r>
              <a:rPr lang="en-US" sz="3900" dirty="0"/>
              <a:t>, </a:t>
            </a:r>
            <a:r>
              <a:rPr lang="en-US" sz="3900" dirty="0" err="1"/>
              <a:t>Velngeihnak</a:t>
            </a:r>
            <a:r>
              <a:rPr lang="en-US" sz="3900" dirty="0"/>
              <a:t> mi </a:t>
            </a:r>
            <a:r>
              <a:rPr lang="en-US" sz="3900" dirty="0" err="1"/>
              <a:t>cung</a:t>
            </a:r>
            <a:r>
              <a:rPr lang="en-US" sz="3900" dirty="0"/>
              <a:t> a </a:t>
            </a:r>
            <a:r>
              <a:rPr lang="en-US" sz="3900" dirty="0" err="1"/>
              <a:t>tluntertu</a:t>
            </a:r>
            <a:r>
              <a:rPr lang="en-US" sz="3900" dirty="0"/>
              <a:t>,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pehtlaihnak</a:t>
            </a:r>
            <a:r>
              <a:rPr lang="en-US" sz="3900" dirty="0"/>
              <a:t> </a:t>
            </a:r>
            <a:r>
              <a:rPr lang="en-US" sz="3900" dirty="0" err="1"/>
              <a:t>hlei</a:t>
            </a:r>
            <a:r>
              <a:rPr lang="en-US" sz="3900" dirty="0"/>
              <a:t> a </a:t>
            </a:r>
            <a:r>
              <a:rPr lang="en-US" sz="3900" dirty="0" err="1"/>
              <a:t>donh</a:t>
            </a:r>
            <a:r>
              <a:rPr lang="en-US" sz="3900" dirty="0"/>
              <a:t>, </a:t>
            </a:r>
            <a:r>
              <a:rPr lang="en-US" sz="3900" dirty="0" err="1"/>
              <a:t>Kal-va-ry</a:t>
            </a:r>
            <a:r>
              <a:rPr lang="en-US" sz="3900" dirty="0"/>
              <a:t> ah.</a:t>
            </a:r>
          </a:p>
        </p:txBody>
      </p:sp>
    </p:spTree>
  </p:cSld>
  <p:clrMapOvr>
    <a:masterClrMapping/>
  </p:clrMapOvr>
</p:sld>
</file>

<file path=ppt/slides/slide21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Amah </a:t>
            </a:r>
            <a:r>
              <a:rPr lang="en-US" sz="3900" dirty="0" err="1"/>
              <a:t>velngeih</a:t>
            </a:r>
            <a:r>
              <a:rPr lang="en-US" sz="3900" dirty="0"/>
              <a:t>, </a:t>
            </a:r>
            <a:r>
              <a:rPr lang="en-US" sz="3900" dirty="0" err="1"/>
              <a:t>zaangfahnak</a:t>
            </a:r>
            <a:r>
              <a:rPr lang="en-US" sz="3900" dirty="0"/>
              <a:t> </a:t>
            </a:r>
            <a:r>
              <a:rPr lang="en-US" sz="3900" dirty="0" err="1"/>
              <a:t>thawngin</a:t>
            </a:r>
            <a:r>
              <a:rPr lang="en-US" sz="3900" dirty="0"/>
              <a:t>, </a:t>
            </a:r>
            <a:r>
              <a:rPr lang="en-US" sz="3900" dirty="0" err="1"/>
              <a:t>Ngaih-thiamnak</a:t>
            </a:r>
            <a:r>
              <a:rPr lang="en-US" sz="3900" dirty="0"/>
              <a:t> man loin ka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Ka </a:t>
            </a:r>
            <a:r>
              <a:rPr lang="en-US" sz="3900" dirty="0" err="1"/>
              <a:t>thlarau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thilrit</a:t>
            </a:r>
            <a:r>
              <a:rPr lang="en-US" sz="3900" dirty="0"/>
              <a:t> a </a:t>
            </a:r>
            <a:r>
              <a:rPr lang="en-US" sz="3900" dirty="0" err="1"/>
              <a:t>thumh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</a:t>
            </a:r>
            <a:r>
              <a:rPr lang="en-US" sz="3900" dirty="0" err="1"/>
              <a:t>Kal-va-ry</a:t>
            </a:r>
            <a:r>
              <a:rPr lang="en-US" sz="3900" dirty="0"/>
              <a:t> ah.</a:t>
            </a:r>
          </a:p>
        </p:txBody>
      </p:sp>
    </p:spTree>
  </p:cSld>
  <p:clrMapOvr>
    <a:masterClrMapping/>
  </p:clrMapOvr>
</p:sld>
</file>

<file path=ppt/slides/slide21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21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265. A HMUNMI LUNGPI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Bb</a:t>
            </a:r>
          </a:p>
        </p:txBody>
      </p:sp>
    </p:spTree>
  </p:cSld>
  <p:clrMapOvr>
    <a:masterClrMapping/>
  </p:clrMapOvr>
</p:sld>
</file>

<file path=ppt/slides/slide21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A </a:t>
            </a:r>
            <a:r>
              <a:rPr lang="en-US" sz="3900" dirty="0" err="1"/>
              <a:t>hmunmi</a:t>
            </a:r>
            <a:r>
              <a:rPr lang="en-US" sz="3900" dirty="0"/>
              <a:t> lung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,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chungah</a:t>
            </a:r>
            <a:r>
              <a:rPr lang="en-US" sz="3900" dirty="0"/>
              <a:t> ka </a:t>
            </a:r>
            <a:r>
              <a:rPr lang="en-US" sz="3900" dirty="0" err="1"/>
              <a:t>thup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Fei</a:t>
            </a:r>
            <a:r>
              <a:rPr lang="en-US" sz="3900" dirty="0"/>
              <a:t> </a:t>
            </a:r>
            <a:r>
              <a:rPr lang="en-US" sz="3900" dirty="0" err="1"/>
              <a:t>chunh</a:t>
            </a:r>
            <a:r>
              <a:rPr lang="en-US" sz="3900" dirty="0"/>
              <a:t> ca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hnak</a:t>
            </a:r>
            <a:r>
              <a:rPr lang="en-US" sz="3900" dirty="0"/>
              <a:t> </a:t>
            </a:r>
            <a:r>
              <a:rPr lang="en-US" sz="3900" dirty="0" err="1"/>
              <a:t>chungin</a:t>
            </a:r>
            <a:r>
              <a:rPr lang="en-US" sz="3900" dirty="0"/>
              <a:t>, Ti le </a:t>
            </a:r>
            <a:r>
              <a:rPr lang="en-US" sz="3900" dirty="0" err="1"/>
              <a:t>thi</a:t>
            </a:r>
            <a:r>
              <a:rPr lang="en-US" sz="3900" dirty="0"/>
              <a:t> a </a:t>
            </a:r>
            <a:r>
              <a:rPr lang="en-US" sz="3900" dirty="0" err="1"/>
              <a:t>luang</a:t>
            </a:r>
            <a:r>
              <a:rPr lang="en-US" sz="3900" dirty="0"/>
              <a:t> </a:t>
            </a:r>
            <a:r>
              <a:rPr lang="en-US" sz="3900" dirty="0" err="1"/>
              <a:t>kei</a:t>
            </a:r>
            <a:r>
              <a:rPr lang="en-US" sz="3900" dirty="0"/>
              <a:t> ca, Ka </a:t>
            </a:r>
            <a:r>
              <a:rPr lang="en-US" sz="3900" dirty="0" err="1"/>
              <a:t>sualnak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</a:t>
            </a:r>
            <a:r>
              <a:rPr lang="en-US" sz="3900" dirty="0" err="1"/>
              <a:t>tawl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</a:t>
            </a:r>
            <a:r>
              <a:rPr lang="en-US" sz="3900" dirty="0" err="1"/>
              <a:t>Keimah</a:t>
            </a:r>
            <a:r>
              <a:rPr lang="en-US" sz="3900" dirty="0"/>
              <a:t> </a:t>
            </a:r>
            <a:r>
              <a:rPr lang="en-US" sz="3900" dirty="0" err="1"/>
              <a:t>thiannak</a:t>
            </a:r>
            <a:r>
              <a:rPr lang="en-US" sz="3900" dirty="0"/>
              <a:t> ah hi bang.</a:t>
            </a:r>
          </a:p>
        </p:txBody>
      </p:sp>
    </p:spTree>
  </p:cSld>
  <p:clrMapOvr>
    <a:masterClrMapping/>
  </p:clrMapOvr>
</p:sld>
</file>

<file path=ppt/slides/slide21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Ka </a:t>
            </a:r>
            <a:r>
              <a:rPr lang="en-US" sz="3900" dirty="0" err="1"/>
              <a:t>kut</a:t>
            </a:r>
            <a:r>
              <a:rPr lang="en-US" sz="3900" dirty="0"/>
              <a:t> </a:t>
            </a:r>
            <a:r>
              <a:rPr lang="en-US" sz="3900" dirty="0" err="1"/>
              <a:t>rian</a:t>
            </a:r>
            <a:r>
              <a:rPr lang="en-US" sz="3900" dirty="0"/>
              <a:t> ka </a:t>
            </a:r>
            <a:r>
              <a:rPr lang="en-US" sz="3900" dirty="0" err="1"/>
              <a:t>tuannak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,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phung</a:t>
            </a:r>
            <a:r>
              <a:rPr lang="en-US" sz="3900" dirty="0"/>
              <a:t> a </a:t>
            </a:r>
            <a:r>
              <a:rPr lang="en-US" sz="3900" dirty="0" err="1"/>
              <a:t>tlinh</a:t>
            </a:r>
            <a:r>
              <a:rPr lang="en-US" sz="3900" dirty="0"/>
              <a:t> </a:t>
            </a:r>
            <a:r>
              <a:rPr lang="en-US" sz="3900" dirty="0" err="1"/>
              <a:t>kho</a:t>
            </a:r>
            <a:r>
              <a:rPr lang="en-US" sz="3900" dirty="0"/>
              <a:t> lo, </a:t>
            </a:r>
            <a:r>
              <a:rPr lang="en-US" sz="3900" dirty="0" err="1"/>
              <a:t>Ngol</a:t>
            </a:r>
            <a:r>
              <a:rPr lang="en-US" sz="3900" dirty="0"/>
              <a:t> loin </a:t>
            </a:r>
            <a:r>
              <a:rPr lang="en-US" sz="3900" dirty="0" err="1"/>
              <a:t>kaa</a:t>
            </a:r>
            <a:r>
              <a:rPr lang="en-US" sz="3900" dirty="0"/>
              <a:t> </a:t>
            </a:r>
            <a:r>
              <a:rPr lang="en-US" sz="3900" dirty="0" err="1"/>
              <a:t>zuamnak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, Ka </a:t>
            </a:r>
            <a:r>
              <a:rPr lang="en-US" sz="3900" dirty="0" err="1"/>
              <a:t>mitthli</a:t>
            </a:r>
            <a:r>
              <a:rPr lang="en-US" sz="3900" dirty="0"/>
              <a:t> </a:t>
            </a:r>
            <a:r>
              <a:rPr lang="en-US" sz="3900" dirty="0" err="1"/>
              <a:t>tla</a:t>
            </a:r>
            <a:r>
              <a:rPr lang="en-US" sz="3900" dirty="0"/>
              <a:t> </a:t>
            </a:r>
            <a:r>
              <a:rPr lang="en-US" sz="3900" dirty="0" err="1"/>
              <a:t>hmanhsehlaw</a:t>
            </a:r>
            <a:r>
              <a:rPr lang="en-US" sz="3900" dirty="0"/>
              <a:t>, Ka </a:t>
            </a:r>
            <a:r>
              <a:rPr lang="en-US" sz="3900" dirty="0" err="1"/>
              <a:t>sualnak</a:t>
            </a:r>
            <a:r>
              <a:rPr lang="en-US" sz="3900" dirty="0"/>
              <a:t> an </a:t>
            </a:r>
            <a:r>
              <a:rPr lang="en-US" sz="3900" dirty="0" err="1"/>
              <a:t>thianh</a:t>
            </a:r>
            <a:r>
              <a:rPr lang="en-US" sz="3900" dirty="0"/>
              <a:t> </a:t>
            </a:r>
            <a:r>
              <a:rPr lang="en-US" sz="3900" dirty="0" err="1"/>
              <a:t>kho</a:t>
            </a:r>
            <a:r>
              <a:rPr lang="en-US" sz="3900" dirty="0"/>
              <a:t> lo,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lawng</a:t>
            </a:r>
            <a:r>
              <a:rPr lang="en-US" sz="3900" dirty="0"/>
              <a:t> </a:t>
            </a:r>
            <a:r>
              <a:rPr lang="en-US" sz="3900" dirty="0" err="1"/>
              <a:t>keimah</a:t>
            </a:r>
            <a:r>
              <a:rPr lang="en-US" sz="3900" dirty="0"/>
              <a:t> </a:t>
            </a:r>
            <a:r>
              <a:rPr lang="en-US" sz="3900" dirty="0" err="1"/>
              <a:t>khamh</a:t>
            </a:r>
            <a:r>
              <a:rPr lang="en-US" sz="3900" dirty="0"/>
              <a:t> </a:t>
            </a:r>
            <a:r>
              <a:rPr lang="en-US" sz="3900" dirty="0" err="1"/>
              <a:t>kho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1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Kut</a:t>
            </a:r>
            <a:r>
              <a:rPr lang="en-US" sz="3900" dirty="0"/>
              <a:t> in </a:t>
            </a:r>
            <a:r>
              <a:rPr lang="en-US" sz="3900" dirty="0" err="1"/>
              <a:t>zeihmanh</a:t>
            </a:r>
            <a:r>
              <a:rPr lang="en-US" sz="3900" dirty="0"/>
              <a:t> </a:t>
            </a:r>
            <a:r>
              <a:rPr lang="en-US" sz="3900" dirty="0" err="1"/>
              <a:t>kaa</a:t>
            </a:r>
            <a:r>
              <a:rPr lang="en-US" sz="3900" dirty="0"/>
              <a:t> put lo, Na </a:t>
            </a:r>
            <a:r>
              <a:rPr lang="en-US" sz="3900" dirty="0" err="1"/>
              <a:t>vailam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kaa</a:t>
            </a:r>
            <a:r>
              <a:rPr lang="en-US" sz="3900" dirty="0"/>
              <a:t> </a:t>
            </a:r>
            <a:r>
              <a:rPr lang="en-US" sz="3900" dirty="0" err="1"/>
              <a:t>tlaih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</a:t>
            </a:r>
            <a:r>
              <a:rPr lang="en-US" sz="3900" dirty="0" err="1"/>
              <a:t>Puan</a:t>
            </a:r>
            <a:r>
              <a:rPr lang="en-US" sz="3900" dirty="0"/>
              <a:t> loin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sinah</a:t>
            </a:r>
            <a:r>
              <a:rPr lang="en-US" sz="3900" dirty="0"/>
              <a:t>, Ka </a:t>
            </a:r>
            <a:r>
              <a:rPr lang="en-US" sz="3900" dirty="0" err="1"/>
              <a:t>ra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ka </a:t>
            </a:r>
            <a:r>
              <a:rPr lang="en-US" sz="3900" dirty="0" err="1"/>
              <a:t>pek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</a:t>
            </a:r>
            <a:r>
              <a:rPr lang="en-US" sz="3900" dirty="0" err="1"/>
              <a:t>Keimah</a:t>
            </a:r>
            <a:r>
              <a:rPr lang="en-US" sz="3900" dirty="0"/>
              <a:t> </a:t>
            </a:r>
            <a:r>
              <a:rPr lang="en-US" sz="3900" dirty="0" err="1"/>
              <a:t>fih</a:t>
            </a:r>
            <a:r>
              <a:rPr lang="en-US" sz="3900" dirty="0"/>
              <a:t> </a:t>
            </a:r>
            <a:r>
              <a:rPr lang="en-US" sz="3900" dirty="0" err="1"/>
              <a:t>awk</a:t>
            </a:r>
            <a:r>
              <a:rPr lang="en-US" sz="3900" dirty="0"/>
              <a:t> ka </a:t>
            </a:r>
            <a:r>
              <a:rPr lang="en-US" sz="3900" dirty="0" err="1"/>
              <a:t>si</a:t>
            </a:r>
            <a:r>
              <a:rPr lang="en-US" sz="3900" dirty="0"/>
              <a:t> ca,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thi</a:t>
            </a:r>
            <a:r>
              <a:rPr lang="en-US" sz="3900" dirty="0"/>
              <a:t> in ka </a:t>
            </a:r>
            <a:r>
              <a:rPr lang="en-US" sz="3900" dirty="0" err="1"/>
              <a:t>tawl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1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Ka </a:t>
            </a:r>
            <a:r>
              <a:rPr lang="en-US" sz="3900" dirty="0" err="1"/>
              <a:t>thawchuah</a:t>
            </a:r>
            <a:r>
              <a:rPr lang="en-US" sz="3900" dirty="0"/>
              <a:t> a </a:t>
            </a:r>
            <a:r>
              <a:rPr lang="en-US" sz="3900" dirty="0" err="1"/>
              <a:t>dongh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, Ka </a:t>
            </a:r>
            <a:r>
              <a:rPr lang="en-US" sz="3900" dirty="0" err="1"/>
              <a:t>mit</a:t>
            </a:r>
            <a:r>
              <a:rPr lang="en-US" sz="3900" dirty="0"/>
              <a:t> a chin ka </a:t>
            </a:r>
            <a:r>
              <a:rPr lang="en-US" sz="3900" dirty="0" err="1"/>
              <a:t>thih</a:t>
            </a:r>
            <a:r>
              <a:rPr lang="en-US" sz="3900" dirty="0"/>
              <a:t> ca, </a:t>
            </a:r>
            <a:r>
              <a:rPr lang="en-US" sz="3900" dirty="0" err="1"/>
              <a:t>Vancung</a:t>
            </a:r>
            <a:r>
              <a:rPr lang="en-US" sz="3900" dirty="0"/>
              <a:t> ah ka hung </a:t>
            </a:r>
            <a:r>
              <a:rPr lang="en-US" sz="3900" dirty="0" err="1"/>
              <a:t>zuang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, Nang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hmuh</a:t>
            </a:r>
            <a:r>
              <a:rPr lang="en-US" sz="3900" dirty="0"/>
              <a:t>, </a:t>
            </a:r>
            <a:r>
              <a:rPr lang="en-US" sz="3900" dirty="0" err="1"/>
              <a:t>biaceihnak</a:t>
            </a:r>
            <a:r>
              <a:rPr lang="en-US" sz="3900" dirty="0"/>
              <a:t> ah, A </a:t>
            </a:r>
            <a:r>
              <a:rPr lang="en-US" sz="3900" dirty="0" err="1"/>
              <a:t>hmunmi</a:t>
            </a:r>
            <a:r>
              <a:rPr lang="en-US" sz="3900" dirty="0"/>
              <a:t> lung,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,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chungah</a:t>
            </a:r>
            <a:r>
              <a:rPr lang="en-US" sz="3900" dirty="0"/>
              <a:t> ka </a:t>
            </a:r>
            <a:r>
              <a:rPr lang="en-US" sz="3900" dirty="0" err="1"/>
              <a:t>thup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1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21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266. NA LAWNG HRENNAK A FEK LAI MAW?</a:t>
            </a:r>
          </a:p>
          <a:p>
            <a:r>
              <a:rPr lang="en-US" sz="3900" dirty="0" err="1"/>
              <a:t>Doh</a:t>
            </a:r>
            <a:r>
              <a:rPr lang="en-US" sz="3900" dirty="0"/>
              <a:t> is F</a:t>
            </a:r>
          </a:p>
        </p:txBody>
      </p:sp>
    </p:spTree>
  </p:cSld>
  <p:clrMapOvr>
    <a:masterClrMapping/>
  </p:clrMapOvr>
</p:sld>
</file>

<file path=ppt/slides/slide21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Thli</a:t>
            </a:r>
            <a:r>
              <a:rPr lang="en-US" sz="3900" dirty="0"/>
              <a:t> </a:t>
            </a:r>
            <a:r>
              <a:rPr lang="en-US" sz="3900" dirty="0" err="1"/>
              <a:t>lakah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lawng-hrennak</a:t>
            </a:r>
            <a:r>
              <a:rPr lang="en-US" sz="3900" dirty="0"/>
              <a:t> a </a:t>
            </a:r>
            <a:r>
              <a:rPr lang="en-US" sz="3900" dirty="0" err="1"/>
              <a:t>fek</a:t>
            </a:r>
            <a:r>
              <a:rPr lang="en-US" sz="3900" dirty="0"/>
              <a:t> maw? </a:t>
            </a:r>
            <a:r>
              <a:rPr lang="en-US" sz="3900" dirty="0" err="1"/>
              <a:t>Khuadawn</a:t>
            </a:r>
            <a:r>
              <a:rPr lang="en-US" sz="3900" dirty="0"/>
              <a:t> le </a:t>
            </a:r>
            <a:r>
              <a:rPr lang="en-US" sz="3900" dirty="0" err="1"/>
              <a:t>minmei</a:t>
            </a:r>
            <a:r>
              <a:rPr lang="en-US" sz="3900" dirty="0"/>
              <a:t> an </a:t>
            </a:r>
            <a:r>
              <a:rPr lang="en-US" sz="3900" dirty="0" err="1"/>
              <a:t>kai</a:t>
            </a:r>
            <a:r>
              <a:rPr lang="en-US" sz="3900" dirty="0"/>
              <a:t> </a:t>
            </a:r>
            <a:r>
              <a:rPr lang="en-US" sz="3900" dirty="0" err="1"/>
              <a:t>cuahmah</a:t>
            </a:r>
            <a:r>
              <a:rPr lang="en-US" sz="3900" dirty="0"/>
              <a:t>, </a:t>
            </a:r>
            <a:r>
              <a:rPr lang="en-US" sz="3900" dirty="0" err="1"/>
              <a:t>Rili</a:t>
            </a:r>
            <a:r>
              <a:rPr lang="en-US" sz="3900" dirty="0"/>
              <a:t> a </a:t>
            </a:r>
            <a:r>
              <a:rPr lang="en-US" sz="3900" dirty="0" err="1"/>
              <a:t>thang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lawng</a:t>
            </a:r>
            <a:r>
              <a:rPr lang="en-US" sz="3900" dirty="0"/>
              <a:t> </a:t>
            </a:r>
            <a:r>
              <a:rPr lang="en-US" sz="3900" dirty="0" err="1"/>
              <a:t>hri</a:t>
            </a:r>
            <a:r>
              <a:rPr lang="en-US" sz="3900" dirty="0"/>
              <a:t> cu a </a:t>
            </a:r>
            <a:r>
              <a:rPr lang="en-US" sz="3900" dirty="0" err="1"/>
              <a:t>reng</a:t>
            </a:r>
            <a:r>
              <a:rPr lang="en-US" sz="3900" dirty="0"/>
              <a:t>, Na </a:t>
            </a:r>
            <a:r>
              <a:rPr lang="en-US" sz="3900" dirty="0" err="1"/>
              <a:t>lawng</a:t>
            </a:r>
            <a:r>
              <a:rPr lang="en-US" sz="3900" dirty="0"/>
              <a:t> </a:t>
            </a:r>
            <a:r>
              <a:rPr lang="en-US" sz="3900" dirty="0" err="1"/>
              <a:t>hrennak</a:t>
            </a:r>
            <a:r>
              <a:rPr lang="en-US" sz="3900" dirty="0"/>
              <a:t> cu a </a:t>
            </a:r>
            <a:r>
              <a:rPr lang="en-US" sz="3900" dirty="0" err="1"/>
              <a:t>fek</a:t>
            </a:r>
            <a:r>
              <a:rPr lang="en-US" sz="3900" dirty="0"/>
              <a:t> </a:t>
            </a:r>
            <a:r>
              <a:rPr lang="en-US" sz="3900" dirty="0" err="1"/>
              <a:t>hnga</a:t>
            </a:r>
            <a:r>
              <a:rPr lang="en-US" sz="3900" dirty="0"/>
              <a:t> maw?</a:t>
            </a:r>
          </a:p>
        </p:txBody>
      </p:sp>
    </p:spTree>
  </p:cSld>
  <p:clrMapOvr>
    <a:masterClrMapping/>
  </p:clrMapOvr>
</p:sld>
</file>

<file path=ppt/slides/slide21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Nunnak</a:t>
            </a:r>
            <a:r>
              <a:rPr lang="en-US" sz="3900" dirty="0"/>
              <a:t> </a:t>
            </a:r>
            <a:r>
              <a:rPr lang="en-US" sz="3900" dirty="0" err="1"/>
              <a:t>kilkawm</a:t>
            </a:r>
            <a:r>
              <a:rPr lang="en-US" sz="3900" dirty="0"/>
              <a:t> </a:t>
            </a:r>
            <a:r>
              <a:rPr lang="en-US" sz="3900" dirty="0" err="1"/>
              <a:t>tu</a:t>
            </a:r>
            <a:r>
              <a:rPr lang="en-US" sz="3900" dirty="0"/>
              <a:t> </a:t>
            </a:r>
            <a:r>
              <a:rPr lang="en-US" sz="3900" dirty="0" err="1"/>
              <a:t>lawng-hrennak</a:t>
            </a:r>
            <a:r>
              <a:rPr lang="en-US" sz="3900" dirty="0"/>
              <a:t> </a:t>
            </a:r>
            <a:r>
              <a:rPr lang="en-US" sz="3900" dirty="0" err="1"/>
              <a:t>tha</a:t>
            </a:r>
            <a:r>
              <a:rPr lang="en-US" sz="3900" dirty="0"/>
              <a:t>, Ti </a:t>
            </a:r>
            <a:r>
              <a:rPr lang="en-US" sz="3900" dirty="0" err="1"/>
              <a:t>lian</a:t>
            </a:r>
            <a:r>
              <a:rPr lang="en-US" sz="3900" dirty="0"/>
              <a:t> </a:t>
            </a:r>
            <a:r>
              <a:rPr lang="en-US" sz="3900" dirty="0" err="1"/>
              <a:t>hmanhseh</a:t>
            </a:r>
            <a:r>
              <a:rPr lang="en-US" sz="3900" dirty="0"/>
              <a:t> </a:t>
            </a:r>
            <a:r>
              <a:rPr lang="en-US" sz="3900" dirty="0" err="1"/>
              <a:t>fek</a:t>
            </a:r>
            <a:r>
              <a:rPr lang="en-US" sz="3900" dirty="0"/>
              <a:t> </a:t>
            </a:r>
            <a:r>
              <a:rPr lang="en-US" sz="3900" dirty="0" err="1"/>
              <a:t>tein</a:t>
            </a:r>
            <a:r>
              <a:rPr lang="en-US" sz="3900" dirty="0"/>
              <a:t> a dir, </a:t>
            </a:r>
            <a:r>
              <a:rPr lang="en-US" sz="3900" dirty="0" err="1"/>
              <a:t>Hninh</a:t>
            </a:r>
            <a:r>
              <a:rPr lang="en-US" sz="3900" dirty="0"/>
              <a:t> </a:t>
            </a:r>
            <a:r>
              <a:rPr lang="en-US" sz="3900" dirty="0" err="1"/>
              <a:t>khawh</a:t>
            </a:r>
            <a:r>
              <a:rPr lang="en-US" sz="3900" dirty="0"/>
              <a:t> lo </a:t>
            </a:r>
            <a:r>
              <a:rPr lang="en-US" sz="3900" dirty="0" err="1"/>
              <a:t>Lungpi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 </a:t>
            </a:r>
            <a:r>
              <a:rPr lang="en-US" sz="3900" dirty="0" err="1"/>
              <a:t>tlaih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</a:t>
            </a:r>
            <a:r>
              <a:rPr lang="en-US" sz="3900" dirty="0" err="1"/>
              <a:t>Khamhtu</a:t>
            </a:r>
            <a:r>
              <a:rPr lang="en-US" sz="3900" dirty="0"/>
              <a:t> </a:t>
            </a:r>
            <a:r>
              <a:rPr lang="en-US" sz="3900" dirty="0" err="1"/>
              <a:t>dawtnak</a:t>
            </a:r>
            <a:r>
              <a:rPr lang="en-US" sz="3900" dirty="0"/>
              <a:t> </a:t>
            </a:r>
            <a:r>
              <a:rPr lang="en-US" sz="3900" dirty="0" err="1"/>
              <a:t>thuk</a:t>
            </a:r>
            <a:r>
              <a:rPr lang="en-US" sz="3900" dirty="0"/>
              <a:t> ah </a:t>
            </a:r>
            <a:r>
              <a:rPr lang="en-US" sz="3900" dirty="0" err="1"/>
              <a:t>hramsih</a:t>
            </a:r>
            <a:r>
              <a:rPr lang="en-US" sz="3900" dirty="0"/>
              <a:t> ser </a:t>
            </a:r>
            <a:r>
              <a:rPr lang="en-US" sz="3900" dirty="0" err="1"/>
              <a:t>cang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1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Thli</a:t>
            </a:r>
            <a:r>
              <a:rPr lang="en-US" sz="3900" dirty="0"/>
              <a:t> </a:t>
            </a:r>
            <a:r>
              <a:rPr lang="en-US" sz="3900" dirty="0" err="1"/>
              <a:t>chia</a:t>
            </a:r>
            <a:r>
              <a:rPr lang="en-US" sz="3900" dirty="0"/>
              <a:t> </a:t>
            </a:r>
            <a:r>
              <a:rPr lang="en-US" sz="3900" dirty="0" err="1"/>
              <a:t>hninh</a:t>
            </a:r>
            <a:r>
              <a:rPr lang="en-US" sz="3900" dirty="0"/>
              <a:t> </a:t>
            </a:r>
            <a:r>
              <a:rPr lang="en-US" sz="3900" dirty="0" err="1"/>
              <a:t>khawh</a:t>
            </a:r>
            <a:r>
              <a:rPr lang="en-US" sz="3900" dirty="0"/>
              <a:t> lo </a:t>
            </a:r>
            <a:r>
              <a:rPr lang="en-US" sz="3900" dirty="0" err="1"/>
              <a:t>fek</a:t>
            </a:r>
            <a:r>
              <a:rPr lang="en-US" sz="3900" dirty="0"/>
              <a:t> in </a:t>
            </a:r>
            <a:r>
              <a:rPr lang="en-US" sz="3900" dirty="0" err="1"/>
              <a:t>hren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, </a:t>
            </a:r>
            <a:r>
              <a:rPr lang="en-US" sz="3900" dirty="0" err="1"/>
              <a:t>Khamhtu</a:t>
            </a:r>
            <a:r>
              <a:rPr lang="en-US" sz="3900" dirty="0"/>
              <a:t> </a:t>
            </a:r>
            <a:r>
              <a:rPr lang="en-US" sz="3900" dirty="0" err="1"/>
              <a:t>kut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fek</a:t>
            </a:r>
            <a:r>
              <a:rPr lang="en-US" sz="3900" dirty="0"/>
              <a:t> </a:t>
            </a:r>
            <a:r>
              <a:rPr lang="en-US" sz="3900" dirty="0" err="1"/>
              <a:t>te'n</a:t>
            </a:r>
            <a:r>
              <a:rPr lang="en-US" sz="3900" dirty="0"/>
              <a:t> a </a:t>
            </a:r>
            <a:r>
              <a:rPr lang="en-US" sz="3900" dirty="0" err="1"/>
              <a:t>tlaih</a:t>
            </a:r>
            <a:r>
              <a:rPr lang="en-US" sz="3900" dirty="0"/>
              <a:t> ca, Cu </a:t>
            </a:r>
            <a:r>
              <a:rPr lang="en-US" sz="3900" dirty="0" err="1"/>
              <a:t>hrennak</a:t>
            </a:r>
            <a:r>
              <a:rPr lang="en-US" sz="3900" dirty="0"/>
              <a:t> </a:t>
            </a:r>
            <a:r>
              <a:rPr lang="en-US" sz="3900" dirty="0" err="1"/>
              <a:t>hri</a:t>
            </a:r>
            <a:r>
              <a:rPr lang="en-US" sz="3900" dirty="0"/>
              <a:t> </a:t>
            </a:r>
            <a:r>
              <a:rPr lang="en-US" sz="3900" dirty="0" err="1"/>
              <a:t>cun</a:t>
            </a:r>
            <a:r>
              <a:rPr lang="en-US" sz="3900" dirty="0"/>
              <a:t> </a:t>
            </a:r>
            <a:r>
              <a:rPr lang="en-US" sz="3900" dirty="0" err="1"/>
              <a:t>kei</a:t>
            </a:r>
            <a:r>
              <a:rPr lang="en-US" sz="3900" dirty="0"/>
              <a:t> a ka tem </a:t>
            </a:r>
            <a:r>
              <a:rPr lang="en-US" sz="3900" dirty="0" err="1"/>
              <a:t>cang</a:t>
            </a:r>
            <a:r>
              <a:rPr lang="en-US" sz="3900" dirty="0"/>
              <a:t>,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thawnnak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fek</a:t>
            </a:r>
            <a:r>
              <a:rPr lang="en-US" sz="3900" dirty="0"/>
              <a:t> </a:t>
            </a:r>
            <a:r>
              <a:rPr lang="en-US" sz="3900" dirty="0" err="1"/>
              <a:t>te'n</a:t>
            </a:r>
            <a:r>
              <a:rPr lang="en-US" sz="3900" dirty="0"/>
              <a:t> a </a:t>
            </a:r>
            <a:r>
              <a:rPr lang="en-US" sz="3900" dirty="0" err="1"/>
              <a:t>tlaih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1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Nunnak</a:t>
            </a:r>
            <a:r>
              <a:rPr lang="en-US" sz="3900" dirty="0"/>
              <a:t> </a:t>
            </a:r>
            <a:r>
              <a:rPr lang="en-US" sz="3900" dirty="0" err="1"/>
              <a:t>kilkawm</a:t>
            </a:r>
            <a:r>
              <a:rPr lang="en-US" sz="3900" dirty="0"/>
              <a:t> </a:t>
            </a:r>
            <a:r>
              <a:rPr lang="en-US" sz="3900" dirty="0" err="1"/>
              <a:t>tu</a:t>
            </a:r>
            <a:r>
              <a:rPr lang="en-US" sz="3900" dirty="0"/>
              <a:t> </a:t>
            </a:r>
            <a:r>
              <a:rPr lang="en-US" sz="3900" dirty="0" err="1"/>
              <a:t>lawng-hrennak</a:t>
            </a:r>
            <a:r>
              <a:rPr lang="en-US" sz="3900" dirty="0"/>
              <a:t> </a:t>
            </a:r>
            <a:r>
              <a:rPr lang="en-US" sz="3900" dirty="0" err="1"/>
              <a:t>tha</a:t>
            </a:r>
            <a:r>
              <a:rPr lang="en-US" sz="3900" dirty="0"/>
              <a:t>, Ti </a:t>
            </a:r>
            <a:r>
              <a:rPr lang="en-US" sz="3900" dirty="0" err="1"/>
              <a:t>lian</a:t>
            </a:r>
            <a:r>
              <a:rPr lang="en-US" sz="3900" dirty="0"/>
              <a:t> </a:t>
            </a:r>
            <a:r>
              <a:rPr lang="en-US" sz="3900" dirty="0" err="1"/>
              <a:t>hmanhseh</a:t>
            </a:r>
            <a:r>
              <a:rPr lang="en-US" sz="3900" dirty="0"/>
              <a:t> </a:t>
            </a:r>
            <a:r>
              <a:rPr lang="en-US" sz="3900" dirty="0" err="1"/>
              <a:t>fek</a:t>
            </a:r>
            <a:r>
              <a:rPr lang="en-US" sz="3900" dirty="0"/>
              <a:t> </a:t>
            </a:r>
            <a:r>
              <a:rPr lang="en-US" sz="3900" dirty="0" err="1"/>
              <a:t>tein</a:t>
            </a:r>
            <a:r>
              <a:rPr lang="en-US" sz="3900" dirty="0"/>
              <a:t> a dir, </a:t>
            </a:r>
            <a:r>
              <a:rPr lang="en-US" sz="3900" dirty="0" err="1"/>
              <a:t>Hninh</a:t>
            </a:r>
            <a:r>
              <a:rPr lang="en-US" sz="3900" dirty="0"/>
              <a:t> </a:t>
            </a:r>
            <a:r>
              <a:rPr lang="en-US" sz="3900" dirty="0" err="1"/>
              <a:t>khawh</a:t>
            </a:r>
            <a:r>
              <a:rPr lang="en-US" sz="3900" dirty="0"/>
              <a:t> lo </a:t>
            </a:r>
            <a:r>
              <a:rPr lang="en-US" sz="3900" dirty="0" err="1"/>
              <a:t>Lungpi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 </a:t>
            </a:r>
            <a:r>
              <a:rPr lang="en-US" sz="3900" dirty="0" err="1"/>
              <a:t>tlaih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</a:t>
            </a:r>
            <a:r>
              <a:rPr lang="en-US" sz="3900" dirty="0" err="1"/>
              <a:t>Khamhtu</a:t>
            </a:r>
            <a:r>
              <a:rPr lang="en-US" sz="3900" dirty="0"/>
              <a:t> </a:t>
            </a:r>
            <a:r>
              <a:rPr lang="en-US" sz="3900" dirty="0" err="1"/>
              <a:t>dawtnak</a:t>
            </a:r>
            <a:r>
              <a:rPr lang="en-US" sz="3900" dirty="0"/>
              <a:t> </a:t>
            </a:r>
            <a:r>
              <a:rPr lang="en-US" sz="3900" dirty="0" err="1"/>
              <a:t>thuk</a:t>
            </a:r>
            <a:r>
              <a:rPr lang="en-US" sz="3900" dirty="0"/>
              <a:t> ah </a:t>
            </a:r>
            <a:r>
              <a:rPr lang="en-US" sz="3900" dirty="0" err="1"/>
              <a:t>hramsih</a:t>
            </a:r>
            <a:r>
              <a:rPr lang="en-US" sz="3900" dirty="0"/>
              <a:t> ser </a:t>
            </a:r>
            <a:r>
              <a:rPr lang="en-US" sz="3900" dirty="0" err="1"/>
              <a:t>cang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1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Tihphan</a:t>
            </a:r>
            <a:r>
              <a:rPr lang="en-US" sz="3900" dirty="0"/>
              <a:t> </a:t>
            </a:r>
            <a:r>
              <a:rPr lang="en-US" sz="3900" dirty="0" err="1"/>
              <a:t>caan</a:t>
            </a:r>
            <a:r>
              <a:rPr lang="en-US" sz="3900" dirty="0"/>
              <a:t> </a:t>
            </a:r>
            <a:r>
              <a:rPr lang="en-US" sz="3900" dirty="0" err="1"/>
              <a:t>zongah</a:t>
            </a:r>
            <a:r>
              <a:rPr lang="en-US" sz="3900" dirty="0"/>
              <a:t> </a:t>
            </a:r>
            <a:r>
              <a:rPr lang="en-US" sz="3900" dirty="0" err="1"/>
              <a:t>fek</a:t>
            </a:r>
            <a:r>
              <a:rPr lang="en-US" sz="3900" dirty="0"/>
              <a:t> </a:t>
            </a:r>
            <a:r>
              <a:rPr lang="en-US" sz="3900" dirty="0" err="1"/>
              <a:t>tein</a:t>
            </a:r>
            <a:r>
              <a:rPr lang="en-US" sz="3900" dirty="0"/>
              <a:t> a </a:t>
            </a:r>
            <a:r>
              <a:rPr lang="en-US" sz="3900" dirty="0" err="1"/>
              <a:t>tlaih</a:t>
            </a:r>
            <a:r>
              <a:rPr lang="en-US" sz="3900" dirty="0"/>
              <a:t>, Ti </a:t>
            </a:r>
            <a:r>
              <a:rPr lang="en-US" sz="3900" dirty="0" err="1"/>
              <a:t>chung</a:t>
            </a:r>
            <a:r>
              <a:rPr lang="en-US" sz="3900" dirty="0"/>
              <a:t> </a:t>
            </a:r>
            <a:r>
              <a:rPr lang="en-US" sz="3900" dirty="0" err="1"/>
              <a:t>lungpang</a:t>
            </a:r>
            <a:r>
              <a:rPr lang="en-US" sz="3900" dirty="0"/>
              <a:t> </a:t>
            </a:r>
            <a:r>
              <a:rPr lang="en-US" sz="3900" dirty="0" err="1"/>
              <a:t>suk</a:t>
            </a:r>
            <a:r>
              <a:rPr lang="en-US" sz="3900" dirty="0"/>
              <a:t> </a:t>
            </a:r>
            <a:r>
              <a:rPr lang="en-US" sz="3900" dirty="0" err="1"/>
              <a:t>awk</a:t>
            </a:r>
            <a:r>
              <a:rPr lang="en-US" sz="3900" dirty="0"/>
              <a:t> um </a:t>
            </a:r>
            <a:r>
              <a:rPr lang="en-US" sz="3900" dirty="0" err="1"/>
              <a:t>hmanhseh</a:t>
            </a:r>
            <a:r>
              <a:rPr lang="en-US" sz="3900" dirty="0"/>
              <a:t>, </a:t>
            </a:r>
            <a:r>
              <a:rPr lang="en-US" sz="3900" dirty="0" err="1"/>
              <a:t>Totho</a:t>
            </a:r>
            <a:r>
              <a:rPr lang="en-US" sz="3900" dirty="0"/>
              <a:t> </a:t>
            </a:r>
            <a:r>
              <a:rPr lang="en-US" sz="3900" dirty="0" err="1"/>
              <a:t>thlichia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herh</a:t>
            </a:r>
            <a:r>
              <a:rPr lang="en-US" sz="3900" dirty="0"/>
              <a:t> </a:t>
            </a:r>
            <a:r>
              <a:rPr lang="en-US" sz="3900" dirty="0" err="1"/>
              <a:t>len</a:t>
            </a:r>
            <a:r>
              <a:rPr lang="en-US" sz="3900" dirty="0"/>
              <a:t> </a:t>
            </a:r>
            <a:r>
              <a:rPr lang="en-US" sz="3900" dirty="0" err="1"/>
              <a:t>hmanhsehlaw</a:t>
            </a:r>
            <a:r>
              <a:rPr lang="en-US" sz="3900" dirty="0"/>
              <a:t>, Na </a:t>
            </a:r>
            <a:r>
              <a:rPr lang="en-US" sz="3900" dirty="0" err="1"/>
              <a:t>nunnak</a:t>
            </a:r>
            <a:r>
              <a:rPr lang="en-US" sz="3900" dirty="0"/>
              <a:t> </a:t>
            </a:r>
            <a:r>
              <a:rPr lang="en-US" sz="3900" dirty="0" err="1"/>
              <a:t>tilawng</a:t>
            </a:r>
            <a:r>
              <a:rPr lang="en-US" sz="3900" dirty="0"/>
              <a:t> a </a:t>
            </a:r>
            <a:r>
              <a:rPr lang="en-US" sz="3900" dirty="0" err="1"/>
              <a:t>hrawk</a:t>
            </a:r>
            <a:r>
              <a:rPr lang="en-US" sz="3900" dirty="0"/>
              <a:t> </a:t>
            </a:r>
            <a:r>
              <a:rPr lang="en-US" sz="3900" dirty="0" err="1"/>
              <a:t>kho</a:t>
            </a:r>
            <a:r>
              <a:rPr lang="en-US" sz="3900" dirty="0"/>
              <a:t> lo.</a:t>
            </a:r>
          </a:p>
        </p:txBody>
      </p:sp>
    </p:spTree>
  </p:cSld>
  <p:clrMapOvr>
    <a:masterClrMapping/>
  </p:clrMapOvr>
</p:sld>
</file>

<file path=ppt/slides/slide21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Nunnak</a:t>
            </a:r>
            <a:r>
              <a:rPr lang="en-US" sz="3900" dirty="0"/>
              <a:t> </a:t>
            </a:r>
            <a:r>
              <a:rPr lang="en-US" sz="3900" dirty="0" err="1"/>
              <a:t>kilkawm</a:t>
            </a:r>
            <a:r>
              <a:rPr lang="en-US" sz="3900" dirty="0"/>
              <a:t> </a:t>
            </a:r>
            <a:r>
              <a:rPr lang="en-US" sz="3900" dirty="0" err="1"/>
              <a:t>tu</a:t>
            </a:r>
            <a:r>
              <a:rPr lang="en-US" sz="3900" dirty="0"/>
              <a:t> </a:t>
            </a:r>
            <a:r>
              <a:rPr lang="en-US" sz="3900" dirty="0" err="1"/>
              <a:t>lawng-hrennak</a:t>
            </a:r>
            <a:r>
              <a:rPr lang="en-US" sz="3900" dirty="0"/>
              <a:t> </a:t>
            </a:r>
            <a:r>
              <a:rPr lang="en-US" sz="3900" dirty="0" err="1"/>
              <a:t>tha</a:t>
            </a:r>
            <a:r>
              <a:rPr lang="en-US" sz="3900" dirty="0"/>
              <a:t>, Ti </a:t>
            </a:r>
            <a:r>
              <a:rPr lang="en-US" sz="3900" dirty="0" err="1"/>
              <a:t>lian</a:t>
            </a:r>
            <a:r>
              <a:rPr lang="en-US" sz="3900" dirty="0"/>
              <a:t> </a:t>
            </a:r>
            <a:r>
              <a:rPr lang="en-US" sz="3900" dirty="0" err="1"/>
              <a:t>hmanhseh</a:t>
            </a:r>
            <a:r>
              <a:rPr lang="en-US" sz="3900" dirty="0"/>
              <a:t> </a:t>
            </a:r>
            <a:r>
              <a:rPr lang="en-US" sz="3900" dirty="0" err="1"/>
              <a:t>fek</a:t>
            </a:r>
            <a:r>
              <a:rPr lang="en-US" sz="3900" dirty="0"/>
              <a:t> </a:t>
            </a:r>
            <a:r>
              <a:rPr lang="en-US" sz="3900" dirty="0" err="1"/>
              <a:t>tein</a:t>
            </a:r>
            <a:r>
              <a:rPr lang="en-US" sz="3900" dirty="0"/>
              <a:t> a dir, </a:t>
            </a:r>
            <a:r>
              <a:rPr lang="en-US" sz="3900" dirty="0" err="1"/>
              <a:t>Hninh</a:t>
            </a:r>
            <a:r>
              <a:rPr lang="en-US" sz="3900" dirty="0"/>
              <a:t> </a:t>
            </a:r>
            <a:r>
              <a:rPr lang="en-US" sz="3900" dirty="0" err="1"/>
              <a:t>khawh</a:t>
            </a:r>
            <a:r>
              <a:rPr lang="en-US" sz="3900" dirty="0"/>
              <a:t> lo </a:t>
            </a:r>
            <a:r>
              <a:rPr lang="en-US" sz="3900" dirty="0" err="1"/>
              <a:t>Lungpi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 </a:t>
            </a:r>
            <a:r>
              <a:rPr lang="en-US" sz="3900" dirty="0" err="1"/>
              <a:t>tlaih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</a:t>
            </a:r>
            <a:r>
              <a:rPr lang="en-US" sz="3900" dirty="0" err="1"/>
              <a:t>Khamhtu</a:t>
            </a:r>
            <a:r>
              <a:rPr lang="en-US" sz="3900" dirty="0"/>
              <a:t> </a:t>
            </a:r>
            <a:r>
              <a:rPr lang="en-US" sz="3900" dirty="0" err="1"/>
              <a:t>dawtnak</a:t>
            </a:r>
            <a:r>
              <a:rPr lang="en-US" sz="3900" dirty="0"/>
              <a:t> </a:t>
            </a:r>
            <a:r>
              <a:rPr lang="en-US" sz="3900" dirty="0" err="1"/>
              <a:t>thuk</a:t>
            </a:r>
            <a:r>
              <a:rPr lang="en-US" sz="3900" dirty="0"/>
              <a:t> ah </a:t>
            </a:r>
            <a:r>
              <a:rPr lang="en-US" sz="3900" dirty="0" err="1"/>
              <a:t>hramsih</a:t>
            </a:r>
            <a:r>
              <a:rPr lang="en-US" sz="3900" dirty="0"/>
              <a:t> ser </a:t>
            </a:r>
            <a:r>
              <a:rPr lang="en-US" sz="3900" dirty="0" err="1"/>
              <a:t>cang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1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</a:t>
            </a:r>
            <a:r>
              <a:rPr lang="en-US" sz="3900" dirty="0" err="1"/>
              <a:t>Thihnak</a:t>
            </a:r>
            <a:r>
              <a:rPr lang="en-US" sz="3900" dirty="0"/>
              <a:t> </a:t>
            </a:r>
            <a:r>
              <a:rPr lang="en-US" sz="3900" dirty="0" err="1"/>
              <a:t>lilet</a:t>
            </a:r>
            <a:r>
              <a:rPr lang="en-US" sz="3900" dirty="0"/>
              <a:t> </a:t>
            </a:r>
            <a:r>
              <a:rPr lang="en-US" sz="3900" dirty="0" err="1"/>
              <a:t>chungah</a:t>
            </a:r>
            <a:r>
              <a:rPr lang="en-US" sz="3900" dirty="0"/>
              <a:t> </a:t>
            </a:r>
            <a:r>
              <a:rPr lang="en-US" sz="3900" dirty="0" err="1"/>
              <a:t>fek</a:t>
            </a:r>
            <a:r>
              <a:rPr lang="en-US" sz="3900" dirty="0"/>
              <a:t> </a:t>
            </a:r>
            <a:r>
              <a:rPr lang="en-US" sz="3900" dirty="0" err="1"/>
              <a:t>te'n</a:t>
            </a:r>
            <a:r>
              <a:rPr lang="en-US" sz="3900" dirty="0"/>
              <a:t> a dir, </a:t>
            </a:r>
            <a:r>
              <a:rPr lang="en-US" sz="3900" dirty="0" err="1"/>
              <a:t>Thihnak</a:t>
            </a:r>
            <a:r>
              <a:rPr lang="en-US" sz="3900" dirty="0"/>
              <a:t> </a:t>
            </a:r>
            <a:r>
              <a:rPr lang="en-US" sz="3900" dirty="0" err="1"/>
              <a:t>tilian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fan </a:t>
            </a:r>
            <a:r>
              <a:rPr lang="en-US" sz="3900" dirty="0" err="1"/>
              <a:t>hmanhseh</a:t>
            </a:r>
            <a:r>
              <a:rPr lang="en-US" sz="3900" dirty="0"/>
              <a:t>; </a:t>
            </a:r>
            <a:r>
              <a:rPr lang="en-US" sz="3900" dirty="0" err="1"/>
              <a:t>Rili</a:t>
            </a:r>
            <a:r>
              <a:rPr lang="en-US" sz="3900" dirty="0"/>
              <a:t> </a:t>
            </a:r>
            <a:r>
              <a:rPr lang="en-US" sz="3900" dirty="0" err="1"/>
              <a:t>thang</a:t>
            </a:r>
            <a:r>
              <a:rPr lang="en-US" sz="3900" dirty="0"/>
              <a:t> </a:t>
            </a:r>
            <a:r>
              <a:rPr lang="en-US" sz="3900" dirty="0" err="1"/>
              <a:t>hmanh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 a </a:t>
            </a:r>
            <a:r>
              <a:rPr lang="en-US" sz="3900" dirty="0" err="1"/>
              <a:t>rawk</a:t>
            </a:r>
            <a:r>
              <a:rPr lang="en-US" sz="3900" dirty="0"/>
              <a:t> </a:t>
            </a:r>
            <a:r>
              <a:rPr lang="en-US" sz="3900" dirty="0" err="1"/>
              <a:t>kho</a:t>
            </a:r>
            <a:r>
              <a:rPr lang="en-US" sz="3900" dirty="0"/>
              <a:t> </a:t>
            </a:r>
            <a:r>
              <a:rPr lang="en-US" sz="3900" dirty="0" err="1"/>
              <a:t>ti</a:t>
            </a:r>
            <a:r>
              <a:rPr lang="en-US" sz="3900" dirty="0"/>
              <a:t> lo, Kan </a:t>
            </a:r>
            <a:r>
              <a:rPr lang="en-US" sz="3900" dirty="0" err="1"/>
              <a:t>ruahchannak</a:t>
            </a:r>
            <a:r>
              <a:rPr lang="en-US" sz="3900" dirty="0"/>
              <a:t>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chung</a:t>
            </a:r>
            <a:r>
              <a:rPr lang="en-US" sz="3900" dirty="0"/>
              <a:t> a </a:t>
            </a:r>
            <a:r>
              <a:rPr lang="en-US" sz="3900" dirty="0" err="1"/>
              <a:t>hmun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1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Nunnak</a:t>
            </a:r>
            <a:r>
              <a:rPr lang="en-US" sz="3900" dirty="0"/>
              <a:t> </a:t>
            </a:r>
            <a:r>
              <a:rPr lang="en-US" sz="3900" dirty="0" err="1"/>
              <a:t>kilkawm</a:t>
            </a:r>
            <a:r>
              <a:rPr lang="en-US" sz="3900" dirty="0"/>
              <a:t> </a:t>
            </a:r>
            <a:r>
              <a:rPr lang="en-US" sz="3900" dirty="0" err="1"/>
              <a:t>tu</a:t>
            </a:r>
            <a:r>
              <a:rPr lang="en-US" sz="3900" dirty="0"/>
              <a:t> </a:t>
            </a:r>
            <a:r>
              <a:rPr lang="en-US" sz="3900" dirty="0" err="1"/>
              <a:t>lawng-hrennak</a:t>
            </a:r>
            <a:r>
              <a:rPr lang="en-US" sz="3900" dirty="0"/>
              <a:t> </a:t>
            </a:r>
            <a:r>
              <a:rPr lang="en-US" sz="3900" dirty="0" err="1"/>
              <a:t>tha</a:t>
            </a:r>
            <a:r>
              <a:rPr lang="en-US" sz="3900" dirty="0"/>
              <a:t>, Ti </a:t>
            </a:r>
            <a:r>
              <a:rPr lang="en-US" sz="3900" dirty="0" err="1"/>
              <a:t>lian</a:t>
            </a:r>
            <a:r>
              <a:rPr lang="en-US" sz="3900" dirty="0"/>
              <a:t> </a:t>
            </a:r>
            <a:r>
              <a:rPr lang="en-US" sz="3900" dirty="0" err="1"/>
              <a:t>hmanhseh</a:t>
            </a:r>
            <a:r>
              <a:rPr lang="en-US" sz="3900" dirty="0"/>
              <a:t> </a:t>
            </a:r>
            <a:r>
              <a:rPr lang="en-US" sz="3900" dirty="0" err="1"/>
              <a:t>fek</a:t>
            </a:r>
            <a:r>
              <a:rPr lang="en-US" sz="3900" dirty="0"/>
              <a:t> </a:t>
            </a:r>
            <a:r>
              <a:rPr lang="en-US" sz="3900" dirty="0" err="1"/>
              <a:t>tein</a:t>
            </a:r>
            <a:r>
              <a:rPr lang="en-US" sz="3900" dirty="0"/>
              <a:t> a dir, </a:t>
            </a:r>
            <a:r>
              <a:rPr lang="en-US" sz="3900" dirty="0" err="1"/>
              <a:t>Hninh</a:t>
            </a:r>
            <a:r>
              <a:rPr lang="en-US" sz="3900" dirty="0"/>
              <a:t> </a:t>
            </a:r>
            <a:r>
              <a:rPr lang="en-US" sz="3900" dirty="0" err="1"/>
              <a:t>khawh</a:t>
            </a:r>
            <a:r>
              <a:rPr lang="en-US" sz="3900" dirty="0"/>
              <a:t> lo </a:t>
            </a:r>
            <a:r>
              <a:rPr lang="en-US" sz="3900" dirty="0" err="1"/>
              <a:t>Lungpi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 </a:t>
            </a:r>
            <a:r>
              <a:rPr lang="en-US" sz="3900" dirty="0" err="1"/>
              <a:t>tlaih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</a:t>
            </a:r>
            <a:r>
              <a:rPr lang="en-US" sz="3900" dirty="0" err="1"/>
              <a:t>Khamhtu</a:t>
            </a:r>
            <a:r>
              <a:rPr lang="en-US" sz="3900" dirty="0"/>
              <a:t> </a:t>
            </a:r>
            <a:r>
              <a:rPr lang="en-US" sz="3900" dirty="0" err="1"/>
              <a:t>dawtnak</a:t>
            </a:r>
            <a:r>
              <a:rPr lang="en-US" sz="3900" dirty="0"/>
              <a:t> </a:t>
            </a:r>
            <a:r>
              <a:rPr lang="en-US" sz="3900" dirty="0" err="1"/>
              <a:t>thuk</a:t>
            </a:r>
            <a:r>
              <a:rPr lang="en-US" sz="3900" dirty="0"/>
              <a:t> ah </a:t>
            </a:r>
            <a:r>
              <a:rPr lang="en-US" sz="3900" dirty="0" err="1"/>
              <a:t>hramsih</a:t>
            </a:r>
            <a:r>
              <a:rPr lang="en-US" sz="3900" dirty="0"/>
              <a:t> ser </a:t>
            </a:r>
            <a:r>
              <a:rPr lang="en-US" sz="3900" dirty="0" err="1"/>
              <a:t>cang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1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5. </a:t>
            </a:r>
            <a:r>
              <a:rPr lang="en-US" sz="3900" dirty="0" err="1"/>
              <a:t>Zan</a:t>
            </a:r>
            <a:r>
              <a:rPr lang="en-US" sz="3900" dirty="0"/>
              <a:t> </a:t>
            </a:r>
            <a:r>
              <a:rPr lang="en-US" sz="3900" dirty="0" err="1"/>
              <a:t>mui</a:t>
            </a:r>
            <a:r>
              <a:rPr lang="en-US" sz="3900" dirty="0"/>
              <a:t>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hmanh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, </a:t>
            </a:r>
            <a:r>
              <a:rPr lang="en-US" sz="3900" dirty="0" err="1"/>
              <a:t>fiang</a:t>
            </a:r>
            <a:r>
              <a:rPr lang="en-US" sz="3900" dirty="0"/>
              <a:t> </a:t>
            </a:r>
            <a:r>
              <a:rPr lang="en-US" sz="3900" dirty="0" err="1"/>
              <a:t>tein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hmuh</a:t>
            </a:r>
            <a:r>
              <a:rPr lang="en-US" sz="3900" dirty="0"/>
              <a:t>, </a:t>
            </a:r>
            <a:r>
              <a:rPr lang="en-US" sz="3900" dirty="0" err="1"/>
              <a:t>Ceu</a:t>
            </a:r>
            <a:r>
              <a:rPr lang="en-US" sz="3900" dirty="0"/>
              <a:t> le </a:t>
            </a:r>
            <a:r>
              <a:rPr lang="en-US" sz="3900" dirty="0" err="1"/>
              <a:t>dawh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lawng</a:t>
            </a:r>
            <a:r>
              <a:rPr lang="en-US" sz="3900" dirty="0"/>
              <a:t> </a:t>
            </a:r>
            <a:r>
              <a:rPr lang="en-US" sz="3900" dirty="0" err="1"/>
              <a:t>dinhnak</a:t>
            </a:r>
            <a:r>
              <a:rPr lang="en-US" sz="3900" dirty="0"/>
              <a:t> </a:t>
            </a:r>
            <a:r>
              <a:rPr lang="en-US" sz="3900" dirty="0" err="1"/>
              <a:t>hmun</a:t>
            </a:r>
            <a:r>
              <a:rPr lang="en-US" sz="3900" dirty="0"/>
              <a:t> cu; </a:t>
            </a:r>
            <a:r>
              <a:rPr lang="en-US" sz="3900" dirty="0" err="1"/>
              <a:t>Khi</a:t>
            </a:r>
            <a:r>
              <a:rPr lang="en-US" sz="3900" dirty="0"/>
              <a:t> van </a:t>
            </a:r>
            <a:r>
              <a:rPr lang="en-US" sz="3900" dirty="0" err="1"/>
              <a:t>ti</a:t>
            </a:r>
            <a:r>
              <a:rPr lang="en-US" sz="3900" dirty="0"/>
              <a:t> </a:t>
            </a:r>
            <a:r>
              <a:rPr lang="en-US" sz="3900" dirty="0" err="1"/>
              <a:t>kam</a:t>
            </a:r>
            <a:r>
              <a:rPr lang="en-US" sz="3900" dirty="0"/>
              <a:t> ah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din </a:t>
            </a:r>
            <a:r>
              <a:rPr lang="en-US" sz="3900" dirty="0" err="1"/>
              <a:t>cang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Thlichia</a:t>
            </a:r>
            <a:r>
              <a:rPr lang="en-US" sz="3900" dirty="0"/>
              <a:t> </a:t>
            </a:r>
            <a:r>
              <a:rPr lang="en-US" sz="3900" dirty="0" err="1"/>
              <a:t>tilet</a:t>
            </a:r>
            <a:r>
              <a:rPr lang="en-US" sz="3900" dirty="0"/>
              <a:t> an um </a:t>
            </a:r>
            <a:r>
              <a:rPr lang="en-US" sz="3900" dirty="0" err="1"/>
              <a:t>ti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lo.</a:t>
            </a:r>
          </a:p>
        </p:txBody>
      </p:sp>
    </p:spTree>
  </p:cSld>
  <p:clrMapOvr>
    <a:masterClrMapping/>
  </p:clrMapOvr>
</p:sld>
</file>

<file path=ppt/slides/slide21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Nunnak</a:t>
            </a:r>
            <a:r>
              <a:rPr lang="en-US" sz="3900" dirty="0"/>
              <a:t> </a:t>
            </a:r>
            <a:r>
              <a:rPr lang="en-US" sz="3900" dirty="0" err="1"/>
              <a:t>kilkawm</a:t>
            </a:r>
            <a:r>
              <a:rPr lang="en-US" sz="3900" dirty="0"/>
              <a:t> </a:t>
            </a:r>
            <a:r>
              <a:rPr lang="en-US" sz="3900" dirty="0" err="1"/>
              <a:t>tu</a:t>
            </a:r>
            <a:r>
              <a:rPr lang="en-US" sz="3900" dirty="0"/>
              <a:t> </a:t>
            </a:r>
            <a:r>
              <a:rPr lang="en-US" sz="3900" dirty="0" err="1"/>
              <a:t>lawng-hrennak</a:t>
            </a:r>
            <a:r>
              <a:rPr lang="en-US" sz="3900" dirty="0"/>
              <a:t> </a:t>
            </a:r>
            <a:r>
              <a:rPr lang="en-US" sz="3900" dirty="0" err="1"/>
              <a:t>tha</a:t>
            </a:r>
            <a:r>
              <a:rPr lang="en-US" sz="3900" dirty="0"/>
              <a:t>, Ti </a:t>
            </a:r>
            <a:r>
              <a:rPr lang="en-US" sz="3900" dirty="0" err="1"/>
              <a:t>lian</a:t>
            </a:r>
            <a:r>
              <a:rPr lang="en-US" sz="3900" dirty="0"/>
              <a:t> </a:t>
            </a:r>
            <a:r>
              <a:rPr lang="en-US" sz="3900" dirty="0" err="1"/>
              <a:t>hmanhseh</a:t>
            </a:r>
            <a:r>
              <a:rPr lang="en-US" sz="3900" dirty="0"/>
              <a:t> </a:t>
            </a:r>
            <a:r>
              <a:rPr lang="en-US" sz="3900" dirty="0" err="1"/>
              <a:t>fek</a:t>
            </a:r>
            <a:r>
              <a:rPr lang="en-US" sz="3900" dirty="0"/>
              <a:t> </a:t>
            </a:r>
            <a:r>
              <a:rPr lang="en-US" sz="3900" dirty="0" err="1"/>
              <a:t>tein</a:t>
            </a:r>
            <a:r>
              <a:rPr lang="en-US" sz="3900" dirty="0"/>
              <a:t> a dir, </a:t>
            </a:r>
            <a:r>
              <a:rPr lang="en-US" sz="3900" dirty="0" err="1"/>
              <a:t>Hninh</a:t>
            </a:r>
            <a:r>
              <a:rPr lang="en-US" sz="3900" dirty="0"/>
              <a:t> </a:t>
            </a:r>
            <a:r>
              <a:rPr lang="en-US" sz="3900" dirty="0" err="1"/>
              <a:t>khawh</a:t>
            </a:r>
            <a:r>
              <a:rPr lang="en-US" sz="3900" dirty="0"/>
              <a:t> lo </a:t>
            </a:r>
            <a:r>
              <a:rPr lang="en-US" sz="3900" dirty="0" err="1"/>
              <a:t>Lungpi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 </a:t>
            </a:r>
            <a:r>
              <a:rPr lang="en-US" sz="3900" dirty="0" err="1"/>
              <a:t>tlaih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</a:t>
            </a:r>
            <a:r>
              <a:rPr lang="en-US" sz="3900" dirty="0" err="1"/>
              <a:t>Khamhtu</a:t>
            </a:r>
            <a:r>
              <a:rPr lang="en-US" sz="3900" dirty="0"/>
              <a:t> </a:t>
            </a:r>
            <a:r>
              <a:rPr lang="en-US" sz="3900" dirty="0" err="1"/>
              <a:t>dawtnak</a:t>
            </a:r>
            <a:r>
              <a:rPr lang="en-US" sz="3900" dirty="0"/>
              <a:t> </a:t>
            </a:r>
            <a:r>
              <a:rPr lang="en-US" sz="3900" dirty="0" err="1"/>
              <a:t>thuk</a:t>
            </a:r>
            <a:r>
              <a:rPr lang="en-US" sz="3900" dirty="0"/>
              <a:t> ah </a:t>
            </a:r>
            <a:r>
              <a:rPr lang="en-US" sz="3900" dirty="0" err="1"/>
              <a:t>hramsih</a:t>
            </a:r>
            <a:r>
              <a:rPr lang="en-US" sz="3900" dirty="0"/>
              <a:t> ser </a:t>
            </a:r>
            <a:r>
              <a:rPr lang="en-US" sz="3900" dirty="0" err="1"/>
              <a:t>cang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1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21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de-DE" sz="3900" dirty="0"/>
              <a:t>267. CEUNAK LUHTER TUAH</a:t>
            </a:r>
          </a:p>
          <a:p>
            <a:endParaRPr lang="de-DE" sz="3900" dirty="0"/>
          </a:p>
          <a:p>
            <a:r>
              <a:rPr lang="de-DE" sz="3900" dirty="0"/>
              <a:t>Doh is Ab</a:t>
            </a:r>
            <a:endParaRPr lang="en-US" sz="3900" dirty="0"/>
          </a:p>
        </p:txBody>
      </p:sp>
    </p:spTree>
  </p:cSld>
  <p:clrMapOvr>
    <a:masterClrMapping/>
  </p:clrMapOvr>
</p:sld>
</file>

<file path=ppt/slides/slide21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Na </a:t>
            </a:r>
            <a:r>
              <a:rPr lang="en-US" sz="3900" dirty="0" err="1"/>
              <a:t>pumsa</a:t>
            </a:r>
            <a:r>
              <a:rPr lang="en-US" sz="3900" dirty="0"/>
              <a:t> </a:t>
            </a:r>
            <a:r>
              <a:rPr lang="en-US" sz="3900" dirty="0" err="1"/>
              <a:t>sualnak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khan an </a:t>
            </a:r>
            <a:r>
              <a:rPr lang="en-US" sz="3900" dirty="0" err="1"/>
              <a:t>tei</a:t>
            </a:r>
            <a:r>
              <a:rPr lang="en-US" sz="3900" dirty="0"/>
              <a:t> </a:t>
            </a:r>
            <a:r>
              <a:rPr lang="en-US" sz="3900" dirty="0" err="1"/>
              <a:t>dengmang</a:t>
            </a:r>
            <a:r>
              <a:rPr lang="en-US" sz="3900" dirty="0"/>
              <a:t>, </a:t>
            </a:r>
            <a:r>
              <a:rPr lang="en-US" sz="3900" dirty="0" err="1"/>
              <a:t>Vawlei</a:t>
            </a:r>
            <a:r>
              <a:rPr lang="en-US" sz="3900" dirty="0"/>
              <a:t> </a:t>
            </a:r>
            <a:r>
              <a:rPr lang="en-US" sz="3900" dirty="0" err="1"/>
              <a:t>cung</a:t>
            </a:r>
            <a:r>
              <a:rPr lang="en-US" sz="3900" dirty="0"/>
              <a:t> </a:t>
            </a:r>
            <a:r>
              <a:rPr lang="en-US" sz="3900" dirty="0" err="1"/>
              <a:t>tukforhnak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phan</a:t>
            </a:r>
            <a:r>
              <a:rPr lang="en-US" sz="3900" dirty="0"/>
              <a:t> </a:t>
            </a:r>
            <a:r>
              <a:rPr lang="en-US" sz="3900" dirty="0" err="1"/>
              <a:t>awk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, </a:t>
            </a:r>
            <a:r>
              <a:rPr lang="en-US" sz="3900" dirty="0" err="1"/>
              <a:t>Khuamui</a:t>
            </a:r>
            <a:r>
              <a:rPr lang="en-US" sz="3900" dirty="0"/>
              <a:t> </a:t>
            </a:r>
            <a:r>
              <a:rPr lang="en-US" sz="3900" dirty="0" err="1"/>
              <a:t>chuahter</a:t>
            </a:r>
            <a:r>
              <a:rPr lang="en-US" sz="3900" dirty="0"/>
              <a:t> law, </a:t>
            </a:r>
            <a:r>
              <a:rPr lang="en-US" sz="3900" dirty="0" err="1"/>
              <a:t>ceunak</a:t>
            </a:r>
            <a:r>
              <a:rPr lang="en-US" sz="3900" dirty="0"/>
              <a:t> lam </a:t>
            </a:r>
            <a:r>
              <a:rPr lang="en-US" sz="3900" dirty="0" err="1"/>
              <a:t>kha</a:t>
            </a:r>
            <a:r>
              <a:rPr lang="en-US" sz="3900" dirty="0"/>
              <a:t> hung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Ceunak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hung </a:t>
            </a:r>
            <a:r>
              <a:rPr lang="en-US" sz="3900" dirty="0" err="1"/>
              <a:t>lut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1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Ceunak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luhter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Ceunak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luhter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Na lung </a:t>
            </a:r>
            <a:r>
              <a:rPr lang="en-US" sz="3900" dirty="0" err="1"/>
              <a:t>chung</a:t>
            </a:r>
            <a:r>
              <a:rPr lang="en-US" sz="3900" dirty="0"/>
              <a:t> </a:t>
            </a:r>
            <a:r>
              <a:rPr lang="en-US" sz="3900" dirty="0" err="1"/>
              <a:t>innkhar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hung </a:t>
            </a:r>
            <a:r>
              <a:rPr lang="en-US" sz="3900" dirty="0" err="1"/>
              <a:t>hna</a:t>
            </a:r>
            <a:r>
              <a:rPr lang="en-US" sz="3900" dirty="0"/>
              <a:t> law, </a:t>
            </a:r>
            <a:r>
              <a:rPr lang="en-US" sz="3900" dirty="0" err="1"/>
              <a:t>Ceunak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hung </a:t>
            </a:r>
            <a:r>
              <a:rPr lang="en-US" sz="3900" dirty="0" err="1"/>
              <a:t>lut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1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zumhnak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</a:t>
            </a:r>
            <a:r>
              <a:rPr lang="en-US" sz="3900" dirty="0" err="1"/>
              <a:t>rawh</a:t>
            </a:r>
            <a:r>
              <a:rPr lang="en-US" sz="3900" dirty="0"/>
              <a:t> </a:t>
            </a:r>
            <a:r>
              <a:rPr lang="en-US" sz="3900" dirty="0" err="1"/>
              <a:t>dengmang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, Na </a:t>
            </a:r>
            <a:r>
              <a:rPr lang="en-US" sz="3900" dirty="0" err="1"/>
              <a:t>halnak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 </a:t>
            </a:r>
            <a:r>
              <a:rPr lang="en-US" sz="3900" dirty="0" err="1"/>
              <a:t>zong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sungh</a:t>
            </a:r>
            <a:r>
              <a:rPr lang="en-US" sz="3900" dirty="0"/>
              <a:t> </a:t>
            </a:r>
            <a:r>
              <a:rPr lang="en-US" sz="3900" dirty="0" err="1"/>
              <a:t>hmanh</a:t>
            </a:r>
            <a:r>
              <a:rPr lang="en-US" sz="3900" dirty="0"/>
              <a:t> ah, Na lung </a:t>
            </a:r>
            <a:r>
              <a:rPr lang="en-US" sz="3900" dirty="0" err="1"/>
              <a:t>chung</a:t>
            </a:r>
            <a:r>
              <a:rPr lang="en-US" sz="3900" dirty="0"/>
              <a:t> </a:t>
            </a:r>
            <a:r>
              <a:rPr lang="en-US" sz="3900" dirty="0" err="1"/>
              <a:t>innkhar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hung </a:t>
            </a:r>
            <a:r>
              <a:rPr lang="en-US" sz="3900" dirty="0" err="1"/>
              <a:t>hna</a:t>
            </a:r>
            <a:r>
              <a:rPr lang="en-US" sz="3900" dirty="0"/>
              <a:t> law, </a:t>
            </a:r>
            <a:r>
              <a:rPr lang="en-US" sz="3900" dirty="0" err="1"/>
              <a:t>Ceunak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luhter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1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Ceunak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luhter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Ceunak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luhter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Na lung </a:t>
            </a:r>
            <a:r>
              <a:rPr lang="en-US" sz="3900" dirty="0" err="1"/>
              <a:t>chung</a:t>
            </a:r>
            <a:r>
              <a:rPr lang="en-US" sz="3900" dirty="0"/>
              <a:t> </a:t>
            </a:r>
            <a:r>
              <a:rPr lang="en-US" sz="3900" dirty="0" err="1"/>
              <a:t>innkhar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hung </a:t>
            </a:r>
            <a:r>
              <a:rPr lang="en-US" sz="3900" dirty="0" err="1"/>
              <a:t>hna</a:t>
            </a:r>
            <a:r>
              <a:rPr lang="en-US" sz="3900" dirty="0"/>
              <a:t> law, </a:t>
            </a:r>
            <a:r>
              <a:rPr lang="en-US" sz="3900" dirty="0" err="1"/>
              <a:t>Ceunak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hung </a:t>
            </a:r>
            <a:r>
              <a:rPr lang="en-US" sz="3900" dirty="0" err="1"/>
              <a:t>lut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1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Lunglawmhnak</a:t>
            </a:r>
            <a:r>
              <a:rPr lang="en-US" sz="3900" dirty="0"/>
              <a:t> in </a:t>
            </a:r>
            <a:r>
              <a:rPr lang="en-US" sz="3900" dirty="0" err="1"/>
              <a:t>ceunak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rak</a:t>
            </a:r>
            <a:r>
              <a:rPr lang="en-US" sz="3900" dirty="0"/>
              <a:t> </a:t>
            </a:r>
            <a:r>
              <a:rPr lang="en-US" sz="3900" dirty="0" err="1"/>
              <a:t>tlai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</a:t>
            </a:r>
            <a:r>
              <a:rPr lang="en-US" sz="3900" dirty="0" err="1"/>
              <a:t>Nangmah</a:t>
            </a:r>
            <a:r>
              <a:rPr lang="en-US" sz="3900" dirty="0"/>
              <a:t> an </a:t>
            </a:r>
            <a:r>
              <a:rPr lang="en-US" sz="3900" dirty="0" err="1"/>
              <a:t>thiantertu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ngaingai</a:t>
            </a:r>
            <a:r>
              <a:rPr lang="en-US" sz="3900" dirty="0"/>
              <a:t>, </a:t>
            </a:r>
            <a:r>
              <a:rPr lang="en-US" sz="3900" dirty="0" err="1"/>
              <a:t>Sual</a:t>
            </a:r>
            <a:r>
              <a:rPr lang="en-US" sz="3900" dirty="0"/>
              <a:t> </a:t>
            </a:r>
            <a:r>
              <a:rPr lang="en-US" sz="3900" dirty="0" err="1"/>
              <a:t>muihnak</a:t>
            </a:r>
            <a:r>
              <a:rPr lang="en-US" sz="3900" dirty="0"/>
              <a:t> </a:t>
            </a:r>
            <a:r>
              <a:rPr lang="en-US" sz="3900" dirty="0" err="1"/>
              <a:t>thianter</a:t>
            </a:r>
            <a:r>
              <a:rPr lang="en-US" sz="3900" dirty="0"/>
              <a:t> law, a lam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awnh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Ceunak</a:t>
            </a:r>
            <a:r>
              <a:rPr lang="en-US" sz="3900" dirty="0"/>
              <a:t> a hung </a:t>
            </a:r>
            <a:r>
              <a:rPr lang="en-US" sz="3900" dirty="0" err="1"/>
              <a:t>lut</a:t>
            </a:r>
            <a:r>
              <a:rPr lang="en-US" sz="3900" dirty="0"/>
              <a:t> </a:t>
            </a:r>
            <a:r>
              <a:rPr lang="en-US" sz="3900" dirty="0" err="1"/>
              <a:t>zau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1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Ceunak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luhter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Ceunak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luhter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Na lung </a:t>
            </a:r>
            <a:r>
              <a:rPr lang="en-US" sz="3900" dirty="0" err="1"/>
              <a:t>chung</a:t>
            </a:r>
            <a:r>
              <a:rPr lang="en-US" sz="3900" dirty="0"/>
              <a:t> </a:t>
            </a:r>
            <a:r>
              <a:rPr lang="en-US" sz="3900" dirty="0" err="1"/>
              <a:t>innkhar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hung </a:t>
            </a:r>
            <a:r>
              <a:rPr lang="en-US" sz="3900" dirty="0" err="1"/>
              <a:t>hna</a:t>
            </a:r>
            <a:r>
              <a:rPr lang="en-US" sz="3900" dirty="0"/>
              <a:t> law, </a:t>
            </a:r>
            <a:r>
              <a:rPr lang="en-US" sz="3900" dirty="0" err="1"/>
              <a:t>Ceunak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hung </a:t>
            </a:r>
            <a:r>
              <a:rPr lang="en-US" sz="3900" dirty="0" err="1"/>
              <a:t>lut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1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21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268. HMUN SANG CHIN AH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</a:t>
            </a:r>
            <a:r>
              <a:rPr lang="en-US" sz="3900" dirty="0" err="1"/>
              <a:t>Ab</a:t>
            </a:r>
            <a:endParaRPr lang="en-US" sz="3900" dirty="0"/>
          </a:p>
        </p:txBody>
      </p:sp>
    </p:spTree>
  </p:cSld>
  <p:clrMapOvr>
    <a:masterClrMapping/>
  </p:clrMapOvr>
</p:sld>
</file>

<file path=ppt/slides/slide21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Cunglei</a:t>
            </a:r>
            <a:r>
              <a:rPr lang="en-US" sz="3900" dirty="0"/>
              <a:t> ram cu ka </a:t>
            </a:r>
            <a:r>
              <a:rPr lang="en-US" sz="3900" dirty="0" err="1"/>
              <a:t>panh</a:t>
            </a:r>
            <a:r>
              <a:rPr lang="en-US" sz="3900" dirty="0"/>
              <a:t> </a:t>
            </a:r>
            <a:r>
              <a:rPr lang="en-US" sz="3900" dirty="0" err="1"/>
              <a:t>lengmang</a:t>
            </a:r>
            <a:r>
              <a:rPr lang="en-US" sz="3900" dirty="0"/>
              <a:t>, </a:t>
            </a:r>
            <a:r>
              <a:rPr lang="en-US" sz="3900" dirty="0" err="1"/>
              <a:t>Nifa</a:t>
            </a:r>
            <a:r>
              <a:rPr lang="en-US" sz="3900" dirty="0"/>
              <a:t> </a:t>
            </a:r>
            <a:r>
              <a:rPr lang="en-US" sz="3900" dirty="0" err="1"/>
              <a:t>te</a:t>
            </a:r>
            <a:r>
              <a:rPr lang="en-US" sz="3900" dirty="0"/>
              <a:t>-in </a:t>
            </a:r>
            <a:r>
              <a:rPr lang="en-US" sz="3900" dirty="0" err="1"/>
              <a:t>hmun</a:t>
            </a:r>
            <a:r>
              <a:rPr lang="en-US" sz="3900" dirty="0"/>
              <a:t> sang ka </a:t>
            </a:r>
            <a:r>
              <a:rPr lang="en-US" sz="3900" dirty="0" err="1"/>
              <a:t>phan</a:t>
            </a:r>
            <a:r>
              <a:rPr lang="en-US" sz="3900" dirty="0"/>
              <a:t>, </a:t>
            </a:r>
            <a:r>
              <a:rPr lang="en-US" sz="3900" dirty="0" err="1"/>
              <a:t>Thlacam</a:t>
            </a:r>
            <a:r>
              <a:rPr lang="en-US" sz="3900" dirty="0"/>
              <a:t> </a:t>
            </a:r>
            <a:r>
              <a:rPr lang="en-US" sz="3900" dirty="0" err="1"/>
              <a:t>pah</a:t>
            </a:r>
            <a:r>
              <a:rPr lang="en-US" sz="3900" dirty="0"/>
              <a:t> in ka </a:t>
            </a:r>
            <a:r>
              <a:rPr lang="en-US" sz="3900" dirty="0" err="1"/>
              <a:t>fuh</a:t>
            </a:r>
            <a:r>
              <a:rPr lang="en-US" sz="3900" dirty="0"/>
              <a:t> </a:t>
            </a:r>
            <a:r>
              <a:rPr lang="en-US" sz="3900" dirty="0" err="1"/>
              <a:t>hnu</a:t>
            </a:r>
            <a:r>
              <a:rPr lang="en-US" sz="3900" dirty="0"/>
              <a:t> ah,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hmunsang</a:t>
            </a:r>
            <a:r>
              <a:rPr lang="en-US" sz="3900" dirty="0"/>
              <a:t> ah ka </a:t>
            </a:r>
            <a:r>
              <a:rPr lang="en-US" sz="3900" dirty="0" err="1"/>
              <a:t>dirter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1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Bawipa</a:t>
            </a:r>
            <a:r>
              <a:rPr lang="en-US" sz="3900" dirty="0"/>
              <a:t>, ka </a:t>
            </a:r>
            <a:r>
              <a:rPr lang="en-US" sz="3900" dirty="0" err="1"/>
              <a:t>thawh</a:t>
            </a:r>
            <a:r>
              <a:rPr lang="en-US" sz="3900" dirty="0"/>
              <a:t> law dir </a:t>
            </a:r>
            <a:r>
              <a:rPr lang="en-US" sz="3900" dirty="0" err="1"/>
              <a:t>tuah</a:t>
            </a:r>
            <a:r>
              <a:rPr lang="en-US" sz="3900" dirty="0"/>
              <a:t> </a:t>
            </a:r>
            <a:r>
              <a:rPr lang="en-US" sz="3900" dirty="0" err="1"/>
              <a:t>ning</a:t>
            </a:r>
            <a:r>
              <a:rPr lang="en-US" sz="3900" dirty="0"/>
              <a:t>, </a:t>
            </a:r>
            <a:r>
              <a:rPr lang="en-US" sz="3900" dirty="0" err="1"/>
              <a:t>Zumhnak</a:t>
            </a:r>
            <a:r>
              <a:rPr lang="en-US" sz="3900" dirty="0"/>
              <a:t> in </a:t>
            </a:r>
            <a:r>
              <a:rPr lang="en-US" sz="3900" dirty="0" err="1"/>
              <a:t>vancung</a:t>
            </a:r>
            <a:r>
              <a:rPr lang="en-US" sz="3900" dirty="0"/>
              <a:t> ram </a:t>
            </a:r>
            <a:r>
              <a:rPr lang="en-US" sz="3900" dirty="0" err="1"/>
              <a:t>nuam</a:t>
            </a:r>
            <a:r>
              <a:rPr lang="en-US" sz="3900" dirty="0"/>
              <a:t> ah, Ka </a:t>
            </a:r>
            <a:r>
              <a:rPr lang="en-US" sz="3900" dirty="0" err="1"/>
              <a:t>phanh</a:t>
            </a:r>
            <a:r>
              <a:rPr lang="en-US" sz="3900" dirty="0"/>
              <a:t> bal lo mi ram ah </a:t>
            </a:r>
            <a:r>
              <a:rPr lang="en-US" sz="3900" dirty="0" err="1"/>
              <a:t>cun</a:t>
            </a:r>
            <a:r>
              <a:rPr lang="en-US" sz="3900" dirty="0"/>
              <a:t>, </a:t>
            </a:r>
            <a:r>
              <a:rPr lang="en-US" sz="3900" dirty="0" err="1"/>
              <a:t>Bawipa</a:t>
            </a:r>
            <a:r>
              <a:rPr lang="en-US" sz="3900" dirty="0"/>
              <a:t>, </a:t>
            </a:r>
            <a:r>
              <a:rPr lang="en-US" sz="3900" dirty="0" err="1"/>
              <a:t>hmunsang</a:t>
            </a:r>
            <a:r>
              <a:rPr lang="en-US" sz="3900" dirty="0"/>
              <a:t> chin ka </a:t>
            </a:r>
            <a:r>
              <a:rPr lang="en-US" sz="3900" dirty="0" err="1"/>
              <a:t>phanhter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1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Tihphannak</a:t>
            </a:r>
            <a:r>
              <a:rPr lang="en-US" sz="3900" dirty="0"/>
              <a:t> ram </a:t>
            </a:r>
            <a:r>
              <a:rPr lang="en-US" sz="3900" dirty="0" err="1"/>
              <a:t>mui</a:t>
            </a:r>
            <a:r>
              <a:rPr lang="en-US" sz="3900" dirty="0"/>
              <a:t> </a:t>
            </a:r>
            <a:r>
              <a:rPr lang="en-US" sz="3900" dirty="0" err="1"/>
              <a:t>chungah</a:t>
            </a:r>
            <a:r>
              <a:rPr lang="en-US" sz="3900" dirty="0"/>
              <a:t> </a:t>
            </a:r>
            <a:r>
              <a:rPr lang="en-US" sz="3900" dirty="0" err="1"/>
              <a:t>hin</a:t>
            </a:r>
            <a:r>
              <a:rPr lang="en-US" sz="3900" dirty="0"/>
              <a:t>, </a:t>
            </a:r>
            <a:r>
              <a:rPr lang="en-US" sz="3900" dirty="0" err="1"/>
              <a:t>Sau</a:t>
            </a:r>
            <a:r>
              <a:rPr lang="en-US" sz="3900" dirty="0"/>
              <a:t> </a:t>
            </a:r>
            <a:r>
              <a:rPr lang="en-US" sz="3900" dirty="0" err="1"/>
              <a:t>deuh</a:t>
            </a:r>
            <a:r>
              <a:rPr lang="en-US" sz="3900" dirty="0"/>
              <a:t> um cu ka </a:t>
            </a:r>
            <a:r>
              <a:rPr lang="en-US" sz="3900" dirty="0" err="1"/>
              <a:t>zuam</a:t>
            </a:r>
            <a:r>
              <a:rPr lang="en-US" sz="3900" dirty="0"/>
              <a:t> </a:t>
            </a:r>
            <a:r>
              <a:rPr lang="en-US" sz="3900" dirty="0" err="1"/>
              <a:t>ti</a:t>
            </a:r>
            <a:r>
              <a:rPr lang="en-US" sz="3900" dirty="0"/>
              <a:t> lo, Mi </a:t>
            </a:r>
            <a:r>
              <a:rPr lang="en-US" sz="3900" dirty="0" err="1"/>
              <a:t>cheu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um duh </a:t>
            </a:r>
            <a:r>
              <a:rPr lang="en-US" sz="3900" dirty="0" err="1"/>
              <a:t>hmanh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, Kei </a:t>
            </a:r>
            <a:r>
              <a:rPr lang="en-US" sz="3900" dirty="0" err="1"/>
              <a:t>tinhmi</a:t>
            </a:r>
            <a:r>
              <a:rPr lang="en-US" sz="3900" dirty="0"/>
              <a:t> cu </a:t>
            </a:r>
            <a:r>
              <a:rPr lang="en-US" sz="3900" dirty="0" err="1"/>
              <a:t>hmunsang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1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Bawipa</a:t>
            </a:r>
            <a:r>
              <a:rPr lang="en-US" sz="3900" dirty="0"/>
              <a:t>, ka </a:t>
            </a:r>
            <a:r>
              <a:rPr lang="en-US" sz="3900" dirty="0" err="1"/>
              <a:t>thawh</a:t>
            </a:r>
            <a:r>
              <a:rPr lang="en-US" sz="3900" dirty="0"/>
              <a:t> law dir </a:t>
            </a:r>
            <a:r>
              <a:rPr lang="en-US" sz="3900" dirty="0" err="1"/>
              <a:t>tuah</a:t>
            </a:r>
            <a:r>
              <a:rPr lang="en-US" sz="3900" dirty="0"/>
              <a:t> </a:t>
            </a:r>
            <a:r>
              <a:rPr lang="en-US" sz="3900" dirty="0" err="1"/>
              <a:t>ning</a:t>
            </a:r>
            <a:r>
              <a:rPr lang="en-US" sz="3900" dirty="0"/>
              <a:t>, </a:t>
            </a:r>
            <a:r>
              <a:rPr lang="en-US" sz="3900" dirty="0" err="1"/>
              <a:t>Zumhnak</a:t>
            </a:r>
            <a:r>
              <a:rPr lang="en-US" sz="3900" dirty="0"/>
              <a:t> in </a:t>
            </a:r>
            <a:r>
              <a:rPr lang="en-US" sz="3900" dirty="0" err="1"/>
              <a:t>vancung</a:t>
            </a:r>
            <a:r>
              <a:rPr lang="en-US" sz="3900" dirty="0"/>
              <a:t> ram </a:t>
            </a:r>
            <a:r>
              <a:rPr lang="en-US" sz="3900" dirty="0" err="1"/>
              <a:t>nuam</a:t>
            </a:r>
            <a:r>
              <a:rPr lang="en-US" sz="3900" dirty="0"/>
              <a:t> ah, Ka </a:t>
            </a:r>
            <a:r>
              <a:rPr lang="en-US" sz="3900" dirty="0" err="1"/>
              <a:t>phanh</a:t>
            </a:r>
            <a:r>
              <a:rPr lang="en-US" sz="3900" dirty="0"/>
              <a:t> bal lo mi ram ah </a:t>
            </a:r>
            <a:r>
              <a:rPr lang="en-US" sz="3900" dirty="0" err="1"/>
              <a:t>cun</a:t>
            </a:r>
            <a:r>
              <a:rPr lang="en-US" sz="3900" dirty="0"/>
              <a:t>, </a:t>
            </a:r>
            <a:r>
              <a:rPr lang="en-US" sz="3900" dirty="0" err="1"/>
              <a:t>Bawipa</a:t>
            </a:r>
            <a:r>
              <a:rPr lang="en-US" sz="3900" dirty="0"/>
              <a:t>, </a:t>
            </a:r>
            <a:r>
              <a:rPr lang="en-US" sz="3900" dirty="0" err="1"/>
              <a:t>hmunsang</a:t>
            </a:r>
            <a:r>
              <a:rPr lang="en-US" sz="3900" dirty="0"/>
              <a:t> chin ka </a:t>
            </a:r>
            <a:r>
              <a:rPr lang="en-US" sz="3900" dirty="0" err="1"/>
              <a:t>phanhter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1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Satan </a:t>
            </a:r>
            <a:r>
              <a:rPr lang="en-US" sz="3900" dirty="0" err="1"/>
              <a:t>sual</a:t>
            </a:r>
            <a:r>
              <a:rPr lang="en-US" sz="3900" dirty="0"/>
              <a:t> </a:t>
            </a:r>
            <a:r>
              <a:rPr lang="en-US" sz="3900" dirty="0" err="1"/>
              <a:t>thurnak</a:t>
            </a:r>
            <a:r>
              <a:rPr lang="en-US" sz="3900" dirty="0"/>
              <a:t> tong </a:t>
            </a:r>
            <a:r>
              <a:rPr lang="en-US" sz="3900" dirty="0" err="1"/>
              <a:t>hmanhning</a:t>
            </a:r>
            <a:r>
              <a:rPr lang="en-US" sz="3900" dirty="0"/>
              <a:t>, </a:t>
            </a:r>
            <a:r>
              <a:rPr lang="en-US" sz="3900" dirty="0" err="1"/>
              <a:t>Va</a:t>
            </a:r>
            <a:r>
              <a:rPr lang="en-US" sz="3900" dirty="0"/>
              <a:t> bang a sang in </a:t>
            </a:r>
            <a:r>
              <a:rPr lang="en-US" sz="3900" dirty="0" err="1"/>
              <a:t>zuan</a:t>
            </a:r>
            <a:r>
              <a:rPr lang="en-US" sz="3900" dirty="0"/>
              <a:t> ka duh, </a:t>
            </a:r>
            <a:r>
              <a:rPr lang="en-US" sz="3900" dirty="0" err="1"/>
              <a:t>Mithiang</a:t>
            </a:r>
            <a:r>
              <a:rPr lang="en-US" sz="3900" dirty="0"/>
              <a:t> mi </a:t>
            </a:r>
            <a:r>
              <a:rPr lang="en-US" sz="3900" dirty="0" err="1"/>
              <a:t>hla</a:t>
            </a:r>
            <a:r>
              <a:rPr lang="en-US" sz="3900" dirty="0"/>
              <a:t> </a:t>
            </a:r>
            <a:r>
              <a:rPr lang="en-US" sz="3900" dirty="0" err="1"/>
              <a:t>sak</a:t>
            </a:r>
            <a:r>
              <a:rPr lang="en-US" sz="3900" dirty="0"/>
              <a:t> </a:t>
            </a:r>
            <a:r>
              <a:rPr lang="en-US" sz="3900" dirty="0" err="1"/>
              <a:t>thawng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cu, </a:t>
            </a:r>
            <a:r>
              <a:rPr lang="en-US" sz="3900" dirty="0" err="1"/>
              <a:t>Zumhnak</a:t>
            </a:r>
            <a:r>
              <a:rPr lang="en-US" sz="3900" dirty="0"/>
              <a:t> </a:t>
            </a:r>
            <a:r>
              <a:rPr lang="en-US" sz="3900" dirty="0" err="1"/>
              <a:t>hnathlam</a:t>
            </a:r>
            <a:r>
              <a:rPr lang="en-US" sz="3900" dirty="0"/>
              <a:t> in ka </a:t>
            </a:r>
            <a:r>
              <a:rPr lang="en-US" sz="3900" dirty="0" err="1"/>
              <a:t>theih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1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Bawipa</a:t>
            </a:r>
            <a:r>
              <a:rPr lang="en-US" sz="3900" dirty="0"/>
              <a:t>, ka </a:t>
            </a:r>
            <a:r>
              <a:rPr lang="en-US" sz="3900" dirty="0" err="1"/>
              <a:t>thawh</a:t>
            </a:r>
            <a:r>
              <a:rPr lang="en-US" sz="3900" dirty="0"/>
              <a:t> law dir </a:t>
            </a:r>
            <a:r>
              <a:rPr lang="en-US" sz="3900" dirty="0" err="1"/>
              <a:t>tuah</a:t>
            </a:r>
            <a:r>
              <a:rPr lang="en-US" sz="3900" dirty="0"/>
              <a:t> </a:t>
            </a:r>
            <a:r>
              <a:rPr lang="en-US" sz="3900" dirty="0" err="1"/>
              <a:t>ning</a:t>
            </a:r>
            <a:r>
              <a:rPr lang="en-US" sz="3900" dirty="0"/>
              <a:t>, </a:t>
            </a:r>
            <a:r>
              <a:rPr lang="en-US" sz="3900" dirty="0" err="1"/>
              <a:t>Zumhnak</a:t>
            </a:r>
            <a:r>
              <a:rPr lang="en-US" sz="3900" dirty="0"/>
              <a:t> in </a:t>
            </a:r>
            <a:r>
              <a:rPr lang="en-US" sz="3900" dirty="0" err="1"/>
              <a:t>vancung</a:t>
            </a:r>
            <a:r>
              <a:rPr lang="en-US" sz="3900" dirty="0"/>
              <a:t> ram </a:t>
            </a:r>
            <a:r>
              <a:rPr lang="en-US" sz="3900" dirty="0" err="1"/>
              <a:t>nuam</a:t>
            </a:r>
            <a:r>
              <a:rPr lang="en-US" sz="3900" dirty="0"/>
              <a:t> ah, Ka </a:t>
            </a:r>
            <a:r>
              <a:rPr lang="en-US" sz="3900" dirty="0" err="1"/>
              <a:t>phanh</a:t>
            </a:r>
            <a:r>
              <a:rPr lang="en-US" sz="3900" dirty="0"/>
              <a:t> bal lo mi ram ah </a:t>
            </a:r>
            <a:r>
              <a:rPr lang="en-US" sz="3900" dirty="0" err="1"/>
              <a:t>cun</a:t>
            </a:r>
            <a:r>
              <a:rPr lang="en-US" sz="3900" dirty="0"/>
              <a:t>, </a:t>
            </a:r>
            <a:r>
              <a:rPr lang="en-US" sz="3900" dirty="0" err="1"/>
              <a:t>Bawipa</a:t>
            </a:r>
            <a:r>
              <a:rPr lang="en-US" sz="3900" dirty="0"/>
              <a:t>, </a:t>
            </a:r>
            <a:r>
              <a:rPr lang="en-US" sz="3900" dirty="0" err="1"/>
              <a:t>hmunsang</a:t>
            </a:r>
            <a:r>
              <a:rPr lang="en-US" sz="3900" dirty="0"/>
              <a:t> chin ka </a:t>
            </a:r>
            <a:r>
              <a:rPr lang="en-US" sz="3900" dirty="0" err="1"/>
              <a:t>phanhter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1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A </a:t>
            </a:r>
            <a:r>
              <a:rPr lang="en-US" sz="3900" dirty="0" err="1"/>
              <a:t>sannak</a:t>
            </a:r>
            <a:r>
              <a:rPr lang="en-US" sz="3900" dirty="0"/>
              <a:t> </a:t>
            </a:r>
            <a:r>
              <a:rPr lang="en-US" sz="3900" dirty="0" err="1"/>
              <a:t>bik</a:t>
            </a:r>
            <a:r>
              <a:rPr lang="en-US" sz="3900" dirty="0"/>
              <a:t> ram cu </a:t>
            </a:r>
            <a:r>
              <a:rPr lang="en-US" sz="3900" dirty="0" err="1"/>
              <a:t>phan</a:t>
            </a:r>
            <a:r>
              <a:rPr lang="en-US" sz="3900" dirty="0"/>
              <a:t> in, </a:t>
            </a:r>
            <a:r>
              <a:rPr lang="en-US" sz="3900" dirty="0" err="1"/>
              <a:t>Sunpar</a:t>
            </a:r>
            <a:r>
              <a:rPr lang="en-US" sz="3900" dirty="0"/>
              <a:t> </a:t>
            </a:r>
            <a:r>
              <a:rPr lang="en-US" sz="3900" dirty="0" err="1"/>
              <a:t>ceunak</a:t>
            </a:r>
            <a:r>
              <a:rPr lang="en-US" sz="3900" dirty="0"/>
              <a:t> cu co ka duh, </a:t>
            </a:r>
            <a:r>
              <a:rPr lang="en-US" sz="3900" dirty="0" err="1"/>
              <a:t>Vanram</a:t>
            </a:r>
            <a:r>
              <a:rPr lang="en-US" sz="3900" dirty="0"/>
              <a:t> </a:t>
            </a:r>
            <a:r>
              <a:rPr lang="en-US" sz="3900" dirty="0" err="1"/>
              <a:t>phanh</a:t>
            </a:r>
            <a:r>
              <a:rPr lang="en-US" sz="3900" dirty="0"/>
              <a:t> </a:t>
            </a:r>
            <a:r>
              <a:rPr lang="en-US" sz="3900" dirty="0" err="1"/>
              <a:t>tiang</a:t>
            </a:r>
            <a:r>
              <a:rPr lang="en-US" sz="3900" dirty="0"/>
              <a:t> </a:t>
            </a:r>
            <a:r>
              <a:rPr lang="en-US" sz="3900" dirty="0" err="1"/>
              <a:t>thlacam</a:t>
            </a:r>
            <a:r>
              <a:rPr lang="en-US" sz="3900" dirty="0"/>
              <a:t> </a:t>
            </a:r>
            <a:r>
              <a:rPr lang="en-US" sz="3900" dirty="0" err="1"/>
              <a:t>pah</a:t>
            </a:r>
            <a:r>
              <a:rPr lang="en-US" sz="3900" dirty="0"/>
              <a:t> in,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hmunsang</a:t>
            </a:r>
            <a:r>
              <a:rPr lang="en-US" sz="3900" dirty="0"/>
              <a:t> ah ka </a:t>
            </a:r>
            <a:r>
              <a:rPr lang="en-US" sz="3900" dirty="0" err="1"/>
              <a:t>hruai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1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Bawipa</a:t>
            </a:r>
            <a:r>
              <a:rPr lang="en-US" sz="3900" dirty="0"/>
              <a:t>, ka </a:t>
            </a:r>
            <a:r>
              <a:rPr lang="en-US" sz="3900" dirty="0" err="1"/>
              <a:t>thawh</a:t>
            </a:r>
            <a:r>
              <a:rPr lang="en-US" sz="3900" dirty="0"/>
              <a:t> law dir </a:t>
            </a:r>
            <a:r>
              <a:rPr lang="en-US" sz="3900" dirty="0" err="1"/>
              <a:t>tuah</a:t>
            </a:r>
            <a:r>
              <a:rPr lang="en-US" sz="3900" dirty="0"/>
              <a:t> </a:t>
            </a:r>
            <a:r>
              <a:rPr lang="en-US" sz="3900" dirty="0" err="1"/>
              <a:t>ning</a:t>
            </a:r>
            <a:r>
              <a:rPr lang="en-US" sz="3900" dirty="0"/>
              <a:t>, </a:t>
            </a:r>
            <a:r>
              <a:rPr lang="en-US" sz="3900" dirty="0" err="1"/>
              <a:t>Zumhnak</a:t>
            </a:r>
            <a:r>
              <a:rPr lang="en-US" sz="3900" dirty="0"/>
              <a:t> in </a:t>
            </a:r>
            <a:r>
              <a:rPr lang="en-US" sz="3900" dirty="0" err="1"/>
              <a:t>vancung</a:t>
            </a:r>
            <a:r>
              <a:rPr lang="en-US" sz="3900" dirty="0"/>
              <a:t> ram </a:t>
            </a:r>
            <a:r>
              <a:rPr lang="en-US" sz="3900" dirty="0" err="1"/>
              <a:t>nuam</a:t>
            </a:r>
            <a:r>
              <a:rPr lang="en-US" sz="3900" dirty="0"/>
              <a:t> ah, Ka </a:t>
            </a:r>
            <a:r>
              <a:rPr lang="en-US" sz="3900" dirty="0" err="1"/>
              <a:t>phanh</a:t>
            </a:r>
            <a:r>
              <a:rPr lang="en-US" sz="3900" dirty="0"/>
              <a:t> bal lo mi ram ah </a:t>
            </a:r>
            <a:r>
              <a:rPr lang="en-US" sz="3900" dirty="0" err="1"/>
              <a:t>cun</a:t>
            </a:r>
            <a:r>
              <a:rPr lang="en-US" sz="3900" dirty="0"/>
              <a:t>, </a:t>
            </a:r>
            <a:r>
              <a:rPr lang="en-US" sz="3900" dirty="0" err="1"/>
              <a:t>Bawipa</a:t>
            </a:r>
            <a:r>
              <a:rPr lang="en-US" sz="3900" dirty="0"/>
              <a:t>, </a:t>
            </a:r>
            <a:r>
              <a:rPr lang="en-US" sz="3900" dirty="0" err="1"/>
              <a:t>hmunsang</a:t>
            </a:r>
            <a:r>
              <a:rPr lang="en-US" sz="3900" dirty="0"/>
              <a:t> chin ka </a:t>
            </a:r>
            <a:r>
              <a:rPr lang="en-US" sz="3900" dirty="0" err="1"/>
              <a:t>phanhter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1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21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269. KAN NUNTER THAN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G</a:t>
            </a:r>
          </a:p>
        </p:txBody>
      </p:sp>
    </p:spTree>
  </p:cSld>
  <p:clrMapOvr>
    <a:masterClrMapping/>
  </p:clrMapOvr>
</p:sld>
</file>

<file path=ppt/slides/slide21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04368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nl-NL" sz="3900" dirty="0"/>
              <a:t>1. Maw Pathian, thihnak tei in, Vancung kalmi, Na dawt Fapa Jesuh ca-ah kan in thangthat.</a:t>
            </a:r>
            <a:endParaRPr lang="en-US" sz="3900" dirty="0"/>
          </a:p>
        </p:txBody>
      </p:sp>
    </p:spTree>
  </p:cSld>
  <p:clrMapOvr>
    <a:masterClrMapping/>
  </p:clrMapOvr>
</p:sld>
</file>

<file path=ppt/slides/slide21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Hal-le-</a:t>
            </a:r>
            <a:r>
              <a:rPr lang="en-US" sz="3900" dirty="0" err="1"/>
              <a:t>lu</a:t>
            </a:r>
            <a:r>
              <a:rPr lang="en-US" sz="3900" dirty="0"/>
              <a:t>-</a:t>
            </a:r>
            <a:r>
              <a:rPr lang="en-US" sz="3900" dirty="0" err="1"/>
              <a:t>jah</a:t>
            </a:r>
            <a:r>
              <a:rPr lang="en-US" sz="3900" dirty="0"/>
              <a:t>, </a:t>
            </a:r>
            <a:r>
              <a:rPr lang="en-US" sz="3900" dirty="0" err="1"/>
              <a:t>Lianhngan</a:t>
            </a:r>
            <a:r>
              <a:rPr lang="en-US" sz="3900" dirty="0"/>
              <a:t>, </a:t>
            </a:r>
            <a:r>
              <a:rPr lang="en-US" sz="3900" dirty="0" err="1"/>
              <a:t>sunpar</a:t>
            </a:r>
            <a:r>
              <a:rPr lang="en-US" sz="3900" dirty="0"/>
              <a:t>; Hal-le-</a:t>
            </a:r>
            <a:r>
              <a:rPr lang="en-US" sz="3900" dirty="0" err="1"/>
              <a:t>lu</a:t>
            </a:r>
            <a:r>
              <a:rPr lang="en-US" sz="3900" dirty="0"/>
              <a:t>-</a:t>
            </a:r>
            <a:r>
              <a:rPr lang="en-US" sz="3900" dirty="0" err="1"/>
              <a:t>jah</a:t>
            </a:r>
            <a:r>
              <a:rPr lang="en-US" sz="3900" dirty="0"/>
              <a:t>, Amen! Hal-le-</a:t>
            </a:r>
            <a:r>
              <a:rPr lang="en-US" sz="3900" dirty="0" err="1"/>
              <a:t>lu</a:t>
            </a:r>
            <a:r>
              <a:rPr lang="en-US" sz="3900" dirty="0"/>
              <a:t>-</a:t>
            </a:r>
            <a:r>
              <a:rPr lang="en-US" sz="3900" dirty="0" err="1"/>
              <a:t>jah</a:t>
            </a:r>
            <a:r>
              <a:rPr lang="en-US" sz="3900" dirty="0"/>
              <a:t>, Nang </a:t>
            </a:r>
            <a:r>
              <a:rPr lang="en-US" sz="3900" dirty="0" err="1"/>
              <a:t>ta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si</a:t>
            </a:r>
            <a:r>
              <a:rPr lang="en-US" sz="3900" dirty="0"/>
              <a:t>, Kan </a:t>
            </a:r>
            <a:r>
              <a:rPr lang="en-US" sz="3900" dirty="0" err="1"/>
              <a:t>nunter</a:t>
            </a:r>
            <a:r>
              <a:rPr lang="en-US" sz="3900" dirty="0"/>
              <a:t> than </a:t>
            </a:r>
            <a:r>
              <a:rPr lang="en-US" sz="3900" dirty="0" err="1"/>
              <a:t>tuah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1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Maw </a:t>
            </a:r>
            <a:r>
              <a:rPr lang="en-US" sz="3900" dirty="0" err="1"/>
              <a:t>Pathian</a:t>
            </a:r>
            <a:r>
              <a:rPr lang="en-US" sz="3900" dirty="0"/>
              <a:t>,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ceunak</a:t>
            </a:r>
            <a:r>
              <a:rPr lang="en-US" sz="3900" dirty="0"/>
              <a:t> </a:t>
            </a:r>
            <a:r>
              <a:rPr lang="en-US" sz="3900" dirty="0" err="1"/>
              <a:t>Thlarau</a:t>
            </a:r>
            <a:r>
              <a:rPr lang="en-US" sz="3900" dirty="0"/>
              <a:t> ca-ah, </a:t>
            </a:r>
            <a:r>
              <a:rPr lang="en-US" sz="3900" dirty="0" err="1"/>
              <a:t>Khamhbawi</a:t>
            </a:r>
            <a:r>
              <a:rPr lang="en-US" sz="3900" dirty="0"/>
              <a:t>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hmuhsak</a:t>
            </a:r>
            <a:r>
              <a:rPr lang="en-US" sz="3900" dirty="0"/>
              <a:t> ca-ah </a:t>
            </a:r>
            <a:r>
              <a:rPr lang="en-US" sz="3900" dirty="0" err="1"/>
              <a:t>kan</a:t>
            </a:r>
            <a:r>
              <a:rPr lang="en-US" sz="3900" dirty="0"/>
              <a:t> in </a:t>
            </a:r>
            <a:r>
              <a:rPr lang="en-US" sz="3900" dirty="0" err="1"/>
              <a:t>thangthat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1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Hal-le-</a:t>
            </a:r>
            <a:r>
              <a:rPr lang="en-US" sz="3900" dirty="0" err="1"/>
              <a:t>lu</a:t>
            </a:r>
            <a:r>
              <a:rPr lang="en-US" sz="3900" dirty="0"/>
              <a:t>-</a:t>
            </a:r>
            <a:r>
              <a:rPr lang="en-US" sz="3900" dirty="0" err="1"/>
              <a:t>jah</a:t>
            </a:r>
            <a:r>
              <a:rPr lang="en-US" sz="3900" dirty="0"/>
              <a:t>, </a:t>
            </a:r>
            <a:r>
              <a:rPr lang="en-US" sz="3900" dirty="0" err="1"/>
              <a:t>Lianhngan</a:t>
            </a:r>
            <a:r>
              <a:rPr lang="en-US" sz="3900" dirty="0"/>
              <a:t>, </a:t>
            </a:r>
            <a:r>
              <a:rPr lang="en-US" sz="3900" dirty="0" err="1"/>
              <a:t>sunpar</a:t>
            </a:r>
            <a:r>
              <a:rPr lang="en-US" sz="3900" dirty="0"/>
              <a:t>; Hal-le-</a:t>
            </a:r>
            <a:r>
              <a:rPr lang="en-US" sz="3900" dirty="0" err="1"/>
              <a:t>lu</a:t>
            </a:r>
            <a:r>
              <a:rPr lang="en-US" sz="3900" dirty="0"/>
              <a:t>-</a:t>
            </a:r>
            <a:r>
              <a:rPr lang="en-US" sz="3900" dirty="0" err="1"/>
              <a:t>jah</a:t>
            </a:r>
            <a:r>
              <a:rPr lang="en-US" sz="3900" dirty="0"/>
              <a:t>, Amen! Hal-le-</a:t>
            </a:r>
            <a:r>
              <a:rPr lang="en-US" sz="3900" dirty="0" err="1"/>
              <a:t>lu</a:t>
            </a:r>
            <a:r>
              <a:rPr lang="en-US" sz="3900" dirty="0"/>
              <a:t>-</a:t>
            </a:r>
            <a:r>
              <a:rPr lang="en-US" sz="3900" dirty="0" err="1"/>
              <a:t>jah</a:t>
            </a:r>
            <a:r>
              <a:rPr lang="en-US" sz="3900" dirty="0"/>
              <a:t>, Nang </a:t>
            </a:r>
            <a:r>
              <a:rPr lang="en-US" sz="3900" dirty="0" err="1"/>
              <a:t>ta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si</a:t>
            </a:r>
            <a:r>
              <a:rPr lang="en-US" sz="3900" dirty="0"/>
              <a:t>, Kan </a:t>
            </a:r>
            <a:r>
              <a:rPr lang="en-US" sz="3900" dirty="0" err="1"/>
              <a:t>nunter</a:t>
            </a:r>
            <a:r>
              <a:rPr lang="en-US" sz="3900" dirty="0"/>
              <a:t> than </a:t>
            </a:r>
            <a:r>
              <a:rPr lang="en-US" sz="3900" dirty="0" err="1"/>
              <a:t>tuah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1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Thah</a:t>
            </a:r>
            <a:r>
              <a:rPr lang="en-US" sz="3900" dirty="0"/>
              <a:t> </a:t>
            </a:r>
            <a:r>
              <a:rPr lang="en-US" sz="3900" dirty="0" err="1"/>
              <a:t>ciami</a:t>
            </a:r>
            <a:r>
              <a:rPr lang="en-US" sz="3900" dirty="0"/>
              <a:t> </a:t>
            </a:r>
            <a:r>
              <a:rPr lang="en-US" sz="3900" dirty="0" err="1"/>
              <a:t>Tuufa,sunpar</a:t>
            </a:r>
            <a:r>
              <a:rPr lang="en-US" sz="3900" dirty="0"/>
              <a:t> </a:t>
            </a:r>
            <a:r>
              <a:rPr lang="en-US" sz="3900" dirty="0" err="1"/>
              <a:t>thangthat</a:t>
            </a:r>
            <a:r>
              <a:rPr lang="en-US" sz="3900" dirty="0"/>
              <a:t>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, Kan </a:t>
            </a:r>
            <a:r>
              <a:rPr lang="en-US" sz="3900" dirty="0" err="1"/>
              <a:t>sual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 </a:t>
            </a:r>
            <a:r>
              <a:rPr lang="en-US" sz="3900" dirty="0" err="1"/>
              <a:t>phortu</a:t>
            </a:r>
            <a:r>
              <a:rPr lang="en-US" sz="3900" dirty="0"/>
              <a:t> le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thiantertu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1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Hal-le-</a:t>
            </a:r>
            <a:r>
              <a:rPr lang="en-US" sz="3900" dirty="0" err="1"/>
              <a:t>lu</a:t>
            </a:r>
            <a:r>
              <a:rPr lang="en-US" sz="3900" dirty="0"/>
              <a:t>-</a:t>
            </a:r>
            <a:r>
              <a:rPr lang="en-US" sz="3900" dirty="0" err="1"/>
              <a:t>jah</a:t>
            </a:r>
            <a:r>
              <a:rPr lang="en-US" sz="3900" dirty="0"/>
              <a:t>, </a:t>
            </a:r>
            <a:r>
              <a:rPr lang="en-US" sz="3900" dirty="0" err="1"/>
              <a:t>Lianhngan</a:t>
            </a:r>
            <a:r>
              <a:rPr lang="en-US" sz="3900" dirty="0"/>
              <a:t>, </a:t>
            </a:r>
            <a:r>
              <a:rPr lang="en-US" sz="3900" dirty="0" err="1"/>
              <a:t>sunpar</a:t>
            </a:r>
            <a:r>
              <a:rPr lang="en-US" sz="3900" dirty="0"/>
              <a:t>; Hal-le-</a:t>
            </a:r>
            <a:r>
              <a:rPr lang="en-US" sz="3900" dirty="0" err="1"/>
              <a:t>lu</a:t>
            </a:r>
            <a:r>
              <a:rPr lang="en-US" sz="3900" dirty="0"/>
              <a:t>-</a:t>
            </a:r>
            <a:r>
              <a:rPr lang="en-US" sz="3900" dirty="0" err="1"/>
              <a:t>jah</a:t>
            </a:r>
            <a:r>
              <a:rPr lang="en-US" sz="3900" dirty="0"/>
              <a:t>, Amen! Hal-le-</a:t>
            </a:r>
            <a:r>
              <a:rPr lang="en-US" sz="3900" dirty="0" err="1"/>
              <a:t>lu</a:t>
            </a:r>
            <a:r>
              <a:rPr lang="en-US" sz="3900" dirty="0"/>
              <a:t>-</a:t>
            </a:r>
            <a:r>
              <a:rPr lang="en-US" sz="3900" dirty="0" err="1"/>
              <a:t>jah</a:t>
            </a:r>
            <a:r>
              <a:rPr lang="en-US" sz="3900" dirty="0"/>
              <a:t>, Nang </a:t>
            </a:r>
            <a:r>
              <a:rPr lang="en-US" sz="3900" dirty="0" err="1"/>
              <a:t>ta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si</a:t>
            </a:r>
            <a:r>
              <a:rPr lang="en-US" sz="3900" dirty="0"/>
              <a:t>, Kan </a:t>
            </a:r>
            <a:r>
              <a:rPr lang="en-US" sz="3900" dirty="0" err="1"/>
              <a:t>nunter</a:t>
            </a:r>
            <a:r>
              <a:rPr lang="en-US" sz="3900" dirty="0"/>
              <a:t> than </a:t>
            </a:r>
            <a:r>
              <a:rPr lang="en-US" sz="3900" dirty="0" err="1"/>
              <a:t>tuah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1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Kan </a:t>
            </a:r>
            <a:r>
              <a:rPr lang="en-US" sz="3900" dirty="0" err="1"/>
              <a:t>nunter</a:t>
            </a:r>
            <a:r>
              <a:rPr lang="en-US" sz="3900" dirty="0"/>
              <a:t> than law, Na </a:t>
            </a:r>
            <a:r>
              <a:rPr lang="en-US" sz="3900" dirty="0" err="1"/>
              <a:t>dawtnak</a:t>
            </a:r>
            <a:r>
              <a:rPr lang="en-US" sz="3900" dirty="0"/>
              <a:t> sung </a:t>
            </a:r>
            <a:r>
              <a:rPr lang="en-US" sz="3900" dirty="0" err="1"/>
              <a:t>bik</a:t>
            </a:r>
            <a:r>
              <a:rPr lang="en-US" sz="3900" dirty="0"/>
              <a:t> le, Na </a:t>
            </a:r>
            <a:r>
              <a:rPr lang="en-US" sz="3900" dirty="0" err="1"/>
              <a:t>vancung</a:t>
            </a:r>
            <a:r>
              <a:rPr lang="en-US" sz="3900" dirty="0"/>
              <a:t> </a:t>
            </a:r>
            <a:r>
              <a:rPr lang="en-US" sz="3900" dirty="0" err="1"/>
              <a:t>mei</a:t>
            </a:r>
            <a:r>
              <a:rPr lang="en-US" sz="3900" dirty="0"/>
              <a:t> in, </a:t>
            </a:r>
            <a:r>
              <a:rPr lang="en-US" sz="3900" dirty="0" err="1"/>
              <a:t>kan</a:t>
            </a:r>
            <a:r>
              <a:rPr lang="en-US" sz="3900" dirty="0"/>
              <a:t> lung </a:t>
            </a:r>
            <a:r>
              <a:rPr lang="en-US" sz="3900" dirty="0" err="1"/>
              <a:t>chung</a:t>
            </a:r>
            <a:r>
              <a:rPr lang="en-US" sz="3900" dirty="0"/>
              <a:t> hi </a:t>
            </a:r>
            <a:r>
              <a:rPr lang="en-US" sz="3900" dirty="0" err="1"/>
              <a:t>alhter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1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Hal-le-</a:t>
            </a:r>
            <a:r>
              <a:rPr lang="en-US" sz="3900" dirty="0" err="1"/>
              <a:t>lu</a:t>
            </a:r>
            <a:r>
              <a:rPr lang="en-US" sz="3900" dirty="0"/>
              <a:t>-</a:t>
            </a:r>
            <a:r>
              <a:rPr lang="en-US" sz="3900" dirty="0" err="1"/>
              <a:t>jah</a:t>
            </a:r>
            <a:r>
              <a:rPr lang="en-US" sz="3900" dirty="0"/>
              <a:t>, </a:t>
            </a:r>
            <a:r>
              <a:rPr lang="en-US" sz="3900" dirty="0" err="1"/>
              <a:t>Lianhngan</a:t>
            </a:r>
            <a:r>
              <a:rPr lang="en-US" sz="3900" dirty="0"/>
              <a:t>, </a:t>
            </a:r>
            <a:r>
              <a:rPr lang="en-US" sz="3900" dirty="0" err="1"/>
              <a:t>sunpar</a:t>
            </a:r>
            <a:r>
              <a:rPr lang="en-US" sz="3900" dirty="0"/>
              <a:t>; Hal-le-</a:t>
            </a:r>
            <a:r>
              <a:rPr lang="en-US" sz="3900" dirty="0" err="1"/>
              <a:t>lu</a:t>
            </a:r>
            <a:r>
              <a:rPr lang="en-US" sz="3900" dirty="0"/>
              <a:t>-</a:t>
            </a:r>
            <a:r>
              <a:rPr lang="en-US" sz="3900" dirty="0" err="1"/>
              <a:t>jah</a:t>
            </a:r>
            <a:r>
              <a:rPr lang="en-US" sz="3900" dirty="0"/>
              <a:t>, Amen! Hal-le-</a:t>
            </a:r>
            <a:r>
              <a:rPr lang="en-US" sz="3900" dirty="0" err="1"/>
              <a:t>lu</a:t>
            </a:r>
            <a:r>
              <a:rPr lang="en-US" sz="3900" dirty="0"/>
              <a:t>-</a:t>
            </a:r>
            <a:r>
              <a:rPr lang="en-US" sz="3900" dirty="0" err="1"/>
              <a:t>jah</a:t>
            </a:r>
            <a:r>
              <a:rPr lang="en-US" sz="3900" dirty="0"/>
              <a:t>, Nang </a:t>
            </a:r>
            <a:r>
              <a:rPr lang="en-US" sz="3900" dirty="0" err="1"/>
              <a:t>ta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si</a:t>
            </a:r>
            <a:r>
              <a:rPr lang="en-US" sz="3900" dirty="0"/>
              <a:t>, Kan </a:t>
            </a:r>
            <a:r>
              <a:rPr lang="en-US" sz="3900" dirty="0" err="1"/>
              <a:t>nunter</a:t>
            </a:r>
            <a:r>
              <a:rPr lang="en-US" sz="3900" dirty="0"/>
              <a:t> than </a:t>
            </a:r>
            <a:r>
              <a:rPr lang="en-US" sz="3900" dirty="0" err="1"/>
              <a:t>tuah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1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21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270. PATHIAN RIAN CA, KUT TAM A HERH</a:t>
            </a:r>
          </a:p>
          <a:p>
            <a:r>
              <a:rPr lang="en-US" sz="3900" dirty="0" err="1"/>
              <a:t>Doh</a:t>
            </a:r>
            <a:r>
              <a:rPr lang="en-US" sz="3900" dirty="0"/>
              <a:t> is G</a:t>
            </a:r>
          </a:p>
        </p:txBody>
      </p:sp>
    </p:spTree>
  </p:cSld>
  <p:clrMapOvr>
    <a:masterClrMapping/>
  </p:clrMapOvr>
</p:sld>
</file>

<file path=ppt/slides/slide21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Pathian</a:t>
            </a:r>
            <a:r>
              <a:rPr lang="en-US" sz="3900" dirty="0"/>
              <a:t>,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rian-tuannak</a:t>
            </a:r>
            <a:r>
              <a:rPr lang="en-US" sz="3900" dirty="0"/>
              <a:t> ah </a:t>
            </a:r>
            <a:r>
              <a:rPr lang="en-US" sz="3900" dirty="0" err="1"/>
              <a:t>hin</a:t>
            </a:r>
            <a:r>
              <a:rPr lang="en-US" sz="3900" dirty="0"/>
              <a:t>, </a:t>
            </a:r>
            <a:r>
              <a:rPr lang="en-US" sz="3900" dirty="0" err="1"/>
              <a:t>Kut</a:t>
            </a:r>
            <a:r>
              <a:rPr lang="en-US" sz="3900" dirty="0"/>
              <a:t> </a:t>
            </a:r>
            <a:r>
              <a:rPr lang="en-US" sz="3900" dirty="0" err="1"/>
              <a:t>tampi</a:t>
            </a:r>
            <a:r>
              <a:rPr lang="en-US" sz="3900" dirty="0"/>
              <a:t> a </a:t>
            </a:r>
            <a:r>
              <a:rPr lang="en-US" sz="3900" dirty="0" err="1"/>
              <a:t>herh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</a:t>
            </a:r>
            <a:r>
              <a:rPr lang="en-US" sz="3900" dirty="0" err="1"/>
              <a:t>Kannih</a:t>
            </a:r>
            <a:r>
              <a:rPr lang="en-US" sz="3900" dirty="0"/>
              <a:t> </a:t>
            </a:r>
            <a:r>
              <a:rPr lang="en-US" sz="3900" dirty="0" err="1"/>
              <a:t>tel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duh </a:t>
            </a:r>
            <a:r>
              <a:rPr lang="en-US" sz="3900" dirty="0" err="1"/>
              <a:t>ve</a:t>
            </a:r>
            <a:r>
              <a:rPr lang="en-US" sz="3900" dirty="0"/>
              <a:t> ca-ah, Kan </a:t>
            </a:r>
            <a:r>
              <a:rPr lang="en-US" sz="3900" dirty="0" err="1"/>
              <a:t>laksawng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rak</a:t>
            </a:r>
            <a:r>
              <a:rPr lang="en-US" sz="3900" dirty="0"/>
              <a:t> put.</a:t>
            </a:r>
          </a:p>
        </p:txBody>
      </p:sp>
    </p:spTree>
  </p:cSld>
  <p:clrMapOvr>
    <a:masterClrMapping/>
  </p:clrMapOvr>
</p:sld>
</file>

<file path=ppt/slides/slide21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Bawipa</a:t>
            </a:r>
            <a:r>
              <a:rPr lang="en-US" sz="3900" dirty="0"/>
              <a:t>,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in </a:t>
            </a:r>
            <a:r>
              <a:rPr lang="en-US" sz="3900" dirty="0" err="1"/>
              <a:t>dawt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, Na </a:t>
            </a:r>
            <a:r>
              <a:rPr lang="en-US" sz="3900" dirty="0" err="1"/>
              <a:t>rian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duh ca-ah, Kan </a:t>
            </a:r>
            <a:r>
              <a:rPr lang="en-US" sz="3900" dirty="0" err="1"/>
              <a:t>laksawng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rak</a:t>
            </a:r>
            <a:r>
              <a:rPr lang="en-US" sz="3900" dirty="0"/>
              <a:t> put </a:t>
            </a:r>
            <a:r>
              <a:rPr lang="en-US" sz="3900" dirty="0" err="1"/>
              <a:t>i</a:t>
            </a:r>
            <a:r>
              <a:rPr lang="en-US" sz="3900" dirty="0"/>
              <a:t>, Na </a:t>
            </a:r>
            <a:r>
              <a:rPr lang="en-US" sz="3900" dirty="0" err="1"/>
              <a:t>kehram</a:t>
            </a:r>
            <a:r>
              <a:rPr lang="en-US" sz="3900" dirty="0"/>
              <a:t> ah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chiah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1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Bawipa</a:t>
            </a:r>
            <a:r>
              <a:rPr lang="en-US" sz="3900" dirty="0"/>
              <a:t>,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laksawng</a:t>
            </a:r>
            <a:r>
              <a:rPr lang="en-US" sz="3900" dirty="0"/>
              <a:t> </a:t>
            </a:r>
            <a:r>
              <a:rPr lang="en-US" sz="3900" dirty="0" err="1"/>
              <a:t>tel</a:t>
            </a:r>
            <a:r>
              <a:rPr lang="en-US" sz="3900" dirty="0"/>
              <a:t> lo </a:t>
            </a:r>
            <a:r>
              <a:rPr lang="en-US" sz="3900" dirty="0" err="1"/>
              <a:t>hin</a:t>
            </a:r>
            <a:r>
              <a:rPr lang="en-US" sz="3900" dirty="0"/>
              <a:t>, A </a:t>
            </a:r>
            <a:r>
              <a:rPr lang="en-US" sz="3900" dirty="0" err="1"/>
              <a:t>tuan</a:t>
            </a:r>
            <a:r>
              <a:rPr lang="en-US" sz="3900" dirty="0"/>
              <a:t> </a:t>
            </a:r>
            <a:r>
              <a:rPr lang="en-US" sz="3900" dirty="0" err="1"/>
              <a:t>kho</a:t>
            </a:r>
            <a:r>
              <a:rPr lang="en-US" sz="3900" dirty="0"/>
              <a:t> lo an um, </a:t>
            </a:r>
            <a:r>
              <a:rPr lang="en-US" sz="3900" dirty="0" err="1"/>
              <a:t>Jesuh</a:t>
            </a:r>
            <a:r>
              <a:rPr lang="en-US" sz="3900" dirty="0"/>
              <a:t> min in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cohlang</a:t>
            </a:r>
            <a:r>
              <a:rPr lang="en-US" sz="3900" dirty="0"/>
              <a:t> law, Na duh </a:t>
            </a:r>
            <a:r>
              <a:rPr lang="en-US" sz="3900" dirty="0" err="1"/>
              <a:t>bangin</a:t>
            </a:r>
            <a:r>
              <a:rPr lang="en-US" sz="3900" dirty="0"/>
              <a:t> </a:t>
            </a:r>
            <a:r>
              <a:rPr lang="en-US" sz="3900" dirty="0" err="1"/>
              <a:t>hmang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1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21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fi-FI" sz="3900" dirty="0"/>
              <a:t>271. KA KUT LAWNG IN KA KAI LAI MAW?</a:t>
            </a:r>
          </a:p>
          <a:p>
            <a:r>
              <a:rPr lang="fi-FI" sz="3900" dirty="0"/>
              <a:t>Doh is D</a:t>
            </a:r>
            <a:endParaRPr lang="en-US" sz="3900" dirty="0"/>
          </a:p>
        </p:txBody>
      </p:sp>
    </p:spTree>
  </p:cSld>
  <p:clrMapOvr>
    <a:masterClrMapping/>
  </p:clrMapOvr>
</p:sld>
</file>

<file path=ppt/slides/slide21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Ka </a:t>
            </a:r>
            <a:r>
              <a:rPr lang="en-US" sz="3900" dirty="0" err="1"/>
              <a:t>kut</a:t>
            </a:r>
            <a:r>
              <a:rPr lang="en-US" sz="3900" dirty="0"/>
              <a:t> </a:t>
            </a:r>
            <a:r>
              <a:rPr lang="en-US" sz="3900" dirty="0" err="1"/>
              <a:t>lawng</a:t>
            </a:r>
            <a:r>
              <a:rPr lang="en-US" sz="3900" dirty="0"/>
              <a:t> in ka </a:t>
            </a:r>
            <a:r>
              <a:rPr lang="en-US" sz="3900" dirty="0" err="1"/>
              <a:t>kai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maw, </a:t>
            </a:r>
            <a:r>
              <a:rPr lang="en-US" sz="3900" dirty="0" err="1"/>
              <a:t>Khamhbawi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tonnak</a:t>
            </a:r>
            <a:r>
              <a:rPr lang="en-US" sz="3900" dirty="0"/>
              <a:t> ah, </a:t>
            </a:r>
            <a:r>
              <a:rPr lang="en-US" sz="3900" dirty="0" err="1"/>
              <a:t>Nikhat</a:t>
            </a:r>
            <a:r>
              <a:rPr lang="en-US" sz="3900" dirty="0"/>
              <a:t> </a:t>
            </a:r>
            <a:r>
              <a:rPr lang="en-US" sz="3900" dirty="0" err="1"/>
              <a:t>hmanh</a:t>
            </a:r>
            <a:r>
              <a:rPr lang="en-US" sz="3900" dirty="0"/>
              <a:t> A-</a:t>
            </a:r>
            <a:r>
              <a:rPr lang="en-US" sz="3900" dirty="0" err="1"/>
              <a:t>mah</a:t>
            </a:r>
            <a:r>
              <a:rPr lang="en-US" sz="3900" dirty="0"/>
              <a:t> ca </a:t>
            </a:r>
            <a:r>
              <a:rPr lang="en-US" sz="3900" dirty="0" err="1"/>
              <a:t>tuan</a:t>
            </a:r>
            <a:r>
              <a:rPr lang="en-US" sz="3900" dirty="0"/>
              <a:t> lo, </a:t>
            </a:r>
            <a:r>
              <a:rPr lang="en-US" sz="3900" dirty="0" err="1"/>
              <a:t>Zei</a:t>
            </a:r>
            <a:r>
              <a:rPr lang="en-US" sz="3900" dirty="0"/>
              <a:t> ka </a:t>
            </a:r>
            <a:r>
              <a:rPr lang="en-US" sz="3900" dirty="0" err="1"/>
              <a:t>pe</a:t>
            </a:r>
            <a:r>
              <a:rPr lang="en-US" sz="3900" dirty="0"/>
              <a:t> lo, </a:t>
            </a:r>
            <a:r>
              <a:rPr lang="en-US" sz="3900" dirty="0" err="1"/>
              <a:t>Keimah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1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Ka </a:t>
            </a:r>
            <a:r>
              <a:rPr lang="en-US" sz="3900" dirty="0" err="1"/>
              <a:t>kut</a:t>
            </a:r>
            <a:r>
              <a:rPr lang="en-US" sz="3900" dirty="0"/>
              <a:t> </a:t>
            </a:r>
            <a:r>
              <a:rPr lang="en-US" sz="3900" dirty="0" err="1"/>
              <a:t>lawng</a:t>
            </a:r>
            <a:r>
              <a:rPr lang="en-US" sz="3900" dirty="0"/>
              <a:t> in ka </a:t>
            </a:r>
            <a:r>
              <a:rPr lang="en-US" sz="3900" dirty="0" err="1"/>
              <a:t>kai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maw? Hi bang </a:t>
            </a:r>
            <a:r>
              <a:rPr lang="en-US" sz="3900" dirty="0" err="1"/>
              <a:t>Khamhbawi</a:t>
            </a:r>
            <a:r>
              <a:rPr lang="en-US" sz="3900" dirty="0"/>
              <a:t> ka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Hawikom</a:t>
            </a:r>
            <a:r>
              <a:rPr lang="en-US" sz="3900" dirty="0"/>
              <a:t> </a:t>
            </a:r>
            <a:r>
              <a:rPr lang="en-US" sz="3900" dirty="0" err="1"/>
              <a:t>te</a:t>
            </a:r>
            <a:r>
              <a:rPr lang="en-US" sz="3900" dirty="0"/>
              <a:t> </a:t>
            </a:r>
            <a:r>
              <a:rPr lang="en-US" sz="3900" dirty="0" err="1"/>
              <a:t>hmanh</a:t>
            </a:r>
            <a:r>
              <a:rPr lang="en-US" sz="3900" dirty="0"/>
              <a:t> </a:t>
            </a:r>
            <a:r>
              <a:rPr lang="en-US" sz="3900" dirty="0" err="1"/>
              <a:t>sawm</a:t>
            </a:r>
            <a:r>
              <a:rPr lang="en-US" sz="3900" dirty="0"/>
              <a:t> </a:t>
            </a:r>
            <a:r>
              <a:rPr lang="en-US" sz="3900" dirty="0" err="1"/>
              <a:t>hin</a:t>
            </a:r>
            <a:r>
              <a:rPr lang="en-US" sz="3900" dirty="0"/>
              <a:t> loin, </a:t>
            </a:r>
            <a:r>
              <a:rPr lang="en-US" sz="3900" dirty="0" err="1"/>
              <a:t>Zeiti'n</a:t>
            </a:r>
            <a:r>
              <a:rPr lang="en-US" sz="3900" dirty="0"/>
              <a:t> hi </a:t>
            </a:r>
            <a:r>
              <a:rPr lang="en-US" sz="3900" dirty="0" err="1"/>
              <a:t>bangin</a:t>
            </a:r>
            <a:r>
              <a:rPr lang="en-US" sz="3900" dirty="0"/>
              <a:t> </a:t>
            </a:r>
            <a:r>
              <a:rPr lang="en-US" sz="3900" dirty="0" err="1"/>
              <a:t>kai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1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Ka </a:t>
            </a:r>
            <a:r>
              <a:rPr lang="en-US" sz="3900" dirty="0" err="1"/>
              <a:t>thih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ca ka </a:t>
            </a:r>
            <a:r>
              <a:rPr lang="en-US" sz="3900" dirty="0" err="1"/>
              <a:t>thinphang</a:t>
            </a:r>
            <a:r>
              <a:rPr lang="en-US" sz="3900" dirty="0"/>
              <a:t> lo,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 ka </a:t>
            </a:r>
            <a:r>
              <a:rPr lang="en-US" sz="3900" dirty="0" err="1"/>
              <a:t>khamh</a:t>
            </a:r>
            <a:r>
              <a:rPr lang="en-US" sz="3900" dirty="0"/>
              <a:t> </a:t>
            </a:r>
            <a:r>
              <a:rPr lang="en-US" sz="3900" dirty="0" err="1"/>
              <a:t>ca'h</a:t>
            </a:r>
            <a:r>
              <a:rPr lang="en-US" sz="3900" dirty="0"/>
              <a:t>, </a:t>
            </a:r>
            <a:r>
              <a:rPr lang="en-US" sz="3900" dirty="0" err="1"/>
              <a:t>Hawi</a:t>
            </a:r>
            <a:r>
              <a:rPr lang="en-US" sz="3900" dirty="0"/>
              <a:t> </a:t>
            </a:r>
            <a:r>
              <a:rPr lang="en-US" sz="3900" dirty="0" err="1"/>
              <a:t>sawm</a:t>
            </a:r>
            <a:r>
              <a:rPr lang="en-US" sz="3900" dirty="0"/>
              <a:t> loin a ka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Ngaihchiat</a:t>
            </a:r>
            <a:r>
              <a:rPr lang="en-US" sz="3900" dirty="0"/>
              <a:t> loin um </a:t>
            </a:r>
            <a:r>
              <a:rPr lang="en-US" sz="3900" dirty="0" err="1"/>
              <a:t>kho</a:t>
            </a:r>
            <a:r>
              <a:rPr lang="en-US" sz="3900" dirty="0"/>
              <a:t> lo.</a:t>
            </a:r>
          </a:p>
        </p:txBody>
      </p:sp>
    </p:spTree>
  </p:cSld>
  <p:clrMapOvr>
    <a:masterClrMapping/>
  </p:clrMapOvr>
</p:sld>
</file>

<file path=ppt/slides/slide21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Ka </a:t>
            </a:r>
            <a:r>
              <a:rPr lang="en-US" sz="3900" dirty="0" err="1"/>
              <a:t>kut</a:t>
            </a:r>
            <a:r>
              <a:rPr lang="en-US" sz="3900" dirty="0"/>
              <a:t> </a:t>
            </a:r>
            <a:r>
              <a:rPr lang="en-US" sz="3900" dirty="0" err="1"/>
              <a:t>lawng</a:t>
            </a:r>
            <a:r>
              <a:rPr lang="en-US" sz="3900" dirty="0"/>
              <a:t> in ka </a:t>
            </a:r>
            <a:r>
              <a:rPr lang="en-US" sz="3900" dirty="0" err="1"/>
              <a:t>kai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maw? Hi bang </a:t>
            </a:r>
            <a:r>
              <a:rPr lang="en-US" sz="3900" dirty="0" err="1"/>
              <a:t>Khamhbawi</a:t>
            </a:r>
            <a:r>
              <a:rPr lang="en-US" sz="3900" dirty="0"/>
              <a:t> ka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Hawikom</a:t>
            </a:r>
            <a:r>
              <a:rPr lang="en-US" sz="3900" dirty="0"/>
              <a:t> </a:t>
            </a:r>
            <a:r>
              <a:rPr lang="en-US" sz="3900" dirty="0" err="1"/>
              <a:t>te</a:t>
            </a:r>
            <a:r>
              <a:rPr lang="en-US" sz="3900" dirty="0"/>
              <a:t> </a:t>
            </a:r>
            <a:r>
              <a:rPr lang="en-US" sz="3900" dirty="0" err="1"/>
              <a:t>hmanh</a:t>
            </a:r>
            <a:r>
              <a:rPr lang="en-US" sz="3900" dirty="0"/>
              <a:t> </a:t>
            </a:r>
            <a:r>
              <a:rPr lang="en-US" sz="3900" dirty="0" err="1"/>
              <a:t>sawm</a:t>
            </a:r>
            <a:r>
              <a:rPr lang="en-US" sz="3900" dirty="0"/>
              <a:t> </a:t>
            </a:r>
            <a:r>
              <a:rPr lang="en-US" sz="3900" dirty="0" err="1"/>
              <a:t>hin</a:t>
            </a:r>
            <a:r>
              <a:rPr lang="en-US" sz="3900" dirty="0"/>
              <a:t> loin, </a:t>
            </a:r>
            <a:r>
              <a:rPr lang="en-US" sz="3900" dirty="0" err="1"/>
              <a:t>Zeiti'n</a:t>
            </a:r>
            <a:r>
              <a:rPr lang="en-US" sz="3900" dirty="0"/>
              <a:t> hi </a:t>
            </a:r>
            <a:r>
              <a:rPr lang="en-US" sz="3900" dirty="0" err="1"/>
              <a:t>bangin</a:t>
            </a:r>
            <a:r>
              <a:rPr lang="en-US" sz="3900" dirty="0"/>
              <a:t> </a:t>
            </a:r>
            <a:r>
              <a:rPr lang="en-US" sz="3900" dirty="0" err="1"/>
              <a:t>kai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1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Kum</a:t>
            </a:r>
            <a:r>
              <a:rPr lang="en-US" sz="3900" dirty="0"/>
              <a:t> fate in ka </a:t>
            </a:r>
            <a:r>
              <a:rPr lang="en-US" sz="3900" dirty="0" err="1"/>
              <a:t>sual</a:t>
            </a:r>
            <a:r>
              <a:rPr lang="en-US" sz="3900" dirty="0"/>
              <a:t> </a:t>
            </a:r>
            <a:r>
              <a:rPr lang="en-US" sz="3900" dirty="0" err="1"/>
              <a:t>lengmang</a:t>
            </a:r>
            <a:r>
              <a:rPr lang="en-US" sz="3900" dirty="0"/>
              <a:t>, cu </a:t>
            </a:r>
            <a:r>
              <a:rPr lang="en-US" sz="3900" dirty="0" err="1"/>
              <a:t>si</a:t>
            </a:r>
            <a:r>
              <a:rPr lang="en-US" sz="3900" dirty="0"/>
              <a:t> ca ka </a:t>
            </a:r>
            <a:r>
              <a:rPr lang="en-US" sz="3900" dirty="0" err="1"/>
              <a:t>hnangam</a:t>
            </a:r>
            <a:r>
              <a:rPr lang="en-US" sz="3900" dirty="0"/>
              <a:t> lo,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nawl</a:t>
            </a:r>
            <a:r>
              <a:rPr lang="en-US" sz="3900" dirty="0"/>
              <a:t> in um ka duh </a:t>
            </a:r>
            <a:r>
              <a:rPr lang="en-US" sz="3900" dirty="0" err="1"/>
              <a:t>cang</a:t>
            </a:r>
            <a:r>
              <a:rPr lang="en-US" sz="3900" dirty="0"/>
              <a:t>, A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zulh</a:t>
            </a:r>
            <a:r>
              <a:rPr lang="en-US" sz="3900" dirty="0"/>
              <a:t> ka duh </a:t>
            </a:r>
            <a:r>
              <a:rPr lang="en-US" sz="3900" dirty="0" err="1"/>
              <a:t>ko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1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Ka </a:t>
            </a:r>
            <a:r>
              <a:rPr lang="en-US" sz="3900" dirty="0" err="1"/>
              <a:t>kut</a:t>
            </a:r>
            <a:r>
              <a:rPr lang="en-US" sz="3900" dirty="0"/>
              <a:t> </a:t>
            </a:r>
            <a:r>
              <a:rPr lang="en-US" sz="3900" dirty="0" err="1"/>
              <a:t>lawng</a:t>
            </a:r>
            <a:r>
              <a:rPr lang="en-US" sz="3900" dirty="0"/>
              <a:t> in ka </a:t>
            </a:r>
            <a:r>
              <a:rPr lang="en-US" sz="3900" dirty="0" err="1"/>
              <a:t>kai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maw? Hi bang </a:t>
            </a:r>
            <a:r>
              <a:rPr lang="en-US" sz="3900" dirty="0" err="1"/>
              <a:t>Khamhbawi</a:t>
            </a:r>
            <a:r>
              <a:rPr lang="en-US" sz="3900" dirty="0"/>
              <a:t> ka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Hawikom</a:t>
            </a:r>
            <a:r>
              <a:rPr lang="en-US" sz="3900" dirty="0"/>
              <a:t> </a:t>
            </a:r>
            <a:r>
              <a:rPr lang="en-US" sz="3900" dirty="0" err="1"/>
              <a:t>te</a:t>
            </a:r>
            <a:r>
              <a:rPr lang="en-US" sz="3900" dirty="0"/>
              <a:t> </a:t>
            </a:r>
            <a:r>
              <a:rPr lang="en-US" sz="3900" dirty="0" err="1"/>
              <a:t>hmanh</a:t>
            </a:r>
            <a:r>
              <a:rPr lang="en-US" sz="3900" dirty="0"/>
              <a:t> </a:t>
            </a:r>
            <a:r>
              <a:rPr lang="en-US" sz="3900" dirty="0" err="1"/>
              <a:t>sawm</a:t>
            </a:r>
            <a:r>
              <a:rPr lang="en-US" sz="3900" dirty="0"/>
              <a:t> </a:t>
            </a:r>
            <a:r>
              <a:rPr lang="en-US" sz="3900" dirty="0" err="1"/>
              <a:t>hin</a:t>
            </a:r>
            <a:r>
              <a:rPr lang="en-US" sz="3900" dirty="0"/>
              <a:t> loin, </a:t>
            </a:r>
            <a:r>
              <a:rPr lang="en-US" sz="3900" dirty="0" err="1"/>
              <a:t>Zeiti'n</a:t>
            </a:r>
            <a:r>
              <a:rPr lang="en-US" sz="3900" dirty="0"/>
              <a:t> hi </a:t>
            </a:r>
            <a:r>
              <a:rPr lang="en-US" sz="3900" dirty="0" err="1"/>
              <a:t>bangin</a:t>
            </a:r>
            <a:r>
              <a:rPr lang="en-US" sz="3900" dirty="0"/>
              <a:t> </a:t>
            </a:r>
            <a:r>
              <a:rPr lang="en-US" sz="3900" dirty="0" err="1"/>
              <a:t>kai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1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Maw lung </a:t>
            </a:r>
            <a:r>
              <a:rPr lang="en-US" sz="3900" dirty="0" err="1"/>
              <a:t>thiangmi</a:t>
            </a:r>
            <a:r>
              <a:rPr lang="en-US" sz="3900" dirty="0"/>
              <a:t>, it </a:t>
            </a:r>
            <a:r>
              <a:rPr lang="en-US" sz="3900" dirty="0" err="1"/>
              <a:t>hlah</a:t>
            </a:r>
            <a:r>
              <a:rPr lang="en-US" sz="3900" dirty="0"/>
              <a:t>, </a:t>
            </a:r>
            <a:r>
              <a:rPr lang="en-US" sz="3900" dirty="0" err="1"/>
              <a:t>tho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ca </a:t>
            </a:r>
            <a:r>
              <a:rPr lang="en-US" sz="3900" dirty="0" err="1"/>
              <a:t>rian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tuan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Thihnak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an </a:t>
            </a:r>
            <a:r>
              <a:rPr lang="en-US" sz="3900" dirty="0" err="1"/>
              <a:t>phak</a:t>
            </a:r>
            <a:r>
              <a:rPr lang="en-US" sz="3900" dirty="0"/>
              <a:t> </a:t>
            </a:r>
            <a:r>
              <a:rPr lang="en-US" sz="3900" dirty="0" err="1"/>
              <a:t>hlanah</a:t>
            </a:r>
            <a:r>
              <a:rPr lang="en-US" sz="3900" dirty="0"/>
              <a:t> </a:t>
            </a:r>
            <a:r>
              <a:rPr lang="en-US" sz="3900" dirty="0" err="1"/>
              <a:t>hin</a:t>
            </a:r>
            <a:r>
              <a:rPr lang="en-US" sz="3900" dirty="0"/>
              <a:t>, </a:t>
            </a:r>
            <a:r>
              <a:rPr lang="en-US" sz="3900" dirty="0" err="1"/>
              <a:t>Midang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va</a:t>
            </a:r>
            <a:r>
              <a:rPr lang="en-US" sz="3900" dirty="0"/>
              <a:t> </a:t>
            </a:r>
            <a:r>
              <a:rPr lang="en-US" sz="3900" dirty="0" err="1"/>
              <a:t>forh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1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Ka </a:t>
            </a:r>
            <a:r>
              <a:rPr lang="en-US" sz="3900" dirty="0" err="1"/>
              <a:t>kut</a:t>
            </a:r>
            <a:r>
              <a:rPr lang="en-US" sz="3900" dirty="0"/>
              <a:t> </a:t>
            </a:r>
            <a:r>
              <a:rPr lang="en-US" sz="3900" dirty="0" err="1"/>
              <a:t>lawng</a:t>
            </a:r>
            <a:r>
              <a:rPr lang="en-US" sz="3900" dirty="0"/>
              <a:t> in ka </a:t>
            </a:r>
            <a:r>
              <a:rPr lang="en-US" sz="3900" dirty="0" err="1"/>
              <a:t>kai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maw? Hi bang </a:t>
            </a:r>
            <a:r>
              <a:rPr lang="en-US" sz="3900" dirty="0" err="1"/>
              <a:t>Khamhbawi</a:t>
            </a:r>
            <a:r>
              <a:rPr lang="en-US" sz="3900" dirty="0"/>
              <a:t> ka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Hawikom</a:t>
            </a:r>
            <a:r>
              <a:rPr lang="en-US" sz="3900" dirty="0"/>
              <a:t> </a:t>
            </a:r>
            <a:r>
              <a:rPr lang="en-US" sz="3900" dirty="0" err="1"/>
              <a:t>te</a:t>
            </a:r>
            <a:r>
              <a:rPr lang="en-US" sz="3900" dirty="0"/>
              <a:t> </a:t>
            </a:r>
            <a:r>
              <a:rPr lang="en-US" sz="3900" dirty="0" err="1"/>
              <a:t>hmanh</a:t>
            </a:r>
            <a:r>
              <a:rPr lang="en-US" sz="3900" dirty="0"/>
              <a:t> </a:t>
            </a:r>
            <a:r>
              <a:rPr lang="en-US" sz="3900" dirty="0" err="1"/>
              <a:t>sawm</a:t>
            </a:r>
            <a:r>
              <a:rPr lang="en-US" sz="3900" dirty="0"/>
              <a:t> </a:t>
            </a:r>
            <a:r>
              <a:rPr lang="en-US" sz="3900" dirty="0" err="1"/>
              <a:t>hin</a:t>
            </a:r>
            <a:r>
              <a:rPr lang="en-US" sz="3900" dirty="0"/>
              <a:t> loin, </a:t>
            </a:r>
            <a:r>
              <a:rPr lang="en-US" sz="3900" dirty="0" err="1"/>
              <a:t>Zeiti'n</a:t>
            </a:r>
            <a:r>
              <a:rPr lang="en-US" sz="3900" dirty="0"/>
              <a:t> hi </a:t>
            </a:r>
            <a:r>
              <a:rPr lang="en-US" sz="3900" dirty="0" err="1"/>
              <a:t>bangin</a:t>
            </a:r>
            <a:r>
              <a:rPr lang="en-US" sz="3900" dirty="0"/>
              <a:t> </a:t>
            </a:r>
            <a:r>
              <a:rPr lang="en-US" sz="3900" dirty="0" err="1"/>
              <a:t>kai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2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22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272. JESUH CU SUNPAR PEK A SI CANG</a:t>
            </a:r>
          </a:p>
          <a:p>
            <a:r>
              <a:rPr lang="en-US" sz="3900" dirty="0" err="1"/>
              <a:t>Doh</a:t>
            </a:r>
            <a:r>
              <a:rPr lang="en-US" sz="3900" dirty="0"/>
              <a:t> is </a:t>
            </a:r>
            <a:r>
              <a:rPr lang="en-US" sz="3900" dirty="0" err="1"/>
              <a:t>Eb</a:t>
            </a:r>
            <a:endParaRPr lang="en-US" sz="3900" dirty="0"/>
          </a:p>
        </p:txBody>
      </p:sp>
    </p:spTree>
  </p:cSld>
  <p:clrMapOvr>
    <a:masterClrMapping/>
  </p:clrMapOvr>
</p:sld>
</file>

<file path=ppt/slides/slide22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Sunpar</a:t>
            </a:r>
            <a:r>
              <a:rPr lang="en-US" sz="3900" dirty="0"/>
              <a:t> </a:t>
            </a:r>
            <a:r>
              <a:rPr lang="en-US" sz="3900" dirty="0" err="1"/>
              <a:t>pek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Van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thutdan</a:t>
            </a:r>
            <a:r>
              <a:rPr lang="en-US" sz="3900" dirty="0"/>
              <a:t> </a:t>
            </a:r>
            <a:r>
              <a:rPr lang="en-US" sz="3900" dirty="0" err="1"/>
              <a:t>cungah</a:t>
            </a:r>
            <a:r>
              <a:rPr lang="en-US" sz="3900" dirty="0"/>
              <a:t>, </a:t>
            </a:r>
            <a:r>
              <a:rPr lang="en-US" sz="3900" dirty="0" err="1"/>
              <a:t>Siangpahrang</a:t>
            </a:r>
            <a:r>
              <a:rPr lang="en-US" sz="3900" dirty="0"/>
              <a:t> </a:t>
            </a:r>
            <a:r>
              <a:rPr lang="en-US" sz="3900" dirty="0" err="1"/>
              <a:t>luchin</a:t>
            </a:r>
            <a:r>
              <a:rPr lang="en-US" sz="3900" dirty="0"/>
              <a:t> a </a:t>
            </a:r>
            <a:r>
              <a:rPr lang="en-US" sz="3900" dirty="0" err="1"/>
              <a:t>chinh</a:t>
            </a:r>
            <a:r>
              <a:rPr lang="en-US" sz="3900" dirty="0"/>
              <a:t>, A </a:t>
            </a:r>
            <a:r>
              <a:rPr lang="en-US" sz="3900" dirty="0" err="1"/>
              <a:t>hmaiah</a:t>
            </a:r>
            <a:r>
              <a:rPr lang="en-US" sz="3900" dirty="0"/>
              <a:t> </a:t>
            </a:r>
            <a:r>
              <a:rPr lang="en-US" sz="3900" dirty="0" err="1"/>
              <a:t>mithiang</a:t>
            </a:r>
            <a:r>
              <a:rPr lang="en-US" sz="3900" dirty="0"/>
              <a:t> an kun.</a:t>
            </a:r>
          </a:p>
        </p:txBody>
      </p:sp>
    </p:spTree>
  </p:cSld>
  <p:clrMapOvr>
    <a:masterClrMapping/>
  </p:clrMapOvr>
</p:sld>
</file>

<file path=ppt/slides/slide22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Cu </a:t>
            </a:r>
            <a:r>
              <a:rPr lang="en-US" sz="3900" dirty="0" err="1"/>
              <a:t>sunparnak</a:t>
            </a:r>
            <a:r>
              <a:rPr lang="en-US" sz="3900" dirty="0"/>
              <a:t> </a:t>
            </a:r>
            <a:r>
              <a:rPr lang="en-US" sz="3900" dirty="0" err="1"/>
              <a:t>pekmi</a:t>
            </a:r>
            <a:r>
              <a:rPr lang="en-US" sz="3900" dirty="0"/>
              <a:t>, </a:t>
            </a:r>
            <a:r>
              <a:rPr lang="en-US" sz="3900" dirty="0" err="1"/>
              <a:t>Khamh</a:t>
            </a:r>
            <a:r>
              <a:rPr lang="en-US" sz="3900" dirty="0"/>
              <a:t> </a:t>
            </a:r>
            <a:r>
              <a:rPr lang="en-US" sz="3900" dirty="0" err="1"/>
              <a:t>tu</a:t>
            </a:r>
            <a:r>
              <a:rPr lang="en-US" sz="3900" dirty="0"/>
              <a:t> </a:t>
            </a:r>
            <a:r>
              <a:rPr lang="en-US" sz="3900" dirty="0" err="1"/>
              <a:t>pawngah</a:t>
            </a:r>
            <a:r>
              <a:rPr lang="en-US" sz="3900" dirty="0"/>
              <a:t> him in, </a:t>
            </a:r>
            <a:r>
              <a:rPr lang="en-US" sz="3900" dirty="0" err="1"/>
              <a:t>Tu</a:t>
            </a:r>
            <a:r>
              <a:rPr lang="en-US" sz="3900" dirty="0"/>
              <a:t> </a:t>
            </a:r>
            <a:r>
              <a:rPr lang="en-US" sz="3900" dirty="0" err="1"/>
              <a:t>hnu</a:t>
            </a:r>
            <a:r>
              <a:rPr lang="en-US" sz="3900" dirty="0"/>
              <a:t> </a:t>
            </a:r>
            <a:r>
              <a:rPr lang="en-US" sz="3900" dirty="0" err="1"/>
              <a:t>ah,Tu</a:t>
            </a:r>
            <a:r>
              <a:rPr lang="en-US" sz="3900" dirty="0"/>
              <a:t> </a:t>
            </a:r>
            <a:r>
              <a:rPr lang="en-US" sz="3900" dirty="0" err="1"/>
              <a:t>hnu</a:t>
            </a:r>
            <a:r>
              <a:rPr lang="en-US" sz="3900" dirty="0"/>
              <a:t>-ah, </a:t>
            </a:r>
            <a:r>
              <a:rPr lang="en-US" sz="3900" dirty="0" err="1"/>
              <a:t>Tu</a:t>
            </a:r>
            <a:r>
              <a:rPr lang="en-US" sz="3900" dirty="0"/>
              <a:t> </a:t>
            </a:r>
            <a:r>
              <a:rPr lang="en-US" sz="3900" dirty="0" err="1"/>
              <a:t>hnu</a:t>
            </a:r>
            <a:r>
              <a:rPr lang="en-US" sz="3900" dirty="0"/>
              <a:t>-ah, (</a:t>
            </a:r>
            <a:r>
              <a:rPr lang="en-US" sz="3900" dirty="0" err="1"/>
              <a:t>Tu</a:t>
            </a:r>
            <a:r>
              <a:rPr lang="en-US" sz="3900" dirty="0"/>
              <a:t> </a:t>
            </a:r>
            <a:r>
              <a:rPr lang="en-US" sz="3900" dirty="0" err="1"/>
              <a:t>hnu</a:t>
            </a:r>
            <a:r>
              <a:rPr lang="en-US" sz="3900" dirty="0"/>
              <a:t> ah, </a:t>
            </a:r>
            <a:r>
              <a:rPr lang="en-US" sz="3900" dirty="0" err="1"/>
              <a:t>Tu</a:t>
            </a:r>
            <a:r>
              <a:rPr lang="en-US" sz="3900" dirty="0"/>
              <a:t> </a:t>
            </a:r>
            <a:r>
              <a:rPr lang="en-US" sz="3900" dirty="0" err="1"/>
              <a:t>hnu</a:t>
            </a:r>
            <a:r>
              <a:rPr lang="en-US" sz="3900" dirty="0"/>
              <a:t> ah Kan lung a </a:t>
            </a:r>
            <a:r>
              <a:rPr lang="en-US" sz="3900" dirty="0" err="1"/>
              <a:t>tling</a:t>
            </a:r>
            <a:r>
              <a:rPr lang="en-US" sz="3900" dirty="0"/>
              <a:t> </a:t>
            </a:r>
            <a:r>
              <a:rPr lang="en-US" sz="3900" dirty="0" err="1"/>
              <a:t>te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Tu</a:t>
            </a:r>
            <a:r>
              <a:rPr lang="en-US" sz="3900" dirty="0"/>
              <a:t> </a:t>
            </a:r>
            <a:r>
              <a:rPr lang="en-US" sz="3900" dirty="0" err="1"/>
              <a:t>hnu</a:t>
            </a:r>
            <a:r>
              <a:rPr lang="en-US" sz="3900" dirty="0"/>
              <a:t>-ah)2.</a:t>
            </a:r>
          </a:p>
        </p:txBody>
      </p:sp>
    </p:spTree>
  </p:cSld>
  <p:clrMapOvr>
    <a:masterClrMapping/>
  </p:clrMapOvr>
</p:sld>
</file>

<file path=ppt/slides/slide22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Puanrang</a:t>
            </a:r>
            <a:r>
              <a:rPr lang="en-US" sz="3900" dirty="0"/>
              <a:t> </a:t>
            </a:r>
            <a:r>
              <a:rPr lang="en-US" sz="3900" dirty="0" err="1"/>
              <a:t>aih</a:t>
            </a:r>
            <a:r>
              <a:rPr lang="en-US" sz="3900" dirty="0"/>
              <a:t> in an dir, </a:t>
            </a:r>
            <a:r>
              <a:rPr lang="en-US" sz="3900" dirty="0" err="1"/>
              <a:t>Rel</a:t>
            </a:r>
            <a:r>
              <a:rPr lang="en-US" sz="3900" dirty="0"/>
              <a:t> </a:t>
            </a:r>
            <a:r>
              <a:rPr lang="en-US" sz="3900" dirty="0" err="1"/>
              <a:t>cawk</a:t>
            </a:r>
            <a:r>
              <a:rPr lang="en-US" sz="3900" dirty="0"/>
              <a:t> lo </a:t>
            </a:r>
            <a:r>
              <a:rPr lang="en-US" sz="3900" dirty="0" err="1"/>
              <a:t>mithiang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, </a:t>
            </a:r>
            <a:r>
              <a:rPr lang="en-US" sz="3900" dirty="0" err="1"/>
              <a:t>Tum-hnah</a:t>
            </a:r>
            <a:r>
              <a:rPr lang="en-US" sz="3900" dirty="0"/>
              <a:t> </a:t>
            </a:r>
            <a:r>
              <a:rPr lang="en-US" sz="3900" dirty="0" err="1"/>
              <a:t>kutput</a:t>
            </a:r>
            <a:r>
              <a:rPr lang="en-US" sz="3900" dirty="0"/>
              <a:t> </a:t>
            </a:r>
            <a:r>
              <a:rPr lang="en-US" sz="3900" dirty="0" err="1"/>
              <a:t>cio</a:t>
            </a:r>
            <a:r>
              <a:rPr lang="en-US" sz="3900" dirty="0"/>
              <a:t> he, </a:t>
            </a:r>
            <a:r>
              <a:rPr lang="en-US" sz="3900" dirty="0" err="1"/>
              <a:t>Upatnak</a:t>
            </a:r>
            <a:r>
              <a:rPr lang="en-US" sz="3900" dirty="0"/>
              <a:t> </a:t>
            </a:r>
            <a:r>
              <a:rPr lang="en-US" sz="3900" dirty="0" err="1"/>
              <a:t>pek</a:t>
            </a:r>
            <a:r>
              <a:rPr lang="en-US" sz="3900" dirty="0"/>
              <a:t> in </a:t>
            </a:r>
            <a:r>
              <a:rPr lang="en-US" sz="3900" dirty="0" err="1"/>
              <a:t>hla</a:t>
            </a:r>
            <a:r>
              <a:rPr lang="en-US" sz="3900" dirty="0"/>
              <a:t> an </a:t>
            </a:r>
            <a:r>
              <a:rPr lang="en-US" sz="3900" dirty="0" err="1"/>
              <a:t>sa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2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Cu </a:t>
            </a:r>
            <a:r>
              <a:rPr lang="en-US" sz="3900" dirty="0" err="1"/>
              <a:t>sunparnak</a:t>
            </a:r>
            <a:r>
              <a:rPr lang="en-US" sz="3900" dirty="0"/>
              <a:t> </a:t>
            </a:r>
            <a:r>
              <a:rPr lang="en-US" sz="3900" dirty="0" err="1"/>
              <a:t>pekmi</a:t>
            </a:r>
            <a:r>
              <a:rPr lang="en-US" sz="3900" dirty="0"/>
              <a:t>, </a:t>
            </a:r>
            <a:r>
              <a:rPr lang="en-US" sz="3900" dirty="0" err="1"/>
              <a:t>Khamh</a:t>
            </a:r>
            <a:r>
              <a:rPr lang="en-US" sz="3900" dirty="0"/>
              <a:t> </a:t>
            </a:r>
            <a:r>
              <a:rPr lang="en-US" sz="3900" dirty="0" err="1"/>
              <a:t>tu</a:t>
            </a:r>
            <a:r>
              <a:rPr lang="en-US" sz="3900" dirty="0"/>
              <a:t> </a:t>
            </a:r>
            <a:r>
              <a:rPr lang="en-US" sz="3900" dirty="0" err="1"/>
              <a:t>pawngah</a:t>
            </a:r>
            <a:r>
              <a:rPr lang="en-US" sz="3900" dirty="0"/>
              <a:t> him in, </a:t>
            </a:r>
            <a:r>
              <a:rPr lang="en-US" sz="3900" dirty="0" err="1"/>
              <a:t>Tu</a:t>
            </a:r>
            <a:r>
              <a:rPr lang="en-US" sz="3900" dirty="0"/>
              <a:t> </a:t>
            </a:r>
            <a:r>
              <a:rPr lang="en-US" sz="3900" dirty="0" err="1"/>
              <a:t>hnu</a:t>
            </a:r>
            <a:r>
              <a:rPr lang="en-US" sz="3900" dirty="0"/>
              <a:t> </a:t>
            </a:r>
            <a:r>
              <a:rPr lang="en-US" sz="3900" dirty="0" err="1"/>
              <a:t>ah,Tu</a:t>
            </a:r>
            <a:r>
              <a:rPr lang="en-US" sz="3900" dirty="0"/>
              <a:t> </a:t>
            </a:r>
            <a:r>
              <a:rPr lang="en-US" sz="3900" dirty="0" err="1"/>
              <a:t>hnu</a:t>
            </a:r>
            <a:r>
              <a:rPr lang="en-US" sz="3900" dirty="0"/>
              <a:t>-ah, </a:t>
            </a:r>
            <a:r>
              <a:rPr lang="en-US" sz="3900" dirty="0" err="1"/>
              <a:t>Tu</a:t>
            </a:r>
            <a:r>
              <a:rPr lang="en-US" sz="3900" dirty="0"/>
              <a:t> </a:t>
            </a:r>
            <a:r>
              <a:rPr lang="en-US" sz="3900" dirty="0" err="1"/>
              <a:t>hnu</a:t>
            </a:r>
            <a:r>
              <a:rPr lang="en-US" sz="3900" dirty="0"/>
              <a:t>-ah, (</a:t>
            </a:r>
            <a:r>
              <a:rPr lang="en-US" sz="3900" dirty="0" err="1"/>
              <a:t>Tu</a:t>
            </a:r>
            <a:r>
              <a:rPr lang="en-US" sz="3900" dirty="0"/>
              <a:t> </a:t>
            </a:r>
            <a:r>
              <a:rPr lang="en-US" sz="3900" dirty="0" err="1"/>
              <a:t>hnu</a:t>
            </a:r>
            <a:r>
              <a:rPr lang="en-US" sz="3900" dirty="0"/>
              <a:t> ah, </a:t>
            </a:r>
            <a:r>
              <a:rPr lang="en-US" sz="3900" dirty="0" err="1"/>
              <a:t>Tu</a:t>
            </a:r>
            <a:r>
              <a:rPr lang="en-US" sz="3900" dirty="0"/>
              <a:t> </a:t>
            </a:r>
            <a:r>
              <a:rPr lang="en-US" sz="3900" dirty="0" err="1"/>
              <a:t>hnu</a:t>
            </a:r>
            <a:r>
              <a:rPr lang="en-US" sz="3900" dirty="0"/>
              <a:t> ah Kan lung a </a:t>
            </a:r>
            <a:r>
              <a:rPr lang="en-US" sz="3900" dirty="0" err="1"/>
              <a:t>tling</a:t>
            </a:r>
            <a:r>
              <a:rPr lang="en-US" sz="3900" dirty="0"/>
              <a:t> </a:t>
            </a:r>
            <a:r>
              <a:rPr lang="en-US" sz="3900" dirty="0" err="1"/>
              <a:t>te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Tu</a:t>
            </a:r>
            <a:r>
              <a:rPr lang="en-US" sz="3900" dirty="0"/>
              <a:t> </a:t>
            </a:r>
            <a:r>
              <a:rPr lang="en-US" sz="3900" dirty="0" err="1"/>
              <a:t>hnu</a:t>
            </a:r>
            <a:r>
              <a:rPr lang="en-US" sz="3900" dirty="0"/>
              <a:t>-ah)2.</a:t>
            </a:r>
          </a:p>
        </p:txBody>
      </p:sp>
    </p:spTree>
  </p:cSld>
  <p:clrMapOvr>
    <a:masterClrMapping/>
  </p:clrMapOvr>
</p:sld>
</file>

<file path=ppt/slides/slide22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Vawlei</a:t>
            </a:r>
            <a:r>
              <a:rPr lang="en-US" sz="3900" dirty="0"/>
              <a:t> </a:t>
            </a:r>
            <a:r>
              <a:rPr lang="en-US" sz="3900" dirty="0" err="1"/>
              <a:t>caah</a:t>
            </a:r>
            <a:r>
              <a:rPr lang="en-US" sz="3900" dirty="0"/>
              <a:t> </a:t>
            </a:r>
            <a:r>
              <a:rPr lang="en-US" sz="3900" dirty="0" err="1"/>
              <a:t>thlahmi</a:t>
            </a:r>
            <a:r>
              <a:rPr lang="en-US" sz="3900" dirty="0"/>
              <a:t>, </a:t>
            </a:r>
            <a:r>
              <a:rPr lang="en-US" sz="3900" dirty="0" err="1"/>
              <a:t>Tuufa</a:t>
            </a:r>
            <a:r>
              <a:rPr lang="en-US" sz="3900" dirty="0"/>
              <a:t> </a:t>
            </a:r>
            <a:r>
              <a:rPr lang="en-US" sz="3900" dirty="0" err="1"/>
              <a:t>hlawi</a:t>
            </a:r>
            <a:r>
              <a:rPr lang="en-US" sz="3900" dirty="0"/>
              <a:t> in an </a:t>
            </a:r>
            <a:r>
              <a:rPr lang="en-US" sz="3900" dirty="0" err="1"/>
              <a:t>sak</a:t>
            </a:r>
            <a:r>
              <a:rPr lang="en-US" sz="3900" dirty="0"/>
              <a:t>, </a:t>
            </a:r>
            <a:r>
              <a:rPr lang="en-US" sz="3900" dirty="0" err="1"/>
              <a:t>Tuufa</a:t>
            </a:r>
            <a:r>
              <a:rPr lang="en-US" sz="3900" dirty="0"/>
              <a:t> </a:t>
            </a:r>
            <a:r>
              <a:rPr lang="en-US" sz="3900" dirty="0" err="1"/>
              <a:t>thisen</a:t>
            </a:r>
            <a:r>
              <a:rPr lang="en-US" sz="3900" dirty="0"/>
              <a:t> </a:t>
            </a:r>
            <a:r>
              <a:rPr lang="en-US" sz="3900" dirty="0" err="1"/>
              <a:t>thawinak</a:t>
            </a:r>
            <a:r>
              <a:rPr lang="en-US" sz="3900" dirty="0"/>
              <a:t> </a:t>
            </a:r>
            <a:r>
              <a:rPr lang="en-US" sz="3900" dirty="0" err="1"/>
              <a:t>thawngin</a:t>
            </a:r>
            <a:r>
              <a:rPr lang="en-US" sz="3900" dirty="0"/>
              <a:t>,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luchin</a:t>
            </a:r>
            <a:r>
              <a:rPr lang="en-US" sz="3900" dirty="0"/>
              <a:t> an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chinh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2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Cu </a:t>
            </a:r>
            <a:r>
              <a:rPr lang="en-US" sz="3900" dirty="0" err="1"/>
              <a:t>sunparnak</a:t>
            </a:r>
            <a:r>
              <a:rPr lang="en-US" sz="3900" dirty="0"/>
              <a:t> </a:t>
            </a:r>
            <a:r>
              <a:rPr lang="en-US" sz="3900" dirty="0" err="1"/>
              <a:t>pekmi</a:t>
            </a:r>
            <a:r>
              <a:rPr lang="en-US" sz="3900" dirty="0"/>
              <a:t>, </a:t>
            </a:r>
            <a:r>
              <a:rPr lang="en-US" sz="3900" dirty="0" err="1"/>
              <a:t>Khamh</a:t>
            </a:r>
            <a:r>
              <a:rPr lang="en-US" sz="3900" dirty="0"/>
              <a:t> </a:t>
            </a:r>
            <a:r>
              <a:rPr lang="en-US" sz="3900" dirty="0" err="1"/>
              <a:t>tu</a:t>
            </a:r>
            <a:r>
              <a:rPr lang="en-US" sz="3900" dirty="0"/>
              <a:t> </a:t>
            </a:r>
            <a:r>
              <a:rPr lang="en-US" sz="3900" dirty="0" err="1"/>
              <a:t>pawngah</a:t>
            </a:r>
            <a:r>
              <a:rPr lang="en-US" sz="3900" dirty="0"/>
              <a:t> him in, </a:t>
            </a:r>
            <a:r>
              <a:rPr lang="en-US" sz="3900" dirty="0" err="1"/>
              <a:t>Tu</a:t>
            </a:r>
            <a:r>
              <a:rPr lang="en-US" sz="3900" dirty="0"/>
              <a:t> </a:t>
            </a:r>
            <a:r>
              <a:rPr lang="en-US" sz="3900" dirty="0" err="1"/>
              <a:t>hnu</a:t>
            </a:r>
            <a:r>
              <a:rPr lang="en-US" sz="3900" dirty="0"/>
              <a:t> </a:t>
            </a:r>
            <a:r>
              <a:rPr lang="en-US" sz="3900" dirty="0" err="1"/>
              <a:t>ah,Tu</a:t>
            </a:r>
            <a:r>
              <a:rPr lang="en-US" sz="3900" dirty="0"/>
              <a:t> </a:t>
            </a:r>
            <a:r>
              <a:rPr lang="en-US" sz="3900" dirty="0" err="1"/>
              <a:t>hnu</a:t>
            </a:r>
            <a:r>
              <a:rPr lang="en-US" sz="3900" dirty="0"/>
              <a:t>-ah, </a:t>
            </a:r>
            <a:r>
              <a:rPr lang="en-US" sz="3900" dirty="0" err="1"/>
              <a:t>Tu</a:t>
            </a:r>
            <a:r>
              <a:rPr lang="en-US" sz="3900" dirty="0"/>
              <a:t> </a:t>
            </a:r>
            <a:r>
              <a:rPr lang="en-US" sz="3900" dirty="0" err="1"/>
              <a:t>hnu</a:t>
            </a:r>
            <a:r>
              <a:rPr lang="en-US" sz="3900" dirty="0"/>
              <a:t>-ah, (</a:t>
            </a:r>
            <a:r>
              <a:rPr lang="en-US" sz="3900" dirty="0" err="1"/>
              <a:t>Tu</a:t>
            </a:r>
            <a:r>
              <a:rPr lang="en-US" sz="3900" dirty="0"/>
              <a:t> </a:t>
            </a:r>
            <a:r>
              <a:rPr lang="en-US" sz="3900" dirty="0" err="1"/>
              <a:t>hnu</a:t>
            </a:r>
            <a:r>
              <a:rPr lang="en-US" sz="3900" dirty="0"/>
              <a:t> ah, </a:t>
            </a:r>
            <a:r>
              <a:rPr lang="en-US" sz="3900" dirty="0" err="1"/>
              <a:t>Tu</a:t>
            </a:r>
            <a:r>
              <a:rPr lang="en-US" sz="3900" dirty="0"/>
              <a:t> </a:t>
            </a:r>
            <a:r>
              <a:rPr lang="en-US" sz="3900" dirty="0" err="1"/>
              <a:t>hnu</a:t>
            </a:r>
            <a:r>
              <a:rPr lang="en-US" sz="3900" dirty="0"/>
              <a:t> ah Kan lung a </a:t>
            </a:r>
            <a:r>
              <a:rPr lang="en-US" sz="3900" dirty="0" err="1"/>
              <a:t>tling</a:t>
            </a:r>
            <a:r>
              <a:rPr lang="en-US" sz="3900" dirty="0"/>
              <a:t> </a:t>
            </a:r>
            <a:r>
              <a:rPr lang="en-US" sz="3900" dirty="0" err="1"/>
              <a:t>te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Tu</a:t>
            </a:r>
            <a:r>
              <a:rPr lang="en-US" sz="3900" dirty="0"/>
              <a:t> </a:t>
            </a:r>
            <a:r>
              <a:rPr lang="en-US" sz="3900" dirty="0" err="1"/>
              <a:t>hnu</a:t>
            </a:r>
            <a:r>
              <a:rPr lang="en-US" sz="3900" dirty="0"/>
              <a:t>-ah)2.</a:t>
            </a:r>
          </a:p>
        </p:txBody>
      </p:sp>
    </p:spTree>
  </p:cSld>
  <p:clrMapOvr>
    <a:masterClrMapping/>
  </p:clrMapOvr>
</p:sld>
</file>

<file path=ppt/slides/slide22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nl-NL" sz="3900" dirty="0"/>
              <a:t>4. Thiang Thlarau, na vel in, Lawmhnak cu na kan pek; Mithiang hna he um ti awk in, Vancung ah na kan hruai.</a:t>
            </a:r>
            <a:endParaRPr lang="en-US" sz="3900" dirty="0"/>
          </a:p>
        </p:txBody>
      </p:sp>
    </p:spTree>
  </p:cSld>
  <p:clrMapOvr>
    <a:masterClrMapping/>
  </p:clrMapOvr>
</p:sld>
</file>

<file path=ppt/slides/slide22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Cu </a:t>
            </a:r>
            <a:r>
              <a:rPr lang="en-US" sz="3900" dirty="0" err="1"/>
              <a:t>sunparnak</a:t>
            </a:r>
            <a:r>
              <a:rPr lang="en-US" sz="3900" dirty="0"/>
              <a:t> </a:t>
            </a:r>
            <a:r>
              <a:rPr lang="en-US" sz="3900" dirty="0" err="1"/>
              <a:t>pekmi</a:t>
            </a:r>
            <a:r>
              <a:rPr lang="en-US" sz="3900" dirty="0"/>
              <a:t>, </a:t>
            </a:r>
            <a:r>
              <a:rPr lang="en-US" sz="3900" dirty="0" err="1"/>
              <a:t>Khamh</a:t>
            </a:r>
            <a:r>
              <a:rPr lang="en-US" sz="3900" dirty="0"/>
              <a:t> </a:t>
            </a:r>
            <a:r>
              <a:rPr lang="en-US" sz="3900" dirty="0" err="1"/>
              <a:t>tu</a:t>
            </a:r>
            <a:r>
              <a:rPr lang="en-US" sz="3900" dirty="0"/>
              <a:t> </a:t>
            </a:r>
            <a:r>
              <a:rPr lang="en-US" sz="3900" dirty="0" err="1"/>
              <a:t>pawngah</a:t>
            </a:r>
            <a:r>
              <a:rPr lang="en-US" sz="3900" dirty="0"/>
              <a:t> him in, </a:t>
            </a:r>
            <a:r>
              <a:rPr lang="en-US" sz="3900" dirty="0" err="1"/>
              <a:t>Tu</a:t>
            </a:r>
            <a:r>
              <a:rPr lang="en-US" sz="3900" dirty="0"/>
              <a:t> </a:t>
            </a:r>
            <a:r>
              <a:rPr lang="en-US" sz="3900" dirty="0" err="1"/>
              <a:t>hnu</a:t>
            </a:r>
            <a:r>
              <a:rPr lang="en-US" sz="3900" dirty="0"/>
              <a:t> </a:t>
            </a:r>
            <a:r>
              <a:rPr lang="en-US" sz="3900" dirty="0" err="1"/>
              <a:t>ah,Tu</a:t>
            </a:r>
            <a:r>
              <a:rPr lang="en-US" sz="3900" dirty="0"/>
              <a:t> </a:t>
            </a:r>
            <a:r>
              <a:rPr lang="en-US" sz="3900" dirty="0" err="1"/>
              <a:t>hnu</a:t>
            </a:r>
            <a:r>
              <a:rPr lang="en-US" sz="3900" dirty="0"/>
              <a:t>-ah, </a:t>
            </a:r>
            <a:r>
              <a:rPr lang="en-US" sz="3900" dirty="0" err="1"/>
              <a:t>Tu</a:t>
            </a:r>
            <a:r>
              <a:rPr lang="en-US" sz="3900" dirty="0"/>
              <a:t> </a:t>
            </a:r>
            <a:r>
              <a:rPr lang="en-US" sz="3900" dirty="0" err="1"/>
              <a:t>hnu</a:t>
            </a:r>
            <a:r>
              <a:rPr lang="en-US" sz="3900" dirty="0"/>
              <a:t>-ah, (</a:t>
            </a:r>
            <a:r>
              <a:rPr lang="en-US" sz="3900" dirty="0" err="1"/>
              <a:t>Tu</a:t>
            </a:r>
            <a:r>
              <a:rPr lang="en-US" sz="3900" dirty="0"/>
              <a:t> </a:t>
            </a:r>
            <a:r>
              <a:rPr lang="en-US" sz="3900" dirty="0" err="1"/>
              <a:t>hnu</a:t>
            </a:r>
            <a:r>
              <a:rPr lang="en-US" sz="3900" dirty="0"/>
              <a:t> ah, </a:t>
            </a:r>
            <a:r>
              <a:rPr lang="en-US" sz="3900" dirty="0" err="1"/>
              <a:t>Tu</a:t>
            </a:r>
            <a:r>
              <a:rPr lang="en-US" sz="3900" dirty="0"/>
              <a:t> </a:t>
            </a:r>
            <a:r>
              <a:rPr lang="en-US" sz="3900" dirty="0" err="1"/>
              <a:t>hnu</a:t>
            </a:r>
            <a:r>
              <a:rPr lang="en-US" sz="3900" dirty="0"/>
              <a:t> ah Kan lung a </a:t>
            </a:r>
            <a:r>
              <a:rPr lang="en-US" sz="3900" dirty="0" err="1"/>
              <a:t>tling</a:t>
            </a:r>
            <a:r>
              <a:rPr lang="en-US" sz="3900" dirty="0"/>
              <a:t> </a:t>
            </a:r>
            <a:r>
              <a:rPr lang="en-US" sz="3900" dirty="0" err="1"/>
              <a:t>te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Tu</a:t>
            </a:r>
            <a:r>
              <a:rPr lang="en-US" sz="3900" dirty="0"/>
              <a:t> </a:t>
            </a:r>
            <a:r>
              <a:rPr lang="en-US" sz="3900" dirty="0" err="1"/>
              <a:t>hnu</a:t>
            </a:r>
            <a:r>
              <a:rPr lang="en-US" sz="3900" dirty="0"/>
              <a:t>-ah)2.</a:t>
            </a:r>
          </a:p>
        </p:txBody>
      </p:sp>
    </p:spTree>
  </p:cSld>
  <p:clrMapOvr>
    <a:masterClrMapping/>
  </p:clrMapOvr>
</p:sld>
</file>

<file path=ppt/slides/slide22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22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273. A RAWKMI HLAWM TUAH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Bb</a:t>
            </a:r>
          </a:p>
        </p:txBody>
      </p:sp>
    </p:spTree>
  </p:cSld>
  <p:clrMapOvr>
    <a:masterClrMapping/>
  </p:clrMapOvr>
</p:sld>
</file>

<file path=ppt/slides/slide22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A </a:t>
            </a:r>
            <a:r>
              <a:rPr lang="en-US" sz="3900" dirty="0" err="1"/>
              <a:t>rawkmi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hlawm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Thi</a:t>
            </a:r>
            <a:r>
              <a:rPr lang="en-US" sz="3900" dirty="0"/>
              <a:t> </a:t>
            </a:r>
            <a:r>
              <a:rPr lang="en-US" sz="3900" dirty="0" err="1"/>
              <a:t>deng</a:t>
            </a:r>
            <a:r>
              <a:rPr lang="en-US" sz="3900" dirty="0"/>
              <a:t> </a:t>
            </a:r>
            <a:r>
              <a:rPr lang="en-US" sz="3900" dirty="0" err="1"/>
              <a:t>zohkhenh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Sualnak</a:t>
            </a:r>
            <a:r>
              <a:rPr lang="en-US" sz="3900" dirty="0"/>
              <a:t> </a:t>
            </a:r>
            <a:r>
              <a:rPr lang="en-US" sz="3900" dirty="0" err="1"/>
              <a:t>thlan</a:t>
            </a:r>
            <a:r>
              <a:rPr lang="en-US" sz="3900" dirty="0"/>
              <a:t> in </a:t>
            </a:r>
            <a:r>
              <a:rPr lang="en-US" sz="3900" dirty="0" err="1"/>
              <a:t>zaangfah</a:t>
            </a:r>
            <a:r>
              <a:rPr lang="en-US" sz="3900" dirty="0"/>
              <a:t> in hung </a:t>
            </a:r>
            <a:r>
              <a:rPr lang="en-US" sz="3900" dirty="0" err="1"/>
              <a:t>chuak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A </a:t>
            </a:r>
            <a:r>
              <a:rPr lang="en-US" sz="3900" dirty="0" err="1"/>
              <a:t>palhmi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hram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A </a:t>
            </a:r>
            <a:r>
              <a:rPr lang="en-US" sz="3900" dirty="0" err="1"/>
              <a:t>rilmi</a:t>
            </a:r>
            <a:r>
              <a:rPr lang="en-US" sz="3900" dirty="0"/>
              <a:t> </a:t>
            </a:r>
            <a:r>
              <a:rPr lang="en-US" sz="3900" dirty="0" err="1"/>
              <a:t>tung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;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khamh</a:t>
            </a:r>
            <a:r>
              <a:rPr lang="en-US" sz="3900" dirty="0"/>
              <a:t> </a:t>
            </a:r>
            <a:r>
              <a:rPr lang="en-US" sz="3900" dirty="0" err="1"/>
              <a:t>thiamnak</a:t>
            </a:r>
            <a:r>
              <a:rPr lang="en-US" sz="3900" dirty="0"/>
              <a:t> </a:t>
            </a:r>
            <a:r>
              <a:rPr lang="en-US" sz="3900" dirty="0" err="1"/>
              <a:t>kong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va</a:t>
            </a:r>
            <a:r>
              <a:rPr lang="en-US" sz="3900" dirty="0"/>
              <a:t> </a:t>
            </a:r>
            <a:r>
              <a:rPr lang="en-US" sz="3900" dirty="0" err="1"/>
              <a:t>chim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2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A </a:t>
            </a:r>
            <a:r>
              <a:rPr lang="en-US" sz="3900" dirty="0" err="1"/>
              <a:t>rawkmi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hlawm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Thi</a:t>
            </a:r>
            <a:r>
              <a:rPr lang="en-US" sz="3900" dirty="0"/>
              <a:t> </a:t>
            </a:r>
            <a:r>
              <a:rPr lang="en-US" sz="3900" dirty="0" err="1"/>
              <a:t>deng</a:t>
            </a:r>
            <a:r>
              <a:rPr lang="en-US" sz="3900" dirty="0"/>
              <a:t> </a:t>
            </a:r>
            <a:r>
              <a:rPr lang="en-US" sz="3900" dirty="0" err="1"/>
              <a:t>zohkhenh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tlaih-channak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, An </a:t>
            </a:r>
            <a:r>
              <a:rPr lang="en-US" sz="3900" dirty="0" err="1"/>
              <a:t>khamh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2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Sualnak</a:t>
            </a:r>
            <a:r>
              <a:rPr lang="en-US" sz="3900" dirty="0"/>
              <a:t> </a:t>
            </a:r>
            <a:r>
              <a:rPr lang="en-US" sz="3900" dirty="0" err="1"/>
              <a:t>ngaihchih</a:t>
            </a:r>
            <a:r>
              <a:rPr lang="en-US" sz="3900" dirty="0"/>
              <a:t>-mi </a:t>
            </a:r>
            <a:r>
              <a:rPr lang="en-US" sz="3900" dirty="0" err="1"/>
              <a:t>fa</a:t>
            </a:r>
            <a:r>
              <a:rPr lang="en-US" sz="3900" dirty="0"/>
              <a:t>, A </a:t>
            </a:r>
            <a:r>
              <a:rPr lang="en-US" sz="3900" dirty="0" err="1"/>
              <a:t>ngan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rih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, Amah </a:t>
            </a:r>
            <a:r>
              <a:rPr lang="en-US" sz="3900" dirty="0" err="1"/>
              <a:t>bia</a:t>
            </a:r>
            <a:r>
              <a:rPr lang="en-US" sz="3900" dirty="0"/>
              <a:t> </a:t>
            </a:r>
            <a:r>
              <a:rPr lang="en-US" sz="3900" dirty="0" err="1"/>
              <a:t>zeiah</a:t>
            </a:r>
            <a:r>
              <a:rPr lang="en-US" sz="3900" dirty="0"/>
              <a:t> an </a:t>
            </a:r>
            <a:r>
              <a:rPr lang="en-US" sz="3900" dirty="0" err="1"/>
              <a:t>rel</a:t>
            </a:r>
            <a:r>
              <a:rPr lang="en-US" sz="3900" dirty="0"/>
              <a:t> lo </a:t>
            </a:r>
            <a:r>
              <a:rPr lang="en-US" sz="3900" dirty="0" err="1"/>
              <a:t>nain</a:t>
            </a:r>
            <a:r>
              <a:rPr lang="en-US" sz="3900" dirty="0"/>
              <a:t>, </a:t>
            </a:r>
            <a:r>
              <a:rPr lang="en-US" sz="3900" dirty="0" err="1"/>
              <a:t>Lungtak</a:t>
            </a:r>
            <a:r>
              <a:rPr lang="en-US" sz="3900" dirty="0"/>
              <a:t> in </a:t>
            </a:r>
            <a:r>
              <a:rPr lang="en-US" sz="3900" dirty="0" err="1"/>
              <a:t>va</a:t>
            </a:r>
            <a:r>
              <a:rPr lang="en-US" sz="3900" dirty="0"/>
              <a:t> </a:t>
            </a:r>
            <a:r>
              <a:rPr lang="en-US" sz="3900" dirty="0" err="1"/>
              <a:t>sawm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Nem</a:t>
            </a:r>
            <a:r>
              <a:rPr lang="en-US" sz="3900" dirty="0"/>
              <a:t> </a:t>
            </a:r>
            <a:r>
              <a:rPr lang="en-US" sz="3900" dirty="0" err="1"/>
              <a:t>tein</a:t>
            </a:r>
            <a:r>
              <a:rPr lang="en-US" sz="3900" dirty="0"/>
              <a:t> </a:t>
            </a:r>
            <a:r>
              <a:rPr lang="en-US" sz="3900" dirty="0" err="1"/>
              <a:t>sawm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An </a:t>
            </a:r>
            <a:r>
              <a:rPr lang="en-US" sz="3900" dirty="0" err="1"/>
              <a:t>zumh</a:t>
            </a:r>
            <a:r>
              <a:rPr lang="en-US" sz="3900" dirty="0"/>
              <a:t> </a:t>
            </a:r>
            <a:r>
              <a:rPr lang="en-US" sz="3900" dirty="0" err="1"/>
              <a:t>ahcun</a:t>
            </a:r>
            <a:r>
              <a:rPr lang="en-US" sz="3900" dirty="0"/>
              <a:t> </a:t>
            </a:r>
            <a:r>
              <a:rPr lang="en-US" sz="3900" dirty="0" err="1"/>
              <a:t>ngaih-thiamnak</a:t>
            </a:r>
            <a:r>
              <a:rPr lang="en-US" sz="3900" dirty="0"/>
              <a:t> an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2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A </a:t>
            </a:r>
            <a:r>
              <a:rPr lang="en-US" sz="3900" dirty="0" err="1"/>
              <a:t>rawkmi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hlawm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Thi</a:t>
            </a:r>
            <a:r>
              <a:rPr lang="en-US" sz="3900" dirty="0"/>
              <a:t> </a:t>
            </a:r>
            <a:r>
              <a:rPr lang="en-US" sz="3900" dirty="0" err="1"/>
              <a:t>deng</a:t>
            </a:r>
            <a:r>
              <a:rPr lang="en-US" sz="3900" dirty="0"/>
              <a:t> </a:t>
            </a:r>
            <a:r>
              <a:rPr lang="en-US" sz="3900" dirty="0" err="1"/>
              <a:t>zohkhenh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tlaih-channak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, An </a:t>
            </a:r>
            <a:r>
              <a:rPr lang="en-US" sz="3900" dirty="0" err="1"/>
              <a:t>khamh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2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Mi </a:t>
            </a:r>
            <a:r>
              <a:rPr lang="en-US" sz="3900" dirty="0" err="1"/>
              <a:t>lungthin</a:t>
            </a:r>
            <a:r>
              <a:rPr lang="en-US" sz="3900" dirty="0"/>
              <a:t> </a:t>
            </a:r>
            <a:r>
              <a:rPr lang="en-US" sz="3900" dirty="0" err="1"/>
              <a:t>chungah</a:t>
            </a:r>
            <a:r>
              <a:rPr lang="en-US" sz="3900" dirty="0"/>
              <a:t> khan, </a:t>
            </a:r>
            <a:r>
              <a:rPr lang="en-US" sz="3900" dirty="0" err="1"/>
              <a:t>Rul-hreu</a:t>
            </a:r>
            <a:r>
              <a:rPr lang="en-US" sz="3900" dirty="0"/>
              <a:t> a </a:t>
            </a:r>
            <a:r>
              <a:rPr lang="en-US" sz="3900" dirty="0" err="1"/>
              <a:t>hrolh</a:t>
            </a:r>
            <a:r>
              <a:rPr lang="en-US" sz="3900" dirty="0"/>
              <a:t> ca, </a:t>
            </a:r>
            <a:r>
              <a:rPr lang="en-US" sz="3900" dirty="0" err="1"/>
              <a:t>Thihnak</a:t>
            </a:r>
            <a:r>
              <a:rPr lang="en-US" sz="3900" dirty="0"/>
              <a:t> le </a:t>
            </a:r>
            <a:r>
              <a:rPr lang="en-US" sz="3900" dirty="0" err="1"/>
              <a:t>rawhnak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khan a </a:t>
            </a:r>
            <a:r>
              <a:rPr lang="en-US" sz="3900" dirty="0" err="1"/>
              <a:t>uk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</a:t>
            </a:r>
            <a:r>
              <a:rPr lang="en-US" sz="3900" dirty="0" err="1"/>
              <a:t>Sihmanhseh</a:t>
            </a:r>
            <a:r>
              <a:rPr lang="en-US" sz="3900" dirty="0"/>
              <a:t> </a:t>
            </a:r>
            <a:r>
              <a:rPr lang="en-US" sz="3900" dirty="0" err="1"/>
              <a:t>dawtnak</a:t>
            </a:r>
            <a:r>
              <a:rPr lang="en-US" sz="3900" dirty="0"/>
              <a:t> in, Na </a:t>
            </a:r>
            <a:r>
              <a:rPr lang="en-US" sz="3900" dirty="0" err="1"/>
              <a:t>tongh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ahcun</a:t>
            </a:r>
            <a:r>
              <a:rPr lang="en-US" sz="3900" dirty="0"/>
              <a:t>, A </a:t>
            </a:r>
            <a:r>
              <a:rPr lang="en-US" sz="3900" dirty="0" err="1"/>
              <a:t>rawk</a:t>
            </a:r>
            <a:r>
              <a:rPr lang="en-US" sz="3900" dirty="0"/>
              <a:t> </a:t>
            </a:r>
            <a:r>
              <a:rPr lang="en-US" sz="3900" dirty="0" err="1"/>
              <a:t>cia</a:t>
            </a:r>
            <a:r>
              <a:rPr lang="en-US" sz="3900" dirty="0"/>
              <a:t> lung </a:t>
            </a:r>
            <a:r>
              <a:rPr lang="en-US" sz="3900" dirty="0" err="1"/>
              <a:t>kha</a:t>
            </a:r>
            <a:r>
              <a:rPr lang="en-US" sz="3900" dirty="0"/>
              <a:t> a </a:t>
            </a:r>
            <a:r>
              <a:rPr lang="en-US" sz="3900" dirty="0" err="1"/>
              <a:t>nung</a:t>
            </a:r>
            <a:r>
              <a:rPr lang="en-US" sz="3900" dirty="0"/>
              <a:t> than </a:t>
            </a:r>
            <a:r>
              <a:rPr lang="en-US" sz="3900" dirty="0" err="1"/>
              <a:t>kho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2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A </a:t>
            </a:r>
            <a:r>
              <a:rPr lang="en-US" sz="3900" dirty="0" err="1"/>
              <a:t>rawkmi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hlawm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Thi</a:t>
            </a:r>
            <a:r>
              <a:rPr lang="en-US" sz="3900" dirty="0"/>
              <a:t> </a:t>
            </a:r>
            <a:r>
              <a:rPr lang="en-US" sz="3900" dirty="0" err="1"/>
              <a:t>deng</a:t>
            </a:r>
            <a:r>
              <a:rPr lang="en-US" sz="3900" dirty="0"/>
              <a:t> </a:t>
            </a:r>
            <a:r>
              <a:rPr lang="en-US" sz="3900" dirty="0" err="1"/>
              <a:t>zohkhenh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tlaih-channak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, An </a:t>
            </a:r>
            <a:r>
              <a:rPr lang="en-US" sz="3900" dirty="0" err="1"/>
              <a:t>khamh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2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A </a:t>
            </a:r>
            <a:r>
              <a:rPr lang="en-US" sz="3900" dirty="0" err="1"/>
              <a:t>rawkmi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hlawm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Tuan </a:t>
            </a:r>
            <a:r>
              <a:rPr lang="en-US" sz="3900" dirty="0" err="1"/>
              <a:t>awk</a:t>
            </a:r>
            <a:r>
              <a:rPr lang="en-US" sz="3900" dirty="0"/>
              <a:t> </a:t>
            </a:r>
            <a:r>
              <a:rPr lang="en-US" sz="3900" dirty="0" err="1"/>
              <a:t>rian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thazang</a:t>
            </a:r>
            <a:r>
              <a:rPr lang="en-US" sz="3900" dirty="0"/>
              <a:t> </a:t>
            </a:r>
            <a:r>
              <a:rPr lang="en-US" sz="3900" dirty="0" err="1"/>
              <a:t>fehnak</a:t>
            </a:r>
            <a:r>
              <a:rPr lang="en-US" sz="3900" dirty="0"/>
              <a:t> an </a:t>
            </a:r>
            <a:r>
              <a:rPr lang="en-US" sz="3900" dirty="0" err="1"/>
              <a:t>pek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Dawtnak</a:t>
            </a:r>
            <a:r>
              <a:rPr lang="en-US" sz="3900" dirty="0"/>
              <a:t> in </a:t>
            </a:r>
            <a:r>
              <a:rPr lang="en-US" sz="3900" dirty="0" err="1"/>
              <a:t>kirter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A bi lam </a:t>
            </a:r>
            <a:r>
              <a:rPr lang="en-US" sz="3900" dirty="0" err="1"/>
              <a:t>chungah</a:t>
            </a:r>
            <a:r>
              <a:rPr lang="en-US" sz="3900" dirty="0"/>
              <a:t>, An </a:t>
            </a:r>
            <a:r>
              <a:rPr lang="en-US" sz="3900" dirty="0" err="1"/>
              <a:t>nih</a:t>
            </a:r>
            <a:r>
              <a:rPr lang="en-US" sz="3900" dirty="0"/>
              <a:t> ca </a:t>
            </a:r>
            <a:r>
              <a:rPr lang="en-US" sz="3900" dirty="0" err="1"/>
              <a:t>Khamhtu</a:t>
            </a:r>
            <a:r>
              <a:rPr lang="en-US" sz="3900" dirty="0"/>
              <a:t> a </a:t>
            </a:r>
            <a:r>
              <a:rPr lang="en-US" sz="3900" dirty="0" err="1"/>
              <a:t>thih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chim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2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A </a:t>
            </a:r>
            <a:r>
              <a:rPr lang="en-US" sz="3900" dirty="0" err="1"/>
              <a:t>rawkmi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hlawm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Thi</a:t>
            </a:r>
            <a:r>
              <a:rPr lang="en-US" sz="3900" dirty="0"/>
              <a:t> </a:t>
            </a:r>
            <a:r>
              <a:rPr lang="en-US" sz="3900" dirty="0" err="1"/>
              <a:t>deng</a:t>
            </a:r>
            <a:r>
              <a:rPr lang="en-US" sz="3900" dirty="0"/>
              <a:t> </a:t>
            </a:r>
            <a:r>
              <a:rPr lang="en-US" sz="3900" dirty="0" err="1"/>
              <a:t>zohkhenh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tlaih-channak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, An </a:t>
            </a:r>
            <a:r>
              <a:rPr lang="en-US" sz="3900" dirty="0" err="1"/>
              <a:t>khamh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2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22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nl-NL" sz="3900" dirty="0"/>
              <a:t>274. TUAN KO U</a:t>
            </a:r>
          </a:p>
          <a:p>
            <a:endParaRPr lang="nl-NL" sz="3900" dirty="0"/>
          </a:p>
          <a:p>
            <a:r>
              <a:rPr lang="nl-NL" sz="3900" dirty="0"/>
              <a:t>Doh is F</a:t>
            </a:r>
            <a:endParaRPr lang="en-US" sz="3900" dirty="0"/>
          </a:p>
        </p:txBody>
      </p:sp>
    </p:spTree>
  </p:cSld>
  <p:clrMapOvr>
    <a:masterClrMapping/>
  </p:clrMapOvr>
</p:sld>
</file>

<file path=ppt/slides/slide22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Tuan </a:t>
            </a:r>
            <a:r>
              <a:rPr lang="en-US" sz="3900" dirty="0" err="1"/>
              <a:t>ko</a:t>
            </a:r>
            <a:r>
              <a:rPr lang="en-US" sz="3900" dirty="0"/>
              <a:t> u, </a:t>
            </a:r>
            <a:r>
              <a:rPr lang="en-US" sz="3900" dirty="0" err="1"/>
              <a:t>tuan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u,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mithi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si</a:t>
            </a:r>
            <a:r>
              <a:rPr lang="en-US" sz="3900" dirty="0"/>
              <a:t>,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kalnak</a:t>
            </a:r>
            <a:r>
              <a:rPr lang="en-US" sz="3900" dirty="0"/>
              <a:t> lam </a:t>
            </a:r>
            <a:r>
              <a:rPr lang="en-US" sz="3900" dirty="0" err="1"/>
              <a:t>tha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zul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u </a:t>
            </a:r>
            <a:r>
              <a:rPr lang="en-US" sz="3900" dirty="0" err="1"/>
              <a:t>si</a:t>
            </a:r>
            <a:r>
              <a:rPr lang="en-US" sz="3900" dirty="0"/>
              <a:t>, Kan </a:t>
            </a:r>
            <a:r>
              <a:rPr lang="en-US" sz="3900" dirty="0" err="1"/>
              <a:t>baat</a:t>
            </a:r>
            <a:r>
              <a:rPr lang="en-US" sz="3900" dirty="0"/>
              <a:t> </a:t>
            </a:r>
            <a:r>
              <a:rPr lang="en-US" sz="3900" dirty="0" err="1"/>
              <a:t>ahcun</a:t>
            </a:r>
            <a:r>
              <a:rPr lang="en-US" sz="3900" dirty="0"/>
              <a:t> A-</a:t>
            </a:r>
            <a:r>
              <a:rPr lang="en-US" sz="3900" dirty="0" err="1"/>
              <a:t>mah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dinhter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Kan ton kip </a:t>
            </a:r>
            <a:r>
              <a:rPr lang="en-US" sz="3900" dirty="0" err="1"/>
              <a:t>rian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zuamnak</a:t>
            </a:r>
            <a:r>
              <a:rPr lang="en-US" sz="3900" dirty="0"/>
              <a:t> in </a:t>
            </a:r>
            <a:r>
              <a:rPr lang="en-US" sz="3900" dirty="0" err="1"/>
              <a:t>tuan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u </a:t>
            </a:r>
            <a:r>
              <a:rPr lang="en-US" sz="3900" dirty="0" err="1"/>
              <a:t>si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2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Tuan </a:t>
            </a:r>
            <a:r>
              <a:rPr lang="en-US" sz="3900" dirty="0" err="1"/>
              <a:t>len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(</a:t>
            </a:r>
            <a:r>
              <a:rPr lang="en-US" sz="3900" dirty="0" err="1"/>
              <a:t>tuan</a:t>
            </a:r>
            <a:r>
              <a:rPr lang="en-US" sz="3900" dirty="0"/>
              <a:t> </a:t>
            </a:r>
            <a:r>
              <a:rPr lang="en-US" sz="3900" dirty="0" err="1"/>
              <a:t>len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), </a:t>
            </a:r>
            <a:r>
              <a:rPr lang="en-US" sz="3900" dirty="0" err="1"/>
              <a:t>tuan</a:t>
            </a:r>
            <a:r>
              <a:rPr lang="en-US" sz="3900" dirty="0"/>
              <a:t> </a:t>
            </a:r>
            <a:r>
              <a:rPr lang="en-US" sz="3900" dirty="0" err="1"/>
              <a:t>len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(</a:t>
            </a:r>
            <a:r>
              <a:rPr lang="en-US" sz="3900" dirty="0" err="1"/>
              <a:t>tuan</a:t>
            </a:r>
            <a:r>
              <a:rPr lang="en-US" sz="3900" dirty="0"/>
              <a:t> </a:t>
            </a:r>
            <a:r>
              <a:rPr lang="en-US" sz="3900" dirty="0" err="1"/>
              <a:t>len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), </a:t>
            </a:r>
            <a:r>
              <a:rPr lang="en-US" sz="3900" dirty="0" err="1"/>
              <a:t>tuan</a:t>
            </a:r>
            <a:r>
              <a:rPr lang="en-US" sz="3900" dirty="0"/>
              <a:t> </a:t>
            </a:r>
            <a:r>
              <a:rPr lang="en-US" sz="3900" dirty="0" err="1"/>
              <a:t>len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(</a:t>
            </a:r>
            <a:r>
              <a:rPr lang="en-US" sz="3900" dirty="0" err="1"/>
              <a:t>tuan</a:t>
            </a:r>
            <a:r>
              <a:rPr lang="en-US" sz="3900" dirty="0"/>
              <a:t> </a:t>
            </a:r>
            <a:r>
              <a:rPr lang="en-US" sz="3900" dirty="0" err="1"/>
              <a:t>len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), </a:t>
            </a:r>
            <a:r>
              <a:rPr lang="en-US" sz="3900" dirty="0" err="1"/>
              <a:t>tuan</a:t>
            </a:r>
            <a:r>
              <a:rPr lang="en-US" sz="3900" dirty="0"/>
              <a:t> </a:t>
            </a:r>
            <a:r>
              <a:rPr lang="en-US" sz="3900" dirty="0" err="1"/>
              <a:t>len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(</a:t>
            </a:r>
            <a:r>
              <a:rPr lang="en-US" sz="3900" dirty="0" err="1"/>
              <a:t>tuan</a:t>
            </a:r>
            <a:r>
              <a:rPr lang="en-US" sz="3900" dirty="0"/>
              <a:t> </a:t>
            </a:r>
            <a:r>
              <a:rPr lang="en-US" sz="3900" dirty="0" err="1"/>
              <a:t>len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), </a:t>
            </a:r>
            <a:r>
              <a:rPr lang="en-US" sz="3900" dirty="0" err="1"/>
              <a:t>Ruahchan</a:t>
            </a:r>
            <a:r>
              <a:rPr lang="en-US" sz="3900" dirty="0"/>
              <a:t> in (in </a:t>
            </a:r>
            <a:r>
              <a:rPr lang="en-US" sz="3900" dirty="0" err="1"/>
              <a:t>zum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) </a:t>
            </a:r>
            <a:r>
              <a:rPr lang="en-US" sz="3900" dirty="0" err="1"/>
              <a:t>zum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(</a:t>
            </a:r>
            <a:r>
              <a:rPr lang="en-US" sz="3900" dirty="0" err="1"/>
              <a:t>zum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) </a:t>
            </a:r>
            <a:r>
              <a:rPr lang="en-US" sz="3900" dirty="0" err="1"/>
              <a:t>Bawipa</a:t>
            </a:r>
            <a:r>
              <a:rPr lang="en-US" sz="3900" dirty="0"/>
              <a:t> a rat </a:t>
            </a:r>
            <a:r>
              <a:rPr lang="en-US" sz="3900" dirty="0" err="1"/>
              <a:t>hlan</a:t>
            </a:r>
            <a:r>
              <a:rPr lang="en-US" sz="3900" dirty="0"/>
              <a:t> </a:t>
            </a:r>
            <a:r>
              <a:rPr lang="en-US" sz="3900" dirty="0" err="1"/>
              <a:t>tiang</a:t>
            </a:r>
            <a:r>
              <a:rPr lang="en-US" sz="3900" dirty="0"/>
              <a:t> </a:t>
            </a:r>
            <a:r>
              <a:rPr lang="en-US" sz="3900" dirty="0" err="1"/>
              <a:t>tuan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2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Rawltam</a:t>
            </a:r>
            <a:r>
              <a:rPr lang="en-US" sz="3900" dirty="0"/>
              <a:t>-mi </a:t>
            </a:r>
            <a:r>
              <a:rPr lang="en-US" sz="3900" dirty="0" err="1"/>
              <a:t>caah</a:t>
            </a:r>
            <a:r>
              <a:rPr lang="en-US" sz="3900" dirty="0"/>
              <a:t> </a:t>
            </a:r>
            <a:r>
              <a:rPr lang="en-US" sz="3900" dirty="0" err="1"/>
              <a:t>riantuan</a:t>
            </a:r>
            <a:r>
              <a:rPr lang="en-US" sz="3900" dirty="0"/>
              <a:t> law </a:t>
            </a:r>
            <a:r>
              <a:rPr lang="en-US" sz="3900" dirty="0" err="1"/>
              <a:t>pawcawm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u, </a:t>
            </a:r>
            <a:r>
              <a:rPr lang="en-US" sz="3900" dirty="0" err="1"/>
              <a:t>Thaba</a:t>
            </a:r>
            <a:r>
              <a:rPr lang="en-US" sz="3900" dirty="0"/>
              <a:t>-mi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lu</a:t>
            </a:r>
            <a:r>
              <a:rPr lang="en-US" sz="3900" dirty="0"/>
              <a:t> </a:t>
            </a:r>
            <a:r>
              <a:rPr lang="en-US" sz="3900" dirty="0" err="1"/>
              <a:t>nunnak</a:t>
            </a:r>
            <a:r>
              <a:rPr lang="en-US" sz="3900" dirty="0"/>
              <a:t> ah </a:t>
            </a:r>
            <a:r>
              <a:rPr lang="en-US" sz="3900" dirty="0" err="1"/>
              <a:t>phakter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u, </a:t>
            </a:r>
            <a:r>
              <a:rPr lang="en-US" sz="3900" dirty="0" err="1"/>
              <a:t>Vai-lamtah</a:t>
            </a:r>
            <a:r>
              <a:rPr lang="en-US" sz="3900" dirty="0"/>
              <a:t> </a:t>
            </a:r>
            <a:r>
              <a:rPr lang="en-US" sz="3900" dirty="0" err="1"/>
              <a:t>hmelchunhnak</a:t>
            </a:r>
            <a:r>
              <a:rPr lang="en-US" sz="3900" dirty="0"/>
              <a:t> </a:t>
            </a:r>
            <a:r>
              <a:rPr lang="en-US" sz="3900" dirty="0" err="1"/>
              <a:t>kannih</a:t>
            </a:r>
            <a:r>
              <a:rPr lang="en-US" sz="3900" dirty="0"/>
              <a:t> </a:t>
            </a:r>
            <a:r>
              <a:rPr lang="en-US" sz="3900" dirty="0" err="1"/>
              <a:t>lawmhnak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, "</a:t>
            </a:r>
            <a:r>
              <a:rPr lang="en-US" sz="3900" dirty="0" err="1"/>
              <a:t>Khamhnak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man </a:t>
            </a:r>
            <a:r>
              <a:rPr lang="en-US" sz="3900" dirty="0" err="1"/>
              <a:t>pek</a:t>
            </a:r>
            <a:r>
              <a:rPr lang="en-US" sz="3900" dirty="0"/>
              <a:t> loin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u,"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ti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2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Tuan </a:t>
            </a:r>
            <a:r>
              <a:rPr lang="en-US" sz="3900" dirty="0" err="1"/>
              <a:t>len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(</a:t>
            </a:r>
            <a:r>
              <a:rPr lang="en-US" sz="3900" dirty="0" err="1"/>
              <a:t>tuan</a:t>
            </a:r>
            <a:r>
              <a:rPr lang="en-US" sz="3900" dirty="0"/>
              <a:t> </a:t>
            </a:r>
            <a:r>
              <a:rPr lang="en-US" sz="3900" dirty="0" err="1"/>
              <a:t>len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), </a:t>
            </a:r>
            <a:r>
              <a:rPr lang="en-US" sz="3900" dirty="0" err="1"/>
              <a:t>tuan</a:t>
            </a:r>
            <a:r>
              <a:rPr lang="en-US" sz="3900" dirty="0"/>
              <a:t> </a:t>
            </a:r>
            <a:r>
              <a:rPr lang="en-US" sz="3900" dirty="0" err="1"/>
              <a:t>len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(</a:t>
            </a:r>
            <a:r>
              <a:rPr lang="en-US" sz="3900" dirty="0" err="1"/>
              <a:t>tuan</a:t>
            </a:r>
            <a:r>
              <a:rPr lang="en-US" sz="3900" dirty="0"/>
              <a:t> </a:t>
            </a:r>
            <a:r>
              <a:rPr lang="en-US" sz="3900" dirty="0" err="1"/>
              <a:t>len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), </a:t>
            </a:r>
            <a:r>
              <a:rPr lang="en-US" sz="3900" dirty="0" err="1"/>
              <a:t>tuan</a:t>
            </a:r>
            <a:r>
              <a:rPr lang="en-US" sz="3900" dirty="0"/>
              <a:t> </a:t>
            </a:r>
            <a:r>
              <a:rPr lang="en-US" sz="3900" dirty="0" err="1"/>
              <a:t>len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(</a:t>
            </a:r>
            <a:r>
              <a:rPr lang="en-US" sz="3900" dirty="0" err="1"/>
              <a:t>tuan</a:t>
            </a:r>
            <a:r>
              <a:rPr lang="en-US" sz="3900" dirty="0"/>
              <a:t> </a:t>
            </a:r>
            <a:r>
              <a:rPr lang="en-US" sz="3900" dirty="0" err="1"/>
              <a:t>len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), </a:t>
            </a:r>
            <a:r>
              <a:rPr lang="en-US" sz="3900" dirty="0" err="1"/>
              <a:t>tuan</a:t>
            </a:r>
            <a:r>
              <a:rPr lang="en-US" sz="3900" dirty="0"/>
              <a:t> </a:t>
            </a:r>
            <a:r>
              <a:rPr lang="en-US" sz="3900" dirty="0" err="1"/>
              <a:t>len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(</a:t>
            </a:r>
            <a:r>
              <a:rPr lang="en-US" sz="3900" dirty="0" err="1"/>
              <a:t>tuan</a:t>
            </a:r>
            <a:r>
              <a:rPr lang="en-US" sz="3900" dirty="0"/>
              <a:t> </a:t>
            </a:r>
            <a:r>
              <a:rPr lang="en-US" sz="3900" dirty="0" err="1"/>
              <a:t>len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), </a:t>
            </a:r>
            <a:r>
              <a:rPr lang="en-US" sz="3900" dirty="0" err="1"/>
              <a:t>Ruahchan</a:t>
            </a:r>
            <a:r>
              <a:rPr lang="en-US" sz="3900" dirty="0"/>
              <a:t> in (in </a:t>
            </a:r>
            <a:r>
              <a:rPr lang="en-US" sz="3900" dirty="0" err="1"/>
              <a:t>zum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) </a:t>
            </a:r>
            <a:r>
              <a:rPr lang="en-US" sz="3900" dirty="0" err="1"/>
              <a:t>zum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(</a:t>
            </a:r>
            <a:r>
              <a:rPr lang="en-US" sz="3900" dirty="0" err="1"/>
              <a:t>zum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) </a:t>
            </a:r>
            <a:r>
              <a:rPr lang="en-US" sz="3900" dirty="0" err="1"/>
              <a:t>Bawipa</a:t>
            </a:r>
            <a:r>
              <a:rPr lang="en-US" sz="3900" dirty="0"/>
              <a:t> a rat </a:t>
            </a:r>
            <a:r>
              <a:rPr lang="en-US" sz="3900" dirty="0" err="1"/>
              <a:t>hlan</a:t>
            </a:r>
            <a:r>
              <a:rPr lang="en-US" sz="3900" dirty="0"/>
              <a:t> </a:t>
            </a:r>
            <a:r>
              <a:rPr lang="en-US" sz="3900" dirty="0" err="1"/>
              <a:t>tiang</a:t>
            </a:r>
            <a:r>
              <a:rPr lang="en-US" sz="3900" dirty="0"/>
              <a:t> </a:t>
            </a:r>
            <a:r>
              <a:rPr lang="en-US" sz="3900" dirty="0" err="1"/>
              <a:t>tuan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2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Tuan </a:t>
            </a:r>
            <a:r>
              <a:rPr lang="en-US" sz="3900" dirty="0" err="1"/>
              <a:t>ko</a:t>
            </a:r>
            <a:r>
              <a:rPr lang="en-US" sz="3900" dirty="0"/>
              <a:t> u, </a:t>
            </a:r>
            <a:r>
              <a:rPr lang="en-US" sz="3900" dirty="0" err="1"/>
              <a:t>khuamui</a:t>
            </a:r>
            <a:r>
              <a:rPr lang="en-US" sz="3900" dirty="0"/>
              <a:t> </a:t>
            </a:r>
            <a:r>
              <a:rPr lang="en-US" sz="3900" dirty="0" err="1"/>
              <a:t>khua-hrum</a:t>
            </a:r>
            <a:r>
              <a:rPr lang="en-US" sz="3900" dirty="0"/>
              <a:t> </a:t>
            </a:r>
            <a:r>
              <a:rPr lang="en-US" sz="3900" dirty="0" err="1"/>
              <a:t>sual</a:t>
            </a:r>
            <a:r>
              <a:rPr lang="en-US" sz="3900" dirty="0"/>
              <a:t> </a:t>
            </a:r>
            <a:r>
              <a:rPr lang="en-US" sz="3900" dirty="0" err="1"/>
              <a:t>pennak</a:t>
            </a:r>
            <a:r>
              <a:rPr lang="en-US" sz="3900" dirty="0"/>
              <a:t> </a:t>
            </a:r>
            <a:r>
              <a:rPr lang="en-US" sz="3900" dirty="0" err="1"/>
              <a:t>chungah</a:t>
            </a:r>
            <a:r>
              <a:rPr lang="en-US" sz="3900" dirty="0"/>
              <a:t>, Tuan </a:t>
            </a:r>
            <a:r>
              <a:rPr lang="en-US" sz="3900" dirty="0" err="1"/>
              <a:t>ko</a:t>
            </a:r>
            <a:r>
              <a:rPr lang="en-US" sz="3900" dirty="0"/>
              <a:t> u, </a:t>
            </a:r>
            <a:r>
              <a:rPr lang="en-US" sz="3900" dirty="0" err="1"/>
              <a:t>miphun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 </a:t>
            </a:r>
            <a:r>
              <a:rPr lang="en-US" sz="3900" dirty="0" err="1"/>
              <a:t>tuan</a:t>
            </a:r>
            <a:r>
              <a:rPr lang="en-US" sz="3900" dirty="0"/>
              <a:t> </a:t>
            </a:r>
            <a:r>
              <a:rPr lang="en-US" sz="3900" dirty="0" err="1"/>
              <a:t>awkah</a:t>
            </a:r>
            <a:r>
              <a:rPr lang="en-US" sz="3900" dirty="0"/>
              <a:t> a </a:t>
            </a:r>
            <a:r>
              <a:rPr lang="en-US" sz="3900" dirty="0" err="1"/>
              <a:t>chiah</a:t>
            </a:r>
            <a:r>
              <a:rPr lang="en-US" sz="3900" dirty="0"/>
              <a:t>, </a:t>
            </a:r>
            <a:r>
              <a:rPr lang="en-US" sz="3900" dirty="0" err="1"/>
              <a:t>Khamhnak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man </a:t>
            </a:r>
            <a:r>
              <a:rPr lang="en-US" sz="3900" dirty="0" err="1"/>
              <a:t>pek</a:t>
            </a:r>
            <a:r>
              <a:rPr lang="en-US" sz="3900" dirty="0"/>
              <a:t> loin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chim</a:t>
            </a:r>
            <a:r>
              <a:rPr lang="en-US" sz="3900" dirty="0"/>
              <a:t> </a:t>
            </a:r>
            <a:r>
              <a:rPr lang="en-US" sz="3900" dirty="0" err="1"/>
              <a:t>tik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ah, Je-ho-</a:t>
            </a:r>
            <a:r>
              <a:rPr lang="en-US" sz="3900" dirty="0" err="1"/>
              <a:t>vah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Pathian</a:t>
            </a:r>
            <a:r>
              <a:rPr lang="en-US" sz="3900" dirty="0"/>
              <a:t> min </a:t>
            </a:r>
            <a:r>
              <a:rPr lang="en-US" sz="3900" dirty="0" err="1"/>
              <a:t>kha</a:t>
            </a:r>
            <a:r>
              <a:rPr lang="en-US" sz="3900" dirty="0"/>
              <a:t> an </a:t>
            </a:r>
            <a:r>
              <a:rPr lang="en-US" sz="3900" dirty="0" err="1"/>
              <a:t>thangthat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2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Tuan </a:t>
            </a:r>
            <a:r>
              <a:rPr lang="en-US" sz="3900" dirty="0" err="1"/>
              <a:t>len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(</a:t>
            </a:r>
            <a:r>
              <a:rPr lang="en-US" sz="3900" dirty="0" err="1"/>
              <a:t>tuan</a:t>
            </a:r>
            <a:r>
              <a:rPr lang="en-US" sz="3900" dirty="0"/>
              <a:t> </a:t>
            </a:r>
            <a:r>
              <a:rPr lang="en-US" sz="3900" dirty="0" err="1"/>
              <a:t>len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), </a:t>
            </a:r>
            <a:r>
              <a:rPr lang="en-US" sz="3900" dirty="0" err="1"/>
              <a:t>tuan</a:t>
            </a:r>
            <a:r>
              <a:rPr lang="en-US" sz="3900" dirty="0"/>
              <a:t> </a:t>
            </a:r>
            <a:r>
              <a:rPr lang="en-US" sz="3900" dirty="0" err="1"/>
              <a:t>len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(</a:t>
            </a:r>
            <a:r>
              <a:rPr lang="en-US" sz="3900" dirty="0" err="1"/>
              <a:t>tuan</a:t>
            </a:r>
            <a:r>
              <a:rPr lang="en-US" sz="3900" dirty="0"/>
              <a:t> </a:t>
            </a:r>
            <a:r>
              <a:rPr lang="en-US" sz="3900" dirty="0" err="1"/>
              <a:t>len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), </a:t>
            </a:r>
            <a:r>
              <a:rPr lang="en-US" sz="3900" dirty="0" err="1"/>
              <a:t>tuan</a:t>
            </a:r>
            <a:r>
              <a:rPr lang="en-US" sz="3900" dirty="0"/>
              <a:t> </a:t>
            </a:r>
            <a:r>
              <a:rPr lang="en-US" sz="3900" dirty="0" err="1"/>
              <a:t>len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(</a:t>
            </a:r>
            <a:r>
              <a:rPr lang="en-US" sz="3900" dirty="0" err="1"/>
              <a:t>tuan</a:t>
            </a:r>
            <a:r>
              <a:rPr lang="en-US" sz="3900" dirty="0"/>
              <a:t> </a:t>
            </a:r>
            <a:r>
              <a:rPr lang="en-US" sz="3900" dirty="0" err="1"/>
              <a:t>len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), </a:t>
            </a:r>
            <a:r>
              <a:rPr lang="en-US" sz="3900" dirty="0" err="1"/>
              <a:t>tuan</a:t>
            </a:r>
            <a:r>
              <a:rPr lang="en-US" sz="3900" dirty="0"/>
              <a:t> </a:t>
            </a:r>
            <a:r>
              <a:rPr lang="en-US" sz="3900" dirty="0" err="1"/>
              <a:t>len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(</a:t>
            </a:r>
            <a:r>
              <a:rPr lang="en-US" sz="3900" dirty="0" err="1"/>
              <a:t>tuan</a:t>
            </a:r>
            <a:r>
              <a:rPr lang="en-US" sz="3900" dirty="0"/>
              <a:t> </a:t>
            </a:r>
            <a:r>
              <a:rPr lang="en-US" sz="3900" dirty="0" err="1"/>
              <a:t>len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), </a:t>
            </a:r>
            <a:r>
              <a:rPr lang="en-US" sz="3900" dirty="0" err="1"/>
              <a:t>Ruahchan</a:t>
            </a:r>
            <a:r>
              <a:rPr lang="en-US" sz="3900" dirty="0"/>
              <a:t> in (in </a:t>
            </a:r>
            <a:r>
              <a:rPr lang="en-US" sz="3900" dirty="0" err="1"/>
              <a:t>zum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) </a:t>
            </a:r>
            <a:r>
              <a:rPr lang="en-US" sz="3900" dirty="0" err="1"/>
              <a:t>zum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(</a:t>
            </a:r>
            <a:r>
              <a:rPr lang="en-US" sz="3900" dirty="0" err="1"/>
              <a:t>zum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) </a:t>
            </a:r>
            <a:r>
              <a:rPr lang="en-US" sz="3900" dirty="0" err="1"/>
              <a:t>Bawipa</a:t>
            </a:r>
            <a:r>
              <a:rPr lang="en-US" sz="3900" dirty="0"/>
              <a:t> a rat </a:t>
            </a:r>
            <a:r>
              <a:rPr lang="en-US" sz="3900" dirty="0" err="1"/>
              <a:t>hlan</a:t>
            </a:r>
            <a:r>
              <a:rPr lang="en-US" sz="3900" dirty="0"/>
              <a:t> </a:t>
            </a:r>
            <a:r>
              <a:rPr lang="en-US" sz="3900" dirty="0" err="1"/>
              <a:t>tiang</a:t>
            </a:r>
            <a:r>
              <a:rPr lang="en-US" sz="3900" dirty="0"/>
              <a:t> </a:t>
            </a:r>
            <a:r>
              <a:rPr lang="en-US" sz="3900" dirty="0" err="1"/>
              <a:t>tuan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2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A </a:t>
            </a:r>
            <a:r>
              <a:rPr lang="en-US" sz="3900" dirty="0" err="1"/>
              <a:t>donghnak</a:t>
            </a:r>
            <a:r>
              <a:rPr lang="en-US" sz="3900" dirty="0"/>
              <a:t> </a:t>
            </a:r>
            <a:r>
              <a:rPr lang="en-US" sz="3900" dirty="0" err="1"/>
              <a:t>bik</a:t>
            </a:r>
            <a:r>
              <a:rPr lang="en-US" sz="3900" dirty="0"/>
              <a:t> ah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thawngin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kal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A </a:t>
            </a:r>
            <a:r>
              <a:rPr lang="en-US" sz="3900" dirty="0" err="1"/>
              <a:t>raang</a:t>
            </a:r>
            <a:r>
              <a:rPr lang="en-US" sz="3900" dirty="0"/>
              <a:t> </a:t>
            </a:r>
            <a:r>
              <a:rPr lang="en-US" sz="3900" dirty="0" err="1"/>
              <a:t>puan</a:t>
            </a:r>
            <a:r>
              <a:rPr lang="en-US" sz="3900" dirty="0"/>
              <a:t> le sui </a:t>
            </a:r>
            <a:r>
              <a:rPr lang="en-US" sz="3900" dirty="0" err="1"/>
              <a:t>luchin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cio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A </a:t>
            </a:r>
            <a:r>
              <a:rPr lang="en-US" sz="3900" dirty="0" err="1"/>
              <a:t>dingmi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 </a:t>
            </a:r>
            <a:r>
              <a:rPr lang="en-US" sz="3900" dirty="0" err="1"/>
              <a:t>umnak</a:t>
            </a:r>
            <a:r>
              <a:rPr lang="en-US" sz="3900" dirty="0"/>
              <a:t> ah </a:t>
            </a:r>
            <a:r>
              <a:rPr lang="en-US" sz="3900" dirty="0" err="1"/>
              <a:t>kan</a:t>
            </a:r>
            <a:r>
              <a:rPr lang="en-US" sz="3900" dirty="0"/>
              <a:t> um </a:t>
            </a:r>
            <a:r>
              <a:rPr lang="en-US" sz="3900" dirty="0" err="1"/>
              <a:t>ve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Khamhnak</a:t>
            </a:r>
            <a:r>
              <a:rPr lang="en-US" sz="3900" dirty="0"/>
              <a:t> man </a:t>
            </a:r>
            <a:r>
              <a:rPr lang="en-US" sz="3900" dirty="0" err="1"/>
              <a:t>pek</a:t>
            </a:r>
            <a:r>
              <a:rPr lang="en-US" sz="3900" dirty="0"/>
              <a:t> loin </a:t>
            </a:r>
            <a:r>
              <a:rPr lang="en-US" sz="3900" dirty="0" err="1"/>
              <a:t>hmuhnak</a:t>
            </a:r>
            <a:r>
              <a:rPr lang="en-US" sz="3900" dirty="0"/>
              <a:t> </a:t>
            </a:r>
            <a:r>
              <a:rPr lang="en-US" sz="3900" dirty="0" err="1"/>
              <a:t>kong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sak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2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Tuan </a:t>
            </a:r>
            <a:r>
              <a:rPr lang="en-US" sz="3900" dirty="0" err="1"/>
              <a:t>len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(</a:t>
            </a:r>
            <a:r>
              <a:rPr lang="en-US" sz="3900" dirty="0" err="1"/>
              <a:t>tuan</a:t>
            </a:r>
            <a:r>
              <a:rPr lang="en-US" sz="3900" dirty="0"/>
              <a:t> </a:t>
            </a:r>
            <a:r>
              <a:rPr lang="en-US" sz="3900" dirty="0" err="1"/>
              <a:t>len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), </a:t>
            </a:r>
            <a:r>
              <a:rPr lang="en-US" sz="3900" dirty="0" err="1"/>
              <a:t>tuan</a:t>
            </a:r>
            <a:r>
              <a:rPr lang="en-US" sz="3900" dirty="0"/>
              <a:t> </a:t>
            </a:r>
            <a:r>
              <a:rPr lang="en-US" sz="3900" dirty="0" err="1"/>
              <a:t>len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(</a:t>
            </a:r>
            <a:r>
              <a:rPr lang="en-US" sz="3900" dirty="0" err="1"/>
              <a:t>tuan</a:t>
            </a:r>
            <a:r>
              <a:rPr lang="en-US" sz="3900" dirty="0"/>
              <a:t> </a:t>
            </a:r>
            <a:r>
              <a:rPr lang="en-US" sz="3900" dirty="0" err="1"/>
              <a:t>len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), </a:t>
            </a:r>
            <a:r>
              <a:rPr lang="en-US" sz="3900" dirty="0" err="1"/>
              <a:t>tuan</a:t>
            </a:r>
            <a:r>
              <a:rPr lang="en-US" sz="3900" dirty="0"/>
              <a:t> </a:t>
            </a:r>
            <a:r>
              <a:rPr lang="en-US" sz="3900" dirty="0" err="1"/>
              <a:t>len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(</a:t>
            </a:r>
            <a:r>
              <a:rPr lang="en-US" sz="3900" dirty="0" err="1"/>
              <a:t>tuan</a:t>
            </a:r>
            <a:r>
              <a:rPr lang="en-US" sz="3900" dirty="0"/>
              <a:t> </a:t>
            </a:r>
            <a:r>
              <a:rPr lang="en-US" sz="3900" dirty="0" err="1"/>
              <a:t>len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), </a:t>
            </a:r>
            <a:r>
              <a:rPr lang="en-US" sz="3900" dirty="0" err="1"/>
              <a:t>tuan</a:t>
            </a:r>
            <a:r>
              <a:rPr lang="en-US" sz="3900" dirty="0"/>
              <a:t> </a:t>
            </a:r>
            <a:r>
              <a:rPr lang="en-US" sz="3900" dirty="0" err="1"/>
              <a:t>len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(</a:t>
            </a:r>
            <a:r>
              <a:rPr lang="en-US" sz="3900" dirty="0" err="1"/>
              <a:t>tuan</a:t>
            </a:r>
            <a:r>
              <a:rPr lang="en-US" sz="3900" dirty="0"/>
              <a:t> </a:t>
            </a:r>
            <a:r>
              <a:rPr lang="en-US" sz="3900" dirty="0" err="1"/>
              <a:t>len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), </a:t>
            </a:r>
            <a:r>
              <a:rPr lang="en-US" sz="3900" dirty="0" err="1"/>
              <a:t>Ruahchan</a:t>
            </a:r>
            <a:r>
              <a:rPr lang="en-US" sz="3900" dirty="0"/>
              <a:t> in (in </a:t>
            </a:r>
            <a:r>
              <a:rPr lang="en-US" sz="3900" dirty="0" err="1"/>
              <a:t>zum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) </a:t>
            </a:r>
            <a:r>
              <a:rPr lang="en-US" sz="3900" dirty="0" err="1"/>
              <a:t>zum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(</a:t>
            </a:r>
            <a:r>
              <a:rPr lang="en-US" sz="3900" dirty="0" err="1"/>
              <a:t>zum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) </a:t>
            </a:r>
            <a:r>
              <a:rPr lang="en-US" sz="3900" dirty="0" err="1"/>
              <a:t>Bawipa</a:t>
            </a:r>
            <a:r>
              <a:rPr lang="en-US" sz="3900" dirty="0"/>
              <a:t> a rat </a:t>
            </a:r>
            <a:r>
              <a:rPr lang="en-US" sz="3900" dirty="0" err="1"/>
              <a:t>hlan</a:t>
            </a:r>
            <a:r>
              <a:rPr lang="en-US" sz="3900" dirty="0"/>
              <a:t> </a:t>
            </a:r>
            <a:r>
              <a:rPr lang="en-US" sz="3900" dirty="0" err="1"/>
              <a:t>tiang</a:t>
            </a:r>
            <a:r>
              <a:rPr lang="en-US" sz="3900" dirty="0"/>
              <a:t> </a:t>
            </a:r>
            <a:r>
              <a:rPr lang="en-US" sz="3900" dirty="0" err="1"/>
              <a:t>tuan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2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22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nl-NL" sz="3900" dirty="0"/>
              <a:t>275. HUNG TUAH U</a:t>
            </a:r>
          </a:p>
          <a:p>
            <a:endParaRPr lang="nl-NL" sz="3900" dirty="0"/>
          </a:p>
          <a:p>
            <a:r>
              <a:rPr lang="nl-NL" sz="3900" dirty="0"/>
              <a:t>Doh is Bb</a:t>
            </a:r>
            <a:endParaRPr lang="en-US" sz="3900" dirty="0"/>
          </a:p>
        </p:txBody>
      </p:sp>
    </p:spTree>
  </p:cSld>
  <p:clrMapOvr>
    <a:masterClrMapping/>
  </p:clrMapOvr>
</p:sld>
</file>

<file path=ppt/slides/slide22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Amah </a:t>
            </a:r>
            <a:r>
              <a:rPr lang="en-US" sz="3900" dirty="0" err="1"/>
              <a:t>thawng</a:t>
            </a:r>
            <a:r>
              <a:rPr lang="en-US" sz="3900" dirty="0"/>
              <a:t> </a:t>
            </a:r>
            <a:r>
              <a:rPr lang="en-US" sz="3900" dirty="0" err="1"/>
              <a:t>nungmi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Amah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thlau</a:t>
            </a:r>
            <a:r>
              <a:rPr lang="en-US" sz="3900" dirty="0"/>
              <a:t>, </a:t>
            </a:r>
            <a:r>
              <a:rPr lang="en-US" sz="3900" dirty="0" err="1"/>
              <a:t>Hmuh</a:t>
            </a:r>
            <a:r>
              <a:rPr lang="en-US" sz="3900" dirty="0"/>
              <a:t> than </a:t>
            </a:r>
            <a:r>
              <a:rPr lang="en-US" sz="3900" dirty="0" err="1"/>
              <a:t>nak</a:t>
            </a:r>
            <a:r>
              <a:rPr lang="en-US" sz="3900" dirty="0"/>
              <a:t> </a:t>
            </a:r>
            <a:r>
              <a:rPr lang="en-US" sz="3900" dirty="0" err="1"/>
              <a:t>caan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</a:t>
            </a:r>
            <a:r>
              <a:rPr lang="en-US" sz="3900" dirty="0" err="1"/>
              <a:t>tlung</a:t>
            </a:r>
            <a:r>
              <a:rPr lang="en-US" sz="3900" dirty="0"/>
              <a:t>, Kan Pa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kawl</a:t>
            </a:r>
            <a:r>
              <a:rPr lang="en-US" sz="3900" dirty="0"/>
              <a:t> </a:t>
            </a:r>
            <a:r>
              <a:rPr lang="en-US" sz="3900" dirty="0" err="1"/>
              <a:t>zungzal</a:t>
            </a:r>
            <a:r>
              <a:rPr lang="en-US" sz="3900" dirty="0"/>
              <a:t> mi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hngal</a:t>
            </a:r>
            <a:r>
              <a:rPr lang="en-US" sz="3900" dirty="0"/>
              <a:t> lo, A duh lo </a:t>
            </a:r>
            <a:r>
              <a:rPr lang="en-US" sz="3900" dirty="0" err="1"/>
              <a:t>rian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tuan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2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Hungtuah</a:t>
            </a:r>
            <a:r>
              <a:rPr lang="en-US" sz="3900" dirty="0"/>
              <a:t> u (Hung </a:t>
            </a:r>
            <a:r>
              <a:rPr lang="en-US" sz="3900" dirty="0" err="1"/>
              <a:t>tuah</a:t>
            </a:r>
            <a:r>
              <a:rPr lang="en-US" sz="3900" dirty="0"/>
              <a:t> u, </a:t>
            </a:r>
            <a:r>
              <a:rPr lang="en-US" sz="3900" dirty="0" err="1"/>
              <a:t>tuah</a:t>
            </a:r>
            <a:r>
              <a:rPr lang="en-US" sz="3900" dirty="0"/>
              <a:t> u) Hung </a:t>
            </a:r>
            <a:r>
              <a:rPr lang="en-US" sz="3900" dirty="0" err="1"/>
              <a:t>tuah</a:t>
            </a:r>
            <a:r>
              <a:rPr lang="en-US" sz="3900" dirty="0"/>
              <a:t> u, (Hung </a:t>
            </a:r>
            <a:r>
              <a:rPr lang="en-US" sz="3900" dirty="0" err="1"/>
              <a:t>tuah</a:t>
            </a:r>
            <a:r>
              <a:rPr lang="en-US" sz="3900" dirty="0"/>
              <a:t> u, </a:t>
            </a:r>
            <a:r>
              <a:rPr lang="en-US" sz="3900" dirty="0" err="1"/>
              <a:t>tuah</a:t>
            </a:r>
            <a:r>
              <a:rPr lang="en-US" sz="3900" dirty="0"/>
              <a:t> u) Amah min </a:t>
            </a:r>
            <a:r>
              <a:rPr lang="en-US" sz="3900" dirty="0" err="1"/>
              <a:t>thangthatnak</a:t>
            </a:r>
            <a:r>
              <a:rPr lang="en-US" sz="3900" dirty="0"/>
              <a:t> (Amah min </a:t>
            </a:r>
            <a:r>
              <a:rPr lang="en-US" sz="3900" dirty="0" err="1"/>
              <a:t>thangthatnak</a:t>
            </a:r>
            <a:r>
              <a:rPr lang="en-US" sz="3900" dirty="0"/>
              <a:t>) </a:t>
            </a:r>
            <a:r>
              <a:rPr lang="en-US" sz="3900" dirty="0" err="1"/>
              <a:t>hmun</a:t>
            </a:r>
            <a:r>
              <a:rPr lang="en-US" sz="3900" dirty="0"/>
              <a:t> ah (</a:t>
            </a:r>
            <a:r>
              <a:rPr lang="en-US" sz="3900" dirty="0" err="1"/>
              <a:t>thangthatnak</a:t>
            </a:r>
            <a:r>
              <a:rPr lang="en-US" sz="3900" dirty="0"/>
              <a:t> </a:t>
            </a:r>
            <a:r>
              <a:rPr lang="en-US" sz="3900" dirty="0" err="1"/>
              <a:t>hmun</a:t>
            </a:r>
            <a:r>
              <a:rPr lang="en-US" sz="3900" dirty="0"/>
              <a:t> ah, </a:t>
            </a:r>
            <a:r>
              <a:rPr lang="en-US" sz="3900" dirty="0" err="1"/>
              <a:t>Chak</a:t>
            </a:r>
            <a:r>
              <a:rPr lang="en-US" sz="3900" dirty="0"/>
              <a:t> le </a:t>
            </a:r>
            <a:r>
              <a:rPr lang="en-US" sz="3900" dirty="0" err="1"/>
              <a:t>thlang</a:t>
            </a:r>
            <a:r>
              <a:rPr lang="en-US" sz="3900" dirty="0"/>
              <a:t> mi vial hung </a:t>
            </a:r>
            <a:r>
              <a:rPr lang="en-US" sz="3900" dirty="0" err="1"/>
              <a:t>tuah</a:t>
            </a:r>
            <a:r>
              <a:rPr lang="en-US" sz="3900" dirty="0"/>
              <a:t> u, </a:t>
            </a:r>
            <a:r>
              <a:rPr lang="en-US" sz="3900" dirty="0" err="1"/>
              <a:t>Vancung</a:t>
            </a:r>
            <a:r>
              <a:rPr lang="en-US" sz="3900" dirty="0"/>
              <a:t> </a:t>
            </a:r>
            <a:r>
              <a:rPr lang="en-US" sz="3900" dirty="0" err="1"/>
              <a:t>khua</a:t>
            </a:r>
            <a:r>
              <a:rPr lang="en-US" sz="3900" dirty="0"/>
              <a:t> </a:t>
            </a:r>
            <a:r>
              <a:rPr lang="en-US" sz="3900" dirty="0" err="1"/>
              <a:t>tha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phak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2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Tuu</a:t>
            </a:r>
            <a:r>
              <a:rPr lang="en-US" sz="3900" dirty="0"/>
              <a:t> </a:t>
            </a:r>
            <a:r>
              <a:rPr lang="en-US" sz="3900" dirty="0" err="1"/>
              <a:t>tlaumi</a:t>
            </a:r>
            <a:r>
              <a:rPr lang="en-US" sz="3900" dirty="0"/>
              <a:t> </a:t>
            </a:r>
            <a:r>
              <a:rPr lang="en-US" sz="3900" dirty="0" err="1"/>
              <a:t>bangin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sinin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tlau</a:t>
            </a:r>
            <a:r>
              <a:rPr lang="en-US" sz="3900" dirty="0"/>
              <a:t>, </a:t>
            </a:r>
            <a:r>
              <a:rPr lang="en-US" sz="3900" dirty="0" err="1"/>
              <a:t>Sualnak</a:t>
            </a:r>
            <a:r>
              <a:rPr lang="en-US" sz="3900" dirty="0"/>
              <a:t> </a:t>
            </a:r>
            <a:r>
              <a:rPr lang="en-US" sz="3900" dirty="0" err="1"/>
              <a:t>hlingbur</a:t>
            </a:r>
            <a:r>
              <a:rPr lang="en-US" sz="3900" dirty="0"/>
              <a:t>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donh</a:t>
            </a:r>
            <a:r>
              <a:rPr lang="en-US" sz="3900" dirty="0"/>
              <a:t>, </a:t>
            </a:r>
            <a:r>
              <a:rPr lang="en-US" sz="3900" dirty="0" err="1"/>
              <a:t>Kir</a:t>
            </a:r>
            <a:r>
              <a:rPr lang="en-US" sz="3900" dirty="0"/>
              <a:t> than </a:t>
            </a:r>
            <a:r>
              <a:rPr lang="en-US" sz="3900" dirty="0" err="1"/>
              <a:t>awkah</a:t>
            </a:r>
            <a:r>
              <a:rPr lang="en-US" sz="3900" dirty="0"/>
              <a:t>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auhnak</a:t>
            </a:r>
            <a:r>
              <a:rPr lang="en-US" sz="3900" dirty="0"/>
              <a:t> </a:t>
            </a:r>
            <a:r>
              <a:rPr lang="en-US" sz="3900" dirty="0" err="1"/>
              <a:t>thawng</a:t>
            </a:r>
            <a:r>
              <a:rPr lang="en-US" sz="3900" dirty="0"/>
              <a:t> </a:t>
            </a:r>
            <a:r>
              <a:rPr lang="en-US" sz="3900" dirty="0" err="1"/>
              <a:t>ngai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A </a:t>
            </a:r>
            <a:r>
              <a:rPr lang="en-US" sz="3900" dirty="0" err="1"/>
              <a:t>thangthatnak</a:t>
            </a:r>
            <a:r>
              <a:rPr lang="en-US" sz="3900" dirty="0"/>
              <a:t> </a:t>
            </a:r>
            <a:r>
              <a:rPr lang="en-US" sz="3900" dirty="0" err="1"/>
              <a:t>hla</a:t>
            </a:r>
            <a:r>
              <a:rPr lang="en-US" sz="3900" dirty="0"/>
              <a:t> </a:t>
            </a:r>
            <a:r>
              <a:rPr lang="en-US" sz="3900" dirty="0" err="1"/>
              <a:t>sa</a:t>
            </a:r>
            <a:r>
              <a:rPr lang="en-US" sz="3900" dirty="0"/>
              <a:t> u.</a:t>
            </a:r>
          </a:p>
        </p:txBody>
      </p:sp>
    </p:spTree>
  </p:cSld>
  <p:clrMapOvr>
    <a:masterClrMapping/>
  </p:clrMapOvr>
</p:sld>
</file>

<file path=ppt/slides/slide22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Hungtuah</a:t>
            </a:r>
            <a:r>
              <a:rPr lang="en-US" sz="3900" dirty="0"/>
              <a:t> u (Hung </a:t>
            </a:r>
            <a:r>
              <a:rPr lang="en-US" sz="3900" dirty="0" err="1"/>
              <a:t>tuah</a:t>
            </a:r>
            <a:r>
              <a:rPr lang="en-US" sz="3900" dirty="0"/>
              <a:t> u, </a:t>
            </a:r>
            <a:r>
              <a:rPr lang="en-US" sz="3900" dirty="0" err="1"/>
              <a:t>tuah</a:t>
            </a:r>
            <a:r>
              <a:rPr lang="en-US" sz="3900" dirty="0"/>
              <a:t> u) Hung </a:t>
            </a:r>
            <a:r>
              <a:rPr lang="en-US" sz="3900" dirty="0" err="1"/>
              <a:t>tuah</a:t>
            </a:r>
            <a:r>
              <a:rPr lang="en-US" sz="3900" dirty="0"/>
              <a:t> u, (Hung </a:t>
            </a:r>
            <a:r>
              <a:rPr lang="en-US" sz="3900" dirty="0" err="1"/>
              <a:t>tuah</a:t>
            </a:r>
            <a:r>
              <a:rPr lang="en-US" sz="3900" dirty="0"/>
              <a:t> u, </a:t>
            </a:r>
            <a:r>
              <a:rPr lang="en-US" sz="3900" dirty="0" err="1"/>
              <a:t>tuah</a:t>
            </a:r>
            <a:r>
              <a:rPr lang="en-US" sz="3900" dirty="0"/>
              <a:t> u) Amah min </a:t>
            </a:r>
            <a:r>
              <a:rPr lang="en-US" sz="3900" dirty="0" err="1"/>
              <a:t>thangthatnak</a:t>
            </a:r>
            <a:r>
              <a:rPr lang="en-US" sz="3900" dirty="0"/>
              <a:t> (Amah min </a:t>
            </a:r>
            <a:r>
              <a:rPr lang="en-US" sz="3900" dirty="0" err="1"/>
              <a:t>thangthatnak</a:t>
            </a:r>
            <a:r>
              <a:rPr lang="en-US" sz="3900" dirty="0"/>
              <a:t>) </a:t>
            </a:r>
            <a:r>
              <a:rPr lang="en-US" sz="3900" dirty="0" err="1"/>
              <a:t>hmun</a:t>
            </a:r>
            <a:r>
              <a:rPr lang="en-US" sz="3900" dirty="0"/>
              <a:t> ah (</a:t>
            </a:r>
            <a:r>
              <a:rPr lang="en-US" sz="3900" dirty="0" err="1"/>
              <a:t>thangthatnak</a:t>
            </a:r>
            <a:r>
              <a:rPr lang="en-US" sz="3900" dirty="0"/>
              <a:t> </a:t>
            </a:r>
            <a:r>
              <a:rPr lang="en-US" sz="3900" dirty="0" err="1"/>
              <a:t>hmun</a:t>
            </a:r>
            <a:r>
              <a:rPr lang="en-US" sz="3900" dirty="0"/>
              <a:t> ah, </a:t>
            </a:r>
            <a:r>
              <a:rPr lang="en-US" sz="3900" dirty="0" err="1"/>
              <a:t>Chak</a:t>
            </a:r>
            <a:r>
              <a:rPr lang="en-US" sz="3900" dirty="0"/>
              <a:t> le </a:t>
            </a:r>
            <a:r>
              <a:rPr lang="en-US" sz="3900" dirty="0" err="1"/>
              <a:t>thlang</a:t>
            </a:r>
            <a:r>
              <a:rPr lang="en-US" sz="3900" dirty="0"/>
              <a:t> mi vial hung </a:t>
            </a:r>
            <a:r>
              <a:rPr lang="en-US" sz="3900" dirty="0" err="1"/>
              <a:t>tuah</a:t>
            </a:r>
            <a:r>
              <a:rPr lang="en-US" sz="3900" dirty="0"/>
              <a:t> u, </a:t>
            </a:r>
            <a:r>
              <a:rPr lang="en-US" sz="3900" dirty="0" err="1"/>
              <a:t>Vancung</a:t>
            </a:r>
            <a:r>
              <a:rPr lang="en-US" sz="3900" dirty="0"/>
              <a:t> </a:t>
            </a:r>
            <a:r>
              <a:rPr lang="en-US" sz="3900" dirty="0" err="1"/>
              <a:t>khua</a:t>
            </a:r>
            <a:r>
              <a:rPr lang="en-US" sz="3900" dirty="0"/>
              <a:t> </a:t>
            </a:r>
            <a:r>
              <a:rPr lang="en-US" sz="3900" dirty="0" err="1"/>
              <a:t>tha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phak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2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Kan </a:t>
            </a:r>
            <a:r>
              <a:rPr lang="en-US" sz="3900" dirty="0" err="1"/>
              <a:t>pipu</a:t>
            </a:r>
            <a:r>
              <a:rPr lang="en-US" sz="3900" dirty="0"/>
              <a:t> </a:t>
            </a:r>
            <a:r>
              <a:rPr lang="en-US" sz="3900" dirty="0" err="1"/>
              <a:t>thawk</a:t>
            </a:r>
            <a:r>
              <a:rPr lang="en-US" sz="3900" dirty="0"/>
              <a:t> in </a:t>
            </a:r>
            <a:r>
              <a:rPr lang="en-US" sz="3900" dirty="0" err="1"/>
              <a:t>kan</a:t>
            </a:r>
            <a:r>
              <a:rPr lang="en-US" sz="3900" dirty="0"/>
              <a:t> duh </a:t>
            </a:r>
            <a:r>
              <a:rPr lang="en-US" sz="3900" dirty="0" err="1"/>
              <a:t>cio</a:t>
            </a:r>
            <a:r>
              <a:rPr lang="en-US" sz="3900" dirty="0"/>
              <a:t> </a:t>
            </a:r>
            <a:r>
              <a:rPr lang="en-US" sz="3900" dirty="0" err="1"/>
              <a:t>bikmi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, </a:t>
            </a:r>
            <a:r>
              <a:rPr lang="en-US" sz="3900" dirty="0" err="1"/>
              <a:t>Kannih</a:t>
            </a:r>
            <a:r>
              <a:rPr lang="en-US" sz="3900" dirty="0"/>
              <a:t> sin a rung </a:t>
            </a:r>
            <a:r>
              <a:rPr lang="en-US" sz="3900" dirty="0" err="1"/>
              <a:t>phan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Cu </a:t>
            </a:r>
            <a:r>
              <a:rPr lang="en-US" sz="3900" dirty="0" err="1"/>
              <a:t>si</a:t>
            </a:r>
            <a:r>
              <a:rPr lang="en-US" sz="3900" dirty="0"/>
              <a:t> ca </a:t>
            </a:r>
            <a:r>
              <a:rPr lang="en-US" sz="3900" dirty="0" err="1"/>
              <a:t>thangthat</a:t>
            </a:r>
            <a:r>
              <a:rPr lang="en-US" sz="3900" dirty="0"/>
              <a:t> u,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Khamhtu</a:t>
            </a:r>
            <a:r>
              <a:rPr lang="en-US" sz="3900" dirty="0"/>
              <a:t> </a:t>
            </a:r>
            <a:r>
              <a:rPr lang="en-US" sz="3900" dirty="0" err="1"/>
              <a:t>Bawi</a:t>
            </a:r>
            <a:r>
              <a:rPr lang="en-US" sz="3900" dirty="0"/>
              <a:t>, </a:t>
            </a:r>
            <a:r>
              <a:rPr lang="en-US" sz="3900" dirty="0" err="1"/>
              <a:t>Thluachuah</a:t>
            </a:r>
            <a:r>
              <a:rPr lang="en-US" sz="3900" dirty="0"/>
              <a:t> </a:t>
            </a:r>
            <a:r>
              <a:rPr lang="en-US" sz="3900" dirty="0" err="1"/>
              <a:t>ruahpi</a:t>
            </a:r>
            <a:r>
              <a:rPr lang="en-US" sz="3900" dirty="0"/>
              <a:t> rung </a:t>
            </a:r>
            <a:r>
              <a:rPr lang="en-US" sz="3900" dirty="0" err="1"/>
              <a:t>sur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2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Hungtuah</a:t>
            </a:r>
            <a:r>
              <a:rPr lang="en-US" sz="3900" dirty="0"/>
              <a:t> u (Hung </a:t>
            </a:r>
            <a:r>
              <a:rPr lang="en-US" sz="3900" dirty="0" err="1"/>
              <a:t>tuah</a:t>
            </a:r>
            <a:r>
              <a:rPr lang="en-US" sz="3900" dirty="0"/>
              <a:t> u, </a:t>
            </a:r>
            <a:r>
              <a:rPr lang="en-US" sz="3900" dirty="0" err="1"/>
              <a:t>tuah</a:t>
            </a:r>
            <a:r>
              <a:rPr lang="en-US" sz="3900" dirty="0"/>
              <a:t> u) Hung </a:t>
            </a:r>
            <a:r>
              <a:rPr lang="en-US" sz="3900" dirty="0" err="1"/>
              <a:t>tuah</a:t>
            </a:r>
            <a:r>
              <a:rPr lang="en-US" sz="3900" dirty="0"/>
              <a:t> u, (Hung </a:t>
            </a:r>
            <a:r>
              <a:rPr lang="en-US" sz="3900" dirty="0" err="1"/>
              <a:t>tuah</a:t>
            </a:r>
            <a:r>
              <a:rPr lang="en-US" sz="3900" dirty="0"/>
              <a:t> u, </a:t>
            </a:r>
            <a:r>
              <a:rPr lang="en-US" sz="3900" dirty="0" err="1"/>
              <a:t>tuah</a:t>
            </a:r>
            <a:r>
              <a:rPr lang="en-US" sz="3900" dirty="0"/>
              <a:t> u) Amah min </a:t>
            </a:r>
            <a:r>
              <a:rPr lang="en-US" sz="3900" dirty="0" err="1"/>
              <a:t>thangthatnak</a:t>
            </a:r>
            <a:r>
              <a:rPr lang="en-US" sz="3900" dirty="0"/>
              <a:t> (Amah min </a:t>
            </a:r>
            <a:r>
              <a:rPr lang="en-US" sz="3900" dirty="0" err="1"/>
              <a:t>thangthatnak</a:t>
            </a:r>
            <a:r>
              <a:rPr lang="en-US" sz="3900" dirty="0"/>
              <a:t>) </a:t>
            </a:r>
            <a:r>
              <a:rPr lang="en-US" sz="3900" dirty="0" err="1"/>
              <a:t>hmun</a:t>
            </a:r>
            <a:r>
              <a:rPr lang="en-US" sz="3900" dirty="0"/>
              <a:t> ah (</a:t>
            </a:r>
            <a:r>
              <a:rPr lang="en-US" sz="3900" dirty="0" err="1"/>
              <a:t>thangthatnak</a:t>
            </a:r>
            <a:r>
              <a:rPr lang="en-US" sz="3900" dirty="0"/>
              <a:t> </a:t>
            </a:r>
            <a:r>
              <a:rPr lang="en-US" sz="3900" dirty="0" err="1"/>
              <a:t>hmun</a:t>
            </a:r>
            <a:r>
              <a:rPr lang="en-US" sz="3900" dirty="0"/>
              <a:t> ah, </a:t>
            </a:r>
            <a:r>
              <a:rPr lang="en-US" sz="3900" dirty="0" err="1"/>
              <a:t>Chak</a:t>
            </a:r>
            <a:r>
              <a:rPr lang="en-US" sz="3900" dirty="0"/>
              <a:t> le </a:t>
            </a:r>
            <a:r>
              <a:rPr lang="en-US" sz="3900" dirty="0" err="1"/>
              <a:t>thlang</a:t>
            </a:r>
            <a:r>
              <a:rPr lang="en-US" sz="3900" dirty="0"/>
              <a:t> mi vial hung </a:t>
            </a:r>
            <a:r>
              <a:rPr lang="en-US" sz="3900" dirty="0" err="1"/>
              <a:t>tuah</a:t>
            </a:r>
            <a:r>
              <a:rPr lang="en-US" sz="3900" dirty="0"/>
              <a:t> u, </a:t>
            </a:r>
            <a:r>
              <a:rPr lang="en-US" sz="3900" dirty="0" err="1"/>
              <a:t>Vancung</a:t>
            </a:r>
            <a:r>
              <a:rPr lang="en-US" sz="3900" dirty="0"/>
              <a:t> </a:t>
            </a:r>
            <a:r>
              <a:rPr lang="en-US" sz="3900" dirty="0" err="1"/>
              <a:t>khua</a:t>
            </a:r>
            <a:r>
              <a:rPr lang="en-US" sz="3900" dirty="0"/>
              <a:t> </a:t>
            </a:r>
            <a:r>
              <a:rPr lang="en-US" sz="3900" dirty="0" err="1"/>
              <a:t>tha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phak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2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</a:t>
            </a:r>
            <a:r>
              <a:rPr lang="en-US" sz="3900" dirty="0" err="1"/>
              <a:t>Kannih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sunparnak</a:t>
            </a:r>
            <a:r>
              <a:rPr lang="en-US" sz="3900" dirty="0"/>
              <a:t> </a:t>
            </a:r>
            <a:r>
              <a:rPr lang="en-US" sz="3900" dirty="0" err="1"/>
              <a:t>ni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</a:t>
            </a:r>
            <a:r>
              <a:rPr lang="en-US" sz="3900" dirty="0" err="1"/>
              <a:t>nai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</a:t>
            </a:r>
            <a:r>
              <a:rPr lang="en-US" sz="3900" dirty="0" err="1"/>
              <a:t>Khua</a:t>
            </a:r>
            <a:r>
              <a:rPr lang="en-US" sz="3900" dirty="0"/>
              <a:t> </a:t>
            </a:r>
            <a:r>
              <a:rPr lang="en-US" sz="3900" dirty="0" err="1"/>
              <a:t>zong</a:t>
            </a:r>
            <a:r>
              <a:rPr lang="en-US" sz="3900" dirty="0"/>
              <a:t> a </a:t>
            </a:r>
            <a:r>
              <a:rPr lang="en-US" sz="3900" dirty="0" err="1"/>
              <a:t>dei</a:t>
            </a:r>
            <a:r>
              <a:rPr lang="en-US" sz="3900" dirty="0"/>
              <a:t> </a:t>
            </a:r>
            <a:r>
              <a:rPr lang="en-US" sz="3900" dirty="0" err="1"/>
              <a:t>dengmang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ral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 a </a:t>
            </a:r>
            <a:r>
              <a:rPr lang="en-US" sz="3900" dirty="0" err="1"/>
              <a:t>tei</a:t>
            </a:r>
            <a:r>
              <a:rPr lang="en-US" sz="3900" dirty="0"/>
              <a:t> </a:t>
            </a:r>
            <a:r>
              <a:rPr lang="en-US" sz="3900" dirty="0" err="1"/>
              <a:t>dih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, </a:t>
            </a:r>
            <a:r>
              <a:rPr lang="en-US" sz="3900" dirty="0" err="1"/>
              <a:t>Vawlei</a:t>
            </a:r>
            <a:r>
              <a:rPr lang="en-US" sz="3900" dirty="0"/>
              <a:t> </a:t>
            </a:r>
            <a:r>
              <a:rPr lang="en-US" sz="3900" dirty="0" err="1"/>
              <a:t>cung</a:t>
            </a:r>
            <a:r>
              <a:rPr lang="en-US" sz="3900" dirty="0"/>
              <a:t> a pen </a:t>
            </a:r>
            <a:r>
              <a:rPr lang="en-US" sz="3900" dirty="0" err="1"/>
              <a:t>zungzal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2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Hungtuah</a:t>
            </a:r>
            <a:r>
              <a:rPr lang="en-US" sz="3900" dirty="0"/>
              <a:t> u (Hung </a:t>
            </a:r>
            <a:r>
              <a:rPr lang="en-US" sz="3900" dirty="0" err="1"/>
              <a:t>tuah</a:t>
            </a:r>
            <a:r>
              <a:rPr lang="en-US" sz="3900" dirty="0"/>
              <a:t> u, </a:t>
            </a:r>
            <a:r>
              <a:rPr lang="en-US" sz="3900" dirty="0" err="1"/>
              <a:t>tuah</a:t>
            </a:r>
            <a:r>
              <a:rPr lang="en-US" sz="3900" dirty="0"/>
              <a:t> u) Hung </a:t>
            </a:r>
            <a:r>
              <a:rPr lang="en-US" sz="3900" dirty="0" err="1"/>
              <a:t>tuah</a:t>
            </a:r>
            <a:r>
              <a:rPr lang="en-US" sz="3900" dirty="0"/>
              <a:t> u, (Hung </a:t>
            </a:r>
            <a:r>
              <a:rPr lang="en-US" sz="3900" dirty="0" err="1"/>
              <a:t>tuah</a:t>
            </a:r>
            <a:r>
              <a:rPr lang="en-US" sz="3900" dirty="0"/>
              <a:t> u, </a:t>
            </a:r>
            <a:r>
              <a:rPr lang="en-US" sz="3900" dirty="0" err="1"/>
              <a:t>tuah</a:t>
            </a:r>
            <a:r>
              <a:rPr lang="en-US" sz="3900" dirty="0"/>
              <a:t> u) Amah min </a:t>
            </a:r>
            <a:r>
              <a:rPr lang="en-US" sz="3900" dirty="0" err="1"/>
              <a:t>thangthatnak</a:t>
            </a:r>
            <a:r>
              <a:rPr lang="en-US" sz="3900" dirty="0"/>
              <a:t> (Amah min </a:t>
            </a:r>
            <a:r>
              <a:rPr lang="en-US" sz="3900" dirty="0" err="1"/>
              <a:t>thangthatnak</a:t>
            </a:r>
            <a:r>
              <a:rPr lang="en-US" sz="3900" dirty="0"/>
              <a:t>) </a:t>
            </a:r>
            <a:r>
              <a:rPr lang="en-US" sz="3900" dirty="0" err="1"/>
              <a:t>hmun</a:t>
            </a:r>
            <a:r>
              <a:rPr lang="en-US" sz="3900" dirty="0"/>
              <a:t> ah (</a:t>
            </a:r>
            <a:r>
              <a:rPr lang="en-US" sz="3900" dirty="0" err="1"/>
              <a:t>thangthatnak</a:t>
            </a:r>
            <a:r>
              <a:rPr lang="en-US" sz="3900" dirty="0"/>
              <a:t> </a:t>
            </a:r>
            <a:r>
              <a:rPr lang="en-US" sz="3900" dirty="0" err="1"/>
              <a:t>hmun</a:t>
            </a:r>
            <a:r>
              <a:rPr lang="en-US" sz="3900" dirty="0"/>
              <a:t> ah, </a:t>
            </a:r>
            <a:r>
              <a:rPr lang="en-US" sz="3900" dirty="0" err="1"/>
              <a:t>Chak</a:t>
            </a:r>
            <a:r>
              <a:rPr lang="en-US" sz="3900" dirty="0"/>
              <a:t> le </a:t>
            </a:r>
            <a:r>
              <a:rPr lang="en-US" sz="3900" dirty="0" err="1"/>
              <a:t>thlang</a:t>
            </a:r>
            <a:r>
              <a:rPr lang="en-US" sz="3900" dirty="0"/>
              <a:t> mi vial hung </a:t>
            </a:r>
            <a:r>
              <a:rPr lang="en-US" sz="3900" dirty="0" err="1"/>
              <a:t>tuah</a:t>
            </a:r>
            <a:r>
              <a:rPr lang="en-US" sz="3900" dirty="0"/>
              <a:t> u, </a:t>
            </a:r>
            <a:r>
              <a:rPr lang="en-US" sz="3900" dirty="0" err="1"/>
              <a:t>Vancung</a:t>
            </a:r>
            <a:r>
              <a:rPr lang="en-US" sz="3900" dirty="0"/>
              <a:t> </a:t>
            </a:r>
            <a:r>
              <a:rPr lang="en-US" sz="3900" dirty="0" err="1"/>
              <a:t>khua</a:t>
            </a:r>
            <a:r>
              <a:rPr lang="en-US" sz="3900" dirty="0"/>
              <a:t> </a:t>
            </a:r>
            <a:r>
              <a:rPr lang="en-US" sz="3900" dirty="0" err="1"/>
              <a:t>tha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phak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2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22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276. HIKA AH KA UM, KA THLAH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F</a:t>
            </a:r>
          </a:p>
        </p:txBody>
      </p:sp>
    </p:spTree>
  </p:cSld>
  <p:clrMapOvr>
    <a:masterClrMapping/>
  </p:clrMapOvr>
</p:sld>
</file>

<file path=ppt/slides/slide22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62885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800" dirty="0"/>
              <a:t>1. </a:t>
            </a:r>
            <a:r>
              <a:rPr lang="en-US" sz="3800" dirty="0" err="1"/>
              <a:t>Jesuh</a:t>
            </a:r>
            <a:r>
              <a:rPr lang="en-US" sz="3800" dirty="0"/>
              <a:t> </a:t>
            </a:r>
            <a:r>
              <a:rPr lang="en-US" sz="3800" dirty="0" err="1"/>
              <a:t>aunak</a:t>
            </a:r>
            <a:r>
              <a:rPr lang="en-US" sz="3800" dirty="0"/>
              <a:t> </a:t>
            </a:r>
            <a:r>
              <a:rPr lang="en-US" sz="3800" dirty="0" err="1"/>
              <a:t>thawng</a:t>
            </a:r>
            <a:r>
              <a:rPr lang="en-US" sz="3800" dirty="0"/>
              <a:t> </a:t>
            </a:r>
            <a:r>
              <a:rPr lang="en-US" sz="3800" dirty="0" err="1"/>
              <a:t>kha</a:t>
            </a:r>
            <a:r>
              <a:rPr lang="en-US" sz="3800" dirty="0"/>
              <a:t> </a:t>
            </a:r>
            <a:r>
              <a:rPr lang="en-US" sz="3800" dirty="0" err="1"/>
              <a:t>ngai</a:t>
            </a:r>
            <a:r>
              <a:rPr lang="en-US" sz="3800" dirty="0"/>
              <a:t> </a:t>
            </a:r>
            <a:r>
              <a:rPr lang="en-US" sz="3800" dirty="0" err="1"/>
              <a:t>tuah</a:t>
            </a:r>
            <a:r>
              <a:rPr lang="en-US" sz="3800" dirty="0"/>
              <a:t>, </a:t>
            </a:r>
            <a:r>
              <a:rPr lang="en-US" sz="3800" dirty="0" err="1"/>
              <a:t>Nihin</a:t>
            </a:r>
            <a:r>
              <a:rPr lang="en-US" sz="3800" dirty="0"/>
              <a:t> </a:t>
            </a:r>
            <a:r>
              <a:rPr lang="en-US" sz="3800" dirty="0" err="1"/>
              <a:t>hodah</a:t>
            </a:r>
            <a:r>
              <a:rPr lang="en-US" sz="3800" dirty="0"/>
              <a:t> a </a:t>
            </a:r>
            <a:r>
              <a:rPr lang="en-US" sz="3800" dirty="0" err="1"/>
              <a:t>tuan</a:t>
            </a:r>
            <a:r>
              <a:rPr lang="en-US" sz="3800" dirty="0"/>
              <a:t> </a:t>
            </a:r>
            <a:r>
              <a:rPr lang="en-US" sz="3800" dirty="0" err="1"/>
              <a:t>lai</a:t>
            </a:r>
            <a:r>
              <a:rPr lang="en-US" sz="3800" dirty="0"/>
              <a:t>? Lo </a:t>
            </a:r>
            <a:r>
              <a:rPr lang="en-US" sz="3800" dirty="0" err="1"/>
              <a:t>kha</a:t>
            </a:r>
            <a:r>
              <a:rPr lang="en-US" sz="3800" dirty="0"/>
              <a:t> a </a:t>
            </a:r>
            <a:r>
              <a:rPr lang="en-US" sz="3800" dirty="0" err="1"/>
              <a:t>za</a:t>
            </a:r>
            <a:r>
              <a:rPr lang="en-US" sz="3800" dirty="0"/>
              <a:t> </a:t>
            </a:r>
            <a:r>
              <a:rPr lang="en-US" sz="3800" dirty="0" err="1"/>
              <a:t>siah-mah</a:t>
            </a:r>
            <a:r>
              <a:rPr lang="en-US" sz="3800" dirty="0"/>
              <a:t> </a:t>
            </a:r>
            <a:r>
              <a:rPr lang="en-US" sz="3800" dirty="0" err="1"/>
              <a:t>len</a:t>
            </a:r>
            <a:r>
              <a:rPr lang="en-US" sz="3800" dirty="0"/>
              <a:t> </a:t>
            </a:r>
            <a:r>
              <a:rPr lang="en-US" sz="3800" dirty="0" err="1"/>
              <a:t>ko</a:t>
            </a:r>
            <a:r>
              <a:rPr lang="en-US" sz="3800" dirty="0"/>
              <a:t>, </a:t>
            </a:r>
            <a:r>
              <a:rPr lang="en-US" sz="3800" dirty="0" err="1"/>
              <a:t>Hodah</a:t>
            </a:r>
            <a:r>
              <a:rPr lang="en-US" sz="3800" dirty="0"/>
              <a:t> </a:t>
            </a:r>
            <a:r>
              <a:rPr lang="en-US" sz="3800" dirty="0" err="1"/>
              <a:t>rawltuan</a:t>
            </a:r>
            <a:r>
              <a:rPr lang="en-US" sz="3800" dirty="0"/>
              <a:t> a </a:t>
            </a:r>
            <a:r>
              <a:rPr lang="en-US" sz="3800" dirty="0" err="1"/>
              <a:t>thawk</a:t>
            </a:r>
            <a:r>
              <a:rPr lang="en-US" sz="3800" dirty="0"/>
              <a:t> </a:t>
            </a:r>
            <a:r>
              <a:rPr lang="en-US" sz="3800" dirty="0" err="1"/>
              <a:t>lai</a:t>
            </a:r>
            <a:r>
              <a:rPr lang="en-US" sz="3800" dirty="0"/>
              <a:t>, </a:t>
            </a:r>
            <a:r>
              <a:rPr lang="en-US" sz="3800" dirty="0" err="1"/>
              <a:t>Biatak</a:t>
            </a:r>
            <a:r>
              <a:rPr lang="en-US" sz="3800" dirty="0"/>
              <a:t> </a:t>
            </a:r>
            <a:r>
              <a:rPr lang="en-US" sz="3800" dirty="0" err="1"/>
              <a:t>tein</a:t>
            </a:r>
            <a:r>
              <a:rPr lang="en-US" sz="3800" dirty="0"/>
              <a:t> an </a:t>
            </a:r>
            <a:r>
              <a:rPr lang="en-US" sz="3800" dirty="0" err="1"/>
              <a:t>auh</a:t>
            </a:r>
            <a:r>
              <a:rPr lang="en-US" sz="3800" dirty="0"/>
              <a:t> </a:t>
            </a:r>
            <a:r>
              <a:rPr lang="en-US" sz="3800" dirty="0" err="1"/>
              <a:t>lengmang</a:t>
            </a:r>
            <a:r>
              <a:rPr lang="en-US" sz="3800" dirty="0"/>
              <a:t>, </a:t>
            </a:r>
            <a:r>
              <a:rPr lang="en-US" sz="3800" dirty="0" err="1"/>
              <a:t>Zaangzet</a:t>
            </a:r>
            <a:r>
              <a:rPr lang="en-US" sz="3800" dirty="0"/>
              <a:t> man </a:t>
            </a:r>
            <a:r>
              <a:rPr lang="en-US" sz="3800" dirty="0" err="1"/>
              <a:t>tha</a:t>
            </a:r>
            <a:r>
              <a:rPr lang="en-US" sz="3800" dirty="0"/>
              <a:t> </a:t>
            </a:r>
            <a:r>
              <a:rPr lang="en-US" sz="3800" dirty="0" err="1"/>
              <a:t>nan</a:t>
            </a:r>
            <a:r>
              <a:rPr lang="en-US" sz="3800" dirty="0"/>
              <a:t> </a:t>
            </a:r>
            <a:r>
              <a:rPr lang="en-US" sz="3800" dirty="0" err="1"/>
              <a:t>hmuh</a:t>
            </a:r>
            <a:r>
              <a:rPr lang="en-US" sz="3800" dirty="0"/>
              <a:t> </a:t>
            </a:r>
            <a:r>
              <a:rPr lang="en-US" sz="3800" dirty="0" err="1"/>
              <a:t>lai</a:t>
            </a:r>
            <a:r>
              <a:rPr lang="en-US" sz="3800" dirty="0"/>
              <a:t>, </a:t>
            </a:r>
            <a:r>
              <a:rPr lang="en-US" sz="3800" dirty="0" err="1"/>
              <a:t>Lunglawm</a:t>
            </a:r>
            <a:r>
              <a:rPr lang="en-US" sz="3800" dirty="0"/>
              <a:t> in </a:t>
            </a:r>
            <a:r>
              <a:rPr lang="en-US" sz="3800" dirty="0" err="1"/>
              <a:t>hodah</a:t>
            </a:r>
            <a:r>
              <a:rPr lang="en-US" sz="3800" dirty="0"/>
              <a:t> a </a:t>
            </a:r>
            <a:r>
              <a:rPr lang="en-US" sz="3800" dirty="0" err="1"/>
              <a:t>kal</a:t>
            </a:r>
            <a:r>
              <a:rPr lang="en-US" sz="3800" dirty="0"/>
              <a:t> </a:t>
            </a:r>
            <a:r>
              <a:rPr lang="en-US" sz="3800" dirty="0" err="1"/>
              <a:t>lai</a:t>
            </a:r>
            <a:r>
              <a:rPr lang="en-US" sz="3800" dirty="0"/>
              <a:t>? </a:t>
            </a:r>
            <a:r>
              <a:rPr lang="en-US" sz="3800" dirty="0" err="1"/>
              <a:t>Hodah</a:t>
            </a:r>
            <a:r>
              <a:rPr lang="en-US" sz="3800" dirty="0"/>
              <a:t> </a:t>
            </a:r>
            <a:r>
              <a:rPr lang="en-US" sz="3800" dirty="0" err="1"/>
              <a:t>ei</a:t>
            </a:r>
            <a:r>
              <a:rPr lang="en-US" sz="3800" dirty="0"/>
              <a:t>, </a:t>
            </a:r>
            <a:r>
              <a:rPr lang="en-US" sz="3800" dirty="0" err="1"/>
              <a:t>ei</a:t>
            </a:r>
            <a:r>
              <a:rPr lang="en-US" sz="3800" dirty="0"/>
              <a:t>, a </a:t>
            </a:r>
            <a:r>
              <a:rPr lang="en-US" sz="3800" dirty="0" err="1"/>
              <a:t>ti</a:t>
            </a:r>
            <a:r>
              <a:rPr lang="en-US" sz="3800" dirty="0"/>
              <a:t> </a:t>
            </a:r>
            <a:r>
              <a:rPr lang="en-US" sz="3800" dirty="0" err="1"/>
              <a:t>lai</a:t>
            </a:r>
            <a:r>
              <a:rPr lang="en-US" sz="3800" dirty="0"/>
              <a:t>, </a:t>
            </a:r>
            <a:r>
              <a:rPr lang="en-US" sz="3800" dirty="0" err="1"/>
              <a:t>Hodah</a:t>
            </a:r>
            <a:r>
              <a:rPr lang="en-US" sz="3800" dirty="0"/>
              <a:t> </a:t>
            </a:r>
            <a:r>
              <a:rPr lang="en-US" sz="3800" dirty="0" err="1"/>
              <a:t>ei</a:t>
            </a:r>
            <a:r>
              <a:rPr lang="en-US" sz="3800" dirty="0"/>
              <a:t>, </a:t>
            </a:r>
            <a:r>
              <a:rPr lang="en-US" sz="3800" dirty="0" err="1"/>
              <a:t>ei</a:t>
            </a:r>
            <a:r>
              <a:rPr lang="en-US" sz="3800" dirty="0"/>
              <a:t> a </a:t>
            </a:r>
            <a:r>
              <a:rPr lang="en-US" sz="3800" dirty="0" err="1"/>
              <a:t>ti</a:t>
            </a:r>
            <a:r>
              <a:rPr lang="en-US" sz="3800" dirty="0"/>
              <a:t> </a:t>
            </a:r>
            <a:r>
              <a:rPr lang="en-US" sz="3800" dirty="0" err="1"/>
              <a:t>lai</a:t>
            </a:r>
            <a:r>
              <a:rPr lang="en-US" sz="3800" dirty="0"/>
              <a:t>.</a:t>
            </a:r>
          </a:p>
        </p:txBody>
      </p:sp>
    </p:spTree>
  </p:cSld>
  <p:clrMapOvr>
    <a:masterClrMapping/>
  </p:clrMapOvr>
</p:sld>
</file>

<file path=ppt/slides/slide22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444185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600" dirty="0"/>
              <a:t>2. </a:t>
            </a:r>
            <a:r>
              <a:rPr lang="en-US" sz="3600" dirty="0" err="1"/>
              <a:t>Rili</a:t>
            </a:r>
            <a:r>
              <a:rPr lang="en-US" sz="3600" dirty="0"/>
              <a:t> </a:t>
            </a:r>
            <a:r>
              <a:rPr lang="en-US" sz="3600" dirty="0" err="1"/>
              <a:t>ral</a:t>
            </a:r>
            <a:r>
              <a:rPr lang="en-US" sz="3600" dirty="0"/>
              <a:t> </a:t>
            </a:r>
            <a:r>
              <a:rPr lang="en-US" sz="3600" dirty="0" err="1"/>
              <a:t>na</a:t>
            </a:r>
            <a:r>
              <a:rPr lang="en-US" sz="3600" dirty="0"/>
              <a:t> tan </a:t>
            </a:r>
            <a:r>
              <a:rPr lang="en-US" sz="3600" dirty="0" err="1"/>
              <a:t>khawh</a:t>
            </a:r>
            <a:r>
              <a:rPr lang="en-US" sz="3600" dirty="0"/>
              <a:t> lo ah, </a:t>
            </a:r>
            <a:r>
              <a:rPr lang="en-US" sz="3600" dirty="0" err="1"/>
              <a:t>Phundang</a:t>
            </a:r>
            <a:r>
              <a:rPr lang="en-US" sz="3600" dirty="0"/>
              <a:t> mi </a:t>
            </a:r>
            <a:r>
              <a:rPr lang="en-US" sz="3600" dirty="0" err="1"/>
              <a:t>na</a:t>
            </a:r>
            <a:r>
              <a:rPr lang="en-US" sz="3600" dirty="0"/>
              <a:t> </a:t>
            </a:r>
            <a:r>
              <a:rPr lang="en-US" sz="3600" dirty="0" err="1"/>
              <a:t>forh</a:t>
            </a:r>
            <a:r>
              <a:rPr lang="en-US" sz="3600" dirty="0"/>
              <a:t> </a:t>
            </a:r>
            <a:r>
              <a:rPr lang="en-US" sz="3600" dirty="0" err="1"/>
              <a:t>kho</a:t>
            </a:r>
            <a:r>
              <a:rPr lang="en-US" sz="3600" dirty="0"/>
              <a:t> lo, </a:t>
            </a:r>
            <a:r>
              <a:rPr lang="en-US" sz="3600" dirty="0" err="1"/>
              <a:t>Nannih</a:t>
            </a:r>
            <a:r>
              <a:rPr lang="en-US" sz="3600" dirty="0"/>
              <a:t> </a:t>
            </a:r>
            <a:r>
              <a:rPr lang="en-US" sz="3600" dirty="0" err="1"/>
              <a:t>nan</a:t>
            </a:r>
            <a:r>
              <a:rPr lang="en-US" sz="3600" dirty="0"/>
              <a:t> </a:t>
            </a:r>
            <a:r>
              <a:rPr lang="en-US" sz="3600" dirty="0" err="1"/>
              <a:t>pawng</a:t>
            </a:r>
            <a:r>
              <a:rPr lang="en-US" sz="3600" dirty="0"/>
              <a:t> </a:t>
            </a:r>
            <a:r>
              <a:rPr lang="en-US" sz="3600" dirty="0" err="1"/>
              <a:t>misual</a:t>
            </a:r>
            <a:r>
              <a:rPr lang="en-US" sz="3600" dirty="0"/>
              <a:t> </a:t>
            </a:r>
            <a:r>
              <a:rPr lang="en-US" sz="3600" dirty="0" err="1"/>
              <a:t>thawng</a:t>
            </a:r>
            <a:r>
              <a:rPr lang="en-US" sz="3600" dirty="0"/>
              <a:t> </a:t>
            </a:r>
            <a:r>
              <a:rPr lang="en-US" sz="3600" dirty="0" err="1"/>
              <a:t>kha</a:t>
            </a:r>
            <a:r>
              <a:rPr lang="en-US" sz="3600" dirty="0"/>
              <a:t>, </a:t>
            </a:r>
            <a:r>
              <a:rPr lang="en-US" sz="3600" dirty="0" err="1"/>
              <a:t>Va</a:t>
            </a:r>
            <a:r>
              <a:rPr lang="en-US" sz="3600" dirty="0"/>
              <a:t> </a:t>
            </a:r>
            <a:r>
              <a:rPr lang="en-US" sz="3600" dirty="0" err="1"/>
              <a:t>chim</a:t>
            </a:r>
            <a:r>
              <a:rPr lang="en-US" sz="3600" dirty="0"/>
              <a:t> </a:t>
            </a:r>
            <a:r>
              <a:rPr lang="en-US" sz="3600" dirty="0" err="1"/>
              <a:t>rih</a:t>
            </a:r>
            <a:r>
              <a:rPr lang="en-US" sz="3600" dirty="0"/>
              <a:t> law </a:t>
            </a:r>
            <a:r>
              <a:rPr lang="en-US" sz="3600" dirty="0" err="1"/>
              <a:t>va</a:t>
            </a:r>
            <a:r>
              <a:rPr lang="en-US" sz="3600" dirty="0"/>
              <a:t> </a:t>
            </a:r>
            <a:r>
              <a:rPr lang="en-US" sz="3600" dirty="0" err="1"/>
              <a:t>hlau</a:t>
            </a:r>
            <a:r>
              <a:rPr lang="en-US" sz="3600" dirty="0"/>
              <a:t> </a:t>
            </a:r>
            <a:r>
              <a:rPr lang="en-US" sz="3600" dirty="0" err="1"/>
              <a:t>hna</a:t>
            </a:r>
            <a:r>
              <a:rPr lang="en-US" sz="3600" dirty="0"/>
              <a:t>, </a:t>
            </a:r>
            <a:r>
              <a:rPr lang="en-US" sz="3600" dirty="0" err="1"/>
              <a:t>Tangka</a:t>
            </a:r>
            <a:r>
              <a:rPr lang="en-US" sz="3600" dirty="0"/>
              <a:t> tam </a:t>
            </a:r>
            <a:r>
              <a:rPr lang="en-US" sz="3600" dirty="0" err="1"/>
              <a:t>na</a:t>
            </a:r>
            <a:r>
              <a:rPr lang="en-US" sz="3600" dirty="0"/>
              <a:t> </a:t>
            </a:r>
            <a:r>
              <a:rPr lang="en-US" sz="3600" dirty="0" err="1"/>
              <a:t>pek</a:t>
            </a:r>
            <a:r>
              <a:rPr lang="en-US" sz="3600" dirty="0"/>
              <a:t> </a:t>
            </a:r>
            <a:r>
              <a:rPr lang="en-US" sz="3600" dirty="0" err="1"/>
              <a:t>khawh</a:t>
            </a:r>
            <a:r>
              <a:rPr lang="en-US" sz="3600" dirty="0"/>
              <a:t> </a:t>
            </a:r>
            <a:r>
              <a:rPr lang="en-US" sz="3600" dirty="0" err="1"/>
              <a:t>loah</a:t>
            </a:r>
            <a:r>
              <a:rPr lang="en-US" sz="3600" dirty="0"/>
              <a:t>, </a:t>
            </a:r>
            <a:r>
              <a:rPr lang="en-US" sz="3600" dirty="0" err="1"/>
              <a:t>Nuhmei</a:t>
            </a:r>
            <a:r>
              <a:rPr lang="en-US" sz="3600" dirty="0"/>
              <a:t> nu bang </a:t>
            </a:r>
            <a:r>
              <a:rPr lang="en-US" sz="3600" dirty="0" err="1"/>
              <a:t>phaisa</a:t>
            </a:r>
            <a:r>
              <a:rPr lang="en-US" sz="3600" dirty="0"/>
              <a:t> </a:t>
            </a:r>
            <a:r>
              <a:rPr lang="en-US" sz="3600" dirty="0" err="1"/>
              <a:t>pe</a:t>
            </a:r>
            <a:r>
              <a:rPr lang="en-US" sz="3600" dirty="0"/>
              <a:t>, </a:t>
            </a:r>
            <a:r>
              <a:rPr lang="en-US" sz="3600" dirty="0" err="1"/>
              <a:t>Jesuh</a:t>
            </a:r>
            <a:r>
              <a:rPr lang="en-US" sz="3600" dirty="0"/>
              <a:t> ca </a:t>
            </a:r>
            <a:r>
              <a:rPr lang="en-US" sz="3600" dirty="0" err="1"/>
              <a:t>na</a:t>
            </a:r>
            <a:r>
              <a:rPr lang="en-US" sz="3600" dirty="0"/>
              <a:t> </a:t>
            </a:r>
            <a:r>
              <a:rPr lang="en-US" sz="3600" dirty="0" err="1"/>
              <a:t>tuahnak</a:t>
            </a:r>
            <a:r>
              <a:rPr lang="en-US" sz="3600" dirty="0"/>
              <a:t> </a:t>
            </a:r>
            <a:r>
              <a:rPr lang="en-US" sz="3600" dirty="0" err="1"/>
              <a:t>hme</a:t>
            </a:r>
            <a:r>
              <a:rPr lang="en-US" sz="3600" dirty="0"/>
              <a:t> </a:t>
            </a:r>
            <a:r>
              <a:rPr lang="en-US" sz="3600" dirty="0" err="1"/>
              <a:t>bik</a:t>
            </a:r>
            <a:r>
              <a:rPr lang="en-US" sz="3600" dirty="0"/>
              <a:t>, A </a:t>
            </a:r>
            <a:r>
              <a:rPr lang="en-US" sz="3600" dirty="0" err="1"/>
              <a:t>sungmi</a:t>
            </a:r>
            <a:r>
              <a:rPr lang="en-US" sz="3600" dirty="0"/>
              <a:t>, </a:t>
            </a:r>
            <a:r>
              <a:rPr lang="en-US" sz="3600" dirty="0" err="1"/>
              <a:t>tiah</a:t>
            </a:r>
            <a:r>
              <a:rPr lang="en-US" sz="3600" dirty="0"/>
              <a:t> a </a:t>
            </a:r>
            <a:r>
              <a:rPr lang="en-US" sz="3600" dirty="0" err="1"/>
              <a:t>ruah</a:t>
            </a:r>
            <a:r>
              <a:rPr lang="en-US" sz="3600" dirty="0"/>
              <a:t> </a:t>
            </a:r>
            <a:r>
              <a:rPr lang="en-US" sz="3600" dirty="0" err="1"/>
              <a:t>sawk</a:t>
            </a:r>
            <a:r>
              <a:rPr lang="en-US" sz="3600" dirty="0"/>
              <a:t>, A </a:t>
            </a:r>
            <a:r>
              <a:rPr lang="en-US" sz="3600" dirty="0" err="1"/>
              <a:t>sungmi</a:t>
            </a:r>
            <a:r>
              <a:rPr lang="en-US" sz="3600" dirty="0"/>
              <a:t>, </a:t>
            </a:r>
            <a:r>
              <a:rPr lang="en-US" sz="3600" dirty="0" err="1"/>
              <a:t>tiah</a:t>
            </a:r>
            <a:r>
              <a:rPr lang="en-US" sz="3600" dirty="0"/>
              <a:t> a </a:t>
            </a:r>
            <a:r>
              <a:rPr lang="en-US" sz="3600" dirty="0" err="1"/>
              <a:t>ruah</a:t>
            </a:r>
            <a:r>
              <a:rPr lang="en-US" sz="3600" dirty="0"/>
              <a:t> </a:t>
            </a:r>
            <a:r>
              <a:rPr lang="en-US" sz="3600" dirty="0" err="1"/>
              <a:t>sawk</a:t>
            </a:r>
            <a:r>
              <a:rPr lang="en-US" sz="3600" dirty="0"/>
              <a:t>.</a:t>
            </a:r>
          </a:p>
        </p:txBody>
      </p:sp>
    </p:spTree>
  </p:cSld>
  <p:clrMapOvr>
    <a:masterClrMapping/>
  </p:clrMapOvr>
</p:sld>
</file>

<file path=ppt/slides/slide22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89046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500" dirty="0"/>
              <a:t>3. </a:t>
            </a:r>
            <a:r>
              <a:rPr lang="en-US" sz="3500" dirty="0" err="1"/>
              <a:t>Vancungmi</a:t>
            </a:r>
            <a:r>
              <a:rPr lang="en-US" sz="3500" dirty="0"/>
              <a:t> bang </a:t>
            </a:r>
            <a:r>
              <a:rPr lang="en-US" sz="3500" dirty="0" err="1"/>
              <a:t>na</a:t>
            </a:r>
            <a:r>
              <a:rPr lang="en-US" sz="3500" dirty="0"/>
              <a:t> </a:t>
            </a:r>
            <a:r>
              <a:rPr lang="en-US" sz="3500" dirty="0" err="1"/>
              <a:t>chim</a:t>
            </a:r>
            <a:r>
              <a:rPr lang="en-US" sz="3500" dirty="0"/>
              <a:t> lo ah, </a:t>
            </a:r>
            <a:r>
              <a:rPr lang="en-US" sz="3500" dirty="0" err="1"/>
              <a:t>Jesuh</a:t>
            </a:r>
            <a:r>
              <a:rPr lang="en-US" sz="3500" dirty="0"/>
              <a:t> </a:t>
            </a:r>
            <a:r>
              <a:rPr lang="en-US" sz="3500" dirty="0" err="1"/>
              <a:t>dawtnak</a:t>
            </a:r>
            <a:r>
              <a:rPr lang="en-US" sz="3500" dirty="0"/>
              <a:t> </a:t>
            </a:r>
            <a:r>
              <a:rPr lang="en-US" sz="3500" dirty="0" err="1"/>
              <a:t>kha</a:t>
            </a:r>
            <a:r>
              <a:rPr lang="en-US" sz="3500" dirty="0"/>
              <a:t> </a:t>
            </a:r>
            <a:r>
              <a:rPr lang="en-US" sz="3500" dirty="0" err="1"/>
              <a:t>hmuh</a:t>
            </a:r>
            <a:r>
              <a:rPr lang="en-US" sz="3500" dirty="0"/>
              <a:t> </a:t>
            </a:r>
            <a:r>
              <a:rPr lang="en-US" sz="3500" dirty="0" err="1"/>
              <a:t>sak</a:t>
            </a:r>
            <a:r>
              <a:rPr lang="en-US" sz="3500" dirty="0"/>
              <a:t>, Paul </a:t>
            </a:r>
            <a:r>
              <a:rPr lang="en-US" sz="3500" dirty="0" err="1"/>
              <a:t>bantuk</a:t>
            </a:r>
            <a:r>
              <a:rPr lang="en-US" sz="3500" dirty="0"/>
              <a:t> </a:t>
            </a:r>
            <a:r>
              <a:rPr lang="en-US" sz="3500" dirty="0" err="1"/>
              <a:t>na</a:t>
            </a:r>
            <a:r>
              <a:rPr lang="en-US" sz="3500" dirty="0"/>
              <a:t> </a:t>
            </a:r>
            <a:r>
              <a:rPr lang="en-US" sz="3500" dirty="0" err="1"/>
              <a:t>thiam</a:t>
            </a:r>
            <a:r>
              <a:rPr lang="en-US" sz="3500" dirty="0"/>
              <a:t> </a:t>
            </a:r>
            <a:r>
              <a:rPr lang="en-US" sz="3500" dirty="0" err="1"/>
              <a:t>khawh</a:t>
            </a:r>
            <a:r>
              <a:rPr lang="en-US" sz="3500" dirty="0"/>
              <a:t> lo ah, </a:t>
            </a:r>
            <a:r>
              <a:rPr lang="en-US" sz="3500" dirty="0" err="1"/>
              <a:t>Jesuh</a:t>
            </a:r>
            <a:r>
              <a:rPr lang="en-US" sz="3500" dirty="0"/>
              <a:t> </a:t>
            </a:r>
            <a:r>
              <a:rPr lang="en-US" sz="3500" dirty="0" err="1"/>
              <a:t>thihnak</a:t>
            </a:r>
            <a:r>
              <a:rPr lang="en-US" sz="3500" dirty="0"/>
              <a:t> </a:t>
            </a:r>
            <a:r>
              <a:rPr lang="en-US" sz="3500" dirty="0" err="1"/>
              <a:t>kong</a:t>
            </a:r>
            <a:r>
              <a:rPr lang="en-US" sz="3500" dirty="0"/>
              <a:t> </a:t>
            </a:r>
            <a:r>
              <a:rPr lang="en-US" sz="3500" dirty="0" err="1"/>
              <a:t>hmuh</a:t>
            </a:r>
            <a:r>
              <a:rPr lang="en-US" sz="3500" dirty="0"/>
              <a:t> </a:t>
            </a:r>
            <a:r>
              <a:rPr lang="en-US" sz="3500" dirty="0" err="1"/>
              <a:t>sak</a:t>
            </a:r>
            <a:r>
              <a:rPr lang="en-US" sz="3500" dirty="0"/>
              <a:t>, </a:t>
            </a:r>
            <a:r>
              <a:rPr lang="en-US" sz="3500" dirty="0" err="1"/>
              <a:t>Mipuar</a:t>
            </a:r>
            <a:r>
              <a:rPr lang="en-US" sz="3500" dirty="0"/>
              <a:t> </a:t>
            </a:r>
            <a:r>
              <a:rPr lang="en-US" sz="3500" dirty="0" err="1"/>
              <a:t>kha</a:t>
            </a:r>
            <a:r>
              <a:rPr lang="en-US" sz="3500" dirty="0"/>
              <a:t> </a:t>
            </a:r>
            <a:r>
              <a:rPr lang="en-US" sz="3500" dirty="0" err="1"/>
              <a:t>na</a:t>
            </a:r>
            <a:r>
              <a:rPr lang="en-US" sz="3500" dirty="0"/>
              <a:t> </a:t>
            </a:r>
            <a:r>
              <a:rPr lang="en-US" sz="3500" dirty="0" err="1"/>
              <a:t>hlauh</a:t>
            </a:r>
            <a:r>
              <a:rPr lang="en-US" sz="3500" dirty="0"/>
              <a:t> </a:t>
            </a:r>
            <a:r>
              <a:rPr lang="en-US" sz="3500" dirty="0" err="1"/>
              <a:t>khawh</a:t>
            </a:r>
            <a:r>
              <a:rPr lang="en-US" sz="3500" dirty="0"/>
              <a:t> </a:t>
            </a:r>
            <a:r>
              <a:rPr lang="en-US" sz="3500" dirty="0" err="1"/>
              <a:t>loah</a:t>
            </a:r>
            <a:r>
              <a:rPr lang="en-US" sz="3500" dirty="0"/>
              <a:t>, </a:t>
            </a:r>
            <a:r>
              <a:rPr lang="en-US" sz="3500" dirty="0" err="1"/>
              <a:t>Annih</a:t>
            </a:r>
            <a:r>
              <a:rPr lang="en-US" sz="3500" dirty="0"/>
              <a:t> ca </a:t>
            </a:r>
            <a:r>
              <a:rPr lang="en-US" sz="3500" dirty="0" err="1"/>
              <a:t>thla</a:t>
            </a:r>
            <a:r>
              <a:rPr lang="en-US" sz="3500" dirty="0"/>
              <a:t> </a:t>
            </a:r>
            <a:r>
              <a:rPr lang="en-US" sz="3500" dirty="0" err="1"/>
              <a:t>va</a:t>
            </a:r>
            <a:r>
              <a:rPr lang="en-US" sz="3500" dirty="0"/>
              <a:t> cam </a:t>
            </a:r>
            <a:r>
              <a:rPr lang="en-US" sz="3500" dirty="0" err="1"/>
              <a:t>tuah</a:t>
            </a:r>
            <a:r>
              <a:rPr lang="en-US" sz="3500" dirty="0"/>
              <a:t>, </a:t>
            </a:r>
            <a:r>
              <a:rPr lang="en-US" sz="3500" dirty="0" err="1"/>
              <a:t>Ngakchia</a:t>
            </a:r>
            <a:r>
              <a:rPr lang="en-US" sz="3500" dirty="0"/>
              <a:t> </a:t>
            </a:r>
            <a:r>
              <a:rPr lang="en-US" sz="3500" dirty="0" err="1"/>
              <a:t>sem</a:t>
            </a:r>
            <a:r>
              <a:rPr lang="en-US" sz="3500" dirty="0"/>
              <a:t> </a:t>
            </a:r>
            <a:r>
              <a:rPr lang="en-US" sz="3500" dirty="0" err="1"/>
              <a:t>Jesuh</a:t>
            </a:r>
            <a:r>
              <a:rPr lang="en-US" sz="3500" dirty="0"/>
              <a:t> ban </a:t>
            </a:r>
            <a:r>
              <a:rPr lang="en-US" sz="3500" dirty="0" err="1"/>
              <a:t>chungah</a:t>
            </a:r>
            <a:r>
              <a:rPr lang="en-US" sz="3500" dirty="0"/>
              <a:t>, </a:t>
            </a:r>
            <a:r>
              <a:rPr lang="en-US" sz="3500" dirty="0" err="1"/>
              <a:t>Rak</a:t>
            </a:r>
            <a:r>
              <a:rPr lang="en-US" sz="3500" dirty="0"/>
              <a:t> </a:t>
            </a:r>
            <a:r>
              <a:rPr lang="en-US" sz="3500" dirty="0" err="1"/>
              <a:t>lem</a:t>
            </a:r>
            <a:r>
              <a:rPr lang="en-US" sz="3500" dirty="0"/>
              <a:t> </a:t>
            </a:r>
            <a:r>
              <a:rPr lang="en-US" sz="3500" dirty="0" err="1"/>
              <a:t>diahmah</a:t>
            </a:r>
            <a:r>
              <a:rPr lang="en-US" sz="3500" dirty="0"/>
              <a:t> </a:t>
            </a:r>
            <a:r>
              <a:rPr lang="en-US" sz="3500" dirty="0" err="1"/>
              <a:t>ko</a:t>
            </a:r>
            <a:r>
              <a:rPr lang="en-US" sz="3500" dirty="0"/>
              <a:t> </a:t>
            </a:r>
            <a:r>
              <a:rPr lang="en-US" sz="3500" dirty="0" err="1"/>
              <a:t>tuah</a:t>
            </a:r>
            <a:r>
              <a:rPr lang="en-US" sz="3500" dirty="0"/>
              <a:t> </a:t>
            </a:r>
            <a:r>
              <a:rPr lang="en-US" sz="3500" dirty="0" err="1"/>
              <a:t>hna</a:t>
            </a:r>
            <a:r>
              <a:rPr lang="en-US" sz="3500" dirty="0"/>
              <a:t>, </a:t>
            </a:r>
            <a:r>
              <a:rPr lang="en-US" sz="3500" dirty="0" err="1"/>
              <a:t>Rak</a:t>
            </a:r>
            <a:r>
              <a:rPr lang="en-US" sz="3500" dirty="0"/>
              <a:t> </a:t>
            </a:r>
            <a:r>
              <a:rPr lang="en-US" sz="3500" dirty="0" err="1"/>
              <a:t>lem</a:t>
            </a:r>
            <a:r>
              <a:rPr lang="en-US" sz="3500" dirty="0"/>
              <a:t> </a:t>
            </a:r>
            <a:r>
              <a:rPr lang="en-US" sz="3500" dirty="0" err="1"/>
              <a:t>diahmah</a:t>
            </a:r>
            <a:r>
              <a:rPr lang="en-US" sz="3500" dirty="0"/>
              <a:t> </a:t>
            </a:r>
            <a:r>
              <a:rPr lang="en-US" sz="3500" dirty="0" err="1"/>
              <a:t>ko</a:t>
            </a:r>
            <a:r>
              <a:rPr lang="en-US" sz="3500" dirty="0"/>
              <a:t> </a:t>
            </a:r>
            <a:r>
              <a:rPr lang="en-US" sz="3500" dirty="0" err="1"/>
              <a:t>tuah</a:t>
            </a:r>
            <a:r>
              <a:rPr lang="en-US" sz="3500" dirty="0"/>
              <a:t> </a:t>
            </a:r>
            <a:r>
              <a:rPr lang="en-US" sz="3500" dirty="0" err="1"/>
              <a:t>hna</a:t>
            </a:r>
            <a:r>
              <a:rPr lang="en-US" sz="3500" dirty="0"/>
              <a:t>.</a:t>
            </a:r>
          </a:p>
        </p:txBody>
      </p:sp>
    </p:spTree>
  </p:cSld>
  <p:clrMapOvr>
    <a:masterClrMapping/>
  </p:clrMapOvr>
</p:sld>
</file>

<file path=ppt/slides/slide22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78274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400" dirty="0"/>
              <a:t>4. </a:t>
            </a:r>
            <a:r>
              <a:rPr lang="en-US" sz="3400" dirty="0" err="1"/>
              <a:t>Jesuh</a:t>
            </a:r>
            <a:r>
              <a:rPr lang="en-US" sz="3400" dirty="0"/>
              <a:t> </a:t>
            </a:r>
            <a:r>
              <a:rPr lang="en-US" sz="3400" dirty="0" err="1"/>
              <a:t>nih</a:t>
            </a:r>
            <a:r>
              <a:rPr lang="en-US" sz="3400" dirty="0"/>
              <a:t> an </a:t>
            </a:r>
            <a:r>
              <a:rPr lang="en-US" sz="3400" dirty="0" err="1"/>
              <a:t>auh</a:t>
            </a:r>
            <a:r>
              <a:rPr lang="en-US" sz="3400" dirty="0"/>
              <a:t> </a:t>
            </a:r>
            <a:r>
              <a:rPr lang="en-US" sz="3400" dirty="0" err="1"/>
              <a:t>tikah</a:t>
            </a:r>
            <a:r>
              <a:rPr lang="en-US" sz="3400" dirty="0"/>
              <a:t> khan, Mi </a:t>
            </a:r>
            <a:r>
              <a:rPr lang="en-US" sz="3400" dirty="0" err="1"/>
              <a:t>thlarau</a:t>
            </a:r>
            <a:r>
              <a:rPr lang="en-US" sz="3400" dirty="0"/>
              <a:t> an </a:t>
            </a:r>
            <a:r>
              <a:rPr lang="en-US" sz="3400" dirty="0" err="1"/>
              <a:t>thih</a:t>
            </a:r>
            <a:r>
              <a:rPr lang="en-US" sz="3400" dirty="0"/>
              <a:t> </a:t>
            </a:r>
            <a:r>
              <a:rPr lang="en-US" sz="3400" dirty="0" err="1"/>
              <a:t>lioah</a:t>
            </a:r>
            <a:r>
              <a:rPr lang="en-US" sz="3400" dirty="0"/>
              <a:t>, </a:t>
            </a:r>
            <a:r>
              <a:rPr lang="en-US" sz="3400" dirty="0" err="1"/>
              <a:t>Keimah</a:t>
            </a:r>
            <a:r>
              <a:rPr lang="en-US" sz="3400" dirty="0"/>
              <a:t> cu </a:t>
            </a:r>
            <a:r>
              <a:rPr lang="en-US" sz="3400" dirty="0" err="1"/>
              <a:t>zeihmanh</a:t>
            </a:r>
            <a:r>
              <a:rPr lang="en-US" sz="3400" dirty="0"/>
              <a:t> ka </a:t>
            </a:r>
            <a:r>
              <a:rPr lang="en-US" sz="3400" dirty="0" err="1"/>
              <a:t>thiam</a:t>
            </a:r>
            <a:r>
              <a:rPr lang="en-US" sz="3400" dirty="0"/>
              <a:t> lo, </a:t>
            </a:r>
            <a:r>
              <a:rPr lang="en-US" sz="3400" dirty="0" err="1"/>
              <a:t>Zeitik-hmanh</a:t>
            </a:r>
            <a:r>
              <a:rPr lang="en-US" sz="3400" dirty="0"/>
              <a:t> ah </a:t>
            </a:r>
            <a:r>
              <a:rPr lang="en-US" sz="3400" dirty="0" err="1"/>
              <a:t>va</a:t>
            </a:r>
            <a:r>
              <a:rPr lang="en-US" sz="3400" dirty="0"/>
              <a:t> </a:t>
            </a:r>
            <a:r>
              <a:rPr lang="en-US" sz="3400" dirty="0" err="1"/>
              <a:t>chim</a:t>
            </a:r>
            <a:r>
              <a:rPr lang="en-US" sz="3400" dirty="0"/>
              <a:t> </a:t>
            </a:r>
            <a:r>
              <a:rPr lang="en-US" sz="3400" dirty="0" err="1"/>
              <a:t>hlah</a:t>
            </a:r>
            <a:r>
              <a:rPr lang="en-US" sz="3400" dirty="0"/>
              <a:t>, An </a:t>
            </a:r>
            <a:r>
              <a:rPr lang="en-US" sz="3400" dirty="0" err="1"/>
              <a:t>pek</a:t>
            </a:r>
            <a:r>
              <a:rPr lang="en-US" sz="3400" dirty="0"/>
              <a:t> </a:t>
            </a:r>
            <a:r>
              <a:rPr lang="en-US" sz="3400" dirty="0" err="1"/>
              <a:t>rian</a:t>
            </a:r>
            <a:r>
              <a:rPr lang="en-US" sz="3400" dirty="0"/>
              <a:t> </a:t>
            </a:r>
            <a:r>
              <a:rPr lang="en-US" sz="3400" dirty="0" err="1"/>
              <a:t>lunglawmhnak</a:t>
            </a:r>
            <a:r>
              <a:rPr lang="en-US" sz="3400" dirty="0"/>
              <a:t> in la, Na </a:t>
            </a:r>
            <a:r>
              <a:rPr lang="en-US" sz="3400" dirty="0" err="1"/>
              <a:t>duhmi</a:t>
            </a:r>
            <a:r>
              <a:rPr lang="en-US" sz="3400" dirty="0"/>
              <a:t> </a:t>
            </a:r>
            <a:r>
              <a:rPr lang="en-US" sz="3400" dirty="0" err="1"/>
              <a:t>kha</a:t>
            </a:r>
            <a:r>
              <a:rPr lang="en-US" sz="3400" dirty="0"/>
              <a:t> </a:t>
            </a:r>
            <a:r>
              <a:rPr lang="en-US" sz="3400" dirty="0" err="1"/>
              <a:t>thlah</a:t>
            </a:r>
            <a:r>
              <a:rPr lang="en-US" sz="3400" dirty="0"/>
              <a:t> </a:t>
            </a:r>
            <a:r>
              <a:rPr lang="en-US" sz="3400" dirty="0" err="1"/>
              <a:t>ko</a:t>
            </a:r>
            <a:r>
              <a:rPr lang="en-US" sz="3400" dirty="0"/>
              <a:t> </a:t>
            </a:r>
            <a:r>
              <a:rPr lang="en-US" sz="3400" dirty="0" err="1"/>
              <a:t>tuah</a:t>
            </a:r>
            <a:r>
              <a:rPr lang="en-US" sz="3400" dirty="0"/>
              <a:t>, An </a:t>
            </a:r>
            <a:r>
              <a:rPr lang="en-US" sz="3400" dirty="0" err="1"/>
              <a:t>auh</a:t>
            </a:r>
            <a:r>
              <a:rPr lang="en-US" sz="3400" dirty="0"/>
              <a:t> </a:t>
            </a:r>
            <a:r>
              <a:rPr lang="en-US" sz="3400" dirty="0" err="1"/>
              <a:t>tikah</a:t>
            </a:r>
            <a:r>
              <a:rPr lang="en-US" sz="3400" dirty="0"/>
              <a:t> </a:t>
            </a:r>
            <a:r>
              <a:rPr lang="en-US" sz="3400" dirty="0" err="1"/>
              <a:t>va</a:t>
            </a:r>
            <a:r>
              <a:rPr lang="en-US" sz="3400" dirty="0"/>
              <a:t> </a:t>
            </a:r>
            <a:r>
              <a:rPr lang="en-US" sz="3400" dirty="0" err="1"/>
              <a:t>chim</a:t>
            </a:r>
            <a:r>
              <a:rPr lang="en-US" sz="3400" dirty="0"/>
              <a:t> </a:t>
            </a:r>
            <a:r>
              <a:rPr lang="en-US" sz="3400" dirty="0" err="1"/>
              <a:t>colh</a:t>
            </a:r>
            <a:r>
              <a:rPr lang="en-US" sz="3400" dirty="0"/>
              <a:t> </a:t>
            </a:r>
            <a:r>
              <a:rPr lang="en-US" sz="3400" dirty="0" err="1"/>
              <a:t>tuah</a:t>
            </a:r>
            <a:r>
              <a:rPr lang="en-US" sz="3400" dirty="0"/>
              <a:t>, </a:t>
            </a:r>
            <a:r>
              <a:rPr lang="en-US" sz="3400" dirty="0" err="1"/>
              <a:t>Keimah</a:t>
            </a:r>
            <a:r>
              <a:rPr lang="en-US" sz="3400" dirty="0"/>
              <a:t> ka um ka </a:t>
            </a:r>
            <a:r>
              <a:rPr lang="en-US" sz="3400" dirty="0" err="1"/>
              <a:t>fial</a:t>
            </a:r>
            <a:r>
              <a:rPr lang="en-US" sz="3400" dirty="0"/>
              <a:t> </a:t>
            </a:r>
            <a:r>
              <a:rPr lang="en-US" sz="3400" dirty="0" err="1"/>
              <a:t>tuah</a:t>
            </a:r>
            <a:r>
              <a:rPr lang="en-US" sz="3400" dirty="0"/>
              <a:t>, An </a:t>
            </a:r>
            <a:r>
              <a:rPr lang="en-US" sz="3400" dirty="0" err="1"/>
              <a:t>auh</a:t>
            </a:r>
            <a:r>
              <a:rPr lang="en-US" sz="3400" dirty="0"/>
              <a:t> </a:t>
            </a:r>
            <a:r>
              <a:rPr lang="en-US" sz="3400" dirty="0" err="1"/>
              <a:t>tikah</a:t>
            </a:r>
            <a:r>
              <a:rPr lang="en-US" sz="3400" dirty="0"/>
              <a:t> </a:t>
            </a:r>
            <a:r>
              <a:rPr lang="en-US" sz="3400" dirty="0" err="1"/>
              <a:t>va</a:t>
            </a:r>
            <a:r>
              <a:rPr lang="en-US" sz="3400" dirty="0"/>
              <a:t> </a:t>
            </a:r>
            <a:r>
              <a:rPr lang="en-US" sz="3400" dirty="0" err="1"/>
              <a:t>chim</a:t>
            </a:r>
            <a:r>
              <a:rPr lang="en-US" sz="3400" dirty="0"/>
              <a:t> </a:t>
            </a:r>
            <a:r>
              <a:rPr lang="en-US" sz="3400" dirty="0" err="1"/>
              <a:t>colh</a:t>
            </a:r>
            <a:r>
              <a:rPr lang="en-US" sz="3400" dirty="0"/>
              <a:t> </a:t>
            </a:r>
            <a:r>
              <a:rPr lang="en-US" sz="3400" dirty="0" err="1"/>
              <a:t>tuah</a:t>
            </a:r>
            <a:r>
              <a:rPr lang="en-US" sz="3400" dirty="0"/>
              <a:t>, </a:t>
            </a:r>
            <a:r>
              <a:rPr lang="en-US" sz="3400" dirty="0" err="1"/>
              <a:t>Keimah</a:t>
            </a:r>
            <a:r>
              <a:rPr lang="en-US" sz="3400" dirty="0"/>
              <a:t> ka um ka </a:t>
            </a:r>
            <a:r>
              <a:rPr lang="en-US" sz="3400" dirty="0" err="1"/>
              <a:t>fial</a:t>
            </a:r>
            <a:r>
              <a:rPr lang="en-US" sz="3400" dirty="0"/>
              <a:t> </a:t>
            </a:r>
            <a:r>
              <a:rPr lang="en-US" sz="3400" dirty="0" err="1"/>
              <a:t>tuah</a:t>
            </a:r>
            <a:r>
              <a:rPr lang="en-US" sz="3400" dirty="0"/>
              <a:t>, </a:t>
            </a:r>
            <a:r>
              <a:rPr lang="en-US" sz="3400" dirty="0" err="1"/>
              <a:t>Keimah</a:t>
            </a:r>
            <a:r>
              <a:rPr lang="en-US" sz="3400" dirty="0"/>
              <a:t> ka um ka </a:t>
            </a:r>
            <a:r>
              <a:rPr lang="en-US" sz="3400" dirty="0" err="1"/>
              <a:t>fial</a:t>
            </a:r>
            <a:r>
              <a:rPr lang="en-US" sz="3400" dirty="0"/>
              <a:t> </a:t>
            </a:r>
            <a:r>
              <a:rPr lang="en-US" sz="3400" dirty="0" err="1"/>
              <a:t>tuah</a:t>
            </a:r>
            <a:r>
              <a:rPr lang="en-US" sz="3400" dirty="0"/>
              <a:t>.</a:t>
            </a:r>
          </a:p>
        </p:txBody>
      </p:sp>
    </p:spTree>
  </p:cSld>
  <p:clrMapOvr>
    <a:masterClrMapping/>
  </p:clrMapOvr>
</p:sld>
</file>

<file path=ppt/slides/slide22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22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277. ZION KHUA AH KAN KAL LIO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G</a:t>
            </a:r>
          </a:p>
        </p:txBody>
      </p:sp>
    </p:spTree>
  </p:cSld>
  <p:clrMapOvr>
    <a:masterClrMapping/>
  </p:clrMapOvr>
</p:sld>
</file>

<file path=ppt/slides/slide22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Jesuh</a:t>
            </a:r>
            <a:r>
              <a:rPr lang="en-US" sz="3900" dirty="0"/>
              <a:t> a </a:t>
            </a:r>
            <a:r>
              <a:rPr lang="en-US" sz="3900" dirty="0" err="1"/>
              <a:t>dawmi</a:t>
            </a:r>
            <a:r>
              <a:rPr lang="en-US" sz="3900" dirty="0"/>
              <a:t> </a:t>
            </a:r>
            <a:r>
              <a:rPr lang="en-US" sz="3900" dirty="0" err="1"/>
              <a:t>ra</a:t>
            </a:r>
            <a:r>
              <a:rPr lang="en-US" sz="3900" dirty="0"/>
              <a:t>, Nan </a:t>
            </a:r>
            <a:r>
              <a:rPr lang="en-US" sz="3900" dirty="0" err="1"/>
              <a:t>lawmhnak</a:t>
            </a:r>
            <a:r>
              <a:rPr lang="en-US" sz="3900" dirty="0"/>
              <a:t> </a:t>
            </a:r>
            <a:r>
              <a:rPr lang="en-US" sz="3900" dirty="0" err="1"/>
              <a:t>hngalhter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Nannih</a:t>
            </a:r>
            <a:r>
              <a:rPr lang="en-US" sz="3900" dirty="0"/>
              <a:t> </a:t>
            </a:r>
            <a:r>
              <a:rPr lang="en-US" sz="3900" dirty="0" err="1"/>
              <a:t>dihlak</a:t>
            </a:r>
            <a:r>
              <a:rPr lang="en-US" sz="3900" dirty="0"/>
              <a:t> </a:t>
            </a:r>
            <a:r>
              <a:rPr lang="en-US" sz="3900" dirty="0" err="1"/>
              <a:t>hlasa</a:t>
            </a:r>
            <a:r>
              <a:rPr lang="en-US" sz="3900" dirty="0"/>
              <a:t> </a:t>
            </a:r>
            <a:r>
              <a:rPr lang="en-US" sz="3900" dirty="0" err="1"/>
              <a:t>cio</a:t>
            </a:r>
            <a:r>
              <a:rPr lang="en-US" sz="3900" dirty="0"/>
              <a:t> u, </a:t>
            </a:r>
            <a:r>
              <a:rPr lang="en-US" sz="3900" dirty="0" err="1"/>
              <a:t>Nannih</a:t>
            </a:r>
            <a:r>
              <a:rPr lang="en-US" sz="3900" dirty="0"/>
              <a:t> </a:t>
            </a:r>
            <a:r>
              <a:rPr lang="en-US" sz="3900" dirty="0" err="1"/>
              <a:t>dihlak</a:t>
            </a:r>
            <a:r>
              <a:rPr lang="en-US" sz="3900" dirty="0"/>
              <a:t> </a:t>
            </a:r>
            <a:r>
              <a:rPr lang="en-US" sz="3900" dirty="0" err="1"/>
              <a:t>hlasa</a:t>
            </a:r>
            <a:r>
              <a:rPr lang="en-US" sz="3900" dirty="0"/>
              <a:t> </a:t>
            </a:r>
            <a:r>
              <a:rPr lang="en-US" sz="3900" dirty="0" err="1"/>
              <a:t>cio</a:t>
            </a:r>
            <a:r>
              <a:rPr lang="en-US" sz="3900" dirty="0"/>
              <a:t> u,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thutdan</a:t>
            </a:r>
            <a:r>
              <a:rPr lang="en-US" sz="3900" dirty="0"/>
              <a:t> </a:t>
            </a:r>
            <a:r>
              <a:rPr lang="en-US" sz="3900" dirty="0" err="1"/>
              <a:t>pawngah</a:t>
            </a:r>
            <a:r>
              <a:rPr lang="en-US" sz="3900" dirty="0"/>
              <a:t> </a:t>
            </a:r>
            <a:r>
              <a:rPr lang="en-US" sz="3900" dirty="0" err="1"/>
              <a:t>cun</a:t>
            </a:r>
            <a:r>
              <a:rPr lang="en-US" sz="3900" dirty="0"/>
              <a:t>,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thutdan</a:t>
            </a:r>
            <a:r>
              <a:rPr lang="en-US" sz="3900" dirty="0"/>
              <a:t> </a:t>
            </a:r>
            <a:r>
              <a:rPr lang="en-US" sz="3900" dirty="0" err="1"/>
              <a:t>pawngah</a:t>
            </a:r>
            <a:r>
              <a:rPr lang="en-US" sz="3900" dirty="0"/>
              <a:t> </a:t>
            </a:r>
            <a:r>
              <a:rPr lang="en-US" sz="3900" dirty="0" err="1"/>
              <a:t>cun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2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Zion </a:t>
            </a:r>
            <a:r>
              <a:rPr lang="en-US" sz="3900" dirty="0" err="1"/>
              <a:t>khua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kal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Zoh</a:t>
            </a:r>
            <a:r>
              <a:rPr lang="en-US" sz="3900" dirty="0"/>
              <a:t> duh </a:t>
            </a:r>
            <a:r>
              <a:rPr lang="en-US" sz="3900" dirty="0" err="1"/>
              <a:t>awk</a:t>
            </a:r>
            <a:r>
              <a:rPr lang="en-US" sz="3900" dirty="0"/>
              <a:t>, </a:t>
            </a:r>
            <a:r>
              <a:rPr lang="en-US" sz="3900" dirty="0" err="1"/>
              <a:t>aa</a:t>
            </a:r>
            <a:r>
              <a:rPr lang="en-US" sz="3900" dirty="0"/>
              <a:t> </a:t>
            </a:r>
            <a:r>
              <a:rPr lang="en-US" sz="3900" dirty="0" err="1"/>
              <a:t>dawh</a:t>
            </a:r>
            <a:r>
              <a:rPr lang="en-US" sz="3900" dirty="0"/>
              <a:t> </a:t>
            </a:r>
            <a:r>
              <a:rPr lang="en-US" sz="3900" dirty="0" err="1"/>
              <a:t>khua</a:t>
            </a:r>
            <a:r>
              <a:rPr lang="en-US" sz="3900" dirty="0"/>
              <a:t> Zion </a:t>
            </a:r>
            <a:r>
              <a:rPr lang="en-US" sz="3900" dirty="0" err="1"/>
              <a:t>Cunglei</a:t>
            </a:r>
            <a:r>
              <a:rPr lang="en-US" sz="3900" dirty="0"/>
              <a:t> ah a </a:t>
            </a:r>
            <a:r>
              <a:rPr lang="en-US" sz="3900" dirty="0" err="1"/>
              <a:t>ummi</a:t>
            </a:r>
            <a:r>
              <a:rPr lang="en-US" sz="3900" dirty="0"/>
              <a:t> Zion,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khua</a:t>
            </a:r>
            <a:r>
              <a:rPr lang="en-US" sz="3900" dirty="0"/>
              <a:t> </a:t>
            </a:r>
            <a:r>
              <a:rPr lang="en-US" sz="3900" dirty="0" err="1"/>
              <a:t>tha</a:t>
            </a:r>
            <a:r>
              <a:rPr lang="en-US" sz="3900" dirty="0"/>
              <a:t> ah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kal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2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hngal</a:t>
            </a:r>
            <a:r>
              <a:rPr lang="en-US" sz="3900" dirty="0"/>
              <a:t> </a:t>
            </a:r>
            <a:r>
              <a:rPr lang="en-US" sz="3900" dirty="0" err="1"/>
              <a:t>lomi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, </a:t>
            </a:r>
            <a:r>
              <a:rPr lang="en-US" sz="3900" dirty="0" err="1"/>
              <a:t>Hlasak</a:t>
            </a:r>
            <a:r>
              <a:rPr lang="en-US" sz="3900" dirty="0"/>
              <a:t> al </a:t>
            </a:r>
            <a:r>
              <a:rPr lang="en-US" sz="3900" dirty="0" err="1"/>
              <a:t>hmanh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, </a:t>
            </a:r>
            <a:r>
              <a:rPr lang="en-US" sz="3900" dirty="0" err="1"/>
              <a:t>Vancung</a:t>
            </a:r>
            <a:r>
              <a:rPr lang="en-US" sz="3900" dirty="0"/>
              <a:t> </a:t>
            </a:r>
            <a:r>
              <a:rPr lang="en-US" sz="3900" dirty="0" err="1"/>
              <a:t>Bawibik</a:t>
            </a:r>
            <a:r>
              <a:rPr lang="en-US" sz="3900" dirty="0"/>
              <a:t> </a:t>
            </a:r>
            <a:r>
              <a:rPr lang="en-US" sz="3900" dirty="0" err="1"/>
              <a:t>fa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cun</a:t>
            </a:r>
            <a:r>
              <a:rPr lang="en-US" sz="3900" dirty="0"/>
              <a:t>, </a:t>
            </a:r>
            <a:r>
              <a:rPr lang="en-US" sz="3900" dirty="0" err="1"/>
              <a:t>Vancung</a:t>
            </a:r>
            <a:r>
              <a:rPr lang="en-US" sz="3900" dirty="0"/>
              <a:t> </a:t>
            </a:r>
            <a:r>
              <a:rPr lang="en-US" sz="3900" dirty="0" err="1"/>
              <a:t>Bawibik</a:t>
            </a:r>
            <a:r>
              <a:rPr lang="en-US" sz="3900" dirty="0"/>
              <a:t> </a:t>
            </a:r>
            <a:r>
              <a:rPr lang="en-US" sz="3900" dirty="0" err="1"/>
              <a:t>fa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cun</a:t>
            </a:r>
            <a:r>
              <a:rPr lang="en-US" sz="3900" dirty="0"/>
              <a:t>, </a:t>
            </a:r>
            <a:r>
              <a:rPr lang="en-US" sz="3900" dirty="0" err="1"/>
              <a:t>Hla</a:t>
            </a:r>
            <a:r>
              <a:rPr lang="en-US" sz="3900" dirty="0"/>
              <a:t> cu an </a:t>
            </a:r>
            <a:r>
              <a:rPr lang="en-US" sz="3900" dirty="0" err="1"/>
              <a:t>sak</a:t>
            </a:r>
            <a:r>
              <a:rPr lang="en-US" sz="3900" dirty="0"/>
              <a:t> </a:t>
            </a:r>
            <a:r>
              <a:rPr lang="en-US" sz="3900" dirty="0" err="1"/>
              <a:t>theo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Hla</a:t>
            </a:r>
            <a:r>
              <a:rPr lang="en-US" sz="3900" dirty="0"/>
              <a:t> cu an </a:t>
            </a:r>
            <a:r>
              <a:rPr lang="en-US" sz="3900" dirty="0" err="1"/>
              <a:t>sak</a:t>
            </a:r>
            <a:r>
              <a:rPr lang="en-US" sz="3900" dirty="0"/>
              <a:t> </a:t>
            </a:r>
            <a:r>
              <a:rPr lang="en-US" sz="3900" dirty="0" err="1"/>
              <a:t>theo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2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Zion </a:t>
            </a:r>
            <a:r>
              <a:rPr lang="en-US" sz="3900" dirty="0" err="1"/>
              <a:t>khua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kal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Zoh</a:t>
            </a:r>
            <a:r>
              <a:rPr lang="en-US" sz="3900" dirty="0"/>
              <a:t> duh </a:t>
            </a:r>
            <a:r>
              <a:rPr lang="en-US" sz="3900" dirty="0" err="1"/>
              <a:t>awk</a:t>
            </a:r>
            <a:r>
              <a:rPr lang="en-US" sz="3900" dirty="0"/>
              <a:t>, </a:t>
            </a:r>
            <a:r>
              <a:rPr lang="en-US" sz="3900" dirty="0" err="1"/>
              <a:t>aa</a:t>
            </a:r>
            <a:r>
              <a:rPr lang="en-US" sz="3900" dirty="0"/>
              <a:t> </a:t>
            </a:r>
            <a:r>
              <a:rPr lang="en-US" sz="3900" dirty="0" err="1"/>
              <a:t>dawh</a:t>
            </a:r>
            <a:r>
              <a:rPr lang="en-US" sz="3900" dirty="0"/>
              <a:t> </a:t>
            </a:r>
            <a:r>
              <a:rPr lang="en-US" sz="3900" dirty="0" err="1"/>
              <a:t>khua</a:t>
            </a:r>
            <a:r>
              <a:rPr lang="en-US" sz="3900" dirty="0"/>
              <a:t> Zion </a:t>
            </a:r>
            <a:r>
              <a:rPr lang="en-US" sz="3900" dirty="0" err="1"/>
              <a:t>Cunglei</a:t>
            </a:r>
            <a:r>
              <a:rPr lang="en-US" sz="3900" dirty="0"/>
              <a:t> ah a </a:t>
            </a:r>
            <a:r>
              <a:rPr lang="en-US" sz="3900" dirty="0" err="1"/>
              <a:t>ummi</a:t>
            </a:r>
            <a:r>
              <a:rPr lang="en-US" sz="3900" dirty="0"/>
              <a:t> Zion,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khua</a:t>
            </a:r>
            <a:r>
              <a:rPr lang="en-US" sz="3900" dirty="0"/>
              <a:t> </a:t>
            </a:r>
            <a:r>
              <a:rPr lang="en-US" sz="3900" dirty="0" err="1"/>
              <a:t>tha</a:t>
            </a:r>
            <a:r>
              <a:rPr lang="en-US" sz="3900" dirty="0"/>
              <a:t> ah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kal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2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Zion </a:t>
            </a:r>
            <a:r>
              <a:rPr lang="en-US" sz="3900" dirty="0" err="1"/>
              <a:t>tlang</a:t>
            </a:r>
            <a:r>
              <a:rPr lang="en-US" sz="3900" dirty="0"/>
              <a:t> cu a </a:t>
            </a:r>
            <a:r>
              <a:rPr lang="en-US" sz="3900" dirty="0" err="1"/>
              <a:t>tha</a:t>
            </a:r>
            <a:r>
              <a:rPr lang="en-US" sz="3900" dirty="0"/>
              <a:t>, </a:t>
            </a:r>
            <a:r>
              <a:rPr lang="en-US" sz="3900" dirty="0" err="1"/>
              <a:t>Lawmhnak</a:t>
            </a:r>
            <a:r>
              <a:rPr lang="en-US" sz="3900" dirty="0"/>
              <a:t> a tam a um, </a:t>
            </a:r>
            <a:r>
              <a:rPr lang="en-US" sz="3900" dirty="0" err="1"/>
              <a:t>Vancung</a:t>
            </a:r>
            <a:r>
              <a:rPr lang="en-US" sz="3900" dirty="0"/>
              <a:t> </a:t>
            </a:r>
            <a:r>
              <a:rPr lang="en-US" sz="3900" dirty="0" err="1"/>
              <a:t>khua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phak</a:t>
            </a:r>
            <a:r>
              <a:rPr lang="en-US" sz="3900" dirty="0"/>
              <a:t> </a:t>
            </a:r>
            <a:r>
              <a:rPr lang="en-US" sz="3900" dirty="0" err="1"/>
              <a:t>hlanah</a:t>
            </a:r>
            <a:r>
              <a:rPr lang="en-US" sz="3900" dirty="0"/>
              <a:t>, </a:t>
            </a:r>
            <a:r>
              <a:rPr lang="en-US" sz="3900" dirty="0" err="1"/>
              <a:t>Vancung</a:t>
            </a:r>
            <a:r>
              <a:rPr lang="en-US" sz="3900" dirty="0"/>
              <a:t> </a:t>
            </a:r>
            <a:r>
              <a:rPr lang="en-US" sz="3900" dirty="0" err="1"/>
              <a:t>khua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phak</a:t>
            </a:r>
            <a:r>
              <a:rPr lang="en-US" sz="3900" dirty="0"/>
              <a:t> </a:t>
            </a:r>
            <a:r>
              <a:rPr lang="en-US" sz="3900" dirty="0" err="1"/>
              <a:t>hlanah</a:t>
            </a:r>
            <a:r>
              <a:rPr lang="en-US" sz="3900" dirty="0"/>
              <a:t>, Kan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nuamhnak</a:t>
            </a:r>
            <a:r>
              <a:rPr lang="en-US" sz="3900" dirty="0"/>
              <a:t> a tam, Kan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nuamhnak</a:t>
            </a:r>
            <a:r>
              <a:rPr lang="en-US" sz="3900" dirty="0"/>
              <a:t> a tam.</a:t>
            </a:r>
          </a:p>
        </p:txBody>
      </p:sp>
    </p:spTree>
  </p:cSld>
  <p:clrMapOvr>
    <a:masterClrMapping/>
  </p:clrMapOvr>
</p:sld>
</file>

<file path=ppt/slides/slide22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Zion </a:t>
            </a:r>
            <a:r>
              <a:rPr lang="en-US" sz="3900" dirty="0" err="1"/>
              <a:t>khua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kal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Zoh</a:t>
            </a:r>
            <a:r>
              <a:rPr lang="en-US" sz="3900" dirty="0"/>
              <a:t> duh </a:t>
            </a:r>
            <a:r>
              <a:rPr lang="en-US" sz="3900" dirty="0" err="1"/>
              <a:t>awk</a:t>
            </a:r>
            <a:r>
              <a:rPr lang="en-US" sz="3900" dirty="0"/>
              <a:t>, </a:t>
            </a:r>
            <a:r>
              <a:rPr lang="en-US" sz="3900" dirty="0" err="1"/>
              <a:t>aa</a:t>
            </a:r>
            <a:r>
              <a:rPr lang="en-US" sz="3900" dirty="0"/>
              <a:t> </a:t>
            </a:r>
            <a:r>
              <a:rPr lang="en-US" sz="3900" dirty="0" err="1"/>
              <a:t>dawh</a:t>
            </a:r>
            <a:r>
              <a:rPr lang="en-US" sz="3900" dirty="0"/>
              <a:t> </a:t>
            </a:r>
            <a:r>
              <a:rPr lang="en-US" sz="3900" dirty="0" err="1"/>
              <a:t>khua</a:t>
            </a:r>
            <a:r>
              <a:rPr lang="en-US" sz="3900" dirty="0"/>
              <a:t> Zion </a:t>
            </a:r>
            <a:r>
              <a:rPr lang="en-US" sz="3900" dirty="0" err="1"/>
              <a:t>Cunglei</a:t>
            </a:r>
            <a:r>
              <a:rPr lang="en-US" sz="3900" dirty="0"/>
              <a:t> ah a </a:t>
            </a:r>
            <a:r>
              <a:rPr lang="en-US" sz="3900" dirty="0" err="1"/>
              <a:t>ummi</a:t>
            </a:r>
            <a:r>
              <a:rPr lang="en-US" sz="3900" dirty="0"/>
              <a:t> Zion,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khua</a:t>
            </a:r>
            <a:r>
              <a:rPr lang="en-US" sz="3900" dirty="0"/>
              <a:t> </a:t>
            </a:r>
            <a:r>
              <a:rPr lang="en-US" sz="3900" dirty="0" err="1"/>
              <a:t>tha</a:t>
            </a:r>
            <a:r>
              <a:rPr lang="en-US" sz="3900" dirty="0"/>
              <a:t> ah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kal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2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</a:t>
            </a:r>
            <a:r>
              <a:rPr lang="en-US" sz="3900" dirty="0" err="1"/>
              <a:t>Khi</a:t>
            </a:r>
            <a:r>
              <a:rPr lang="en-US" sz="3900" dirty="0"/>
              <a:t> ca </a:t>
            </a:r>
            <a:r>
              <a:rPr lang="en-US" sz="3900" dirty="0" err="1"/>
              <a:t>hlasa</a:t>
            </a:r>
            <a:r>
              <a:rPr lang="en-US" sz="3900" dirty="0"/>
              <a:t> u </a:t>
            </a:r>
            <a:r>
              <a:rPr lang="en-US" sz="3900" dirty="0" err="1"/>
              <a:t>si</a:t>
            </a:r>
            <a:r>
              <a:rPr lang="en-US" sz="3900" dirty="0"/>
              <a:t>, </a:t>
            </a:r>
            <a:r>
              <a:rPr lang="en-US" sz="3900" dirty="0" err="1"/>
              <a:t>mitthli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</a:t>
            </a:r>
            <a:r>
              <a:rPr lang="en-US" sz="3900" dirty="0" err="1"/>
              <a:t>hul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Im</a:t>
            </a:r>
            <a:r>
              <a:rPr lang="en-US" sz="3900" dirty="0"/>
              <a:t>-ma-nu-el ram in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kal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, </a:t>
            </a:r>
            <a:r>
              <a:rPr lang="en-US" sz="3900" dirty="0" err="1"/>
              <a:t>Im</a:t>
            </a:r>
            <a:r>
              <a:rPr lang="en-US" sz="3900" dirty="0"/>
              <a:t>-ma-nu-el ram in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kal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, </a:t>
            </a:r>
            <a:r>
              <a:rPr lang="en-US" sz="3900" dirty="0" err="1"/>
              <a:t>Khua</a:t>
            </a:r>
            <a:r>
              <a:rPr lang="en-US" sz="3900" dirty="0"/>
              <a:t> </a:t>
            </a:r>
            <a:r>
              <a:rPr lang="en-US" sz="3900" dirty="0" err="1"/>
              <a:t>thabik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phan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khua</a:t>
            </a:r>
            <a:r>
              <a:rPr lang="en-US" sz="3900" dirty="0"/>
              <a:t> </a:t>
            </a:r>
            <a:r>
              <a:rPr lang="en-US" sz="3900" dirty="0" err="1"/>
              <a:t>thabik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phan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2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Zion </a:t>
            </a:r>
            <a:r>
              <a:rPr lang="en-US" sz="3900" dirty="0" err="1"/>
              <a:t>khua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kal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Zoh</a:t>
            </a:r>
            <a:r>
              <a:rPr lang="en-US" sz="3900" dirty="0"/>
              <a:t> duh </a:t>
            </a:r>
            <a:r>
              <a:rPr lang="en-US" sz="3900" dirty="0" err="1"/>
              <a:t>awk</a:t>
            </a:r>
            <a:r>
              <a:rPr lang="en-US" sz="3900" dirty="0"/>
              <a:t>, </a:t>
            </a:r>
            <a:r>
              <a:rPr lang="en-US" sz="3900" dirty="0" err="1"/>
              <a:t>aa</a:t>
            </a:r>
            <a:r>
              <a:rPr lang="en-US" sz="3900" dirty="0"/>
              <a:t> </a:t>
            </a:r>
            <a:r>
              <a:rPr lang="en-US" sz="3900" dirty="0" err="1"/>
              <a:t>dawh</a:t>
            </a:r>
            <a:r>
              <a:rPr lang="en-US" sz="3900" dirty="0"/>
              <a:t> </a:t>
            </a:r>
            <a:r>
              <a:rPr lang="en-US" sz="3900" dirty="0" err="1"/>
              <a:t>khua</a:t>
            </a:r>
            <a:r>
              <a:rPr lang="en-US" sz="3900" dirty="0"/>
              <a:t> Zion </a:t>
            </a:r>
            <a:r>
              <a:rPr lang="en-US" sz="3900" dirty="0" err="1"/>
              <a:t>Cunglei</a:t>
            </a:r>
            <a:r>
              <a:rPr lang="en-US" sz="3900" dirty="0"/>
              <a:t> ah a </a:t>
            </a:r>
            <a:r>
              <a:rPr lang="en-US" sz="3900" dirty="0" err="1"/>
              <a:t>ummi</a:t>
            </a:r>
            <a:r>
              <a:rPr lang="en-US" sz="3900" dirty="0"/>
              <a:t> Zion,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khua</a:t>
            </a:r>
            <a:r>
              <a:rPr lang="en-US" sz="3900" dirty="0"/>
              <a:t> </a:t>
            </a:r>
            <a:r>
              <a:rPr lang="en-US" sz="3900" dirty="0" err="1"/>
              <a:t>tha</a:t>
            </a:r>
            <a:r>
              <a:rPr lang="en-US" sz="3900" dirty="0"/>
              <a:t> ah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kal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2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22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278. VAILAMTAH RALKAP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D</a:t>
            </a:r>
          </a:p>
        </p:txBody>
      </p:sp>
    </p:spTree>
  </p:cSld>
  <p:clrMapOvr>
    <a:masterClrMapping/>
  </p:clrMapOvr>
</p:sld>
</file>

<file path=ppt/slides/slide22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Vai-lamtah</a:t>
            </a:r>
            <a:r>
              <a:rPr lang="en-US" sz="3900" dirty="0"/>
              <a:t> </a:t>
            </a:r>
            <a:r>
              <a:rPr lang="en-US" sz="3900" dirty="0" err="1"/>
              <a:t>ralkap</a:t>
            </a:r>
            <a:r>
              <a:rPr lang="en-US" sz="3900" dirty="0"/>
              <a:t> ka </a:t>
            </a:r>
            <a:r>
              <a:rPr lang="en-US" sz="3900" dirty="0" err="1"/>
              <a:t>si</a:t>
            </a:r>
            <a:r>
              <a:rPr lang="en-US" sz="3900" dirty="0"/>
              <a:t> maw?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hnu</a:t>
            </a:r>
            <a:r>
              <a:rPr lang="en-US" sz="3900" dirty="0"/>
              <a:t> ka </a:t>
            </a:r>
            <a:r>
              <a:rPr lang="en-US" sz="3900" dirty="0" err="1"/>
              <a:t>zul</a:t>
            </a:r>
            <a:r>
              <a:rPr lang="en-US" sz="3900" dirty="0"/>
              <a:t> maw? A-</a:t>
            </a:r>
            <a:r>
              <a:rPr lang="en-US" sz="3900" dirty="0" err="1"/>
              <a:t>mah</a:t>
            </a:r>
            <a:r>
              <a:rPr lang="en-US" sz="3900" dirty="0"/>
              <a:t> </a:t>
            </a:r>
            <a:r>
              <a:rPr lang="en-US" sz="3900" dirty="0" err="1"/>
              <a:t>riantuan</a:t>
            </a:r>
            <a:r>
              <a:rPr lang="en-US" sz="3900" dirty="0"/>
              <a:t> ka </a:t>
            </a:r>
            <a:r>
              <a:rPr lang="en-US" sz="3900" dirty="0" err="1"/>
              <a:t>tih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lo, A min </a:t>
            </a:r>
            <a:r>
              <a:rPr lang="en-US" sz="3900" dirty="0" err="1"/>
              <a:t>tha</a:t>
            </a:r>
            <a:r>
              <a:rPr lang="en-US" sz="3900" dirty="0"/>
              <a:t> ka </a:t>
            </a:r>
            <a:r>
              <a:rPr lang="en-US" sz="3900" dirty="0" err="1"/>
              <a:t>thanh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2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Min ah </a:t>
            </a:r>
            <a:r>
              <a:rPr lang="en-US" sz="3900" dirty="0" err="1"/>
              <a:t>cun</a:t>
            </a:r>
            <a:r>
              <a:rPr lang="en-US" sz="3900" dirty="0"/>
              <a:t> (Min ah </a:t>
            </a:r>
            <a:r>
              <a:rPr lang="en-US" sz="3900" dirty="0" err="1"/>
              <a:t>cun</a:t>
            </a:r>
            <a:r>
              <a:rPr lang="en-US" sz="3900" dirty="0"/>
              <a:t>) min sung a </a:t>
            </a:r>
            <a:r>
              <a:rPr lang="en-US" sz="3900" dirty="0" err="1"/>
              <a:t>si</a:t>
            </a:r>
            <a:r>
              <a:rPr lang="en-US" sz="3900" dirty="0"/>
              <a:t> (min sung a </a:t>
            </a:r>
            <a:r>
              <a:rPr lang="en-US" sz="3900" dirty="0" err="1"/>
              <a:t>si</a:t>
            </a:r>
            <a:r>
              <a:rPr lang="en-US" sz="3900" dirty="0"/>
              <a:t>) Kei ca a </a:t>
            </a:r>
            <a:r>
              <a:rPr lang="en-US" sz="3900" dirty="0" err="1"/>
              <a:t>thimi</a:t>
            </a:r>
            <a:r>
              <a:rPr lang="en-US" sz="3900" dirty="0"/>
              <a:t> cu (Kei ca a </a:t>
            </a:r>
            <a:r>
              <a:rPr lang="en-US" sz="3900" dirty="0" err="1"/>
              <a:t>thimi</a:t>
            </a:r>
            <a:r>
              <a:rPr lang="en-US" sz="3900" dirty="0"/>
              <a:t> cu) </a:t>
            </a:r>
            <a:r>
              <a:rPr lang="en-US" sz="3900" dirty="0" err="1"/>
              <a:t>Vai-lamtahnak</a:t>
            </a:r>
            <a:r>
              <a:rPr lang="en-US" sz="3900" dirty="0"/>
              <a:t> ka put ca-ah, Sui </a:t>
            </a:r>
            <a:r>
              <a:rPr lang="en-US" sz="3900" dirty="0" err="1"/>
              <a:t>luchin</a:t>
            </a:r>
            <a:r>
              <a:rPr lang="en-US" sz="3900" dirty="0"/>
              <a:t> ka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2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Midang</a:t>
            </a:r>
            <a:r>
              <a:rPr lang="en-US" sz="3900" dirty="0"/>
              <a:t> </a:t>
            </a:r>
            <a:r>
              <a:rPr lang="en-US" sz="3900" dirty="0" err="1"/>
              <a:t>laksawng</a:t>
            </a:r>
            <a:r>
              <a:rPr lang="en-US" sz="3900" dirty="0"/>
              <a:t> </a:t>
            </a:r>
            <a:r>
              <a:rPr lang="en-US" sz="3900" dirty="0" err="1"/>
              <a:t>hmuhter</a:t>
            </a:r>
            <a:r>
              <a:rPr lang="en-US" sz="3900" dirty="0"/>
              <a:t> </a:t>
            </a:r>
            <a:r>
              <a:rPr lang="en-US" sz="3900" dirty="0" err="1"/>
              <a:t>awkah</a:t>
            </a:r>
            <a:r>
              <a:rPr lang="en-US" sz="3900" dirty="0"/>
              <a:t>, Ka </a:t>
            </a:r>
            <a:r>
              <a:rPr lang="en-US" sz="3900" dirty="0" err="1"/>
              <a:t>thih</a:t>
            </a:r>
            <a:r>
              <a:rPr lang="en-US" sz="3900" dirty="0"/>
              <a:t> </a:t>
            </a:r>
            <a:r>
              <a:rPr lang="en-US" sz="3900" dirty="0" err="1"/>
              <a:t>tiang</a:t>
            </a:r>
            <a:r>
              <a:rPr lang="en-US" sz="3900" dirty="0"/>
              <a:t> ka </a:t>
            </a:r>
            <a:r>
              <a:rPr lang="en-US" sz="3900" dirty="0" err="1"/>
              <a:t>tuan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Vancung</a:t>
            </a:r>
            <a:r>
              <a:rPr lang="en-US" sz="3900" dirty="0"/>
              <a:t> </a:t>
            </a:r>
            <a:r>
              <a:rPr lang="en-US" sz="3900" dirty="0" err="1"/>
              <a:t>phakter</a:t>
            </a:r>
            <a:r>
              <a:rPr lang="en-US" sz="3900" dirty="0"/>
              <a:t> </a:t>
            </a:r>
            <a:r>
              <a:rPr lang="en-US" sz="3900" dirty="0" err="1"/>
              <a:t>tu</a:t>
            </a:r>
            <a:r>
              <a:rPr lang="en-US" sz="3900" dirty="0"/>
              <a:t> ka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Minmei</a:t>
            </a:r>
            <a:r>
              <a:rPr lang="en-US" sz="3900" dirty="0"/>
              <a:t> </a:t>
            </a:r>
            <a:r>
              <a:rPr lang="en-US" sz="3900" dirty="0" err="1"/>
              <a:t>cung</a:t>
            </a:r>
            <a:r>
              <a:rPr lang="en-US" sz="3900" dirty="0"/>
              <a:t> </a:t>
            </a:r>
            <a:r>
              <a:rPr lang="en-US" sz="3900" dirty="0" err="1"/>
              <a:t>khua</a:t>
            </a:r>
            <a:r>
              <a:rPr lang="en-US" sz="3900" dirty="0"/>
              <a:t> </a:t>
            </a:r>
            <a:r>
              <a:rPr lang="en-US" sz="3900" dirty="0" err="1"/>
              <a:t>tha</a:t>
            </a:r>
            <a:r>
              <a:rPr lang="en-US" sz="3900" dirty="0"/>
              <a:t> ah.</a:t>
            </a:r>
          </a:p>
        </p:txBody>
      </p:sp>
    </p:spTree>
  </p:cSld>
  <p:clrMapOvr>
    <a:masterClrMapping/>
  </p:clrMapOvr>
</p:sld>
</file>

<file path=ppt/slides/slide22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Min ah </a:t>
            </a:r>
            <a:r>
              <a:rPr lang="en-US" sz="3900" dirty="0" err="1"/>
              <a:t>cun</a:t>
            </a:r>
            <a:r>
              <a:rPr lang="en-US" sz="3900" dirty="0"/>
              <a:t> (Min ah </a:t>
            </a:r>
            <a:r>
              <a:rPr lang="en-US" sz="3900" dirty="0" err="1"/>
              <a:t>cun</a:t>
            </a:r>
            <a:r>
              <a:rPr lang="en-US" sz="3900" dirty="0"/>
              <a:t>) min sung a </a:t>
            </a:r>
            <a:r>
              <a:rPr lang="en-US" sz="3900" dirty="0" err="1"/>
              <a:t>si</a:t>
            </a:r>
            <a:r>
              <a:rPr lang="en-US" sz="3900" dirty="0"/>
              <a:t> (min sung a </a:t>
            </a:r>
            <a:r>
              <a:rPr lang="en-US" sz="3900" dirty="0" err="1"/>
              <a:t>si</a:t>
            </a:r>
            <a:r>
              <a:rPr lang="en-US" sz="3900" dirty="0"/>
              <a:t>) Kei ca a </a:t>
            </a:r>
            <a:r>
              <a:rPr lang="en-US" sz="3900" dirty="0" err="1"/>
              <a:t>thimi</a:t>
            </a:r>
            <a:r>
              <a:rPr lang="en-US" sz="3900" dirty="0"/>
              <a:t> cu (Kei ca a </a:t>
            </a:r>
            <a:r>
              <a:rPr lang="en-US" sz="3900" dirty="0" err="1"/>
              <a:t>thimi</a:t>
            </a:r>
            <a:r>
              <a:rPr lang="en-US" sz="3900" dirty="0"/>
              <a:t> cu) </a:t>
            </a:r>
            <a:r>
              <a:rPr lang="en-US" sz="3900" dirty="0" err="1"/>
              <a:t>Vai-lamtahnak</a:t>
            </a:r>
            <a:r>
              <a:rPr lang="en-US" sz="3900" dirty="0"/>
              <a:t> ka put ca-ah, Sui </a:t>
            </a:r>
            <a:r>
              <a:rPr lang="en-US" sz="3900" dirty="0" err="1"/>
              <a:t>luchin</a:t>
            </a:r>
            <a:r>
              <a:rPr lang="en-US" sz="3900" dirty="0"/>
              <a:t> ka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2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Raldoh</a:t>
            </a:r>
            <a:r>
              <a:rPr lang="en-US" sz="3900" dirty="0"/>
              <a:t> </a:t>
            </a:r>
            <a:r>
              <a:rPr lang="en-US" sz="3900" dirty="0" err="1"/>
              <a:t>awk</a:t>
            </a:r>
            <a:r>
              <a:rPr lang="en-US" sz="3900" dirty="0"/>
              <a:t> </a:t>
            </a:r>
            <a:r>
              <a:rPr lang="en-US" sz="3900" dirty="0" err="1"/>
              <a:t>ral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an um maw? </a:t>
            </a:r>
            <a:r>
              <a:rPr lang="en-US" sz="3900" dirty="0" err="1"/>
              <a:t>Tilian</a:t>
            </a:r>
            <a:r>
              <a:rPr lang="en-US" sz="3900" dirty="0"/>
              <a:t> </a:t>
            </a:r>
            <a:r>
              <a:rPr lang="en-US" sz="3900" dirty="0" err="1"/>
              <a:t>tihnung</a:t>
            </a:r>
            <a:r>
              <a:rPr lang="en-US" sz="3900" dirty="0"/>
              <a:t> </a:t>
            </a:r>
            <a:r>
              <a:rPr lang="en-US" sz="3900" dirty="0" err="1"/>
              <a:t>chungah</a:t>
            </a:r>
            <a:r>
              <a:rPr lang="en-US" sz="3900" dirty="0"/>
              <a:t>, </a:t>
            </a:r>
            <a:r>
              <a:rPr lang="en-US" sz="3900" dirty="0" err="1"/>
              <a:t>Vawlei</a:t>
            </a:r>
            <a:r>
              <a:rPr lang="en-US" sz="3900" dirty="0"/>
              <a:t> chaw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sinah</a:t>
            </a:r>
            <a:r>
              <a:rPr lang="en-US" sz="3900" dirty="0"/>
              <a:t>, A ka </a:t>
            </a:r>
            <a:r>
              <a:rPr lang="en-US" sz="3900" dirty="0" err="1"/>
              <a:t>phakter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maw?</a:t>
            </a:r>
          </a:p>
        </p:txBody>
      </p:sp>
    </p:spTree>
  </p:cSld>
  <p:clrMapOvr>
    <a:masterClrMapping/>
  </p:clrMapOvr>
</p:sld>
</file>

<file path=ppt/slides/slide22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Min ah </a:t>
            </a:r>
            <a:r>
              <a:rPr lang="en-US" sz="3900" dirty="0" err="1"/>
              <a:t>cun</a:t>
            </a:r>
            <a:r>
              <a:rPr lang="en-US" sz="3900" dirty="0"/>
              <a:t> (Min ah </a:t>
            </a:r>
            <a:r>
              <a:rPr lang="en-US" sz="3900" dirty="0" err="1"/>
              <a:t>cun</a:t>
            </a:r>
            <a:r>
              <a:rPr lang="en-US" sz="3900" dirty="0"/>
              <a:t>) min sung a </a:t>
            </a:r>
            <a:r>
              <a:rPr lang="en-US" sz="3900" dirty="0" err="1"/>
              <a:t>si</a:t>
            </a:r>
            <a:r>
              <a:rPr lang="en-US" sz="3900" dirty="0"/>
              <a:t> (min sung a </a:t>
            </a:r>
            <a:r>
              <a:rPr lang="en-US" sz="3900" dirty="0" err="1"/>
              <a:t>si</a:t>
            </a:r>
            <a:r>
              <a:rPr lang="en-US" sz="3900" dirty="0"/>
              <a:t>) Kei ca a </a:t>
            </a:r>
            <a:r>
              <a:rPr lang="en-US" sz="3900" dirty="0" err="1"/>
              <a:t>thimi</a:t>
            </a:r>
            <a:r>
              <a:rPr lang="en-US" sz="3900" dirty="0"/>
              <a:t> cu (Kei ca a </a:t>
            </a:r>
            <a:r>
              <a:rPr lang="en-US" sz="3900" dirty="0" err="1"/>
              <a:t>thimi</a:t>
            </a:r>
            <a:r>
              <a:rPr lang="en-US" sz="3900" dirty="0"/>
              <a:t> cu) </a:t>
            </a:r>
            <a:r>
              <a:rPr lang="en-US" sz="3900" dirty="0" err="1"/>
              <a:t>Vai-lamtahnak</a:t>
            </a:r>
            <a:r>
              <a:rPr lang="en-US" sz="3900" dirty="0"/>
              <a:t> ka put ca-ah, Sui </a:t>
            </a:r>
            <a:r>
              <a:rPr lang="en-US" sz="3900" dirty="0" err="1"/>
              <a:t>luchin</a:t>
            </a:r>
            <a:r>
              <a:rPr lang="en-US" sz="3900" dirty="0"/>
              <a:t> ka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2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Mi </a:t>
            </a:r>
            <a:r>
              <a:rPr lang="en-US" sz="3900" dirty="0" err="1"/>
              <a:t>ngan</a:t>
            </a:r>
            <a:r>
              <a:rPr lang="en-US" sz="3900" dirty="0"/>
              <a:t>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awkah</a:t>
            </a:r>
            <a:r>
              <a:rPr lang="en-US" sz="3900" dirty="0"/>
              <a:t> </a:t>
            </a:r>
            <a:r>
              <a:rPr lang="en-US" sz="3900" dirty="0" err="1"/>
              <a:t>kaa</a:t>
            </a:r>
            <a:r>
              <a:rPr lang="en-US" sz="3900" dirty="0"/>
              <a:t> </a:t>
            </a:r>
            <a:r>
              <a:rPr lang="en-US" sz="3900" dirty="0" err="1"/>
              <a:t>zuam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ral</a:t>
            </a:r>
            <a:r>
              <a:rPr lang="en-US" sz="3900" dirty="0"/>
              <a:t> ka </a:t>
            </a:r>
            <a:r>
              <a:rPr lang="en-US" sz="3900" dirty="0" err="1"/>
              <a:t>thatter</a:t>
            </a:r>
            <a:r>
              <a:rPr lang="en-US" sz="3900" dirty="0"/>
              <a:t>, Na </a:t>
            </a:r>
            <a:r>
              <a:rPr lang="en-US" sz="3900" dirty="0" err="1"/>
              <a:t>rian</a:t>
            </a:r>
            <a:r>
              <a:rPr lang="en-US" sz="3900" dirty="0"/>
              <a:t> ca </a:t>
            </a:r>
            <a:r>
              <a:rPr lang="en-US" sz="3900" dirty="0" err="1"/>
              <a:t>sifah</a:t>
            </a:r>
            <a:r>
              <a:rPr lang="en-US" sz="3900" dirty="0"/>
              <a:t> ka in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bawmhnak</a:t>
            </a:r>
            <a:r>
              <a:rPr lang="en-US" sz="3900" dirty="0"/>
              <a:t> ka </a:t>
            </a:r>
            <a:r>
              <a:rPr lang="en-US" sz="3900" dirty="0" err="1"/>
              <a:t>herh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2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Min ah </a:t>
            </a:r>
            <a:r>
              <a:rPr lang="en-US" sz="3900" dirty="0" err="1"/>
              <a:t>cun</a:t>
            </a:r>
            <a:r>
              <a:rPr lang="en-US" sz="3900" dirty="0"/>
              <a:t> (Min ah </a:t>
            </a:r>
            <a:r>
              <a:rPr lang="en-US" sz="3900" dirty="0" err="1"/>
              <a:t>cun</a:t>
            </a:r>
            <a:r>
              <a:rPr lang="en-US" sz="3900" dirty="0"/>
              <a:t>) min sung a </a:t>
            </a:r>
            <a:r>
              <a:rPr lang="en-US" sz="3900" dirty="0" err="1"/>
              <a:t>si</a:t>
            </a:r>
            <a:r>
              <a:rPr lang="en-US" sz="3900" dirty="0"/>
              <a:t> (min sung a </a:t>
            </a:r>
            <a:r>
              <a:rPr lang="en-US" sz="3900" dirty="0" err="1"/>
              <a:t>si</a:t>
            </a:r>
            <a:r>
              <a:rPr lang="en-US" sz="3900" dirty="0"/>
              <a:t>) Kei ca a </a:t>
            </a:r>
            <a:r>
              <a:rPr lang="en-US" sz="3900" dirty="0" err="1"/>
              <a:t>thimi</a:t>
            </a:r>
            <a:r>
              <a:rPr lang="en-US" sz="3900" dirty="0"/>
              <a:t> cu (Kei ca a </a:t>
            </a:r>
            <a:r>
              <a:rPr lang="en-US" sz="3900" dirty="0" err="1"/>
              <a:t>thimi</a:t>
            </a:r>
            <a:r>
              <a:rPr lang="en-US" sz="3900" dirty="0"/>
              <a:t> cu) </a:t>
            </a:r>
            <a:r>
              <a:rPr lang="en-US" sz="3900" dirty="0" err="1"/>
              <a:t>Vai-lamtahnak</a:t>
            </a:r>
            <a:r>
              <a:rPr lang="en-US" sz="3900" dirty="0"/>
              <a:t> ka put ca-ah, Sui </a:t>
            </a:r>
            <a:r>
              <a:rPr lang="en-US" sz="3900" dirty="0" err="1"/>
              <a:t>luchin</a:t>
            </a:r>
            <a:r>
              <a:rPr lang="en-US" sz="3900" dirty="0"/>
              <a:t> ka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2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22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279. JESUH LAWNG NIH MAW VAILAM A PUT LAI?</a:t>
            </a:r>
          </a:p>
          <a:p>
            <a:r>
              <a:rPr lang="en-US" sz="3900" dirty="0" err="1"/>
              <a:t>Doh</a:t>
            </a:r>
            <a:r>
              <a:rPr lang="en-US" sz="3900" dirty="0"/>
              <a:t> is A</a:t>
            </a:r>
          </a:p>
        </p:txBody>
      </p:sp>
    </p:spTree>
  </p:cSld>
  <p:clrMapOvr>
    <a:masterClrMapping/>
  </p:clrMapOvr>
</p:sld>
</file>

<file path=ppt/slides/slide22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Hi </a:t>
            </a:r>
            <a:r>
              <a:rPr lang="en-US" sz="3900" dirty="0" err="1"/>
              <a:t>vawlei</a:t>
            </a:r>
            <a:r>
              <a:rPr lang="en-US" sz="3900" dirty="0"/>
              <a:t> ah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lawng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, </a:t>
            </a:r>
            <a:r>
              <a:rPr lang="en-US" sz="3900" dirty="0" err="1"/>
              <a:t>Vailam</a:t>
            </a:r>
            <a:r>
              <a:rPr lang="en-US" sz="3900" dirty="0"/>
              <a:t> a put </a:t>
            </a:r>
            <a:r>
              <a:rPr lang="en-US" sz="3900" dirty="0" err="1"/>
              <a:t>lai</a:t>
            </a:r>
            <a:r>
              <a:rPr lang="en-US" sz="3900" dirty="0"/>
              <a:t> maw? </a:t>
            </a:r>
            <a:r>
              <a:rPr lang="en-US" sz="3900" dirty="0" err="1"/>
              <a:t>Mikip</a:t>
            </a:r>
            <a:r>
              <a:rPr lang="en-US" sz="3900" dirty="0"/>
              <a:t> ca put </a:t>
            </a:r>
            <a:r>
              <a:rPr lang="en-US" sz="3900" dirty="0" err="1"/>
              <a:t>awk</a:t>
            </a:r>
            <a:r>
              <a:rPr lang="en-US" sz="3900" dirty="0"/>
              <a:t> a um </a:t>
            </a:r>
            <a:r>
              <a:rPr lang="en-US" sz="3900" dirty="0" err="1"/>
              <a:t>ko</a:t>
            </a:r>
            <a:r>
              <a:rPr lang="en-US" sz="3900" dirty="0"/>
              <a:t>, </a:t>
            </a:r>
            <a:r>
              <a:rPr lang="en-US" sz="3900" dirty="0" err="1"/>
              <a:t>Keica</a:t>
            </a:r>
            <a:r>
              <a:rPr lang="en-US" sz="3900" dirty="0"/>
              <a:t> </a:t>
            </a:r>
            <a:r>
              <a:rPr lang="en-US" sz="3900" dirty="0" err="1"/>
              <a:t>zong</a:t>
            </a:r>
            <a:r>
              <a:rPr lang="en-US" sz="3900" dirty="0"/>
              <a:t> a um </a:t>
            </a:r>
            <a:r>
              <a:rPr lang="en-US" sz="3900" dirty="0" err="1"/>
              <a:t>ve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2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Vailamtahnak</a:t>
            </a:r>
            <a:r>
              <a:rPr lang="en-US" sz="3900" dirty="0"/>
              <a:t> cu ka put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Thihnak</a:t>
            </a:r>
            <a:r>
              <a:rPr lang="en-US" sz="3900" dirty="0"/>
              <a:t> </a:t>
            </a:r>
            <a:r>
              <a:rPr lang="en-US" sz="3900" dirty="0" err="1"/>
              <a:t>caan</a:t>
            </a:r>
            <a:r>
              <a:rPr lang="en-US" sz="3900" dirty="0"/>
              <a:t> ka </a:t>
            </a:r>
            <a:r>
              <a:rPr lang="en-US" sz="3900" dirty="0" err="1"/>
              <a:t>phak</a:t>
            </a:r>
            <a:r>
              <a:rPr lang="en-US" sz="3900" dirty="0"/>
              <a:t> </a:t>
            </a:r>
            <a:r>
              <a:rPr lang="en-US" sz="3900" dirty="0" err="1"/>
              <a:t>tiang</a:t>
            </a:r>
            <a:r>
              <a:rPr lang="en-US" sz="3900" dirty="0"/>
              <a:t>, </a:t>
            </a:r>
            <a:r>
              <a:rPr lang="en-US" sz="3900" dirty="0" err="1"/>
              <a:t>Cun</a:t>
            </a:r>
            <a:r>
              <a:rPr lang="en-US" sz="3900" dirty="0"/>
              <a:t>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luchin</a:t>
            </a:r>
            <a:r>
              <a:rPr lang="en-US" sz="3900" dirty="0"/>
              <a:t> cu </a:t>
            </a:r>
            <a:r>
              <a:rPr lang="en-US" sz="3900" dirty="0" err="1"/>
              <a:t>kaa</a:t>
            </a:r>
            <a:r>
              <a:rPr lang="en-US" sz="3900" dirty="0"/>
              <a:t> </a:t>
            </a:r>
            <a:r>
              <a:rPr lang="en-US" sz="3900" dirty="0" err="1"/>
              <a:t>chinh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Ka inn ka </a:t>
            </a:r>
            <a:r>
              <a:rPr lang="en-US" sz="3900" dirty="0" err="1"/>
              <a:t>phak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2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An </a:t>
            </a:r>
            <a:r>
              <a:rPr lang="en-US" sz="3900" dirty="0" err="1"/>
              <a:t>khenhmi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ke-hram</a:t>
            </a:r>
            <a:r>
              <a:rPr lang="en-US" sz="3900" dirty="0"/>
              <a:t> ah, </a:t>
            </a:r>
            <a:r>
              <a:rPr lang="en-US" sz="3900" dirty="0" err="1"/>
              <a:t>Thlalang</a:t>
            </a:r>
            <a:r>
              <a:rPr lang="en-US" sz="3900" dirty="0"/>
              <a:t> lung </a:t>
            </a:r>
            <a:r>
              <a:rPr lang="en-US" sz="3900" dirty="0" err="1"/>
              <a:t>phah</a:t>
            </a:r>
            <a:r>
              <a:rPr lang="en-US" sz="3900" dirty="0"/>
              <a:t> </a:t>
            </a:r>
            <a:r>
              <a:rPr lang="en-US" sz="3900" dirty="0" err="1"/>
              <a:t>cungah</a:t>
            </a:r>
            <a:r>
              <a:rPr lang="en-US" sz="3900" dirty="0"/>
              <a:t>, Ka sui </a:t>
            </a:r>
            <a:r>
              <a:rPr lang="en-US" sz="3900" dirty="0" err="1"/>
              <a:t>luchin</a:t>
            </a:r>
            <a:r>
              <a:rPr lang="en-US" sz="3900" dirty="0"/>
              <a:t> cu ka </a:t>
            </a:r>
            <a:r>
              <a:rPr lang="en-US" sz="3900" dirty="0" err="1"/>
              <a:t>chiah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A min ka </a:t>
            </a:r>
            <a:r>
              <a:rPr lang="en-US" sz="3900" dirty="0" err="1"/>
              <a:t>thangthat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2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Maw </a:t>
            </a:r>
            <a:r>
              <a:rPr lang="en-US" sz="3900" dirty="0" err="1"/>
              <a:t>vailam</a:t>
            </a:r>
            <a:r>
              <a:rPr lang="en-US" sz="3900" dirty="0"/>
              <a:t> sung! Maw sui </a:t>
            </a:r>
            <a:r>
              <a:rPr lang="en-US" sz="3900" dirty="0" err="1"/>
              <a:t>luchin</a:t>
            </a:r>
            <a:r>
              <a:rPr lang="en-US" sz="3900" dirty="0"/>
              <a:t>! A </a:t>
            </a:r>
            <a:r>
              <a:rPr lang="en-US" sz="3900" dirty="0" err="1"/>
              <a:t>lianngan</a:t>
            </a:r>
            <a:r>
              <a:rPr lang="en-US" sz="3900" dirty="0"/>
              <a:t> </a:t>
            </a:r>
            <a:r>
              <a:rPr lang="en-US" sz="3900" dirty="0" err="1"/>
              <a:t>thawhthan</a:t>
            </a:r>
            <a:r>
              <a:rPr lang="en-US" sz="3900" dirty="0"/>
              <a:t> </a:t>
            </a:r>
            <a:r>
              <a:rPr lang="en-US" sz="3900" dirty="0" err="1"/>
              <a:t>ni</a:t>
            </a:r>
            <a:r>
              <a:rPr lang="en-US" sz="3900" dirty="0"/>
              <a:t>, </a:t>
            </a:r>
            <a:r>
              <a:rPr lang="en-US" sz="3900" dirty="0" err="1"/>
              <a:t>Vancungmi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rung </a:t>
            </a:r>
            <a:r>
              <a:rPr lang="en-US" sz="3900" dirty="0" err="1"/>
              <a:t>tum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u, Ka </a:t>
            </a:r>
            <a:r>
              <a:rPr lang="en-US" sz="3900" dirty="0" err="1"/>
              <a:t>thlarau</a:t>
            </a:r>
            <a:r>
              <a:rPr lang="en-US" sz="3900" dirty="0"/>
              <a:t> </a:t>
            </a:r>
            <a:r>
              <a:rPr lang="en-US" sz="3900" dirty="0" err="1"/>
              <a:t>kai</a:t>
            </a:r>
            <a:r>
              <a:rPr lang="en-US" sz="3900" dirty="0"/>
              <a:t> pi u.</a:t>
            </a:r>
          </a:p>
        </p:txBody>
      </p:sp>
    </p:spTree>
  </p:cSld>
  <p:clrMapOvr>
    <a:masterClrMapping/>
  </p:clrMapOvr>
</p:sld>
</file>

<file path=ppt/slides/slide22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22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de-DE" sz="3900" dirty="0"/>
              <a:t>280. HMAI AH KAL</a:t>
            </a:r>
          </a:p>
          <a:p>
            <a:endParaRPr lang="de-DE" sz="3900" dirty="0"/>
          </a:p>
          <a:p>
            <a:r>
              <a:rPr lang="de-DE" sz="3900" dirty="0"/>
              <a:t>Doh is Db</a:t>
            </a:r>
            <a:endParaRPr lang="en-US" sz="3900" dirty="0"/>
          </a:p>
        </p:txBody>
      </p:sp>
    </p:spTree>
  </p:cSld>
  <p:clrMapOvr>
    <a:masterClrMapping/>
  </p:clrMapOvr>
</p:sld>
</file>

<file path=ppt/slides/slide22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zum</a:t>
            </a:r>
            <a:r>
              <a:rPr lang="en-US" sz="3900" dirty="0"/>
              <a:t> in, </a:t>
            </a:r>
            <a:r>
              <a:rPr lang="en-US" sz="3900" dirty="0" err="1"/>
              <a:t>Hmaiah</a:t>
            </a:r>
            <a:r>
              <a:rPr lang="en-US" sz="3900" dirty="0"/>
              <a:t> </a:t>
            </a:r>
            <a:r>
              <a:rPr lang="en-US" sz="3900" dirty="0" err="1"/>
              <a:t>kal</a:t>
            </a:r>
            <a:r>
              <a:rPr lang="en-US" sz="3900" dirty="0"/>
              <a:t>, </a:t>
            </a:r>
            <a:r>
              <a:rPr lang="en-US" sz="3900" dirty="0" err="1"/>
              <a:t>hmaiah</a:t>
            </a:r>
            <a:r>
              <a:rPr lang="en-US" sz="3900" dirty="0"/>
              <a:t> </a:t>
            </a:r>
            <a:r>
              <a:rPr lang="en-US" sz="3900" dirty="0" err="1"/>
              <a:t>kal</a:t>
            </a:r>
            <a:r>
              <a:rPr lang="en-US" sz="3900" dirty="0"/>
              <a:t>, A </a:t>
            </a:r>
            <a:r>
              <a:rPr lang="en-US" sz="3900" dirty="0" err="1"/>
              <a:t>bia</a:t>
            </a:r>
            <a:r>
              <a:rPr lang="en-US" sz="3900" dirty="0"/>
              <a:t> </a:t>
            </a:r>
            <a:r>
              <a:rPr lang="en-US" sz="3900" dirty="0" err="1"/>
              <a:t>fek</a:t>
            </a:r>
            <a:r>
              <a:rPr lang="en-US" sz="3900" dirty="0"/>
              <a:t> </a:t>
            </a:r>
            <a:r>
              <a:rPr lang="en-US" sz="3900" dirty="0" err="1"/>
              <a:t>te'n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tlaih</a:t>
            </a:r>
            <a:r>
              <a:rPr lang="en-US" sz="3900" dirty="0"/>
              <a:t> in, </a:t>
            </a:r>
            <a:r>
              <a:rPr lang="en-US" sz="3900" dirty="0" err="1"/>
              <a:t>Hmai</a:t>
            </a:r>
            <a:r>
              <a:rPr lang="en-US" sz="3900" dirty="0"/>
              <a:t> ah </a:t>
            </a:r>
            <a:r>
              <a:rPr lang="en-US" sz="3900" dirty="0" err="1"/>
              <a:t>kal</a:t>
            </a:r>
            <a:r>
              <a:rPr lang="en-US" sz="3900" dirty="0"/>
              <a:t>, A </a:t>
            </a:r>
            <a:r>
              <a:rPr lang="en-US" sz="3900" dirty="0" err="1"/>
              <a:t>minthiang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hlaw</a:t>
            </a:r>
            <a:r>
              <a:rPr lang="en-US" sz="3900" dirty="0"/>
              <a:t> </a:t>
            </a:r>
            <a:r>
              <a:rPr lang="en-US" sz="3900" dirty="0" err="1"/>
              <a:t>hin</a:t>
            </a:r>
            <a:r>
              <a:rPr lang="en-US" sz="3900" dirty="0"/>
              <a:t> </a:t>
            </a:r>
            <a:r>
              <a:rPr lang="en-US" sz="3900" dirty="0" err="1"/>
              <a:t>hlah</a:t>
            </a:r>
            <a:r>
              <a:rPr lang="en-US" sz="3900" dirty="0"/>
              <a:t>, </a:t>
            </a:r>
            <a:r>
              <a:rPr lang="en-US" sz="3900" dirty="0" err="1"/>
              <a:t>Ning-zahnak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hmanh</a:t>
            </a:r>
            <a:r>
              <a:rPr lang="en-US" sz="3900" dirty="0"/>
              <a:t> ah, A min </a:t>
            </a:r>
            <a:r>
              <a:rPr lang="en-US" sz="3900" dirty="0" err="1"/>
              <a:t>thannak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chim</a:t>
            </a:r>
            <a:r>
              <a:rPr lang="en-US" sz="3900" dirty="0"/>
              <a:t> in, </a:t>
            </a:r>
            <a:r>
              <a:rPr lang="en-US" sz="3900" dirty="0" err="1"/>
              <a:t>Hmai</a:t>
            </a:r>
            <a:r>
              <a:rPr lang="en-US" sz="3900" dirty="0"/>
              <a:t> ah </a:t>
            </a:r>
            <a:r>
              <a:rPr lang="en-US" sz="3900" dirty="0" err="1"/>
              <a:t>kal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2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Riantuan</a:t>
            </a:r>
            <a:r>
              <a:rPr lang="en-US" sz="3900" dirty="0"/>
              <a:t> </a:t>
            </a:r>
            <a:r>
              <a:rPr lang="en-US" sz="3900" dirty="0" err="1"/>
              <a:t>awkah</a:t>
            </a:r>
            <a:r>
              <a:rPr lang="en-US" sz="3900" dirty="0"/>
              <a:t> an au maw? </a:t>
            </a:r>
            <a:r>
              <a:rPr lang="en-US" sz="3900" dirty="0" err="1"/>
              <a:t>Hmaiah</a:t>
            </a:r>
            <a:r>
              <a:rPr lang="en-US" sz="3900" dirty="0"/>
              <a:t> </a:t>
            </a:r>
            <a:r>
              <a:rPr lang="en-US" sz="3900" dirty="0" err="1"/>
              <a:t>kal</a:t>
            </a:r>
            <a:r>
              <a:rPr lang="en-US" sz="3900" dirty="0"/>
              <a:t>, </a:t>
            </a:r>
            <a:r>
              <a:rPr lang="en-US" sz="3900" dirty="0" err="1"/>
              <a:t>hmaiah</a:t>
            </a:r>
            <a:r>
              <a:rPr lang="en-US" sz="3900" dirty="0"/>
              <a:t> </a:t>
            </a:r>
            <a:r>
              <a:rPr lang="en-US" sz="3900" dirty="0" err="1"/>
              <a:t>kal</a:t>
            </a:r>
            <a:r>
              <a:rPr lang="en-US" sz="3900" dirty="0"/>
              <a:t>, </a:t>
            </a:r>
            <a:r>
              <a:rPr lang="en-US" sz="3900" dirty="0" err="1"/>
              <a:t>Atu</a:t>
            </a:r>
            <a:r>
              <a:rPr lang="en-US" sz="3900" dirty="0"/>
              <a:t> Amah </a:t>
            </a:r>
            <a:r>
              <a:rPr lang="en-US" sz="3900" dirty="0" err="1"/>
              <a:t>riantuan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Hmai</a:t>
            </a:r>
            <a:r>
              <a:rPr lang="en-US" sz="3900" dirty="0"/>
              <a:t> ah </a:t>
            </a:r>
            <a:r>
              <a:rPr lang="en-US" sz="3900" dirty="0" err="1"/>
              <a:t>kal</a:t>
            </a:r>
            <a:r>
              <a:rPr lang="en-US" sz="3900" dirty="0"/>
              <a:t>, </a:t>
            </a:r>
            <a:r>
              <a:rPr lang="en-US" sz="3900" dirty="0" err="1"/>
              <a:t>Zumhnak</a:t>
            </a:r>
            <a:r>
              <a:rPr lang="en-US" sz="3900" dirty="0"/>
              <a:t> le </a:t>
            </a:r>
            <a:r>
              <a:rPr lang="en-US" sz="3900" dirty="0" err="1"/>
              <a:t>dawtnak</a:t>
            </a:r>
            <a:r>
              <a:rPr lang="en-US" sz="3900" dirty="0"/>
              <a:t> </a:t>
            </a:r>
            <a:r>
              <a:rPr lang="en-US" sz="3900" dirty="0" err="1"/>
              <a:t>fonh</a:t>
            </a:r>
            <a:r>
              <a:rPr lang="en-US" sz="3900" dirty="0"/>
              <a:t> in, Amah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bochan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A </a:t>
            </a:r>
            <a:r>
              <a:rPr lang="en-US" sz="3900" dirty="0" err="1"/>
              <a:t>dongh</a:t>
            </a:r>
            <a:r>
              <a:rPr lang="en-US" sz="3900" dirty="0"/>
              <a:t> </a:t>
            </a:r>
            <a:r>
              <a:rPr lang="en-US" sz="3900" dirty="0" err="1"/>
              <a:t>tiang</a:t>
            </a:r>
            <a:r>
              <a:rPr lang="en-US" sz="3900" dirty="0"/>
              <a:t> </a:t>
            </a:r>
            <a:r>
              <a:rPr lang="en-US" sz="3900" dirty="0" err="1"/>
              <a:t>fek</a:t>
            </a:r>
            <a:r>
              <a:rPr lang="en-US" sz="3900" dirty="0"/>
              <a:t> </a:t>
            </a:r>
            <a:r>
              <a:rPr lang="en-US" sz="3900" dirty="0" err="1"/>
              <a:t>te'n</a:t>
            </a:r>
            <a:r>
              <a:rPr lang="en-US" sz="3900" dirty="0"/>
              <a:t> dir in, </a:t>
            </a:r>
            <a:r>
              <a:rPr lang="en-US" sz="3900" dirty="0" err="1"/>
              <a:t>Hmai</a:t>
            </a:r>
            <a:r>
              <a:rPr lang="en-US" sz="3900" dirty="0"/>
              <a:t> ah </a:t>
            </a:r>
            <a:r>
              <a:rPr lang="en-US" sz="3900" dirty="0" err="1"/>
              <a:t>kal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2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Amah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thlaici</a:t>
            </a:r>
            <a:r>
              <a:rPr lang="en-US" sz="3900" dirty="0"/>
              <a:t> an </a:t>
            </a:r>
            <a:r>
              <a:rPr lang="en-US" sz="3900" dirty="0" err="1"/>
              <a:t>pek</a:t>
            </a:r>
            <a:r>
              <a:rPr lang="en-US" sz="3900" dirty="0"/>
              <a:t>, </a:t>
            </a:r>
            <a:r>
              <a:rPr lang="en-US" sz="3900" dirty="0" err="1"/>
              <a:t>Hmai</a:t>
            </a:r>
            <a:r>
              <a:rPr lang="en-US" sz="3900" dirty="0"/>
              <a:t> ah </a:t>
            </a:r>
            <a:r>
              <a:rPr lang="en-US" sz="3900" dirty="0" err="1"/>
              <a:t>kal</a:t>
            </a:r>
            <a:r>
              <a:rPr lang="en-US" sz="3900" dirty="0"/>
              <a:t>, </a:t>
            </a:r>
            <a:r>
              <a:rPr lang="en-US" sz="3900" dirty="0" err="1"/>
              <a:t>hmaiah</a:t>
            </a:r>
            <a:r>
              <a:rPr lang="en-US" sz="3900" dirty="0"/>
              <a:t> </a:t>
            </a:r>
            <a:r>
              <a:rPr lang="en-US" sz="3900" dirty="0" err="1"/>
              <a:t>kal</a:t>
            </a:r>
            <a:r>
              <a:rPr lang="en-US" sz="3900" dirty="0"/>
              <a:t>. </a:t>
            </a:r>
            <a:r>
              <a:rPr lang="en-US" sz="3900" dirty="0" err="1"/>
              <a:t>Tuh</a:t>
            </a:r>
            <a:r>
              <a:rPr lang="en-US" sz="3900" dirty="0"/>
              <a:t> law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zun</a:t>
            </a:r>
            <a:r>
              <a:rPr lang="en-US" sz="3900" dirty="0"/>
              <a:t> than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Hmai</a:t>
            </a:r>
            <a:r>
              <a:rPr lang="en-US" sz="3900" dirty="0"/>
              <a:t> ah </a:t>
            </a:r>
            <a:r>
              <a:rPr lang="en-US" sz="3900" dirty="0" err="1"/>
              <a:t>kal</a:t>
            </a:r>
            <a:r>
              <a:rPr lang="en-US" sz="3900" dirty="0"/>
              <a:t>, Na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kuttang</a:t>
            </a:r>
            <a:r>
              <a:rPr lang="en-US" sz="3900" dirty="0"/>
              <a:t> ah khan, </a:t>
            </a:r>
            <a:r>
              <a:rPr lang="en-US" sz="3900" dirty="0" err="1"/>
              <a:t>Hngah</a:t>
            </a:r>
            <a:r>
              <a:rPr lang="en-US" sz="3900" dirty="0"/>
              <a:t> in um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Na </a:t>
            </a:r>
            <a:r>
              <a:rPr lang="en-US" sz="3900" dirty="0" err="1"/>
              <a:t>thlacamnak</a:t>
            </a:r>
            <a:r>
              <a:rPr lang="en-US" sz="3900" dirty="0"/>
              <a:t> a </a:t>
            </a:r>
            <a:r>
              <a:rPr lang="en-US" sz="3900" dirty="0" err="1"/>
              <a:t>theih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Hmai</a:t>
            </a:r>
            <a:r>
              <a:rPr lang="en-US" sz="3900" dirty="0"/>
              <a:t> ah </a:t>
            </a:r>
            <a:r>
              <a:rPr lang="en-US" sz="3900" dirty="0" err="1"/>
              <a:t>kal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2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A </a:t>
            </a:r>
            <a:r>
              <a:rPr lang="en-US" sz="3900" dirty="0" err="1"/>
              <a:t>donghnak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</a:t>
            </a:r>
            <a:r>
              <a:rPr lang="en-US" sz="3900" dirty="0" err="1"/>
              <a:t>nai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</a:t>
            </a:r>
            <a:r>
              <a:rPr lang="en-US" sz="3900" dirty="0" err="1"/>
              <a:t>Hmai</a:t>
            </a:r>
            <a:r>
              <a:rPr lang="en-US" sz="3900" dirty="0"/>
              <a:t> ah </a:t>
            </a:r>
            <a:r>
              <a:rPr lang="en-US" sz="3900" dirty="0" err="1"/>
              <a:t>kal</a:t>
            </a:r>
            <a:r>
              <a:rPr lang="en-US" sz="3900" dirty="0"/>
              <a:t>, </a:t>
            </a:r>
            <a:r>
              <a:rPr lang="en-US" sz="3900" dirty="0" err="1"/>
              <a:t>hmaiah</a:t>
            </a:r>
            <a:r>
              <a:rPr lang="en-US" sz="3900" dirty="0"/>
              <a:t> </a:t>
            </a:r>
            <a:r>
              <a:rPr lang="en-US" sz="3900" dirty="0" err="1"/>
              <a:t>kal</a:t>
            </a:r>
            <a:r>
              <a:rPr lang="en-US" sz="3900" dirty="0"/>
              <a:t>. A </a:t>
            </a:r>
            <a:r>
              <a:rPr lang="en-US" sz="3900" dirty="0" err="1"/>
              <a:t>rian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tuan</a:t>
            </a:r>
            <a:r>
              <a:rPr lang="en-US" sz="3900" dirty="0"/>
              <a:t> </a:t>
            </a:r>
            <a:r>
              <a:rPr lang="en-US" sz="3900" dirty="0" err="1"/>
              <a:t>zungzal</a:t>
            </a:r>
            <a:r>
              <a:rPr lang="en-US" sz="3900" dirty="0"/>
              <a:t> law, </a:t>
            </a:r>
            <a:r>
              <a:rPr lang="en-US" sz="3900" dirty="0" err="1"/>
              <a:t>Hmai</a:t>
            </a:r>
            <a:r>
              <a:rPr lang="en-US" sz="3900" dirty="0"/>
              <a:t> ah </a:t>
            </a:r>
            <a:r>
              <a:rPr lang="en-US" sz="3900" dirty="0" err="1"/>
              <a:t>kal</a:t>
            </a:r>
            <a:r>
              <a:rPr lang="en-US" sz="3900" dirty="0"/>
              <a:t>, </a:t>
            </a:r>
            <a:r>
              <a:rPr lang="en-US" sz="3900" dirty="0" err="1"/>
              <a:t>Khrih</a:t>
            </a:r>
            <a:r>
              <a:rPr lang="en-US" sz="3900" dirty="0"/>
              <a:t> cu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vo</a:t>
            </a:r>
            <a:r>
              <a:rPr lang="en-US" sz="3900" dirty="0"/>
              <a:t>,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nunnak</a:t>
            </a:r>
            <a:r>
              <a:rPr lang="en-US" sz="3900" dirty="0"/>
              <a:t>, </a:t>
            </a:r>
            <a:r>
              <a:rPr lang="en-US" sz="3900" dirty="0" err="1"/>
              <a:t>Vancung</a:t>
            </a:r>
            <a:r>
              <a:rPr lang="en-US" sz="3900" dirty="0"/>
              <a:t> </a:t>
            </a:r>
            <a:r>
              <a:rPr lang="en-US" sz="3900" dirty="0" err="1"/>
              <a:t>changreu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, </a:t>
            </a:r>
            <a:r>
              <a:rPr lang="en-US" sz="3900" dirty="0" err="1"/>
              <a:t>Sunparnak</a:t>
            </a:r>
            <a:r>
              <a:rPr lang="en-US" sz="3900" dirty="0"/>
              <a:t> </a:t>
            </a:r>
            <a:r>
              <a:rPr lang="en-US" sz="3900" dirty="0" err="1"/>
              <a:t>ni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phan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Hmai</a:t>
            </a:r>
            <a:r>
              <a:rPr lang="en-US" sz="3900" dirty="0"/>
              <a:t> ah </a:t>
            </a:r>
            <a:r>
              <a:rPr lang="en-US" sz="3900" dirty="0" err="1"/>
              <a:t>kal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2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22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281. ZUN AH ZEITINDAH SI LAI?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C</a:t>
            </a:r>
          </a:p>
        </p:txBody>
      </p:sp>
    </p:spTree>
  </p:cSld>
  <p:clrMapOvr>
    <a:masterClrMapping/>
  </p:clrMapOvr>
</p:sld>
</file>

<file path=ppt/slides/slide22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Khuadei</a:t>
            </a:r>
            <a:r>
              <a:rPr lang="en-US" sz="3900" dirty="0"/>
              <a:t> ah </a:t>
            </a:r>
            <a:r>
              <a:rPr lang="en-US" sz="3900" dirty="0" err="1"/>
              <a:t>lu-nunnak</a:t>
            </a:r>
            <a:r>
              <a:rPr lang="en-US" sz="3900" dirty="0"/>
              <a:t> </a:t>
            </a:r>
            <a:r>
              <a:rPr lang="en-US" sz="3900" dirty="0" err="1"/>
              <a:t>ci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vorh</a:t>
            </a:r>
            <a:r>
              <a:rPr lang="en-US" sz="3900" dirty="0"/>
              <a:t>, Chun ah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lu</a:t>
            </a:r>
            <a:r>
              <a:rPr lang="en-US" sz="3900" dirty="0"/>
              <a:t> </a:t>
            </a:r>
            <a:r>
              <a:rPr lang="en-US" sz="3900" dirty="0" err="1"/>
              <a:t>nunnak</a:t>
            </a:r>
            <a:r>
              <a:rPr lang="en-US" sz="3900" dirty="0"/>
              <a:t> </a:t>
            </a:r>
            <a:r>
              <a:rPr lang="en-US" sz="3900" dirty="0" err="1"/>
              <a:t>ci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vorh</a:t>
            </a:r>
            <a:r>
              <a:rPr lang="en-US" sz="3900" dirty="0"/>
              <a:t>, </a:t>
            </a:r>
            <a:r>
              <a:rPr lang="en-US" sz="3900" dirty="0" err="1"/>
              <a:t>Zanlei</a:t>
            </a:r>
            <a:r>
              <a:rPr lang="en-US" sz="3900" dirty="0"/>
              <a:t> ah </a:t>
            </a:r>
            <a:r>
              <a:rPr lang="en-US" sz="3900" dirty="0" err="1"/>
              <a:t>lu-nunnak</a:t>
            </a:r>
            <a:r>
              <a:rPr lang="en-US" sz="3900" dirty="0"/>
              <a:t> </a:t>
            </a:r>
            <a:r>
              <a:rPr lang="en-US" sz="3900" dirty="0" err="1"/>
              <a:t>ci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vorh</a:t>
            </a:r>
            <a:r>
              <a:rPr lang="en-US" sz="3900" dirty="0"/>
              <a:t>, </a:t>
            </a:r>
            <a:r>
              <a:rPr lang="en-US" sz="3900" dirty="0" err="1"/>
              <a:t>Zantim</a:t>
            </a:r>
            <a:r>
              <a:rPr lang="en-US" sz="3900" dirty="0"/>
              <a:t> ah </a:t>
            </a:r>
            <a:r>
              <a:rPr lang="en-US" sz="3900" dirty="0" err="1"/>
              <a:t>lu-nunnak</a:t>
            </a:r>
            <a:r>
              <a:rPr lang="en-US" sz="3900" dirty="0"/>
              <a:t> </a:t>
            </a:r>
            <a:r>
              <a:rPr lang="en-US" sz="3900" dirty="0" err="1"/>
              <a:t>ci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vorh</a:t>
            </a:r>
            <a:r>
              <a:rPr lang="en-US" sz="3900" dirty="0"/>
              <a:t>, </a:t>
            </a:r>
            <a:r>
              <a:rPr lang="en-US" sz="3900" dirty="0" err="1"/>
              <a:t>Zun</a:t>
            </a:r>
            <a:r>
              <a:rPr lang="en-US" sz="3900" dirty="0"/>
              <a:t> ah </a:t>
            </a:r>
            <a:r>
              <a:rPr lang="en-US" sz="3900" dirty="0" err="1"/>
              <a:t>zeitindah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Zun</a:t>
            </a:r>
            <a:r>
              <a:rPr lang="en-US" sz="3900" dirty="0"/>
              <a:t> ah </a:t>
            </a:r>
            <a:r>
              <a:rPr lang="en-US" sz="3900" dirty="0" err="1"/>
              <a:t>zeitindah</a:t>
            </a:r>
            <a:r>
              <a:rPr lang="en-US" sz="3900" dirty="0"/>
              <a:t>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?</a:t>
            </a:r>
          </a:p>
        </p:txBody>
      </p:sp>
    </p:spTree>
  </p:cSld>
  <p:clrMapOvr>
    <a:masterClrMapping/>
  </p:clrMapOvr>
</p:sld>
</file>

<file path=ppt/slides/slide22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Zan</a:t>
            </a:r>
            <a:r>
              <a:rPr lang="en-US" sz="3900" dirty="0"/>
              <a:t> ah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vorh</a:t>
            </a:r>
            <a:r>
              <a:rPr lang="en-US" sz="3900" dirty="0"/>
              <a:t> </a:t>
            </a:r>
            <a:r>
              <a:rPr lang="en-US" sz="3900" dirty="0" err="1"/>
              <a:t>siseh</a:t>
            </a:r>
            <a:r>
              <a:rPr lang="en-US" sz="3900" dirty="0"/>
              <a:t>, Chun ah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vorh</a:t>
            </a:r>
            <a:r>
              <a:rPr lang="en-US" sz="3900" dirty="0"/>
              <a:t>, </a:t>
            </a:r>
            <a:r>
              <a:rPr lang="en-US" sz="3900" dirty="0" err="1"/>
              <a:t>Zaang-hrim</a:t>
            </a:r>
            <a:r>
              <a:rPr lang="en-US" sz="3900" dirty="0"/>
              <a:t> le, </a:t>
            </a:r>
            <a:r>
              <a:rPr lang="en-US" sz="3900" dirty="0" err="1"/>
              <a:t>zaang</a:t>
            </a:r>
            <a:r>
              <a:rPr lang="en-US" sz="3900" dirty="0"/>
              <a:t> </a:t>
            </a:r>
            <a:r>
              <a:rPr lang="en-US" sz="3900" dirty="0" err="1"/>
              <a:t>cham</a:t>
            </a:r>
            <a:r>
              <a:rPr lang="en-US" sz="3900" dirty="0"/>
              <a:t> ah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vorh</a:t>
            </a:r>
            <a:r>
              <a:rPr lang="en-US" sz="3900" dirty="0"/>
              <a:t>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, A </a:t>
            </a:r>
            <a:r>
              <a:rPr lang="en-US" sz="3900" dirty="0" err="1"/>
              <a:t>zuntu</a:t>
            </a:r>
            <a:r>
              <a:rPr lang="en-US" sz="3900" dirty="0"/>
              <a:t> </a:t>
            </a:r>
            <a:r>
              <a:rPr lang="en-US" sz="3900" dirty="0" err="1"/>
              <a:t>vanmi</a:t>
            </a:r>
            <a:r>
              <a:rPr lang="en-US" sz="3900" dirty="0"/>
              <a:t> an </a:t>
            </a:r>
            <a:r>
              <a:rPr lang="en-US" sz="3900" dirty="0" err="1"/>
              <a:t>si</a:t>
            </a:r>
            <a:r>
              <a:rPr lang="en-US" sz="3900" dirty="0"/>
              <a:t> ca-ah, </a:t>
            </a:r>
            <a:r>
              <a:rPr lang="en-US" sz="3900" dirty="0" err="1"/>
              <a:t>Vancung</a:t>
            </a:r>
            <a:r>
              <a:rPr lang="en-US" sz="3900" dirty="0"/>
              <a:t> </a:t>
            </a:r>
            <a:r>
              <a:rPr lang="en-US" sz="3900" dirty="0" err="1"/>
              <a:t>thlaici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vorh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u.</a:t>
            </a:r>
          </a:p>
        </p:txBody>
      </p:sp>
    </p:spTree>
  </p:cSld>
  <p:clrMapOvr>
    <a:masterClrMapping/>
  </p:clrMapOvr>
</p:sld>
</file>

<file path=ppt/slides/slide22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Lam </a:t>
            </a:r>
            <a:r>
              <a:rPr lang="en-US" sz="3900" dirty="0" err="1"/>
              <a:t>pawng</a:t>
            </a:r>
            <a:r>
              <a:rPr lang="en-US" sz="3900" dirty="0"/>
              <a:t> </a:t>
            </a:r>
            <a:r>
              <a:rPr lang="en-US" sz="3900" dirty="0" err="1"/>
              <a:t>lu</a:t>
            </a:r>
            <a:r>
              <a:rPr lang="en-US" sz="3900" dirty="0"/>
              <a:t>-nun </a:t>
            </a:r>
            <a:r>
              <a:rPr lang="en-US" sz="3900" dirty="0" err="1"/>
              <a:t>thlaici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vorh</a:t>
            </a:r>
            <a:r>
              <a:rPr lang="en-US" sz="3900" dirty="0"/>
              <a:t> ah, Lung </a:t>
            </a:r>
            <a:r>
              <a:rPr lang="en-US" sz="3900" dirty="0" err="1"/>
              <a:t>lakah</a:t>
            </a:r>
            <a:r>
              <a:rPr lang="en-US" sz="3900" dirty="0"/>
              <a:t> </a:t>
            </a:r>
            <a:r>
              <a:rPr lang="en-US" sz="3900" dirty="0" err="1"/>
              <a:t>lu</a:t>
            </a:r>
            <a:r>
              <a:rPr lang="en-US" sz="3900" dirty="0"/>
              <a:t>-nun </a:t>
            </a:r>
            <a:r>
              <a:rPr lang="en-US" sz="3900" dirty="0" err="1"/>
              <a:t>thlaici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vorh</a:t>
            </a:r>
            <a:r>
              <a:rPr lang="en-US" sz="3900" dirty="0"/>
              <a:t> ah, </a:t>
            </a:r>
            <a:r>
              <a:rPr lang="en-US" sz="3900" dirty="0" err="1"/>
              <a:t>Hling</a:t>
            </a:r>
            <a:r>
              <a:rPr lang="en-US" sz="3900" dirty="0"/>
              <a:t> </a:t>
            </a:r>
            <a:r>
              <a:rPr lang="en-US" sz="3900" dirty="0" err="1"/>
              <a:t>lak</a:t>
            </a:r>
            <a:r>
              <a:rPr lang="en-US" sz="3900" dirty="0"/>
              <a:t> </a:t>
            </a:r>
            <a:r>
              <a:rPr lang="en-US" sz="3900" dirty="0" err="1"/>
              <a:t>lu</a:t>
            </a:r>
            <a:r>
              <a:rPr lang="en-US" sz="3900" dirty="0"/>
              <a:t>-nun </a:t>
            </a:r>
            <a:r>
              <a:rPr lang="en-US" sz="3900" dirty="0" err="1"/>
              <a:t>thlaici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vorh</a:t>
            </a:r>
            <a:r>
              <a:rPr lang="en-US" sz="3900" dirty="0"/>
              <a:t> ah, </a:t>
            </a:r>
            <a:r>
              <a:rPr lang="en-US" sz="3900" dirty="0" err="1"/>
              <a:t>Vawlei</a:t>
            </a:r>
            <a:r>
              <a:rPr lang="en-US" sz="3900" dirty="0"/>
              <a:t> </a:t>
            </a:r>
            <a:r>
              <a:rPr lang="en-US" sz="3900" dirty="0" err="1"/>
              <a:t>tha</a:t>
            </a:r>
            <a:r>
              <a:rPr lang="en-US" sz="3900" dirty="0"/>
              <a:t> ah </a:t>
            </a:r>
            <a:r>
              <a:rPr lang="en-US" sz="3900" dirty="0" err="1"/>
              <a:t>thlaici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vorh</a:t>
            </a:r>
            <a:r>
              <a:rPr lang="en-US" sz="3900" dirty="0"/>
              <a:t> ah. </a:t>
            </a:r>
            <a:r>
              <a:rPr lang="en-US" sz="3900" dirty="0" err="1"/>
              <a:t>Zun</a:t>
            </a:r>
            <a:r>
              <a:rPr lang="en-US" sz="3900" dirty="0"/>
              <a:t> ah </a:t>
            </a:r>
            <a:r>
              <a:rPr lang="en-US" sz="3900" dirty="0" err="1"/>
              <a:t>zeitindah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Zun</a:t>
            </a:r>
            <a:r>
              <a:rPr lang="en-US" sz="3900" dirty="0"/>
              <a:t> ah </a:t>
            </a:r>
            <a:r>
              <a:rPr lang="en-US" sz="3900" dirty="0" err="1"/>
              <a:t>zeitindah</a:t>
            </a:r>
            <a:r>
              <a:rPr lang="en-US" sz="3900" dirty="0"/>
              <a:t>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?</a:t>
            </a:r>
          </a:p>
        </p:txBody>
      </p:sp>
    </p:spTree>
  </p:cSld>
  <p:clrMapOvr>
    <a:masterClrMapping/>
  </p:clrMapOvr>
</p:sld>
</file>

<file path=ppt/slides/slide22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Zan</a:t>
            </a:r>
            <a:r>
              <a:rPr lang="en-US" sz="3900" dirty="0"/>
              <a:t> ah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vorh</a:t>
            </a:r>
            <a:r>
              <a:rPr lang="en-US" sz="3900" dirty="0"/>
              <a:t> </a:t>
            </a:r>
            <a:r>
              <a:rPr lang="en-US" sz="3900" dirty="0" err="1"/>
              <a:t>siseh</a:t>
            </a:r>
            <a:r>
              <a:rPr lang="en-US" sz="3900" dirty="0"/>
              <a:t>, Chun ah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vorh</a:t>
            </a:r>
            <a:r>
              <a:rPr lang="en-US" sz="3900" dirty="0"/>
              <a:t>, </a:t>
            </a:r>
            <a:r>
              <a:rPr lang="en-US" sz="3900" dirty="0" err="1"/>
              <a:t>Zaang-hrim</a:t>
            </a:r>
            <a:r>
              <a:rPr lang="en-US" sz="3900" dirty="0"/>
              <a:t> le, </a:t>
            </a:r>
            <a:r>
              <a:rPr lang="en-US" sz="3900" dirty="0" err="1"/>
              <a:t>zaang</a:t>
            </a:r>
            <a:r>
              <a:rPr lang="en-US" sz="3900" dirty="0"/>
              <a:t> </a:t>
            </a:r>
            <a:r>
              <a:rPr lang="en-US" sz="3900" dirty="0" err="1"/>
              <a:t>cham</a:t>
            </a:r>
            <a:r>
              <a:rPr lang="en-US" sz="3900" dirty="0"/>
              <a:t> ah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vorh</a:t>
            </a:r>
            <a:r>
              <a:rPr lang="en-US" sz="3900" dirty="0"/>
              <a:t>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, A </a:t>
            </a:r>
            <a:r>
              <a:rPr lang="en-US" sz="3900" dirty="0" err="1"/>
              <a:t>zuntu</a:t>
            </a:r>
            <a:r>
              <a:rPr lang="en-US" sz="3900" dirty="0"/>
              <a:t> </a:t>
            </a:r>
            <a:r>
              <a:rPr lang="en-US" sz="3900" dirty="0" err="1"/>
              <a:t>vanmi</a:t>
            </a:r>
            <a:r>
              <a:rPr lang="en-US" sz="3900" dirty="0"/>
              <a:t> an </a:t>
            </a:r>
            <a:r>
              <a:rPr lang="en-US" sz="3900" dirty="0" err="1"/>
              <a:t>si</a:t>
            </a:r>
            <a:r>
              <a:rPr lang="en-US" sz="3900" dirty="0"/>
              <a:t> ca-ah, </a:t>
            </a:r>
            <a:r>
              <a:rPr lang="en-US" sz="3900" dirty="0" err="1"/>
              <a:t>Vancung</a:t>
            </a:r>
            <a:r>
              <a:rPr lang="en-US" sz="3900" dirty="0"/>
              <a:t> </a:t>
            </a:r>
            <a:r>
              <a:rPr lang="en-US" sz="3900" dirty="0" err="1"/>
              <a:t>thlaici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vorh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u.</a:t>
            </a:r>
          </a:p>
        </p:txBody>
      </p:sp>
    </p:spTree>
  </p:cSld>
  <p:clrMapOvr>
    <a:masterClrMapping/>
  </p:clrMapOvr>
</p:sld>
</file>

<file path=ppt/slides/slide22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Lungfah</a:t>
            </a:r>
            <a:r>
              <a:rPr lang="en-US" sz="3900" dirty="0"/>
              <a:t> in </a:t>
            </a:r>
            <a:r>
              <a:rPr lang="en-US" sz="3900" dirty="0" err="1"/>
              <a:t>sualnak</a:t>
            </a:r>
            <a:r>
              <a:rPr lang="en-US" sz="3900" dirty="0"/>
              <a:t> </a:t>
            </a:r>
            <a:r>
              <a:rPr lang="en-US" sz="3900" dirty="0" err="1"/>
              <a:t>ci</a:t>
            </a:r>
            <a:r>
              <a:rPr lang="en-US" sz="3900" dirty="0"/>
              <a:t> </a:t>
            </a:r>
            <a:r>
              <a:rPr lang="en-US" sz="3900" dirty="0" err="1"/>
              <a:t>nan</a:t>
            </a:r>
            <a:r>
              <a:rPr lang="en-US" sz="3900" dirty="0"/>
              <a:t> </a:t>
            </a:r>
            <a:r>
              <a:rPr lang="en-US" sz="3900" dirty="0" err="1"/>
              <a:t>vorh</a:t>
            </a:r>
            <a:r>
              <a:rPr lang="en-US" sz="3900" dirty="0"/>
              <a:t> ah, </a:t>
            </a:r>
            <a:r>
              <a:rPr lang="en-US" sz="3900" dirty="0" err="1"/>
              <a:t>Lungrawh</a:t>
            </a:r>
            <a:r>
              <a:rPr lang="en-US" sz="3900" dirty="0"/>
              <a:t> in </a:t>
            </a:r>
            <a:r>
              <a:rPr lang="en-US" sz="3900" dirty="0" err="1"/>
              <a:t>sualnak</a:t>
            </a:r>
            <a:r>
              <a:rPr lang="en-US" sz="3900" dirty="0"/>
              <a:t> </a:t>
            </a:r>
            <a:r>
              <a:rPr lang="en-US" sz="3900" dirty="0" err="1"/>
              <a:t>thlaici</a:t>
            </a:r>
            <a:r>
              <a:rPr lang="en-US" sz="3900" dirty="0"/>
              <a:t> </a:t>
            </a:r>
            <a:r>
              <a:rPr lang="en-US" sz="3900" dirty="0" err="1"/>
              <a:t>nan</a:t>
            </a:r>
            <a:r>
              <a:rPr lang="en-US" sz="3900" dirty="0"/>
              <a:t> </a:t>
            </a:r>
            <a:r>
              <a:rPr lang="en-US" sz="3900" dirty="0" err="1"/>
              <a:t>vorh</a:t>
            </a:r>
            <a:r>
              <a:rPr lang="en-US" sz="3900" dirty="0"/>
              <a:t> ah, Min </a:t>
            </a:r>
            <a:r>
              <a:rPr lang="en-US" sz="3900" dirty="0" err="1"/>
              <a:t>chiat</a:t>
            </a:r>
            <a:r>
              <a:rPr lang="en-US" sz="3900" dirty="0"/>
              <a:t> in </a:t>
            </a:r>
            <a:r>
              <a:rPr lang="en-US" sz="3900" dirty="0" err="1"/>
              <a:t>sualnak</a:t>
            </a:r>
            <a:r>
              <a:rPr lang="en-US" sz="3900" dirty="0"/>
              <a:t> </a:t>
            </a:r>
            <a:r>
              <a:rPr lang="en-US" sz="3900" dirty="0" err="1"/>
              <a:t>ci</a:t>
            </a:r>
            <a:r>
              <a:rPr lang="en-US" sz="3900" dirty="0"/>
              <a:t> </a:t>
            </a:r>
            <a:r>
              <a:rPr lang="en-US" sz="3900" dirty="0" err="1"/>
              <a:t>nan</a:t>
            </a:r>
            <a:r>
              <a:rPr lang="en-US" sz="3900" dirty="0"/>
              <a:t> </a:t>
            </a:r>
            <a:r>
              <a:rPr lang="en-US" sz="3900" dirty="0" err="1"/>
              <a:t>vorh</a:t>
            </a:r>
            <a:r>
              <a:rPr lang="en-US" sz="3900" dirty="0"/>
              <a:t> ah, </a:t>
            </a:r>
            <a:r>
              <a:rPr lang="en-US" sz="3900" dirty="0" err="1"/>
              <a:t>ningzah</a:t>
            </a:r>
            <a:r>
              <a:rPr lang="en-US" sz="3900" dirty="0"/>
              <a:t> in </a:t>
            </a:r>
            <a:r>
              <a:rPr lang="en-US" sz="3900" dirty="0" err="1"/>
              <a:t>sualnak</a:t>
            </a:r>
            <a:r>
              <a:rPr lang="en-US" sz="3900" dirty="0"/>
              <a:t> </a:t>
            </a:r>
            <a:r>
              <a:rPr lang="en-US" sz="3900" dirty="0" err="1"/>
              <a:t>ci</a:t>
            </a:r>
            <a:r>
              <a:rPr lang="en-US" sz="3900" dirty="0"/>
              <a:t> </a:t>
            </a:r>
            <a:r>
              <a:rPr lang="en-US" sz="3900" dirty="0" err="1"/>
              <a:t>nan</a:t>
            </a:r>
            <a:r>
              <a:rPr lang="en-US" sz="3900" dirty="0"/>
              <a:t> </a:t>
            </a:r>
            <a:r>
              <a:rPr lang="en-US" sz="3900" dirty="0" err="1"/>
              <a:t>vorh</a:t>
            </a:r>
            <a:r>
              <a:rPr lang="en-US" sz="3900" dirty="0"/>
              <a:t> ah, </a:t>
            </a:r>
            <a:r>
              <a:rPr lang="en-US" sz="3900" dirty="0" err="1"/>
              <a:t>Zun</a:t>
            </a:r>
            <a:r>
              <a:rPr lang="en-US" sz="3900" dirty="0"/>
              <a:t> ah </a:t>
            </a:r>
            <a:r>
              <a:rPr lang="en-US" sz="3900" dirty="0" err="1"/>
              <a:t>zeitindah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Zun</a:t>
            </a:r>
            <a:r>
              <a:rPr lang="en-US" sz="3900" dirty="0"/>
              <a:t> ah </a:t>
            </a:r>
            <a:r>
              <a:rPr lang="en-US" sz="3900" dirty="0" err="1"/>
              <a:t>zeitindah</a:t>
            </a:r>
            <a:r>
              <a:rPr lang="en-US" sz="3900" dirty="0"/>
              <a:t>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?</a:t>
            </a:r>
          </a:p>
        </p:txBody>
      </p:sp>
    </p:spTree>
  </p:cSld>
  <p:clrMapOvr>
    <a:masterClrMapping/>
  </p:clrMapOvr>
</p:sld>
</file>

<file path=ppt/slides/slide22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Zan</a:t>
            </a:r>
            <a:r>
              <a:rPr lang="en-US" sz="3900" dirty="0"/>
              <a:t> ah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vorh</a:t>
            </a:r>
            <a:r>
              <a:rPr lang="en-US" sz="3900" dirty="0"/>
              <a:t> </a:t>
            </a:r>
            <a:r>
              <a:rPr lang="en-US" sz="3900" dirty="0" err="1"/>
              <a:t>siseh</a:t>
            </a:r>
            <a:r>
              <a:rPr lang="en-US" sz="3900" dirty="0"/>
              <a:t>, Chun ah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vorh</a:t>
            </a:r>
            <a:r>
              <a:rPr lang="en-US" sz="3900" dirty="0"/>
              <a:t>, </a:t>
            </a:r>
            <a:r>
              <a:rPr lang="en-US" sz="3900" dirty="0" err="1"/>
              <a:t>Zaang-hrim</a:t>
            </a:r>
            <a:r>
              <a:rPr lang="en-US" sz="3900" dirty="0"/>
              <a:t> le, </a:t>
            </a:r>
            <a:r>
              <a:rPr lang="en-US" sz="3900" dirty="0" err="1"/>
              <a:t>zaang</a:t>
            </a:r>
            <a:r>
              <a:rPr lang="en-US" sz="3900" dirty="0"/>
              <a:t> </a:t>
            </a:r>
            <a:r>
              <a:rPr lang="en-US" sz="3900" dirty="0" err="1"/>
              <a:t>cham</a:t>
            </a:r>
            <a:r>
              <a:rPr lang="en-US" sz="3900" dirty="0"/>
              <a:t> ah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vorh</a:t>
            </a:r>
            <a:r>
              <a:rPr lang="en-US" sz="3900" dirty="0"/>
              <a:t>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, A </a:t>
            </a:r>
            <a:r>
              <a:rPr lang="en-US" sz="3900" dirty="0" err="1"/>
              <a:t>zuntu</a:t>
            </a:r>
            <a:r>
              <a:rPr lang="en-US" sz="3900" dirty="0"/>
              <a:t> </a:t>
            </a:r>
            <a:r>
              <a:rPr lang="en-US" sz="3900" dirty="0" err="1"/>
              <a:t>vanmi</a:t>
            </a:r>
            <a:r>
              <a:rPr lang="en-US" sz="3900" dirty="0"/>
              <a:t> an </a:t>
            </a:r>
            <a:r>
              <a:rPr lang="en-US" sz="3900" dirty="0" err="1"/>
              <a:t>si</a:t>
            </a:r>
            <a:r>
              <a:rPr lang="en-US" sz="3900" dirty="0"/>
              <a:t> ca-ah, </a:t>
            </a:r>
            <a:r>
              <a:rPr lang="en-US" sz="3900" dirty="0" err="1"/>
              <a:t>Vancung</a:t>
            </a:r>
            <a:r>
              <a:rPr lang="en-US" sz="3900" dirty="0"/>
              <a:t> </a:t>
            </a:r>
            <a:r>
              <a:rPr lang="en-US" sz="3900" dirty="0" err="1"/>
              <a:t>thlaici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vorh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u.</a:t>
            </a:r>
          </a:p>
        </p:txBody>
      </p:sp>
    </p:spTree>
  </p:cSld>
  <p:clrMapOvr>
    <a:masterClrMapping/>
  </p:clrMapOvr>
</p:sld>
</file>

<file path=ppt/slides/slide22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22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282. KHRIHFA I RALRING U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G</a:t>
            </a:r>
          </a:p>
        </p:txBody>
      </p:sp>
    </p:spTree>
  </p:cSld>
  <p:clrMapOvr>
    <a:masterClrMapping/>
  </p:clrMapOvr>
</p:sld>
</file>

<file path=ppt/slides/slide22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Khrihfa</a:t>
            </a:r>
            <a:r>
              <a:rPr lang="en-US" sz="3900" dirty="0"/>
              <a:t>,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ralring</a:t>
            </a:r>
            <a:r>
              <a:rPr lang="en-US" sz="3900" dirty="0"/>
              <a:t> u, </a:t>
            </a:r>
            <a:r>
              <a:rPr lang="en-US" sz="3900" dirty="0" err="1"/>
              <a:t>rawhnak</a:t>
            </a:r>
            <a:r>
              <a:rPr lang="en-US" sz="3900" dirty="0"/>
              <a:t> a </a:t>
            </a:r>
            <a:r>
              <a:rPr lang="en-US" sz="3900" dirty="0" err="1"/>
              <a:t>nai</a:t>
            </a:r>
            <a:r>
              <a:rPr lang="en-US" sz="3900" dirty="0"/>
              <a:t>, Lung a </a:t>
            </a:r>
            <a:r>
              <a:rPr lang="en-US" sz="3900" dirty="0" err="1"/>
              <a:t>dermi</a:t>
            </a:r>
            <a:r>
              <a:rPr lang="en-US" sz="3900" dirty="0"/>
              <a:t> le </a:t>
            </a:r>
            <a:r>
              <a:rPr lang="en-US" sz="3900" dirty="0" err="1"/>
              <a:t>ral</a:t>
            </a:r>
            <a:r>
              <a:rPr lang="en-US" sz="3900" dirty="0"/>
              <a:t> a </a:t>
            </a:r>
            <a:r>
              <a:rPr lang="en-US" sz="3900" dirty="0" err="1"/>
              <a:t>chiami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, </a:t>
            </a:r>
            <a:r>
              <a:rPr lang="en-US" sz="3900" dirty="0" err="1"/>
              <a:t>Khual</a:t>
            </a:r>
            <a:r>
              <a:rPr lang="en-US" sz="3900" dirty="0"/>
              <a:t> </a:t>
            </a:r>
            <a:r>
              <a:rPr lang="en-US" sz="3900" dirty="0" err="1"/>
              <a:t>nan</a:t>
            </a:r>
            <a:r>
              <a:rPr lang="en-US" sz="3900" dirty="0"/>
              <a:t> </a:t>
            </a:r>
            <a:r>
              <a:rPr lang="en-US" sz="3900" dirty="0" err="1"/>
              <a:t>tlawn</a:t>
            </a:r>
            <a:r>
              <a:rPr lang="en-US" sz="3900" dirty="0"/>
              <a:t> </a:t>
            </a:r>
            <a:r>
              <a:rPr lang="en-US" sz="3900" dirty="0" err="1"/>
              <a:t>lioah</a:t>
            </a:r>
            <a:r>
              <a:rPr lang="en-US" sz="3900" dirty="0"/>
              <a:t>, </a:t>
            </a:r>
            <a:r>
              <a:rPr lang="en-US" sz="3900" dirty="0" err="1"/>
              <a:t>Ther</a:t>
            </a:r>
            <a:r>
              <a:rPr lang="en-US" sz="3900" dirty="0"/>
              <a:t> le </a:t>
            </a:r>
            <a:r>
              <a:rPr lang="en-US" sz="3900" dirty="0" err="1"/>
              <a:t>phan</a:t>
            </a:r>
            <a:r>
              <a:rPr lang="en-US" sz="3900" dirty="0"/>
              <a:t> </a:t>
            </a:r>
            <a:r>
              <a:rPr lang="en-US" sz="3900" dirty="0" err="1"/>
              <a:t>pah</a:t>
            </a:r>
            <a:r>
              <a:rPr lang="en-US" sz="3900" dirty="0"/>
              <a:t> in, </a:t>
            </a:r>
            <a:r>
              <a:rPr lang="en-US" sz="3900" dirty="0" err="1"/>
              <a:t>Nanmah</a:t>
            </a:r>
            <a:r>
              <a:rPr lang="en-US" sz="3900" dirty="0"/>
              <a:t> </a:t>
            </a:r>
            <a:r>
              <a:rPr lang="en-US" sz="3900" dirty="0" err="1"/>
              <a:t>nan</a:t>
            </a:r>
            <a:r>
              <a:rPr lang="en-US" sz="3900" dirty="0"/>
              <a:t> </a:t>
            </a:r>
            <a:r>
              <a:rPr lang="en-US" sz="3900" dirty="0" err="1"/>
              <a:t>rawh</a:t>
            </a:r>
            <a:r>
              <a:rPr lang="en-US" sz="3900" dirty="0"/>
              <a:t> </a:t>
            </a:r>
            <a:r>
              <a:rPr lang="en-US" sz="3900" dirty="0" err="1"/>
              <a:t>nakhnga</a:t>
            </a:r>
            <a:r>
              <a:rPr lang="en-US" sz="3900" dirty="0"/>
              <a:t> </a:t>
            </a:r>
            <a:r>
              <a:rPr lang="en-US" sz="3900" dirty="0" err="1"/>
              <a:t>sualnak</a:t>
            </a:r>
            <a:r>
              <a:rPr lang="en-US" sz="3900" dirty="0"/>
              <a:t> a tam. </a:t>
            </a:r>
            <a:r>
              <a:rPr lang="en-US" sz="3900" dirty="0" err="1"/>
              <a:t>Khrihfa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ralring</a:t>
            </a:r>
            <a:r>
              <a:rPr lang="en-US" sz="3900" dirty="0"/>
              <a:t> u, </a:t>
            </a:r>
            <a:r>
              <a:rPr lang="en-US" sz="3900" dirty="0" err="1"/>
              <a:t>Khrihfa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ralring</a:t>
            </a:r>
            <a:r>
              <a:rPr lang="en-US" sz="3900" dirty="0"/>
              <a:t> u, </a:t>
            </a:r>
            <a:r>
              <a:rPr lang="en-US" sz="3900" dirty="0" err="1"/>
              <a:t>Khrihfa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ralring</a:t>
            </a:r>
            <a:r>
              <a:rPr lang="en-US" sz="3900" dirty="0"/>
              <a:t> u, </a:t>
            </a:r>
            <a:r>
              <a:rPr lang="en-US" sz="3900" dirty="0" err="1"/>
              <a:t>rawhnak</a:t>
            </a:r>
            <a:r>
              <a:rPr lang="en-US" sz="3900" dirty="0"/>
              <a:t> a </a:t>
            </a:r>
            <a:r>
              <a:rPr lang="en-US" sz="3900" dirty="0" err="1"/>
              <a:t>nai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2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Khrihfa</a:t>
            </a:r>
            <a:r>
              <a:rPr lang="en-US" sz="3900" dirty="0"/>
              <a:t>, </a:t>
            </a:r>
            <a:r>
              <a:rPr lang="en-US" sz="3900" dirty="0" err="1"/>
              <a:t>nan</a:t>
            </a:r>
            <a:r>
              <a:rPr lang="en-US" sz="3900" dirty="0"/>
              <a:t> lung </a:t>
            </a:r>
            <a:r>
              <a:rPr lang="en-US" sz="3900" dirty="0" err="1"/>
              <a:t>fek</a:t>
            </a:r>
            <a:r>
              <a:rPr lang="en-US" sz="3900" dirty="0"/>
              <a:t> u, </a:t>
            </a:r>
            <a:r>
              <a:rPr lang="en-US" sz="3900" dirty="0" err="1"/>
              <a:t>thli</a:t>
            </a:r>
            <a:r>
              <a:rPr lang="en-US" sz="3900" dirty="0"/>
              <a:t> a </a:t>
            </a:r>
            <a:r>
              <a:rPr lang="en-US" sz="3900" dirty="0" err="1"/>
              <a:t>hrang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Khua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 </a:t>
            </a:r>
            <a:r>
              <a:rPr lang="en-US" sz="3900" dirty="0" err="1"/>
              <a:t>fakpi</a:t>
            </a:r>
            <a:r>
              <a:rPr lang="en-US" sz="3900" dirty="0"/>
              <a:t> in </a:t>
            </a:r>
            <a:r>
              <a:rPr lang="en-US" sz="3900" dirty="0" err="1"/>
              <a:t>dawm</a:t>
            </a:r>
            <a:r>
              <a:rPr lang="en-US" sz="3900" dirty="0"/>
              <a:t> </a:t>
            </a:r>
            <a:r>
              <a:rPr lang="en-US" sz="3900" dirty="0" err="1"/>
              <a:t>hmanhsehlaw</a:t>
            </a:r>
            <a:r>
              <a:rPr lang="en-US" sz="3900" dirty="0"/>
              <a:t>, </a:t>
            </a:r>
            <a:r>
              <a:rPr lang="en-US" sz="3900" dirty="0" err="1"/>
              <a:t>Khuadawmnak</a:t>
            </a:r>
            <a:r>
              <a:rPr lang="en-US" sz="3900" dirty="0"/>
              <a:t> le </a:t>
            </a:r>
            <a:r>
              <a:rPr lang="en-US" sz="3900" dirty="0" err="1"/>
              <a:t>thlitu</a:t>
            </a:r>
            <a:r>
              <a:rPr lang="en-US" sz="3900" dirty="0"/>
              <a:t> a </a:t>
            </a:r>
            <a:r>
              <a:rPr lang="en-US" sz="3900" dirty="0" err="1"/>
              <a:t>tian</a:t>
            </a:r>
            <a:r>
              <a:rPr lang="en-US" sz="3900" dirty="0"/>
              <a:t> </a:t>
            </a:r>
            <a:r>
              <a:rPr lang="en-US" sz="3900" dirty="0" err="1"/>
              <a:t>zaulai</a:t>
            </a:r>
            <a:r>
              <a:rPr lang="en-US" sz="3900" dirty="0"/>
              <a:t>, </a:t>
            </a:r>
            <a:r>
              <a:rPr lang="en-US" sz="3900" dirty="0" err="1"/>
              <a:t>Khamhbawi</a:t>
            </a:r>
            <a:r>
              <a:rPr lang="en-US" sz="3900" dirty="0"/>
              <a:t> </a:t>
            </a:r>
            <a:r>
              <a:rPr lang="en-US" sz="3900" dirty="0" err="1"/>
              <a:t>sinah</a:t>
            </a:r>
            <a:r>
              <a:rPr lang="en-US" sz="3900" dirty="0"/>
              <a:t> a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nan</a:t>
            </a:r>
            <a:r>
              <a:rPr lang="en-US" sz="3900" dirty="0"/>
              <a:t> um </a:t>
            </a:r>
            <a:r>
              <a:rPr lang="en-US" sz="3900" dirty="0" err="1"/>
              <a:t>lai</a:t>
            </a:r>
            <a:r>
              <a:rPr lang="en-US" sz="3900" dirty="0"/>
              <a:t>. </a:t>
            </a:r>
            <a:r>
              <a:rPr lang="en-US" sz="3900" dirty="0" err="1"/>
              <a:t>Khrihfa</a:t>
            </a:r>
            <a:r>
              <a:rPr lang="en-US" sz="3900" dirty="0"/>
              <a:t> </a:t>
            </a:r>
            <a:r>
              <a:rPr lang="en-US" sz="3900" dirty="0" err="1"/>
              <a:t>lawm</a:t>
            </a:r>
            <a:r>
              <a:rPr lang="en-US" sz="3900" dirty="0"/>
              <a:t> in </a:t>
            </a:r>
            <a:r>
              <a:rPr lang="en-US" sz="3900" dirty="0" err="1"/>
              <a:t>kal</a:t>
            </a:r>
            <a:r>
              <a:rPr lang="en-US" sz="3900" dirty="0"/>
              <a:t> u, </a:t>
            </a:r>
            <a:r>
              <a:rPr lang="en-US" sz="3900" dirty="0" err="1"/>
              <a:t>Khrihfa</a:t>
            </a:r>
            <a:r>
              <a:rPr lang="en-US" sz="3900" dirty="0"/>
              <a:t> </a:t>
            </a:r>
            <a:r>
              <a:rPr lang="en-US" sz="3900" dirty="0" err="1"/>
              <a:t>lawm</a:t>
            </a:r>
            <a:r>
              <a:rPr lang="en-US" sz="3900" dirty="0"/>
              <a:t> in </a:t>
            </a:r>
            <a:r>
              <a:rPr lang="en-US" sz="3900" dirty="0" err="1"/>
              <a:t>kal</a:t>
            </a:r>
            <a:r>
              <a:rPr lang="en-US" sz="3900" dirty="0"/>
              <a:t> u, </a:t>
            </a:r>
            <a:r>
              <a:rPr lang="en-US" sz="3900" dirty="0" err="1"/>
              <a:t>Khrihfa</a:t>
            </a:r>
            <a:r>
              <a:rPr lang="en-US" sz="3900" dirty="0"/>
              <a:t> </a:t>
            </a:r>
            <a:r>
              <a:rPr lang="en-US" sz="3900" dirty="0" err="1"/>
              <a:t>lawm</a:t>
            </a:r>
            <a:r>
              <a:rPr lang="en-US" sz="3900" dirty="0"/>
              <a:t> in </a:t>
            </a:r>
            <a:r>
              <a:rPr lang="en-US" sz="3900" dirty="0" err="1"/>
              <a:t>kal</a:t>
            </a:r>
            <a:r>
              <a:rPr lang="en-US" sz="3900" dirty="0"/>
              <a:t> u, </a:t>
            </a:r>
            <a:r>
              <a:rPr lang="en-US" sz="3900" dirty="0" err="1"/>
              <a:t>thlihran</a:t>
            </a:r>
            <a:r>
              <a:rPr lang="en-US" sz="3900" dirty="0"/>
              <a:t> </a:t>
            </a:r>
            <a:r>
              <a:rPr lang="en-US" sz="3900" dirty="0" err="1"/>
              <a:t>zongah</a:t>
            </a:r>
            <a:r>
              <a:rPr lang="en-US" sz="3900" dirty="0"/>
              <a:t>,</a:t>
            </a:r>
          </a:p>
        </p:txBody>
      </p:sp>
    </p:spTree>
  </p:cSld>
  <p:clrMapOvr>
    <a:masterClrMapping/>
  </p:clrMapOvr>
</p:sld>
</file>

<file path=ppt/slides/slide22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4213627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800" dirty="0"/>
              <a:t>3. </a:t>
            </a:r>
            <a:r>
              <a:rPr lang="en-US" sz="3800" dirty="0" err="1"/>
              <a:t>Khrihfa</a:t>
            </a:r>
            <a:r>
              <a:rPr lang="en-US" sz="3800" dirty="0"/>
              <a:t>, </a:t>
            </a:r>
            <a:r>
              <a:rPr lang="en-US" sz="3800" dirty="0" err="1"/>
              <a:t>thlacam</a:t>
            </a:r>
            <a:r>
              <a:rPr lang="en-US" sz="3800" dirty="0"/>
              <a:t> </a:t>
            </a:r>
            <a:r>
              <a:rPr lang="en-US" sz="3800" dirty="0" err="1"/>
              <a:t>tuah</a:t>
            </a:r>
            <a:r>
              <a:rPr lang="en-US" sz="3800" dirty="0"/>
              <a:t> u, </a:t>
            </a:r>
            <a:r>
              <a:rPr lang="en-US" sz="3800" dirty="0" err="1"/>
              <a:t>lampalh</a:t>
            </a:r>
            <a:r>
              <a:rPr lang="en-US" sz="3800" dirty="0"/>
              <a:t> a </a:t>
            </a:r>
            <a:r>
              <a:rPr lang="en-US" sz="3800" dirty="0" err="1"/>
              <a:t>fawi</a:t>
            </a:r>
            <a:r>
              <a:rPr lang="en-US" sz="3800" dirty="0"/>
              <a:t>, Nan </a:t>
            </a:r>
            <a:r>
              <a:rPr lang="en-US" sz="3800" dirty="0" err="1"/>
              <a:t>Bawi</a:t>
            </a:r>
            <a:r>
              <a:rPr lang="en-US" sz="3800" dirty="0"/>
              <a:t> </a:t>
            </a:r>
            <a:r>
              <a:rPr lang="en-US" sz="3800" dirty="0" err="1"/>
              <a:t>nih</a:t>
            </a:r>
            <a:r>
              <a:rPr lang="en-US" sz="3800" dirty="0"/>
              <a:t> an </a:t>
            </a:r>
            <a:r>
              <a:rPr lang="en-US" sz="3800" dirty="0" err="1"/>
              <a:t>auhnak</a:t>
            </a:r>
            <a:r>
              <a:rPr lang="en-US" sz="3800" dirty="0"/>
              <a:t> </a:t>
            </a:r>
            <a:r>
              <a:rPr lang="en-US" sz="3800" dirty="0" err="1"/>
              <a:t>kha</a:t>
            </a:r>
            <a:r>
              <a:rPr lang="en-US" sz="3800" dirty="0"/>
              <a:t> </a:t>
            </a:r>
            <a:r>
              <a:rPr lang="en-US" sz="3800" dirty="0" err="1"/>
              <a:t>zum</a:t>
            </a:r>
            <a:r>
              <a:rPr lang="en-US" sz="3800" dirty="0"/>
              <a:t> </a:t>
            </a:r>
            <a:r>
              <a:rPr lang="en-US" sz="3800" dirty="0" err="1"/>
              <a:t>ko</a:t>
            </a:r>
            <a:r>
              <a:rPr lang="en-US" sz="3800" dirty="0"/>
              <a:t> u, Nan </a:t>
            </a:r>
            <a:r>
              <a:rPr lang="en-US" sz="3800" dirty="0" err="1"/>
              <a:t>Khamhbawi</a:t>
            </a:r>
            <a:r>
              <a:rPr lang="en-US" sz="3800" dirty="0"/>
              <a:t> </a:t>
            </a:r>
            <a:r>
              <a:rPr lang="en-US" sz="3800" dirty="0" err="1"/>
              <a:t>sinah</a:t>
            </a:r>
            <a:r>
              <a:rPr lang="en-US" sz="3800" dirty="0"/>
              <a:t> </a:t>
            </a:r>
            <a:r>
              <a:rPr lang="en-US" sz="3800" dirty="0" err="1"/>
              <a:t>thla</a:t>
            </a:r>
            <a:r>
              <a:rPr lang="en-US" sz="3800" dirty="0"/>
              <a:t> </a:t>
            </a:r>
            <a:r>
              <a:rPr lang="en-US" sz="3800" dirty="0" err="1"/>
              <a:t>nan</a:t>
            </a:r>
            <a:r>
              <a:rPr lang="en-US" sz="3800" dirty="0"/>
              <a:t> cam </a:t>
            </a:r>
            <a:r>
              <a:rPr lang="en-US" sz="3800" dirty="0" err="1"/>
              <a:t>ahcun</a:t>
            </a:r>
            <a:r>
              <a:rPr lang="en-US" sz="3800" dirty="0"/>
              <a:t>, </a:t>
            </a:r>
            <a:r>
              <a:rPr lang="en-US" sz="3800" dirty="0" err="1"/>
              <a:t>Tukforh</a:t>
            </a:r>
            <a:r>
              <a:rPr lang="en-US" sz="3800" dirty="0"/>
              <a:t> le </a:t>
            </a:r>
            <a:r>
              <a:rPr lang="en-US" sz="3800" dirty="0" err="1"/>
              <a:t>hneksaknak</a:t>
            </a:r>
            <a:r>
              <a:rPr lang="en-US" sz="3800" dirty="0"/>
              <a:t> </a:t>
            </a:r>
            <a:r>
              <a:rPr lang="en-US" sz="3800" dirty="0" err="1"/>
              <a:t>nan</a:t>
            </a:r>
            <a:r>
              <a:rPr lang="en-US" sz="3800" dirty="0"/>
              <a:t> </a:t>
            </a:r>
            <a:r>
              <a:rPr lang="en-US" sz="3800" dirty="0" err="1"/>
              <a:t>tei</a:t>
            </a:r>
            <a:r>
              <a:rPr lang="en-US" sz="3800" dirty="0"/>
              <a:t> </a:t>
            </a:r>
            <a:r>
              <a:rPr lang="en-US" sz="3800" dirty="0" err="1"/>
              <a:t>khawh</a:t>
            </a:r>
            <a:r>
              <a:rPr lang="en-US" sz="3800" dirty="0"/>
              <a:t> </a:t>
            </a:r>
            <a:r>
              <a:rPr lang="en-US" sz="3800" dirty="0" err="1"/>
              <a:t>lai</a:t>
            </a:r>
            <a:r>
              <a:rPr lang="en-US" sz="3800" dirty="0"/>
              <a:t>. </a:t>
            </a:r>
            <a:r>
              <a:rPr lang="en-US" sz="3800" dirty="0" err="1"/>
              <a:t>Khrihfa</a:t>
            </a:r>
            <a:r>
              <a:rPr lang="en-US" sz="3800" dirty="0"/>
              <a:t> </a:t>
            </a:r>
            <a:r>
              <a:rPr lang="en-US" sz="3800" dirty="0" err="1"/>
              <a:t>thlacam</a:t>
            </a:r>
            <a:r>
              <a:rPr lang="en-US" sz="3800" dirty="0"/>
              <a:t> </a:t>
            </a:r>
            <a:r>
              <a:rPr lang="en-US" sz="3800" dirty="0" err="1"/>
              <a:t>tuah</a:t>
            </a:r>
            <a:r>
              <a:rPr lang="en-US" sz="3800" dirty="0"/>
              <a:t> u, </a:t>
            </a:r>
            <a:r>
              <a:rPr lang="en-US" sz="3800" dirty="0" err="1"/>
              <a:t>Khrihfa</a:t>
            </a:r>
            <a:r>
              <a:rPr lang="en-US" sz="3800" dirty="0"/>
              <a:t> </a:t>
            </a:r>
            <a:r>
              <a:rPr lang="en-US" sz="3800" dirty="0" err="1"/>
              <a:t>thlacam</a:t>
            </a:r>
            <a:r>
              <a:rPr lang="en-US" sz="3800" dirty="0"/>
              <a:t> </a:t>
            </a:r>
            <a:r>
              <a:rPr lang="en-US" sz="3800" dirty="0" err="1"/>
              <a:t>tuah</a:t>
            </a:r>
            <a:r>
              <a:rPr lang="en-US" sz="3800" dirty="0"/>
              <a:t> u, </a:t>
            </a:r>
            <a:r>
              <a:rPr lang="en-US" sz="3800" dirty="0" err="1"/>
              <a:t>Khrihfa</a:t>
            </a:r>
            <a:r>
              <a:rPr lang="en-US" sz="3800" dirty="0"/>
              <a:t> </a:t>
            </a:r>
            <a:r>
              <a:rPr lang="en-US" sz="3800" dirty="0" err="1"/>
              <a:t>thlacam</a:t>
            </a:r>
            <a:r>
              <a:rPr lang="en-US" sz="3800" dirty="0"/>
              <a:t> </a:t>
            </a:r>
            <a:r>
              <a:rPr lang="en-US" sz="3800" dirty="0" err="1"/>
              <a:t>tuah</a:t>
            </a:r>
            <a:r>
              <a:rPr lang="en-US" sz="3800" dirty="0"/>
              <a:t> u, lam </a:t>
            </a:r>
            <a:r>
              <a:rPr lang="en-US" sz="3800" dirty="0" err="1"/>
              <a:t>palh</a:t>
            </a:r>
            <a:r>
              <a:rPr lang="en-US" sz="3800" dirty="0"/>
              <a:t> a </a:t>
            </a:r>
            <a:r>
              <a:rPr lang="en-US" sz="3800" dirty="0" err="1"/>
              <a:t>fawi</a:t>
            </a:r>
            <a:r>
              <a:rPr lang="en-US" sz="3800" dirty="0"/>
              <a:t>.</a:t>
            </a:r>
          </a:p>
        </p:txBody>
      </p:sp>
    </p:spTree>
  </p:cSld>
  <p:clrMapOvr>
    <a:masterClrMapping/>
  </p:clrMapOvr>
</p:sld>
</file>

<file path=ppt/slides/slide22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22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de-DE" sz="3900" dirty="0"/>
              <a:t>283. ZUL TUAH</a:t>
            </a:r>
          </a:p>
          <a:p>
            <a:endParaRPr lang="de-DE" sz="3900" dirty="0"/>
          </a:p>
          <a:p>
            <a:r>
              <a:rPr lang="de-DE" sz="3900" dirty="0"/>
              <a:t>Doh is Ab</a:t>
            </a:r>
            <a:endParaRPr lang="en-US" sz="3900" dirty="0"/>
          </a:p>
        </p:txBody>
      </p:sp>
    </p:spTree>
  </p:cSld>
  <p:clrMapOvr>
    <a:masterClrMapping/>
  </p:clrMapOvr>
</p:sld>
</file>

<file path=ppt/slides/slide22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Ka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sinah</a:t>
            </a:r>
            <a:r>
              <a:rPr lang="en-US" sz="3900" dirty="0"/>
              <a:t> </a:t>
            </a:r>
            <a:r>
              <a:rPr lang="en-US" sz="3900" dirty="0" err="1"/>
              <a:t>tlang</a:t>
            </a:r>
            <a:r>
              <a:rPr lang="en-US" sz="3900" dirty="0"/>
              <a:t> </a:t>
            </a:r>
            <a:r>
              <a:rPr lang="en-US" sz="3900" dirty="0" err="1"/>
              <a:t>cung</a:t>
            </a:r>
            <a:r>
              <a:rPr lang="en-US" sz="3900" dirty="0"/>
              <a:t> ah ka </a:t>
            </a:r>
            <a:r>
              <a:rPr lang="en-US" sz="3900" dirty="0" err="1"/>
              <a:t>kal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Khua</a:t>
            </a:r>
            <a:r>
              <a:rPr lang="en-US" sz="3900" dirty="0"/>
              <a:t> </a:t>
            </a:r>
            <a:r>
              <a:rPr lang="en-US" sz="3900" dirty="0" err="1"/>
              <a:t>zeihmanh</a:t>
            </a:r>
            <a:r>
              <a:rPr lang="en-US" sz="3900" dirty="0"/>
              <a:t> </a:t>
            </a:r>
            <a:r>
              <a:rPr lang="en-US" sz="3900" dirty="0" err="1"/>
              <a:t>ti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fim</a:t>
            </a:r>
            <a:r>
              <a:rPr lang="en-US" sz="3900" dirty="0"/>
              <a:t> le </a:t>
            </a:r>
            <a:r>
              <a:rPr lang="en-US" sz="3900" dirty="0" err="1"/>
              <a:t>ni</a:t>
            </a:r>
            <a:r>
              <a:rPr lang="en-US" sz="3900" dirty="0"/>
              <a:t> </a:t>
            </a:r>
            <a:r>
              <a:rPr lang="en-US" sz="3900" dirty="0" err="1"/>
              <a:t>ceunak</a:t>
            </a:r>
            <a:r>
              <a:rPr lang="en-US" sz="3900" dirty="0"/>
              <a:t> ka ah, </a:t>
            </a:r>
            <a:r>
              <a:rPr lang="en-US" sz="3900" dirty="0" err="1"/>
              <a:t>Khua</a:t>
            </a:r>
            <a:r>
              <a:rPr lang="en-US" sz="3900" dirty="0"/>
              <a:t> </a:t>
            </a:r>
            <a:r>
              <a:rPr lang="en-US" sz="3900" dirty="0" err="1"/>
              <a:t>zei</a:t>
            </a:r>
            <a:r>
              <a:rPr lang="en-US" sz="3900" dirty="0"/>
              <a:t> a ka </a:t>
            </a:r>
            <a:r>
              <a:rPr lang="en-US" sz="3900" dirty="0" err="1"/>
              <a:t>hruainak</a:t>
            </a:r>
            <a:r>
              <a:rPr lang="en-US" sz="3900" dirty="0"/>
              <a:t> </a:t>
            </a:r>
            <a:r>
              <a:rPr lang="en-US" sz="3900" dirty="0" err="1"/>
              <a:t>hmanh</a:t>
            </a:r>
            <a:r>
              <a:rPr lang="en-US" sz="3900" dirty="0"/>
              <a:t> ah ka </a:t>
            </a:r>
            <a:r>
              <a:rPr lang="en-US" sz="3900" dirty="0" err="1"/>
              <a:t>zulh</a:t>
            </a:r>
            <a:r>
              <a:rPr lang="en-US" sz="3900" dirty="0"/>
              <a:t>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A </a:t>
            </a:r>
            <a:r>
              <a:rPr lang="en-US" sz="3900" dirty="0" err="1"/>
              <a:t>kalnak</a:t>
            </a:r>
            <a:r>
              <a:rPr lang="en-US" sz="3900" dirty="0"/>
              <a:t> </a:t>
            </a:r>
            <a:r>
              <a:rPr lang="en-US" sz="3900" dirty="0" err="1"/>
              <a:t>vancung</a:t>
            </a:r>
            <a:r>
              <a:rPr lang="en-US" sz="3900" dirty="0"/>
              <a:t> </a:t>
            </a:r>
            <a:r>
              <a:rPr lang="en-US" sz="3900" dirty="0" err="1"/>
              <a:t>khua</a:t>
            </a:r>
            <a:r>
              <a:rPr lang="en-US" sz="3900" dirty="0"/>
              <a:t> </a:t>
            </a:r>
            <a:r>
              <a:rPr lang="en-US" sz="3900" dirty="0" err="1"/>
              <a:t>tiang</a:t>
            </a:r>
            <a:r>
              <a:rPr lang="en-US" sz="3900" dirty="0"/>
              <a:t> in ka </a:t>
            </a:r>
            <a:r>
              <a:rPr lang="en-US" sz="3900" dirty="0" err="1"/>
              <a:t>kal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2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Zul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</a:t>
            </a:r>
            <a:r>
              <a:rPr lang="en-US" sz="3900" dirty="0" err="1"/>
              <a:t>zul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kei</a:t>
            </a:r>
            <a:r>
              <a:rPr lang="en-US" sz="3900" dirty="0"/>
              <a:t> </a:t>
            </a:r>
            <a:r>
              <a:rPr lang="en-US" sz="3900" dirty="0" err="1"/>
              <a:t>zong</a:t>
            </a:r>
            <a:r>
              <a:rPr lang="en-US" sz="3900" dirty="0"/>
              <a:t> ka </a:t>
            </a:r>
            <a:r>
              <a:rPr lang="en-US" sz="3900" dirty="0" err="1"/>
              <a:t>zul</a:t>
            </a:r>
            <a:r>
              <a:rPr lang="en-US" sz="3900" dirty="0"/>
              <a:t> </a:t>
            </a:r>
            <a:r>
              <a:rPr lang="en-US" sz="3900" dirty="0" err="1"/>
              <a:t>ve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Khuazei</a:t>
            </a:r>
            <a:r>
              <a:rPr lang="en-US" sz="3900" dirty="0"/>
              <a:t> ka </a:t>
            </a:r>
            <a:r>
              <a:rPr lang="en-US" sz="3900" dirty="0" err="1"/>
              <a:t>ramkip</a:t>
            </a:r>
            <a:r>
              <a:rPr lang="en-US" sz="3900" dirty="0"/>
              <a:t> </a:t>
            </a:r>
            <a:r>
              <a:rPr lang="en-US" sz="3900" dirty="0" err="1"/>
              <a:t>hmanh</a:t>
            </a:r>
            <a:r>
              <a:rPr lang="en-US" sz="3900" dirty="0"/>
              <a:t> ah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zulh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</a:t>
            </a:r>
            <a:r>
              <a:rPr lang="en-US" sz="3900" dirty="0" err="1"/>
              <a:t>ta</a:t>
            </a:r>
            <a:r>
              <a:rPr lang="en-US" sz="3900" dirty="0"/>
              <a:t>, </a:t>
            </a:r>
            <a:r>
              <a:rPr lang="en-US" sz="3900" dirty="0" err="1"/>
              <a:t>Zul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zul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kei</a:t>
            </a:r>
            <a:r>
              <a:rPr lang="en-US" sz="3900" dirty="0"/>
              <a:t> </a:t>
            </a:r>
            <a:r>
              <a:rPr lang="en-US" sz="3900" dirty="0" err="1"/>
              <a:t>zong</a:t>
            </a:r>
            <a:r>
              <a:rPr lang="en-US" sz="3900" dirty="0"/>
              <a:t> ka </a:t>
            </a:r>
            <a:r>
              <a:rPr lang="en-US" sz="3900" dirty="0" err="1"/>
              <a:t>zul</a:t>
            </a:r>
            <a:r>
              <a:rPr lang="en-US" sz="3900" dirty="0"/>
              <a:t> </a:t>
            </a:r>
            <a:r>
              <a:rPr lang="en-US" sz="3900" dirty="0" err="1"/>
              <a:t>ve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Khuazei</a:t>
            </a:r>
            <a:r>
              <a:rPr lang="en-US" sz="3900" dirty="0"/>
              <a:t> ka ram kip </a:t>
            </a:r>
            <a:r>
              <a:rPr lang="en-US" sz="3900" dirty="0" err="1"/>
              <a:t>hmanh</a:t>
            </a:r>
            <a:r>
              <a:rPr lang="en-US" sz="3900" dirty="0"/>
              <a:t> ah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zulh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</a:t>
            </a:r>
            <a:r>
              <a:rPr lang="en-US" sz="3900" dirty="0" err="1"/>
              <a:t>ta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2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Ka </a:t>
            </a:r>
            <a:r>
              <a:rPr lang="en-US" sz="3900" dirty="0" err="1"/>
              <a:t>Khamhtu</a:t>
            </a:r>
            <a:r>
              <a:rPr lang="en-US" sz="3900" dirty="0"/>
              <a:t> </a:t>
            </a:r>
            <a:r>
              <a:rPr lang="en-US" sz="3900" dirty="0" err="1"/>
              <a:t>sinah</a:t>
            </a:r>
            <a:r>
              <a:rPr lang="en-US" sz="3900" dirty="0"/>
              <a:t> </a:t>
            </a:r>
            <a:r>
              <a:rPr lang="en-US" sz="3900" dirty="0" err="1"/>
              <a:t>ngaihchiatnak</a:t>
            </a:r>
            <a:r>
              <a:rPr lang="en-US" sz="3900" dirty="0"/>
              <a:t> lam ah ka </a:t>
            </a:r>
            <a:r>
              <a:rPr lang="en-US" sz="3900" dirty="0" err="1"/>
              <a:t>kal</a:t>
            </a:r>
            <a:r>
              <a:rPr lang="en-US" sz="3900" dirty="0"/>
              <a:t>, </a:t>
            </a:r>
            <a:r>
              <a:rPr lang="en-US" sz="3900" dirty="0" err="1"/>
              <a:t>Khuazei</a:t>
            </a:r>
            <a:r>
              <a:rPr lang="en-US" sz="3900" dirty="0"/>
              <a:t> </a:t>
            </a:r>
            <a:r>
              <a:rPr lang="en-US" sz="3900" dirty="0" err="1"/>
              <a:t>hmanh</a:t>
            </a:r>
            <a:r>
              <a:rPr lang="en-US" sz="3900" dirty="0"/>
              <a:t> ah </a:t>
            </a:r>
            <a:r>
              <a:rPr lang="en-US" sz="3900" dirty="0" err="1"/>
              <a:t>thli</a:t>
            </a:r>
            <a:r>
              <a:rPr lang="en-US" sz="3900" dirty="0"/>
              <a:t> le </a:t>
            </a:r>
            <a:r>
              <a:rPr lang="en-US" sz="3900" dirty="0" err="1"/>
              <a:t>ruah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ka </a:t>
            </a:r>
            <a:r>
              <a:rPr lang="en-US" sz="3900" dirty="0" err="1"/>
              <a:t>nam</a:t>
            </a:r>
            <a:r>
              <a:rPr lang="en-US" sz="3900" dirty="0"/>
              <a:t> </a:t>
            </a:r>
            <a:r>
              <a:rPr lang="en-US" sz="3900" dirty="0" err="1"/>
              <a:t>hmanhseh</a:t>
            </a:r>
            <a:r>
              <a:rPr lang="en-US" sz="3900" dirty="0"/>
              <a:t>, Amah </a:t>
            </a:r>
            <a:r>
              <a:rPr lang="en-US" sz="3900" dirty="0" err="1"/>
              <a:t>nih</a:t>
            </a:r>
            <a:r>
              <a:rPr lang="en-US" sz="3900" dirty="0"/>
              <a:t> a ka </a:t>
            </a:r>
            <a:r>
              <a:rPr lang="en-US" sz="3900" dirty="0" err="1"/>
              <a:t>zohkhenh</a:t>
            </a:r>
            <a:r>
              <a:rPr lang="en-US" sz="3900" dirty="0"/>
              <a:t> </a:t>
            </a:r>
            <a:r>
              <a:rPr lang="en-US" sz="3900" dirty="0" err="1"/>
              <a:t>ahcun</a:t>
            </a:r>
            <a:r>
              <a:rPr lang="en-US" sz="3900" dirty="0"/>
              <a:t> ka </a:t>
            </a:r>
            <a:r>
              <a:rPr lang="en-US" sz="3900" dirty="0" err="1"/>
              <a:t>tih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lo,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pawng</a:t>
            </a:r>
            <a:r>
              <a:rPr lang="en-US" sz="3900" dirty="0"/>
              <a:t> ka um </a:t>
            </a:r>
            <a:r>
              <a:rPr lang="en-US" sz="3900" dirty="0" err="1"/>
              <a:t>ahcun</a:t>
            </a:r>
            <a:r>
              <a:rPr lang="en-US" sz="3900" dirty="0"/>
              <a:t> ka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ngam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2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Zul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</a:t>
            </a:r>
            <a:r>
              <a:rPr lang="en-US" sz="3900" dirty="0" err="1"/>
              <a:t>zul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kei</a:t>
            </a:r>
            <a:r>
              <a:rPr lang="en-US" sz="3900" dirty="0"/>
              <a:t> </a:t>
            </a:r>
            <a:r>
              <a:rPr lang="en-US" sz="3900" dirty="0" err="1"/>
              <a:t>zong</a:t>
            </a:r>
            <a:r>
              <a:rPr lang="en-US" sz="3900" dirty="0"/>
              <a:t> ka </a:t>
            </a:r>
            <a:r>
              <a:rPr lang="en-US" sz="3900" dirty="0" err="1"/>
              <a:t>zul</a:t>
            </a:r>
            <a:r>
              <a:rPr lang="en-US" sz="3900" dirty="0"/>
              <a:t> </a:t>
            </a:r>
            <a:r>
              <a:rPr lang="en-US" sz="3900" dirty="0" err="1"/>
              <a:t>ve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Khuazei</a:t>
            </a:r>
            <a:r>
              <a:rPr lang="en-US" sz="3900" dirty="0"/>
              <a:t> ka </a:t>
            </a:r>
            <a:r>
              <a:rPr lang="en-US" sz="3900" dirty="0" err="1"/>
              <a:t>ramkip</a:t>
            </a:r>
            <a:r>
              <a:rPr lang="en-US" sz="3900" dirty="0"/>
              <a:t> </a:t>
            </a:r>
            <a:r>
              <a:rPr lang="en-US" sz="3900" dirty="0" err="1"/>
              <a:t>hmanh</a:t>
            </a:r>
            <a:r>
              <a:rPr lang="en-US" sz="3900" dirty="0"/>
              <a:t> ah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zulh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</a:t>
            </a:r>
            <a:r>
              <a:rPr lang="en-US" sz="3900" dirty="0" err="1"/>
              <a:t>ta</a:t>
            </a:r>
            <a:r>
              <a:rPr lang="en-US" sz="3900" dirty="0"/>
              <a:t>, </a:t>
            </a:r>
            <a:r>
              <a:rPr lang="en-US" sz="3900" dirty="0" err="1"/>
              <a:t>Zul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zul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kei</a:t>
            </a:r>
            <a:r>
              <a:rPr lang="en-US" sz="3900" dirty="0"/>
              <a:t> </a:t>
            </a:r>
            <a:r>
              <a:rPr lang="en-US" sz="3900" dirty="0" err="1"/>
              <a:t>zong</a:t>
            </a:r>
            <a:r>
              <a:rPr lang="en-US" sz="3900" dirty="0"/>
              <a:t> ka </a:t>
            </a:r>
            <a:r>
              <a:rPr lang="en-US" sz="3900" dirty="0" err="1"/>
              <a:t>zul</a:t>
            </a:r>
            <a:r>
              <a:rPr lang="en-US" sz="3900" dirty="0"/>
              <a:t> </a:t>
            </a:r>
            <a:r>
              <a:rPr lang="en-US" sz="3900" dirty="0" err="1"/>
              <a:t>ve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Khuazei</a:t>
            </a:r>
            <a:r>
              <a:rPr lang="en-US" sz="3900" dirty="0"/>
              <a:t> ka ram kip </a:t>
            </a:r>
            <a:r>
              <a:rPr lang="en-US" sz="3900" dirty="0" err="1"/>
              <a:t>hmanh</a:t>
            </a:r>
            <a:r>
              <a:rPr lang="en-US" sz="3900" dirty="0"/>
              <a:t> ah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zulh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</a:t>
            </a:r>
            <a:r>
              <a:rPr lang="en-US" sz="3900" dirty="0" err="1"/>
              <a:t>ta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2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Harnak</a:t>
            </a:r>
            <a:r>
              <a:rPr lang="en-US" sz="3900" dirty="0"/>
              <a:t> </a:t>
            </a:r>
            <a:r>
              <a:rPr lang="en-US" sz="3900" dirty="0" err="1"/>
              <a:t>hor</a:t>
            </a:r>
            <a:r>
              <a:rPr lang="en-US" sz="3900" dirty="0"/>
              <a:t> le lam </a:t>
            </a:r>
            <a:r>
              <a:rPr lang="en-US" sz="3900" dirty="0" err="1"/>
              <a:t>harnak</a:t>
            </a:r>
            <a:r>
              <a:rPr lang="en-US" sz="3900" dirty="0"/>
              <a:t> ah </a:t>
            </a:r>
            <a:r>
              <a:rPr lang="en-US" sz="3900" dirty="0" err="1"/>
              <a:t>kal</a:t>
            </a:r>
            <a:r>
              <a:rPr lang="en-US" sz="3900" dirty="0"/>
              <a:t> </a:t>
            </a:r>
            <a:r>
              <a:rPr lang="en-US" sz="3900" dirty="0" err="1"/>
              <a:t>hmanhning</a:t>
            </a:r>
            <a:r>
              <a:rPr lang="en-US" sz="3900" dirty="0"/>
              <a:t> law, Ka </a:t>
            </a:r>
            <a:r>
              <a:rPr lang="en-US" sz="3900" dirty="0" err="1"/>
              <a:t>thlarau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ka </a:t>
            </a:r>
            <a:r>
              <a:rPr lang="en-US" sz="3900" dirty="0" err="1"/>
              <a:t>Khamhtu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 </a:t>
            </a:r>
            <a:r>
              <a:rPr lang="en-US" sz="3900" dirty="0" err="1"/>
              <a:t>kil</a:t>
            </a:r>
            <a:r>
              <a:rPr lang="en-US" sz="3900" dirty="0"/>
              <a:t> </a:t>
            </a:r>
            <a:r>
              <a:rPr lang="en-US" sz="3900" dirty="0" err="1"/>
              <a:t>zungzal</a:t>
            </a:r>
            <a:r>
              <a:rPr lang="en-US" sz="3900" dirty="0"/>
              <a:t>, Amah </a:t>
            </a:r>
            <a:r>
              <a:rPr lang="en-US" sz="3900" dirty="0" err="1"/>
              <a:t>kalnak</a:t>
            </a:r>
            <a:r>
              <a:rPr lang="en-US" sz="3900" dirty="0"/>
              <a:t> lam </a:t>
            </a:r>
            <a:r>
              <a:rPr lang="en-US" sz="3900" dirty="0" err="1"/>
              <a:t>tha</a:t>
            </a:r>
            <a:r>
              <a:rPr lang="en-US" sz="3900" dirty="0"/>
              <a:t> ah him </a:t>
            </a:r>
            <a:r>
              <a:rPr lang="en-US" sz="3900" dirty="0" err="1"/>
              <a:t>tein</a:t>
            </a:r>
            <a:r>
              <a:rPr lang="en-US" sz="3900" dirty="0"/>
              <a:t> a </a:t>
            </a:r>
            <a:r>
              <a:rPr lang="en-US" sz="3900" dirty="0" err="1"/>
              <a:t>kalpi</a:t>
            </a:r>
            <a:r>
              <a:rPr lang="en-US" sz="3900" dirty="0"/>
              <a:t> </a:t>
            </a:r>
            <a:r>
              <a:rPr lang="en-US" sz="3900" dirty="0" err="1"/>
              <a:t>Vancung</a:t>
            </a:r>
            <a:r>
              <a:rPr lang="en-US" sz="3900" dirty="0"/>
              <a:t> </a:t>
            </a:r>
            <a:r>
              <a:rPr lang="en-US" sz="3900" dirty="0" err="1"/>
              <a:t>khua</a:t>
            </a:r>
            <a:r>
              <a:rPr lang="en-US" sz="3900" dirty="0"/>
              <a:t> an </a:t>
            </a:r>
            <a:r>
              <a:rPr lang="en-US" sz="3900" dirty="0" err="1"/>
              <a:t>pumhnak</a:t>
            </a:r>
            <a:r>
              <a:rPr lang="en-US" sz="3900" dirty="0"/>
              <a:t> </a:t>
            </a:r>
            <a:r>
              <a:rPr lang="en-US" sz="3900" dirty="0" err="1"/>
              <a:t>tiangin</a:t>
            </a:r>
            <a:r>
              <a:rPr lang="en-US" sz="3900" dirty="0"/>
              <a:t> a </a:t>
            </a:r>
            <a:r>
              <a:rPr lang="en-US" sz="3900" dirty="0" err="1"/>
              <a:t>hruai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2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Zul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</a:t>
            </a:r>
            <a:r>
              <a:rPr lang="en-US" sz="3900" dirty="0" err="1"/>
              <a:t>zul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kei</a:t>
            </a:r>
            <a:r>
              <a:rPr lang="en-US" sz="3900" dirty="0"/>
              <a:t> </a:t>
            </a:r>
            <a:r>
              <a:rPr lang="en-US" sz="3900" dirty="0" err="1"/>
              <a:t>zong</a:t>
            </a:r>
            <a:r>
              <a:rPr lang="en-US" sz="3900" dirty="0"/>
              <a:t> ka </a:t>
            </a:r>
            <a:r>
              <a:rPr lang="en-US" sz="3900" dirty="0" err="1"/>
              <a:t>zul</a:t>
            </a:r>
            <a:r>
              <a:rPr lang="en-US" sz="3900" dirty="0"/>
              <a:t> </a:t>
            </a:r>
            <a:r>
              <a:rPr lang="en-US" sz="3900" dirty="0" err="1"/>
              <a:t>ve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Khuazei</a:t>
            </a:r>
            <a:r>
              <a:rPr lang="en-US" sz="3900" dirty="0"/>
              <a:t> ka </a:t>
            </a:r>
            <a:r>
              <a:rPr lang="en-US" sz="3900" dirty="0" err="1"/>
              <a:t>ramkip</a:t>
            </a:r>
            <a:r>
              <a:rPr lang="en-US" sz="3900" dirty="0"/>
              <a:t> </a:t>
            </a:r>
            <a:r>
              <a:rPr lang="en-US" sz="3900" dirty="0" err="1"/>
              <a:t>hmanh</a:t>
            </a:r>
            <a:r>
              <a:rPr lang="en-US" sz="3900" dirty="0"/>
              <a:t> ah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zulh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</a:t>
            </a:r>
            <a:r>
              <a:rPr lang="en-US" sz="3900" dirty="0" err="1"/>
              <a:t>ta</a:t>
            </a:r>
            <a:r>
              <a:rPr lang="en-US" sz="3900" dirty="0"/>
              <a:t>, </a:t>
            </a:r>
            <a:r>
              <a:rPr lang="en-US" sz="3900" dirty="0" err="1"/>
              <a:t>Zul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zul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kei</a:t>
            </a:r>
            <a:r>
              <a:rPr lang="en-US" sz="3900" dirty="0"/>
              <a:t> </a:t>
            </a:r>
            <a:r>
              <a:rPr lang="en-US" sz="3900" dirty="0" err="1"/>
              <a:t>zong</a:t>
            </a:r>
            <a:r>
              <a:rPr lang="en-US" sz="3900" dirty="0"/>
              <a:t> ka </a:t>
            </a:r>
            <a:r>
              <a:rPr lang="en-US" sz="3900" dirty="0" err="1"/>
              <a:t>zul</a:t>
            </a:r>
            <a:r>
              <a:rPr lang="en-US" sz="3900" dirty="0"/>
              <a:t> </a:t>
            </a:r>
            <a:r>
              <a:rPr lang="en-US" sz="3900" dirty="0" err="1"/>
              <a:t>ve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Khuazei</a:t>
            </a:r>
            <a:r>
              <a:rPr lang="en-US" sz="3900" dirty="0"/>
              <a:t> ka ram kip </a:t>
            </a:r>
            <a:r>
              <a:rPr lang="en-US" sz="3900" dirty="0" err="1"/>
              <a:t>hmanh</a:t>
            </a:r>
            <a:r>
              <a:rPr lang="en-US" sz="3900" dirty="0"/>
              <a:t> ah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zulh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</a:t>
            </a:r>
            <a:r>
              <a:rPr lang="en-US" sz="3900" dirty="0" err="1"/>
              <a:t>ta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2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23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de-DE" sz="3900" dirty="0"/>
              <a:t>284. KA HMUH NAKHNGA, KA MIT AUTER</a:t>
            </a:r>
          </a:p>
          <a:p>
            <a:r>
              <a:rPr lang="de-DE" sz="3900" dirty="0"/>
              <a:t>Doh is Ab</a:t>
            </a:r>
            <a:endParaRPr lang="en-US" sz="3900" dirty="0"/>
          </a:p>
        </p:txBody>
      </p:sp>
    </p:spTree>
  </p:cSld>
  <p:clrMapOvr>
    <a:masterClrMapping/>
  </p:clrMapOvr>
</p:sld>
</file>

<file path=ppt/slides/slide23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Ka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nakhnga</a:t>
            </a:r>
            <a:r>
              <a:rPr lang="en-US" sz="3900" dirty="0"/>
              <a:t>, ka </a:t>
            </a:r>
            <a:r>
              <a:rPr lang="en-US" sz="3900" dirty="0" err="1"/>
              <a:t>mit</a:t>
            </a:r>
            <a:r>
              <a:rPr lang="en-US" sz="3900" dirty="0"/>
              <a:t> </a:t>
            </a:r>
            <a:r>
              <a:rPr lang="en-US" sz="3900" dirty="0" err="1"/>
              <a:t>auter</a:t>
            </a:r>
            <a:r>
              <a:rPr lang="en-US" sz="3900" dirty="0"/>
              <a:t>, </a:t>
            </a:r>
            <a:r>
              <a:rPr lang="en-US" sz="3900" dirty="0" err="1"/>
              <a:t>Keimah</a:t>
            </a:r>
            <a:r>
              <a:rPr lang="en-US" sz="3900" dirty="0"/>
              <a:t> ca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biatak</a:t>
            </a:r>
            <a:r>
              <a:rPr lang="en-US" sz="3900" dirty="0"/>
              <a:t> cu, Ka </a:t>
            </a:r>
            <a:r>
              <a:rPr lang="en-US" sz="3900" dirty="0" err="1"/>
              <a:t>kut</a:t>
            </a:r>
            <a:r>
              <a:rPr lang="en-US" sz="3900" dirty="0"/>
              <a:t> </a:t>
            </a:r>
            <a:r>
              <a:rPr lang="en-US" sz="3900" dirty="0" err="1"/>
              <a:t>chungah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tawh</a:t>
            </a:r>
            <a:r>
              <a:rPr lang="en-US" sz="3900" dirty="0"/>
              <a:t> cu </a:t>
            </a:r>
            <a:r>
              <a:rPr lang="en-US" sz="3900" dirty="0" err="1"/>
              <a:t>chia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</a:t>
            </a:r>
            <a:r>
              <a:rPr lang="en-US" sz="3900" dirty="0" err="1"/>
              <a:t>Hrenhnak</a:t>
            </a:r>
            <a:r>
              <a:rPr lang="en-US" sz="3900" dirty="0"/>
              <a:t> </a:t>
            </a:r>
            <a:r>
              <a:rPr lang="en-US" sz="3900" dirty="0" err="1"/>
              <a:t>phoih</a:t>
            </a:r>
            <a:r>
              <a:rPr lang="en-US" sz="3900" dirty="0"/>
              <a:t> in ka </a:t>
            </a:r>
            <a:r>
              <a:rPr lang="en-US" sz="3900" dirty="0" err="1"/>
              <a:t>luatter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, </a:t>
            </a:r>
            <a:r>
              <a:rPr lang="en-US" sz="3900" dirty="0" err="1"/>
              <a:t>Hnangam</a:t>
            </a:r>
            <a:r>
              <a:rPr lang="en-US" sz="3900" dirty="0"/>
              <a:t> </a:t>
            </a:r>
            <a:r>
              <a:rPr lang="en-US" sz="3900" dirty="0" err="1"/>
              <a:t>tein</a:t>
            </a:r>
            <a:r>
              <a:rPr lang="en-US" sz="3900" dirty="0"/>
              <a:t> </a:t>
            </a:r>
            <a:r>
              <a:rPr lang="en-US" sz="3900" dirty="0" err="1"/>
              <a:t>nang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hngak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. Na </a:t>
            </a:r>
            <a:r>
              <a:rPr lang="en-US" sz="3900" dirty="0" err="1"/>
              <a:t>duhnak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hmuh</a:t>
            </a:r>
            <a:r>
              <a:rPr lang="en-US" sz="3900" dirty="0"/>
              <a:t> ka duh </a:t>
            </a:r>
            <a:r>
              <a:rPr lang="en-US" sz="3900" dirty="0" err="1"/>
              <a:t>ko</a:t>
            </a:r>
            <a:r>
              <a:rPr lang="en-US" sz="3900" dirty="0"/>
              <a:t>, Ka </a:t>
            </a:r>
            <a:r>
              <a:rPr lang="en-US" sz="3900" dirty="0" err="1"/>
              <a:t>mit</a:t>
            </a:r>
            <a:r>
              <a:rPr lang="en-US" sz="3900" dirty="0"/>
              <a:t> </a:t>
            </a:r>
            <a:r>
              <a:rPr lang="en-US" sz="3900" dirty="0" err="1"/>
              <a:t>auter</a:t>
            </a:r>
            <a:r>
              <a:rPr lang="en-US" sz="3900" dirty="0"/>
              <a:t>, ka </a:t>
            </a:r>
            <a:r>
              <a:rPr lang="en-US" sz="3900" dirty="0" err="1"/>
              <a:t>ceuter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Thlarau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3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Ka </a:t>
            </a:r>
            <a:r>
              <a:rPr lang="en-US" sz="3900" dirty="0" err="1"/>
              <a:t>theih</a:t>
            </a:r>
            <a:r>
              <a:rPr lang="en-US" sz="3900" dirty="0"/>
              <a:t> </a:t>
            </a:r>
            <a:r>
              <a:rPr lang="en-US" sz="3900" dirty="0" err="1"/>
              <a:t>nakhnga</a:t>
            </a:r>
            <a:r>
              <a:rPr lang="en-US" sz="3900" dirty="0"/>
              <a:t>, ka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awnter</a:t>
            </a:r>
            <a:r>
              <a:rPr lang="en-US" sz="3900" dirty="0"/>
              <a:t>, Na </a:t>
            </a:r>
            <a:r>
              <a:rPr lang="en-US" sz="3900" dirty="0" err="1"/>
              <a:t>rak</a:t>
            </a:r>
            <a:r>
              <a:rPr lang="en-US" sz="3900" dirty="0"/>
              <a:t> </a:t>
            </a:r>
            <a:r>
              <a:rPr lang="en-US" sz="3900" dirty="0" err="1"/>
              <a:t>thlahmi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biatak</a:t>
            </a:r>
            <a:r>
              <a:rPr lang="en-US" sz="3900" dirty="0"/>
              <a:t> cu, Ka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chungah</a:t>
            </a:r>
            <a:r>
              <a:rPr lang="en-US" sz="3900" dirty="0"/>
              <a:t> cu aw a </a:t>
            </a:r>
            <a:r>
              <a:rPr lang="en-US" sz="3900" dirty="0" err="1"/>
              <a:t>luh</a:t>
            </a:r>
            <a:r>
              <a:rPr lang="en-US" sz="3900" dirty="0"/>
              <a:t> in, Aw </a:t>
            </a:r>
            <a:r>
              <a:rPr lang="en-US" sz="3900" dirty="0" err="1"/>
              <a:t>dik</a:t>
            </a:r>
            <a:r>
              <a:rPr lang="en-US" sz="3900" dirty="0"/>
              <a:t> lo cu an lo </a:t>
            </a:r>
            <a:r>
              <a:rPr lang="en-US" sz="3900" dirty="0" err="1"/>
              <a:t>dih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Hnangam</a:t>
            </a:r>
            <a:r>
              <a:rPr lang="en-US" sz="3900" dirty="0"/>
              <a:t> </a:t>
            </a:r>
            <a:r>
              <a:rPr lang="en-US" sz="3900" dirty="0" err="1"/>
              <a:t>tein</a:t>
            </a:r>
            <a:r>
              <a:rPr lang="en-US" sz="3900" dirty="0"/>
              <a:t> </a:t>
            </a:r>
            <a:r>
              <a:rPr lang="en-US" sz="3900" dirty="0" err="1"/>
              <a:t>nang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hngak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. Na </a:t>
            </a:r>
            <a:r>
              <a:rPr lang="en-US" sz="3900" dirty="0" err="1"/>
              <a:t>duhnak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hmuh</a:t>
            </a:r>
            <a:r>
              <a:rPr lang="en-US" sz="3900" dirty="0"/>
              <a:t> ka duh </a:t>
            </a:r>
            <a:r>
              <a:rPr lang="en-US" sz="3900" dirty="0" err="1"/>
              <a:t>ko</a:t>
            </a:r>
            <a:r>
              <a:rPr lang="en-US" sz="3900" dirty="0"/>
              <a:t>, Ka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awnter</a:t>
            </a:r>
            <a:r>
              <a:rPr lang="en-US" sz="3900" dirty="0"/>
              <a:t>, ka </a:t>
            </a:r>
            <a:r>
              <a:rPr lang="en-US" sz="3900" dirty="0" err="1"/>
              <a:t>ceuter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Thlarau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3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4213627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800" dirty="0"/>
              <a:t>3. Ka </a:t>
            </a:r>
            <a:r>
              <a:rPr lang="en-US" sz="3800" dirty="0" err="1"/>
              <a:t>chim</a:t>
            </a:r>
            <a:r>
              <a:rPr lang="en-US" sz="3800" dirty="0"/>
              <a:t> </a:t>
            </a:r>
            <a:r>
              <a:rPr lang="en-US" sz="3800" dirty="0" err="1"/>
              <a:t>nakhnga</a:t>
            </a:r>
            <a:r>
              <a:rPr lang="en-US" sz="3800" dirty="0"/>
              <a:t>, ka </a:t>
            </a:r>
            <a:r>
              <a:rPr lang="en-US" sz="3800" dirty="0" err="1"/>
              <a:t>ka</a:t>
            </a:r>
            <a:r>
              <a:rPr lang="en-US" sz="3800" dirty="0"/>
              <a:t> ah </a:t>
            </a:r>
            <a:r>
              <a:rPr lang="en-US" sz="3800" dirty="0" err="1"/>
              <a:t>cuang</a:t>
            </a:r>
            <a:r>
              <a:rPr lang="en-US" sz="3800" dirty="0"/>
              <a:t>, Na </a:t>
            </a:r>
            <a:r>
              <a:rPr lang="en-US" sz="3800" dirty="0" err="1"/>
              <a:t>biatak</a:t>
            </a:r>
            <a:r>
              <a:rPr lang="en-US" sz="3800" dirty="0"/>
              <a:t> cu </a:t>
            </a:r>
            <a:r>
              <a:rPr lang="en-US" sz="3800" dirty="0" err="1"/>
              <a:t>khua</a:t>
            </a:r>
            <a:r>
              <a:rPr lang="en-US" sz="3800" dirty="0"/>
              <a:t> </a:t>
            </a:r>
            <a:r>
              <a:rPr lang="en-US" sz="3800" dirty="0" err="1"/>
              <a:t>zakip</a:t>
            </a:r>
            <a:r>
              <a:rPr lang="en-US" sz="3800" dirty="0"/>
              <a:t> ah, Ka lung hung law ka </a:t>
            </a:r>
            <a:r>
              <a:rPr lang="en-US" sz="3800" dirty="0" err="1"/>
              <a:t>timhter</a:t>
            </a:r>
            <a:r>
              <a:rPr lang="en-US" sz="3800" dirty="0"/>
              <a:t> </a:t>
            </a:r>
            <a:r>
              <a:rPr lang="en-US" sz="3800" dirty="0" err="1"/>
              <a:t>cang</a:t>
            </a:r>
            <a:r>
              <a:rPr lang="en-US" sz="3800" dirty="0"/>
              <a:t> </a:t>
            </a:r>
            <a:r>
              <a:rPr lang="en-US" sz="3800" dirty="0" err="1"/>
              <a:t>tuah</a:t>
            </a:r>
            <a:r>
              <a:rPr lang="en-US" sz="3800" dirty="0"/>
              <a:t>, Na </a:t>
            </a:r>
            <a:r>
              <a:rPr lang="en-US" sz="3800" dirty="0" err="1"/>
              <a:t>dawtnak</a:t>
            </a:r>
            <a:r>
              <a:rPr lang="en-US" sz="3800" dirty="0"/>
              <a:t> cu </a:t>
            </a:r>
            <a:r>
              <a:rPr lang="en-US" sz="3800" dirty="0" err="1"/>
              <a:t>i</a:t>
            </a:r>
            <a:r>
              <a:rPr lang="en-US" sz="3800" dirty="0"/>
              <a:t> </a:t>
            </a:r>
            <a:r>
              <a:rPr lang="en-US" sz="3800" dirty="0" err="1"/>
              <a:t>hrawm</a:t>
            </a:r>
            <a:r>
              <a:rPr lang="en-US" sz="3800" dirty="0"/>
              <a:t> </a:t>
            </a:r>
            <a:r>
              <a:rPr lang="en-US" sz="3800" dirty="0" err="1"/>
              <a:t>awk</a:t>
            </a:r>
            <a:r>
              <a:rPr lang="en-US" sz="3800" dirty="0"/>
              <a:t> ah, </a:t>
            </a:r>
            <a:r>
              <a:rPr lang="en-US" sz="3800" dirty="0" err="1"/>
              <a:t>Hnangam</a:t>
            </a:r>
            <a:r>
              <a:rPr lang="en-US" sz="3800" dirty="0"/>
              <a:t> </a:t>
            </a:r>
            <a:r>
              <a:rPr lang="en-US" sz="3800" dirty="0" err="1"/>
              <a:t>tein</a:t>
            </a:r>
            <a:r>
              <a:rPr lang="en-US" sz="3800" dirty="0"/>
              <a:t> </a:t>
            </a:r>
            <a:r>
              <a:rPr lang="en-US" sz="3800" dirty="0" err="1"/>
              <a:t>nang</a:t>
            </a:r>
            <a:r>
              <a:rPr lang="en-US" sz="3800" dirty="0"/>
              <a:t> </a:t>
            </a:r>
            <a:r>
              <a:rPr lang="en-US" sz="3800" dirty="0" err="1"/>
              <a:t>kan</a:t>
            </a:r>
            <a:r>
              <a:rPr lang="en-US" sz="3800" dirty="0"/>
              <a:t> </a:t>
            </a:r>
            <a:r>
              <a:rPr lang="en-US" sz="3800" dirty="0" err="1"/>
              <a:t>hngak</a:t>
            </a:r>
            <a:r>
              <a:rPr lang="en-US" sz="3800" dirty="0"/>
              <a:t> </a:t>
            </a:r>
            <a:r>
              <a:rPr lang="en-US" sz="3800" dirty="0" err="1"/>
              <a:t>ko</a:t>
            </a:r>
            <a:r>
              <a:rPr lang="en-US" sz="3800" dirty="0"/>
              <a:t>. Na </a:t>
            </a:r>
            <a:r>
              <a:rPr lang="en-US" sz="3800" dirty="0" err="1"/>
              <a:t>duhnak</a:t>
            </a:r>
            <a:r>
              <a:rPr lang="en-US" sz="3800" dirty="0"/>
              <a:t> </a:t>
            </a:r>
            <a:r>
              <a:rPr lang="en-US" sz="3800" dirty="0" err="1"/>
              <a:t>kha</a:t>
            </a:r>
            <a:r>
              <a:rPr lang="en-US" sz="3800" dirty="0"/>
              <a:t> </a:t>
            </a:r>
            <a:r>
              <a:rPr lang="en-US" sz="3800" dirty="0" err="1"/>
              <a:t>hmuh</a:t>
            </a:r>
            <a:r>
              <a:rPr lang="en-US" sz="3800" dirty="0"/>
              <a:t> ka duh </a:t>
            </a:r>
            <a:r>
              <a:rPr lang="en-US" sz="3800" dirty="0" err="1"/>
              <a:t>ko</a:t>
            </a:r>
            <a:r>
              <a:rPr lang="en-US" sz="3800" dirty="0"/>
              <a:t>, Ka lung hung </a:t>
            </a:r>
            <a:r>
              <a:rPr lang="en-US" sz="3800" dirty="0" err="1"/>
              <a:t>tuah</a:t>
            </a:r>
            <a:r>
              <a:rPr lang="en-US" sz="3800" dirty="0"/>
              <a:t>, ka </a:t>
            </a:r>
            <a:r>
              <a:rPr lang="en-US" sz="3800" dirty="0" err="1"/>
              <a:t>ceuter</a:t>
            </a:r>
            <a:r>
              <a:rPr lang="en-US" sz="3800" dirty="0"/>
              <a:t> </a:t>
            </a:r>
            <a:r>
              <a:rPr lang="en-US" sz="3800" dirty="0" err="1"/>
              <a:t>ko</a:t>
            </a:r>
            <a:r>
              <a:rPr lang="en-US" sz="3800" dirty="0"/>
              <a:t>, </a:t>
            </a:r>
            <a:r>
              <a:rPr lang="en-US" sz="3800" dirty="0" err="1"/>
              <a:t>Pathian</a:t>
            </a:r>
            <a:r>
              <a:rPr lang="en-US" sz="3800" dirty="0"/>
              <a:t> </a:t>
            </a:r>
            <a:r>
              <a:rPr lang="en-US" sz="3800" dirty="0" err="1"/>
              <a:t>Thlarau</a:t>
            </a:r>
            <a:r>
              <a:rPr lang="en-US" sz="3800" dirty="0"/>
              <a:t>.</a:t>
            </a:r>
          </a:p>
        </p:txBody>
      </p:sp>
    </p:spTree>
  </p:cSld>
  <p:clrMapOvr>
    <a:masterClrMapping/>
  </p:clrMapOvr>
</p:sld>
</file>

<file path=ppt/slides/slide23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23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285. THLAICI ZUNTU AUHNAK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</a:t>
            </a:r>
            <a:r>
              <a:rPr lang="en-US" sz="3900" dirty="0" err="1"/>
              <a:t>Ab</a:t>
            </a:r>
            <a:endParaRPr lang="en-US" sz="3900" dirty="0"/>
          </a:p>
        </p:txBody>
      </p:sp>
    </p:spTree>
  </p:cSld>
  <p:clrMapOvr>
    <a:masterClrMapping/>
  </p:clrMapOvr>
</p:sld>
</file>

<file path=ppt/slides/slide23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Khuazakip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rawl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 cu, An </a:t>
            </a:r>
            <a:r>
              <a:rPr lang="en-US" sz="3900" dirty="0" err="1"/>
              <a:t>tuan</a:t>
            </a:r>
            <a:r>
              <a:rPr lang="en-US" sz="3900" dirty="0"/>
              <a:t> </a:t>
            </a:r>
            <a:r>
              <a:rPr lang="en-US" sz="3900" dirty="0" err="1"/>
              <a:t>caan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cu </a:t>
            </a:r>
            <a:r>
              <a:rPr lang="en-US" sz="3900" dirty="0" err="1"/>
              <a:t>cang</a:t>
            </a:r>
            <a:r>
              <a:rPr lang="en-US" sz="3900" dirty="0"/>
              <a:t>, </a:t>
            </a:r>
            <a:r>
              <a:rPr lang="en-US" sz="3900" dirty="0" err="1"/>
              <a:t>Tlang</a:t>
            </a:r>
            <a:r>
              <a:rPr lang="en-US" sz="3900" dirty="0"/>
              <a:t> </a:t>
            </a:r>
            <a:r>
              <a:rPr lang="en-US" sz="3900" dirty="0" err="1"/>
              <a:t>cung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le, </a:t>
            </a:r>
            <a:r>
              <a:rPr lang="en-US" sz="3900" dirty="0" err="1"/>
              <a:t>nelrawn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zong</a:t>
            </a:r>
            <a:r>
              <a:rPr lang="en-US" sz="3900" dirty="0"/>
              <a:t>, An </a:t>
            </a:r>
            <a:r>
              <a:rPr lang="en-US" sz="3900" dirty="0" err="1"/>
              <a:t>za</a:t>
            </a:r>
            <a:r>
              <a:rPr lang="en-US" sz="3900" dirty="0"/>
              <a:t> </a:t>
            </a:r>
            <a:r>
              <a:rPr lang="en-US" sz="3900" dirty="0" err="1"/>
              <a:t>tein</a:t>
            </a:r>
            <a:r>
              <a:rPr lang="en-US" sz="3900" dirty="0"/>
              <a:t> an </a:t>
            </a:r>
            <a:r>
              <a:rPr lang="en-US" sz="3900" dirty="0" err="1"/>
              <a:t>hmin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3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Maw, Kan </a:t>
            </a:r>
            <a:r>
              <a:rPr lang="en-US" sz="3900" dirty="0" err="1"/>
              <a:t>Bawipa</a:t>
            </a:r>
            <a:r>
              <a:rPr lang="en-US" sz="3900" dirty="0"/>
              <a:t>, </a:t>
            </a:r>
            <a:r>
              <a:rPr lang="en-US" sz="3900" dirty="0" err="1"/>
              <a:t>kan</a:t>
            </a:r>
            <a:r>
              <a:rPr lang="en-US" sz="3900" dirty="0"/>
              <a:t> in </a:t>
            </a:r>
            <a:r>
              <a:rPr lang="en-US" sz="3900" dirty="0" err="1"/>
              <a:t>nawl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</a:t>
            </a:r>
            <a:r>
              <a:rPr lang="en-US" sz="3900" dirty="0" err="1"/>
              <a:t>facang</a:t>
            </a:r>
            <a:r>
              <a:rPr lang="en-US" sz="3900" dirty="0"/>
              <a:t> </a:t>
            </a:r>
            <a:r>
              <a:rPr lang="en-US" sz="3900" dirty="0" err="1"/>
              <a:t>zuntu</a:t>
            </a:r>
            <a:r>
              <a:rPr lang="en-US" sz="3900" dirty="0"/>
              <a:t> run </a:t>
            </a:r>
            <a:r>
              <a:rPr lang="en-US" sz="3900" dirty="0" err="1"/>
              <a:t>thlah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. A </a:t>
            </a:r>
            <a:r>
              <a:rPr lang="en-US" sz="3900" dirty="0" err="1"/>
              <a:t>caan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</a:t>
            </a:r>
            <a:r>
              <a:rPr lang="en-US" sz="3900" dirty="0" err="1"/>
              <a:t>luan</a:t>
            </a:r>
            <a:r>
              <a:rPr lang="en-US" sz="3900" dirty="0"/>
              <a:t> </a:t>
            </a:r>
            <a:r>
              <a:rPr lang="en-US" sz="3900" dirty="0" err="1"/>
              <a:t>dih</a:t>
            </a:r>
            <a:r>
              <a:rPr lang="en-US" sz="3900" dirty="0"/>
              <a:t> </a:t>
            </a:r>
            <a:r>
              <a:rPr lang="en-US" sz="3900" dirty="0" err="1"/>
              <a:t>hlanah</a:t>
            </a:r>
            <a:r>
              <a:rPr lang="en-US" sz="3900" dirty="0"/>
              <a:t>, </a:t>
            </a:r>
            <a:r>
              <a:rPr lang="en-US" sz="3900" dirty="0" err="1"/>
              <a:t>Rian</a:t>
            </a:r>
            <a:r>
              <a:rPr lang="en-US" sz="3900" dirty="0"/>
              <a:t> rang in run </a:t>
            </a:r>
            <a:r>
              <a:rPr lang="en-US" sz="3900" dirty="0" err="1"/>
              <a:t>thlah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3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Zing ah </a:t>
            </a:r>
            <a:r>
              <a:rPr lang="en-US" sz="3900" dirty="0" err="1"/>
              <a:t>siseh</a:t>
            </a:r>
            <a:r>
              <a:rPr lang="en-US" sz="3900" dirty="0"/>
              <a:t>, </a:t>
            </a:r>
            <a:r>
              <a:rPr lang="en-US" sz="3900" dirty="0" err="1"/>
              <a:t>chun</a:t>
            </a:r>
            <a:r>
              <a:rPr lang="en-US" sz="3900" dirty="0"/>
              <a:t> ah </a:t>
            </a:r>
            <a:r>
              <a:rPr lang="en-US" sz="3900" dirty="0" err="1"/>
              <a:t>siseh</a:t>
            </a:r>
            <a:r>
              <a:rPr lang="en-US" sz="3900" dirty="0"/>
              <a:t>, Ni a </a:t>
            </a:r>
            <a:r>
              <a:rPr lang="en-US" sz="3900" dirty="0" err="1"/>
              <a:t>tlak</a:t>
            </a:r>
            <a:r>
              <a:rPr lang="en-US" sz="3900" dirty="0"/>
              <a:t> </a:t>
            </a:r>
            <a:r>
              <a:rPr lang="en-US" sz="3900" dirty="0" err="1"/>
              <a:t>dengmang</a:t>
            </a:r>
            <a:r>
              <a:rPr lang="en-US" sz="3900" dirty="0"/>
              <a:t> </a:t>
            </a:r>
            <a:r>
              <a:rPr lang="en-US" sz="3900" dirty="0" err="1"/>
              <a:t>zongah</a:t>
            </a:r>
            <a:r>
              <a:rPr lang="en-US" sz="3900" dirty="0"/>
              <a:t>, </a:t>
            </a:r>
            <a:r>
              <a:rPr lang="en-US" sz="3900" dirty="0" err="1"/>
              <a:t>Bawipa</a:t>
            </a:r>
            <a:r>
              <a:rPr lang="en-US" sz="3900" dirty="0"/>
              <a:t>, </a:t>
            </a:r>
            <a:r>
              <a:rPr lang="en-US" sz="3900" dirty="0" err="1"/>
              <a:t>hmunkip</a:t>
            </a:r>
            <a:r>
              <a:rPr lang="en-US" sz="3900" dirty="0"/>
              <a:t> le ram kip ah, </a:t>
            </a:r>
            <a:r>
              <a:rPr lang="en-US" sz="3900" dirty="0" err="1"/>
              <a:t>Rawltuan</a:t>
            </a:r>
            <a:r>
              <a:rPr lang="en-US" sz="3900" dirty="0"/>
              <a:t> </a:t>
            </a:r>
            <a:r>
              <a:rPr lang="en-US" sz="3900" dirty="0" err="1"/>
              <a:t>tu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va</a:t>
            </a:r>
            <a:r>
              <a:rPr lang="en-US" sz="3900" dirty="0"/>
              <a:t> </a:t>
            </a:r>
            <a:r>
              <a:rPr lang="en-US" sz="3900" dirty="0" err="1"/>
              <a:t>fial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3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Maw, Kan </a:t>
            </a:r>
            <a:r>
              <a:rPr lang="en-US" sz="3900" dirty="0" err="1"/>
              <a:t>Bawipa</a:t>
            </a:r>
            <a:r>
              <a:rPr lang="en-US" sz="3900" dirty="0"/>
              <a:t>, </a:t>
            </a:r>
            <a:r>
              <a:rPr lang="en-US" sz="3900" dirty="0" err="1"/>
              <a:t>kan</a:t>
            </a:r>
            <a:r>
              <a:rPr lang="en-US" sz="3900" dirty="0"/>
              <a:t> in </a:t>
            </a:r>
            <a:r>
              <a:rPr lang="en-US" sz="3900" dirty="0" err="1"/>
              <a:t>nawl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</a:t>
            </a:r>
            <a:r>
              <a:rPr lang="en-US" sz="3900" dirty="0" err="1"/>
              <a:t>facang</a:t>
            </a:r>
            <a:r>
              <a:rPr lang="en-US" sz="3900" dirty="0"/>
              <a:t> </a:t>
            </a:r>
            <a:r>
              <a:rPr lang="en-US" sz="3900" dirty="0" err="1"/>
              <a:t>zuntu</a:t>
            </a:r>
            <a:r>
              <a:rPr lang="en-US" sz="3900" dirty="0"/>
              <a:t> run </a:t>
            </a:r>
            <a:r>
              <a:rPr lang="en-US" sz="3900" dirty="0" err="1"/>
              <a:t>thlah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. A </a:t>
            </a:r>
            <a:r>
              <a:rPr lang="en-US" sz="3900" dirty="0" err="1"/>
              <a:t>caan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</a:t>
            </a:r>
            <a:r>
              <a:rPr lang="en-US" sz="3900" dirty="0" err="1"/>
              <a:t>luan</a:t>
            </a:r>
            <a:r>
              <a:rPr lang="en-US" sz="3900" dirty="0"/>
              <a:t> </a:t>
            </a:r>
            <a:r>
              <a:rPr lang="en-US" sz="3900" dirty="0" err="1"/>
              <a:t>dih</a:t>
            </a:r>
            <a:r>
              <a:rPr lang="en-US" sz="3900" dirty="0"/>
              <a:t> </a:t>
            </a:r>
            <a:r>
              <a:rPr lang="en-US" sz="3900" dirty="0" err="1"/>
              <a:t>hlanah</a:t>
            </a:r>
            <a:r>
              <a:rPr lang="en-US" sz="3900" dirty="0"/>
              <a:t>, </a:t>
            </a:r>
            <a:r>
              <a:rPr lang="en-US" sz="3900" dirty="0" err="1"/>
              <a:t>Rian</a:t>
            </a:r>
            <a:r>
              <a:rPr lang="en-US" sz="3900" dirty="0"/>
              <a:t> rang in run </a:t>
            </a:r>
            <a:r>
              <a:rPr lang="en-US" sz="3900" dirty="0" err="1"/>
              <a:t>thlah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3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Maw </a:t>
            </a:r>
            <a:r>
              <a:rPr lang="en-US" sz="3900" dirty="0" err="1"/>
              <a:t>nang</a:t>
            </a:r>
            <a:r>
              <a:rPr lang="en-US" sz="3900" dirty="0"/>
              <a:t>,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, A </a:t>
            </a:r>
            <a:r>
              <a:rPr lang="en-US" sz="3900" dirty="0" err="1"/>
              <a:t>thlahmi</a:t>
            </a:r>
            <a:r>
              <a:rPr lang="en-US" sz="3900" dirty="0"/>
              <a:t>, </a:t>
            </a:r>
            <a:r>
              <a:rPr lang="en-US" sz="3900" dirty="0" err="1"/>
              <a:t>Pum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sui </a:t>
            </a:r>
            <a:r>
              <a:rPr lang="en-US" sz="3900" dirty="0" err="1"/>
              <a:t>facang</a:t>
            </a:r>
            <a:r>
              <a:rPr lang="en-US" sz="3900" dirty="0"/>
              <a:t> </a:t>
            </a:r>
            <a:r>
              <a:rPr lang="en-US" sz="3900" dirty="0" err="1"/>
              <a:t>phal</a:t>
            </a:r>
            <a:r>
              <a:rPr lang="en-US" sz="3900" dirty="0"/>
              <a:t> cu, Na </a:t>
            </a:r>
            <a:r>
              <a:rPr lang="en-US" sz="3900" dirty="0" err="1"/>
              <a:t>nunnak</a:t>
            </a:r>
            <a:r>
              <a:rPr lang="en-US" sz="3900" dirty="0"/>
              <a:t> </a:t>
            </a:r>
            <a:r>
              <a:rPr lang="en-US" sz="3900" dirty="0" err="1"/>
              <a:t>ni</a:t>
            </a:r>
            <a:r>
              <a:rPr lang="en-US" sz="3900" dirty="0"/>
              <a:t> a </a:t>
            </a:r>
            <a:r>
              <a:rPr lang="en-US" sz="3900" dirty="0" err="1"/>
              <a:t>liam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, </a:t>
            </a:r>
            <a:r>
              <a:rPr lang="en-US" sz="3900" dirty="0" err="1"/>
              <a:t>Lawmhnak</a:t>
            </a:r>
            <a:r>
              <a:rPr lang="en-US" sz="3900" dirty="0"/>
              <a:t> he </a:t>
            </a:r>
            <a:r>
              <a:rPr lang="en-US" sz="3900" dirty="0" err="1"/>
              <a:t>naa</a:t>
            </a:r>
            <a:r>
              <a:rPr lang="en-US" sz="3900" dirty="0"/>
              <a:t> din </a:t>
            </a:r>
            <a:r>
              <a:rPr lang="en-US" sz="3900" dirty="0" err="1"/>
              <a:t>cang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3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Maw, Kan </a:t>
            </a:r>
            <a:r>
              <a:rPr lang="en-US" sz="3900" dirty="0" err="1"/>
              <a:t>Bawipa</a:t>
            </a:r>
            <a:r>
              <a:rPr lang="en-US" sz="3900" dirty="0"/>
              <a:t>, </a:t>
            </a:r>
            <a:r>
              <a:rPr lang="en-US" sz="3900" dirty="0" err="1"/>
              <a:t>kan</a:t>
            </a:r>
            <a:r>
              <a:rPr lang="en-US" sz="3900" dirty="0"/>
              <a:t> in </a:t>
            </a:r>
            <a:r>
              <a:rPr lang="en-US" sz="3900" dirty="0" err="1"/>
              <a:t>nawl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</a:t>
            </a:r>
            <a:r>
              <a:rPr lang="en-US" sz="3900" dirty="0" err="1"/>
              <a:t>facang</a:t>
            </a:r>
            <a:r>
              <a:rPr lang="en-US" sz="3900" dirty="0"/>
              <a:t> </a:t>
            </a:r>
            <a:r>
              <a:rPr lang="en-US" sz="3900" dirty="0" err="1"/>
              <a:t>zuntu</a:t>
            </a:r>
            <a:r>
              <a:rPr lang="en-US" sz="3900" dirty="0"/>
              <a:t> run </a:t>
            </a:r>
            <a:r>
              <a:rPr lang="en-US" sz="3900" dirty="0" err="1"/>
              <a:t>thlah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. A </a:t>
            </a:r>
            <a:r>
              <a:rPr lang="en-US" sz="3900" dirty="0" err="1"/>
              <a:t>caan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</a:t>
            </a:r>
            <a:r>
              <a:rPr lang="en-US" sz="3900" dirty="0" err="1"/>
              <a:t>luan</a:t>
            </a:r>
            <a:r>
              <a:rPr lang="en-US" sz="3900" dirty="0"/>
              <a:t> </a:t>
            </a:r>
            <a:r>
              <a:rPr lang="en-US" sz="3900" dirty="0" err="1"/>
              <a:t>dih</a:t>
            </a:r>
            <a:r>
              <a:rPr lang="en-US" sz="3900" dirty="0"/>
              <a:t> </a:t>
            </a:r>
            <a:r>
              <a:rPr lang="en-US" sz="3900" dirty="0" err="1"/>
              <a:t>hlanah</a:t>
            </a:r>
            <a:r>
              <a:rPr lang="en-US" sz="3900" dirty="0"/>
              <a:t>, </a:t>
            </a:r>
            <a:r>
              <a:rPr lang="en-US" sz="3900" dirty="0" err="1"/>
              <a:t>Rian</a:t>
            </a:r>
            <a:r>
              <a:rPr lang="en-US" sz="3900" dirty="0"/>
              <a:t> rang in run </a:t>
            </a:r>
            <a:r>
              <a:rPr lang="en-US" sz="3900" dirty="0" err="1"/>
              <a:t>thlah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3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23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286. TUAN TUAH, ZAN CAAN A RA LIO</a:t>
            </a:r>
          </a:p>
          <a:p>
            <a:r>
              <a:rPr lang="en-US" sz="3900" dirty="0" err="1"/>
              <a:t>Doh</a:t>
            </a:r>
            <a:r>
              <a:rPr lang="en-US" sz="3900" dirty="0"/>
              <a:t> is F</a:t>
            </a:r>
          </a:p>
        </p:txBody>
      </p:sp>
    </p:spTree>
  </p:cSld>
  <p:clrMapOvr>
    <a:masterClrMapping/>
  </p:clrMapOvr>
</p:sld>
</file>

<file path=ppt/slides/slide23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Tuan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zan</a:t>
            </a:r>
            <a:r>
              <a:rPr lang="en-US" sz="3900" dirty="0"/>
              <a:t> </a:t>
            </a:r>
            <a:r>
              <a:rPr lang="en-US" sz="3900" dirty="0" err="1"/>
              <a:t>caan</a:t>
            </a:r>
            <a:r>
              <a:rPr lang="en-US" sz="3900" dirty="0"/>
              <a:t> a </a:t>
            </a:r>
            <a:r>
              <a:rPr lang="en-US" sz="3900" dirty="0" err="1"/>
              <a:t>ra</a:t>
            </a:r>
            <a:r>
              <a:rPr lang="en-US" sz="3900" dirty="0"/>
              <a:t> </a:t>
            </a:r>
            <a:r>
              <a:rPr lang="en-US" sz="3900" dirty="0" err="1"/>
              <a:t>lio</a:t>
            </a:r>
            <a:r>
              <a:rPr lang="en-US" sz="3900" dirty="0"/>
              <a:t>, Zing </a:t>
            </a:r>
            <a:r>
              <a:rPr lang="en-US" sz="3900" dirty="0" err="1"/>
              <a:t>khuadei</a:t>
            </a:r>
            <a:r>
              <a:rPr lang="en-US" sz="3900" dirty="0"/>
              <a:t> </a:t>
            </a:r>
            <a:r>
              <a:rPr lang="en-US" sz="3900" dirty="0" err="1"/>
              <a:t>hramthawk</a:t>
            </a:r>
            <a:r>
              <a:rPr lang="en-US" sz="3900" dirty="0"/>
              <a:t> in, Dap </a:t>
            </a:r>
            <a:r>
              <a:rPr lang="en-US" sz="3900" dirty="0" err="1"/>
              <a:t>cin</a:t>
            </a:r>
            <a:r>
              <a:rPr lang="en-US" sz="3900" dirty="0"/>
              <a:t> </a:t>
            </a:r>
            <a:r>
              <a:rPr lang="en-US" sz="3900" dirty="0" err="1"/>
              <a:t>lio</a:t>
            </a:r>
            <a:r>
              <a:rPr lang="en-US" sz="3900" dirty="0"/>
              <a:t> </a:t>
            </a:r>
            <a:r>
              <a:rPr lang="en-US" sz="3900" dirty="0" err="1"/>
              <a:t>zongah</a:t>
            </a:r>
            <a:r>
              <a:rPr lang="en-US" sz="3900" dirty="0"/>
              <a:t> </a:t>
            </a:r>
            <a:r>
              <a:rPr lang="en-US" sz="3900" dirty="0" err="1"/>
              <a:t>tuan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Pangpar</a:t>
            </a:r>
            <a:r>
              <a:rPr lang="en-US" sz="3900" dirty="0"/>
              <a:t> </a:t>
            </a:r>
            <a:r>
              <a:rPr lang="en-US" sz="3900" dirty="0" err="1"/>
              <a:t>samh</a:t>
            </a:r>
            <a:r>
              <a:rPr lang="en-US" sz="3900" dirty="0"/>
              <a:t> </a:t>
            </a:r>
            <a:r>
              <a:rPr lang="en-US" sz="3900" dirty="0" err="1"/>
              <a:t>lioah</a:t>
            </a:r>
            <a:r>
              <a:rPr lang="en-US" sz="3900" dirty="0"/>
              <a:t>, Ni a hung san </a:t>
            </a:r>
            <a:r>
              <a:rPr lang="en-US" sz="3900" dirty="0" err="1"/>
              <a:t>deuh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, Ni </a:t>
            </a:r>
            <a:r>
              <a:rPr lang="en-US" sz="3900" dirty="0" err="1"/>
              <a:t>lin</a:t>
            </a:r>
            <a:r>
              <a:rPr lang="en-US" sz="3900" dirty="0"/>
              <a:t> </a:t>
            </a:r>
            <a:r>
              <a:rPr lang="en-US" sz="3900" dirty="0" err="1"/>
              <a:t>zongah</a:t>
            </a:r>
            <a:r>
              <a:rPr lang="en-US" sz="3900" dirty="0"/>
              <a:t> </a:t>
            </a:r>
            <a:r>
              <a:rPr lang="en-US" sz="3900" dirty="0" err="1"/>
              <a:t>tuan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Tuan </a:t>
            </a:r>
            <a:r>
              <a:rPr lang="en-US" sz="3900" dirty="0" err="1"/>
              <a:t>rih</a:t>
            </a:r>
            <a:r>
              <a:rPr lang="en-US" sz="3900" dirty="0"/>
              <a:t>, </a:t>
            </a:r>
            <a:r>
              <a:rPr lang="en-US" sz="3900" dirty="0" err="1"/>
              <a:t>riantuan</a:t>
            </a:r>
            <a:r>
              <a:rPr lang="en-US" sz="3900" dirty="0"/>
              <a:t> </a:t>
            </a:r>
            <a:r>
              <a:rPr lang="en-US" sz="3900" dirty="0" err="1"/>
              <a:t>ngolnak</a:t>
            </a:r>
            <a:r>
              <a:rPr lang="en-US" sz="3900" dirty="0"/>
              <a:t> </a:t>
            </a:r>
            <a:r>
              <a:rPr lang="en-US" sz="3900" dirty="0" err="1"/>
              <a:t>caan</a:t>
            </a:r>
            <a:r>
              <a:rPr lang="en-US" sz="3900" dirty="0"/>
              <a:t> </a:t>
            </a:r>
            <a:r>
              <a:rPr lang="en-US" sz="3900" dirty="0" err="1"/>
              <a:t>zan</a:t>
            </a:r>
            <a:r>
              <a:rPr lang="en-US" sz="3900" dirty="0"/>
              <a:t> a </a:t>
            </a:r>
            <a:r>
              <a:rPr lang="en-US" sz="3900" dirty="0" err="1"/>
              <a:t>phan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3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Tuan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zan</a:t>
            </a:r>
            <a:r>
              <a:rPr lang="en-US" sz="3900" dirty="0"/>
              <a:t> </a:t>
            </a:r>
            <a:r>
              <a:rPr lang="en-US" sz="3900" dirty="0" err="1"/>
              <a:t>caan</a:t>
            </a:r>
            <a:r>
              <a:rPr lang="en-US" sz="3900" dirty="0"/>
              <a:t> a </a:t>
            </a:r>
            <a:r>
              <a:rPr lang="en-US" sz="3900" dirty="0" err="1"/>
              <a:t>ra</a:t>
            </a:r>
            <a:r>
              <a:rPr lang="en-US" sz="3900" dirty="0"/>
              <a:t> </a:t>
            </a:r>
            <a:r>
              <a:rPr lang="en-US" sz="3900" dirty="0" err="1"/>
              <a:t>lio</a:t>
            </a:r>
            <a:r>
              <a:rPr lang="en-US" sz="3900" dirty="0"/>
              <a:t>, Chun </a:t>
            </a:r>
            <a:r>
              <a:rPr lang="en-US" sz="3900" dirty="0" err="1"/>
              <a:t>ni</a:t>
            </a:r>
            <a:r>
              <a:rPr lang="en-US" sz="3900" dirty="0"/>
              <a:t> </a:t>
            </a:r>
            <a:r>
              <a:rPr lang="en-US" sz="3900" dirty="0" err="1"/>
              <a:t>lin</a:t>
            </a:r>
            <a:r>
              <a:rPr lang="en-US" sz="3900" dirty="0"/>
              <a:t> ah </a:t>
            </a:r>
            <a:r>
              <a:rPr lang="en-US" sz="3900" dirty="0" err="1"/>
              <a:t>tuan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Chun </a:t>
            </a:r>
            <a:r>
              <a:rPr lang="en-US" sz="3900" dirty="0" err="1"/>
              <a:t>lai</a:t>
            </a:r>
            <a:r>
              <a:rPr lang="en-US" sz="3900" dirty="0"/>
              <a:t> </a:t>
            </a:r>
            <a:r>
              <a:rPr lang="en-US" sz="3900" dirty="0" err="1"/>
              <a:t>cer</a:t>
            </a:r>
            <a:r>
              <a:rPr lang="en-US" sz="3900" dirty="0"/>
              <a:t> </a:t>
            </a:r>
            <a:r>
              <a:rPr lang="en-US" sz="3900" dirty="0" err="1"/>
              <a:t>hmanh</a:t>
            </a:r>
            <a:r>
              <a:rPr lang="en-US" sz="3900" dirty="0"/>
              <a:t> ah </a:t>
            </a:r>
            <a:r>
              <a:rPr lang="en-US" sz="3900" dirty="0" err="1"/>
              <a:t>tuan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Dinh</a:t>
            </a:r>
            <a:r>
              <a:rPr lang="en-US" sz="3900" dirty="0"/>
              <a:t> </a:t>
            </a:r>
            <a:r>
              <a:rPr lang="en-US" sz="3900" dirty="0" err="1"/>
              <a:t>caan</a:t>
            </a:r>
            <a:r>
              <a:rPr lang="en-US" sz="3900" dirty="0"/>
              <a:t> a </a:t>
            </a:r>
            <a:r>
              <a:rPr lang="en-US" sz="3900" dirty="0" err="1"/>
              <a:t>phan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Mit-thep</a:t>
            </a:r>
            <a:r>
              <a:rPr lang="en-US" sz="3900" dirty="0"/>
              <a:t> </a:t>
            </a:r>
            <a:r>
              <a:rPr lang="en-US" sz="3900" dirty="0" err="1"/>
              <a:t>kar</a:t>
            </a:r>
            <a:r>
              <a:rPr lang="en-US" sz="3900" dirty="0"/>
              <a:t> </a:t>
            </a:r>
            <a:r>
              <a:rPr lang="en-US" sz="3900" dirty="0" err="1"/>
              <a:t>hmanh</a:t>
            </a:r>
            <a:r>
              <a:rPr lang="en-US" sz="3900" dirty="0"/>
              <a:t> </a:t>
            </a:r>
            <a:r>
              <a:rPr lang="en-US" sz="3900" dirty="0" err="1"/>
              <a:t>dai</a:t>
            </a:r>
            <a:r>
              <a:rPr lang="en-US" sz="3900" dirty="0"/>
              <a:t> </a:t>
            </a:r>
            <a:r>
              <a:rPr lang="en-US" sz="3900" dirty="0" err="1"/>
              <a:t>thlang</a:t>
            </a:r>
            <a:r>
              <a:rPr lang="en-US" sz="3900" dirty="0"/>
              <a:t> </a:t>
            </a:r>
            <a:r>
              <a:rPr lang="en-US" sz="3900" dirty="0" err="1"/>
              <a:t>hlah</a:t>
            </a:r>
            <a:r>
              <a:rPr lang="en-US" sz="3900" dirty="0"/>
              <a:t>, Chaw-</a:t>
            </a:r>
            <a:r>
              <a:rPr lang="en-US" sz="3900" dirty="0" err="1"/>
              <a:t>hlawn</a:t>
            </a:r>
            <a:r>
              <a:rPr lang="en-US" sz="3900" dirty="0"/>
              <a:t> </a:t>
            </a:r>
            <a:r>
              <a:rPr lang="en-US" sz="3900" dirty="0" err="1"/>
              <a:t>khon</a:t>
            </a:r>
            <a:r>
              <a:rPr lang="en-US" sz="3900" dirty="0"/>
              <a:t> </a:t>
            </a:r>
            <a:r>
              <a:rPr lang="en-US" sz="3900" dirty="0" err="1"/>
              <a:t>caan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, Mi </a:t>
            </a:r>
            <a:r>
              <a:rPr lang="en-US" sz="3900" dirty="0" err="1"/>
              <a:t>rian</a:t>
            </a:r>
            <a:r>
              <a:rPr lang="en-US" sz="3900" dirty="0"/>
              <a:t> </a:t>
            </a:r>
            <a:r>
              <a:rPr lang="en-US" sz="3900" dirty="0" err="1"/>
              <a:t>tuan</a:t>
            </a:r>
            <a:r>
              <a:rPr lang="en-US" sz="3900" dirty="0"/>
              <a:t> </a:t>
            </a:r>
            <a:r>
              <a:rPr lang="en-US" sz="3900" dirty="0" err="1"/>
              <a:t>ti</a:t>
            </a:r>
            <a:r>
              <a:rPr lang="en-US" sz="3900" dirty="0"/>
              <a:t> </a:t>
            </a:r>
            <a:r>
              <a:rPr lang="en-US" sz="3900" dirty="0" err="1"/>
              <a:t>lonak</a:t>
            </a:r>
            <a:r>
              <a:rPr lang="en-US" sz="3900" dirty="0"/>
              <a:t> </a:t>
            </a:r>
            <a:r>
              <a:rPr lang="en-US" sz="3900" dirty="0" err="1"/>
              <a:t>caan</a:t>
            </a:r>
            <a:r>
              <a:rPr lang="en-US" sz="3900" dirty="0"/>
              <a:t> </a:t>
            </a:r>
            <a:r>
              <a:rPr lang="en-US" sz="3900" dirty="0" err="1"/>
              <a:t>zan</a:t>
            </a:r>
            <a:r>
              <a:rPr lang="en-US" sz="3900" dirty="0"/>
              <a:t> a </a:t>
            </a:r>
            <a:r>
              <a:rPr lang="en-US" sz="3900" dirty="0" err="1"/>
              <a:t>phan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3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Tuan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zan</a:t>
            </a:r>
            <a:r>
              <a:rPr lang="en-US" sz="3900" dirty="0"/>
              <a:t> </a:t>
            </a:r>
            <a:r>
              <a:rPr lang="en-US" sz="3900" dirty="0" err="1"/>
              <a:t>caan</a:t>
            </a:r>
            <a:r>
              <a:rPr lang="en-US" sz="3900" dirty="0"/>
              <a:t> a </a:t>
            </a:r>
            <a:r>
              <a:rPr lang="en-US" sz="3900" dirty="0" err="1"/>
              <a:t>ra</a:t>
            </a:r>
            <a:r>
              <a:rPr lang="en-US" sz="3900" dirty="0"/>
              <a:t> </a:t>
            </a:r>
            <a:r>
              <a:rPr lang="en-US" sz="3900" dirty="0" err="1"/>
              <a:t>lio</a:t>
            </a:r>
            <a:r>
              <a:rPr lang="en-US" sz="3900" dirty="0"/>
              <a:t>, </a:t>
            </a:r>
            <a:r>
              <a:rPr lang="en-US" sz="3900" dirty="0" err="1"/>
              <a:t>Atu</a:t>
            </a:r>
            <a:r>
              <a:rPr lang="en-US" sz="3900" dirty="0"/>
              <a:t> </a:t>
            </a:r>
            <a:r>
              <a:rPr lang="en-US" sz="3900" dirty="0" err="1"/>
              <a:t>ni</a:t>
            </a:r>
            <a:r>
              <a:rPr lang="en-US" sz="3900" dirty="0"/>
              <a:t> a </a:t>
            </a:r>
            <a:r>
              <a:rPr lang="en-US" sz="3900" dirty="0" err="1"/>
              <a:t>tla</a:t>
            </a:r>
            <a:r>
              <a:rPr lang="en-US" sz="3900" dirty="0"/>
              <a:t> </a:t>
            </a:r>
            <a:r>
              <a:rPr lang="en-US" sz="3900" dirty="0" err="1"/>
              <a:t>lio</a:t>
            </a:r>
            <a:r>
              <a:rPr lang="en-US" sz="3900" dirty="0"/>
              <a:t>, Van </a:t>
            </a:r>
            <a:r>
              <a:rPr lang="en-US" sz="3900" dirty="0" err="1"/>
              <a:t>kam</a:t>
            </a:r>
            <a:r>
              <a:rPr lang="en-US" sz="3900" dirty="0"/>
              <a:t> a </a:t>
            </a:r>
            <a:r>
              <a:rPr lang="en-US" sz="3900" dirty="0" err="1"/>
              <a:t>ceu</a:t>
            </a:r>
            <a:r>
              <a:rPr lang="en-US" sz="3900" dirty="0"/>
              <a:t> </a:t>
            </a:r>
            <a:r>
              <a:rPr lang="en-US" sz="3900" dirty="0" err="1"/>
              <a:t>chungah</a:t>
            </a:r>
            <a:r>
              <a:rPr lang="en-US" sz="3900" dirty="0"/>
              <a:t> </a:t>
            </a:r>
            <a:r>
              <a:rPr lang="en-US" sz="3900" dirty="0" err="1"/>
              <a:t>hin</a:t>
            </a:r>
            <a:r>
              <a:rPr lang="en-US" sz="3900" dirty="0"/>
              <a:t>, Tuan </a:t>
            </a:r>
            <a:r>
              <a:rPr lang="en-US" sz="3900" dirty="0" err="1"/>
              <a:t>tuah</a:t>
            </a:r>
            <a:r>
              <a:rPr lang="en-US" sz="3900" dirty="0"/>
              <a:t> a </a:t>
            </a:r>
            <a:r>
              <a:rPr lang="en-US" sz="3900" dirty="0" err="1"/>
              <a:t>liam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A </a:t>
            </a:r>
            <a:r>
              <a:rPr lang="en-US" sz="3900" dirty="0" err="1"/>
              <a:t>hmanung</a:t>
            </a:r>
            <a:r>
              <a:rPr lang="en-US" sz="3900" dirty="0"/>
              <a:t> </a:t>
            </a:r>
            <a:r>
              <a:rPr lang="en-US" sz="3900" dirty="0" err="1"/>
              <a:t>bik</a:t>
            </a:r>
            <a:r>
              <a:rPr lang="en-US" sz="3900" dirty="0"/>
              <a:t> </a:t>
            </a:r>
            <a:r>
              <a:rPr lang="en-US" sz="3900" dirty="0" err="1"/>
              <a:t>ceunak</a:t>
            </a:r>
            <a:r>
              <a:rPr lang="en-US" sz="3900" dirty="0"/>
              <a:t> cu, A </a:t>
            </a:r>
            <a:r>
              <a:rPr lang="en-US" sz="3900" dirty="0" err="1"/>
              <a:t>lanh</a:t>
            </a:r>
            <a:r>
              <a:rPr lang="en-US" sz="3900" dirty="0"/>
              <a:t> </a:t>
            </a:r>
            <a:r>
              <a:rPr lang="en-US" sz="3900" dirty="0" err="1"/>
              <a:t>dih</a:t>
            </a:r>
            <a:r>
              <a:rPr lang="en-US" sz="3900" dirty="0"/>
              <a:t> </a:t>
            </a:r>
            <a:r>
              <a:rPr lang="en-US" sz="3900" dirty="0" err="1"/>
              <a:t>hlanah</a:t>
            </a:r>
            <a:r>
              <a:rPr lang="en-US" sz="3900" dirty="0"/>
              <a:t> </a:t>
            </a:r>
            <a:r>
              <a:rPr lang="en-US" sz="3900" dirty="0" err="1"/>
              <a:t>hin</a:t>
            </a:r>
            <a:r>
              <a:rPr lang="en-US" sz="3900" dirty="0"/>
              <a:t>, Tuan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khua</a:t>
            </a:r>
            <a:r>
              <a:rPr lang="en-US" sz="3900" dirty="0"/>
              <a:t> a </a:t>
            </a:r>
            <a:r>
              <a:rPr lang="en-US" sz="3900" dirty="0" err="1"/>
              <a:t>muihnak</a:t>
            </a:r>
            <a:r>
              <a:rPr lang="en-US" sz="3900" dirty="0"/>
              <a:t> </a:t>
            </a:r>
            <a:r>
              <a:rPr lang="en-US" sz="3900" dirty="0" err="1"/>
              <a:t>caan</a:t>
            </a:r>
            <a:r>
              <a:rPr lang="en-US" sz="3900" dirty="0"/>
              <a:t> </a:t>
            </a:r>
            <a:r>
              <a:rPr lang="en-US" sz="3900" dirty="0" err="1"/>
              <a:t>zan</a:t>
            </a:r>
            <a:r>
              <a:rPr lang="en-US" sz="3900" dirty="0"/>
              <a:t> a </a:t>
            </a:r>
            <a:r>
              <a:rPr lang="en-US" sz="3900" dirty="0" err="1"/>
              <a:t>phan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3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23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287. KAN PHILH BAL LAI LO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</a:t>
            </a:r>
            <a:r>
              <a:rPr lang="en-US" sz="3900" dirty="0" err="1"/>
              <a:t>Ab</a:t>
            </a:r>
            <a:endParaRPr lang="en-US" sz="3900" dirty="0"/>
          </a:p>
        </p:txBody>
      </p:sp>
    </p:spTree>
  </p:cSld>
  <p:clrMapOvr>
    <a:masterClrMapping/>
  </p:clrMapOvr>
</p:sld>
</file>

<file path=ppt/slides/slide23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"Kan </a:t>
            </a:r>
            <a:r>
              <a:rPr lang="en-US" sz="3900" dirty="0" err="1"/>
              <a:t>philh</a:t>
            </a:r>
            <a:r>
              <a:rPr lang="en-US" sz="3900" dirty="0"/>
              <a:t> bal </a:t>
            </a:r>
            <a:r>
              <a:rPr lang="en-US" sz="3900" dirty="0" err="1"/>
              <a:t>lai</a:t>
            </a:r>
            <a:r>
              <a:rPr lang="en-US" sz="3900" dirty="0"/>
              <a:t> lo," </a:t>
            </a:r>
            <a:r>
              <a:rPr lang="en-US" sz="3900" dirty="0" err="1"/>
              <a:t>ti</a:t>
            </a:r>
            <a:r>
              <a:rPr lang="en-US" sz="3900" dirty="0"/>
              <a:t> </a:t>
            </a:r>
            <a:r>
              <a:rPr lang="en-US" sz="3900" dirty="0" err="1"/>
              <a:t>bia-kamnak</a:t>
            </a:r>
            <a:r>
              <a:rPr lang="en-US" sz="3900" dirty="0"/>
              <a:t> </a:t>
            </a:r>
            <a:r>
              <a:rPr lang="en-US" sz="3900" dirty="0" err="1"/>
              <a:t>thawngin</a:t>
            </a:r>
            <a:r>
              <a:rPr lang="en-US" sz="3900" dirty="0"/>
              <a:t>, Ka </a:t>
            </a:r>
            <a:r>
              <a:rPr lang="en-US" sz="3900" dirty="0" err="1"/>
              <a:t>nunnak</a:t>
            </a:r>
            <a:r>
              <a:rPr lang="en-US" sz="3900" dirty="0"/>
              <a:t> cu </a:t>
            </a:r>
            <a:r>
              <a:rPr lang="en-US" sz="3900" dirty="0" err="1"/>
              <a:t>zeihmanh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 </a:t>
            </a:r>
            <a:r>
              <a:rPr lang="en-US" sz="3900" dirty="0" err="1"/>
              <a:t>hrawk</a:t>
            </a:r>
            <a:r>
              <a:rPr lang="en-US" sz="3900" dirty="0"/>
              <a:t> </a:t>
            </a:r>
            <a:r>
              <a:rPr lang="en-US" sz="3900" dirty="0" err="1"/>
              <a:t>kho</a:t>
            </a:r>
            <a:r>
              <a:rPr lang="en-US" sz="3900" dirty="0"/>
              <a:t> lo, </a:t>
            </a:r>
            <a:r>
              <a:rPr lang="en-US" sz="3900" dirty="0" err="1"/>
              <a:t>Vawlei</a:t>
            </a:r>
            <a:r>
              <a:rPr lang="en-US" sz="3900" dirty="0"/>
              <a:t> ah </a:t>
            </a:r>
            <a:r>
              <a:rPr lang="en-US" sz="3900" dirty="0" err="1"/>
              <a:t>zan</a:t>
            </a:r>
            <a:r>
              <a:rPr lang="en-US" sz="3900" dirty="0"/>
              <a:t> </a:t>
            </a:r>
            <a:r>
              <a:rPr lang="en-US" sz="3900" dirty="0" err="1"/>
              <a:t>muihnak</a:t>
            </a:r>
            <a:r>
              <a:rPr lang="en-US" sz="3900" dirty="0"/>
              <a:t> </a:t>
            </a:r>
            <a:r>
              <a:rPr lang="en-US" sz="3900" dirty="0" err="1"/>
              <a:t>caan</a:t>
            </a:r>
            <a:r>
              <a:rPr lang="en-US" sz="3900" dirty="0"/>
              <a:t> </a:t>
            </a:r>
            <a:r>
              <a:rPr lang="en-US" sz="3900" dirty="0" err="1"/>
              <a:t>tlung</a:t>
            </a:r>
            <a:r>
              <a:rPr lang="en-US" sz="3900" dirty="0"/>
              <a:t> </a:t>
            </a:r>
            <a:r>
              <a:rPr lang="en-US" sz="3900" dirty="0" err="1"/>
              <a:t>hmanhsehlaw</a:t>
            </a:r>
            <a:r>
              <a:rPr lang="en-US" sz="3900" dirty="0"/>
              <a:t>, </a:t>
            </a:r>
            <a:r>
              <a:rPr lang="en-US" sz="3900" dirty="0" err="1"/>
              <a:t>Khikhin</a:t>
            </a:r>
            <a:r>
              <a:rPr lang="en-US" sz="3900" dirty="0"/>
              <a:t> </a:t>
            </a:r>
            <a:r>
              <a:rPr lang="en-US" sz="3900" dirty="0" err="1"/>
              <a:t>zungzal</a:t>
            </a:r>
            <a:r>
              <a:rPr lang="en-US" sz="3900" dirty="0"/>
              <a:t> a </a:t>
            </a:r>
            <a:r>
              <a:rPr lang="en-US" sz="3900" dirty="0" err="1"/>
              <a:t>ceumi</a:t>
            </a:r>
            <a:r>
              <a:rPr lang="en-US" sz="3900" dirty="0"/>
              <a:t> </a:t>
            </a:r>
            <a:r>
              <a:rPr lang="en-US" sz="3900" dirty="0" err="1"/>
              <a:t>khua</a:t>
            </a:r>
            <a:r>
              <a:rPr lang="en-US" sz="3900" dirty="0"/>
              <a:t> </a:t>
            </a:r>
            <a:r>
              <a:rPr lang="en-US" sz="3900" dirty="0" err="1"/>
              <a:t>tha</a:t>
            </a:r>
            <a:r>
              <a:rPr lang="en-US" sz="3900" dirty="0"/>
              <a:t> a um.</a:t>
            </a:r>
          </a:p>
        </p:txBody>
      </p:sp>
    </p:spTree>
  </p:cSld>
  <p:clrMapOvr>
    <a:masterClrMapping/>
  </p:clrMapOvr>
</p:sld>
</file>

<file path=ppt/slides/slide23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Kan </a:t>
            </a:r>
            <a:r>
              <a:rPr lang="en-US" sz="3900" dirty="0" err="1"/>
              <a:t>philh</a:t>
            </a:r>
            <a:r>
              <a:rPr lang="en-US" sz="3900" dirty="0"/>
              <a:t> in </a:t>
            </a:r>
            <a:r>
              <a:rPr lang="en-US" sz="3900" dirty="0" err="1"/>
              <a:t>kan</a:t>
            </a:r>
            <a:r>
              <a:rPr lang="en-US" sz="3900" dirty="0"/>
              <a:t> (Kan </a:t>
            </a:r>
            <a:r>
              <a:rPr lang="en-US" sz="3900" dirty="0" err="1"/>
              <a:t>philh</a:t>
            </a:r>
            <a:r>
              <a:rPr lang="en-US" sz="3900" dirty="0"/>
              <a:t> in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kaltak</a:t>
            </a:r>
            <a:r>
              <a:rPr lang="en-US" sz="3900" dirty="0"/>
              <a:t>) </a:t>
            </a:r>
            <a:r>
              <a:rPr lang="en-US" sz="3900" dirty="0" err="1"/>
              <a:t>kaltak</a:t>
            </a:r>
            <a:r>
              <a:rPr lang="en-US" sz="3900" dirty="0"/>
              <a:t> bal </a:t>
            </a:r>
            <a:r>
              <a:rPr lang="en-US" sz="3900" dirty="0" err="1"/>
              <a:t>lai</a:t>
            </a:r>
            <a:r>
              <a:rPr lang="en-US" sz="3900" dirty="0"/>
              <a:t> lo, (bal </a:t>
            </a:r>
            <a:r>
              <a:rPr lang="en-US" sz="3900" dirty="0" err="1"/>
              <a:t>lai</a:t>
            </a:r>
            <a:r>
              <a:rPr lang="en-US" sz="3900" dirty="0"/>
              <a:t> lo, bal </a:t>
            </a:r>
            <a:r>
              <a:rPr lang="en-US" sz="3900" dirty="0" err="1"/>
              <a:t>lai</a:t>
            </a:r>
            <a:r>
              <a:rPr lang="en-US" sz="3900" dirty="0"/>
              <a:t> lo), Ka </a:t>
            </a:r>
            <a:r>
              <a:rPr lang="en-US" sz="3900" dirty="0" err="1"/>
              <a:t>kut</a:t>
            </a:r>
            <a:r>
              <a:rPr lang="en-US" sz="3900" dirty="0"/>
              <a:t> in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tlaih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Ka </a:t>
            </a:r>
            <a:r>
              <a:rPr lang="en-US" sz="3900" dirty="0" err="1"/>
              <a:t>tangah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pom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Kan </a:t>
            </a:r>
            <a:r>
              <a:rPr lang="en-US" sz="3900" dirty="0" err="1"/>
              <a:t>philh</a:t>
            </a:r>
            <a:r>
              <a:rPr lang="en-US" sz="3900" dirty="0"/>
              <a:t> in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kal</a:t>
            </a:r>
            <a:r>
              <a:rPr lang="en-US" sz="3900" dirty="0"/>
              <a:t> (</a:t>
            </a:r>
            <a:r>
              <a:rPr lang="en-US" sz="3900" dirty="0" err="1"/>
              <a:t>tak</a:t>
            </a:r>
            <a:r>
              <a:rPr lang="en-US" sz="3900" dirty="0"/>
              <a:t>,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kal</a:t>
            </a:r>
            <a:r>
              <a:rPr lang="en-US" sz="3900" dirty="0"/>
              <a:t>) </a:t>
            </a:r>
            <a:r>
              <a:rPr lang="en-US" sz="3900" dirty="0" err="1"/>
              <a:t>tak</a:t>
            </a:r>
            <a:r>
              <a:rPr lang="en-US" sz="3900" dirty="0"/>
              <a:t> bal </a:t>
            </a:r>
            <a:r>
              <a:rPr lang="en-US" sz="3900" dirty="0" err="1"/>
              <a:t>lai</a:t>
            </a:r>
            <a:r>
              <a:rPr lang="en-US" sz="3900" dirty="0"/>
              <a:t> lo (</a:t>
            </a:r>
            <a:r>
              <a:rPr lang="en-US" sz="3900" dirty="0" err="1"/>
              <a:t>tak</a:t>
            </a:r>
            <a:r>
              <a:rPr lang="en-US" sz="3900" dirty="0"/>
              <a:t> bal </a:t>
            </a:r>
            <a:r>
              <a:rPr lang="en-US" sz="3900" dirty="0" err="1"/>
              <a:t>lai</a:t>
            </a:r>
            <a:r>
              <a:rPr lang="en-US" sz="3900" dirty="0"/>
              <a:t> lo). ka </a:t>
            </a:r>
            <a:r>
              <a:rPr lang="en-US" sz="3900" dirty="0" err="1"/>
              <a:t>Khamhtu</a:t>
            </a:r>
            <a:r>
              <a:rPr lang="en-US" sz="3900" dirty="0"/>
              <a:t>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si</a:t>
            </a:r>
            <a:r>
              <a:rPr lang="en-US" sz="3900" dirty="0"/>
              <a:t>,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zoh</a:t>
            </a:r>
            <a:r>
              <a:rPr lang="en-US" sz="3900" dirty="0"/>
              <a:t>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3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"Kan </a:t>
            </a:r>
            <a:r>
              <a:rPr lang="en-US" sz="3900" dirty="0" err="1"/>
              <a:t>philh</a:t>
            </a:r>
            <a:r>
              <a:rPr lang="en-US" sz="3900" dirty="0"/>
              <a:t> bal </a:t>
            </a:r>
            <a:r>
              <a:rPr lang="en-US" sz="3900" dirty="0" err="1"/>
              <a:t>lai</a:t>
            </a:r>
            <a:r>
              <a:rPr lang="en-US" sz="3900" dirty="0"/>
              <a:t> lo," </a:t>
            </a:r>
            <a:r>
              <a:rPr lang="en-US" sz="3900" dirty="0" err="1"/>
              <a:t>ti</a:t>
            </a:r>
            <a:r>
              <a:rPr lang="en-US" sz="3900" dirty="0"/>
              <a:t> </a:t>
            </a:r>
            <a:r>
              <a:rPr lang="en-US" sz="3900" dirty="0" err="1"/>
              <a:t>biakamnak</a:t>
            </a:r>
            <a:r>
              <a:rPr lang="en-US" sz="3900" dirty="0"/>
              <a:t> ka </a:t>
            </a:r>
            <a:r>
              <a:rPr lang="en-US" sz="3900" dirty="0" err="1"/>
              <a:t>zumh</a:t>
            </a:r>
            <a:r>
              <a:rPr lang="en-US" sz="3900" dirty="0"/>
              <a:t>, </a:t>
            </a:r>
            <a:r>
              <a:rPr lang="en-US" sz="3900" dirty="0" err="1"/>
              <a:t>Dawtnak</a:t>
            </a:r>
            <a:r>
              <a:rPr lang="en-US" sz="3900" dirty="0"/>
              <a:t> le </a:t>
            </a:r>
            <a:r>
              <a:rPr lang="en-US" sz="3900" dirty="0" err="1"/>
              <a:t>lawmh</a:t>
            </a:r>
            <a:r>
              <a:rPr lang="en-US" sz="3900" dirty="0"/>
              <a:t> </a:t>
            </a:r>
            <a:r>
              <a:rPr lang="en-US" sz="3900" dirty="0" err="1"/>
              <a:t>nak</a:t>
            </a:r>
            <a:r>
              <a:rPr lang="en-US" sz="3900" dirty="0"/>
              <a:t> </a:t>
            </a:r>
            <a:r>
              <a:rPr lang="en-US" sz="3900" dirty="0" err="1"/>
              <a:t>hlasak</a:t>
            </a:r>
            <a:r>
              <a:rPr lang="en-US" sz="3900" dirty="0"/>
              <a:t> in ka </a:t>
            </a:r>
            <a:r>
              <a:rPr lang="en-US" sz="3900" dirty="0" err="1"/>
              <a:t>kal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Vawlei</a:t>
            </a:r>
            <a:r>
              <a:rPr lang="en-US" sz="3900" dirty="0"/>
              <a:t> le ka </a:t>
            </a:r>
            <a:r>
              <a:rPr lang="en-US" sz="3900" dirty="0" err="1"/>
              <a:t>hawi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ka </a:t>
            </a:r>
            <a:r>
              <a:rPr lang="en-US" sz="3900" dirty="0" err="1"/>
              <a:t>hlaw</a:t>
            </a:r>
            <a:r>
              <a:rPr lang="en-US" sz="3900" dirty="0"/>
              <a:t> </a:t>
            </a:r>
            <a:r>
              <a:rPr lang="en-US" sz="3900" dirty="0" err="1"/>
              <a:t>hmanh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, </a:t>
            </a:r>
            <a:r>
              <a:rPr lang="en-US" sz="3900" dirty="0" err="1"/>
              <a:t>Vancung</a:t>
            </a:r>
            <a:r>
              <a:rPr lang="en-US" sz="3900" dirty="0"/>
              <a:t> ka inn ah </a:t>
            </a:r>
            <a:r>
              <a:rPr lang="en-US" sz="3900" dirty="0" err="1"/>
              <a:t>cun</a:t>
            </a:r>
            <a:r>
              <a:rPr lang="en-US" sz="3900" dirty="0"/>
              <a:t> </a:t>
            </a:r>
            <a:r>
              <a:rPr lang="en-US" sz="3900" dirty="0" err="1"/>
              <a:t>philh</a:t>
            </a:r>
            <a:r>
              <a:rPr lang="en-US" sz="3900" dirty="0"/>
              <a:t> </a:t>
            </a:r>
            <a:r>
              <a:rPr lang="en-US" sz="3900" dirty="0" err="1"/>
              <a:t>ni</a:t>
            </a:r>
            <a:r>
              <a:rPr lang="en-US" sz="3900" dirty="0"/>
              <a:t> a um lo.</a:t>
            </a:r>
          </a:p>
        </p:txBody>
      </p:sp>
    </p:spTree>
  </p:cSld>
  <p:clrMapOvr>
    <a:masterClrMapping/>
  </p:clrMapOvr>
</p:sld>
</file>

<file path=ppt/slides/slide23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Kan </a:t>
            </a:r>
            <a:r>
              <a:rPr lang="en-US" sz="3900" dirty="0" err="1"/>
              <a:t>philh</a:t>
            </a:r>
            <a:r>
              <a:rPr lang="en-US" sz="3900" dirty="0"/>
              <a:t> in </a:t>
            </a:r>
            <a:r>
              <a:rPr lang="en-US" sz="3900" dirty="0" err="1"/>
              <a:t>kan</a:t>
            </a:r>
            <a:r>
              <a:rPr lang="en-US" sz="3900" dirty="0"/>
              <a:t> (Kan </a:t>
            </a:r>
            <a:r>
              <a:rPr lang="en-US" sz="3900" dirty="0" err="1"/>
              <a:t>philh</a:t>
            </a:r>
            <a:r>
              <a:rPr lang="en-US" sz="3900" dirty="0"/>
              <a:t> in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kaltak</a:t>
            </a:r>
            <a:r>
              <a:rPr lang="en-US" sz="3900" dirty="0"/>
              <a:t>) </a:t>
            </a:r>
            <a:r>
              <a:rPr lang="en-US" sz="3900" dirty="0" err="1"/>
              <a:t>kaltak</a:t>
            </a:r>
            <a:r>
              <a:rPr lang="en-US" sz="3900" dirty="0"/>
              <a:t> bal </a:t>
            </a:r>
            <a:r>
              <a:rPr lang="en-US" sz="3900" dirty="0" err="1"/>
              <a:t>lai</a:t>
            </a:r>
            <a:r>
              <a:rPr lang="en-US" sz="3900" dirty="0"/>
              <a:t> lo, (bal </a:t>
            </a:r>
            <a:r>
              <a:rPr lang="en-US" sz="3900" dirty="0" err="1"/>
              <a:t>lai</a:t>
            </a:r>
            <a:r>
              <a:rPr lang="en-US" sz="3900" dirty="0"/>
              <a:t> lo, bal </a:t>
            </a:r>
            <a:r>
              <a:rPr lang="en-US" sz="3900" dirty="0" err="1"/>
              <a:t>lai</a:t>
            </a:r>
            <a:r>
              <a:rPr lang="en-US" sz="3900" dirty="0"/>
              <a:t> lo), Ka </a:t>
            </a:r>
            <a:r>
              <a:rPr lang="en-US" sz="3900" dirty="0" err="1"/>
              <a:t>kut</a:t>
            </a:r>
            <a:r>
              <a:rPr lang="en-US" sz="3900" dirty="0"/>
              <a:t> in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tlaih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Ka </a:t>
            </a:r>
            <a:r>
              <a:rPr lang="en-US" sz="3900" dirty="0" err="1"/>
              <a:t>tangah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pom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Kan </a:t>
            </a:r>
            <a:r>
              <a:rPr lang="en-US" sz="3900" dirty="0" err="1"/>
              <a:t>philh</a:t>
            </a:r>
            <a:r>
              <a:rPr lang="en-US" sz="3900" dirty="0"/>
              <a:t> in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kal</a:t>
            </a:r>
            <a:r>
              <a:rPr lang="en-US" sz="3900" dirty="0"/>
              <a:t> (</a:t>
            </a:r>
            <a:r>
              <a:rPr lang="en-US" sz="3900" dirty="0" err="1"/>
              <a:t>tak</a:t>
            </a:r>
            <a:r>
              <a:rPr lang="en-US" sz="3900" dirty="0"/>
              <a:t>,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kal</a:t>
            </a:r>
            <a:r>
              <a:rPr lang="en-US" sz="3900" dirty="0"/>
              <a:t>) </a:t>
            </a:r>
            <a:r>
              <a:rPr lang="en-US" sz="3900" dirty="0" err="1"/>
              <a:t>tak</a:t>
            </a:r>
            <a:r>
              <a:rPr lang="en-US" sz="3900" dirty="0"/>
              <a:t> bal </a:t>
            </a:r>
            <a:r>
              <a:rPr lang="en-US" sz="3900" dirty="0" err="1"/>
              <a:t>lai</a:t>
            </a:r>
            <a:r>
              <a:rPr lang="en-US" sz="3900" dirty="0"/>
              <a:t> lo (</a:t>
            </a:r>
            <a:r>
              <a:rPr lang="en-US" sz="3900" dirty="0" err="1"/>
              <a:t>tak</a:t>
            </a:r>
            <a:r>
              <a:rPr lang="en-US" sz="3900" dirty="0"/>
              <a:t> bal </a:t>
            </a:r>
            <a:r>
              <a:rPr lang="en-US" sz="3900" dirty="0" err="1"/>
              <a:t>lai</a:t>
            </a:r>
            <a:r>
              <a:rPr lang="en-US" sz="3900" dirty="0"/>
              <a:t> lo). ka </a:t>
            </a:r>
            <a:r>
              <a:rPr lang="en-US" sz="3900" dirty="0" err="1"/>
              <a:t>Khamhtu</a:t>
            </a:r>
            <a:r>
              <a:rPr lang="en-US" sz="3900" dirty="0"/>
              <a:t>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si</a:t>
            </a:r>
            <a:r>
              <a:rPr lang="en-US" sz="3900" dirty="0"/>
              <a:t>,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zoh</a:t>
            </a:r>
            <a:r>
              <a:rPr lang="en-US" sz="3900" dirty="0"/>
              <a:t>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3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Sui </a:t>
            </a:r>
            <a:r>
              <a:rPr lang="en-US" sz="3900" dirty="0" err="1"/>
              <a:t>kutka</a:t>
            </a:r>
            <a:r>
              <a:rPr lang="en-US" sz="3900" dirty="0"/>
              <a:t> </a:t>
            </a:r>
            <a:r>
              <a:rPr lang="en-US" sz="3900" dirty="0" err="1"/>
              <a:t>hram</a:t>
            </a:r>
            <a:r>
              <a:rPr lang="en-US" sz="3900" dirty="0"/>
              <a:t> ah </a:t>
            </a:r>
            <a:r>
              <a:rPr lang="en-US" sz="3900" dirty="0" err="1"/>
              <a:t>keimah</a:t>
            </a:r>
            <a:r>
              <a:rPr lang="en-US" sz="3900" dirty="0"/>
              <a:t> ka dir </a:t>
            </a:r>
            <a:r>
              <a:rPr lang="en-US" sz="3900" dirty="0" err="1"/>
              <a:t>tikah</a:t>
            </a:r>
            <a:r>
              <a:rPr lang="en-US" sz="3900" dirty="0"/>
              <a:t>, </a:t>
            </a:r>
            <a:r>
              <a:rPr lang="en-US" sz="3900" dirty="0" err="1"/>
              <a:t>Ngaih-chiatnak</a:t>
            </a:r>
            <a:r>
              <a:rPr lang="en-US" sz="3900" dirty="0"/>
              <a:t> le </a:t>
            </a:r>
            <a:r>
              <a:rPr lang="en-US" sz="3900" dirty="0" err="1"/>
              <a:t>harnak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 an lo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Zeitluk</a:t>
            </a:r>
            <a:r>
              <a:rPr lang="en-US" sz="3900" dirty="0"/>
              <a:t> </a:t>
            </a:r>
            <a:r>
              <a:rPr lang="en-US" sz="3900" dirty="0" err="1"/>
              <a:t>ngaih</a:t>
            </a:r>
            <a:r>
              <a:rPr lang="en-US" sz="3900" dirty="0"/>
              <a:t> </a:t>
            </a:r>
            <a:r>
              <a:rPr lang="en-US" sz="3900" dirty="0" err="1"/>
              <a:t>nuammi</a:t>
            </a:r>
            <a:r>
              <a:rPr lang="en-US" sz="3900" dirty="0"/>
              <a:t> </a:t>
            </a:r>
            <a:r>
              <a:rPr lang="en-US" sz="3900" dirty="0" err="1"/>
              <a:t>thawngthanhnak</a:t>
            </a:r>
            <a:r>
              <a:rPr lang="en-US" sz="3900" dirty="0"/>
              <a:t> </a:t>
            </a:r>
            <a:r>
              <a:rPr lang="en-US" sz="3900" dirty="0" err="1"/>
              <a:t>dah</a:t>
            </a:r>
            <a:r>
              <a:rPr lang="en-US" sz="3900" dirty="0"/>
              <a:t>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"</a:t>
            </a:r>
            <a:r>
              <a:rPr lang="en-US" sz="3900" dirty="0" err="1"/>
              <a:t>Zumh</a:t>
            </a:r>
            <a:r>
              <a:rPr lang="en-US" sz="3900" dirty="0"/>
              <a:t> </a:t>
            </a:r>
            <a:r>
              <a:rPr lang="en-US" sz="3900" dirty="0" err="1"/>
              <a:t>tlak</a:t>
            </a:r>
            <a:r>
              <a:rPr lang="en-US" sz="3900" dirty="0"/>
              <a:t> </a:t>
            </a:r>
            <a:r>
              <a:rPr lang="en-US" sz="3900" dirty="0" err="1"/>
              <a:t>saltha</a:t>
            </a:r>
            <a:r>
              <a:rPr lang="en-US" sz="3900" dirty="0"/>
              <a:t> </a:t>
            </a:r>
            <a:r>
              <a:rPr lang="en-US" sz="3900" dirty="0" err="1"/>
              <a:t>lut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," </a:t>
            </a:r>
            <a:r>
              <a:rPr lang="en-US" sz="3900" dirty="0" err="1"/>
              <a:t>ti</a:t>
            </a:r>
            <a:r>
              <a:rPr lang="en-US" sz="3900" dirty="0"/>
              <a:t> </a:t>
            </a:r>
            <a:r>
              <a:rPr lang="en-US" sz="3900" dirty="0" err="1"/>
              <a:t>aan</a:t>
            </a:r>
            <a:r>
              <a:rPr lang="en-US" sz="3900" dirty="0"/>
              <a:t>-ka </a:t>
            </a:r>
            <a:r>
              <a:rPr lang="en-US" sz="3900" dirty="0" err="1"/>
              <a:t>biak</a:t>
            </a:r>
            <a:r>
              <a:rPr lang="en-US" sz="3900" dirty="0"/>
              <a:t> cu.</a:t>
            </a:r>
          </a:p>
        </p:txBody>
      </p:sp>
    </p:spTree>
  </p:cSld>
  <p:clrMapOvr>
    <a:masterClrMapping/>
  </p:clrMapOvr>
</p:sld>
</file>

<file path=ppt/slides/slide23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Kan </a:t>
            </a:r>
            <a:r>
              <a:rPr lang="en-US" sz="3900" dirty="0" err="1"/>
              <a:t>philh</a:t>
            </a:r>
            <a:r>
              <a:rPr lang="en-US" sz="3900" dirty="0"/>
              <a:t> in </a:t>
            </a:r>
            <a:r>
              <a:rPr lang="en-US" sz="3900" dirty="0" err="1"/>
              <a:t>kan</a:t>
            </a:r>
            <a:r>
              <a:rPr lang="en-US" sz="3900" dirty="0"/>
              <a:t> (Kan </a:t>
            </a:r>
            <a:r>
              <a:rPr lang="en-US" sz="3900" dirty="0" err="1"/>
              <a:t>philh</a:t>
            </a:r>
            <a:r>
              <a:rPr lang="en-US" sz="3900" dirty="0"/>
              <a:t> in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kaltak</a:t>
            </a:r>
            <a:r>
              <a:rPr lang="en-US" sz="3900" dirty="0"/>
              <a:t>) </a:t>
            </a:r>
            <a:r>
              <a:rPr lang="en-US" sz="3900" dirty="0" err="1"/>
              <a:t>kaltak</a:t>
            </a:r>
            <a:r>
              <a:rPr lang="en-US" sz="3900" dirty="0"/>
              <a:t> bal </a:t>
            </a:r>
            <a:r>
              <a:rPr lang="en-US" sz="3900" dirty="0" err="1"/>
              <a:t>lai</a:t>
            </a:r>
            <a:r>
              <a:rPr lang="en-US" sz="3900" dirty="0"/>
              <a:t> lo, (bal </a:t>
            </a:r>
            <a:r>
              <a:rPr lang="en-US" sz="3900" dirty="0" err="1"/>
              <a:t>lai</a:t>
            </a:r>
            <a:r>
              <a:rPr lang="en-US" sz="3900" dirty="0"/>
              <a:t> lo, bal </a:t>
            </a:r>
            <a:r>
              <a:rPr lang="en-US" sz="3900" dirty="0" err="1"/>
              <a:t>lai</a:t>
            </a:r>
            <a:r>
              <a:rPr lang="en-US" sz="3900" dirty="0"/>
              <a:t> lo), Ka </a:t>
            </a:r>
            <a:r>
              <a:rPr lang="en-US" sz="3900" dirty="0" err="1"/>
              <a:t>kut</a:t>
            </a:r>
            <a:r>
              <a:rPr lang="en-US" sz="3900" dirty="0"/>
              <a:t> in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tlaih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Ka </a:t>
            </a:r>
            <a:r>
              <a:rPr lang="en-US" sz="3900" dirty="0" err="1"/>
              <a:t>tangah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pom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Kan </a:t>
            </a:r>
            <a:r>
              <a:rPr lang="en-US" sz="3900" dirty="0" err="1"/>
              <a:t>philh</a:t>
            </a:r>
            <a:r>
              <a:rPr lang="en-US" sz="3900" dirty="0"/>
              <a:t> in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kal</a:t>
            </a:r>
            <a:r>
              <a:rPr lang="en-US" sz="3900" dirty="0"/>
              <a:t> (</a:t>
            </a:r>
            <a:r>
              <a:rPr lang="en-US" sz="3900" dirty="0" err="1"/>
              <a:t>tak</a:t>
            </a:r>
            <a:r>
              <a:rPr lang="en-US" sz="3900" dirty="0"/>
              <a:t>,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kal</a:t>
            </a:r>
            <a:r>
              <a:rPr lang="en-US" sz="3900" dirty="0"/>
              <a:t>) </a:t>
            </a:r>
            <a:r>
              <a:rPr lang="en-US" sz="3900" dirty="0" err="1"/>
              <a:t>tak</a:t>
            </a:r>
            <a:r>
              <a:rPr lang="en-US" sz="3900" dirty="0"/>
              <a:t> bal </a:t>
            </a:r>
            <a:r>
              <a:rPr lang="en-US" sz="3900" dirty="0" err="1"/>
              <a:t>lai</a:t>
            </a:r>
            <a:r>
              <a:rPr lang="en-US" sz="3900" dirty="0"/>
              <a:t> lo (</a:t>
            </a:r>
            <a:r>
              <a:rPr lang="en-US" sz="3900" dirty="0" err="1"/>
              <a:t>tak</a:t>
            </a:r>
            <a:r>
              <a:rPr lang="en-US" sz="3900" dirty="0"/>
              <a:t> bal </a:t>
            </a:r>
            <a:r>
              <a:rPr lang="en-US" sz="3900" dirty="0" err="1"/>
              <a:t>lai</a:t>
            </a:r>
            <a:r>
              <a:rPr lang="en-US" sz="3900" dirty="0"/>
              <a:t> lo). ka </a:t>
            </a:r>
            <a:r>
              <a:rPr lang="en-US" sz="3900" dirty="0" err="1"/>
              <a:t>Khamhtu</a:t>
            </a:r>
            <a:r>
              <a:rPr lang="en-US" sz="3900" dirty="0"/>
              <a:t>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si</a:t>
            </a:r>
            <a:r>
              <a:rPr lang="en-US" sz="3900" dirty="0"/>
              <a:t>,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zoh</a:t>
            </a:r>
            <a:r>
              <a:rPr lang="en-US" sz="3900" dirty="0"/>
              <a:t>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3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23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288. DANIEL ZIA A ZULMI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Bb</a:t>
            </a:r>
          </a:p>
        </p:txBody>
      </p:sp>
    </p:spTree>
  </p:cSld>
  <p:clrMapOvr>
    <a:masterClrMapping/>
  </p:clrMapOvr>
</p:sld>
</file>

<file path=ppt/slides/slide23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nawl</a:t>
            </a:r>
            <a:r>
              <a:rPr lang="en-US" sz="3900" dirty="0"/>
              <a:t> a </a:t>
            </a:r>
            <a:r>
              <a:rPr lang="en-US" sz="3900" dirty="0" err="1"/>
              <a:t>ngaimi</a:t>
            </a:r>
            <a:r>
              <a:rPr lang="en-US" sz="3900" dirty="0"/>
              <a:t> cu, </a:t>
            </a:r>
            <a:r>
              <a:rPr lang="en-US" sz="3900" dirty="0" err="1"/>
              <a:t>Ruahchan</a:t>
            </a:r>
            <a:r>
              <a:rPr lang="en-US" sz="3900" dirty="0"/>
              <a:t> </a:t>
            </a:r>
            <a:r>
              <a:rPr lang="en-US" sz="3900" dirty="0" err="1"/>
              <a:t>awk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, </a:t>
            </a:r>
            <a:r>
              <a:rPr lang="en-US" sz="3900" dirty="0" err="1"/>
              <a:t>Da-niel</a:t>
            </a:r>
            <a:r>
              <a:rPr lang="en-US" sz="3900" dirty="0"/>
              <a:t> </a:t>
            </a:r>
            <a:r>
              <a:rPr lang="en-US" sz="3900" dirty="0" err="1"/>
              <a:t>bangin</a:t>
            </a:r>
            <a:r>
              <a:rPr lang="en-US" sz="3900" dirty="0"/>
              <a:t> </a:t>
            </a:r>
            <a:r>
              <a:rPr lang="en-US" sz="3900" dirty="0" err="1"/>
              <a:t>ul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u, </a:t>
            </a:r>
            <a:r>
              <a:rPr lang="en-US" sz="3900" dirty="0" err="1"/>
              <a:t>Thlachuah</a:t>
            </a:r>
            <a:r>
              <a:rPr lang="en-US" sz="3900" dirty="0"/>
              <a:t> </a:t>
            </a:r>
            <a:r>
              <a:rPr lang="en-US" sz="3900" dirty="0" err="1"/>
              <a:t>ti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u </a:t>
            </a:r>
            <a:r>
              <a:rPr lang="en-US" sz="3900" dirty="0" err="1"/>
              <a:t>si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3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Da-niel</a:t>
            </a:r>
            <a:r>
              <a:rPr lang="en-US" sz="3900" dirty="0"/>
              <a:t> </a:t>
            </a:r>
            <a:r>
              <a:rPr lang="en-US" sz="3900" dirty="0" err="1"/>
              <a:t>bantuk</a:t>
            </a:r>
            <a:r>
              <a:rPr lang="en-US" sz="3900" dirty="0"/>
              <a:t> </a:t>
            </a:r>
            <a:r>
              <a:rPr lang="en-US" sz="3900" dirty="0" err="1"/>
              <a:t>ngamh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Pakhat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ngamh</a:t>
            </a:r>
            <a:r>
              <a:rPr lang="en-US" sz="3900" dirty="0"/>
              <a:t> u, </a:t>
            </a:r>
            <a:r>
              <a:rPr lang="en-US" sz="3900" dirty="0" err="1"/>
              <a:t>Ruahchannak</a:t>
            </a:r>
            <a:r>
              <a:rPr lang="en-US" sz="3900" dirty="0"/>
              <a:t> </a:t>
            </a:r>
            <a:r>
              <a:rPr lang="en-US" sz="3900" dirty="0" err="1"/>
              <a:t>ngeih</a:t>
            </a:r>
            <a:r>
              <a:rPr lang="en-US" sz="3900" dirty="0"/>
              <a:t> </a:t>
            </a:r>
            <a:r>
              <a:rPr lang="en-US" sz="3900" dirty="0" err="1"/>
              <a:t>awk</a:t>
            </a:r>
            <a:r>
              <a:rPr lang="en-US" sz="3900" dirty="0"/>
              <a:t> </a:t>
            </a:r>
            <a:r>
              <a:rPr lang="en-US" sz="3900" dirty="0" err="1"/>
              <a:t>ngamh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Chim</a:t>
            </a:r>
            <a:r>
              <a:rPr lang="en-US" sz="3900" dirty="0"/>
              <a:t> </a:t>
            </a:r>
            <a:r>
              <a:rPr lang="en-US" sz="3900" dirty="0" err="1"/>
              <a:t>zong</a:t>
            </a:r>
            <a:r>
              <a:rPr lang="en-US" sz="3900" dirty="0"/>
              <a:t> </a:t>
            </a:r>
            <a:r>
              <a:rPr lang="en-US" sz="3900" dirty="0" err="1"/>
              <a:t>ngamh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u.</a:t>
            </a:r>
          </a:p>
        </p:txBody>
      </p:sp>
    </p:spTree>
  </p:cSld>
  <p:clrMapOvr>
    <a:masterClrMapping/>
  </p:clrMapOvr>
</p:sld>
</file>

<file path=ppt/slides/slide23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Dir a </a:t>
            </a:r>
            <a:r>
              <a:rPr lang="en-US" sz="3900" dirty="0" err="1"/>
              <a:t>ngamh</a:t>
            </a:r>
            <a:r>
              <a:rPr lang="en-US" sz="3900" dirty="0"/>
              <a:t> </a:t>
            </a:r>
            <a:r>
              <a:rPr lang="en-US" sz="3900" dirty="0" err="1"/>
              <a:t>lomi</a:t>
            </a:r>
            <a:r>
              <a:rPr lang="en-US" sz="3900" dirty="0"/>
              <a:t> vial cu, </a:t>
            </a:r>
            <a:r>
              <a:rPr lang="en-US" sz="3900" dirty="0" err="1"/>
              <a:t>Nunnak</a:t>
            </a:r>
            <a:r>
              <a:rPr lang="en-US" sz="3900" dirty="0"/>
              <a:t> an </a:t>
            </a:r>
            <a:r>
              <a:rPr lang="en-US" sz="3900" dirty="0" err="1"/>
              <a:t>liam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</a:t>
            </a:r>
            <a:r>
              <a:rPr lang="en-US" sz="3900" dirty="0" err="1"/>
              <a:t>Da-niel</a:t>
            </a:r>
            <a:r>
              <a:rPr lang="en-US" sz="3900" dirty="0"/>
              <a:t> bang </a:t>
            </a:r>
            <a:r>
              <a:rPr lang="en-US" sz="3900" dirty="0" err="1"/>
              <a:t>lungfekmi</a:t>
            </a:r>
            <a:r>
              <a:rPr lang="en-US" sz="3900" dirty="0"/>
              <a:t> cu,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caah</a:t>
            </a:r>
            <a:r>
              <a:rPr lang="en-US" sz="3900" dirty="0"/>
              <a:t> an </a:t>
            </a:r>
            <a:r>
              <a:rPr lang="en-US" sz="3900" dirty="0" err="1"/>
              <a:t>thawng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3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Da-niel</a:t>
            </a:r>
            <a:r>
              <a:rPr lang="en-US" sz="3900" dirty="0"/>
              <a:t> </a:t>
            </a:r>
            <a:r>
              <a:rPr lang="en-US" sz="3900" dirty="0" err="1"/>
              <a:t>bantuk</a:t>
            </a:r>
            <a:r>
              <a:rPr lang="en-US" sz="3900" dirty="0"/>
              <a:t> </a:t>
            </a:r>
            <a:r>
              <a:rPr lang="en-US" sz="3900" dirty="0" err="1"/>
              <a:t>ngamh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Pakhat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ngamh</a:t>
            </a:r>
            <a:r>
              <a:rPr lang="en-US" sz="3900" dirty="0"/>
              <a:t> u, </a:t>
            </a:r>
            <a:r>
              <a:rPr lang="en-US" sz="3900" dirty="0" err="1"/>
              <a:t>Ruahchannak</a:t>
            </a:r>
            <a:r>
              <a:rPr lang="en-US" sz="3900" dirty="0"/>
              <a:t> </a:t>
            </a:r>
            <a:r>
              <a:rPr lang="en-US" sz="3900" dirty="0" err="1"/>
              <a:t>ngeih</a:t>
            </a:r>
            <a:r>
              <a:rPr lang="en-US" sz="3900" dirty="0"/>
              <a:t> </a:t>
            </a:r>
            <a:r>
              <a:rPr lang="en-US" sz="3900" dirty="0" err="1"/>
              <a:t>awk</a:t>
            </a:r>
            <a:r>
              <a:rPr lang="en-US" sz="3900" dirty="0"/>
              <a:t> </a:t>
            </a:r>
            <a:r>
              <a:rPr lang="en-US" sz="3900" dirty="0" err="1"/>
              <a:t>ngamh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Chim</a:t>
            </a:r>
            <a:r>
              <a:rPr lang="en-US" sz="3900" dirty="0"/>
              <a:t> </a:t>
            </a:r>
            <a:r>
              <a:rPr lang="en-US" sz="3900" dirty="0" err="1"/>
              <a:t>zong</a:t>
            </a:r>
            <a:r>
              <a:rPr lang="en-US" sz="3900" dirty="0"/>
              <a:t> </a:t>
            </a:r>
            <a:r>
              <a:rPr lang="en-US" sz="3900" dirty="0" err="1"/>
              <a:t>ngamh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u.</a:t>
            </a:r>
          </a:p>
        </p:txBody>
      </p:sp>
    </p:spTree>
  </p:cSld>
  <p:clrMapOvr>
    <a:masterClrMapping/>
  </p:clrMapOvr>
</p:sld>
</file>

<file path=ppt/slides/slide23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Sual</a:t>
            </a:r>
            <a:r>
              <a:rPr lang="en-US" sz="3900" dirty="0"/>
              <a:t> </a:t>
            </a:r>
            <a:r>
              <a:rPr lang="en-US" sz="3900" dirty="0" err="1"/>
              <a:t>fakpi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</a:t>
            </a:r>
            <a:r>
              <a:rPr lang="en-US" sz="3900" dirty="0" err="1"/>
              <a:t>duhmi</a:t>
            </a:r>
            <a:r>
              <a:rPr lang="en-US" sz="3900" dirty="0"/>
              <a:t> cu, Tam an um </a:t>
            </a:r>
            <a:r>
              <a:rPr lang="en-US" sz="3900" dirty="0" err="1"/>
              <a:t>ngaingai</a:t>
            </a:r>
            <a:r>
              <a:rPr lang="en-US" sz="3900" dirty="0"/>
              <a:t>, </a:t>
            </a:r>
            <a:r>
              <a:rPr lang="en-US" sz="3900" dirty="0" err="1"/>
              <a:t>Da-niel</a:t>
            </a:r>
            <a:r>
              <a:rPr lang="en-US" sz="3900" dirty="0"/>
              <a:t> </a:t>
            </a:r>
            <a:r>
              <a:rPr lang="en-US" sz="3900" dirty="0" err="1"/>
              <a:t>zia</a:t>
            </a:r>
            <a:r>
              <a:rPr lang="en-US" sz="3900" dirty="0"/>
              <a:t> </a:t>
            </a:r>
            <a:r>
              <a:rPr lang="en-US" sz="3900" dirty="0" err="1"/>
              <a:t>zulmi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, </a:t>
            </a:r>
            <a:r>
              <a:rPr lang="en-US" sz="3900" dirty="0" err="1"/>
              <a:t>Doh</a:t>
            </a:r>
            <a:r>
              <a:rPr lang="en-US" sz="3900" dirty="0"/>
              <a:t> </a:t>
            </a:r>
            <a:r>
              <a:rPr lang="en-US" sz="3900" dirty="0" err="1"/>
              <a:t>ahcun</a:t>
            </a:r>
            <a:r>
              <a:rPr lang="en-US" sz="3900" dirty="0"/>
              <a:t> an </a:t>
            </a:r>
            <a:r>
              <a:rPr lang="en-US" sz="3900" dirty="0" err="1"/>
              <a:t>tei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3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Da-niel</a:t>
            </a:r>
            <a:r>
              <a:rPr lang="en-US" sz="3900" dirty="0"/>
              <a:t> </a:t>
            </a:r>
            <a:r>
              <a:rPr lang="en-US" sz="3900" dirty="0" err="1"/>
              <a:t>bantuk</a:t>
            </a:r>
            <a:r>
              <a:rPr lang="en-US" sz="3900" dirty="0"/>
              <a:t> </a:t>
            </a:r>
            <a:r>
              <a:rPr lang="en-US" sz="3900" dirty="0" err="1"/>
              <a:t>ngamh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Pakhat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ngamh</a:t>
            </a:r>
            <a:r>
              <a:rPr lang="en-US" sz="3900" dirty="0"/>
              <a:t> u, </a:t>
            </a:r>
            <a:r>
              <a:rPr lang="en-US" sz="3900" dirty="0" err="1"/>
              <a:t>Ruahchannak</a:t>
            </a:r>
            <a:r>
              <a:rPr lang="en-US" sz="3900" dirty="0"/>
              <a:t> </a:t>
            </a:r>
            <a:r>
              <a:rPr lang="en-US" sz="3900" dirty="0" err="1"/>
              <a:t>ngeih</a:t>
            </a:r>
            <a:r>
              <a:rPr lang="en-US" sz="3900" dirty="0"/>
              <a:t> </a:t>
            </a:r>
            <a:r>
              <a:rPr lang="en-US" sz="3900" dirty="0" err="1"/>
              <a:t>awk</a:t>
            </a:r>
            <a:r>
              <a:rPr lang="en-US" sz="3900" dirty="0"/>
              <a:t> </a:t>
            </a:r>
            <a:r>
              <a:rPr lang="en-US" sz="3900" dirty="0" err="1"/>
              <a:t>ngamh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Chim</a:t>
            </a:r>
            <a:r>
              <a:rPr lang="en-US" sz="3900" dirty="0"/>
              <a:t> </a:t>
            </a:r>
            <a:r>
              <a:rPr lang="en-US" sz="3900" dirty="0" err="1"/>
              <a:t>zong</a:t>
            </a:r>
            <a:r>
              <a:rPr lang="en-US" sz="3900" dirty="0"/>
              <a:t> </a:t>
            </a:r>
            <a:r>
              <a:rPr lang="en-US" sz="3900" dirty="0" err="1"/>
              <a:t>ngamh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u.</a:t>
            </a:r>
          </a:p>
        </p:txBody>
      </p:sp>
    </p:spTree>
  </p:cSld>
  <p:clrMapOvr>
    <a:masterClrMapping/>
  </p:clrMapOvr>
</p:sld>
</file>

<file path=ppt/slides/slide23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</a:t>
            </a:r>
            <a:r>
              <a:rPr lang="en-US" sz="3900" dirty="0" err="1"/>
              <a:t>Tukforh</a:t>
            </a:r>
            <a:r>
              <a:rPr lang="en-US" sz="3900" dirty="0"/>
              <a:t> </a:t>
            </a:r>
            <a:r>
              <a:rPr lang="en-US" sz="3900" dirty="0" err="1"/>
              <a:t>hmangtu</a:t>
            </a:r>
            <a:r>
              <a:rPr lang="en-US" sz="3900" dirty="0"/>
              <a:t> </a:t>
            </a:r>
            <a:r>
              <a:rPr lang="en-US" sz="3900" dirty="0" err="1"/>
              <a:t>tih</a:t>
            </a:r>
            <a:r>
              <a:rPr lang="en-US" sz="3900" dirty="0"/>
              <a:t> </a:t>
            </a:r>
            <a:r>
              <a:rPr lang="en-US" sz="3900" dirty="0" err="1"/>
              <a:t>hlah</a:t>
            </a:r>
            <a:r>
              <a:rPr lang="en-US" sz="3900" dirty="0"/>
              <a:t> u, </a:t>
            </a:r>
            <a:r>
              <a:rPr lang="en-US" sz="3900" dirty="0" err="1"/>
              <a:t>Da-niel</a:t>
            </a:r>
            <a:r>
              <a:rPr lang="en-US" sz="3900" dirty="0"/>
              <a:t> </a:t>
            </a:r>
            <a:r>
              <a:rPr lang="en-US" sz="3900" dirty="0" err="1"/>
              <a:t>ruat</a:t>
            </a:r>
            <a:r>
              <a:rPr lang="en-US" sz="3900" dirty="0"/>
              <a:t> u </a:t>
            </a:r>
            <a:r>
              <a:rPr lang="en-US" sz="3900" dirty="0" err="1"/>
              <a:t>si</a:t>
            </a:r>
            <a:r>
              <a:rPr lang="en-US" sz="3900" dirty="0"/>
              <a:t>, </a:t>
            </a:r>
            <a:r>
              <a:rPr lang="en-US" sz="3900" dirty="0" err="1"/>
              <a:t>Phunglam</a:t>
            </a:r>
            <a:r>
              <a:rPr lang="en-US" sz="3900" dirty="0"/>
              <a:t> </a:t>
            </a:r>
            <a:r>
              <a:rPr lang="en-US" sz="3900" dirty="0" err="1"/>
              <a:t>tha</a:t>
            </a:r>
            <a:r>
              <a:rPr lang="en-US" sz="3900" dirty="0"/>
              <a:t> a </a:t>
            </a:r>
            <a:r>
              <a:rPr lang="en-US" sz="3900" dirty="0" err="1"/>
              <a:t>zulmi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, </a:t>
            </a:r>
            <a:r>
              <a:rPr lang="en-US" sz="3900" dirty="0" err="1"/>
              <a:t>Hngatchan</a:t>
            </a:r>
            <a:r>
              <a:rPr lang="en-US" sz="3900" dirty="0"/>
              <a:t> in </a:t>
            </a:r>
            <a:r>
              <a:rPr lang="en-US" sz="3900" dirty="0" err="1"/>
              <a:t>tei</a:t>
            </a:r>
            <a:r>
              <a:rPr lang="en-US" sz="3900" dirty="0"/>
              <a:t> u </a:t>
            </a:r>
            <a:r>
              <a:rPr lang="en-US" sz="3900" dirty="0" err="1"/>
              <a:t>si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3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Da-niel</a:t>
            </a:r>
            <a:r>
              <a:rPr lang="en-US" sz="3900" dirty="0"/>
              <a:t> </a:t>
            </a:r>
            <a:r>
              <a:rPr lang="en-US" sz="3900" dirty="0" err="1"/>
              <a:t>bantuk</a:t>
            </a:r>
            <a:r>
              <a:rPr lang="en-US" sz="3900" dirty="0"/>
              <a:t> </a:t>
            </a:r>
            <a:r>
              <a:rPr lang="en-US" sz="3900" dirty="0" err="1"/>
              <a:t>ngamh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Pakhat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ngamh</a:t>
            </a:r>
            <a:r>
              <a:rPr lang="en-US" sz="3900" dirty="0"/>
              <a:t> u, </a:t>
            </a:r>
            <a:r>
              <a:rPr lang="en-US" sz="3900" dirty="0" err="1"/>
              <a:t>Ruahchannak</a:t>
            </a:r>
            <a:r>
              <a:rPr lang="en-US" sz="3900" dirty="0"/>
              <a:t> </a:t>
            </a:r>
            <a:r>
              <a:rPr lang="en-US" sz="3900" dirty="0" err="1"/>
              <a:t>ngeih</a:t>
            </a:r>
            <a:r>
              <a:rPr lang="en-US" sz="3900" dirty="0"/>
              <a:t> </a:t>
            </a:r>
            <a:r>
              <a:rPr lang="en-US" sz="3900" dirty="0" err="1"/>
              <a:t>awk</a:t>
            </a:r>
            <a:r>
              <a:rPr lang="en-US" sz="3900" dirty="0"/>
              <a:t> </a:t>
            </a:r>
            <a:r>
              <a:rPr lang="en-US" sz="3900" dirty="0" err="1"/>
              <a:t>ngamh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Chim</a:t>
            </a:r>
            <a:r>
              <a:rPr lang="en-US" sz="3900" dirty="0"/>
              <a:t> </a:t>
            </a:r>
            <a:r>
              <a:rPr lang="en-US" sz="3900" dirty="0" err="1"/>
              <a:t>zong</a:t>
            </a:r>
            <a:r>
              <a:rPr lang="en-US" sz="3900" dirty="0"/>
              <a:t> </a:t>
            </a:r>
            <a:r>
              <a:rPr lang="en-US" sz="3900" dirty="0" err="1"/>
              <a:t>ngamh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u.</a:t>
            </a:r>
          </a:p>
        </p:txBody>
      </p:sp>
    </p:spTree>
  </p:cSld>
  <p:clrMapOvr>
    <a:masterClrMapping/>
  </p:clrMapOvr>
</p:sld>
</file>

<file path=ppt/slides/slide23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23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289. TUKFORHNAK AH TEL HLAH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Bb</a:t>
            </a:r>
          </a:p>
        </p:txBody>
      </p:sp>
    </p:spTree>
  </p:cSld>
  <p:clrMapOvr>
    <a:masterClrMapping/>
  </p:clrMapOvr>
</p:sld>
</file>

<file path=ppt/slides/slide23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Tukforhnak</a:t>
            </a:r>
            <a:r>
              <a:rPr lang="en-US" sz="3900" dirty="0"/>
              <a:t> ah </a:t>
            </a:r>
            <a:r>
              <a:rPr lang="en-US" sz="3900" dirty="0" err="1"/>
              <a:t>tel</a:t>
            </a:r>
            <a:r>
              <a:rPr lang="en-US" sz="3900" dirty="0"/>
              <a:t> </a:t>
            </a:r>
            <a:r>
              <a:rPr lang="en-US" sz="3900" dirty="0" err="1"/>
              <a:t>hlah</a:t>
            </a:r>
            <a:r>
              <a:rPr lang="en-US" sz="3900" dirty="0"/>
              <a:t>, </a:t>
            </a:r>
            <a:r>
              <a:rPr lang="en-US" sz="3900" dirty="0" err="1"/>
              <a:t>Sualnak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theo</a:t>
            </a:r>
            <a:r>
              <a:rPr lang="en-US" sz="3900" dirty="0"/>
              <a:t>, </a:t>
            </a:r>
            <a:r>
              <a:rPr lang="en-US" sz="3900" dirty="0" err="1"/>
              <a:t>Voi</a:t>
            </a:r>
            <a:r>
              <a:rPr lang="en-US" sz="3900" dirty="0"/>
              <a:t> </a:t>
            </a:r>
            <a:r>
              <a:rPr lang="en-US" sz="3900" dirty="0" err="1"/>
              <a:t>khat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tei</a:t>
            </a:r>
            <a:r>
              <a:rPr lang="en-US" sz="3900" dirty="0"/>
              <a:t> </a:t>
            </a:r>
            <a:r>
              <a:rPr lang="en-US" sz="3900" dirty="0" err="1"/>
              <a:t>ahcun</a:t>
            </a:r>
            <a:r>
              <a:rPr lang="en-US" sz="3900" dirty="0"/>
              <a:t>, </a:t>
            </a:r>
            <a:r>
              <a:rPr lang="en-US" sz="3900" dirty="0" err="1"/>
              <a:t>Voi</a:t>
            </a:r>
            <a:r>
              <a:rPr lang="en-US" sz="3900" dirty="0"/>
              <a:t> dang a </a:t>
            </a:r>
            <a:r>
              <a:rPr lang="en-US" sz="3900" dirty="0" err="1"/>
              <a:t>fawi</a:t>
            </a:r>
            <a:r>
              <a:rPr lang="en-US" sz="3900" dirty="0"/>
              <a:t> </a:t>
            </a:r>
            <a:r>
              <a:rPr lang="en-US" sz="3900" dirty="0" err="1"/>
              <a:t>deuh</a:t>
            </a:r>
            <a:r>
              <a:rPr lang="en-US" sz="3900" dirty="0"/>
              <a:t>, </a:t>
            </a:r>
            <a:r>
              <a:rPr lang="en-US" sz="3900" dirty="0" err="1"/>
              <a:t>Ral</a:t>
            </a:r>
            <a:r>
              <a:rPr lang="en-US" sz="3900" dirty="0"/>
              <a:t>-that in </a:t>
            </a:r>
            <a:r>
              <a:rPr lang="en-US" sz="3900" dirty="0" err="1"/>
              <a:t>fong</a:t>
            </a:r>
            <a:r>
              <a:rPr lang="en-US" sz="3900" dirty="0"/>
              <a:t> chin </a:t>
            </a:r>
            <a:r>
              <a:rPr lang="en-US" sz="3900" dirty="0" err="1"/>
              <a:t>ko</a:t>
            </a:r>
            <a:r>
              <a:rPr lang="en-US" sz="3900" dirty="0"/>
              <a:t>, </a:t>
            </a:r>
            <a:r>
              <a:rPr lang="en-US" sz="3900" dirty="0" err="1"/>
              <a:t>Puarnak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sum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va</a:t>
            </a:r>
            <a:r>
              <a:rPr lang="en-US" sz="3900" dirty="0"/>
              <a:t> or </a:t>
            </a:r>
            <a:r>
              <a:rPr lang="en-US" sz="3900" dirty="0" err="1"/>
              <a:t>tuah</a:t>
            </a:r>
            <a:r>
              <a:rPr lang="en-US" sz="3900" dirty="0"/>
              <a:t>, Lam an </a:t>
            </a:r>
            <a:r>
              <a:rPr lang="en-US" sz="3900" dirty="0" err="1"/>
              <a:t>hmuhsak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3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Khamhbawi</a:t>
            </a:r>
            <a:r>
              <a:rPr lang="en-US" sz="3900" dirty="0"/>
              <a:t> </a:t>
            </a:r>
            <a:r>
              <a:rPr lang="en-US" sz="3900" dirty="0" err="1"/>
              <a:t>bawmhnak</a:t>
            </a:r>
            <a:r>
              <a:rPr lang="en-US" sz="3900" dirty="0"/>
              <a:t> </a:t>
            </a:r>
            <a:r>
              <a:rPr lang="en-US" sz="3900" dirty="0" err="1"/>
              <a:t>hna-ngamnak</a:t>
            </a:r>
            <a:r>
              <a:rPr lang="en-US" sz="3900" dirty="0"/>
              <a:t>, </a:t>
            </a:r>
            <a:r>
              <a:rPr lang="en-US" sz="3900" dirty="0" err="1"/>
              <a:t>Zaang</a:t>
            </a:r>
            <a:r>
              <a:rPr lang="en-US" sz="3900" dirty="0"/>
              <a:t> </a:t>
            </a:r>
            <a:r>
              <a:rPr lang="en-US" sz="3900" dirty="0" err="1"/>
              <a:t>thatnak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va</a:t>
            </a:r>
            <a:r>
              <a:rPr lang="en-US" sz="3900" dirty="0"/>
              <a:t> </a:t>
            </a:r>
            <a:r>
              <a:rPr lang="en-US" sz="3900" dirty="0" err="1"/>
              <a:t>hal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domht-laih</a:t>
            </a:r>
            <a:r>
              <a:rPr lang="en-US" sz="3900" dirty="0"/>
              <a:t> an duh, Lam </a:t>
            </a:r>
            <a:r>
              <a:rPr lang="en-US" sz="3900" dirty="0" err="1"/>
              <a:t>kha</a:t>
            </a:r>
            <a:r>
              <a:rPr lang="en-US" sz="3900" dirty="0"/>
              <a:t> an </a:t>
            </a:r>
            <a:r>
              <a:rPr lang="en-US" sz="3900" dirty="0" err="1"/>
              <a:t>hmuhsak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3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Hawitha</a:t>
            </a:r>
            <a:r>
              <a:rPr lang="en-US" sz="3900" dirty="0"/>
              <a:t> lo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hrial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Bia</a:t>
            </a:r>
            <a:r>
              <a:rPr lang="en-US" sz="3900" dirty="0"/>
              <a:t> </a:t>
            </a:r>
            <a:r>
              <a:rPr lang="en-US" sz="3900" dirty="0" err="1"/>
              <a:t>tha</a:t>
            </a:r>
            <a:r>
              <a:rPr lang="en-US" sz="3900" dirty="0"/>
              <a:t> lo sum </a:t>
            </a:r>
            <a:r>
              <a:rPr lang="en-US" sz="3900" dirty="0" err="1"/>
              <a:t>ko</a:t>
            </a:r>
            <a:r>
              <a:rPr lang="en-US" sz="3900" dirty="0"/>
              <a:t>, </a:t>
            </a:r>
            <a:r>
              <a:rPr lang="en-US" sz="3900" dirty="0" err="1"/>
              <a:t>Pathian</a:t>
            </a:r>
            <a:r>
              <a:rPr lang="en-US" sz="3900" dirty="0"/>
              <a:t> min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upat</a:t>
            </a:r>
            <a:r>
              <a:rPr lang="en-US" sz="3900" dirty="0"/>
              <a:t>, </a:t>
            </a:r>
            <a:r>
              <a:rPr lang="en-US" sz="3900" dirty="0" err="1"/>
              <a:t>Va</a:t>
            </a:r>
            <a:r>
              <a:rPr lang="en-US" sz="3900" dirty="0"/>
              <a:t> </a:t>
            </a:r>
            <a:r>
              <a:rPr lang="en-US" sz="3900" dirty="0" err="1"/>
              <a:t>hmang</a:t>
            </a:r>
            <a:r>
              <a:rPr lang="en-US" sz="3900" dirty="0"/>
              <a:t> </a:t>
            </a:r>
            <a:r>
              <a:rPr lang="en-US" sz="3900" dirty="0" err="1"/>
              <a:t>sawhsawh</a:t>
            </a:r>
            <a:r>
              <a:rPr lang="en-US" sz="3900" dirty="0"/>
              <a:t> </a:t>
            </a:r>
            <a:r>
              <a:rPr lang="en-US" sz="3900" dirty="0" err="1"/>
              <a:t>hlah</a:t>
            </a:r>
            <a:r>
              <a:rPr lang="en-US" sz="3900" dirty="0"/>
              <a:t>, </a:t>
            </a:r>
            <a:r>
              <a:rPr lang="en-US" sz="3900" dirty="0" err="1"/>
              <a:t>Velngeihnak</a:t>
            </a:r>
            <a:r>
              <a:rPr lang="en-US" sz="3900" dirty="0"/>
              <a:t> </a:t>
            </a:r>
            <a:r>
              <a:rPr lang="en-US" sz="3900" dirty="0" err="1"/>
              <a:t>lungthin</a:t>
            </a:r>
            <a:r>
              <a:rPr lang="en-US" sz="3900" dirty="0"/>
              <a:t> le, Na </a:t>
            </a:r>
            <a:r>
              <a:rPr lang="en-US" sz="3900" dirty="0" err="1"/>
              <a:t>lungtak</a:t>
            </a:r>
            <a:r>
              <a:rPr lang="en-US" sz="3900" dirty="0"/>
              <a:t> </a:t>
            </a:r>
            <a:r>
              <a:rPr lang="en-US" sz="3900" dirty="0" err="1"/>
              <a:t>tein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va</a:t>
            </a:r>
            <a:r>
              <a:rPr lang="en-US" sz="3900" dirty="0"/>
              <a:t> or </a:t>
            </a:r>
            <a:r>
              <a:rPr lang="en-US" sz="3900" dirty="0" err="1"/>
              <a:t>tuah</a:t>
            </a:r>
            <a:r>
              <a:rPr lang="en-US" sz="3900" dirty="0"/>
              <a:t>, Lam an </a:t>
            </a:r>
            <a:r>
              <a:rPr lang="en-US" sz="3900" dirty="0" err="1"/>
              <a:t>hmuhsak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3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Khamhbawi</a:t>
            </a:r>
            <a:r>
              <a:rPr lang="en-US" sz="3900" dirty="0"/>
              <a:t> </a:t>
            </a:r>
            <a:r>
              <a:rPr lang="en-US" sz="3900" dirty="0" err="1"/>
              <a:t>bawmhnak</a:t>
            </a:r>
            <a:r>
              <a:rPr lang="en-US" sz="3900" dirty="0"/>
              <a:t> </a:t>
            </a:r>
            <a:r>
              <a:rPr lang="en-US" sz="3900" dirty="0" err="1"/>
              <a:t>hna-ngamnak</a:t>
            </a:r>
            <a:r>
              <a:rPr lang="en-US" sz="3900" dirty="0"/>
              <a:t>, </a:t>
            </a:r>
            <a:r>
              <a:rPr lang="en-US" sz="3900" dirty="0" err="1"/>
              <a:t>Zaang</a:t>
            </a:r>
            <a:r>
              <a:rPr lang="en-US" sz="3900" dirty="0"/>
              <a:t> </a:t>
            </a:r>
            <a:r>
              <a:rPr lang="en-US" sz="3900" dirty="0" err="1"/>
              <a:t>thatnak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va</a:t>
            </a:r>
            <a:r>
              <a:rPr lang="en-US" sz="3900" dirty="0"/>
              <a:t> </a:t>
            </a:r>
            <a:r>
              <a:rPr lang="en-US" sz="3900" dirty="0" err="1"/>
              <a:t>hal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domht-laih</a:t>
            </a:r>
            <a:r>
              <a:rPr lang="en-US" sz="3900" dirty="0"/>
              <a:t> an duh, Lam </a:t>
            </a:r>
            <a:r>
              <a:rPr lang="en-US" sz="3900" dirty="0" err="1"/>
              <a:t>kha</a:t>
            </a:r>
            <a:r>
              <a:rPr lang="en-US" sz="3900" dirty="0"/>
              <a:t> an </a:t>
            </a:r>
            <a:r>
              <a:rPr lang="en-US" sz="3900" dirty="0" err="1"/>
              <a:t>hmuhsak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3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Ral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</a:t>
            </a:r>
            <a:r>
              <a:rPr lang="en-US" sz="3900" dirty="0" err="1"/>
              <a:t>teimi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, </a:t>
            </a:r>
            <a:r>
              <a:rPr lang="en-US" sz="3900" dirty="0" err="1"/>
              <a:t>Zumhnak</a:t>
            </a:r>
            <a:r>
              <a:rPr lang="en-US" sz="3900" dirty="0"/>
              <a:t> in an </a:t>
            </a:r>
            <a:r>
              <a:rPr lang="en-US" sz="3900" dirty="0" err="1"/>
              <a:t>tei</a:t>
            </a:r>
            <a:r>
              <a:rPr lang="en-US" sz="3900" dirty="0"/>
              <a:t>, Sui </a:t>
            </a:r>
            <a:r>
              <a:rPr lang="en-US" sz="3900" dirty="0" err="1"/>
              <a:t>luchin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A </a:t>
            </a:r>
            <a:r>
              <a:rPr lang="en-US" sz="3900" dirty="0" err="1"/>
              <a:t>teimi</a:t>
            </a:r>
            <a:r>
              <a:rPr lang="en-US" sz="3900" dirty="0"/>
              <a:t> vial </a:t>
            </a:r>
            <a:r>
              <a:rPr lang="en-US" sz="3900" dirty="0" err="1"/>
              <a:t>nih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Khamhtu</a:t>
            </a:r>
            <a:r>
              <a:rPr lang="en-US" sz="3900" dirty="0"/>
              <a:t>, </a:t>
            </a:r>
            <a:r>
              <a:rPr lang="en-US" sz="3900" dirty="0" err="1"/>
              <a:t>Zaang</a:t>
            </a:r>
            <a:r>
              <a:rPr lang="en-US" sz="3900" dirty="0"/>
              <a:t> an </a:t>
            </a:r>
            <a:r>
              <a:rPr lang="en-US" sz="3900" dirty="0" err="1"/>
              <a:t>thatter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va</a:t>
            </a:r>
            <a:r>
              <a:rPr lang="en-US" sz="3900" dirty="0"/>
              <a:t> or </a:t>
            </a:r>
            <a:r>
              <a:rPr lang="en-US" sz="3900" dirty="0" err="1"/>
              <a:t>tuah</a:t>
            </a:r>
            <a:r>
              <a:rPr lang="en-US" sz="3900" dirty="0"/>
              <a:t>, Lam an </a:t>
            </a:r>
            <a:r>
              <a:rPr lang="en-US" sz="3900" dirty="0" err="1"/>
              <a:t>hmuhsak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3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Khamhbawi</a:t>
            </a:r>
            <a:r>
              <a:rPr lang="en-US" sz="3900" dirty="0"/>
              <a:t> </a:t>
            </a:r>
            <a:r>
              <a:rPr lang="en-US" sz="3900" dirty="0" err="1"/>
              <a:t>bawmhnak</a:t>
            </a:r>
            <a:r>
              <a:rPr lang="en-US" sz="3900" dirty="0"/>
              <a:t> </a:t>
            </a:r>
            <a:r>
              <a:rPr lang="en-US" sz="3900" dirty="0" err="1"/>
              <a:t>hna-ngamnak</a:t>
            </a:r>
            <a:r>
              <a:rPr lang="en-US" sz="3900" dirty="0"/>
              <a:t>, </a:t>
            </a:r>
            <a:r>
              <a:rPr lang="en-US" sz="3900" dirty="0" err="1"/>
              <a:t>Zaang</a:t>
            </a:r>
            <a:r>
              <a:rPr lang="en-US" sz="3900" dirty="0"/>
              <a:t> </a:t>
            </a:r>
            <a:r>
              <a:rPr lang="en-US" sz="3900" dirty="0" err="1"/>
              <a:t>thatnak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va</a:t>
            </a:r>
            <a:r>
              <a:rPr lang="en-US" sz="3900" dirty="0"/>
              <a:t> </a:t>
            </a:r>
            <a:r>
              <a:rPr lang="en-US" sz="3900" dirty="0" err="1"/>
              <a:t>hal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domht-laih</a:t>
            </a:r>
            <a:r>
              <a:rPr lang="en-US" sz="3900" dirty="0"/>
              <a:t> an duh, Lam </a:t>
            </a:r>
            <a:r>
              <a:rPr lang="en-US" sz="3900" dirty="0" err="1"/>
              <a:t>kha</a:t>
            </a:r>
            <a:r>
              <a:rPr lang="en-US" sz="3900" dirty="0"/>
              <a:t> an </a:t>
            </a:r>
            <a:r>
              <a:rPr lang="en-US" sz="3900" dirty="0" err="1"/>
              <a:t>hmuhsak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3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23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nl-NL" sz="3900" dirty="0"/>
              <a:t>290. JESUH HE KAN KAL AHCUN</a:t>
            </a:r>
          </a:p>
          <a:p>
            <a:endParaRPr lang="nl-NL" sz="3900" dirty="0"/>
          </a:p>
          <a:p>
            <a:r>
              <a:rPr lang="nl-NL" sz="3900" dirty="0"/>
              <a:t>Doh is C</a:t>
            </a:r>
            <a:endParaRPr lang="en-US" sz="3900" dirty="0"/>
          </a:p>
        </p:txBody>
      </p:sp>
    </p:spTree>
  </p:cSld>
  <p:clrMapOvr>
    <a:masterClrMapping/>
  </p:clrMapOvr>
</p:sld>
</file>

<file path=ppt/slides/slide23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Rel</a:t>
            </a:r>
            <a:r>
              <a:rPr lang="en-US" sz="3900" dirty="0"/>
              <a:t> </a:t>
            </a:r>
            <a:r>
              <a:rPr lang="en-US" sz="3900" dirty="0" err="1"/>
              <a:t>cawk</a:t>
            </a:r>
            <a:r>
              <a:rPr lang="en-US" sz="3900" dirty="0"/>
              <a:t> lo </a:t>
            </a:r>
            <a:r>
              <a:rPr lang="en-US" sz="3900" dirty="0" err="1"/>
              <a:t>tihnung</a:t>
            </a:r>
            <a:r>
              <a:rPr lang="en-US" sz="3900" dirty="0"/>
              <a:t> </a:t>
            </a:r>
            <a:r>
              <a:rPr lang="en-US" sz="3900" dirty="0" err="1"/>
              <a:t>umnak</a:t>
            </a:r>
            <a:r>
              <a:rPr lang="en-US" sz="3900" dirty="0"/>
              <a:t> </a:t>
            </a:r>
            <a:r>
              <a:rPr lang="en-US" sz="3900" dirty="0" err="1"/>
              <a:t>horkuang</a:t>
            </a:r>
            <a:r>
              <a:rPr lang="en-US" sz="3900" dirty="0"/>
              <a:t> </a:t>
            </a:r>
            <a:r>
              <a:rPr lang="en-US" sz="3900" dirty="0" err="1"/>
              <a:t>chungah</a:t>
            </a:r>
            <a:r>
              <a:rPr lang="en-US" sz="3900" dirty="0"/>
              <a:t>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, Ni </a:t>
            </a:r>
            <a:r>
              <a:rPr lang="en-US" sz="3900" dirty="0" err="1"/>
              <a:t>tlannak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lungdai</a:t>
            </a:r>
            <a:r>
              <a:rPr lang="en-US" sz="3900" dirty="0"/>
              <a:t> in ka um </a:t>
            </a:r>
            <a:r>
              <a:rPr lang="en-US" sz="3900" dirty="0" err="1"/>
              <a:t>zongah</a:t>
            </a:r>
            <a:r>
              <a:rPr lang="en-US" sz="3900" dirty="0"/>
              <a:t> </a:t>
            </a:r>
            <a:r>
              <a:rPr lang="en-US" sz="3900" dirty="0" err="1"/>
              <a:t>siseh</a:t>
            </a:r>
            <a:r>
              <a:rPr lang="en-US" sz="3900" dirty="0"/>
              <a:t>, </a:t>
            </a:r>
            <a:r>
              <a:rPr lang="en-US" sz="3900" dirty="0" err="1"/>
              <a:t>Fiang</a:t>
            </a:r>
            <a:r>
              <a:rPr lang="en-US" sz="3900" dirty="0"/>
              <a:t> </a:t>
            </a:r>
            <a:r>
              <a:rPr lang="en-US" sz="3900" dirty="0" err="1"/>
              <a:t>tein</a:t>
            </a:r>
            <a:r>
              <a:rPr lang="en-US" sz="3900" dirty="0"/>
              <a:t> ka </a:t>
            </a:r>
            <a:r>
              <a:rPr lang="en-US" sz="3900" dirty="0" err="1"/>
              <a:t>hngalh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</a:t>
            </a:r>
            <a:r>
              <a:rPr lang="en-US" sz="3900" dirty="0" err="1"/>
              <a:t>Muihnak</a:t>
            </a:r>
            <a:r>
              <a:rPr lang="en-US" sz="3900" dirty="0"/>
              <a:t> le </a:t>
            </a:r>
            <a:r>
              <a:rPr lang="en-US" sz="3900" dirty="0" err="1"/>
              <a:t>ceunak</a:t>
            </a:r>
            <a:r>
              <a:rPr lang="en-US" sz="3900" dirty="0"/>
              <a:t> ah, </a:t>
            </a:r>
            <a:r>
              <a:rPr lang="en-US" sz="3900" dirty="0" err="1"/>
              <a:t>Khuazei</a:t>
            </a:r>
            <a:r>
              <a:rPr lang="en-US" sz="3900" dirty="0"/>
              <a:t> </a:t>
            </a:r>
            <a:r>
              <a:rPr lang="en-US" sz="3900" dirty="0" err="1"/>
              <a:t>hmanh</a:t>
            </a:r>
            <a:r>
              <a:rPr lang="en-US" sz="3900" dirty="0"/>
              <a:t> ah, </a:t>
            </a:r>
            <a:r>
              <a:rPr lang="en-US" sz="3900" dirty="0" err="1"/>
              <a:t>Jesuh</a:t>
            </a:r>
            <a:r>
              <a:rPr lang="en-US" sz="3900" dirty="0"/>
              <a:t> he ka </a:t>
            </a:r>
            <a:r>
              <a:rPr lang="en-US" sz="3900" dirty="0" err="1"/>
              <a:t>kal</a:t>
            </a:r>
            <a:r>
              <a:rPr lang="en-US" sz="3900" dirty="0"/>
              <a:t> </a:t>
            </a:r>
            <a:r>
              <a:rPr lang="en-US" sz="3900" dirty="0" err="1"/>
              <a:t>ngam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3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Khuazei</a:t>
            </a:r>
            <a:r>
              <a:rPr lang="en-US" sz="3900" dirty="0"/>
              <a:t> </a:t>
            </a:r>
            <a:r>
              <a:rPr lang="en-US" sz="3900" dirty="0" err="1"/>
              <a:t>hmanhah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he ka (he ka) </a:t>
            </a:r>
            <a:r>
              <a:rPr lang="en-US" sz="3900" dirty="0" err="1"/>
              <a:t>kal</a:t>
            </a:r>
            <a:r>
              <a:rPr lang="en-US" sz="3900" dirty="0"/>
              <a:t> </a:t>
            </a:r>
            <a:r>
              <a:rPr lang="en-US" sz="3900" dirty="0" err="1"/>
              <a:t>ngam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Amah um </a:t>
            </a:r>
            <a:r>
              <a:rPr lang="en-US" sz="3900" dirty="0" err="1"/>
              <a:t>ahcun</a:t>
            </a:r>
            <a:r>
              <a:rPr lang="en-US" sz="3900" dirty="0"/>
              <a:t> </a:t>
            </a:r>
            <a:r>
              <a:rPr lang="en-US" sz="3900" dirty="0" err="1"/>
              <a:t>khuazei</a:t>
            </a:r>
            <a:r>
              <a:rPr lang="en-US" sz="3900" dirty="0"/>
              <a:t> ka </a:t>
            </a:r>
            <a:r>
              <a:rPr lang="en-US" sz="3900" dirty="0" err="1"/>
              <a:t>hmanh</a:t>
            </a:r>
            <a:r>
              <a:rPr lang="en-US" sz="3900" dirty="0"/>
              <a:t> hi </a:t>
            </a:r>
            <a:r>
              <a:rPr lang="en-US" sz="3900" dirty="0" err="1"/>
              <a:t>vancung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, A </a:t>
            </a:r>
            <a:r>
              <a:rPr lang="en-US" sz="3900" dirty="0" err="1"/>
              <a:t>vai-lamtah</a:t>
            </a:r>
            <a:r>
              <a:rPr lang="en-US" sz="3900" dirty="0"/>
              <a:t> </a:t>
            </a:r>
            <a:r>
              <a:rPr lang="en-US" sz="3900" dirty="0" err="1"/>
              <a:t>putnak</a:t>
            </a:r>
            <a:r>
              <a:rPr lang="en-US" sz="3900" dirty="0"/>
              <a:t> </a:t>
            </a:r>
            <a:r>
              <a:rPr lang="en-US" sz="3900" dirty="0" err="1"/>
              <a:t>nawl</a:t>
            </a:r>
            <a:r>
              <a:rPr lang="en-US" sz="3900" dirty="0"/>
              <a:t> cu (</a:t>
            </a:r>
            <a:r>
              <a:rPr lang="en-US" sz="3900" dirty="0" err="1"/>
              <a:t>nawl</a:t>
            </a:r>
            <a:r>
              <a:rPr lang="en-US" sz="3900" dirty="0"/>
              <a:t> cu) </a:t>
            </a:r>
            <a:r>
              <a:rPr lang="en-US" sz="3900" dirty="0" err="1"/>
              <a:t>dawtnak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, (a </a:t>
            </a:r>
            <a:r>
              <a:rPr lang="en-US" sz="3900" dirty="0" err="1"/>
              <a:t>si</a:t>
            </a:r>
            <a:r>
              <a:rPr lang="en-US" sz="3900" dirty="0"/>
              <a:t>) </a:t>
            </a:r>
            <a:r>
              <a:rPr lang="en-US" sz="3900" dirty="0" err="1"/>
              <a:t>Khuazeihmanh</a:t>
            </a:r>
            <a:r>
              <a:rPr lang="en-US" sz="3900" dirty="0"/>
              <a:t> ah </a:t>
            </a:r>
            <a:r>
              <a:rPr lang="en-US" sz="3900" dirty="0" err="1"/>
              <a:t>Jesuh</a:t>
            </a:r>
            <a:r>
              <a:rPr lang="en-US" sz="3900" dirty="0"/>
              <a:t> he ka </a:t>
            </a:r>
            <a:r>
              <a:rPr lang="en-US" sz="3900" dirty="0" err="1"/>
              <a:t>kal</a:t>
            </a:r>
            <a:r>
              <a:rPr lang="en-US" sz="3900" dirty="0"/>
              <a:t> </a:t>
            </a:r>
            <a:r>
              <a:rPr lang="en-US" sz="3900" dirty="0" err="1"/>
              <a:t>ngam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3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Thet</a:t>
            </a:r>
            <a:r>
              <a:rPr lang="en-US" sz="3900" dirty="0"/>
              <a:t>-se </a:t>
            </a:r>
            <a:r>
              <a:rPr lang="en-US" sz="3900" dirty="0" err="1"/>
              <a:t>rawn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tan in </a:t>
            </a:r>
            <a:r>
              <a:rPr lang="en-US" sz="3900" dirty="0" err="1"/>
              <a:t>sual</a:t>
            </a:r>
            <a:r>
              <a:rPr lang="en-US" sz="3900" dirty="0"/>
              <a:t> </a:t>
            </a:r>
            <a:r>
              <a:rPr lang="en-US" sz="3900" dirty="0" err="1"/>
              <a:t>rethei</a:t>
            </a:r>
            <a:r>
              <a:rPr lang="en-US" sz="3900" dirty="0"/>
              <a:t> mi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sinah</a:t>
            </a:r>
            <a:r>
              <a:rPr lang="en-US" sz="3900" dirty="0"/>
              <a:t>, </a:t>
            </a:r>
            <a:r>
              <a:rPr lang="en-US" sz="3900" dirty="0" err="1"/>
              <a:t>Thluachuah</a:t>
            </a:r>
            <a:r>
              <a:rPr lang="en-US" sz="3900" dirty="0"/>
              <a:t> </a:t>
            </a:r>
            <a:r>
              <a:rPr lang="en-US" sz="3900" dirty="0" err="1"/>
              <a:t>lu</a:t>
            </a:r>
            <a:r>
              <a:rPr lang="en-US" sz="3900" dirty="0"/>
              <a:t> </a:t>
            </a:r>
            <a:r>
              <a:rPr lang="en-US" sz="3900" dirty="0" err="1"/>
              <a:t>nunnak</a:t>
            </a:r>
            <a:r>
              <a:rPr lang="en-US" sz="3900" dirty="0"/>
              <a:t> </a:t>
            </a:r>
            <a:r>
              <a:rPr lang="en-US" sz="3900" dirty="0" err="1"/>
              <a:t>bia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phorh</a:t>
            </a:r>
            <a:r>
              <a:rPr lang="en-US" sz="3900" dirty="0"/>
              <a:t> </a:t>
            </a:r>
            <a:r>
              <a:rPr lang="en-US" sz="3900" dirty="0" err="1"/>
              <a:t>awk</a:t>
            </a:r>
            <a:r>
              <a:rPr lang="en-US" sz="3900" dirty="0"/>
              <a:t> a </a:t>
            </a:r>
            <a:r>
              <a:rPr lang="en-US" sz="3900" dirty="0" err="1"/>
              <a:t>herh</a:t>
            </a:r>
            <a:r>
              <a:rPr lang="en-US" sz="3900" dirty="0"/>
              <a:t> </a:t>
            </a:r>
            <a:r>
              <a:rPr lang="en-US" sz="3900" dirty="0" err="1"/>
              <a:t>ahcun</a:t>
            </a:r>
            <a:r>
              <a:rPr lang="en-US" sz="3900" dirty="0"/>
              <a:t>, </a:t>
            </a:r>
            <a:r>
              <a:rPr lang="en-US" sz="3900" dirty="0" err="1"/>
              <a:t>Khi</a:t>
            </a:r>
            <a:r>
              <a:rPr lang="en-US" sz="3900" dirty="0"/>
              <a:t> ka </a:t>
            </a:r>
            <a:r>
              <a:rPr lang="en-US" sz="3900" dirty="0" err="1"/>
              <a:t>riantuan</a:t>
            </a:r>
            <a:r>
              <a:rPr lang="en-US" sz="3900" dirty="0"/>
              <a:t> </a:t>
            </a:r>
            <a:r>
              <a:rPr lang="en-US" sz="3900" dirty="0" err="1"/>
              <a:t>awkah</a:t>
            </a:r>
            <a:r>
              <a:rPr lang="en-US" sz="3900" dirty="0"/>
              <a:t>, </a:t>
            </a:r>
            <a:r>
              <a:rPr lang="en-US" sz="3900" dirty="0" err="1"/>
              <a:t>Harnak</a:t>
            </a:r>
            <a:r>
              <a:rPr lang="en-US" sz="3900" dirty="0"/>
              <a:t> </a:t>
            </a:r>
            <a:r>
              <a:rPr lang="en-US" sz="3900" dirty="0" err="1"/>
              <a:t>tampi</a:t>
            </a:r>
            <a:r>
              <a:rPr lang="en-US" sz="3900" dirty="0"/>
              <a:t> </a:t>
            </a:r>
            <a:r>
              <a:rPr lang="en-US" sz="3900" dirty="0" err="1"/>
              <a:t>hmanh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, </a:t>
            </a:r>
            <a:r>
              <a:rPr lang="en-US" sz="3900" dirty="0" err="1"/>
              <a:t>Khuazei</a:t>
            </a:r>
            <a:r>
              <a:rPr lang="en-US" sz="3900" dirty="0"/>
              <a:t> </a:t>
            </a:r>
            <a:r>
              <a:rPr lang="en-US" sz="3900" dirty="0" err="1"/>
              <a:t>hmanh</a:t>
            </a:r>
            <a:r>
              <a:rPr lang="en-US" sz="3900" dirty="0"/>
              <a:t> ah, </a:t>
            </a:r>
            <a:r>
              <a:rPr lang="en-US" sz="3900" dirty="0" err="1"/>
              <a:t>Jesuh</a:t>
            </a:r>
            <a:r>
              <a:rPr lang="en-US" sz="3900" dirty="0"/>
              <a:t> he ka </a:t>
            </a:r>
            <a:r>
              <a:rPr lang="en-US" sz="3900" dirty="0" err="1"/>
              <a:t>kal</a:t>
            </a:r>
            <a:r>
              <a:rPr lang="en-US" sz="3900" dirty="0"/>
              <a:t> </a:t>
            </a:r>
            <a:r>
              <a:rPr lang="en-US" sz="3900" dirty="0" err="1"/>
              <a:t>ngam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3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Khuazei</a:t>
            </a:r>
            <a:r>
              <a:rPr lang="en-US" sz="3900" dirty="0"/>
              <a:t> </a:t>
            </a:r>
            <a:r>
              <a:rPr lang="en-US" sz="3900" dirty="0" err="1"/>
              <a:t>hmanhah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he ka (he ka) </a:t>
            </a:r>
            <a:r>
              <a:rPr lang="en-US" sz="3900" dirty="0" err="1"/>
              <a:t>kal</a:t>
            </a:r>
            <a:r>
              <a:rPr lang="en-US" sz="3900" dirty="0"/>
              <a:t> </a:t>
            </a:r>
            <a:r>
              <a:rPr lang="en-US" sz="3900" dirty="0" err="1"/>
              <a:t>ngam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Amah um </a:t>
            </a:r>
            <a:r>
              <a:rPr lang="en-US" sz="3900" dirty="0" err="1"/>
              <a:t>ahcun</a:t>
            </a:r>
            <a:r>
              <a:rPr lang="en-US" sz="3900" dirty="0"/>
              <a:t> </a:t>
            </a:r>
            <a:r>
              <a:rPr lang="en-US" sz="3900" dirty="0" err="1"/>
              <a:t>khuazei</a:t>
            </a:r>
            <a:r>
              <a:rPr lang="en-US" sz="3900" dirty="0"/>
              <a:t> ka </a:t>
            </a:r>
            <a:r>
              <a:rPr lang="en-US" sz="3900" dirty="0" err="1"/>
              <a:t>hmanh</a:t>
            </a:r>
            <a:r>
              <a:rPr lang="en-US" sz="3900" dirty="0"/>
              <a:t> hi </a:t>
            </a:r>
            <a:r>
              <a:rPr lang="en-US" sz="3900" dirty="0" err="1"/>
              <a:t>vancung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, A </a:t>
            </a:r>
            <a:r>
              <a:rPr lang="en-US" sz="3900" dirty="0" err="1"/>
              <a:t>vai-lamtah</a:t>
            </a:r>
            <a:r>
              <a:rPr lang="en-US" sz="3900" dirty="0"/>
              <a:t> </a:t>
            </a:r>
            <a:r>
              <a:rPr lang="en-US" sz="3900" dirty="0" err="1"/>
              <a:t>putnak</a:t>
            </a:r>
            <a:r>
              <a:rPr lang="en-US" sz="3900" dirty="0"/>
              <a:t> </a:t>
            </a:r>
            <a:r>
              <a:rPr lang="en-US" sz="3900" dirty="0" err="1"/>
              <a:t>nawl</a:t>
            </a:r>
            <a:r>
              <a:rPr lang="en-US" sz="3900" dirty="0"/>
              <a:t> cu (</a:t>
            </a:r>
            <a:r>
              <a:rPr lang="en-US" sz="3900" dirty="0" err="1"/>
              <a:t>nawl</a:t>
            </a:r>
            <a:r>
              <a:rPr lang="en-US" sz="3900" dirty="0"/>
              <a:t> cu) </a:t>
            </a:r>
            <a:r>
              <a:rPr lang="en-US" sz="3900" dirty="0" err="1"/>
              <a:t>dawtnak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, (a </a:t>
            </a:r>
            <a:r>
              <a:rPr lang="en-US" sz="3900" dirty="0" err="1"/>
              <a:t>si</a:t>
            </a:r>
            <a:r>
              <a:rPr lang="en-US" sz="3900" dirty="0"/>
              <a:t>) </a:t>
            </a:r>
            <a:r>
              <a:rPr lang="en-US" sz="3900" dirty="0" err="1"/>
              <a:t>Khuazeihmanh</a:t>
            </a:r>
            <a:r>
              <a:rPr lang="en-US" sz="3900" dirty="0"/>
              <a:t> ah </a:t>
            </a:r>
            <a:r>
              <a:rPr lang="en-US" sz="3900" dirty="0" err="1"/>
              <a:t>Jesuh</a:t>
            </a:r>
            <a:r>
              <a:rPr lang="en-US" sz="3900" dirty="0"/>
              <a:t> he ka </a:t>
            </a:r>
            <a:r>
              <a:rPr lang="en-US" sz="3900" dirty="0" err="1"/>
              <a:t>kal</a:t>
            </a:r>
            <a:r>
              <a:rPr lang="en-US" sz="3900" dirty="0"/>
              <a:t> </a:t>
            </a:r>
            <a:r>
              <a:rPr lang="en-US" sz="3900" dirty="0" err="1"/>
              <a:t>ngam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3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Rili</a:t>
            </a:r>
            <a:r>
              <a:rPr lang="en-US" sz="3900" dirty="0"/>
              <a:t> </a:t>
            </a:r>
            <a:r>
              <a:rPr lang="en-US" sz="3900" dirty="0" err="1"/>
              <a:t>ral</a:t>
            </a:r>
            <a:r>
              <a:rPr lang="en-US" sz="3900" dirty="0"/>
              <a:t> ah ka </a:t>
            </a:r>
            <a:r>
              <a:rPr lang="en-US" sz="3900" dirty="0" err="1"/>
              <a:t>hawi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an </a:t>
            </a:r>
            <a:r>
              <a:rPr lang="en-US" sz="3900" dirty="0" err="1"/>
              <a:t>rian</a:t>
            </a:r>
            <a:r>
              <a:rPr lang="en-US" sz="3900" dirty="0"/>
              <a:t> an </a:t>
            </a:r>
            <a:r>
              <a:rPr lang="en-US" sz="3900" dirty="0" err="1"/>
              <a:t>tlaih</a:t>
            </a:r>
            <a:r>
              <a:rPr lang="en-US" sz="3900" dirty="0"/>
              <a:t> </a:t>
            </a:r>
            <a:r>
              <a:rPr lang="en-US" sz="3900" dirty="0" err="1"/>
              <a:t>lio</a:t>
            </a:r>
            <a:r>
              <a:rPr lang="en-US" sz="3900" dirty="0"/>
              <a:t> ah, Ka </a:t>
            </a:r>
            <a:r>
              <a:rPr lang="en-US" sz="3900" dirty="0" err="1"/>
              <a:t>umnak</a:t>
            </a:r>
            <a:r>
              <a:rPr lang="en-US" sz="3900" dirty="0"/>
              <a:t> ah </a:t>
            </a:r>
            <a:r>
              <a:rPr lang="en-US" sz="3900" dirty="0" err="1"/>
              <a:t>vailam</a:t>
            </a:r>
            <a:r>
              <a:rPr lang="en-US" sz="3900" dirty="0"/>
              <a:t> put ka </a:t>
            </a:r>
            <a:r>
              <a:rPr lang="en-US" sz="3900" dirty="0" err="1"/>
              <a:t>vo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ahcun</a:t>
            </a:r>
            <a:r>
              <a:rPr lang="en-US" sz="3900" dirty="0"/>
              <a:t>, Amah ka </a:t>
            </a:r>
            <a:r>
              <a:rPr lang="en-US" sz="3900" dirty="0" err="1"/>
              <a:t>zumh</a:t>
            </a:r>
            <a:r>
              <a:rPr lang="en-US" sz="3900" dirty="0"/>
              <a:t> </a:t>
            </a:r>
            <a:r>
              <a:rPr lang="en-US" sz="3900" dirty="0" err="1"/>
              <a:t>nak</a:t>
            </a:r>
            <a:r>
              <a:rPr lang="en-US" sz="3900" dirty="0"/>
              <a:t> cu, </a:t>
            </a:r>
            <a:r>
              <a:rPr lang="en-US" sz="3900" dirty="0" err="1"/>
              <a:t>Fiang</a:t>
            </a:r>
            <a:r>
              <a:rPr lang="en-US" sz="3900" dirty="0"/>
              <a:t> </a:t>
            </a:r>
            <a:r>
              <a:rPr lang="en-US" sz="3900" dirty="0" err="1"/>
              <a:t>te'n</a:t>
            </a:r>
            <a:r>
              <a:rPr lang="en-US" sz="3900" dirty="0"/>
              <a:t> ka </a:t>
            </a:r>
            <a:r>
              <a:rPr lang="en-US" sz="3900" dirty="0" err="1"/>
              <a:t>langhter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he </a:t>
            </a:r>
            <a:r>
              <a:rPr lang="en-US" sz="3900" dirty="0" err="1"/>
              <a:t>cun</a:t>
            </a:r>
            <a:r>
              <a:rPr lang="en-US" sz="3900" dirty="0"/>
              <a:t>, </a:t>
            </a:r>
            <a:r>
              <a:rPr lang="en-US" sz="3900" dirty="0" err="1"/>
              <a:t>khuazei</a:t>
            </a:r>
            <a:r>
              <a:rPr lang="en-US" sz="3900" dirty="0"/>
              <a:t> </a:t>
            </a:r>
            <a:r>
              <a:rPr lang="en-US" sz="3900" dirty="0" err="1"/>
              <a:t>hmanh</a:t>
            </a:r>
            <a:r>
              <a:rPr lang="en-US" sz="3900" dirty="0"/>
              <a:t> ah ka um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3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Khuazei</a:t>
            </a:r>
            <a:r>
              <a:rPr lang="en-US" sz="3900" dirty="0"/>
              <a:t> </a:t>
            </a:r>
            <a:r>
              <a:rPr lang="en-US" sz="3900" dirty="0" err="1"/>
              <a:t>hmanhah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he ka (he ka) </a:t>
            </a:r>
            <a:r>
              <a:rPr lang="en-US" sz="3900" dirty="0" err="1"/>
              <a:t>kal</a:t>
            </a:r>
            <a:r>
              <a:rPr lang="en-US" sz="3900" dirty="0"/>
              <a:t> </a:t>
            </a:r>
            <a:r>
              <a:rPr lang="en-US" sz="3900" dirty="0" err="1"/>
              <a:t>ngam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Amah um </a:t>
            </a:r>
            <a:r>
              <a:rPr lang="en-US" sz="3900" dirty="0" err="1"/>
              <a:t>ahcun</a:t>
            </a:r>
            <a:r>
              <a:rPr lang="en-US" sz="3900" dirty="0"/>
              <a:t> </a:t>
            </a:r>
            <a:r>
              <a:rPr lang="en-US" sz="3900" dirty="0" err="1"/>
              <a:t>khuazei</a:t>
            </a:r>
            <a:r>
              <a:rPr lang="en-US" sz="3900" dirty="0"/>
              <a:t> ka </a:t>
            </a:r>
            <a:r>
              <a:rPr lang="en-US" sz="3900" dirty="0" err="1"/>
              <a:t>hmanh</a:t>
            </a:r>
            <a:r>
              <a:rPr lang="en-US" sz="3900" dirty="0"/>
              <a:t> hi </a:t>
            </a:r>
            <a:r>
              <a:rPr lang="en-US" sz="3900" dirty="0" err="1"/>
              <a:t>vancung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, A </a:t>
            </a:r>
            <a:r>
              <a:rPr lang="en-US" sz="3900" dirty="0" err="1"/>
              <a:t>vai-lamtah</a:t>
            </a:r>
            <a:r>
              <a:rPr lang="en-US" sz="3900" dirty="0"/>
              <a:t> </a:t>
            </a:r>
            <a:r>
              <a:rPr lang="en-US" sz="3900" dirty="0" err="1"/>
              <a:t>putnak</a:t>
            </a:r>
            <a:r>
              <a:rPr lang="en-US" sz="3900" dirty="0"/>
              <a:t> </a:t>
            </a:r>
            <a:r>
              <a:rPr lang="en-US" sz="3900" dirty="0" err="1"/>
              <a:t>nawl</a:t>
            </a:r>
            <a:r>
              <a:rPr lang="en-US" sz="3900" dirty="0"/>
              <a:t> cu (</a:t>
            </a:r>
            <a:r>
              <a:rPr lang="en-US" sz="3900" dirty="0" err="1"/>
              <a:t>nawl</a:t>
            </a:r>
            <a:r>
              <a:rPr lang="en-US" sz="3900" dirty="0"/>
              <a:t> cu) </a:t>
            </a:r>
            <a:r>
              <a:rPr lang="en-US" sz="3900" dirty="0" err="1"/>
              <a:t>dawtnak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, (a </a:t>
            </a:r>
            <a:r>
              <a:rPr lang="en-US" sz="3900" dirty="0" err="1"/>
              <a:t>si</a:t>
            </a:r>
            <a:r>
              <a:rPr lang="en-US" sz="3900" dirty="0"/>
              <a:t>) </a:t>
            </a:r>
            <a:r>
              <a:rPr lang="en-US" sz="3900" dirty="0" err="1"/>
              <a:t>Khuazeihmanh</a:t>
            </a:r>
            <a:r>
              <a:rPr lang="en-US" sz="3900" dirty="0"/>
              <a:t> ah </a:t>
            </a:r>
            <a:r>
              <a:rPr lang="en-US" sz="3900" dirty="0" err="1"/>
              <a:t>Jesuh</a:t>
            </a:r>
            <a:r>
              <a:rPr lang="en-US" sz="3900" dirty="0"/>
              <a:t> he ka </a:t>
            </a:r>
            <a:r>
              <a:rPr lang="en-US" sz="3900" dirty="0" err="1"/>
              <a:t>kal</a:t>
            </a:r>
            <a:r>
              <a:rPr lang="en-US" sz="3900" dirty="0"/>
              <a:t> </a:t>
            </a:r>
            <a:r>
              <a:rPr lang="en-US" sz="3900" dirty="0" err="1"/>
              <a:t>ngam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3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23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291. TUAN ZUNGZAL KO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D</a:t>
            </a:r>
          </a:p>
        </p:txBody>
      </p:sp>
    </p:spTree>
  </p:cSld>
  <p:clrMapOvr>
    <a:masterClrMapping/>
  </p:clrMapOvr>
</p:sld>
</file>

<file path=ppt/slides/slide23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Maw ka </a:t>
            </a:r>
            <a:r>
              <a:rPr lang="en-US" sz="3900" dirty="0" err="1"/>
              <a:t>hawile</a:t>
            </a:r>
            <a:r>
              <a:rPr lang="en-US" sz="3900" dirty="0"/>
              <a:t> </a:t>
            </a:r>
            <a:r>
              <a:rPr lang="en-US" sz="3900" dirty="0" err="1"/>
              <a:t>zoh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</a:t>
            </a:r>
            <a:r>
              <a:rPr lang="en-US" sz="3900" dirty="0" err="1"/>
              <a:t>ngiatnak</a:t>
            </a:r>
            <a:r>
              <a:rPr lang="en-US" sz="3900" dirty="0"/>
              <a:t>, </a:t>
            </a:r>
            <a:r>
              <a:rPr lang="en-US" sz="3900" dirty="0" err="1"/>
              <a:t>Vancung</a:t>
            </a:r>
            <a:r>
              <a:rPr lang="en-US" sz="3900" dirty="0"/>
              <a:t> ah a </a:t>
            </a:r>
            <a:r>
              <a:rPr lang="en-US" sz="3900" dirty="0" err="1"/>
              <a:t>lang</a:t>
            </a:r>
            <a:r>
              <a:rPr lang="en-US" sz="3900" dirty="0"/>
              <a:t>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bawmtu</a:t>
            </a:r>
            <a:r>
              <a:rPr lang="en-US" sz="3900" dirty="0"/>
              <a:t> a </a:t>
            </a:r>
            <a:r>
              <a:rPr lang="en-US" sz="3900" dirty="0" err="1"/>
              <a:t>ra</a:t>
            </a:r>
            <a:r>
              <a:rPr lang="en-US" sz="3900" dirty="0"/>
              <a:t> </a:t>
            </a:r>
            <a:r>
              <a:rPr lang="en-US" sz="3900" dirty="0" err="1"/>
              <a:t>te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Teinak</a:t>
            </a:r>
            <a:r>
              <a:rPr lang="en-US" sz="3900" dirty="0"/>
              <a:t> a </a:t>
            </a:r>
            <a:r>
              <a:rPr lang="en-US" sz="3900" dirty="0" err="1"/>
              <a:t>nai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3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"Ka rat than </a:t>
            </a:r>
            <a:r>
              <a:rPr lang="en-US" sz="3900" dirty="0" err="1"/>
              <a:t>hlan</a:t>
            </a:r>
            <a:r>
              <a:rPr lang="en-US" sz="3900" dirty="0"/>
              <a:t> </a:t>
            </a:r>
            <a:r>
              <a:rPr lang="en-US" sz="3900" dirty="0" err="1"/>
              <a:t>tiang</a:t>
            </a:r>
            <a:r>
              <a:rPr lang="en-US" sz="3900" dirty="0"/>
              <a:t> </a:t>
            </a:r>
            <a:r>
              <a:rPr lang="en-US" sz="3900" dirty="0" err="1"/>
              <a:t>tuan</a:t>
            </a:r>
            <a:r>
              <a:rPr lang="en-US" sz="3900" dirty="0"/>
              <a:t> u," </a:t>
            </a:r>
            <a:r>
              <a:rPr lang="en-US" sz="3900" dirty="0" err="1"/>
              <a:t>Jesuh</a:t>
            </a:r>
            <a:r>
              <a:rPr lang="en-US" sz="3900" dirty="0"/>
              <a:t>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chimh</a:t>
            </a:r>
            <a:r>
              <a:rPr lang="en-US" sz="3900" dirty="0"/>
              <a:t>, Maw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tuan</a:t>
            </a:r>
            <a:r>
              <a:rPr lang="en-US" sz="3900" dirty="0"/>
              <a:t>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Na </a:t>
            </a:r>
            <a:r>
              <a:rPr lang="en-US" sz="3900" dirty="0" err="1"/>
              <a:t>bia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zumh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3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Zohhmanh</a:t>
            </a:r>
            <a:r>
              <a:rPr lang="en-US" sz="3900" dirty="0"/>
              <a:t> </a:t>
            </a:r>
            <a:r>
              <a:rPr lang="en-US" sz="3900" dirty="0" err="1"/>
              <a:t>ral</a:t>
            </a:r>
            <a:r>
              <a:rPr lang="en-US" sz="3900" dirty="0"/>
              <a:t> </a:t>
            </a:r>
            <a:r>
              <a:rPr lang="en-US" sz="3900" dirty="0" err="1"/>
              <a:t>tampi</a:t>
            </a:r>
            <a:r>
              <a:rPr lang="en-US" sz="3900" dirty="0"/>
              <a:t> an hung </a:t>
            </a:r>
            <a:r>
              <a:rPr lang="en-US" sz="3900" dirty="0" err="1"/>
              <a:t>lio</a:t>
            </a:r>
            <a:r>
              <a:rPr lang="en-US" sz="3900" dirty="0"/>
              <a:t>, </a:t>
            </a:r>
            <a:r>
              <a:rPr lang="en-US" sz="3900" dirty="0" err="1"/>
              <a:t>Rul-hreu</a:t>
            </a:r>
            <a:r>
              <a:rPr lang="en-US" sz="3900" dirty="0"/>
              <a:t> </a:t>
            </a:r>
            <a:r>
              <a:rPr lang="en-US" sz="3900" dirty="0" err="1"/>
              <a:t>hmai</a:t>
            </a:r>
            <a:r>
              <a:rPr lang="en-US" sz="3900" dirty="0"/>
              <a:t> a </a:t>
            </a:r>
            <a:r>
              <a:rPr lang="en-US" sz="3900" dirty="0" err="1"/>
              <a:t>sa</a:t>
            </a:r>
            <a:r>
              <a:rPr lang="en-US" sz="3900" dirty="0"/>
              <a:t> </a:t>
            </a:r>
            <a:r>
              <a:rPr lang="en-US" sz="3900" dirty="0" err="1"/>
              <a:t>Zaang</a:t>
            </a:r>
            <a:r>
              <a:rPr lang="en-US" sz="3900" dirty="0"/>
              <a:t> </a:t>
            </a:r>
            <a:r>
              <a:rPr lang="en-US" sz="3900" dirty="0" err="1"/>
              <a:t>thawngmi</a:t>
            </a:r>
            <a:r>
              <a:rPr lang="en-US" sz="3900" dirty="0"/>
              <a:t> a </a:t>
            </a:r>
            <a:r>
              <a:rPr lang="en-US" sz="3900" dirty="0" err="1"/>
              <a:t>cheu</a:t>
            </a:r>
            <a:r>
              <a:rPr lang="en-US" sz="3900" dirty="0"/>
              <a:t> an </a:t>
            </a:r>
            <a:r>
              <a:rPr lang="en-US" sz="3900" dirty="0" err="1"/>
              <a:t>ril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Kan </a:t>
            </a:r>
            <a:r>
              <a:rPr lang="en-US" sz="3900" dirty="0" err="1"/>
              <a:t>thawnnak</a:t>
            </a:r>
            <a:r>
              <a:rPr lang="en-US" sz="3900" dirty="0"/>
              <a:t> a </a:t>
            </a:r>
            <a:r>
              <a:rPr lang="en-US" sz="3900" dirty="0" err="1"/>
              <a:t>dai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3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"Ka rat than </a:t>
            </a:r>
            <a:r>
              <a:rPr lang="en-US" sz="3900" dirty="0" err="1"/>
              <a:t>hlan</a:t>
            </a:r>
            <a:r>
              <a:rPr lang="en-US" sz="3900" dirty="0"/>
              <a:t> </a:t>
            </a:r>
            <a:r>
              <a:rPr lang="en-US" sz="3900" dirty="0" err="1"/>
              <a:t>tiang</a:t>
            </a:r>
            <a:r>
              <a:rPr lang="en-US" sz="3900" dirty="0"/>
              <a:t> </a:t>
            </a:r>
            <a:r>
              <a:rPr lang="en-US" sz="3900" dirty="0" err="1"/>
              <a:t>tuan</a:t>
            </a:r>
            <a:r>
              <a:rPr lang="en-US" sz="3900" dirty="0"/>
              <a:t> u," </a:t>
            </a:r>
            <a:r>
              <a:rPr lang="en-US" sz="3900" dirty="0" err="1"/>
              <a:t>Jesuh</a:t>
            </a:r>
            <a:r>
              <a:rPr lang="en-US" sz="3900" dirty="0"/>
              <a:t>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chimh</a:t>
            </a:r>
            <a:r>
              <a:rPr lang="en-US" sz="3900" dirty="0"/>
              <a:t>, Maw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tuan</a:t>
            </a:r>
            <a:r>
              <a:rPr lang="en-US" sz="3900" dirty="0"/>
              <a:t>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Na </a:t>
            </a:r>
            <a:r>
              <a:rPr lang="en-US" sz="3900" dirty="0" err="1"/>
              <a:t>bia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zumh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3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tei</a:t>
            </a:r>
            <a:r>
              <a:rPr lang="en-US" sz="3900" dirty="0"/>
              <a:t> </a:t>
            </a:r>
            <a:r>
              <a:rPr lang="en-US" sz="3900" dirty="0" err="1"/>
              <a:t>ngiatnak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zoh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Muko</a:t>
            </a:r>
            <a:r>
              <a:rPr lang="en-US" sz="3900" dirty="0"/>
              <a:t> </a:t>
            </a:r>
            <a:r>
              <a:rPr lang="en-US" sz="3900" dirty="0" err="1"/>
              <a:t>thawng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ngai</a:t>
            </a:r>
            <a:r>
              <a:rPr lang="en-US" sz="3900" dirty="0"/>
              <a:t> </a:t>
            </a:r>
            <a:r>
              <a:rPr lang="en-US" sz="3900" dirty="0" err="1"/>
              <a:t>Hmai</a:t>
            </a:r>
            <a:r>
              <a:rPr lang="en-US" sz="3900" dirty="0"/>
              <a:t>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saktu</a:t>
            </a:r>
            <a:r>
              <a:rPr lang="en-US" sz="3900" dirty="0"/>
              <a:t> a min in, </a:t>
            </a:r>
            <a:r>
              <a:rPr lang="en-US" sz="3900" dirty="0" err="1"/>
              <a:t>Ral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tei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3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"Ka rat than </a:t>
            </a:r>
            <a:r>
              <a:rPr lang="en-US" sz="3900" dirty="0" err="1"/>
              <a:t>hlan</a:t>
            </a:r>
            <a:r>
              <a:rPr lang="en-US" sz="3900" dirty="0"/>
              <a:t> </a:t>
            </a:r>
            <a:r>
              <a:rPr lang="en-US" sz="3900" dirty="0" err="1"/>
              <a:t>tiang</a:t>
            </a:r>
            <a:r>
              <a:rPr lang="en-US" sz="3900" dirty="0"/>
              <a:t> </a:t>
            </a:r>
            <a:r>
              <a:rPr lang="en-US" sz="3900" dirty="0" err="1"/>
              <a:t>tuan</a:t>
            </a:r>
            <a:r>
              <a:rPr lang="en-US" sz="3900" dirty="0"/>
              <a:t> u," </a:t>
            </a:r>
            <a:r>
              <a:rPr lang="en-US" sz="3900" dirty="0" err="1"/>
              <a:t>Jesuh</a:t>
            </a:r>
            <a:r>
              <a:rPr lang="en-US" sz="3900" dirty="0"/>
              <a:t>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chimh</a:t>
            </a:r>
            <a:r>
              <a:rPr lang="en-US" sz="3900" dirty="0"/>
              <a:t>, Maw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tuan</a:t>
            </a:r>
            <a:r>
              <a:rPr lang="en-US" sz="3900" dirty="0"/>
              <a:t>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Na </a:t>
            </a:r>
            <a:r>
              <a:rPr lang="en-US" sz="3900" dirty="0" err="1"/>
              <a:t>bia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zumh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3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</a:t>
            </a:r>
            <a:r>
              <a:rPr lang="en-US" sz="3900" dirty="0" err="1"/>
              <a:t>Ral</a:t>
            </a:r>
            <a:r>
              <a:rPr lang="en-US" sz="3900" dirty="0"/>
              <a:t> </a:t>
            </a:r>
            <a:r>
              <a:rPr lang="en-US" sz="3900" dirty="0" err="1"/>
              <a:t>dohnak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</a:t>
            </a:r>
            <a:r>
              <a:rPr lang="en-US" sz="3900" dirty="0" err="1"/>
              <a:t>sau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, </a:t>
            </a:r>
            <a:r>
              <a:rPr lang="en-US" sz="3900" dirty="0" err="1"/>
              <a:t>Bawmhnak</a:t>
            </a:r>
            <a:r>
              <a:rPr lang="en-US" sz="3900" dirty="0"/>
              <a:t> a </a:t>
            </a:r>
            <a:r>
              <a:rPr lang="en-US" sz="3900" dirty="0" err="1"/>
              <a:t>nai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</a:t>
            </a:r>
            <a:r>
              <a:rPr lang="en-US" sz="3900" dirty="0" err="1"/>
              <a:t>Kannih</a:t>
            </a:r>
            <a:r>
              <a:rPr lang="en-US" sz="3900" dirty="0"/>
              <a:t> </a:t>
            </a:r>
            <a:r>
              <a:rPr lang="en-US" sz="3900" dirty="0" err="1"/>
              <a:t>Ralbawi</a:t>
            </a:r>
            <a:r>
              <a:rPr lang="en-US" sz="3900" dirty="0"/>
              <a:t> a </a:t>
            </a:r>
            <a:r>
              <a:rPr lang="en-US" sz="3900" dirty="0" err="1"/>
              <a:t>phan</a:t>
            </a:r>
            <a:r>
              <a:rPr lang="en-US" sz="3900" dirty="0"/>
              <a:t> </a:t>
            </a:r>
            <a:r>
              <a:rPr lang="en-US" sz="3900" dirty="0" err="1"/>
              <a:t>deng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</a:t>
            </a:r>
            <a:r>
              <a:rPr lang="en-US" sz="3900" dirty="0" err="1"/>
              <a:t>Lunglawm</a:t>
            </a:r>
            <a:r>
              <a:rPr lang="en-US" sz="3900" dirty="0"/>
              <a:t> </a:t>
            </a:r>
            <a:r>
              <a:rPr lang="en-US" sz="3900" dirty="0" err="1"/>
              <a:t>cio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u.</a:t>
            </a:r>
          </a:p>
        </p:txBody>
      </p:sp>
    </p:spTree>
  </p:cSld>
  <p:clrMapOvr>
    <a:masterClrMapping/>
  </p:clrMapOvr>
</p:sld>
</file>

<file path=ppt/slides/slide23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"Ka rat than </a:t>
            </a:r>
            <a:r>
              <a:rPr lang="en-US" sz="3900" dirty="0" err="1"/>
              <a:t>hlan</a:t>
            </a:r>
            <a:r>
              <a:rPr lang="en-US" sz="3900" dirty="0"/>
              <a:t> </a:t>
            </a:r>
            <a:r>
              <a:rPr lang="en-US" sz="3900" dirty="0" err="1"/>
              <a:t>tiang</a:t>
            </a:r>
            <a:r>
              <a:rPr lang="en-US" sz="3900" dirty="0"/>
              <a:t> </a:t>
            </a:r>
            <a:r>
              <a:rPr lang="en-US" sz="3900" dirty="0" err="1"/>
              <a:t>tuan</a:t>
            </a:r>
            <a:r>
              <a:rPr lang="en-US" sz="3900" dirty="0"/>
              <a:t> u," </a:t>
            </a:r>
            <a:r>
              <a:rPr lang="en-US" sz="3900" dirty="0" err="1"/>
              <a:t>Jesuh</a:t>
            </a:r>
            <a:r>
              <a:rPr lang="en-US" sz="3900" dirty="0"/>
              <a:t>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chimh</a:t>
            </a:r>
            <a:r>
              <a:rPr lang="en-US" sz="3900" dirty="0"/>
              <a:t>, Maw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tuan</a:t>
            </a:r>
            <a:r>
              <a:rPr lang="en-US" sz="3900" dirty="0"/>
              <a:t>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Na </a:t>
            </a:r>
            <a:r>
              <a:rPr lang="en-US" sz="3900" dirty="0" err="1"/>
              <a:t>bia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zumh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3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23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292. RALKAP HRIAM THA PUMI KA SI</a:t>
            </a:r>
          </a:p>
          <a:p>
            <a:r>
              <a:rPr lang="en-US" sz="3900" dirty="0" err="1"/>
              <a:t>Doh</a:t>
            </a:r>
            <a:r>
              <a:rPr lang="en-US" sz="3900" dirty="0"/>
              <a:t> is Bb</a:t>
            </a:r>
          </a:p>
        </p:txBody>
      </p:sp>
    </p:spTree>
  </p:cSld>
  <p:clrMapOvr>
    <a:masterClrMapping/>
  </p:clrMapOvr>
</p:sld>
</file>

<file path=ppt/slides/slide23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Ralkap</a:t>
            </a:r>
            <a:r>
              <a:rPr lang="en-US" sz="3900" dirty="0"/>
              <a:t> </a:t>
            </a:r>
            <a:r>
              <a:rPr lang="en-US" sz="3900" dirty="0" err="1"/>
              <a:t>hriam</a:t>
            </a:r>
            <a:r>
              <a:rPr lang="en-US" sz="3900" dirty="0"/>
              <a:t> </a:t>
            </a:r>
            <a:r>
              <a:rPr lang="en-US" sz="3900" dirty="0" err="1"/>
              <a:t>tha</a:t>
            </a:r>
            <a:r>
              <a:rPr lang="en-US" sz="3900" dirty="0"/>
              <a:t> </a:t>
            </a:r>
            <a:r>
              <a:rPr lang="en-US" sz="3900" dirty="0" err="1"/>
              <a:t>aa</a:t>
            </a:r>
            <a:r>
              <a:rPr lang="en-US" sz="3900" dirty="0"/>
              <a:t> </a:t>
            </a:r>
            <a:r>
              <a:rPr lang="en-US" sz="3900" dirty="0" err="1"/>
              <a:t>putmi</a:t>
            </a:r>
            <a:r>
              <a:rPr lang="en-US" sz="3900" dirty="0"/>
              <a:t> ka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caah</a:t>
            </a:r>
            <a:r>
              <a:rPr lang="en-US" sz="3900" dirty="0"/>
              <a:t>, </a:t>
            </a:r>
            <a:r>
              <a:rPr lang="en-US" sz="3900" dirty="0" err="1"/>
              <a:t>Siangpahrang</a:t>
            </a:r>
            <a:r>
              <a:rPr lang="en-US" sz="3900" dirty="0"/>
              <a:t> </a:t>
            </a:r>
            <a:r>
              <a:rPr lang="en-US" sz="3900" dirty="0" err="1"/>
              <a:t>bia</a:t>
            </a:r>
            <a:r>
              <a:rPr lang="en-US" sz="3900" dirty="0"/>
              <a:t> </a:t>
            </a:r>
            <a:r>
              <a:rPr lang="en-US" sz="3900" dirty="0" err="1"/>
              <a:t>thawng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ka </a:t>
            </a:r>
            <a:r>
              <a:rPr lang="en-US" sz="3900" dirty="0" err="1"/>
              <a:t>ngai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Do u law </a:t>
            </a:r>
            <a:r>
              <a:rPr lang="en-US" sz="3900" dirty="0" err="1"/>
              <a:t>tiah</a:t>
            </a:r>
            <a:r>
              <a:rPr lang="en-US" sz="3900" dirty="0"/>
              <a:t> </a:t>
            </a:r>
            <a:r>
              <a:rPr lang="en-US" sz="3900" dirty="0" err="1"/>
              <a:t>bia</a:t>
            </a:r>
            <a:r>
              <a:rPr lang="en-US" sz="3900" dirty="0"/>
              <a:t> </a:t>
            </a:r>
            <a:r>
              <a:rPr lang="en-US" sz="3900" dirty="0" err="1"/>
              <a:t>thawng</a:t>
            </a:r>
            <a:r>
              <a:rPr lang="en-US" sz="3900" dirty="0"/>
              <a:t> ka </a:t>
            </a:r>
            <a:r>
              <a:rPr lang="en-US" sz="3900" dirty="0" err="1"/>
              <a:t>theih</a:t>
            </a:r>
            <a:r>
              <a:rPr lang="en-US" sz="3900" dirty="0"/>
              <a:t> </a:t>
            </a:r>
            <a:r>
              <a:rPr lang="en-US" sz="3900" dirty="0" err="1"/>
              <a:t>ahcun</a:t>
            </a:r>
            <a:r>
              <a:rPr lang="en-US" sz="3900" dirty="0"/>
              <a:t>,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bochan</a:t>
            </a:r>
            <a:r>
              <a:rPr lang="en-US" sz="3900" dirty="0"/>
              <a:t> in </a:t>
            </a:r>
            <a:r>
              <a:rPr lang="en-US" sz="3900" dirty="0" err="1"/>
              <a:t>ral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ka </a:t>
            </a:r>
            <a:r>
              <a:rPr lang="en-US" sz="3900" dirty="0" err="1"/>
              <a:t>doh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3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Doh</a:t>
            </a:r>
            <a:r>
              <a:rPr lang="en-US" sz="3900" dirty="0"/>
              <a:t> u law, </a:t>
            </a:r>
            <a:r>
              <a:rPr lang="en-US" sz="3900" dirty="0" err="1"/>
              <a:t>ti</a:t>
            </a:r>
            <a:r>
              <a:rPr lang="en-US" sz="3900" dirty="0"/>
              <a:t> </a:t>
            </a:r>
            <a:r>
              <a:rPr lang="en-US" sz="3900" dirty="0" err="1"/>
              <a:t>thawng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ngai</a:t>
            </a:r>
            <a:r>
              <a:rPr lang="en-US" sz="3900" dirty="0"/>
              <a:t> </a:t>
            </a:r>
            <a:r>
              <a:rPr lang="en-US" sz="3900" dirty="0" err="1"/>
              <a:t>cio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u, </a:t>
            </a:r>
            <a:r>
              <a:rPr lang="en-US" sz="3900" dirty="0" err="1"/>
              <a:t>Zoh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u, </a:t>
            </a:r>
            <a:r>
              <a:rPr lang="en-US" sz="3900" dirty="0" err="1"/>
              <a:t>zaangchia</a:t>
            </a:r>
            <a:r>
              <a:rPr lang="en-US" sz="3900" dirty="0"/>
              <a:t> mi lung a </a:t>
            </a:r>
            <a:r>
              <a:rPr lang="en-US" sz="3900" dirty="0" err="1"/>
              <a:t>pur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</a:t>
            </a:r>
            <a:r>
              <a:rPr lang="en-US" sz="3900" dirty="0" err="1"/>
              <a:t>Ralkap</a:t>
            </a:r>
            <a:r>
              <a:rPr lang="en-US" sz="3900" dirty="0"/>
              <a:t> </a:t>
            </a:r>
            <a:r>
              <a:rPr lang="en-US" sz="3900" dirty="0" err="1"/>
              <a:t>hriam</a:t>
            </a:r>
            <a:r>
              <a:rPr lang="en-US" sz="3900" dirty="0"/>
              <a:t> </a:t>
            </a:r>
            <a:r>
              <a:rPr lang="en-US" sz="3900" dirty="0" err="1"/>
              <a:t>tha</a:t>
            </a:r>
            <a:r>
              <a:rPr lang="en-US" sz="3900" dirty="0"/>
              <a:t> </a:t>
            </a:r>
            <a:r>
              <a:rPr lang="en-US" sz="3900" dirty="0" err="1"/>
              <a:t>aa</a:t>
            </a:r>
            <a:r>
              <a:rPr lang="en-US" sz="3900" dirty="0"/>
              <a:t> </a:t>
            </a:r>
            <a:r>
              <a:rPr lang="en-US" sz="3900" dirty="0" err="1"/>
              <a:t>putmi</a:t>
            </a:r>
            <a:r>
              <a:rPr lang="en-US" sz="3900" dirty="0"/>
              <a:t> ka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ca'h</a:t>
            </a:r>
            <a:r>
              <a:rPr lang="en-US" sz="3900" dirty="0"/>
              <a:t> Ka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 ka </a:t>
            </a:r>
            <a:r>
              <a:rPr lang="en-US" sz="3900" dirty="0" err="1"/>
              <a:t>bochan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</a:t>
            </a:r>
            <a:r>
              <a:rPr lang="en-US" sz="3900" dirty="0" err="1"/>
              <a:t>ta</a:t>
            </a:r>
            <a:r>
              <a:rPr lang="en-US" sz="3900" dirty="0"/>
              <a:t>, </a:t>
            </a:r>
            <a:r>
              <a:rPr lang="en-US" sz="3900" dirty="0" err="1"/>
              <a:t>Ralkap</a:t>
            </a:r>
            <a:r>
              <a:rPr lang="en-US" sz="3900" dirty="0"/>
              <a:t> </a:t>
            </a:r>
            <a:r>
              <a:rPr lang="en-US" sz="3900" dirty="0" err="1"/>
              <a:t>hriam</a:t>
            </a:r>
            <a:r>
              <a:rPr lang="en-US" sz="3900" dirty="0"/>
              <a:t> </a:t>
            </a:r>
            <a:r>
              <a:rPr lang="en-US" sz="3900" dirty="0" err="1"/>
              <a:t>tha</a:t>
            </a:r>
            <a:r>
              <a:rPr lang="en-US" sz="3900" dirty="0"/>
              <a:t> </a:t>
            </a:r>
            <a:r>
              <a:rPr lang="en-US" sz="3900" dirty="0" err="1"/>
              <a:t>aa</a:t>
            </a:r>
            <a:r>
              <a:rPr lang="en-US" sz="3900" dirty="0"/>
              <a:t> </a:t>
            </a:r>
            <a:r>
              <a:rPr lang="en-US" sz="3900" dirty="0" err="1"/>
              <a:t>putmi</a:t>
            </a:r>
            <a:r>
              <a:rPr lang="en-US" sz="3900" dirty="0"/>
              <a:t> ka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ca'h</a:t>
            </a:r>
            <a:r>
              <a:rPr lang="en-US" sz="3900" dirty="0"/>
              <a:t> Ka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 ka </a:t>
            </a:r>
            <a:r>
              <a:rPr lang="en-US" sz="3900" dirty="0" err="1"/>
              <a:t>bochan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</a:t>
            </a:r>
            <a:r>
              <a:rPr lang="en-US" sz="3900" dirty="0" err="1"/>
              <a:t>ta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3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Ralkap</a:t>
            </a:r>
            <a:r>
              <a:rPr lang="en-US" sz="3900" dirty="0"/>
              <a:t> </a:t>
            </a:r>
            <a:r>
              <a:rPr lang="en-US" sz="3900" dirty="0" err="1"/>
              <a:t>hriam</a:t>
            </a:r>
            <a:r>
              <a:rPr lang="en-US" sz="3900" dirty="0"/>
              <a:t> </a:t>
            </a:r>
            <a:r>
              <a:rPr lang="en-US" sz="3900" dirty="0" err="1"/>
              <a:t>tha</a:t>
            </a:r>
            <a:r>
              <a:rPr lang="en-US" sz="3900" dirty="0"/>
              <a:t> </a:t>
            </a:r>
            <a:r>
              <a:rPr lang="en-US" sz="3900" dirty="0" err="1"/>
              <a:t>aa</a:t>
            </a:r>
            <a:r>
              <a:rPr lang="en-US" sz="3900" dirty="0"/>
              <a:t> </a:t>
            </a:r>
            <a:r>
              <a:rPr lang="en-US" sz="3900" dirty="0" err="1"/>
              <a:t>putmi</a:t>
            </a:r>
            <a:r>
              <a:rPr lang="en-US" sz="3900" dirty="0"/>
              <a:t> ka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caah</a:t>
            </a:r>
            <a:r>
              <a:rPr lang="en-US" sz="3900" dirty="0"/>
              <a:t>, </a:t>
            </a:r>
            <a:r>
              <a:rPr lang="en-US" sz="3900" dirty="0" err="1"/>
              <a:t>Ral-hruang</a:t>
            </a:r>
            <a:r>
              <a:rPr lang="en-US" sz="3900" dirty="0"/>
              <a:t> </a:t>
            </a:r>
            <a:r>
              <a:rPr lang="en-US" sz="3900" dirty="0" err="1"/>
              <a:t>chung</a:t>
            </a:r>
            <a:r>
              <a:rPr lang="en-US" sz="3900" dirty="0"/>
              <a:t> ah khan </a:t>
            </a:r>
            <a:r>
              <a:rPr lang="en-US" sz="3900" dirty="0" err="1"/>
              <a:t>hriamtha</a:t>
            </a:r>
            <a:r>
              <a:rPr lang="en-US" sz="3900" dirty="0"/>
              <a:t> ka ken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Ral</a:t>
            </a:r>
            <a:r>
              <a:rPr lang="en-US" sz="3900" dirty="0"/>
              <a:t> an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tuk</a:t>
            </a:r>
            <a:r>
              <a:rPr lang="en-US" sz="3900" dirty="0"/>
              <a:t> </a:t>
            </a:r>
            <a:r>
              <a:rPr lang="en-US" sz="3900" dirty="0" err="1"/>
              <a:t>thawng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ka </a:t>
            </a:r>
            <a:r>
              <a:rPr lang="en-US" sz="3900" dirty="0" err="1"/>
              <a:t>theih</a:t>
            </a:r>
            <a:r>
              <a:rPr lang="en-US" sz="3900" dirty="0"/>
              <a:t> </a:t>
            </a:r>
            <a:r>
              <a:rPr lang="en-US" sz="3900" dirty="0" err="1"/>
              <a:t>ahcun</a:t>
            </a:r>
            <a:r>
              <a:rPr lang="en-US" sz="3900" dirty="0"/>
              <a:t>, </a:t>
            </a:r>
            <a:r>
              <a:rPr lang="en-US" sz="3900" dirty="0" err="1"/>
              <a:t>Mahka</a:t>
            </a:r>
            <a:r>
              <a:rPr lang="en-US" sz="3900" dirty="0"/>
              <a:t> </a:t>
            </a:r>
            <a:r>
              <a:rPr lang="en-US" sz="3900" dirty="0" err="1"/>
              <a:t>hin</a:t>
            </a:r>
            <a:r>
              <a:rPr lang="en-US" sz="3900" dirty="0"/>
              <a:t> ka um </a:t>
            </a:r>
            <a:r>
              <a:rPr lang="en-US" sz="3900" dirty="0" err="1"/>
              <a:t>ko</a:t>
            </a:r>
            <a:r>
              <a:rPr lang="en-US" sz="3900" dirty="0"/>
              <a:t>, </a:t>
            </a:r>
            <a:r>
              <a:rPr lang="en-US" sz="3900" dirty="0" err="1"/>
              <a:t>tiah</a:t>
            </a:r>
            <a:r>
              <a:rPr lang="en-US" sz="3900" dirty="0"/>
              <a:t> ka </a:t>
            </a:r>
            <a:r>
              <a:rPr lang="en-US" sz="3900" dirty="0" err="1"/>
              <a:t>chimh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3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Doh</a:t>
            </a:r>
            <a:r>
              <a:rPr lang="en-US" sz="3900" dirty="0"/>
              <a:t> u law, </a:t>
            </a:r>
            <a:r>
              <a:rPr lang="en-US" sz="3900" dirty="0" err="1"/>
              <a:t>ti</a:t>
            </a:r>
            <a:r>
              <a:rPr lang="en-US" sz="3900" dirty="0"/>
              <a:t> </a:t>
            </a:r>
            <a:r>
              <a:rPr lang="en-US" sz="3900" dirty="0" err="1"/>
              <a:t>thawng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ngai</a:t>
            </a:r>
            <a:r>
              <a:rPr lang="en-US" sz="3900" dirty="0"/>
              <a:t> </a:t>
            </a:r>
            <a:r>
              <a:rPr lang="en-US" sz="3900" dirty="0" err="1"/>
              <a:t>cio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u, </a:t>
            </a:r>
            <a:r>
              <a:rPr lang="en-US" sz="3900" dirty="0" err="1"/>
              <a:t>Zoh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u, </a:t>
            </a:r>
            <a:r>
              <a:rPr lang="en-US" sz="3900" dirty="0" err="1"/>
              <a:t>zaangchia</a:t>
            </a:r>
            <a:r>
              <a:rPr lang="en-US" sz="3900" dirty="0"/>
              <a:t> mi lung a </a:t>
            </a:r>
            <a:r>
              <a:rPr lang="en-US" sz="3900" dirty="0" err="1"/>
              <a:t>pur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</a:t>
            </a:r>
            <a:r>
              <a:rPr lang="en-US" sz="3900" dirty="0" err="1"/>
              <a:t>Ralkap</a:t>
            </a:r>
            <a:r>
              <a:rPr lang="en-US" sz="3900" dirty="0"/>
              <a:t> </a:t>
            </a:r>
            <a:r>
              <a:rPr lang="en-US" sz="3900" dirty="0" err="1"/>
              <a:t>hriam</a:t>
            </a:r>
            <a:r>
              <a:rPr lang="en-US" sz="3900" dirty="0"/>
              <a:t> </a:t>
            </a:r>
            <a:r>
              <a:rPr lang="en-US" sz="3900" dirty="0" err="1"/>
              <a:t>tha</a:t>
            </a:r>
            <a:r>
              <a:rPr lang="en-US" sz="3900" dirty="0"/>
              <a:t> </a:t>
            </a:r>
            <a:r>
              <a:rPr lang="en-US" sz="3900" dirty="0" err="1"/>
              <a:t>aa</a:t>
            </a:r>
            <a:r>
              <a:rPr lang="en-US" sz="3900" dirty="0"/>
              <a:t> </a:t>
            </a:r>
            <a:r>
              <a:rPr lang="en-US" sz="3900" dirty="0" err="1"/>
              <a:t>putmi</a:t>
            </a:r>
            <a:r>
              <a:rPr lang="en-US" sz="3900" dirty="0"/>
              <a:t> ka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ca'h</a:t>
            </a:r>
            <a:r>
              <a:rPr lang="en-US" sz="3900" dirty="0"/>
              <a:t> Ka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 ka </a:t>
            </a:r>
            <a:r>
              <a:rPr lang="en-US" sz="3900" dirty="0" err="1"/>
              <a:t>bochan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</a:t>
            </a:r>
            <a:r>
              <a:rPr lang="en-US" sz="3900" dirty="0" err="1"/>
              <a:t>ta</a:t>
            </a:r>
            <a:r>
              <a:rPr lang="en-US" sz="3900" dirty="0"/>
              <a:t>, </a:t>
            </a:r>
            <a:r>
              <a:rPr lang="en-US" sz="3900" dirty="0" err="1"/>
              <a:t>Ralkap</a:t>
            </a:r>
            <a:r>
              <a:rPr lang="en-US" sz="3900" dirty="0"/>
              <a:t> </a:t>
            </a:r>
            <a:r>
              <a:rPr lang="en-US" sz="3900" dirty="0" err="1"/>
              <a:t>hriam</a:t>
            </a:r>
            <a:r>
              <a:rPr lang="en-US" sz="3900" dirty="0"/>
              <a:t> </a:t>
            </a:r>
            <a:r>
              <a:rPr lang="en-US" sz="3900" dirty="0" err="1"/>
              <a:t>tha</a:t>
            </a:r>
            <a:r>
              <a:rPr lang="en-US" sz="3900" dirty="0"/>
              <a:t> </a:t>
            </a:r>
            <a:r>
              <a:rPr lang="en-US" sz="3900" dirty="0" err="1"/>
              <a:t>aa</a:t>
            </a:r>
            <a:r>
              <a:rPr lang="en-US" sz="3900" dirty="0"/>
              <a:t> </a:t>
            </a:r>
            <a:r>
              <a:rPr lang="en-US" sz="3900" dirty="0" err="1"/>
              <a:t>putmi</a:t>
            </a:r>
            <a:r>
              <a:rPr lang="en-US" sz="3900" dirty="0"/>
              <a:t> ka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ca'h</a:t>
            </a:r>
            <a:r>
              <a:rPr lang="en-US" sz="3900" dirty="0"/>
              <a:t> Ka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 ka </a:t>
            </a:r>
            <a:r>
              <a:rPr lang="en-US" sz="3900" dirty="0" err="1"/>
              <a:t>bochan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</a:t>
            </a:r>
            <a:r>
              <a:rPr lang="en-US" sz="3900" dirty="0" err="1"/>
              <a:t>ta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3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Hriam</a:t>
            </a:r>
            <a:r>
              <a:rPr lang="en-US" sz="3900" dirty="0"/>
              <a:t> </a:t>
            </a:r>
            <a:r>
              <a:rPr lang="en-US" sz="3900" dirty="0" err="1"/>
              <a:t>aa</a:t>
            </a:r>
            <a:r>
              <a:rPr lang="en-US" sz="3900" dirty="0"/>
              <a:t> </a:t>
            </a:r>
            <a:r>
              <a:rPr lang="en-US" sz="3900" dirty="0" err="1"/>
              <a:t>putmi</a:t>
            </a:r>
            <a:r>
              <a:rPr lang="en-US" sz="3900" dirty="0"/>
              <a:t> </a:t>
            </a:r>
            <a:r>
              <a:rPr lang="en-US" sz="3900" dirty="0" err="1"/>
              <a:t>ralkap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ka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caah</a:t>
            </a:r>
            <a:r>
              <a:rPr lang="en-US" sz="3900" dirty="0"/>
              <a:t>, </a:t>
            </a:r>
            <a:r>
              <a:rPr lang="en-US" sz="3900" dirty="0" err="1"/>
              <a:t>Thangthatnak</a:t>
            </a:r>
            <a:r>
              <a:rPr lang="en-US" sz="3900" dirty="0"/>
              <a:t> sui </a:t>
            </a:r>
            <a:r>
              <a:rPr lang="en-US" sz="3900" dirty="0" err="1"/>
              <a:t>luchin</a:t>
            </a:r>
            <a:r>
              <a:rPr lang="en-US" sz="3900" dirty="0"/>
              <a:t> cu ka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Ral-hruang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tha</a:t>
            </a:r>
            <a:r>
              <a:rPr lang="en-US" sz="3900" dirty="0"/>
              <a:t> </a:t>
            </a:r>
            <a:r>
              <a:rPr lang="en-US" sz="3900" dirty="0" err="1"/>
              <a:t>tein</a:t>
            </a:r>
            <a:r>
              <a:rPr lang="en-US" sz="3900" dirty="0"/>
              <a:t> ka </a:t>
            </a:r>
            <a:r>
              <a:rPr lang="en-US" sz="3900" dirty="0" err="1"/>
              <a:t>vel</a:t>
            </a:r>
            <a:r>
              <a:rPr lang="en-US" sz="3900" dirty="0"/>
              <a:t> </a:t>
            </a:r>
            <a:r>
              <a:rPr lang="en-US" sz="3900" dirty="0" err="1"/>
              <a:t>ahcun</a:t>
            </a:r>
            <a:r>
              <a:rPr lang="en-US" sz="3900" dirty="0"/>
              <a:t>, </a:t>
            </a:r>
            <a:r>
              <a:rPr lang="en-US" sz="3900" dirty="0" err="1"/>
              <a:t>Laksawng</a:t>
            </a:r>
            <a:r>
              <a:rPr lang="en-US" sz="3900" dirty="0"/>
              <a:t> </a:t>
            </a:r>
            <a:r>
              <a:rPr lang="en-US" sz="3900" dirty="0" err="1"/>
              <a:t>pek</a:t>
            </a:r>
            <a:r>
              <a:rPr lang="en-US" sz="3900" dirty="0"/>
              <a:t> </a:t>
            </a:r>
            <a:r>
              <a:rPr lang="en-US" sz="3900" dirty="0" err="1"/>
              <a:t>lioah</a:t>
            </a:r>
            <a:r>
              <a:rPr lang="en-US" sz="3900" dirty="0"/>
              <a:t> </a:t>
            </a:r>
            <a:r>
              <a:rPr lang="en-US" sz="3900" dirty="0" err="1"/>
              <a:t>kei</a:t>
            </a:r>
            <a:r>
              <a:rPr lang="en-US" sz="3900" dirty="0"/>
              <a:t> </a:t>
            </a:r>
            <a:r>
              <a:rPr lang="en-US" sz="3900" dirty="0" err="1"/>
              <a:t>zong</a:t>
            </a:r>
            <a:r>
              <a:rPr lang="en-US" sz="3900" dirty="0"/>
              <a:t> ka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ve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3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Doh</a:t>
            </a:r>
            <a:r>
              <a:rPr lang="en-US" sz="3900" dirty="0"/>
              <a:t> u law, </a:t>
            </a:r>
            <a:r>
              <a:rPr lang="en-US" sz="3900" dirty="0" err="1"/>
              <a:t>ti</a:t>
            </a:r>
            <a:r>
              <a:rPr lang="en-US" sz="3900" dirty="0"/>
              <a:t> </a:t>
            </a:r>
            <a:r>
              <a:rPr lang="en-US" sz="3900" dirty="0" err="1"/>
              <a:t>thawng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ngai</a:t>
            </a:r>
            <a:r>
              <a:rPr lang="en-US" sz="3900" dirty="0"/>
              <a:t> </a:t>
            </a:r>
            <a:r>
              <a:rPr lang="en-US" sz="3900" dirty="0" err="1"/>
              <a:t>cio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u, </a:t>
            </a:r>
            <a:r>
              <a:rPr lang="en-US" sz="3900" dirty="0" err="1"/>
              <a:t>Zoh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u, </a:t>
            </a:r>
            <a:r>
              <a:rPr lang="en-US" sz="3900" dirty="0" err="1"/>
              <a:t>zaangchia</a:t>
            </a:r>
            <a:r>
              <a:rPr lang="en-US" sz="3900" dirty="0"/>
              <a:t> mi lung a </a:t>
            </a:r>
            <a:r>
              <a:rPr lang="en-US" sz="3900" dirty="0" err="1"/>
              <a:t>pur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</a:t>
            </a:r>
            <a:r>
              <a:rPr lang="en-US" sz="3900" dirty="0" err="1"/>
              <a:t>Ralkap</a:t>
            </a:r>
            <a:r>
              <a:rPr lang="en-US" sz="3900" dirty="0"/>
              <a:t> </a:t>
            </a:r>
            <a:r>
              <a:rPr lang="en-US" sz="3900" dirty="0" err="1"/>
              <a:t>hriam</a:t>
            </a:r>
            <a:r>
              <a:rPr lang="en-US" sz="3900" dirty="0"/>
              <a:t> </a:t>
            </a:r>
            <a:r>
              <a:rPr lang="en-US" sz="3900" dirty="0" err="1"/>
              <a:t>tha</a:t>
            </a:r>
            <a:r>
              <a:rPr lang="en-US" sz="3900" dirty="0"/>
              <a:t> </a:t>
            </a:r>
            <a:r>
              <a:rPr lang="en-US" sz="3900" dirty="0" err="1"/>
              <a:t>aa</a:t>
            </a:r>
            <a:r>
              <a:rPr lang="en-US" sz="3900" dirty="0"/>
              <a:t> </a:t>
            </a:r>
            <a:r>
              <a:rPr lang="en-US" sz="3900" dirty="0" err="1"/>
              <a:t>putmi</a:t>
            </a:r>
            <a:r>
              <a:rPr lang="en-US" sz="3900" dirty="0"/>
              <a:t> ka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ca'h</a:t>
            </a:r>
            <a:r>
              <a:rPr lang="en-US" sz="3900" dirty="0"/>
              <a:t> Ka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 ka </a:t>
            </a:r>
            <a:r>
              <a:rPr lang="en-US" sz="3900" dirty="0" err="1"/>
              <a:t>bochan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</a:t>
            </a:r>
            <a:r>
              <a:rPr lang="en-US" sz="3900" dirty="0" err="1"/>
              <a:t>ta</a:t>
            </a:r>
            <a:r>
              <a:rPr lang="en-US" sz="3900" dirty="0"/>
              <a:t>, </a:t>
            </a:r>
            <a:r>
              <a:rPr lang="en-US" sz="3900" dirty="0" err="1"/>
              <a:t>Ralkap</a:t>
            </a:r>
            <a:r>
              <a:rPr lang="en-US" sz="3900" dirty="0"/>
              <a:t> </a:t>
            </a:r>
            <a:r>
              <a:rPr lang="en-US" sz="3900" dirty="0" err="1"/>
              <a:t>hriam</a:t>
            </a:r>
            <a:r>
              <a:rPr lang="en-US" sz="3900" dirty="0"/>
              <a:t> </a:t>
            </a:r>
            <a:r>
              <a:rPr lang="en-US" sz="3900" dirty="0" err="1"/>
              <a:t>tha</a:t>
            </a:r>
            <a:r>
              <a:rPr lang="en-US" sz="3900" dirty="0"/>
              <a:t> </a:t>
            </a:r>
            <a:r>
              <a:rPr lang="en-US" sz="3900" dirty="0" err="1"/>
              <a:t>aa</a:t>
            </a:r>
            <a:r>
              <a:rPr lang="en-US" sz="3900" dirty="0"/>
              <a:t> </a:t>
            </a:r>
            <a:r>
              <a:rPr lang="en-US" sz="3900" dirty="0" err="1"/>
              <a:t>putmi</a:t>
            </a:r>
            <a:r>
              <a:rPr lang="en-US" sz="3900" dirty="0"/>
              <a:t> ka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ca'h</a:t>
            </a:r>
            <a:r>
              <a:rPr lang="en-US" sz="3900" dirty="0"/>
              <a:t> Ka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 ka </a:t>
            </a:r>
            <a:r>
              <a:rPr lang="en-US" sz="3900" dirty="0" err="1"/>
              <a:t>bochan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</a:t>
            </a:r>
            <a:r>
              <a:rPr lang="en-US" sz="3900" dirty="0" err="1"/>
              <a:t>ta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3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23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293. JESUH CA THO TUAH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Bb</a:t>
            </a:r>
          </a:p>
        </p:txBody>
      </p:sp>
    </p:spTree>
  </p:cSld>
  <p:clrMapOvr>
    <a:masterClrMapping/>
  </p:clrMapOvr>
</p:sld>
</file>

<file path=ppt/slides/slide23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Jesuh</a:t>
            </a:r>
            <a:r>
              <a:rPr lang="en-US" sz="3900" dirty="0"/>
              <a:t> ca </a:t>
            </a:r>
            <a:r>
              <a:rPr lang="en-US" sz="3900" dirty="0" err="1"/>
              <a:t>atu</a:t>
            </a:r>
            <a:r>
              <a:rPr lang="en-US" sz="3900" dirty="0"/>
              <a:t> </a:t>
            </a:r>
            <a:r>
              <a:rPr lang="en-US" sz="3900" dirty="0" err="1"/>
              <a:t>tho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Vailam</a:t>
            </a:r>
            <a:r>
              <a:rPr lang="en-US" sz="3900" dirty="0"/>
              <a:t> </a:t>
            </a:r>
            <a:r>
              <a:rPr lang="en-US" sz="3900" dirty="0" err="1"/>
              <a:t>ralkap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, </a:t>
            </a:r>
            <a:r>
              <a:rPr lang="en-US" sz="3900" dirty="0" err="1"/>
              <a:t>Ngiatnak</a:t>
            </a:r>
            <a:r>
              <a:rPr lang="en-US" sz="3900" dirty="0"/>
              <a:t> </a:t>
            </a:r>
            <a:r>
              <a:rPr lang="en-US" sz="3900" dirty="0" err="1"/>
              <a:t>puan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va</a:t>
            </a:r>
            <a:r>
              <a:rPr lang="en-US" sz="3900" dirty="0"/>
              <a:t> </a:t>
            </a:r>
            <a:r>
              <a:rPr lang="en-US" sz="3900" dirty="0" err="1"/>
              <a:t>lek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I </a:t>
            </a:r>
            <a:r>
              <a:rPr lang="en-US" sz="3900" dirty="0" err="1"/>
              <a:t>teiter</a:t>
            </a:r>
            <a:r>
              <a:rPr lang="en-US" sz="3900" dirty="0"/>
              <a:t> </a:t>
            </a:r>
            <a:r>
              <a:rPr lang="en-US" sz="3900" dirty="0" err="1"/>
              <a:t>hin</a:t>
            </a:r>
            <a:r>
              <a:rPr lang="en-US" sz="3900" dirty="0"/>
              <a:t> </a:t>
            </a:r>
            <a:r>
              <a:rPr lang="en-US" sz="3900" dirty="0" err="1"/>
              <a:t>hlah</a:t>
            </a:r>
            <a:r>
              <a:rPr lang="en-US" sz="3900" dirty="0"/>
              <a:t> u, </a:t>
            </a:r>
            <a:r>
              <a:rPr lang="en-US" sz="3900" dirty="0" err="1"/>
              <a:t>Thawnnak</a:t>
            </a:r>
            <a:r>
              <a:rPr lang="en-US" sz="3900" dirty="0"/>
              <a:t> in an </a:t>
            </a:r>
            <a:r>
              <a:rPr lang="en-US" sz="3900" dirty="0" err="1"/>
              <a:t>tei</a:t>
            </a:r>
            <a:r>
              <a:rPr lang="en-US" sz="3900" dirty="0"/>
              <a:t> </a:t>
            </a:r>
            <a:r>
              <a:rPr lang="en-US" sz="3900" dirty="0" err="1"/>
              <a:t>dih</a:t>
            </a:r>
            <a:r>
              <a:rPr lang="en-US" sz="3900" dirty="0"/>
              <a:t> </a:t>
            </a:r>
            <a:r>
              <a:rPr lang="en-US" sz="3900" dirty="0" err="1"/>
              <a:t>tiang</a:t>
            </a:r>
            <a:r>
              <a:rPr lang="en-US" sz="3900" dirty="0"/>
              <a:t>, </a:t>
            </a:r>
            <a:r>
              <a:rPr lang="en-US" sz="3900" dirty="0" err="1"/>
              <a:t>Ralkap</a:t>
            </a:r>
            <a:r>
              <a:rPr lang="en-US" sz="3900" dirty="0"/>
              <a:t> a </a:t>
            </a:r>
            <a:r>
              <a:rPr lang="en-US" sz="3900" dirty="0" err="1"/>
              <a:t>hruai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Ral</a:t>
            </a:r>
            <a:r>
              <a:rPr lang="en-US" sz="3900" dirty="0"/>
              <a:t> </a:t>
            </a:r>
            <a:r>
              <a:rPr lang="en-US" sz="3900" dirty="0" err="1"/>
              <a:t>dihlak</a:t>
            </a:r>
            <a:r>
              <a:rPr lang="en-US" sz="3900" dirty="0"/>
              <a:t> an </a:t>
            </a:r>
            <a:r>
              <a:rPr lang="en-US" sz="3900" dirty="0" err="1"/>
              <a:t>tei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, </a:t>
            </a:r>
            <a:r>
              <a:rPr lang="en-US" sz="3900" dirty="0" err="1"/>
              <a:t>Bawibik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ngaingai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3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Jesuh</a:t>
            </a:r>
            <a:r>
              <a:rPr lang="en-US" sz="3900" dirty="0"/>
              <a:t> ca </a:t>
            </a:r>
            <a:r>
              <a:rPr lang="en-US" sz="3900" dirty="0" err="1"/>
              <a:t>atu</a:t>
            </a:r>
            <a:r>
              <a:rPr lang="en-US" sz="3900" dirty="0"/>
              <a:t> </a:t>
            </a:r>
            <a:r>
              <a:rPr lang="en-US" sz="3900" dirty="0" err="1"/>
              <a:t>tho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Muko</a:t>
            </a:r>
            <a:r>
              <a:rPr lang="en-US" sz="3900" dirty="0"/>
              <a:t> </a:t>
            </a:r>
            <a:r>
              <a:rPr lang="en-US" sz="3900" dirty="0" err="1"/>
              <a:t>thawng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ngai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Amah </a:t>
            </a:r>
            <a:r>
              <a:rPr lang="en-US" sz="3900" dirty="0" err="1"/>
              <a:t>ral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va</a:t>
            </a:r>
            <a:r>
              <a:rPr lang="en-US" sz="3900" dirty="0"/>
              <a:t> do u, </a:t>
            </a:r>
            <a:r>
              <a:rPr lang="en-US" sz="3900" dirty="0" err="1"/>
              <a:t>Nihin</a:t>
            </a:r>
            <a:r>
              <a:rPr lang="en-US" sz="3900" dirty="0"/>
              <a:t> </a:t>
            </a:r>
            <a:r>
              <a:rPr lang="en-US" sz="3900" dirty="0" err="1"/>
              <a:t>tho</a:t>
            </a:r>
            <a:r>
              <a:rPr lang="en-US" sz="3900" dirty="0"/>
              <a:t> law </a:t>
            </a:r>
            <a:r>
              <a:rPr lang="en-US" sz="3900" dirty="0" err="1"/>
              <a:t>kal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Ral</a:t>
            </a:r>
            <a:r>
              <a:rPr lang="en-US" sz="3900" dirty="0"/>
              <a:t> tam </a:t>
            </a:r>
            <a:r>
              <a:rPr lang="en-US" sz="3900" dirty="0" err="1"/>
              <a:t>hmanhseh</a:t>
            </a:r>
            <a:r>
              <a:rPr lang="en-US" sz="3900" dirty="0"/>
              <a:t> </a:t>
            </a:r>
            <a:r>
              <a:rPr lang="en-US" sz="3900" dirty="0" err="1"/>
              <a:t>phang</a:t>
            </a:r>
            <a:r>
              <a:rPr lang="en-US" sz="3900" dirty="0"/>
              <a:t> </a:t>
            </a:r>
            <a:r>
              <a:rPr lang="en-US" sz="3900" dirty="0" err="1"/>
              <a:t>hlah</a:t>
            </a:r>
            <a:r>
              <a:rPr lang="en-US" sz="3900" dirty="0"/>
              <a:t> u, </a:t>
            </a:r>
            <a:r>
              <a:rPr lang="en-US" sz="3900" dirty="0" err="1"/>
              <a:t>Zaangthawnnak</a:t>
            </a:r>
            <a:r>
              <a:rPr lang="en-US" sz="3900" dirty="0"/>
              <a:t> in </a:t>
            </a:r>
            <a:r>
              <a:rPr lang="en-US" sz="3900" dirty="0" err="1"/>
              <a:t>tei</a:t>
            </a:r>
            <a:r>
              <a:rPr lang="en-US" sz="3900" dirty="0"/>
              <a:t> u, </a:t>
            </a:r>
            <a:r>
              <a:rPr lang="en-US" sz="3900" dirty="0" err="1"/>
              <a:t>Zaang</a:t>
            </a:r>
            <a:r>
              <a:rPr lang="en-US" sz="3900" dirty="0"/>
              <a:t> </a:t>
            </a:r>
            <a:r>
              <a:rPr lang="en-US" sz="3900" dirty="0" err="1"/>
              <a:t>thawngmi</a:t>
            </a:r>
            <a:r>
              <a:rPr lang="en-US" sz="3900" dirty="0"/>
              <a:t> </a:t>
            </a:r>
            <a:r>
              <a:rPr lang="en-US" sz="3900" dirty="0" err="1"/>
              <a:t>nan</a:t>
            </a:r>
            <a:r>
              <a:rPr lang="en-US" sz="3900" dirty="0"/>
              <a:t>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caah</a:t>
            </a:r>
            <a:r>
              <a:rPr lang="en-US" sz="3900" dirty="0"/>
              <a:t>, </a:t>
            </a:r>
            <a:r>
              <a:rPr lang="en-US" sz="3900" dirty="0" err="1"/>
              <a:t>Ral</a:t>
            </a:r>
            <a:r>
              <a:rPr lang="en-US" sz="3900" dirty="0"/>
              <a:t> tam </a:t>
            </a:r>
            <a:r>
              <a:rPr lang="en-US" sz="3900" dirty="0" err="1"/>
              <a:t>nain</a:t>
            </a:r>
            <a:r>
              <a:rPr lang="en-US" sz="3900" dirty="0"/>
              <a:t> </a:t>
            </a:r>
            <a:r>
              <a:rPr lang="en-US" sz="3900" dirty="0" err="1"/>
              <a:t>tho</a:t>
            </a:r>
            <a:r>
              <a:rPr lang="en-US" sz="3900" dirty="0"/>
              <a:t> u.</a:t>
            </a:r>
          </a:p>
        </p:txBody>
      </p:sp>
    </p:spTree>
  </p:cSld>
  <p:clrMapOvr>
    <a:masterClrMapping/>
  </p:clrMapOvr>
</p:sld>
</file>

<file path=ppt/slides/slide23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Jesuh</a:t>
            </a:r>
            <a:r>
              <a:rPr lang="en-US" sz="3900" dirty="0"/>
              <a:t> ca </a:t>
            </a:r>
            <a:r>
              <a:rPr lang="en-US" sz="3900" dirty="0" err="1"/>
              <a:t>atu</a:t>
            </a:r>
            <a:r>
              <a:rPr lang="en-US" sz="3900" dirty="0"/>
              <a:t> </a:t>
            </a:r>
            <a:r>
              <a:rPr lang="en-US" sz="3900" dirty="0" err="1"/>
              <a:t>tho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Amah </a:t>
            </a:r>
            <a:r>
              <a:rPr lang="en-US" sz="3900" dirty="0" err="1"/>
              <a:t>thawng</a:t>
            </a:r>
            <a:r>
              <a:rPr lang="en-US" sz="3900" dirty="0"/>
              <a:t> </a:t>
            </a:r>
            <a:r>
              <a:rPr lang="en-US" sz="3900" dirty="0" err="1"/>
              <a:t>lawng</a:t>
            </a:r>
            <a:r>
              <a:rPr lang="en-US" sz="3900" dirty="0"/>
              <a:t> </a:t>
            </a:r>
            <a:r>
              <a:rPr lang="en-US" sz="3900" dirty="0" err="1"/>
              <a:t>tein</a:t>
            </a:r>
            <a:r>
              <a:rPr lang="en-US" sz="3900" dirty="0"/>
              <a:t>, Nan </a:t>
            </a:r>
            <a:r>
              <a:rPr lang="en-US" sz="3900" dirty="0" err="1"/>
              <a:t>zaang</a:t>
            </a:r>
            <a:r>
              <a:rPr lang="en-US" sz="3900" dirty="0"/>
              <a:t> </a:t>
            </a:r>
            <a:r>
              <a:rPr lang="en-US" sz="3900" dirty="0" err="1"/>
              <a:t>nan</a:t>
            </a:r>
            <a:r>
              <a:rPr lang="en-US" sz="3900" dirty="0"/>
              <a:t> </a:t>
            </a:r>
            <a:r>
              <a:rPr lang="en-US" sz="3900" dirty="0" err="1"/>
              <a:t>bochan</a:t>
            </a:r>
            <a:r>
              <a:rPr lang="en-US" sz="3900" dirty="0"/>
              <a:t> </a:t>
            </a:r>
            <a:r>
              <a:rPr lang="en-US" sz="3900" dirty="0" err="1"/>
              <a:t>ahcun</a:t>
            </a:r>
            <a:r>
              <a:rPr lang="en-US" sz="3900" dirty="0"/>
              <a:t>, Nan </a:t>
            </a:r>
            <a:r>
              <a:rPr lang="en-US" sz="3900" dirty="0" err="1"/>
              <a:t>sungh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ruat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</a:t>
            </a:r>
            <a:r>
              <a:rPr lang="en-US" sz="3900" dirty="0" err="1"/>
              <a:t>Darphaw</a:t>
            </a:r>
            <a:r>
              <a:rPr lang="en-US" sz="3900" dirty="0"/>
              <a:t>,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thawngtha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, </a:t>
            </a:r>
            <a:r>
              <a:rPr lang="en-US" sz="3900" dirty="0" err="1"/>
              <a:t>Vaa</a:t>
            </a:r>
            <a:r>
              <a:rPr lang="en-US" sz="3900" dirty="0"/>
              <a:t> chon law </a:t>
            </a:r>
            <a:r>
              <a:rPr lang="en-US" sz="3900" dirty="0" err="1"/>
              <a:t>thlacam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Kahnak</a:t>
            </a:r>
            <a:r>
              <a:rPr lang="en-US" sz="3900" dirty="0"/>
              <a:t> </a:t>
            </a:r>
            <a:r>
              <a:rPr lang="en-US" sz="3900" dirty="0" err="1"/>
              <a:t>rian</a:t>
            </a:r>
            <a:r>
              <a:rPr lang="en-US" sz="3900" dirty="0"/>
              <a:t> a um </a:t>
            </a:r>
            <a:r>
              <a:rPr lang="en-US" sz="3900" dirty="0" err="1"/>
              <a:t>caah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ca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tim</a:t>
            </a:r>
            <a:r>
              <a:rPr lang="en-US" sz="3900" dirty="0"/>
              <a:t> u.</a:t>
            </a:r>
          </a:p>
        </p:txBody>
      </p:sp>
    </p:spTree>
  </p:cSld>
  <p:clrMapOvr>
    <a:masterClrMapping/>
  </p:clrMapOvr>
</p:sld>
</file>

<file path=ppt/slides/slide23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</a:t>
            </a:r>
            <a:r>
              <a:rPr lang="en-US" sz="3900" dirty="0" err="1"/>
              <a:t>Jesuh</a:t>
            </a:r>
            <a:r>
              <a:rPr lang="en-US" sz="3900" dirty="0"/>
              <a:t> ca </a:t>
            </a:r>
            <a:r>
              <a:rPr lang="en-US" sz="3900" dirty="0" err="1"/>
              <a:t>atu</a:t>
            </a:r>
            <a:r>
              <a:rPr lang="en-US" sz="3900" dirty="0"/>
              <a:t> </a:t>
            </a:r>
            <a:r>
              <a:rPr lang="en-US" sz="3900" dirty="0" err="1"/>
              <a:t>tho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Dohnak</a:t>
            </a:r>
            <a:r>
              <a:rPr lang="en-US" sz="3900" dirty="0"/>
              <a:t> a </a:t>
            </a:r>
            <a:r>
              <a:rPr lang="en-US" sz="3900" dirty="0" err="1"/>
              <a:t>sau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lo, </a:t>
            </a:r>
            <a:r>
              <a:rPr lang="en-US" sz="3900" dirty="0" err="1"/>
              <a:t>Nihin</a:t>
            </a:r>
            <a:r>
              <a:rPr lang="en-US" sz="3900" dirty="0"/>
              <a:t> </a:t>
            </a:r>
            <a:r>
              <a:rPr lang="en-US" sz="3900" dirty="0" err="1"/>
              <a:t>dohnak</a:t>
            </a:r>
            <a:r>
              <a:rPr lang="en-US" sz="3900" dirty="0"/>
              <a:t> </a:t>
            </a:r>
            <a:r>
              <a:rPr lang="en-US" sz="3900" dirty="0" err="1"/>
              <a:t>thawng</a:t>
            </a:r>
            <a:r>
              <a:rPr lang="en-US" sz="3900" dirty="0"/>
              <a:t> </a:t>
            </a:r>
            <a:r>
              <a:rPr lang="en-US" sz="3900" dirty="0" err="1"/>
              <a:t>nan</a:t>
            </a:r>
            <a:r>
              <a:rPr lang="en-US" sz="3900" dirty="0"/>
              <a:t> </a:t>
            </a:r>
            <a:r>
              <a:rPr lang="en-US" sz="3900" dirty="0" err="1"/>
              <a:t>theih</a:t>
            </a:r>
            <a:r>
              <a:rPr lang="en-US" sz="3900" dirty="0"/>
              <a:t>, </a:t>
            </a:r>
            <a:r>
              <a:rPr lang="en-US" sz="3900" dirty="0" err="1"/>
              <a:t>Thaizing</a:t>
            </a:r>
            <a:r>
              <a:rPr lang="en-US" sz="3900" dirty="0"/>
              <a:t> </a:t>
            </a:r>
            <a:r>
              <a:rPr lang="en-US" sz="3900" dirty="0" err="1"/>
              <a:t>thannak</a:t>
            </a:r>
            <a:r>
              <a:rPr lang="en-US" sz="3900" dirty="0"/>
              <a:t>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</a:t>
            </a:r>
            <a:r>
              <a:rPr lang="en-US" sz="3900" dirty="0" err="1"/>
              <a:t>Ral</a:t>
            </a:r>
            <a:r>
              <a:rPr lang="en-US" sz="3900" dirty="0"/>
              <a:t> a </a:t>
            </a:r>
            <a:r>
              <a:rPr lang="en-US" sz="3900" dirty="0" err="1"/>
              <a:t>teimi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, Sui </a:t>
            </a:r>
            <a:r>
              <a:rPr lang="en-US" sz="3900" dirty="0" err="1"/>
              <a:t>luchin</a:t>
            </a:r>
            <a:r>
              <a:rPr lang="en-US" sz="3900" dirty="0"/>
              <a:t> </a:t>
            </a:r>
            <a:r>
              <a:rPr lang="en-US" sz="3900" dirty="0" err="1"/>
              <a:t>nan</a:t>
            </a:r>
            <a:r>
              <a:rPr lang="en-US" sz="3900" dirty="0"/>
              <a:t>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Nannih</a:t>
            </a:r>
            <a:r>
              <a:rPr lang="en-US" sz="3900" dirty="0"/>
              <a:t> </a:t>
            </a:r>
            <a:r>
              <a:rPr lang="en-US" sz="3900" dirty="0" err="1"/>
              <a:t>nan</a:t>
            </a:r>
            <a:r>
              <a:rPr lang="en-US" sz="3900" dirty="0"/>
              <a:t>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he, A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nan</a:t>
            </a:r>
            <a:r>
              <a:rPr lang="en-US" sz="3900" dirty="0"/>
              <a:t> </a:t>
            </a:r>
            <a:r>
              <a:rPr lang="en-US" sz="3900" dirty="0" err="1"/>
              <a:t>nung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3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23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294. KAN PATHIAN A RA LIO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C</a:t>
            </a:r>
          </a:p>
        </p:txBody>
      </p:sp>
    </p:spTree>
  </p:cSld>
  <p:clrMapOvr>
    <a:masterClrMapping/>
  </p:clrMapOvr>
</p:sld>
</file>

<file path=ppt/slides/slide23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Bawipa</a:t>
            </a:r>
            <a:r>
              <a:rPr lang="en-US" sz="3900" dirty="0"/>
              <a:t> a </a:t>
            </a:r>
            <a:r>
              <a:rPr lang="en-US" sz="3900" dirty="0" err="1"/>
              <a:t>ratnak</a:t>
            </a:r>
            <a:r>
              <a:rPr lang="en-US" sz="3900" dirty="0"/>
              <a:t> </a:t>
            </a:r>
            <a:r>
              <a:rPr lang="en-US" sz="3900" dirty="0" err="1"/>
              <a:t>sunparnak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ka </a:t>
            </a:r>
            <a:r>
              <a:rPr lang="en-US" sz="3900" dirty="0" err="1"/>
              <a:t>mit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 Thin-</a:t>
            </a:r>
            <a:r>
              <a:rPr lang="en-US" sz="3900" dirty="0" err="1"/>
              <a:t>hunnak</a:t>
            </a:r>
            <a:r>
              <a:rPr lang="en-US" sz="3900" dirty="0"/>
              <a:t> </a:t>
            </a:r>
            <a:r>
              <a:rPr lang="en-US" sz="3900" dirty="0" err="1"/>
              <a:t>mitsur</a:t>
            </a:r>
            <a:r>
              <a:rPr lang="en-US" sz="3900" dirty="0"/>
              <a:t> </a:t>
            </a:r>
            <a:r>
              <a:rPr lang="en-US" sz="3900" dirty="0" err="1"/>
              <a:t>thei</a:t>
            </a:r>
            <a:r>
              <a:rPr lang="en-US" sz="3900" dirty="0"/>
              <a:t> an </a:t>
            </a:r>
            <a:r>
              <a:rPr lang="en-US" sz="3900" dirty="0" err="1"/>
              <a:t>khonnak</a:t>
            </a:r>
            <a:r>
              <a:rPr lang="en-US" sz="3900" dirty="0"/>
              <a:t> </a:t>
            </a:r>
            <a:r>
              <a:rPr lang="en-US" sz="3900" dirty="0" err="1"/>
              <a:t>hmun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</a:t>
            </a:r>
            <a:r>
              <a:rPr lang="en-US" sz="3900" dirty="0" err="1"/>
              <a:t>naan</a:t>
            </a:r>
            <a:r>
              <a:rPr lang="en-US" sz="3900" dirty="0"/>
              <a:t> </a:t>
            </a:r>
            <a:r>
              <a:rPr lang="en-US" sz="3900" dirty="0" err="1"/>
              <a:t>dih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 </a:t>
            </a:r>
            <a:r>
              <a:rPr lang="en-US" sz="3900" dirty="0" err="1"/>
              <a:t>Tih</a:t>
            </a:r>
            <a:r>
              <a:rPr lang="en-US" sz="3900" dirty="0"/>
              <a:t> a </a:t>
            </a:r>
            <a:r>
              <a:rPr lang="en-US" sz="3900" dirty="0" err="1"/>
              <a:t>nungmi</a:t>
            </a:r>
            <a:r>
              <a:rPr lang="en-US" sz="3900" dirty="0"/>
              <a:t> a </a:t>
            </a:r>
            <a:r>
              <a:rPr lang="en-US" sz="3900" dirty="0" err="1"/>
              <a:t>vainam</a:t>
            </a:r>
            <a:r>
              <a:rPr lang="en-US" sz="3900" dirty="0"/>
              <a:t> </a:t>
            </a:r>
            <a:r>
              <a:rPr lang="en-US" sz="3900" dirty="0" err="1"/>
              <a:t>har</a:t>
            </a:r>
            <a:r>
              <a:rPr lang="en-US" sz="3900" dirty="0"/>
              <a:t> </a:t>
            </a:r>
            <a:r>
              <a:rPr lang="en-US" sz="3900" dirty="0" err="1"/>
              <a:t>nim-tlau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</a:t>
            </a:r>
            <a:r>
              <a:rPr lang="en-US" sz="3900" dirty="0" err="1"/>
              <a:t>chuahter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Kan </a:t>
            </a:r>
            <a:r>
              <a:rPr lang="en-US" sz="3900" dirty="0" err="1"/>
              <a:t>Pathian</a:t>
            </a:r>
            <a:r>
              <a:rPr lang="en-US" sz="3900" dirty="0"/>
              <a:t> a </a:t>
            </a:r>
            <a:r>
              <a:rPr lang="en-US" sz="3900" dirty="0" err="1"/>
              <a:t>ra</a:t>
            </a:r>
            <a:r>
              <a:rPr lang="en-US" sz="3900" dirty="0"/>
              <a:t> </a:t>
            </a:r>
            <a:r>
              <a:rPr lang="en-US" sz="3900" dirty="0" err="1"/>
              <a:t>lio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3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Lawm</a:t>
            </a:r>
            <a:r>
              <a:rPr lang="en-US" sz="3900" dirty="0"/>
              <a:t> u, </a:t>
            </a:r>
            <a:r>
              <a:rPr lang="en-US" sz="3900" dirty="0" err="1"/>
              <a:t>Lawm</a:t>
            </a:r>
            <a:r>
              <a:rPr lang="en-US" sz="3900" dirty="0"/>
              <a:t> u, Hal-le-</a:t>
            </a:r>
            <a:r>
              <a:rPr lang="en-US" sz="3900" dirty="0" err="1"/>
              <a:t>lu</a:t>
            </a:r>
            <a:r>
              <a:rPr lang="en-US" sz="3900" dirty="0"/>
              <a:t>-</a:t>
            </a:r>
            <a:r>
              <a:rPr lang="en-US" sz="3900" dirty="0" err="1"/>
              <a:t>jah</a:t>
            </a:r>
            <a:r>
              <a:rPr lang="en-US" sz="3900" dirty="0"/>
              <a:t>! </a:t>
            </a:r>
            <a:r>
              <a:rPr lang="en-US" sz="3900" dirty="0" err="1"/>
              <a:t>Lawm</a:t>
            </a:r>
            <a:r>
              <a:rPr lang="en-US" sz="3900" dirty="0"/>
              <a:t> u, </a:t>
            </a:r>
            <a:r>
              <a:rPr lang="en-US" sz="3900" dirty="0" err="1"/>
              <a:t>Lawm</a:t>
            </a:r>
            <a:r>
              <a:rPr lang="en-US" sz="3900" dirty="0"/>
              <a:t> u, Hal-le-</a:t>
            </a:r>
            <a:r>
              <a:rPr lang="en-US" sz="3900" dirty="0" err="1"/>
              <a:t>lu</a:t>
            </a:r>
            <a:r>
              <a:rPr lang="en-US" sz="3900" dirty="0"/>
              <a:t>-</a:t>
            </a:r>
            <a:r>
              <a:rPr lang="en-US" sz="3900" dirty="0" err="1"/>
              <a:t>jah</a:t>
            </a:r>
            <a:r>
              <a:rPr lang="en-US" sz="3900" dirty="0"/>
              <a:t>! </a:t>
            </a:r>
            <a:r>
              <a:rPr lang="en-US" sz="3900" dirty="0" err="1"/>
              <a:t>Lawm</a:t>
            </a:r>
            <a:r>
              <a:rPr lang="en-US" sz="3900" dirty="0"/>
              <a:t> u, </a:t>
            </a:r>
            <a:r>
              <a:rPr lang="en-US" sz="3900" dirty="0" err="1"/>
              <a:t>Lawm</a:t>
            </a:r>
            <a:r>
              <a:rPr lang="en-US" sz="3900" dirty="0"/>
              <a:t> u, Hal-le-</a:t>
            </a:r>
            <a:r>
              <a:rPr lang="en-US" sz="3900" dirty="0" err="1"/>
              <a:t>lu</a:t>
            </a:r>
            <a:r>
              <a:rPr lang="en-US" sz="3900" dirty="0"/>
              <a:t>-</a:t>
            </a:r>
            <a:r>
              <a:rPr lang="en-US" sz="3900" dirty="0" err="1"/>
              <a:t>jah</a:t>
            </a:r>
            <a:r>
              <a:rPr lang="en-US" sz="3900" dirty="0"/>
              <a:t>! Kan </a:t>
            </a:r>
            <a:r>
              <a:rPr lang="en-US" sz="3900" dirty="0" err="1"/>
              <a:t>Pathian</a:t>
            </a:r>
            <a:r>
              <a:rPr lang="en-US" sz="3900" dirty="0"/>
              <a:t> a </a:t>
            </a:r>
            <a:r>
              <a:rPr lang="en-US" sz="3900" dirty="0" err="1"/>
              <a:t>ra</a:t>
            </a:r>
            <a:r>
              <a:rPr lang="en-US" sz="3900" dirty="0"/>
              <a:t> </a:t>
            </a:r>
            <a:r>
              <a:rPr lang="en-US" sz="3900" dirty="0" err="1"/>
              <a:t>lio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3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Riah-nak</a:t>
            </a:r>
            <a:r>
              <a:rPr lang="en-US" sz="3900" dirty="0"/>
              <a:t> </a:t>
            </a:r>
            <a:r>
              <a:rPr lang="en-US" sz="3900" dirty="0" err="1"/>
              <a:t>hmun</a:t>
            </a:r>
            <a:r>
              <a:rPr lang="en-US" sz="3900" dirty="0"/>
              <a:t> </a:t>
            </a:r>
            <a:r>
              <a:rPr lang="en-US" sz="3900" dirty="0" err="1"/>
              <a:t>mei</a:t>
            </a:r>
            <a:r>
              <a:rPr lang="en-US" sz="3900" dirty="0"/>
              <a:t> </a:t>
            </a:r>
            <a:r>
              <a:rPr lang="en-US" sz="3900" dirty="0" err="1"/>
              <a:t>ceu</a:t>
            </a:r>
            <a:r>
              <a:rPr lang="en-US" sz="3900" dirty="0"/>
              <a:t> </a:t>
            </a:r>
            <a:r>
              <a:rPr lang="en-US" sz="3900" dirty="0" err="1"/>
              <a:t>tampi</a:t>
            </a:r>
            <a:r>
              <a:rPr lang="en-US" sz="3900" dirty="0"/>
              <a:t> </a:t>
            </a:r>
            <a:r>
              <a:rPr lang="en-US" sz="3900" dirty="0" err="1"/>
              <a:t>lakah</a:t>
            </a:r>
            <a:r>
              <a:rPr lang="en-US" sz="3900" dirty="0"/>
              <a:t> Amah cu ka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Khi</a:t>
            </a:r>
            <a:r>
              <a:rPr lang="en-US" sz="3900" dirty="0"/>
              <a:t> ka </a:t>
            </a:r>
            <a:r>
              <a:rPr lang="en-US" sz="3900" dirty="0" err="1"/>
              <a:t>laifang</a:t>
            </a:r>
            <a:r>
              <a:rPr lang="en-US" sz="3900" dirty="0"/>
              <a:t> ah </a:t>
            </a:r>
            <a:r>
              <a:rPr lang="en-US" sz="3900" dirty="0" err="1"/>
              <a:t>cun</a:t>
            </a:r>
            <a:r>
              <a:rPr lang="en-US" sz="3900" dirty="0"/>
              <a:t> Amah </a:t>
            </a:r>
            <a:r>
              <a:rPr lang="en-US" sz="3900" dirty="0" err="1"/>
              <a:t>caah</a:t>
            </a:r>
            <a:r>
              <a:rPr lang="en-US" sz="3900" dirty="0"/>
              <a:t> </a:t>
            </a:r>
            <a:r>
              <a:rPr lang="en-US" sz="3900" dirty="0" err="1"/>
              <a:t>biaktheng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an ser; A </a:t>
            </a:r>
            <a:r>
              <a:rPr lang="en-US" sz="3900" dirty="0" err="1"/>
              <a:t>ceu</a:t>
            </a:r>
            <a:r>
              <a:rPr lang="en-US" sz="3900" dirty="0"/>
              <a:t> </a:t>
            </a:r>
            <a:r>
              <a:rPr lang="en-US" sz="3900" dirty="0" err="1"/>
              <a:t>tuk</a:t>
            </a:r>
            <a:r>
              <a:rPr lang="en-US" sz="3900" dirty="0"/>
              <a:t> lo </a:t>
            </a:r>
            <a:r>
              <a:rPr lang="en-US" sz="3900" dirty="0" err="1"/>
              <a:t>meiinn</a:t>
            </a:r>
            <a:r>
              <a:rPr lang="en-US" sz="3900" dirty="0"/>
              <a:t> </a:t>
            </a:r>
            <a:r>
              <a:rPr lang="en-US" sz="3900" dirty="0" err="1"/>
              <a:t>lak</a:t>
            </a:r>
            <a:r>
              <a:rPr lang="en-US" sz="3900" dirty="0"/>
              <a:t> </a:t>
            </a:r>
            <a:r>
              <a:rPr lang="en-US" sz="3900" dirty="0" err="1"/>
              <a:t>hmanh</a:t>
            </a:r>
            <a:r>
              <a:rPr lang="en-US" sz="3900" dirty="0"/>
              <a:t> ah a </a:t>
            </a:r>
            <a:r>
              <a:rPr lang="en-US" sz="3900" dirty="0" err="1"/>
              <a:t>dinnak</a:t>
            </a:r>
            <a:r>
              <a:rPr lang="en-US" sz="3900" dirty="0"/>
              <a:t> ka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khawh</a:t>
            </a:r>
            <a:r>
              <a:rPr lang="en-US" sz="3900" dirty="0"/>
              <a:t>, Kan </a:t>
            </a:r>
            <a:r>
              <a:rPr lang="en-US" sz="3900" dirty="0" err="1"/>
              <a:t>Pathian</a:t>
            </a:r>
            <a:r>
              <a:rPr lang="en-US" sz="3900" dirty="0"/>
              <a:t> a </a:t>
            </a:r>
            <a:r>
              <a:rPr lang="en-US" sz="3900" dirty="0" err="1"/>
              <a:t>ra</a:t>
            </a:r>
            <a:r>
              <a:rPr lang="en-US" sz="3900" dirty="0"/>
              <a:t> </a:t>
            </a:r>
            <a:r>
              <a:rPr lang="en-US" sz="3900" dirty="0" err="1"/>
              <a:t>lio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3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Lawm</a:t>
            </a:r>
            <a:r>
              <a:rPr lang="en-US" sz="3900" dirty="0"/>
              <a:t> u, </a:t>
            </a:r>
            <a:r>
              <a:rPr lang="en-US" sz="3900" dirty="0" err="1"/>
              <a:t>Lawm</a:t>
            </a:r>
            <a:r>
              <a:rPr lang="en-US" sz="3900" dirty="0"/>
              <a:t> u, Hal-le-</a:t>
            </a:r>
            <a:r>
              <a:rPr lang="en-US" sz="3900" dirty="0" err="1"/>
              <a:t>lu</a:t>
            </a:r>
            <a:r>
              <a:rPr lang="en-US" sz="3900" dirty="0"/>
              <a:t>-</a:t>
            </a:r>
            <a:r>
              <a:rPr lang="en-US" sz="3900" dirty="0" err="1"/>
              <a:t>jah</a:t>
            </a:r>
            <a:r>
              <a:rPr lang="en-US" sz="3900" dirty="0"/>
              <a:t>! </a:t>
            </a:r>
            <a:r>
              <a:rPr lang="en-US" sz="3900" dirty="0" err="1"/>
              <a:t>Lawm</a:t>
            </a:r>
            <a:r>
              <a:rPr lang="en-US" sz="3900" dirty="0"/>
              <a:t> u, </a:t>
            </a:r>
            <a:r>
              <a:rPr lang="en-US" sz="3900" dirty="0" err="1"/>
              <a:t>Lawm</a:t>
            </a:r>
            <a:r>
              <a:rPr lang="en-US" sz="3900" dirty="0"/>
              <a:t> u, Hal-le-</a:t>
            </a:r>
            <a:r>
              <a:rPr lang="en-US" sz="3900" dirty="0" err="1"/>
              <a:t>lu</a:t>
            </a:r>
            <a:r>
              <a:rPr lang="en-US" sz="3900" dirty="0"/>
              <a:t>-</a:t>
            </a:r>
            <a:r>
              <a:rPr lang="en-US" sz="3900" dirty="0" err="1"/>
              <a:t>jah</a:t>
            </a:r>
            <a:r>
              <a:rPr lang="en-US" sz="3900" dirty="0"/>
              <a:t>! </a:t>
            </a:r>
            <a:r>
              <a:rPr lang="en-US" sz="3900" dirty="0" err="1"/>
              <a:t>Lawm</a:t>
            </a:r>
            <a:r>
              <a:rPr lang="en-US" sz="3900" dirty="0"/>
              <a:t> u, </a:t>
            </a:r>
            <a:r>
              <a:rPr lang="en-US" sz="3900" dirty="0" err="1"/>
              <a:t>Lawm</a:t>
            </a:r>
            <a:r>
              <a:rPr lang="en-US" sz="3900" dirty="0"/>
              <a:t> u, Hal-le-</a:t>
            </a:r>
            <a:r>
              <a:rPr lang="en-US" sz="3900" dirty="0" err="1"/>
              <a:t>lu</a:t>
            </a:r>
            <a:r>
              <a:rPr lang="en-US" sz="3900" dirty="0"/>
              <a:t>-</a:t>
            </a:r>
            <a:r>
              <a:rPr lang="en-US" sz="3900" dirty="0" err="1"/>
              <a:t>jah</a:t>
            </a:r>
            <a:r>
              <a:rPr lang="en-US" sz="3900" dirty="0"/>
              <a:t>! Kan </a:t>
            </a:r>
            <a:r>
              <a:rPr lang="en-US" sz="3900" dirty="0" err="1"/>
              <a:t>Pathian</a:t>
            </a:r>
            <a:r>
              <a:rPr lang="en-US" sz="3900" dirty="0"/>
              <a:t> a </a:t>
            </a:r>
            <a:r>
              <a:rPr lang="en-US" sz="3900" dirty="0" err="1"/>
              <a:t>ra</a:t>
            </a:r>
            <a:r>
              <a:rPr lang="en-US" sz="3900" dirty="0"/>
              <a:t> </a:t>
            </a:r>
            <a:r>
              <a:rPr lang="en-US" sz="3900" dirty="0" err="1"/>
              <a:t>lio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3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Muko</a:t>
            </a:r>
            <a:r>
              <a:rPr lang="en-US" sz="3900" dirty="0"/>
              <a:t> a </a:t>
            </a:r>
            <a:r>
              <a:rPr lang="en-US" sz="3900" dirty="0" err="1"/>
              <a:t>tum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kir</a:t>
            </a:r>
            <a:r>
              <a:rPr lang="en-US" sz="3900" dirty="0"/>
              <a:t> than u,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ti</a:t>
            </a:r>
            <a:r>
              <a:rPr lang="en-US" sz="3900" dirty="0"/>
              <a:t> bal </a:t>
            </a:r>
            <a:r>
              <a:rPr lang="en-US" sz="3900" dirty="0" err="1"/>
              <a:t>lai</a:t>
            </a:r>
            <a:r>
              <a:rPr lang="en-US" sz="3900" dirty="0"/>
              <a:t> lo Amah </a:t>
            </a:r>
            <a:r>
              <a:rPr lang="en-US" sz="3900" dirty="0" err="1"/>
              <a:t>biaceih</a:t>
            </a:r>
            <a:r>
              <a:rPr lang="en-US" sz="3900" dirty="0"/>
              <a:t> </a:t>
            </a:r>
            <a:r>
              <a:rPr lang="en-US" sz="3900" dirty="0" err="1"/>
              <a:t>thutdan</a:t>
            </a:r>
            <a:r>
              <a:rPr lang="en-US" sz="3900" dirty="0"/>
              <a:t> </a:t>
            </a:r>
            <a:r>
              <a:rPr lang="en-US" sz="3900" dirty="0" err="1"/>
              <a:t>hmai</a:t>
            </a:r>
            <a:r>
              <a:rPr lang="en-US" sz="3900" dirty="0"/>
              <a:t> ah mi </a:t>
            </a:r>
            <a:r>
              <a:rPr lang="en-US" sz="3900" dirty="0" err="1"/>
              <a:t>lungthin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</a:t>
            </a:r>
            <a:r>
              <a:rPr lang="en-US" sz="3900" dirty="0" err="1"/>
              <a:t>vamh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Maw ka </a:t>
            </a:r>
            <a:r>
              <a:rPr lang="en-US" sz="3900" dirty="0" err="1"/>
              <a:t>thlarau</a:t>
            </a:r>
            <a:r>
              <a:rPr lang="en-US" sz="3900" dirty="0"/>
              <a:t> Amah cu let law ka </a:t>
            </a:r>
            <a:r>
              <a:rPr lang="en-US" sz="3900" dirty="0" err="1"/>
              <a:t>ke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lawm</a:t>
            </a:r>
            <a:r>
              <a:rPr lang="en-US" sz="3900" dirty="0"/>
              <a:t> u, Kan </a:t>
            </a:r>
            <a:r>
              <a:rPr lang="en-US" sz="3900" dirty="0" err="1"/>
              <a:t>Pathian</a:t>
            </a:r>
            <a:r>
              <a:rPr lang="en-US" sz="3900" dirty="0"/>
              <a:t> a </a:t>
            </a:r>
            <a:r>
              <a:rPr lang="en-US" sz="3900" dirty="0" err="1"/>
              <a:t>ra</a:t>
            </a:r>
            <a:r>
              <a:rPr lang="en-US" sz="3900" dirty="0"/>
              <a:t> </a:t>
            </a:r>
            <a:r>
              <a:rPr lang="en-US" sz="3900" dirty="0" err="1"/>
              <a:t>lio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3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Lawm</a:t>
            </a:r>
            <a:r>
              <a:rPr lang="en-US" sz="3900" dirty="0"/>
              <a:t> u, </a:t>
            </a:r>
            <a:r>
              <a:rPr lang="en-US" sz="3900" dirty="0" err="1"/>
              <a:t>Lawm</a:t>
            </a:r>
            <a:r>
              <a:rPr lang="en-US" sz="3900" dirty="0"/>
              <a:t> u, Hal-le-</a:t>
            </a:r>
            <a:r>
              <a:rPr lang="en-US" sz="3900" dirty="0" err="1"/>
              <a:t>lu</a:t>
            </a:r>
            <a:r>
              <a:rPr lang="en-US" sz="3900" dirty="0"/>
              <a:t>-</a:t>
            </a:r>
            <a:r>
              <a:rPr lang="en-US" sz="3900" dirty="0" err="1"/>
              <a:t>jah</a:t>
            </a:r>
            <a:r>
              <a:rPr lang="en-US" sz="3900" dirty="0"/>
              <a:t>! </a:t>
            </a:r>
            <a:r>
              <a:rPr lang="en-US" sz="3900" dirty="0" err="1"/>
              <a:t>Lawm</a:t>
            </a:r>
            <a:r>
              <a:rPr lang="en-US" sz="3900" dirty="0"/>
              <a:t> u, </a:t>
            </a:r>
            <a:r>
              <a:rPr lang="en-US" sz="3900" dirty="0" err="1"/>
              <a:t>Lawm</a:t>
            </a:r>
            <a:r>
              <a:rPr lang="en-US" sz="3900" dirty="0"/>
              <a:t> u, Hal-le-</a:t>
            </a:r>
            <a:r>
              <a:rPr lang="en-US" sz="3900" dirty="0" err="1"/>
              <a:t>lu</a:t>
            </a:r>
            <a:r>
              <a:rPr lang="en-US" sz="3900" dirty="0"/>
              <a:t>-</a:t>
            </a:r>
            <a:r>
              <a:rPr lang="en-US" sz="3900" dirty="0" err="1"/>
              <a:t>jah</a:t>
            </a:r>
            <a:r>
              <a:rPr lang="en-US" sz="3900" dirty="0"/>
              <a:t>! </a:t>
            </a:r>
            <a:r>
              <a:rPr lang="en-US" sz="3900" dirty="0" err="1"/>
              <a:t>Lawm</a:t>
            </a:r>
            <a:r>
              <a:rPr lang="en-US" sz="3900" dirty="0"/>
              <a:t> u, </a:t>
            </a:r>
            <a:r>
              <a:rPr lang="en-US" sz="3900" dirty="0" err="1"/>
              <a:t>Lawm</a:t>
            </a:r>
            <a:r>
              <a:rPr lang="en-US" sz="3900" dirty="0"/>
              <a:t> u, Hal-le-</a:t>
            </a:r>
            <a:r>
              <a:rPr lang="en-US" sz="3900" dirty="0" err="1"/>
              <a:t>lu</a:t>
            </a:r>
            <a:r>
              <a:rPr lang="en-US" sz="3900" dirty="0"/>
              <a:t>-</a:t>
            </a:r>
            <a:r>
              <a:rPr lang="en-US" sz="3900" dirty="0" err="1"/>
              <a:t>jah</a:t>
            </a:r>
            <a:r>
              <a:rPr lang="en-US" sz="3900" dirty="0"/>
              <a:t>! Kan </a:t>
            </a:r>
            <a:r>
              <a:rPr lang="en-US" sz="3900" dirty="0" err="1"/>
              <a:t>Pathian</a:t>
            </a:r>
            <a:r>
              <a:rPr lang="en-US" sz="3900" dirty="0"/>
              <a:t> a </a:t>
            </a:r>
            <a:r>
              <a:rPr lang="en-US" sz="3900" dirty="0" err="1"/>
              <a:t>ra</a:t>
            </a:r>
            <a:r>
              <a:rPr lang="en-US" sz="3900" dirty="0"/>
              <a:t> </a:t>
            </a:r>
            <a:r>
              <a:rPr lang="en-US" sz="3900" dirty="0" err="1"/>
              <a:t>lio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3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Lily </a:t>
            </a:r>
            <a:r>
              <a:rPr lang="en-US" sz="3900" dirty="0" err="1"/>
              <a:t>pangpar</a:t>
            </a:r>
            <a:r>
              <a:rPr lang="en-US" sz="3900" dirty="0"/>
              <a:t> </a:t>
            </a:r>
            <a:r>
              <a:rPr lang="en-US" sz="3900" dirty="0" err="1"/>
              <a:t>dawh</a:t>
            </a:r>
            <a:r>
              <a:rPr lang="en-US" sz="3900" dirty="0"/>
              <a:t> </a:t>
            </a:r>
            <a:r>
              <a:rPr lang="en-US" sz="3900" dirty="0" err="1"/>
              <a:t>bangin</a:t>
            </a:r>
            <a:r>
              <a:rPr lang="en-US" sz="3900" dirty="0"/>
              <a:t> ram </a:t>
            </a:r>
            <a:r>
              <a:rPr lang="en-US" sz="3900" dirty="0" err="1"/>
              <a:t>hlapi</a:t>
            </a:r>
            <a:r>
              <a:rPr lang="en-US" sz="3900" dirty="0"/>
              <a:t> ah </a:t>
            </a:r>
            <a:r>
              <a:rPr lang="en-US" sz="3900" dirty="0" err="1"/>
              <a:t>Jesuh</a:t>
            </a:r>
            <a:r>
              <a:rPr lang="en-US" sz="3900" dirty="0"/>
              <a:t> a </a:t>
            </a:r>
            <a:r>
              <a:rPr lang="en-US" sz="3900" dirty="0" err="1"/>
              <a:t>chuak</a:t>
            </a:r>
            <a:r>
              <a:rPr lang="en-US" sz="3900" dirty="0"/>
              <a:t>, amah </a:t>
            </a:r>
            <a:r>
              <a:rPr lang="en-US" sz="3900" dirty="0" err="1"/>
              <a:t>sunparnak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nang</a:t>
            </a:r>
            <a:r>
              <a:rPr lang="en-US" sz="3900" dirty="0"/>
              <a:t> le </a:t>
            </a:r>
            <a:r>
              <a:rPr lang="en-US" sz="3900" dirty="0" err="1"/>
              <a:t>kei</a:t>
            </a:r>
            <a:r>
              <a:rPr lang="en-US" sz="3900" dirty="0"/>
              <a:t> </a:t>
            </a:r>
            <a:r>
              <a:rPr lang="en-US" sz="3900" dirty="0" err="1"/>
              <a:t>zong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dawhter</a:t>
            </a:r>
            <a:r>
              <a:rPr lang="en-US" sz="3900" dirty="0"/>
              <a:t>; </a:t>
            </a:r>
            <a:r>
              <a:rPr lang="en-US" sz="3900" dirty="0" err="1"/>
              <a:t>Khamh</a:t>
            </a:r>
            <a:r>
              <a:rPr lang="en-US" sz="3900" dirty="0"/>
              <a:t> </a:t>
            </a:r>
            <a:r>
              <a:rPr lang="en-US" sz="3900" dirty="0" err="1"/>
              <a:t>awkah</a:t>
            </a:r>
            <a:r>
              <a:rPr lang="en-US" sz="3900" dirty="0"/>
              <a:t> a </a:t>
            </a:r>
            <a:r>
              <a:rPr lang="en-US" sz="3900" dirty="0" err="1"/>
              <a:t>thih</a:t>
            </a:r>
            <a:r>
              <a:rPr lang="en-US" sz="3900" dirty="0"/>
              <a:t> bang mi </a:t>
            </a:r>
            <a:r>
              <a:rPr lang="en-US" sz="3900" dirty="0" err="1"/>
              <a:t>luatter</a:t>
            </a:r>
            <a:r>
              <a:rPr lang="en-US" sz="3900" dirty="0"/>
              <a:t> </a:t>
            </a:r>
            <a:r>
              <a:rPr lang="en-US" sz="3900" dirty="0" err="1"/>
              <a:t>awkah</a:t>
            </a:r>
            <a:r>
              <a:rPr lang="en-US" sz="3900" dirty="0"/>
              <a:t> </a:t>
            </a:r>
            <a:r>
              <a:rPr lang="en-US" sz="3900" dirty="0" err="1"/>
              <a:t>thi</a:t>
            </a:r>
            <a:r>
              <a:rPr lang="en-US" sz="3900" dirty="0"/>
              <a:t> </a:t>
            </a:r>
            <a:r>
              <a:rPr lang="en-US" sz="3900" dirty="0" err="1"/>
              <a:t>ve</a:t>
            </a:r>
            <a:r>
              <a:rPr lang="en-US" sz="3900" dirty="0"/>
              <a:t> u </a:t>
            </a:r>
            <a:r>
              <a:rPr lang="en-US" sz="3900" dirty="0" err="1"/>
              <a:t>si</a:t>
            </a:r>
            <a:r>
              <a:rPr lang="en-US" sz="3900" dirty="0"/>
              <a:t>, Kan </a:t>
            </a:r>
            <a:r>
              <a:rPr lang="en-US" sz="3900" dirty="0" err="1"/>
              <a:t>Pathian</a:t>
            </a:r>
            <a:r>
              <a:rPr lang="en-US" sz="3900" dirty="0"/>
              <a:t> a </a:t>
            </a:r>
            <a:r>
              <a:rPr lang="en-US" sz="3900" dirty="0" err="1"/>
              <a:t>ra</a:t>
            </a:r>
            <a:r>
              <a:rPr lang="en-US" sz="3900" dirty="0"/>
              <a:t> </a:t>
            </a:r>
            <a:r>
              <a:rPr lang="en-US" sz="3900" dirty="0" err="1"/>
              <a:t>lio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3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Lawm</a:t>
            </a:r>
            <a:r>
              <a:rPr lang="en-US" sz="3900" dirty="0"/>
              <a:t> u, </a:t>
            </a:r>
            <a:r>
              <a:rPr lang="en-US" sz="3900" dirty="0" err="1"/>
              <a:t>Lawm</a:t>
            </a:r>
            <a:r>
              <a:rPr lang="en-US" sz="3900" dirty="0"/>
              <a:t> u, Hal-le-</a:t>
            </a:r>
            <a:r>
              <a:rPr lang="en-US" sz="3900" dirty="0" err="1"/>
              <a:t>lu</a:t>
            </a:r>
            <a:r>
              <a:rPr lang="en-US" sz="3900" dirty="0"/>
              <a:t>-</a:t>
            </a:r>
            <a:r>
              <a:rPr lang="en-US" sz="3900" dirty="0" err="1"/>
              <a:t>jah</a:t>
            </a:r>
            <a:r>
              <a:rPr lang="en-US" sz="3900" dirty="0"/>
              <a:t>! </a:t>
            </a:r>
            <a:r>
              <a:rPr lang="en-US" sz="3900" dirty="0" err="1"/>
              <a:t>Lawm</a:t>
            </a:r>
            <a:r>
              <a:rPr lang="en-US" sz="3900" dirty="0"/>
              <a:t> u, </a:t>
            </a:r>
            <a:r>
              <a:rPr lang="en-US" sz="3900" dirty="0" err="1"/>
              <a:t>Lawm</a:t>
            </a:r>
            <a:r>
              <a:rPr lang="en-US" sz="3900" dirty="0"/>
              <a:t> u, Hal-le-</a:t>
            </a:r>
            <a:r>
              <a:rPr lang="en-US" sz="3900" dirty="0" err="1"/>
              <a:t>lu</a:t>
            </a:r>
            <a:r>
              <a:rPr lang="en-US" sz="3900" dirty="0"/>
              <a:t>-</a:t>
            </a:r>
            <a:r>
              <a:rPr lang="en-US" sz="3900" dirty="0" err="1"/>
              <a:t>jah</a:t>
            </a:r>
            <a:r>
              <a:rPr lang="en-US" sz="3900" dirty="0"/>
              <a:t>! </a:t>
            </a:r>
            <a:r>
              <a:rPr lang="en-US" sz="3900" dirty="0" err="1"/>
              <a:t>Lawm</a:t>
            </a:r>
            <a:r>
              <a:rPr lang="en-US" sz="3900" dirty="0"/>
              <a:t> u, </a:t>
            </a:r>
            <a:r>
              <a:rPr lang="en-US" sz="3900" dirty="0" err="1"/>
              <a:t>Lawm</a:t>
            </a:r>
            <a:r>
              <a:rPr lang="en-US" sz="3900" dirty="0"/>
              <a:t> u, Hal-le-</a:t>
            </a:r>
            <a:r>
              <a:rPr lang="en-US" sz="3900" dirty="0" err="1"/>
              <a:t>lu</a:t>
            </a:r>
            <a:r>
              <a:rPr lang="en-US" sz="3900" dirty="0"/>
              <a:t>-</a:t>
            </a:r>
            <a:r>
              <a:rPr lang="en-US" sz="3900" dirty="0" err="1"/>
              <a:t>jah</a:t>
            </a:r>
            <a:r>
              <a:rPr lang="en-US" sz="3900" dirty="0"/>
              <a:t>! Kan </a:t>
            </a:r>
            <a:r>
              <a:rPr lang="en-US" sz="3900" dirty="0" err="1"/>
              <a:t>Pathian</a:t>
            </a:r>
            <a:r>
              <a:rPr lang="en-US" sz="3900" dirty="0"/>
              <a:t> a </a:t>
            </a:r>
            <a:r>
              <a:rPr lang="en-US" sz="3900" dirty="0" err="1"/>
              <a:t>ra</a:t>
            </a:r>
            <a:r>
              <a:rPr lang="en-US" sz="3900" dirty="0"/>
              <a:t> </a:t>
            </a:r>
            <a:r>
              <a:rPr lang="en-US" sz="3900" dirty="0" err="1"/>
              <a:t>lio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3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23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pl-PL" sz="3900" dirty="0"/>
              <a:t>295. RAL MI NAI ZOH TUAH U</a:t>
            </a:r>
          </a:p>
          <a:p>
            <a:endParaRPr lang="en-US" sz="3900" dirty="0"/>
          </a:p>
          <a:p>
            <a:r>
              <a:rPr lang="pl-PL" sz="3900" dirty="0"/>
              <a:t>Doh is Bb</a:t>
            </a:r>
            <a:endParaRPr lang="en-US" sz="3900" dirty="0"/>
          </a:p>
        </p:txBody>
      </p:sp>
    </p:spTree>
  </p:cSld>
  <p:clrMapOvr>
    <a:masterClrMapping/>
  </p:clrMapOvr>
</p:sld>
</file>

<file path=ppt/slides/slide23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Ral</a:t>
            </a:r>
            <a:r>
              <a:rPr lang="en-US" sz="3900" dirty="0"/>
              <a:t> an </a:t>
            </a:r>
            <a:r>
              <a:rPr lang="en-US" sz="3900" dirty="0" err="1"/>
              <a:t>nai</a:t>
            </a:r>
            <a:r>
              <a:rPr lang="en-US" sz="3900" dirty="0"/>
              <a:t> </a:t>
            </a:r>
            <a:r>
              <a:rPr lang="en-US" sz="3900" dirty="0" err="1"/>
              <a:t>zoh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! </a:t>
            </a:r>
            <a:r>
              <a:rPr lang="en-US" sz="3900" dirty="0" err="1"/>
              <a:t>ngiatnak</a:t>
            </a:r>
            <a:r>
              <a:rPr lang="en-US" sz="3900" dirty="0"/>
              <a:t> </a:t>
            </a:r>
            <a:r>
              <a:rPr lang="en-US" sz="3900" dirty="0" err="1"/>
              <a:t>puan</a:t>
            </a:r>
            <a:r>
              <a:rPr lang="en-US" sz="3900" dirty="0"/>
              <a:t> </a:t>
            </a:r>
            <a:r>
              <a:rPr lang="en-US" sz="3900" dirty="0" err="1"/>
              <a:t>hler</a:t>
            </a:r>
            <a:r>
              <a:rPr lang="en-US" sz="3900" dirty="0"/>
              <a:t> u! </a:t>
            </a:r>
            <a:r>
              <a:rPr lang="en-US" sz="3900" dirty="0" err="1"/>
              <a:t>Sualnak</a:t>
            </a:r>
            <a:r>
              <a:rPr lang="en-US" sz="3900" dirty="0"/>
              <a:t> </a:t>
            </a:r>
            <a:r>
              <a:rPr lang="en-US" sz="3900" dirty="0" err="1"/>
              <a:t>raldohnak</a:t>
            </a:r>
            <a:r>
              <a:rPr lang="en-US" sz="3900" dirty="0"/>
              <a:t> </a:t>
            </a:r>
            <a:r>
              <a:rPr lang="en-US" sz="3900" dirty="0" err="1"/>
              <a:t>Pathian</a:t>
            </a:r>
            <a:r>
              <a:rPr lang="en-US" sz="3900" dirty="0"/>
              <a:t> ca, Nan </a:t>
            </a:r>
            <a:r>
              <a:rPr lang="en-US" sz="3900" dirty="0" err="1"/>
              <a:t>hriam</a:t>
            </a:r>
            <a:r>
              <a:rPr lang="en-US" sz="3900" dirty="0"/>
              <a:t> </a:t>
            </a:r>
            <a:r>
              <a:rPr lang="en-US" sz="3900" dirty="0" err="1"/>
              <a:t>tim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u, dir </a:t>
            </a:r>
            <a:r>
              <a:rPr lang="en-US" sz="3900" dirty="0" err="1"/>
              <a:t>thiu-theo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u,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Bia</a:t>
            </a:r>
            <a:r>
              <a:rPr lang="en-US" sz="3900" dirty="0"/>
              <a:t> </a:t>
            </a:r>
            <a:r>
              <a:rPr lang="en-US" sz="3900" dirty="0" err="1"/>
              <a:t>chungah</a:t>
            </a:r>
            <a:r>
              <a:rPr lang="en-US" sz="3900" dirty="0"/>
              <a:t> </a:t>
            </a:r>
            <a:r>
              <a:rPr lang="en-US" sz="3900" dirty="0" err="1"/>
              <a:t>nan</a:t>
            </a:r>
            <a:r>
              <a:rPr lang="en-US" sz="3900" dirty="0"/>
              <a:t> </a:t>
            </a:r>
            <a:r>
              <a:rPr lang="en-US" sz="3900" dirty="0" err="1"/>
              <a:t>zia</a:t>
            </a:r>
            <a:r>
              <a:rPr lang="en-US" sz="3900" dirty="0"/>
              <a:t> </a:t>
            </a:r>
            <a:r>
              <a:rPr lang="en-US" sz="3900" dirty="0" err="1"/>
              <a:t>bunh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3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Tho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Khrihfa</a:t>
            </a:r>
            <a:r>
              <a:rPr lang="en-US" sz="3900" dirty="0"/>
              <a:t>, </a:t>
            </a:r>
            <a:r>
              <a:rPr lang="en-US" sz="3900" dirty="0" err="1"/>
              <a:t>ngiatnak</a:t>
            </a:r>
            <a:r>
              <a:rPr lang="en-US" sz="3900" dirty="0"/>
              <a:t> </a:t>
            </a:r>
            <a:r>
              <a:rPr lang="en-US" sz="3900" dirty="0" err="1"/>
              <a:t>puan</a:t>
            </a:r>
            <a:r>
              <a:rPr lang="en-US" sz="3900" dirty="0"/>
              <a:t> </a:t>
            </a:r>
            <a:r>
              <a:rPr lang="en-US" sz="3900" dirty="0" err="1"/>
              <a:t>dum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u, </a:t>
            </a:r>
            <a:r>
              <a:rPr lang="en-US" sz="3900" dirty="0" err="1"/>
              <a:t>Timh</a:t>
            </a:r>
            <a:r>
              <a:rPr lang="en-US" sz="3900" dirty="0"/>
              <a:t> </a:t>
            </a:r>
            <a:r>
              <a:rPr lang="en-US" sz="3900" dirty="0" err="1"/>
              <a:t>cia</a:t>
            </a:r>
            <a:r>
              <a:rPr lang="en-US" sz="3900" dirty="0"/>
              <a:t> </a:t>
            </a:r>
            <a:r>
              <a:rPr lang="en-US" sz="3900" dirty="0" err="1"/>
              <a:t>ralring</a:t>
            </a:r>
            <a:r>
              <a:rPr lang="en-US" sz="3900" dirty="0"/>
              <a:t> in </a:t>
            </a:r>
            <a:r>
              <a:rPr lang="en-US" sz="3900" dirty="0" err="1"/>
              <a:t>Khrihfa</a:t>
            </a:r>
            <a:r>
              <a:rPr lang="en-US" sz="3900" dirty="0"/>
              <a:t> au u, </a:t>
            </a:r>
            <a:r>
              <a:rPr lang="en-US" sz="3900" dirty="0" err="1"/>
              <a:t>Hmai</a:t>
            </a:r>
            <a:r>
              <a:rPr lang="en-US" sz="3900" dirty="0"/>
              <a:t> ah </a:t>
            </a:r>
            <a:r>
              <a:rPr lang="en-US" sz="3900" dirty="0" err="1"/>
              <a:t>fong</a:t>
            </a:r>
            <a:r>
              <a:rPr lang="en-US" sz="3900" dirty="0"/>
              <a:t> u, Ho-</a:t>
            </a:r>
            <a:r>
              <a:rPr lang="en-US" sz="3900" dirty="0" err="1"/>
              <a:t>sa</a:t>
            </a:r>
            <a:r>
              <a:rPr lang="en-US" sz="3900" dirty="0"/>
              <a:t>-</a:t>
            </a:r>
            <a:r>
              <a:rPr lang="en-US" sz="3900" dirty="0" err="1"/>
              <a:t>na</a:t>
            </a:r>
            <a:r>
              <a:rPr lang="en-US" sz="3900" dirty="0"/>
              <a:t>, </a:t>
            </a:r>
            <a:r>
              <a:rPr lang="en-US" sz="3900" dirty="0" err="1"/>
              <a:t>tiah</a:t>
            </a:r>
            <a:r>
              <a:rPr lang="en-US" sz="3900" dirty="0"/>
              <a:t> au u, </a:t>
            </a:r>
            <a:r>
              <a:rPr lang="en-US" sz="3900" dirty="0" err="1"/>
              <a:t>Khrihfabu</a:t>
            </a:r>
            <a:r>
              <a:rPr lang="en-US" sz="3900" dirty="0"/>
              <a:t> </a:t>
            </a:r>
            <a:r>
              <a:rPr lang="en-US" sz="3900" dirty="0" err="1"/>
              <a:t>Ralbawi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3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Ral</a:t>
            </a:r>
            <a:r>
              <a:rPr lang="en-US" sz="3900" dirty="0"/>
              <a:t> he ton duh ah, </a:t>
            </a:r>
            <a:r>
              <a:rPr lang="en-US" sz="3900" dirty="0" err="1"/>
              <a:t>hmai</a:t>
            </a:r>
            <a:r>
              <a:rPr lang="en-US" sz="3900" dirty="0"/>
              <a:t> ah </a:t>
            </a:r>
            <a:r>
              <a:rPr lang="en-US" sz="3900" dirty="0" err="1"/>
              <a:t>fong</a:t>
            </a:r>
            <a:r>
              <a:rPr lang="en-US" sz="3900" dirty="0"/>
              <a:t> chin u, </a:t>
            </a:r>
            <a:r>
              <a:rPr lang="en-US" sz="3900" dirty="0" err="1"/>
              <a:t>Kannih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tei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hngalh</a:t>
            </a:r>
            <a:r>
              <a:rPr lang="en-US" sz="3900" dirty="0"/>
              <a:t>, Kan </a:t>
            </a:r>
            <a:r>
              <a:rPr lang="en-US" sz="3900" dirty="0" err="1"/>
              <a:t>ral</a:t>
            </a:r>
            <a:r>
              <a:rPr lang="en-US" sz="3900" dirty="0"/>
              <a:t> </a:t>
            </a:r>
            <a:r>
              <a:rPr lang="en-US" sz="3900" dirty="0" err="1"/>
              <a:t>dohnak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ca a </a:t>
            </a:r>
            <a:r>
              <a:rPr lang="en-US" sz="3900" dirty="0" err="1"/>
              <a:t>tha</a:t>
            </a:r>
            <a:r>
              <a:rPr lang="en-US" sz="3900" dirty="0"/>
              <a:t>, </a:t>
            </a:r>
            <a:r>
              <a:rPr lang="en-US" sz="3900" dirty="0" err="1"/>
              <a:t>Bia</a:t>
            </a:r>
            <a:r>
              <a:rPr lang="en-US" sz="3900" dirty="0"/>
              <a:t> </a:t>
            </a:r>
            <a:r>
              <a:rPr lang="en-US" sz="3900" dirty="0" err="1"/>
              <a:t>tha</a:t>
            </a:r>
            <a:r>
              <a:rPr lang="en-US" sz="3900" dirty="0"/>
              <a:t> </a:t>
            </a:r>
            <a:r>
              <a:rPr lang="en-US" sz="3900" dirty="0" err="1"/>
              <a:t>caah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taang</a:t>
            </a:r>
            <a:r>
              <a:rPr lang="en-US" sz="3900" dirty="0"/>
              <a:t> bal </a:t>
            </a:r>
            <a:r>
              <a:rPr lang="en-US" sz="3900" dirty="0" err="1"/>
              <a:t>lai</a:t>
            </a:r>
            <a:r>
              <a:rPr lang="en-US" sz="3900" dirty="0"/>
              <a:t> lo.</a:t>
            </a:r>
          </a:p>
        </p:txBody>
      </p:sp>
    </p:spTree>
  </p:cSld>
  <p:clrMapOvr>
    <a:masterClrMapping/>
  </p:clrMapOvr>
</p:sld>
</file>

<file path=ppt/slides/slide23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Tho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Khrihfa</a:t>
            </a:r>
            <a:r>
              <a:rPr lang="en-US" sz="3900" dirty="0"/>
              <a:t>, </a:t>
            </a:r>
            <a:r>
              <a:rPr lang="en-US" sz="3900" dirty="0" err="1"/>
              <a:t>ngiatnak</a:t>
            </a:r>
            <a:r>
              <a:rPr lang="en-US" sz="3900" dirty="0"/>
              <a:t> </a:t>
            </a:r>
            <a:r>
              <a:rPr lang="en-US" sz="3900" dirty="0" err="1"/>
              <a:t>puan</a:t>
            </a:r>
            <a:r>
              <a:rPr lang="en-US" sz="3900" dirty="0"/>
              <a:t> </a:t>
            </a:r>
            <a:r>
              <a:rPr lang="en-US" sz="3900" dirty="0" err="1"/>
              <a:t>dum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u, </a:t>
            </a:r>
            <a:r>
              <a:rPr lang="en-US" sz="3900" dirty="0" err="1"/>
              <a:t>Timh</a:t>
            </a:r>
            <a:r>
              <a:rPr lang="en-US" sz="3900" dirty="0"/>
              <a:t> </a:t>
            </a:r>
            <a:r>
              <a:rPr lang="en-US" sz="3900" dirty="0" err="1"/>
              <a:t>cia</a:t>
            </a:r>
            <a:r>
              <a:rPr lang="en-US" sz="3900" dirty="0"/>
              <a:t> </a:t>
            </a:r>
            <a:r>
              <a:rPr lang="en-US" sz="3900" dirty="0" err="1"/>
              <a:t>ralring</a:t>
            </a:r>
            <a:r>
              <a:rPr lang="en-US" sz="3900" dirty="0"/>
              <a:t> in </a:t>
            </a:r>
            <a:r>
              <a:rPr lang="en-US" sz="3900" dirty="0" err="1"/>
              <a:t>Khrihfa</a:t>
            </a:r>
            <a:r>
              <a:rPr lang="en-US" sz="3900" dirty="0"/>
              <a:t> au u, </a:t>
            </a:r>
            <a:r>
              <a:rPr lang="en-US" sz="3900" dirty="0" err="1"/>
              <a:t>Hmai</a:t>
            </a:r>
            <a:r>
              <a:rPr lang="en-US" sz="3900" dirty="0"/>
              <a:t> ah </a:t>
            </a:r>
            <a:r>
              <a:rPr lang="en-US" sz="3900" dirty="0" err="1"/>
              <a:t>fong</a:t>
            </a:r>
            <a:r>
              <a:rPr lang="en-US" sz="3900" dirty="0"/>
              <a:t> u, Ho-</a:t>
            </a:r>
            <a:r>
              <a:rPr lang="en-US" sz="3900" dirty="0" err="1"/>
              <a:t>sa</a:t>
            </a:r>
            <a:r>
              <a:rPr lang="en-US" sz="3900" dirty="0"/>
              <a:t>-</a:t>
            </a:r>
            <a:r>
              <a:rPr lang="en-US" sz="3900" dirty="0" err="1"/>
              <a:t>na</a:t>
            </a:r>
            <a:r>
              <a:rPr lang="en-US" sz="3900" dirty="0"/>
              <a:t>, </a:t>
            </a:r>
            <a:r>
              <a:rPr lang="en-US" sz="3900" dirty="0" err="1"/>
              <a:t>tiah</a:t>
            </a:r>
            <a:r>
              <a:rPr lang="en-US" sz="3900" dirty="0"/>
              <a:t> au u, </a:t>
            </a:r>
            <a:r>
              <a:rPr lang="en-US" sz="3900" dirty="0" err="1"/>
              <a:t>Khrihfabu</a:t>
            </a:r>
            <a:r>
              <a:rPr lang="en-US" sz="3900" dirty="0"/>
              <a:t> </a:t>
            </a:r>
            <a:r>
              <a:rPr lang="en-US" sz="3900" dirty="0" err="1"/>
              <a:t>Ralbawi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3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Vancung</a:t>
            </a:r>
            <a:r>
              <a:rPr lang="en-US" sz="3900" dirty="0"/>
              <a:t> um </a:t>
            </a:r>
            <a:r>
              <a:rPr lang="en-US" sz="3900" dirty="0" err="1"/>
              <a:t>kan</a:t>
            </a:r>
            <a:r>
              <a:rPr lang="en-US" sz="3900" dirty="0"/>
              <a:t> Pa, run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ngai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vel</a:t>
            </a:r>
            <a:r>
              <a:rPr lang="en-US" sz="3900" dirty="0"/>
              <a:t> in run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bawm</a:t>
            </a:r>
            <a:r>
              <a:rPr lang="en-US" sz="3900" dirty="0"/>
              <a:t>, </a:t>
            </a:r>
            <a:r>
              <a:rPr lang="en-US" sz="3900" dirty="0" err="1"/>
              <a:t>Ral</a:t>
            </a:r>
            <a:r>
              <a:rPr lang="en-US" sz="3900" dirty="0"/>
              <a:t> a </a:t>
            </a:r>
            <a:r>
              <a:rPr lang="en-US" sz="3900" dirty="0" err="1"/>
              <a:t>dih</a:t>
            </a:r>
            <a:r>
              <a:rPr lang="en-US" sz="3900" dirty="0"/>
              <a:t> </a:t>
            </a:r>
            <a:r>
              <a:rPr lang="en-US" sz="3900" dirty="0" err="1"/>
              <a:t>tik</a:t>
            </a:r>
            <a:r>
              <a:rPr lang="en-US" sz="3900" dirty="0"/>
              <a:t> le,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tei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, Na </a:t>
            </a:r>
            <a:r>
              <a:rPr lang="en-US" sz="3900" dirty="0" err="1"/>
              <a:t>teinak</a:t>
            </a:r>
            <a:r>
              <a:rPr lang="en-US" sz="3900" dirty="0"/>
              <a:t> </a:t>
            </a:r>
            <a:r>
              <a:rPr lang="en-US" sz="3900" dirty="0" err="1"/>
              <a:t>lu</a:t>
            </a:r>
            <a:r>
              <a:rPr lang="en-US" sz="3900" dirty="0"/>
              <a:t> chin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chinh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3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Tho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Khrihfa</a:t>
            </a:r>
            <a:r>
              <a:rPr lang="en-US" sz="3900" dirty="0"/>
              <a:t>, </a:t>
            </a:r>
            <a:r>
              <a:rPr lang="en-US" sz="3900" dirty="0" err="1"/>
              <a:t>ngiatnak</a:t>
            </a:r>
            <a:r>
              <a:rPr lang="en-US" sz="3900" dirty="0"/>
              <a:t> </a:t>
            </a:r>
            <a:r>
              <a:rPr lang="en-US" sz="3900" dirty="0" err="1"/>
              <a:t>puan</a:t>
            </a:r>
            <a:r>
              <a:rPr lang="en-US" sz="3900" dirty="0"/>
              <a:t> </a:t>
            </a:r>
            <a:r>
              <a:rPr lang="en-US" sz="3900" dirty="0" err="1"/>
              <a:t>dum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u, </a:t>
            </a:r>
            <a:r>
              <a:rPr lang="en-US" sz="3900" dirty="0" err="1"/>
              <a:t>Timh</a:t>
            </a:r>
            <a:r>
              <a:rPr lang="en-US" sz="3900" dirty="0"/>
              <a:t> </a:t>
            </a:r>
            <a:r>
              <a:rPr lang="en-US" sz="3900" dirty="0" err="1"/>
              <a:t>cia</a:t>
            </a:r>
            <a:r>
              <a:rPr lang="en-US" sz="3900" dirty="0"/>
              <a:t> </a:t>
            </a:r>
            <a:r>
              <a:rPr lang="en-US" sz="3900" dirty="0" err="1"/>
              <a:t>ralring</a:t>
            </a:r>
            <a:r>
              <a:rPr lang="en-US" sz="3900" dirty="0"/>
              <a:t> in </a:t>
            </a:r>
            <a:r>
              <a:rPr lang="en-US" sz="3900" dirty="0" err="1"/>
              <a:t>Khrihfa</a:t>
            </a:r>
            <a:r>
              <a:rPr lang="en-US" sz="3900" dirty="0"/>
              <a:t> au u, </a:t>
            </a:r>
            <a:r>
              <a:rPr lang="en-US" sz="3900" dirty="0" err="1"/>
              <a:t>Hmai</a:t>
            </a:r>
            <a:r>
              <a:rPr lang="en-US" sz="3900" dirty="0"/>
              <a:t> ah </a:t>
            </a:r>
            <a:r>
              <a:rPr lang="en-US" sz="3900" dirty="0" err="1"/>
              <a:t>fong</a:t>
            </a:r>
            <a:r>
              <a:rPr lang="en-US" sz="3900" dirty="0"/>
              <a:t> u, Ho-</a:t>
            </a:r>
            <a:r>
              <a:rPr lang="en-US" sz="3900" dirty="0" err="1"/>
              <a:t>sa</a:t>
            </a:r>
            <a:r>
              <a:rPr lang="en-US" sz="3900" dirty="0"/>
              <a:t>-</a:t>
            </a:r>
            <a:r>
              <a:rPr lang="en-US" sz="3900" dirty="0" err="1"/>
              <a:t>na</a:t>
            </a:r>
            <a:r>
              <a:rPr lang="en-US" sz="3900" dirty="0"/>
              <a:t>, </a:t>
            </a:r>
            <a:r>
              <a:rPr lang="en-US" sz="3900" dirty="0" err="1"/>
              <a:t>tiah</a:t>
            </a:r>
            <a:r>
              <a:rPr lang="en-US" sz="3900" dirty="0"/>
              <a:t> au u, </a:t>
            </a:r>
            <a:r>
              <a:rPr lang="en-US" sz="3900" dirty="0" err="1"/>
              <a:t>Khrihfabu</a:t>
            </a:r>
            <a:r>
              <a:rPr lang="en-US" sz="3900" dirty="0"/>
              <a:t> </a:t>
            </a:r>
            <a:r>
              <a:rPr lang="en-US" sz="3900" dirty="0" err="1"/>
              <a:t>Ralbawi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3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23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296. JESUH ZUMH CU A NUAM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</a:t>
            </a:r>
            <a:r>
              <a:rPr lang="en-US" sz="3900" dirty="0" err="1"/>
              <a:t>Ab</a:t>
            </a:r>
            <a:endParaRPr lang="en-US" sz="3900" dirty="0"/>
          </a:p>
        </p:txBody>
      </p:sp>
    </p:spTree>
  </p:cSld>
  <p:clrMapOvr>
    <a:masterClrMapping/>
  </p:clrMapOvr>
</p:sld>
</file>

<file path=ppt/slides/slide23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zumh</a:t>
            </a:r>
            <a:r>
              <a:rPr lang="en-US" sz="3900" dirty="0"/>
              <a:t> cu a </a:t>
            </a:r>
            <a:r>
              <a:rPr lang="en-US" sz="3900" dirty="0" err="1"/>
              <a:t>tha</a:t>
            </a:r>
            <a:r>
              <a:rPr lang="en-US" sz="3900" dirty="0"/>
              <a:t> </a:t>
            </a:r>
            <a:r>
              <a:rPr lang="en-US" sz="3900" dirty="0" err="1"/>
              <a:t>bik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A </a:t>
            </a:r>
            <a:r>
              <a:rPr lang="en-US" sz="3900" dirty="0" err="1"/>
              <a:t>bia</a:t>
            </a:r>
            <a:r>
              <a:rPr lang="en-US" sz="3900" dirty="0"/>
              <a:t> bang in </a:t>
            </a:r>
            <a:r>
              <a:rPr lang="en-US" sz="3900" dirty="0" err="1"/>
              <a:t>zumh</a:t>
            </a:r>
            <a:r>
              <a:rPr lang="en-US" sz="3900" dirty="0"/>
              <a:t> a </a:t>
            </a:r>
            <a:r>
              <a:rPr lang="en-US" sz="3900" dirty="0" err="1"/>
              <a:t>nuam</a:t>
            </a:r>
            <a:r>
              <a:rPr lang="en-US" sz="3900" dirty="0"/>
              <a:t>, A </a:t>
            </a:r>
            <a:r>
              <a:rPr lang="en-US" sz="3900" dirty="0" err="1"/>
              <a:t>biakam</a:t>
            </a:r>
            <a:r>
              <a:rPr lang="en-US" sz="3900" dirty="0"/>
              <a:t> </a:t>
            </a:r>
            <a:r>
              <a:rPr lang="en-US" sz="3900" dirty="0" err="1"/>
              <a:t>chungah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dinh</a:t>
            </a:r>
            <a:r>
              <a:rPr lang="en-US" sz="3900" dirty="0"/>
              <a:t> le </a:t>
            </a:r>
            <a:r>
              <a:rPr lang="en-US" sz="3900" dirty="0" err="1"/>
              <a:t>hngalh</a:t>
            </a:r>
            <a:r>
              <a:rPr lang="en-US" sz="3900" dirty="0"/>
              <a:t> cu,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 duh.</a:t>
            </a:r>
          </a:p>
        </p:txBody>
      </p:sp>
    </p:spTree>
  </p:cSld>
  <p:clrMapOvr>
    <a:masterClrMapping/>
  </p:clrMapOvr>
</p:sld>
</file>

<file path=ppt/slides/slide23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Jesuh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, ka </a:t>
            </a:r>
            <a:r>
              <a:rPr lang="en-US" sz="3900" dirty="0" err="1"/>
              <a:t>zumhning</a:t>
            </a:r>
            <a:r>
              <a:rPr lang="en-US" sz="3900" dirty="0"/>
              <a:t> cu, </a:t>
            </a:r>
            <a:r>
              <a:rPr lang="en-US" sz="3900" dirty="0" err="1"/>
              <a:t>Lungtak</a:t>
            </a:r>
            <a:r>
              <a:rPr lang="en-US" sz="3900" dirty="0"/>
              <a:t> in ka </a:t>
            </a:r>
            <a:r>
              <a:rPr lang="en-US" sz="3900" dirty="0" err="1"/>
              <a:t>ruat</a:t>
            </a:r>
            <a:r>
              <a:rPr lang="en-US" sz="3900" dirty="0"/>
              <a:t> than </a:t>
            </a:r>
            <a:r>
              <a:rPr lang="en-US" sz="3900" dirty="0" err="1"/>
              <a:t>tawn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, mi sung </a:t>
            </a:r>
            <a:r>
              <a:rPr lang="en-US" sz="3900" dirty="0" err="1"/>
              <a:t>Jesuh</a:t>
            </a:r>
            <a:r>
              <a:rPr lang="en-US" sz="3900" dirty="0"/>
              <a:t>, A </a:t>
            </a:r>
            <a:r>
              <a:rPr lang="en-US" sz="3900" dirty="0" err="1"/>
              <a:t>vel</a:t>
            </a:r>
            <a:r>
              <a:rPr lang="en-US" sz="3900" dirty="0"/>
              <a:t> </a:t>
            </a:r>
            <a:r>
              <a:rPr lang="en-US" sz="3900" dirty="0" err="1"/>
              <a:t>ruangah</a:t>
            </a:r>
            <a:r>
              <a:rPr lang="en-US" sz="3900" dirty="0"/>
              <a:t> ka </a:t>
            </a:r>
            <a:r>
              <a:rPr lang="en-US" sz="3900" dirty="0" err="1"/>
              <a:t>zumh</a:t>
            </a:r>
            <a:r>
              <a:rPr lang="en-US" sz="3900" dirty="0"/>
              <a:t> chin.</a:t>
            </a:r>
          </a:p>
        </p:txBody>
      </p:sp>
    </p:spTree>
  </p:cSld>
  <p:clrMapOvr>
    <a:masterClrMapping/>
  </p:clrMapOvr>
</p:sld>
</file>

<file path=ppt/slides/slide23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zumh</a:t>
            </a:r>
            <a:r>
              <a:rPr lang="en-US" sz="3900" dirty="0"/>
              <a:t> cu a </a:t>
            </a:r>
            <a:r>
              <a:rPr lang="en-US" sz="3900" dirty="0" err="1"/>
              <a:t>tha</a:t>
            </a:r>
            <a:r>
              <a:rPr lang="en-US" sz="3900" dirty="0"/>
              <a:t> </a:t>
            </a:r>
            <a:r>
              <a:rPr lang="en-US" sz="3900" dirty="0" err="1"/>
              <a:t>hringhran</a:t>
            </a:r>
            <a:r>
              <a:rPr lang="en-US" sz="3900" dirty="0"/>
              <a:t>, A </a:t>
            </a:r>
            <a:r>
              <a:rPr lang="en-US" sz="3900" dirty="0" err="1"/>
              <a:t>thi</a:t>
            </a:r>
            <a:r>
              <a:rPr lang="en-US" sz="3900" dirty="0"/>
              <a:t> in a ka </a:t>
            </a:r>
            <a:r>
              <a:rPr lang="en-US" sz="3900" dirty="0" err="1"/>
              <a:t>tawlnak</a:t>
            </a:r>
            <a:r>
              <a:rPr lang="en-US" sz="3900" dirty="0"/>
              <a:t>, </a:t>
            </a:r>
            <a:r>
              <a:rPr lang="en-US" sz="3900" dirty="0" err="1"/>
              <a:t>Damnak</a:t>
            </a:r>
            <a:r>
              <a:rPr lang="en-US" sz="3900" dirty="0"/>
              <a:t> </a:t>
            </a:r>
            <a:r>
              <a:rPr lang="en-US" sz="3900" dirty="0" err="1"/>
              <a:t>ti</a:t>
            </a:r>
            <a:r>
              <a:rPr lang="en-US" sz="3900" dirty="0"/>
              <a:t> </a:t>
            </a:r>
            <a:r>
              <a:rPr lang="en-US" sz="3900" dirty="0" err="1"/>
              <a:t>thiang</a:t>
            </a:r>
            <a:r>
              <a:rPr lang="en-US" sz="3900" dirty="0"/>
              <a:t> ah a ka </a:t>
            </a:r>
            <a:r>
              <a:rPr lang="en-US" sz="3900" dirty="0" err="1"/>
              <a:t>hnim</a:t>
            </a:r>
            <a:r>
              <a:rPr lang="en-US" sz="3900" dirty="0"/>
              <a:t>, Ka </a:t>
            </a:r>
            <a:r>
              <a:rPr lang="en-US" sz="3900" dirty="0" err="1"/>
              <a:t>zumhnak</a:t>
            </a:r>
            <a:r>
              <a:rPr lang="en-US" sz="3900" dirty="0"/>
              <a:t> a </a:t>
            </a:r>
            <a:r>
              <a:rPr lang="en-US" sz="3900" dirty="0" err="1"/>
              <a:t>tlawm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-in.</a:t>
            </a:r>
          </a:p>
        </p:txBody>
      </p:sp>
    </p:spTree>
  </p:cSld>
  <p:clrMapOvr>
    <a:masterClrMapping/>
  </p:clrMapOvr>
</p:sld>
</file>

<file path=ppt/slides/slide23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Jesuh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, ka </a:t>
            </a:r>
            <a:r>
              <a:rPr lang="en-US" sz="3900" dirty="0" err="1"/>
              <a:t>zumhning</a:t>
            </a:r>
            <a:r>
              <a:rPr lang="en-US" sz="3900" dirty="0"/>
              <a:t> cu, </a:t>
            </a:r>
            <a:r>
              <a:rPr lang="en-US" sz="3900" dirty="0" err="1"/>
              <a:t>Lungtak</a:t>
            </a:r>
            <a:r>
              <a:rPr lang="en-US" sz="3900" dirty="0"/>
              <a:t> in ka </a:t>
            </a:r>
            <a:r>
              <a:rPr lang="en-US" sz="3900" dirty="0" err="1"/>
              <a:t>ruat</a:t>
            </a:r>
            <a:r>
              <a:rPr lang="en-US" sz="3900" dirty="0"/>
              <a:t> than </a:t>
            </a:r>
            <a:r>
              <a:rPr lang="en-US" sz="3900" dirty="0" err="1"/>
              <a:t>tawn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, mi sung </a:t>
            </a:r>
            <a:r>
              <a:rPr lang="en-US" sz="3900" dirty="0" err="1"/>
              <a:t>Jesuh</a:t>
            </a:r>
            <a:r>
              <a:rPr lang="en-US" sz="3900" dirty="0"/>
              <a:t>, A </a:t>
            </a:r>
            <a:r>
              <a:rPr lang="en-US" sz="3900" dirty="0" err="1"/>
              <a:t>vel</a:t>
            </a:r>
            <a:r>
              <a:rPr lang="en-US" sz="3900" dirty="0"/>
              <a:t> </a:t>
            </a:r>
            <a:r>
              <a:rPr lang="en-US" sz="3900" dirty="0" err="1"/>
              <a:t>ruangah</a:t>
            </a:r>
            <a:r>
              <a:rPr lang="en-US" sz="3900" dirty="0"/>
              <a:t> ka </a:t>
            </a:r>
            <a:r>
              <a:rPr lang="en-US" sz="3900" dirty="0" err="1"/>
              <a:t>zumh</a:t>
            </a:r>
            <a:r>
              <a:rPr lang="en-US" sz="3900" dirty="0"/>
              <a:t> chin.</a:t>
            </a:r>
          </a:p>
        </p:txBody>
      </p:sp>
    </p:spTree>
  </p:cSld>
  <p:clrMapOvr>
    <a:masterClrMapping/>
  </p:clrMapOvr>
</p:sld>
</file>

<file path=ppt/slides/slide23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zumh</a:t>
            </a:r>
            <a:r>
              <a:rPr lang="en-US" sz="3900" dirty="0"/>
              <a:t> cu a </a:t>
            </a:r>
            <a:r>
              <a:rPr lang="en-US" sz="3900" dirty="0" err="1"/>
              <a:t>tha</a:t>
            </a:r>
            <a:r>
              <a:rPr lang="en-US" sz="3900" dirty="0"/>
              <a:t> </a:t>
            </a:r>
            <a:r>
              <a:rPr lang="en-US" sz="3900" dirty="0" err="1"/>
              <a:t>taktak</a:t>
            </a:r>
            <a:r>
              <a:rPr lang="en-US" sz="3900" dirty="0"/>
              <a:t>, </a:t>
            </a:r>
            <a:r>
              <a:rPr lang="en-US" sz="3900" dirty="0" err="1"/>
              <a:t>Sual</a:t>
            </a:r>
            <a:r>
              <a:rPr lang="en-US" sz="3900" dirty="0"/>
              <a:t> lung-</a:t>
            </a:r>
            <a:r>
              <a:rPr lang="en-US" sz="3900" dirty="0" err="1"/>
              <a:t>puamnak</a:t>
            </a:r>
            <a:r>
              <a:rPr lang="en-US" sz="3900" dirty="0"/>
              <a:t> cu a </a:t>
            </a:r>
            <a:r>
              <a:rPr lang="en-US" sz="3900" dirty="0" err="1"/>
              <a:t>hloh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 </a:t>
            </a:r>
            <a:r>
              <a:rPr lang="en-US" sz="3900" dirty="0" err="1"/>
              <a:t>dawtnak</a:t>
            </a:r>
            <a:r>
              <a:rPr lang="en-US" sz="3900" dirty="0"/>
              <a:t> </a:t>
            </a:r>
            <a:r>
              <a:rPr lang="en-US" sz="3900" dirty="0" err="1"/>
              <a:t>ruangah</a:t>
            </a:r>
            <a:r>
              <a:rPr lang="en-US" sz="3900" dirty="0"/>
              <a:t>, </a:t>
            </a:r>
            <a:r>
              <a:rPr lang="en-US" sz="3900" dirty="0" err="1"/>
              <a:t>Zungzal</a:t>
            </a:r>
            <a:r>
              <a:rPr lang="en-US" sz="3900" dirty="0"/>
              <a:t> a ka </a:t>
            </a:r>
            <a:r>
              <a:rPr lang="en-US" sz="3900" dirty="0" err="1"/>
              <a:t>umpi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4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Jesuh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, ka </a:t>
            </a:r>
            <a:r>
              <a:rPr lang="en-US" sz="3900" dirty="0" err="1"/>
              <a:t>zumhning</a:t>
            </a:r>
            <a:r>
              <a:rPr lang="en-US" sz="3900" dirty="0"/>
              <a:t> cu, </a:t>
            </a:r>
            <a:r>
              <a:rPr lang="en-US" sz="3900" dirty="0" err="1"/>
              <a:t>Lungtak</a:t>
            </a:r>
            <a:r>
              <a:rPr lang="en-US" sz="3900" dirty="0"/>
              <a:t> in ka </a:t>
            </a:r>
            <a:r>
              <a:rPr lang="en-US" sz="3900" dirty="0" err="1"/>
              <a:t>ruat</a:t>
            </a:r>
            <a:r>
              <a:rPr lang="en-US" sz="3900" dirty="0"/>
              <a:t> than </a:t>
            </a:r>
            <a:r>
              <a:rPr lang="en-US" sz="3900" dirty="0" err="1"/>
              <a:t>tawn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, mi sung </a:t>
            </a:r>
            <a:r>
              <a:rPr lang="en-US" sz="3900" dirty="0" err="1"/>
              <a:t>Jesuh</a:t>
            </a:r>
            <a:r>
              <a:rPr lang="en-US" sz="3900" dirty="0"/>
              <a:t>, A </a:t>
            </a:r>
            <a:r>
              <a:rPr lang="en-US" sz="3900" dirty="0" err="1"/>
              <a:t>vel</a:t>
            </a:r>
            <a:r>
              <a:rPr lang="en-US" sz="3900" dirty="0"/>
              <a:t> </a:t>
            </a:r>
            <a:r>
              <a:rPr lang="en-US" sz="3900" dirty="0" err="1"/>
              <a:t>ruangah</a:t>
            </a:r>
            <a:r>
              <a:rPr lang="en-US" sz="3900" dirty="0"/>
              <a:t> ka </a:t>
            </a:r>
            <a:r>
              <a:rPr lang="en-US" sz="3900" dirty="0" err="1"/>
              <a:t>zumh</a:t>
            </a:r>
            <a:r>
              <a:rPr lang="en-US" sz="3900" dirty="0"/>
              <a:t> chin.</a:t>
            </a:r>
          </a:p>
        </p:txBody>
      </p:sp>
    </p:spTree>
  </p:cSld>
  <p:clrMapOvr>
    <a:masterClrMapping/>
  </p:clrMapOvr>
</p:sld>
</file>

<file path=ppt/slides/slide24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Ka </a:t>
            </a:r>
            <a:r>
              <a:rPr lang="en-US" sz="3900" dirty="0" err="1"/>
              <a:t>zumh</a:t>
            </a:r>
            <a:r>
              <a:rPr lang="en-US" sz="3900" dirty="0"/>
              <a:t> ca ka lung a </a:t>
            </a:r>
            <a:r>
              <a:rPr lang="en-US" sz="3900" dirty="0" err="1"/>
              <a:t>lawm</a:t>
            </a:r>
            <a:r>
              <a:rPr lang="en-US" sz="3900" dirty="0"/>
              <a:t> </a:t>
            </a:r>
            <a:r>
              <a:rPr lang="en-US" sz="3900" dirty="0" err="1"/>
              <a:t>khun</a:t>
            </a:r>
            <a:r>
              <a:rPr lang="en-US" sz="3900" dirty="0"/>
              <a:t>, </a:t>
            </a:r>
            <a:r>
              <a:rPr lang="en-US" sz="3900" dirty="0" err="1"/>
              <a:t>Misung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hawitha</a:t>
            </a:r>
            <a:r>
              <a:rPr lang="en-US" sz="3900" dirty="0"/>
              <a:t> </a:t>
            </a:r>
            <a:r>
              <a:rPr lang="en-US" sz="3900" dirty="0" err="1"/>
              <a:t>bik</a:t>
            </a:r>
            <a:r>
              <a:rPr lang="en-US" sz="3900" dirty="0"/>
              <a:t>, Ka </a:t>
            </a:r>
            <a:r>
              <a:rPr lang="en-US" sz="3900" dirty="0" err="1"/>
              <a:t>sinah</a:t>
            </a:r>
            <a:r>
              <a:rPr lang="en-US" sz="3900" dirty="0"/>
              <a:t> a um </a:t>
            </a:r>
            <a:r>
              <a:rPr lang="en-US" sz="3900" dirty="0" err="1"/>
              <a:t>ti</a:t>
            </a:r>
            <a:r>
              <a:rPr lang="en-US" sz="3900" dirty="0"/>
              <a:t> ka </a:t>
            </a:r>
            <a:r>
              <a:rPr lang="en-US" sz="3900" dirty="0" err="1"/>
              <a:t>hngalh</a:t>
            </a:r>
            <a:r>
              <a:rPr lang="en-US" sz="3900" dirty="0"/>
              <a:t>, </a:t>
            </a:r>
            <a:r>
              <a:rPr lang="en-US" sz="3900" dirty="0" err="1"/>
              <a:t>Zungzal</a:t>
            </a:r>
            <a:r>
              <a:rPr lang="en-US" sz="3900" dirty="0"/>
              <a:t> a ka </a:t>
            </a:r>
            <a:r>
              <a:rPr lang="en-US" sz="3900" dirty="0" err="1"/>
              <a:t>umpi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4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Jesuh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, ka </a:t>
            </a:r>
            <a:r>
              <a:rPr lang="en-US" sz="3900" dirty="0" err="1"/>
              <a:t>zumhning</a:t>
            </a:r>
            <a:r>
              <a:rPr lang="en-US" sz="3900" dirty="0"/>
              <a:t> cu, </a:t>
            </a:r>
            <a:r>
              <a:rPr lang="en-US" sz="3900" dirty="0" err="1"/>
              <a:t>Lungtak</a:t>
            </a:r>
            <a:r>
              <a:rPr lang="en-US" sz="3900" dirty="0"/>
              <a:t> in ka </a:t>
            </a:r>
            <a:r>
              <a:rPr lang="en-US" sz="3900" dirty="0" err="1"/>
              <a:t>ruat</a:t>
            </a:r>
            <a:r>
              <a:rPr lang="en-US" sz="3900" dirty="0"/>
              <a:t> than </a:t>
            </a:r>
            <a:r>
              <a:rPr lang="en-US" sz="3900" dirty="0" err="1"/>
              <a:t>tawn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, mi sung </a:t>
            </a:r>
            <a:r>
              <a:rPr lang="en-US" sz="3900" dirty="0" err="1"/>
              <a:t>Jesuh</a:t>
            </a:r>
            <a:r>
              <a:rPr lang="en-US" sz="3900" dirty="0"/>
              <a:t>, A </a:t>
            </a:r>
            <a:r>
              <a:rPr lang="en-US" sz="3900" dirty="0" err="1"/>
              <a:t>vel</a:t>
            </a:r>
            <a:r>
              <a:rPr lang="en-US" sz="3900" dirty="0"/>
              <a:t> </a:t>
            </a:r>
            <a:r>
              <a:rPr lang="en-US" sz="3900" dirty="0" err="1"/>
              <a:t>ruangah</a:t>
            </a:r>
            <a:r>
              <a:rPr lang="en-US" sz="3900" dirty="0"/>
              <a:t> ka </a:t>
            </a:r>
            <a:r>
              <a:rPr lang="en-US" sz="3900" dirty="0" err="1"/>
              <a:t>zumh</a:t>
            </a:r>
            <a:r>
              <a:rPr lang="en-US" sz="3900" dirty="0"/>
              <a:t> chin.</a:t>
            </a:r>
          </a:p>
        </p:txBody>
      </p:sp>
    </p:spTree>
  </p:cSld>
  <p:clrMapOvr>
    <a:masterClrMapping/>
  </p:clrMapOvr>
</p:sld>
</file>

<file path=ppt/slides/slide24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24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297. AHODAH BAWIPA A TANH?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C</a:t>
            </a:r>
          </a:p>
        </p:txBody>
      </p:sp>
    </p:spTree>
  </p:cSld>
  <p:clrMapOvr>
    <a:masterClrMapping/>
  </p:clrMapOvr>
</p:sld>
</file>

<file path=ppt/slides/slide24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444185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600" dirty="0"/>
              <a:t>1. </a:t>
            </a:r>
            <a:r>
              <a:rPr lang="en-US" sz="3600" dirty="0" err="1"/>
              <a:t>Bawipa</a:t>
            </a:r>
            <a:r>
              <a:rPr lang="en-US" sz="3600" dirty="0"/>
              <a:t> sin a </a:t>
            </a:r>
            <a:r>
              <a:rPr lang="en-US" sz="3600" dirty="0" err="1"/>
              <a:t>hodah</a:t>
            </a:r>
            <a:r>
              <a:rPr lang="en-US" sz="3600" dirty="0"/>
              <a:t> A </a:t>
            </a:r>
            <a:r>
              <a:rPr lang="en-US" sz="3600" dirty="0" err="1"/>
              <a:t>tangmi</a:t>
            </a:r>
            <a:r>
              <a:rPr lang="en-US" sz="3600" dirty="0"/>
              <a:t> a </a:t>
            </a:r>
            <a:r>
              <a:rPr lang="en-US" sz="3600" dirty="0" err="1"/>
              <a:t>si</a:t>
            </a:r>
            <a:r>
              <a:rPr lang="en-US" sz="3600" dirty="0"/>
              <a:t>, Mi </a:t>
            </a:r>
            <a:r>
              <a:rPr lang="en-US" sz="3600" dirty="0" err="1"/>
              <a:t>zei</a:t>
            </a:r>
            <a:r>
              <a:rPr lang="en-US" sz="3600" dirty="0"/>
              <a:t> </a:t>
            </a:r>
            <a:r>
              <a:rPr lang="en-US" sz="3600" dirty="0" err="1"/>
              <a:t>dah</a:t>
            </a:r>
            <a:r>
              <a:rPr lang="en-US" sz="3600" dirty="0"/>
              <a:t> a </a:t>
            </a:r>
            <a:r>
              <a:rPr lang="en-US" sz="3600" dirty="0" err="1"/>
              <a:t>bawm</a:t>
            </a:r>
            <a:r>
              <a:rPr lang="en-US" sz="3600" dirty="0"/>
              <a:t> </a:t>
            </a:r>
            <a:r>
              <a:rPr lang="en-US" sz="3600" dirty="0" err="1"/>
              <a:t>lai</a:t>
            </a:r>
            <a:r>
              <a:rPr lang="en-US" sz="3600" dirty="0"/>
              <a:t>, Mi dang </a:t>
            </a:r>
            <a:r>
              <a:rPr lang="en-US" sz="3600" dirty="0" err="1"/>
              <a:t>sawm</a:t>
            </a:r>
            <a:r>
              <a:rPr lang="en-US" sz="3600" dirty="0"/>
              <a:t> </a:t>
            </a:r>
            <a:r>
              <a:rPr lang="en-US" sz="3600" dirty="0" err="1"/>
              <a:t>awkah</a:t>
            </a:r>
            <a:r>
              <a:rPr lang="en-US" sz="3600" dirty="0"/>
              <a:t>? </a:t>
            </a:r>
            <a:r>
              <a:rPr lang="en-US" sz="3600" dirty="0" err="1"/>
              <a:t>Vawlei</a:t>
            </a:r>
            <a:r>
              <a:rPr lang="en-US" sz="3600" dirty="0"/>
              <a:t> hi </a:t>
            </a:r>
            <a:r>
              <a:rPr lang="en-US" sz="3600" dirty="0" err="1"/>
              <a:t>chuah</a:t>
            </a:r>
            <a:r>
              <a:rPr lang="en-US" sz="3600" dirty="0"/>
              <a:t> </a:t>
            </a:r>
            <a:r>
              <a:rPr lang="en-US" sz="3600" dirty="0" err="1"/>
              <a:t>tak</a:t>
            </a:r>
            <a:r>
              <a:rPr lang="en-US" sz="3600" dirty="0"/>
              <a:t> in, </a:t>
            </a:r>
            <a:r>
              <a:rPr lang="en-US" sz="3600" dirty="0" err="1"/>
              <a:t>Ral</a:t>
            </a:r>
            <a:r>
              <a:rPr lang="en-US" sz="3600" dirty="0"/>
              <a:t> </a:t>
            </a:r>
            <a:r>
              <a:rPr lang="en-US" sz="3600" dirty="0" err="1"/>
              <a:t>nan</a:t>
            </a:r>
            <a:r>
              <a:rPr lang="en-US" sz="3600" dirty="0"/>
              <a:t> </a:t>
            </a:r>
            <a:r>
              <a:rPr lang="en-US" sz="3600" dirty="0" err="1"/>
              <a:t>doh</a:t>
            </a:r>
            <a:r>
              <a:rPr lang="en-US" sz="3600" dirty="0"/>
              <a:t> </a:t>
            </a:r>
            <a:r>
              <a:rPr lang="en-US" sz="3600" dirty="0" err="1"/>
              <a:t>lai</a:t>
            </a:r>
            <a:r>
              <a:rPr lang="en-US" sz="3600" dirty="0"/>
              <a:t> maw? </a:t>
            </a:r>
            <a:r>
              <a:rPr lang="en-US" sz="3600" dirty="0" err="1"/>
              <a:t>Bawipa</a:t>
            </a:r>
            <a:r>
              <a:rPr lang="en-US" sz="3600" dirty="0"/>
              <a:t> cu a </a:t>
            </a:r>
            <a:r>
              <a:rPr lang="en-US" sz="3600" dirty="0" err="1"/>
              <a:t>hodah</a:t>
            </a:r>
            <a:r>
              <a:rPr lang="en-US" sz="3600" dirty="0"/>
              <a:t> A </a:t>
            </a:r>
            <a:r>
              <a:rPr lang="en-US" sz="3600" dirty="0" err="1"/>
              <a:t>kalpiak</a:t>
            </a:r>
            <a:r>
              <a:rPr lang="en-US" sz="3600" dirty="0"/>
              <a:t> </a:t>
            </a:r>
            <a:r>
              <a:rPr lang="en-US" sz="3600" dirty="0" err="1"/>
              <a:t>kho</a:t>
            </a:r>
            <a:r>
              <a:rPr lang="en-US" sz="3600" dirty="0"/>
              <a:t> </a:t>
            </a:r>
            <a:r>
              <a:rPr lang="en-US" sz="3600" dirty="0" err="1"/>
              <a:t>lai</a:t>
            </a:r>
            <a:r>
              <a:rPr lang="en-US" sz="3600" dirty="0"/>
              <a:t>? Na </a:t>
            </a:r>
            <a:r>
              <a:rPr lang="en-US" sz="3600" dirty="0" err="1"/>
              <a:t>velngeih</a:t>
            </a:r>
            <a:r>
              <a:rPr lang="en-US" sz="3600" dirty="0"/>
              <a:t> </a:t>
            </a:r>
            <a:r>
              <a:rPr lang="en-US" sz="3600" dirty="0" err="1"/>
              <a:t>auh</a:t>
            </a:r>
            <a:r>
              <a:rPr lang="en-US" sz="3600" dirty="0"/>
              <a:t> </a:t>
            </a:r>
            <a:r>
              <a:rPr lang="en-US" sz="3600" dirty="0" err="1"/>
              <a:t>thawng</a:t>
            </a:r>
            <a:r>
              <a:rPr lang="en-US" sz="3600" dirty="0"/>
              <a:t> le, Na </a:t>
            </a:r>
            <a:r>
              <a:rPr lang="en-US" sz="3600" dirty="0" err="1"/>
              <a:t>zaangfah</a:t>
            </a:r>
            <a:r>
              <a:rPr lang="en-US" sz="3600" dirty="0"/>
              <a:t> </a:t>
            </a:r>
            <a:r>
              <a:rPr lang="en-US" sz="3600" dirty="0" err="1"/>
              <a:t>thawng</a:t>
            </a:r>
            <a:r>
              <a:rPr lang="en-US" sz="3600" dirty="0"/>
              <a:t> in. </a:t>
            </a:r>
            <a:r>
              <a:rPr lang="en-US" sz="3600" dirty="0" err="1"/>
              <a:t>Bawipa</a:t>
            </a:r>
            <a:r>
              <a:rPr lang="en-US" sz="3600" dirty="0"/>
              <a:t> </a:t>
            </a:r>
            <a:r>
              <a:rPr lang="en-US" sz="3600" dirty="0" err="1"/>
              <a:t>na</a:t>
            </a:r>
            <a:r>
              <a:rPr lang="en-US" sz="3600" dirty="0"/>
              <a:t> sin </a:t>
            </a:r>
            <a:r>
              <a:rPr lang="en-US" sz="3600" dirty="0" err="1"/>
              <a:t>kan</a:t>
            </a:r>
            <a:r>
              <a:rPr lang="en-US" sz="3600" dirty="0"/>
              <a:t> tang, </a:t>
            </a:r>
            <a:r>
              <a:rPr lang="en-US" sz="3600" dirty="0" err="1"/>
              <a:t>Nangmah</a:t>
            </a:r>
            <a:r>
              <a:rPr lang="en-US" sz="3600" dirty="0"/>
              <a:t> </a:t>
            </a:r>
            <a:r>
              <a:rPr lang="en-US" sz="3600" dirty="0" err="1"/>
              <a:t>ta</a:t>
            </a:r>
            <a:r>
              <a:rPr lang="en-US" sz="3600" dirty="0"/>
              <a:t> </a:t>
            </a:r>
            <a:r>
              <a:rPr lang="en-US" sz="3600" dirty="0" err="1"/>
              <a:t>kan</a:t>
            </a:r>
            <a:r>
              <a:rPr lang="en-US" sz="3600" dirty="0"/>
              <a:t> </a:t>
            </a:r>
            <a:r>
              <a:rPr lang="en-US" sz="3600" dirty="0" err="1"/>
              <a:t>si</a:t>
            </a:r>
            <a:r>
              <a:rPr lang="en-US" sz="3600" dirty="0"/>
              <a:t>.</a:t>
            </a:r>
          </a:p>
        </p:txBody>
      </p:sp>
    </p:spTree>
  </p:cSld>
  <p:clrMapOvr>
    <a:masterClrMapping/>
  </p:clrMapOvr>
</p:sld>
</file>

<file path=ppt/slides/slide24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444185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600" dirty="0"/>
              <a:t>2. </a:t>
            </a:r>
            <a:r>
              <a:rPr lang="en-US" sz="3600" dirty="0" err="1"/>
              <a:t>Sunpar</a:t>
            </a:r>
            <a:r>
              <a:rPr lang="en-US" sz="3600" dirty="0"/>
              <a:t> </a:t>
            </a:r>
            <a:r>
              <a:rPr lang="en-US" sz="3600" dirty="0" err="1"/>
              <a:t>thangthat</a:t>
            </a:r>
            <a:r>
              <a:rPr lang="en-US" sz="3600" dirty="0"/>
              <a:t> duh ah, </a:t>
            </a:r>
            <a:r>
              <a:rPr lang="en-US" sz="3600" dirty="0" err="1"/>
              <a:t>Ralkap</a:t>
            </a:r>
            <a:r>
              <a:rPr lang="en-US" sz="3600" dirty="0"/>
              <a:t> </a:t>
            </a:r>
            <a:r>
              <a:rPr lang="en-US" sz="3600" dirty="0" err="1"/>
              <a:t>kan</a:t>
            </a:r>
            <a:r>
              <a:rPr lang="en-US" sz="3600" dirty="0"/>
              <a:t> </a:t>
            </a:r>
            <a:r>
              <a:rPr lang="en-US" sz="3600" dirty="0" err="1"/>
              <a:t>si</a:t>
            </a:r>
            <a:r>
              <a:rPr lang="en-US" sz="3600" dirty="0"/>
              <a:t> lo, </a:t>
            </a:r>
            <a:r>
              <a:rPr lang="en-US" sz="3600" dirty="0" err="1"/>
              <a:t>Pathian</a:t>
            </a:r>
            <a:r>
              <a:rPr lang="en-US" sz="3600" dirty="0"/>
              <a:t> a </a:t>
            </a:r>
            <a:r>
              <a:rPr lang="en-US" sz="3600" dirty="0" err="1"/>
              <a:t>kan</a:t>
            </a:r>
            <a:r>
              <a:rPr lang="en-US" sz="3600" dirty="0"/>
              <a:t> </a:t>
            </a:r>
            <a:r>
              <a:rPr lang="en-US" sz="3600" dirty="0" err="1"/>
              <a:t>dawt</a:t>
            </a:r>
            <a:r>
              <a:rPr lang="en-US" sz="3600" dirty="0"/>
              <a:t> </a:t>
            </a:r>
            <a:r>
              <a:rPr lang="en-US" sz="3600" dirty="0" err="1"/>
              <a:t>ca'h</a:t>
            </a:r>
            <a:r>
              <a:rPr lang="en-US" sz="3600" dirty="0"/>
              <a:t> </a:t>
            </a:r>
            <a:r>
              <a:rPr lang="en-US" sz="3600" dirty="0" err="1"/>
              <a:t>Ral</a:t>
            </a:r>
            <a:r>
              <a:rPr lang="en-US" sz="3600" dirty="0"/>
              <a:t> </a:t>
            </a:r>
            <a:r>
              <a:rPr lang="en-US" sz="3600" dirty="0" err="1"/>
              <a:t>tei</a:t>
            </a:r>
            <a:r>
              <a:rPr lang="en-US" sz="3600" dirty="0"/>
              <a:t> </a:t>
            </a:r>
            <a:r>
              <a:rPr lang="en-US" sz="3600" dirty="0" err="1"/>
              <a:t>hla</a:t>
            </a:r>
            <a:r>
              <a:rPr lang="en-US" sz="3600" dirty="0"/>
              <a:t> </a:t>
            </a:r>
            <a:r>
              <a:rPr lang="en-US" sz="3600" dirty="0" err="1"/>
              <a:t>kan</a:t>
            </a:r>
            <a:r>
              <a:rPr lang="en-US" sz="3600" dirty="0"/>
              <a:t> </a:t>
            </a:r>
            <a:r>
              <a:rPr lang="en-US" sz="3600" dirty="0" err="1"/>
              <a:t>sa</a:t>
            </a:r>
            <a:r>
              <a:rPr lang="en-US" sz="3600" dirty="0"/>
              <a:t>, Kan </a:t>
            </a:r>
            <a:r>
              <a:rPr lang="en-US" sz="3600" dirty="0" err="1"/>
              <a:t>caah</a:t>
            </a:r>
            <a:r>
              <a:rPr lang="en-US" sz="3600" dirty="0"/>
              <a:t> </a:t>
            </a:r>
            <a:r>
              <a:rPr lang="en-US" sz="3600" dirty="0" err="1"/>
              <a:t>thih</a:t>
            </a:r>
            <a:r>
              <a:rPr lang="en-US" sz="3600" dirty="0"/>
              <a:t> a </a:t>
            </a:r>
            <a:r>
              <a:rPr lang="en-US" sz="3600" dirty="0" err="1"/>
              <a:t>huah</a:t>
            </a:r>
            <a:r>
              <a:rPr lang="en-US" sz="3600" dirty="0"/>
              <a:t>, </a:t>
            </a:r>
            <a:r>
              <a:rPr lang="en-US" sz="3600" dirty="0" err="1"/>
              <a:t>Kannih</a:t>
            </a:r>
            <a:r>
              <a:rPr lang="en-US" sz="3600" dirty="0"/>
              <a:t> a </a:t>
            </a:r>
            <a:r>
              <a:rPr lang="en-US" sz="3600" dirty="0" err="1"/>
              <a:t>kan</a:t>
            </a:r>
            <a:r>
              <a:rPr lang="en-US" sz="3600" dirty="0"/>
              <a:t> </a:t>
            </a:r>
            <a:r>
              <a:rPr lang="en-US" sz="3600" dirty="0" err="1"/>
              <a:t>tlanh</a:t>
            </a:r>
            <a:r>
              <a:rPr lang="en-US" sz="3600" dirty="0"/>
              <a:t>, </a:t>
            </a:r>
            <a:r>
              <a:rPr lang="en-US" sz="3600" dirty="0" err="1"/>
              <a:t>Jesuh</a:t>
            </a:r>
            <a:r>
              <a:rPr lang="en-US" sz="3600" dirty="0"/>
              <a:t> </a:t>
            </a:r>
            <a:r>
              <a:rPr lang="en-US" sz="3600" dirty="0" err="1"/>
              <a:t>nih</a:t>
            </a:r>
            <a:r>
              <a:rPr lang="en-US" sz="3600" dirty="0"/>
              <a:t> a </a:t>
            </a:r>
            <a:r>
              <a:rPr lang="en-US" sz="3600" dirty="0" err="1"/>
              <a:t>kan</a:t>
            </a:r>
            <a:r>
              <a:rPr lang="en-US" sz="3600" dirty="0"/>
              <a:t> </a:t>
            </a:r>
            <a:r>
              <a:rPr lang="en-US" sz="3600" dirty="0" err="1"/>
              <a:t>thim</a:t>
            </a:r>
            <a:r>
              <a:rPr lang="en-US" sz="3600" dirty="0"/>
              <a:t>, A sin </a:t>
            </a:r>
            <a:r>
              <a:rPr lang="en-US" sz="3600" dirty="0" err="1"/>
              <a:t>kan</a:t>
            </a:r>
            <a:r>
              <a:rPr lang="en-US" sz="3600" dirty="0"/>
              <a:t> tang </a:t>
            </a:r>
            <a:r>
              <a:rPr lang="en-US" sz="3600" dirty="0" err="1"/>
              <a:t>lai</a:t>
            </a:r>
            <a:r>
              <a:rPr lang="en-US" sz="3600" dirty="0"/>
              <a:t>. Na </a:t>
            </a:r>
            <a:r>
              <a:rPr lang="en-US" sz="3600" dirty="0" err="1"/>
              <a:t>dawtnak</a:t>
            </a:r>
            <a:r>
              <a:rPr lang="en-US" sz="3600" dirty="0"/>
              <a:t> </a:t>
            </a:r>
            <a:r>
              <a:rPr lang="en-US" sz="3600" dirty="0" err="1"/>
              <a:t>thazang</a:t>
            </a:r>
            <a:r>
              <a:rPr lang="en-US" sz="3600" dirty="0"/>
              <a:t> le Na </a:t>
            </a:r>
            <a:r>
              <a:rPr lang="en-US" sz="3600" dirty="0" err="1"/>
              <a:t>vel</a:t>
            </a:r>
            <a:r>
              <a:rPr lang="en-US" sz="3600" dirty="0"/>
              <a:t> </a:t>
            </a:r>
            <a:r>
              <a:rPr lang="en-US" sz="3600" dirty="0" err="1"/>
              <a:t>thiang</a:t>
            </a:r>
            <a:r>
              <a:rPr lang="en-US" sz="3600" dirty="0"/>
              <a:t> </a:t>
            </a:r>
            <a:r>
              <a:rPr lang="en-US" sz="3600" dirty="0" err="1"/>
              <a:t>thawng</a:t>
            </a:r>
            <a:r>
              <a:rPr lang="en-US" sz="3600" dirty="0"/>
              <a:t> in. </a:t>
            </a:r>
            <a:r>
              <a:rPr lang="en-US" sz="3600" dirty="0" err="1"/>
              <a:t>Bawipa</a:t>
            </a:r>
            <a:r>
              <a:rPr lang="en-US" sz="3600" dirty="0"/>
              <a:t> </a:t>
            </a:r>
            <a:r>
              <a:rPr lang="en-US" sz="3600" dirty="0" err="1"/>
              <a:t>na</a:t>
            </a:r>
            <a:r>
              <a:rPr lang="en-US" sz="3600" dirty="0"/>
              <a:t> sin </a:t>
            </a:r>
            <a:r>
              <a:rPr lang="en-US" sz="3600" dirty="0" err="1"/>
              <a:t>kan</a:t>
            </a:r>
            <a:r>
              <a:rPr lang="en-US" sz="3600" dirty="0"/>
              <a:t> tang, </a:t>
            </a:r>
            <a:r>
              <a:rPr lang="en-US" sz="3600" dirty="0" err="1"/>
              <a:t>Nangmah</a:t>
            </a:r>
            <a:r>
              <a:rPr lang="en-US" sz="3600" dirty="0"/>
              <a:t> </a:t>
            </a:r>
            <a:r>
              <a:rPr lang="en-US" sz="3600" dirty="0" err="1"/>
              <a:t>ta</a:t>
            </a:r>
            <a:r>
              <a:rPr lang="en-US" sz="3600" dirty="0"/>
              <a:t> </a:t>
            </a:r>
            <a:r>
              <a:rPr lang="en-US" sz="3600" dirty="0" err="1"/>
              <a:t>kan</a:t>
            </a:r>
            <a:r>
              <a:rPr lang="en-US" sz="3600" dirty="0"/>
              <a:t> </a:t>
            </a:r>
            <a:r>
              <a:rPr lang="en-US" sz="3600" dirty="0" err="1"/>
              <a:t>si</a:t>
            </a:r>
            <a:r>
              <a:rPr lang="en-US" sz="3600" dirty="0"/>
              <a:t>.</a:t>
            </a:r>
          </a:p>
        </p:txBody>
      </p:sp>
    </p:spTree>
  </p:cSld>
  <p:clrMapOvr>
    <a:masterClrMapping/>
  </p:clrMapOvr>
</p:sld>
</file>

<file path=ppt/slides/slide24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444185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600" dirty="0"/>
              <a:t>3. Sui le </a:t>
            </a:r>
            <a:r>
              <a:rPr lang="en-US" sz="3600" dirty="0" err="1"/>
              <a:t>lungvar</a:t>
            </a:r>
            <a:r>
              <a:rPr lang="en-US" sz="3600" dirty="0"/>
              <a:t> loin, </a:t>
            </a:r>
            <a:r>
              <a:rPr lang="en-US" sz="3600" dirty="0" err="1"/>
              <a:t>Jesuh</a:t>
            </a:r>
            <a:r>
              <a:rPr lang="en-US" sz="3600" dirty="0"/>
              <a:t> </a:t>
            </a:r>
            <a:r>
              <a:rPr lang="en-US" sz="3600" dirty="0" err="1"/>
              <a:t>na</a:t>
            </a:r>
            <a:r>
              <a:rPr lang="en-US" sz="3600" dirty="0"/>
              <a:t> </a:t>
            </a:r>
            <a:r>
              <a:rPr lang="en-US" sz="3600" dirty="0" err="1"/>
              <a:t>kan</a:t>
            </a:r>
            <a:r>
              <a:rPr lang="en-US" sz="3600" dirty="0"/>
              <a:t> </a:t>
            </a:r>
            <a:r>
              <a:rPr lang="en-US" sz="3600" dirty="0" err="1"/>
              <a:t>cawk</a:t>
            </a:r>
            <a:r>
              <a:rPr lang="en-US" sz="3600" dirty="0"/>
              <a:t>, Na </a:t>
            </a:r>
            <a:r>
              <a:rPr lang="en-US" sz="3600" dirty="0" err="1"/>
              <a:t>luchin</a:t>
            </a:r>
            <a:r>
              <a:rPr lang="en-US" sz="3600" dirty="0"/>
              <a:t> </a:t>
            </a:r>
            <a:r>
              <a:rPr lang="en-US" sz="3600" dirty="0" err="1"/>
              <a:t>tamhnak</a:t>
            </a:r>
            <a:r>
              <a:rPr lang="en-US" sz="3600" dirty="0"/>
              <a:t> ah, Na </a:t>
            </a:r>
            <a:r>
              <a:rPr lang="en-US" sz="3600" dirty="0" err="1"/>
              <a:t>tlanhmi</a:t>
            </a:r>
            <a:r>
              <a:rPr lang="en-US" sz="3600" dirty="0"/>
              <a:t> </a:t>
            </a:r>
            <a:r>
              <a:rPr lang="en-US" sz="3600" dirty="0" err="1"/>
              <a:t>kan</a:t>
            </a:r>
            <a:r>
              <a:rPr lang="en-US" sz="3600" dirty="0"/>
              <a:t> </a:t>
            </a:r>
            <a:r>
              <a:rPr lang="en-US" sz="3600" dirty="0" err="1"/>
              <a:t>si</a:t>
            </a:r>
            <a:r>
              <a:rPr lang="en-US" sz="3600" dirty="0"/>
              <a:t>, Na sin a </a:t>
            </a:r>
            <a:r>
              <a:rPr lang="en-US" sz="3600" dirty="0" err="1"/>
              <a:t>rami</a:t>
            </a:r>
            <a:r>
              <a:rPr lang="en-US" sz="3600" dirty="0"/>
              <a:t> cu, Na </a:t>
            </a:r>
            <a:r>
              <a:rPr lang="en-US" sz="3600" dirty="0" err="1"/>
              <a:t>thlua-chuahnak</a:t>
            </a:r>
            <a:r>
              <a:rPr lang="en-US" sz="3600" dirty="0"/>
              <a:t> in, Nang </a:t>
            </a:r>
            <a:r>
              <a:rPr lang="en-US" sz="3600" dirty="0" err="1"/>
              <a:t>nih</a:t>
            </a:r>
            <a:r>
              <a:rPr lang="en-US" sz="3600" dirty="0"/>
              <a:t> </a:t>
            </a:r>
            <a:r>
              <a:rPr lang="en-US" sz="3600" dirty="0" err="1"/>
              <a:t>na</a:t>
            </a:r>
            <a:r>
              <a:rPr lang="en-US" sz="3600" dirty="0"/>
              <a:t> </a:t>
            </a:r>
            <a:r>
              <a:rPr lang="en-US" sz="3600" dirty="0" err="1"/>
              <a:t>kan</a:t>
            </a:r>
            <a:r>
              <a:rPr lang="en-US" sz="3600" dirty="0"/>
              <a:t> </a:t>
            </a:r>
            <a:r>
              <a:rPr lang="en-US" sz="3600" dirty="0" err="1"/>
              <a:t>khahter</a:t>
            </a:r>
            <a:r>
              <a:rPr lang="en-US" sz="3600" dirty="0"/>
              <a:t>, Na </a:t>
            </a:r>
            <a:r>
              <a:rPr lang="en-US" sz="3600" dirty="0" err="1"/>
              <a:t>kan</a:t>
            </a:r>
            <a:r>
              <a:rPr lang="en-US" sz="3600" dirty="0"/>
              <a:t> </a:t>
            </a:r>
            <a:r>
              <a:rPr lang="en-US" sz="3600" dirty="0" err="1"/>
              <a:t>luatter</a:t>
            </a:r>
            <a:r>
              <a:rPr lang="en-US" sz="3600" dirty="0"/>
              <a:t> fawn. Na </a:t>
            </a:r>
            <a:r>
              <a:rPr lang="en-US" sz="3600" dirty="0" err="1"/>
              <a:t>kan</a:t>
            </a:r>
            <a:r>
              <a:rPr lang="en-US" sz="3600" dirty="0"/>
              <a:t> </a:t>
            </a:r>
            <a:r>
              <a:rPr lang="en-US" sz="3600" dirty="0" err="1"/>
              <a:t>tlanhnak</a:t>
            </a:r>
            <a:r>
              <a:rPr lang="en-US" sz="3600" dirty="0"/>
              <a:t> </a:t>
            </a:r>
            <a:r>
              <a:rPr lang="en-US" sz="3600" dirty="0" err="1"/>
              <a:t>thawng</a:t>
            </a:r>
            <a:r>
              <a:rPr lang="en-US" sz="3600" dirty="0"/>
              <a:t> le Na </a:t>
            </a:r>
            <a:r>
              <a:rPr lang="en-US" sz="3600" dirty="0" err="1"/>
              <a:t>vel</a:t>
            </a:r>
            <a:r>
              <a:rPr lang="en-US" sz="3600" dirty="0"/>
              <a:t> </a:t>
            </a:r>
            <a:r>
              <a:rPr lang="en-US" sz="3600" dirty="0" err="1"/>
              <a:t>thiang</a:t>
            </a:r>
            <a:r>
              <a:rPr lang="en-US" sz="3600" dirty="0"/>
              <a:t> </a:t>
            </a:r>
            <a:r>
              <a:rPr lang="en-US" sz="3600" dirty="0" err="1"/>
              <a:t>thawng</a:t>
            </a:r>
            <a:r>
              <a:rPr lang="en-US" sz="3600" dirty="0"/>
              <a:t> in. </a:t>
            </a:r>
            <a:r>
              <a:rPr lang="en-US" sz="3600" dirty="0" err="1"/>
              <a:t>Bawipa</a:t>
            </a:r>
            <a:r>
              <a:rPr lang="en-US" sz="3600" dirty="0"/>
              <a:t> </a:t>
            </a:r>
            <a:r>
              <a:rPr lang="en-US" sz="3600" dirty="0" err="1"/>
              <a:t>na</a:t>
            </a:r>
            <a:r>
              <a:rPr lang="en-US" sz="3600" dirty="0"/>
              <a:t> sin </a:t>
            </a:r>
            <a:r>
              <a:rPr lang="en-US" sz="3600" dirty="0" err="1"/>
              <a:t>kan</a:t>
            </a:r>
            <a:r>
              <a:rPr lang="en-US" sz="3600" dirty="0"/>
              <a:t> tang, </a:t>
            </a:r>
            <a:r>
              <a:rPr lang="en-US" sz="3600" dirty="0" err="1"/>
              <a:t>Nangmah</a:t>
            </a:r>
            <a:r>
              <a:rPr lang="en-US" sz="3600" dirty="0"/>
              <a:t> </a:t>
            </a:r>
            <a:r>
              <a:rPr lang="en-US" sz="3600" dirty="0" err="1"/>
              <a:t>ta</a:t>
            </a:r>
            <a:r>
              <a:rPr lang="en-US" sz="3600" dirty="0"/>
              <a:t> </a:t>
            </a:r>
            <a:r>
              <a:rPr lang="en-US" sz="3600" dirty="0" err="1"/>
              <a:t>kan</a:t>
            </a:r>
            <a:r>
              <a:rPr lang="en-US" sz="3600" dirty="0"/>
              <a:t> </a:t>
            </a:r>
            <a:r>
              <a:rPr lang="en-US" sz="3600" dirty="0" err="1"/>
              <a:t>si</a:t>
            </a:r>
            <a:r>
              <a:rPr lang="en-US" sz="3600" dirty="0"/>
              <a:t>.</a:t>
            </a:r>
          </a:p>
        </p:txBody>
      </p:sp>
    </p:spTree>
  </p:cSld>
  <p:clrMapOvr>
    <a:masterClrMapping/>
  </p:clrMapOvr>
</p:sld>
</file>

<file path=ppt/slides/slide24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24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298. JESUH, KA VAILAM I PUT IN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</a:t>
            </a:r>
            <a:r>
              <a:rPr lang="en-US" sz="3900" dirty="0" err="1"/>
              <a:t>Ab</a:t>
            </a:r>
            <a:endParaRPr lang="en-US" sz="3900" dirty="0"/>
          </a:p>
        </p:txBody>
      </p:sp>
    </p:spTree>
  </p:cSld>
  <p:clrMapOvr>
    <a:masterClrMapping/>
  </p:clrMapOvr>
</p:sld>
</file>

<file path=ppt/slides/slide24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Jesuh</a:t>
            </a:r>
            <a:r>
              <a:rPr lang="en-US" sz="3900" dirty="0"/>
              <a:t> ka </a:t>
            </a:r>
            <a:r>
              <a:rPr lang="en-US" sz="3900" dirty="0" err="1"/>
              <a:t>vailam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put in, </a:t>
            </a:r>
            <a:r>
              <a:rPr lang="en-US" sz="3900" dirty="0" err="1"/>
              <a:t>Zeizong</a:t>
            </a:r>
            <a:r>
              <a:rPr lang="en-US" sz="3900" dirty="0"/>
              <a:t> </a:t>
            </a:r>
            <a:r>
              <a:rPr lang="en-US" sz="3900" dirty="0" err="1"/>
              <a:t>kaltak</a:t>
            </a:r>
            <a:r>
              <a:rPr lang="en-US" sz="3900" dirty="0"/>
              <a:t> in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zulh</a:t>
            </a:r>
            <a:r>
              <a:rPr lang="en-US" sz="3900" dirty="0"/>
              <a:t>, </a:t>
            </a:r>
            <a:r>
              <a:rPr lang="en-US" sz="3900" dirty="0" err="1"/>
              <a:t>Rethei</a:t>
            </a:r>
            <a:r>
              <a:rPr lang="en-US" sz="3900" dirty="0"/>
              <a:t> </a:t>
            </a:r>
            <a:r>
              <a:rPr lang="en-US" sz="3900" dirty="0" err="1"/>
              <a:t>sifak</a:t>
            </a:r>
            <a:r>
              <a:rPr lang="en-US" sz="3900" dirty="0"/>
              <a:t> </a:t>
            </a:r>
            <a:r>
              <a:rPr lang="en-US" sz="3900" dirty="0" err="1"/>
              <a:t>sihmanh</a:t>
            </a:r>
            <a:r>
              <a:rPr lang="en-US" sz="3900" dirty="0"/>
              <a:t> </a:t>
            </a:r>
            <a:r>
              <a:rPr lang="en-US" sz="3900" dirty="0" err="1"/>
              <a:t>ning</a:t>
            </a:r>
            <a:r>
              <a:rPr lang="en-US" sz="3900" dirty="0"/>
              <a:t> law, Nang cu ka </a:t>
            </a:r>
            <a:r>
              <a:rPr lang="en-US" sz="3900" dirty="0" err="1"/>
              <a:t>ta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. </a:t>
            </a:r>
            <a:r>
              <a:rPr lang="en-US" sz="3900" dirty="0" err="1"/>
              <a:t>Vawlei</a:t>
            </a:r>
            <a:r>
              <a:rPr lang="en-US" sz="3900" dirty="0"/>
              <a:t> </a:t>
            </a:r>
            <a:r>
              <a:rPr lang="en-US" sz="3900" dirty="0" err="1"/>
              <a:t>cung</a:t>
            </a:r>
            <a:r>
              <a:rPr lang="en-US" sz="3900" dirty="0"/>
              <a:t> </a:t>
            </a:r>
            <a:r>
              <a:rPr lang="en-US" sz="3900" dirty="0" err="1"/>
              <a:t>sunpar</a:t>
            </a:r>
            <a:r>
              <a:rPr lang="en-US" sz="3900" dirty="0"/>
              <a:t> </a:t>
            </a:r>
            <a:r>
              <a:rPr lang="en-US" sz="3900" dirty="0" err="1"/>
              <a:t>lianh-ngannak</a:t>
            </a:r>
            <a:r>
              <a:rPr lang="en-US" sz="3900" dirty="0"/>
              <a:t>, </a:t>
            </a:r>
            <a:r>
              <a:rPr lang="en-US" sz="3900" dirty="0" err="1"/>
              <a:t>Kaa</a:t>
            </a:r>
            <a:r>
              <a:rPr lang="en-US" sz="3900" dirty="0"/>
              <a:t> </a:t>
            </a:r>
            <a:r>
              <a:rPr lang="en-US" sz="3900" dirty="0" err="1"/>
              <a:t>ruahchanmi</a:t>
            </a:r>
            <a:r>
              <a:rPr lang="en-US" sz="3900" dirty="0"/>
              <a:t> a lo </a:t>
            </a:r>
            <a:r>
              <a:rPr lang="en-US" sz="3900" dirty="0" err="1"/>
              <a:t>cang</a:t>
            </a:r>
            <a:r>
              <a:rPr lang="en-US" sz="3900" dirty="0"/>
              <a:t>, Si-</a:t>
            </a:r>
            <a:r>
              <a:rPr lang="en-US" sz="3900" dirty="0" err="1"/>
              <a:t>na</a:t>
            </a:r>
            <a:r>
              <a:rPr lang="en-US" sz="3900" dirty="0"/>
              <a:t>-</a:t>
            </a:r>
            <a:r>
              <a:rPr lang="en-US" sz="3900" dirty="0" err="1"/>
              <a:t>seh</a:t>
            </a:r>
            <a:r>
              <a:rPr lang="en-US" sz="3900" dirty="0"/>
              <a:t> </a:t>
            </a:r>
            <a:r>
              <a:rPr lang="en-US" sz="3900" dirty="0" err="1"/>
              <a:t>zeitluk</a:t>
            </a:r>
            <a:r>
              <a:rPr lang="en-US" sz="3900" dirty="0"/>
              <a:t> in ka rum, </a:t>
            </a:r>
            <a:r>
              <a:rPr lang="en-US" sz="3900" dirty="0" err="1"/>
              <a:t>Pathian</a:t>
            </a:r>
            <a:r>
              <a:rPr lang="en-US" sz="3900" dirty="0"/>
              <a:t> cu ka </a:t>
            </a:r>
            <a:r>
              <a:rPr lang="en-US" sz="3900" dirty="0" err="1"/>
              <a:t>ta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4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62885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800" dirty="0"/>
              <a:t>2. </a:t>
            </a:r>
            <a:r>
              <a:rPr lang="en-US" sz="3800" dirty="0" err="1"/>
              <a:t>Vawlei</a:t>
            </a:r>
            <a:r>
              <a:rPr lang="en-US" sz="3800" dirty="0"/>
              <a:t> </a:t>
            </a:r>
            <a:r>
              <a:rPr lang="en-US" sz="3800" dirty="0" err="1"/>
              <a:t>sunpar</a:t>
            </a:r>
            <a:r>
              <a:rPr lang="en-US" sz="3800" dirty="0"/>
              <a:t>, ka </a:t>
            </a:r>
            <a:r>
              <a:rPr lang="en-US" sz="3800" dirty="0" err="1"/>
              <a:t>kal</a:t>
            </a:r>
            <a:r>
              <a:rPr lang="en-US" sz="3800" dirty="0"/>
              <a:t> </a:t>
            </a:r>
            <a:r>
              <a:rPr lang="en-US" sz="3800" dirty="0" err="1"/>
              <a:t>tak</a:t>
            </a:r>
            <a:r>
              <a:rPr lang="en-US" sz="3800" dirty="0"/>
              <a:t> </a:t>
            </a:r>
            <a:r>
              <a:rPr lang="en-US" sz="3800" dirty="0" err="1"/>
              <a:t>seh</a:t>
            </a:r>
            <a:r>
              <a:rPr lang="en-US" sz="3800" dirty="0"/>
              <a:t>, </a:t>
            </a:r>
            <a:r>
              <a:rPr lang="en-US" sz="3800" dirty="0" err="1"/>
              <a:t>Khamhbawi</a:t>
            </a:r>
            <a:r>
              <a:rPr lang="en-US" sz="3800" dirty="0"/>
              <a:t> </a:t>
            </a:r>
            <a:r>
              <a:rPr lang="en-US" sz="3800" dirty="0" err="1"/>
              <a:t>zong</a:t>
            </a:r>
            <a:r>
              <a:rPr lang="en-US" sz="3800" dirty="0"/>
              <a:t> a </a:t>
            </a:r>
            <a:r>
              <a:rPr lang="en-US" sz="3800" dirty="0" err="1"/>
              <a:t>rak</a:t>
            </a:r>
            <a:r>
              <a:rPr lang="en-US" sz="3800" dirty="0"/>
              <a:t> </a:t>
            </a:r>
            <a:r>
              <a:rPr lang="en-US" sz="3800" dirty="0" err="1"/>
              <a:t>kaltak</a:t>
            </a:r>
            <a:r>
              <a:rPr lang="en-US" sz="3800" dirty="0"/>
              <a:t>, Mi lung le </a:t>
            </a:r>
            <a:r>
              <a:rPr lang="en-US" sz="3800" dirty="0" err="1"/>
              <a:t>hmai</a:t>
            </a:r>
            <a:r>
              <a:rPr lang="en-US" sz="3800" dirty="0"/>
              <a:t> </a:t>
            </a:r>
            <a:r>
              <a:rPr lang="en-US" sz="3800" dirty="0" err="1"/>
              <a:t>nih</a:t>
            </a:r>
            <a:r>
              <a:rPr lang="en-US" sz="3800" dirty="0"/>
              <a:t> an ka </a:t>
            </a:r>
            <a:r>
              <a:rPr lang="en-US" sz="3800" dirty="0" err="1"/>
              <a:t>hlen</a:t>
            </a:r>
            <a:r>
              <a:rPr lang="en-US" sz="3800" dirty="0"/>
              <a:t>, </a:t>
            </a:r>
            <a:r>
              <a:rPr lang="en-US" sz="3800" dirty="0" err="1"/>
              <a:t>Sihmanhseh</a:t>
            </a:r>
            <a:r>
              <a:rPr lang="en-US" sz="3800" dirty="0"/>
              <a:t> </a:t>
            </a:r>
            <a:r>
              <a:rPr lang="en-US" sz="3800" dirty="0" err="1"/>
              <a:t>nang</a:t>
            </a:r>
            <a:r>
              <a:rPr lang="en-US" sz="3800" dirty="0"/>
              <a:t> cu </a:t>
            </a:r>
            <a:r>
              <a:rPr lang="en-US" sz="3800" dirty="0" err="1"/>
              <a:t>na</a:t>
            </a:r>
            <a:r>
              <a:rPr lang="en-US" sz="3800" dirty="0"/>
              <a:t> ding. Maw ka </a:t>
            </a:r>
            <a:r>
              <a:rPr lang="en-US" sz="3800" dirty="0" err="1"/>
              <a:t>Pathian</a:t>
            </a:r>
            <a:r>
              <a:rPr lang="en-US" sz="3800" dirty="0"/>
              <a:t>, </a:t>
            </a:r>
            <a:r>
              <a:rPr lang="en-US" sz="3800" dirty="0" err="1"/>
              <a:t>fimnak</a:t>
            </a:r>
            <a:r>
              <a:rPr lang="en-US" sz="3800" dirty="0"/>
              <a:t> </a:t>
            </a:r>
            <a:r>
              <a:rPr lang="en-US" sz="3800" dirty="0" err="1"/>
              <a:t>Bawipa</a:t>
            </a:r>
            <a:r>
              <a:rPr lang="en-US" sz="3800" dirty="0"/>
              <a:t>, </a:t>
            </a:r>
            <a:r>
              <a:rPr lang="en-US" sz="3800" dirty="0" err="1"/>
              <a:t>Ral</a:t>
            </a:r>
            <a:r>
              <a:rPr lang="en-US" sz="3800" dirty="0"/>
              <a:t> </a:t>
            </a:r>
            <a:r>
              <a:rPr lang="en-US" sz="3800" dirty="0" err="1"/>
              <a:t>nih</a:t>
            </a:r>
            <a:r>
              <a:rPr lang="en-US" sz="3800" dirty="0"/>
              <a:t> an ka </a:t>
            </a:r>
            <a:r>
              <a:rPr lang="en-US" sz="3800" dirty="0" err="1"/>
              <a:t>huat</a:t>
            </a:r>
            <a:r>
              <a:rPr lang="en-US" sz="3800" dirty="0"/>
              <a:t> </a:t>
            </a:r>
            <a:r>
              <a:rPr lang="en-US" sz="3800" dirty="0" err="1"/>
              <a:t>zongah</a:t>
            </a:r>
            <a:r>
              <a:rPr lang="en-US" sz="3800" dirty="0"/>
              <a:t>, Ka </a:t>
            </a:r>
            <a:r>
              <a:rPr lang="en-US" sz="3800" dirty="0" err="1"/>
              <a:t>cungah</a:t>
            </a:r>
            <a:r>
              <a:rPr lang="en-US" sz="3800" dirty="0"/>
              <a:t> </a:t>
            </a:r>
            <a:r>
              <a:rPr lang="en-US" sz="3800" dirty="0" err="1"/>
              <a:t>na</a:t>
            </a:r>
            <a:r>
              <a:rPr lang="en-US" sz="3800" dirty="0"/>
              <a:t> </a:t>
            </a:r>
            <a:r>
              <a:rPr lang="en-US" sz="3800" dirty="0" err="1"/>
              <a:t>hmai</a:t>
            </a:r>
            <a:r>
              <a:rPr lang="en-US" sz="3800" dirty="0"/>
              <a:t> </a:t>
            </a:r>
            <a:r>
              <a:rPr lang="en-US" sz="3800" dirty="0" err="1"/>
              <a:t>tlanter</a:t>
            </a:r>
            <a:r>
              <a:rPr lang="en-US" sz="3800" dirty="0"/>
              <a:t> law, </a:t>
            </a:r>
            <a:r>
              <a:rPr lang="en-US" sz="3800" dirty="0" err="1"/>
              <a:t>Zeizong</a:t>
            </a:r>
            <a:r>
              <a:rPr lang="en-US" sz="3800" dirty="0"/>
              <a:t> </a:t>
            </a:r>
            <a:r>
              <a:rPr lang="en-US" sz="3800" dirty="0" err="1"/>
              <a:t>te</a:t>
            </a:r>
            <a:r>
              <a:rPr lang="en-US" sz="3800" dirty="0"/>
              <a:t> a </a:t>
            </a:r>
            <a:r>
              <a:rPr lang="en-US" sz="3800" dirty="0" err="1"/>
              <a:t>ceu</a:t>
            </a:r>
            <a:r>
              <a:rPr lang="en-US" sz="3800" dirty="0"/>
              <a:t> </a:t>
            </a:r>
            <a:r>
              <a:rPr lang="en-US" sz="3800" dirty="0" err="1"/>
              <a:t>ko</a:t>
            </a:r>
            <a:r>
              <a:rPr lang="en-US" sz="3800" dirty="0"/>
              <a:t> </a:t>
            </a:r>
            <a:r>
              <a:rPr lang="en-US" sz="3800" dirty="0" err="1"/>
              <a:t>lai</a:t>
            </a:r>
            <a:r>
              <a:rPr lang="en-US" sz="3800" dirty="0"/>
              <a:t>.</a:t>
            </a:r>
          </a:p>
        </p:txBody>
      </p:sp>
    </p:spTree>
  </p:cSld>
  <p:clrMapOvr>
    <a:masterClrMapping/>
  </p:clrMapOvr>
</p:sld>
</file>

<file path=ppt/slides/slide24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4213627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800" dirty="0"/>
              <a:t>3. </a:t>
            </a:r>
            <a:r>
              <a:rPr lang="en-US" sz="3800" dirty="0" err="1"/>
              <a:t>Sifah</a:t>
            </a:r>
            <a:r>
              <a:rPr lang="en-US" sz="3800" dirty="0"/>
              <a:t> </a:t>
            </a:r>
            <a:r>
              <a:rPr lang="en-US" sz="3800" dirty="0" err="1"/>
              <a:t>retheih</a:t>
            </a:r>
            <a:r>
              <a:rPr lang="en-US" sz="3800" dirty="0"/>
              <a:t> </a:t>
            </a:r>
            <a:r>
              <a:rPr lang="en-US" sz="3800" dirty="0" err="1"/>
              <a:t>ing</a:t>
            </a:r>
            <a:r>
              <a:rPr lang="en-US" sz="3800" dirty="0"/>
              <a:t> </a:t>
            </a:r>
            <a:r>
              <a:rPr lang="en-US" sz="3800" dirty="0" err="1"/>
              <a:t>hmanhning</a:t>
            </a:r>
            <a:r>
              <a:rPr lang="en-US" sz="3800" dirty="0"/>
              <a:t> law, </a:t>
            </a:r>
            <a:r>
              <a:rPr lang="en-US" sz="3800" dirty="0" err="1"/>
              <a:t>Nangmah</a:t>
            </a:r>
            <a:r>
              <a:rPr lang="en-US" sz="3800" dirty="0"/>
              <a:t> </a:t>
            </a:r>
            <a:r>
              <a:rPr lang="en-US" sz="3800" dirty="0" err="1"/>
              <a:t>kha</a:t>
            </a:r>
            <a:r>
              <a:rPr lang="en-US" sz="3800" dirty="0"/>
              <a:t> </a:t>
            </a:r>
            <a:r>
              <a:rPr lang="en-US" sz="3800" dirty="0" err="1"/>
              <a:t>kan</a:t>
            </a:r>
            <a:r>
              <a:rPr lang="en-US" sz="3800" dirty="0"/>
              <a:t> </a:t>
            </a:r>
            <a:r>
              <a:rPr lang="en-US" sz="3800" dirty="0" err="1"/>
              <a:t>naih</a:t>
            </a:r>
            <a:r>
              <a:rPr lang="en-US" sz="3800" dirty="0"/>
              <a:t> chin </a:t>
            </a:r>
            <a:r>
              <a:rPr lang="en-US" sz="3800" dirty="0" err="1"/>
              <a:t>lai</a:t>
            </a:r>
            <a:r>
              <a:rPr lang="en-US" sz="3800" dirty="0"/>
              <a:t>, </a:t>
            </a:r>
            <a:r>
              <a:rPr lang="en-US" sz="3800" dirty="0" err="1"/>
              <a:t>Harnak</a:t>
            </a:r>
            <a:r>
              <a:rPr lang="en-US" sz="3800" dirty="0"/>
              <a:t> </a:t>
            </a:r>
            <a:r>
              <a:rPr lang="en-US" sz="3800" dirty="0" err="1"/>
              <a:t>zong</a:t>
            </a:r>
            <a:r>
              <a:rPr lang="en-US" sz="3800" dirty="0"/>
              <a:t> </a:t>
            </a:r>
            <a:r>
              <a:rPr lang="en-US" sz="3800" dirty="0" err="1"/>
              <a:t>nih</a:t>
            </a:r>
            <a:r>
              <a:rPr lang="en-US" sz="3800" dirty="0"/>
              <a:t> ka </a:t>
            </a:r>
            <a:r>
              <a:rPr lang="en-US" sz="3800" dirty="0" err="1"/>
              <a:t>tlunh</a:t>
            </a:r>
            <a:r>
              <a:rPr lang="en-US" sz="3800" dirty="0"/>
              <a:t> </a:t>
            </a:r>
            <a:r>
              <a:rPr lang="en-US" sz="3800" dirty="0" err="1"/>
              <a:t>hmanh</a:t>
            </a:r>
            <a:r>
              <a:rPr lang="en-US" sz="3800" dirty="0"/>
              <a:t> </a:t>
            </a:r>
            <a:r>
              <a:rPr lang="en-US" sz="3800" dirty="0" err="1"/>
              <a:t>seh</a:t>
            </a:r>
            <a:r>
              <a:rPr lang="en-US" sz="3800" dirty="0"/>
              <a:t>, </a:t>
            </a:r>
            <a:r>
              <a:rPr lang="en-US" sz="3800" dirty="0" err="1"/>
              <a:t>Dinhnak</a:t>
            </a:r>
            <a:r>
              <a:rPr lang="en-US" sz="3800" dirty="0"/>
              <a:t> </a:t>
            </a:r>
            <a:r>
              <a:rPr lang="en-US" sz="3800" dirty="0" err="1"/>
              <a:t>nuam</a:t>
            </a:r>
            <a:r>
              <a:rPr lang="en-US" sz="3800" dirty="0"/>
              <a:t> chin ka </a:t>
            </a:r>
            <a:r>
              <a:rPr lang="en-US" sz="3800" dirty="0" err="1"/>
              <a:t>hmuh</a:t>
            </a:r>
            <a:r>
              <a:rPr lang="en-US" sz="3800" dirty="0"/>
              <a:t> </a:t>
            </a:r>
            <a:r>
              <a:rPr lang="en-US" sz="3800" dirty="0" err="1"/>
              <a:t>lai</a:t>
            </a:r>
            <a:r>
              <a:rPr lang="en-US" sz="3800" dirty="0"/>
              <a:t>. </a:t>
            </a:r>
            <a:r>
              <a:rPr lang="en-US" sz="3800" dirty="0" err="1"/>
              <a:t>Nangmah</a:t>
            </a:r>
            <a:r>
              <a:rPr lang="en-US" sz="3800" dirty="0"/>
              <a:t> ka sin </a:t>
            </a:r>
            <a:r>
              <a:rPr lang="en-US" sz="3800" dirty="0" err="1"/>
              <a:t>na</a:t>
            </a:r>
            <a:r>
              <a:rPr lang="en-US" sz="3800" dirty="0"/>
              <a:t> um </a:t>
            </a:r>
            <a:r>
              <a:rPr lang="en-US" sz="3800" dirty="0" err="1"/>
              <a:t>ahcun</a:t>
            </a:r>
            <a:r>
              <a:rPr lang="en-US" sz="3800" dirty="0"/>
              <a:t>, </a:t>
            </a:r>
            <a:r>
              <a:rPr lang="en-US" sz="3800" dirty="0" err="1"/>
              <a:t>Ngaihchiat</a:t>
            </a:r>
            <a:r>
              <a:rPr lang="en-US" sz="3800" dirty="0"/>
              <a:t> </a:t>
            </a:r>
            <a:r>
              <a:rPr lang="en-US" sz="3800" dirty="0" err="1"/>
              <a:t>nih</a:t>
            </a:r>
            <a:r>
              <a:rPr lang="en-US" sz="3800" dirty="0"/>
              <a:t> a ka </a:t>
            </a:r>
            <a:r>
              <a:rPr lang="en-US" sz="3800" dirty="0" err="1"/>
              <a:t>tei</a:t>
            </a:r>
            <a:r>
              <a:rPr lang="en-US" sz="3800" dirty="0"/>
              <a:t> lo, Nang ka sin </a:t>
            </a:r>
            <a:r>
              <a:rPr lang="en-US" sz="3800" dirty="0" err="1"/>
              <a:t>na</a:t>
            </a:r>
            <a:r>
              <a:rPr lang="en-US" sz="3800" dirty="0"/>
              <a:t> um lo </a:t>
            </a:r>
            <a:r>
              <a:rPr lang="en-US" sz="3800" dirty="0" err="1"/>
              <a:t>ahcun</a:t>
            </a:r>
            <a:r>
              <a:rPr lang="en-US" sz="3800" dirty="0"/>
              <a:t>, </a:t>
            </a:r>
            <a:r>
              <a:rPr lang="en-US" sz="3800" dirty="0" err="1"/>
              <a:t>Lawmhnak</a:t>
            </a:r>
            <a:r>
              <a:rPr lang="en-US" sz="3800" dirty="0"/>
              <a:t> </a:t>
            </a:r>
            <a:r>
              <a:rPr lang="en-US" sz="3800" dirty="0" err="1"/>
              <a:t>zong</a:t>
            </a:r>
            <a:r>
              <a:rPr lang="en-US" sz="3800" dirty="0"/>
              <a:t> a </a:t>
            </a:r>
            <a:r>
              <a:rPr lang="en-US" sz="3800" dirty="0" err="1"/>
              <a:t>thahnem</a:t>
            </a:r>
            <a:r>
              <a:rPr lang="en-US" sz="3800" dirty="0"/>
              <a:t> lo.</a:t>
            </a:r>
          </a:p>
        </p:txBody>
      </p:sp>
    </p:spTree>
  </p:cSld>
  <p:clrMapOvr>
    <a:masterClrMapping/>
  </p:clrMapOvr>
</p:sld>
</file>

<file path=ppt/slides/slide24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4213627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800" dirty="0"/>
              <a:t>4. </a:t>
            </a:r>
            <a:r>
              <a:rPr lang="en-US" sz="3800" dirty="0" err="1"/>
              <a:t>Vel-ngeihnak</a:t>
            </a:r>
            <a:r>
              <a:rPr lang="en-US" sz="3800" dirty="0"/>
              <a:t> in </a:t>
            </a:r>
            <a:r>
              <a:rPr lang="en-US" sz="3800" dirty="0" err="1"/>
              <a:t>sunparnak</a:t>
            </a:r>
            <a:r>
              <a:rPr lang="en-US" sz="3800" dirty="0"/>
              <a:t> ah, </a:t>
            </a:r>
            <a:r>
              <a:rPr lang="en-US" sz="3800" dirty="0" err="1"/>
              <a:t>Zumh</a:t>
            </a:r>
            <a:r>
              <a:rPr lang="en-US" sz="3800" dirty="0"/>
              <a:t> le </a:t>
            </a:r>
            <a:r>
              <a:rPr lang="en-US" sz="3800" dirty="0" err="1"/>
              <a:t>thlacam</a:t>
            </a:r>
            <a:r>
              <a:rPr lang="en-US" sz="3800" dirty="0"/>
              <a:t> in </a:t>
            </a:r>
            <a:r>
              <a:rPr lang="en-US" sz="3800" dirty="0" err="1"/>
              <a:t>kal</a:t>
            </a:r>
            <a:r>
              <a:rPr lang="en-US" sz="3800" dirty="0"/>
              <a:t> </a:t>
            </a:r>
            <a:r>
              <a:rPr lang="en-US" sz="3800" dirty="0" err="1"/>
              <a:t>tuah</a:t>
            </a:r>
            <a:r>
              <a:rPr lang="en-US" sz="3800" dirty="0"/>
              <a:t>, </a:t>
            </a:r>
            <a:r>
              <a:rPr lang="en-US" sz="3800" dirty="0" err="1"/>
              <a:t>Zungzal</a:t>
            </a:r>
            <a:r>
              <a:rPr lang="en-US" sz="3800" dirty="0"/>
              <a:t> </a:t>
            </a:r>
            <a:r>
              <a:rPr lang="en-US" sz="3800" dirty="0" err="1"/>
              <a:t>vancung</a:t>
            </a:r>
            <a:r>
              <a:rPr lang="en-US" sz="3800" dirty="0"/>
              <a:t> </a:t>
            </a:r>
            <a:r>
              <a:rPr lang="en-US" sz="3800" dirty="0" err="1"/>
              <a:t>khua</a:t>
            </a:r>
            <a:r>
              <a:rPr lang="en-US" sz="3800" dirty="0"/>
              <a:t> </a:t>
            </a:r>
            <a:r>
              <a:rPr lang="en-US" sz="3800" dirty="0" err="1"/>
              <a:t>na</a:t>
            </a:r>
            <a:r>
              <a:rPr lang="en-US" sz="3800" dirty="0"/>
              <a:t> </a:t>
            </a:r>
            <a:r>
              <a:rPr lang="en-US" sz="3800" dirty="0" err="1"/>
              <a:t>phak</a:t>
            </a:r>
            <a:r>
              <a:rPr lang="en-US" sz="3800" dirty="0"/>
              <a:t> </a:t>
            </a:r>
            <a:r>
              <a:rPr lang="en-US" sz="3800" dirty="0" err="1"/>
              <a:t>tiang</a:t>
            </a:r>
            <a:r>
              <a:rPr lang="en-US" sz="3800" dirty="0"/>
              <a:t>, </a:t>
            </a:r>
            <a:r>
              <a:rPr lang="en-US" sz="3800" dirty="0" err="1"/>
              <a:t>Bawipa</a:t>
            </a:r>
            <a:r>
              <a:rPr lang="en-US" sz="3800" dirty="0"/>
              <a:t> </a:t>
            </a:r>
            <a:r>
              <a:rPr lang="en-US" sz="3800" dirty="0" err="1"/>
              <a:t>kut</a:t>
            </a:r>
            <a:r>
              <a:rPr lang="en-US" sz="3800" dirty="0"/>
              <a:t> </a:t>
            </a:r>
            <a:r>
              <a:rPr lang="en-US" sz="3800" dirty="0" err="1"/>
              <a:t>nih</a:t>
            </a:r>
            <a:r>
              <a:rPr lang="en-US" sz="3800" dirty="0"/>
              <a:t> an </a:t>
            </a:r>
            <a:r>
              <a:rPr lang="en-US" sz="3800" dirty="0" err="1"/>
              <a:t>hruai</a:t>
            </a:r>
            <a:r>
              <a:rPr lang="en-US" sz="3800" dirty="0"/>
              <a:t> </a:t>
            </a:r>
            <a:r>
              <a:rPr lang="en-US" sz="3800" dirty="0" err="1"/>
              <a:t>lai</a:t>
            </a:r>
            <a:r>
              <a:rPr lang="en-US" sz="3800" dirty="0"/>
              <a:t>. </a:t>
            </a:r>
            <a:r>
              <a:rPr lang="en-US" sz="3800" dirty="0" err="1"/>
              <a:t>Leicung</a:t>
            </a:r>
            <a:r>
              <a:rPr lang="en-US" sz="3800" dirty="0"/>
              <a:t> </a:t>
            </a:r>
            <a:r>
              <a:rPr lang="en-US" sz="3800" dirty="0" err="1"/>
              <a:t>na</a:t>
            </a:r>
            <a:r>
              <a:rPr lang="en-US" sz="3800" dirty="0"/>
              <a:t> </a:t>
            </a:r>
            <a:r>
              <a:rPr lang="en-US" sz="3800" dirty="0" err="1"/>
              <a:t>rian</a:t>
            </a:r>
            <a:r>
              <a:rPr lang="en-US" sz="3800" dirty="0"/>
              <a:t> a </a:t>
            </a:r>
            <a:r>
              <a:rPr lang="en-US" sz="3800" dirty="0" err="1"/>
              <a:t>dih</a:t>
            </a:r>
            <a:r>
              <a:rPr lang="en-US" sz="3800" dirty="0"/>
              <a:t> </a:t>
            </a:r>
            <a:r>
              <a:rPr lang="en-US" sz="3800" dirty="0" err="1"/>
              <a:t>zau</a:t>
            </a:r>
            <a:r>
              <a:rPr lang="en-US" sz="3800" dirty="0"/>
              <a:t> </a:t>
            </a:r>
            <a:r>
              <a:rPr lang="en-US" sz="3800" dirty="0" err="1"/>
              <a:t>lai</a:t>
            </a:r>
            <a:r>
              <a:rPr lang="en-US" sz="3800" dirty="0"/>
              <a:t>; Na </a:t>
            </a:r>
            <a:r>
              <a:rPr lang="en-US" sz="3800" dirty="0" err="1"/>
              <a:t>khual-tlawnnak</a:t>
            </a:r>
            <a:r>
              <a:rPr lang="en-US" sz="3800" dirty="0"/>
              <a:t> </a:t>
            </a:r>
            <a:r>
              <a:rPr lang="en-US" sz="3800" dirty="0" err="1"/>
              <a:t>ni</a:t>
            </a:r>
            <a:r>
              <a:rPr lang="en-US" sz="3800" dirty="0"/>
              <a:t> </a:t>
            </a:r>
            <a:r>
              <a:rPr lang="en-US" sz="3800" dirty="0" err="1"/>
              <a:t>hna</a:t>
            </a:r>
            <a:r>
              <a:rPr lang="en-US" sz="3800" dirty="0"/>
              <a:t> </a:t>
            </a:r>
            <a:r>
              <a:rPr lang="en-US" sz="3800" dirty="0" err="1"/>
              <a:t>zong</a:t>
            </a:r>
            <a:r>
              <a:rPr lang="en-US" sz="3800" dirty="0"/>
              <a:t>; </a:t>
            </a:r>
            <a:r>
              <a:rPr lang="en-US" sz="3800" dirty="0" err="1"/>
              <a:t>Ruahchannak</a:t>
            </a:r>
            <a:r>
              <a:rPr lang="en-US" sz="3800" dirty="0"/>
              <a:t> cu </a:t>
            </a:r>
            <a:r>
              <a:rPr lang="en-US" sz="3800" dirty="0" err="1"/>
              <a:t>lunglawmhnak</a:t>
            </a:r>
            <a:r>
              <a:rPr lang="en-US" sz="3800" dirty="0"/>
              <a:t> ah, </a:t>
            </a:r>
            <a:r>
              <a:rPr lang="en-US" sz="3800" dirty="0" err="1"/>
              <a:t>Thlacam</a:t>
            </a:r>
            <a:r>
              <a:rPr lang="en-US" sz="3800" dirty="0"/>
              <a:t> cu </a:t>
            </a:r>
            <a:r>
              <a:rPr lang="en-US" sz="3800" dirty="0" err="1"/>
              <a:t>thangthatnak</a:t>
            </a:r>
            <a:r>
              <a:rPr lang="en-US" sz="3800" dirty="0"/>
              <a:t> ah.</a:t>
            </a:r>
          </a:p>
        </p:txBody>
      </p:sp>
    </p:spTree>
  </p:cSld>
  <p:clrMapOvr>
    <a:masterClrMapping/>
  </p:clrMapOvr>
</p:sld>
</file>

<file path=ppt/slides/slide24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24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de-DE" sz="3900" dirty="0"/>
              <a:t>299. KA CAAN NA KUT CHUNGAH AN UM</a:t>
            </a:r>
          </a:p>
          <a:p>
            <a:r>
              <a:rPr lang="de-DE" sz="3900" dirty="0"/>
              <a:t>Doh is Bb</a:t>
            </a:r>
            <a:endParaRPr lang="en-US" sz="3900" dirty="0"/>
          </a:p>
        </p:txBody>
      </p:sp>
    </p:spTree>
  </p:cSld>
  <p:clrMapOvr>
    <a:masterClrMapping/>
  </p:clrMapOvr>
</p:sld>
</file>

<file path=ppt/slides/slide24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Ka </a:t>
            </a:r>
            <a:r>
              <a:rPr lang="en-US" sz="3900" dirty="0" err="1"/>
              <a:t>caan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kut</a:t>
            </a:r>
            <a:r>
              <a:rPr lang="en-US" sz="3900" dirty="0"/>
              <a:t> </a:t>
            </a:r>
            <a:r>
              <a:rPr lang="en-US" sz="3900" dirty="0" err="1"/>
              <a:t>chungah</a:t>
            </a:r>
            <a:r>
              <a:rPr lang="en-US" sz="3900" dirty="0"/>
              <a:t> </a:t>
            </a:r>
            <a:r>
              <a:rPr lang="en-US" sz="3900" dirty="0" err="1"/>
              <a:t>umter</a:t>
            </a:r>
            <a:r>
              <a:rPr lang="en-US" sz="3900" dirty="0"/>
              <a:t> ka duh </a:t>
            </a:r>
            <a:r>
              <a:rPr lang="en-US" sz="3900" dirty="0" err="1"/>
              <a:t>Pathian</a:t>
            </a:r>
            <a:r>
              <a:rPr lang="en-US" sz="3900" dirty="0"/>
              <a:t>, </a:t>
            </a:r>
            <a:r>
              <a:rPr lang="en-US" sz="3900" dirty="0" err="1"/>
              <a:t>Nunnak</a:t>
            </a:r>
            <a:r>
              <a:rPr lang="en-US" sz="3900" dirty="0"/>
              <a:t> </a:t>
            </a:r>
            <a:r>
              <a:rPr lang="en-US" sz="3900" dirty="0" err="1"/>
              <a:t>hawikom</a:t>
            </a:r>
            <a:r>
              <a:rPr lang="en-US" sz="3900" dirty="0"/>
              <a:t> </a:t>
            </a:r>
            <a:r>
              <a:rPr lang="en-US" sz="3900" dirty="0" err="1"/>
              <a:t>thlarau</a:t>
            </a:r>
            <a:r>
              <a:rPr lang="en-US" sz="3900" dirty="0"/>
              <a:t> </a:t>
            </a:r>
            <a:r>
              <a:rPr lang="en-US" sz="3900" dirty="0" err="1"/>
              <a:t>tiangin</a:t>
            </a:r>
            <a:r>
              <a:rPr lang="en-US" sz="3900" dirty="0"/>
              <a:t> </a:t>
            </a:r>
            <a:r>
              <a:rPr lang="en-US" sz="3900" dirty="0" err="1"/>
              <a:t>zohkhenh</a:t>
            </a:r>
            <a:r>
              <a:rPr lang="en-US" sz="3900" dirty="0"/>
              <a:t> </a:t>
            </a:r>
            <a:r>
              <a:rPr lang="en-US" sz="3900" dirty="0" err="1"/>
              <a:t>awkah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pek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4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Ka </a:t>
            </a:r>
            <a:r>
              <a:rPr lang="en-US" sz="3900" dirty="0" err="1"/>
              <a:t>caan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kut</a:t>
            </a:r>
            <a:r>
              <a:rPr lang="en-US" sz="3900" dirty="0"/>
              <a:t> </a:t>
            </a:r>
            <a:r>
              <a:rPr lang="en-US" sz="3900" dirty="0" err="1"/>
              <a:t>chungah</a:t>
            </a:r>
            <a:r>
              <a:rPr lang="en-US" sz="3900" dirty="0"/>
              <a:t> um </a:t>
            </a:r>
            <a:r>
              <a:rPr lang="en-US" sz="3900" dirty="0" err="1"/>
              <a:t>seh</a:t>
            </a:r>
            <a:r>
              <a:rPr lang="en-US" sz="3900" dirty="0"/>
              <a:t> </a:t>
            </a:r>
            <a:r>
              <a:rPr lang="en-US" sz="3900" dirty="0" err="1"/>
              <a:t>zei</a:t>
            </a:r>
            <a:r>
              <a:rPr lang="en-US" sz="3900" dirty="0"/>
              <a:t> </a:t>
            </a:r>
            <a:r>
              <a:rPr lang="en-US" sz="3900" dirty="0" err="1"/>
              <a:t>caan</a:t>
            </a:r>
            <a:r>
              <a:rPr lang="en-US" sz="3900" dirty="0"/>
              <a:t> </a:t>
            </a:r>
            <a:r>
              <a:rPr lang="en-US" sz="3900" dirty="0" err="1"/>
              <a:t>paoh</a:t>
            </a:r>
            <a:r>
              <a:rPr lang="en-US" sz="3900" dirty="0"/>
              <a:t> ah, </a:t>
            </a:r>
            <a:r>
              <a:rPr lang="en-US" sz="3900" dirty="0" err="1"/>
              <a:t>Lawmh</a:t>
            </a:r>
            <a:r>
              <a:rPr lang="en-US" sz="3900" dirty="0"/>
              <a:t> le </a:t>
            </a:r>
            <a:r>
              <a:rPr lang="en-US" sz="3900" dirty="0" err="1"/>
              <a:t>ngaihchiat</a:t>
            </a:r>
            <a:r>
              <a:rPr lang="en-US" sz="3900" dirty="0"/>
              <a:t> </a:t>
            </a:r>
            <a:r>
              <a:rPr lang="en-US" sz="3900" dirty="0" err="1"/>
              <a:t>zei</a:t>
            </a:r>
            <a:r>
              <a:rPr lang="en-US" sz="3900" dirty="0"/>
              <a:t> </a:t>
            </a:r>
            <a:r>
              <a:rPr lang="en-US" sz="3900" dirty="0" err="1"/>
              <a:t>caan</a:t>
            </a:r>
            <a:r>
              <a:rPr lang="en-US" sz="3900" dirty="0"/>
              <a:t> </a:t>
            </a:r>
            <a:r>
              <a:rPr lang="en-US" sz="3900" dirty="0" err="1"/>
              <a:t>paoh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, </a:t>
            </a:r>
            <a:r>
              <a:rPr lang="en-US" sz="3900" dirty="0" err="1"/>
              <a:t>rem</a:t>
            </a:r>
            <a:r>
              <a:rPr lang="en-US" sz="3900" dirty="0"/>
              <a:t> in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theo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4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Ka </a:t>
            </a:r>
            <a:r>
              <a:rPr lang="en-US" sz="3900" dirty="0" err="1"/>
              <a:t>caan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kut</a:t>
            </a:r>
            <a:r>
              <a:rPr lang="en-US" sz="3900" dirty="0"/>
              <a:t> </a:t>
            </a:r>
            <a:r>
              <a:rPr lang="en-US" sz="3900" dirty="0" err="1"/>
              <a:t>chungah</a:t>
            </a:r>
            <a:r>
              <a:rPr lang="en-US" sz="3900" dirty="0"/>
              <a:t> an um ka </a:t>
            </a:r>
            <a:r>
              <a:rPr lang="en-US" sz="3900" dirty="0" err="1"/>
              <a:t>phang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lo, Na </a:t>
            </a:r>
            <a:r>
              <a:rPr lang="en-US" sz="3900" dirty="0" err="1"/>
              <a:t>fa</a:t>
            </a:r>
            <a:r>
              <a:rPr lang="en-US" sz="3900" dirty="0"/>
              <a:t> </a:t>
            </a:r>
            <a:r>
              <a:rPr lang="en-US" sz="3900" dirty="0" err="1"/>
              <a:t>kei</a:t>
            </a:r>
            <a:r>
              <a:rPr lang="en-US" sz="3900" dirty="0"/>
              <a:t> hi </a:t>
            </a:r>
            <a:r>
              <a:rPr lang="en-US" sz="3900" dirty="0" err="1"/>
              <a:t>mit-thli</a:t>
            </a:r>
            <a:r>
              <a:rPr lang="en-US" sz="3900" dirty="0"/>
              <a:t> </a:t>
            </a:r>
            <a:r>
              <a:rPr lang="en-US" sz="3900" dirty="0" err="1"/>
              <a:t>tla</a:t>
            </a:r>
            <a:r>
              <a:rPr lang="en-US" sz="3900" dirty="0"/>
              <a:t> in </a:t>
            </a:r>
            <a:r>
              <a:rPr lang="en-US" sz="3900" dirty="0" err="1"/>
              <a:t>na</a:t>
            </a:r>
            <a:r>
              <a:rPr lang="en-US" sz="3900" dirty="0"/>
              <a:t> ka </a:t>
            </a:r>
            <a:r>
              <a:rPr lang="en-US" sz="3900" dirty="0" err="1"/>
              <a:t>chia</a:t>
            </a:r>
            <a:r>
              <a:rPr lang="en-US" sz="3900" dirty="0"/>
              <a:t> bal </a:t>
            </a:r>
            <a:r>
              <a:rPr lang="en-US" sz="3900" dirty="0" err="1"/>
              <a:t>lai</a:t>
            </a:r>
            <a:r>
              <a:rPr lang="en-US" sz="3900" dirty="0"/>
              <a:t> lo.</a:t>
            </a:r>
          </a:p>
        </p:txBody>
      </p:sp>
    </p:spTree>
  </p:cSld>
  <p:clrMapOvr>
    <a:masterClrMapping/>
  </p:clrMapOvr>
</p:sld>
</file>

<file path=ppt/slides/slide24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Ka </a:t>
            </a:r>
            <a:r>
              <a:rPr lang="en-US" sz="3900" dirty="0" err="1"/>
              <a:t>caan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kut</a:t>
            </a:r>
            <a:r>
              <a:rPr lang="en-US" sz="3900" dirty="0"/>
              <a:t> </a:t>
            </a:r>
            <a:r>
              <a:rPr lang="en-US" sz="3900" dirty="0" err="1"/>
              <a:t>chungah</a:t>
            </a:r>
            <a:r>
              <a:rPr lang="en-US" sz="3900" dirty="0"/>
              <a:t> an um ca </a:t>
            </a:r>
            <a:r>
              <a:rPr lang="en-US" sz="3900" dirty="0" err="1"/>
              <a:t>nang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zumh</a:t>
            </a:r>
            <a:r>
              <a:rPr lang="en-US" sz="3900" dirty="0"/>
              <a:t>; </a:t>
            </a:r>
            <a:r>
              <a:rPr lang="en-US" sz="3900" dirty="0" err="1"/>
              <a:t>Thih</a:t>
            </a:r>
            <a:r>
              <a:rPr lang="en-US" sz="3900" dirty="0"/>
              <a:t> </a:t>
            </a:r>
            <a:r>
              <a:rPr lang="en-US" sz="3900" dirty="0" err="1"/>
              <a:t>hnu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orh</a:t>
            </a:r>
            <a:r>
              <a:rPr lang="en-US" sz="3900" dirty="0"/>
              <a:t>-lei ah um in </a:t>
            </a:r>
            <a:r>
              <a:rPr lang="en-US" sz="3900" dirty="0" err="1"/>
              <a:t>zungzal</a:t>
            </a:r>
            <a:r>
              <a:rPr lang="en-US" sz="3900" dirty="0"/>
              <a:t> ka din </a:t>
            </a:r>
            <a:r>
              <a:rPr lang="en-US" sz="3900" dirty="0" err="1"/>
              <a:t>cang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4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24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300. NANGMAH DAWT CHIN KA DUH</a:t>
            </a:r>
          </a:p>
          <a:p>
            <a:r>
              <a:rPr lang="en-US" sz="3900" dirty="0" err="1"/>
              <a:t>Doh</a:t>
            </a:r>
            <a:r>
              <a:rPr lang="en-US" sz="3900" dirty="0"/>
              <a:t> is </a:t>
            </a:r>
            <a:r>
              <a:rPr lang="en-US" sz="3900" dirty="0" err="1"/>
              <a:t>Ab</a:t>
            </a:r>
            <a:endParaRPr lang="en-US" sz="3900" dirty="0"/>
          </a:p>
        </p:txBody>
      </p:sp>
    </p:spTree>
  </p:cSld>
  <p:clrMapOvr>
    <a:masterClrMapping/>
  </p:clrMapOvr>
</p:sld>
</file>

<file path=ppt/slides/slide24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dawt</a:t>
            </a:r>
            <a:r>
              <a:rPr lang="en-US" sz="3900" dirty="0"/>
              <a:t> chin ka duh, Ka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. </a:t>
            </a:r>
            <a:r>
              <a:rPr lang="en-US" sz="3900" dirty="0" err="1"/>
              <a:t>Keimah</a:t>
            </a:r>
            <a:r>
              <a:rPr lang="en-US" sz="3900" dirty="0"/>
              <a:t> </a:t>
            </a:r>
            <a:r>
              <a:rPr lang="en-US" sz="3900" dirty="0" err="1"/>
              <a:t>thlacamnak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ngaihter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duh; Ka </a:t>
            </a:r>
            <a:r>
              <a:rPr lang="en-US" sz="3900" dirty="0" err="1"/>
              <a:t>bia</a:t>
            </a:r>
            <a:r>
              <a:rPr lang="en-US" sz="3900" dirty="0"/>
              <a:t> ka </a:t>
            </a:r>
            <a:r>
              <a:rPr lang="en-US" sz="3900" dirty="0" err="1"/>
              <a:t>ngaihpiak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"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dawt</a:t>
            </a:r>
            <a:r>
              <a:rPr lang="en-US" sz="3900" dirty="0"/>
              <a:t> </a:t>
            </a:r>
            <a:r>
              <a:rPr lang="en-US" sz="3900" dirty="0" err="1"/>
              <a:t>deuh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duh, Ka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, </a:t>
            </a:r>
            <a:r>
              <a:rPr lang="en-US" sz="3900" dirty="0" err="1"/>
              <a:t>Dawt</a:t>
            </a:r>
            <a:r>
              <a:rPr lang="en-US" sz="3900" dirty="0"/>
              <a:t> </a:t>
            </a:r>
            <a:r>
              <a:rPr lang="en-US" sz="3900" dirty="0" err="1"/>
              <a:t>deuh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duh."</a:t>
            </a:r>
          </a:p>
        </p:txBody>
      </p:sp>
    </p:spTree>
  </p:cSld>
  <p:clrMapOvr>
    <a:masterClrMapping/>
  </p:clrMapOvr>
</p:sld>
</file>

<file path=ppt/slides/slide24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Vawlei</a:t>
            </a:r>
            <a:r>
              <a:rPr lang="en-US" sz="3900" dirty="0"/>
              <a:t> </a:t>
            </a:r>
            <a:r>
              <a:rPr lang="en-US" sz="3900" dirty="0" err="1"/>
              <a:t>cung</a:t>
            </a:r>
            <a:r>
              <a:rPr lang="en-US" sz="3900" dirty="0"/>
              <a:t> </a:t>
            </a:r>
            <a:r>
              <a:rPr lang="en-US" sz="3900" dirty="0" err="1"/>
              <a:t>hna-ngamnak</a:t>
            </a:r>
            <a:r>
              <a:rPr lang="en-US" sz="3900" dirty="0"/>
              <a:t> ka </a:t>
            </a:r>
            <a:r>
              <a:rPr lang="en-US" sz="3900" dirty="0" err="1"/>
              <a:t>rak</a:t>
            </a:r>
            <a:r>
              <a:rPr lang="en-US" sz="3900" dirty="0"/>
              <a:t> </a:t>
            </a:r>
            <a:r>
              <a:rPr lang="en-US" sz="3900" dirty="0" err="1"/>
              <a:t>kawl</a:t>
            </a:r>
            <a:r>
              <a:rPr lang="en-US" sz="3900" dirty="0"/>
              <a:t> </a:t>
            </a:r>
            <a:r>
              <a:rPr lang="en-US" sz="3900" dirty="0" err="1"/>
              <a:t>tawn</a:t>
            </a:r>
            <a:r>
              <a:rPr lang="en-US" sz="3900" dirty="0"/>
              <a:t>, </a:t>
            </a:r>
            <a:r>
              <a:rPr lang="en-US" sz="3900" dirty="0" err="1"/>
              <a:t>Atu</a:t>
            </a:r>
            <a:r>
              <a:rPr lang="en-US" sz="3900" dirty="0"/>
              <a:t> </a:t>
            </a:r>
            <a:r>
              <a:rPr lang="en-US" sz="3900" dirty="0" err="1"/>
              <a:t>nang</a:t>
            </a:r>
            <a:r>
              <a:rPr lang="en-US" sz="3900" dirty="0"/>
              <a:t> </a:t>
            </a:r>
            <a:r>
              <a:rPr lang="en-US" sz="3900" dirty="0" err="1"/>
              <a:t>lawng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kawl</a:t>
            </a:r>
            <a:r>
              <a:rPr lang="en-US" sz="3900" dirty="0"/>
              <a:t> </a:t>
            </a:r>
            <a:r>
              <a:rPr lang="en-US" sz="3900" dirty="0" err="1"/>
              <a:t>tha</a:t>
            </a:r>
            <a:r>
              <a:rPr lang="en-US" sz="3900" dirty="0"/>
              <a:t> </a:t>
            </a:r>
            <a:r>
              <a:rPr lang="en-US" sz="3900" dirty="0" err="1"/>
              <a:t>bik</a:t>
            </a:r>
            <a:r>
              <a:rPr lang="en-US" sz="3900" dirty="0"/>
              <a:t> ka </a:t>
            </a:r>
            <a:r>
              <a:rPr lang="en-US" sz="3900" dirty="0" err="1"/>
              <a:t>pe</a:t>
            </a:r>
            <a:r>
              <a:rPr lang="en-US" sz="3900" dirty="0"/>
              <a:t>, </a:t>
            </a:r>
            <a:r>
              <a:rPr lang="en-US" sz="3900" dirty="0" err="1"/>
              <a:t>Zungzal</a:t>
            </a:r>
            <a:r>
              <a:rPr lang="en-US" sz="3900" dirty="0"/>
              <a:t> ka </a:t>
            </a:r>
            <a:r>
              <a:rPr lang="en-US" sz="3900" dirty="0" err="1"/>
              <a:t>thlacamnak</a:t>
            </a:r>
            <a:r>
              <a:rPr lang="en-US" sz="3900" dirty="0"/>
              <a:t>; "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dawt</a:t>
            </a:r>
            <a:r>
              <a:rPr lang="en-US" sz="3900" dirty="0"/>
              <a:t> chin </a:t>
            </a:r>
            <a:r>
              <a:rPr lang="en-US" sz="3900" dirty="0" err="1"/>
              <a:t>siseh</a:t>
            </a:r>
            <a:r>
              <a:rPr lang="en-US" sz="3900" dirty="0"/>
              <a:t>, Ka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, </a:t>
            </a:r>
            <a:r>
              <a:rPr lang="en-US" sz="3900" dirty="0" err="1"/>
              <a:t>Dawt</a:t>
            </a:r>
            <a:r>
              <a:rPr lang="en-US" sz="3900" dirty="0"/>
              <a:t> </a:t>
            </a:r>
            <a:r>
              <a:rPr lang="en-US" sz="3900" dirty="0" err="1"/>
              <a:t>deuh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duh."</a:t>
            </a:r>
          </a:p>
        </p:txBody>
      </p:sp>
    </p:spTree>
  </p:cSld>
  <p:clrMapOvr>
    <a:masterClrMapping/>
  </p:clrMapOvr>
</p:sld>
</file>

<file path=ppt/slides/slide24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Sifah</a:t>
            </a:r>
            <a:r>
              <a:rPr lang="en-US" sz="3900" dirty="0"/>
              <a:t> </a:t>
            </a:r>
            <a:r>
              <a:rPr lang="en-US" sz="3900" dirty="0" err="1"/>
              <a:t>huat</a:t>
            </a:r>
            <a:r>
              <a:rPr lang="en-US" sz="3900" dirty="0"/>
              <a:t> </a:t>
            </a:r>
            <a:r>
              <a:rPr lang="en-US" sz="3900" dirty="0" err="1"/>
              <a:t>hmanh</a:t>
            </a:r>
            <a:r>
              <a:rPr lang="en-US" sz="3900" dirty="0"/>
              <a:t> </a:t>
            </a:r>
            <a:r>
              <a:rPr lang="en-US" sz="3900" dirty="0" err="1"/>
              <a:t>ninglaw</a:t>
            </a:r>
            <a:r>
              <a:rPr lang="en-US" sz="3900" dirty="0"/>
              <a:t>, Ka </a:t>
            </a:r>
            <a:r>
              <a:rPr lang="en-US" sz="3900" dirty="0" err="1"/>
              <a:t>zei</a:t>
            </a:r>
            <a:r>
              <a:rPr lang="en-US" sz="3900" dirty="0"/>
              <a:t> poi lo, Na </a:t>
            </a:r>
            <a:r>
              <a:rPr lang="en-US" sz="3900" dirty="0" err="1"/>
              <a:t>thlahmi</a:t>
            </a:r>
            <a:r>
              <a:rPr lang="en-US" sz="3900" dirty="0"/>
              <a:t> </a:t>
            </a:r>
            <a:r>
              <a:rPr lang="en-US" sz="3900" dirty="0" err="1"/>
              <a:t>paoh</a:t>
            </a:r>
            <a:r>
              <a:rPr lang="en-US" sz="3900" dirty="0"/>
              <a:t> ka duh, </a:t>
            </a:r>
            <a:r>
              <a:rPr lang="en-US" sz="3900" dirty="0" err="1"/>
              <a:t>tha</a:t>
            </a:r>
            <a:r>
              <a:rPr lang="en-US" sz="3900" dirty="0"/>
              <a:t> </a:t>
            </a:r>
            <a:r>
              <a:rPr lang="en-US" sz="3900" dirty="0" err="1"/>
              <a:t>bik</a:t>
            </a:r>
            <a:r>
              <a:rPr lang="en-US" sz="3900" dirty="0"/>
              <a:t> </a:t>
            </a:r>
            <a:r>
              <a:rPr lang="en-US" sz="3900" dirty="0" err="1"/>
              <a:t>pe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. Hi </a:t>
            </a:r>
            <a:r>
              <a:rPr lang="en-US" sz="3900" dirty="0" err="1"/>
              <a:t>bangin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sak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: "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dawt</a:t>
            </a:r>
            <a:r>
              <a:rPr lang="en-US" sz="3900" dirty="0"/>
              <a:t> </a:t>
            </a:r>
            <a:r>
              <a:rPr lang="en-US" sz="3900" dirty="0" err="1"/>
              <a:t>deuh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duh, Ka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, </a:t>
            </a:r>
            <a:r>
              <a:rPr lang="en-US" sz="3900" dirty="0" err="1"/>
              <a:t>Dawt</a:t>
            </a:r>
            <a:r>
              <a:rPr lang="en-US" sz="3900" dirty="0"/>
              <a:t> </a:t>
            </a:r>
            <a:r>
              <a:rPr lang="en-US" sz="3900" dirty="0" err="1"/>
              <a:t>deuh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duh."</a:t>
            </a:r>
          </a:p>
        </p:txBody>
      </p:sp>
    </p:spTree>
  </p:cSld>
  <p:clrMapOvr>
    <a:masterClrMapping/>
  </p:clrMapOvr>
</p:sld>
</file>

<file path=ppt/slides/slide24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Ka thaw </a:t>
            </a:r>
            <a:r>
              <a:rPr lang="en-US" sz="3900" dirty="0" err="1"/>
              <a:t>chuah</a:t>
            </a:r>
            <a:r>
              <a:rPr lang="en-US" sz="3900" dirty="0"/>
              <a:t> </a:t>
            </a:r>
            <a:r>
              <a:rPr lang="en-US" sz="3900" dirty="0" err="1"/>
              <a:t>dongh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, Kan </a:t>
            </a:r>
            <a:r>
              <a:rPr lang="en-US" sz="3900" dirty="0" err="1"/>
              <a:t>thangthat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Ka </a:t>
            </a:r>
            <a:r>
              <a:rPr lang="en-US" sz="3900" dirty="0" err="1"/>
              <a:t>chim</a:t>
            </a:r>
            <a:r>
              <a:rPr lang="en-US" sz="3900" dirty="0"/>
              <a:t> </a:t>
            </a:r>
            <a:r>
              <a:rPr lang="en-US" sz="3900" dirty="0" err="1"/>
              <a:t>hmanung</a:t>
            </a:r>
            <a:r>
              <a:rPr lang="en-US" sz="3900" dirty="0"/>
              <a:t> </a:t>
            </a:r>
            <a:r>
              <a:rPr lang="en-US" sz="3900" dirty="0" err="1"/>
              <a:t>bik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, Hi </a:t>
            </a:r>
            <a:r>
              <a:rPr lang="en-US" sz="3900" dirty="0" err="1"/>
              <a:t>bia</a:t>
            </a:r>
            <a:r>
              <a:rPr lang="en-US" sz="3900" dirty="0"/>
              <a:t>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Atu</a:t>
            </a:r>
            <a:r>
              <a:rPr lang="en-US" sz="3900" dirty="0"/>
              <a:t> </a:t>
            </a:r>
            <a:r>
              <a:rPr lang="en-US" sz="3900" dirty="0" err="1"/>
              <a:t>tiang</a:t>
            </a:r>
            <a:r>
              <a:rPr lang="en-US" sz="3900" dirty="0"/>
              <a:t> </a:t>
            </a:r>
            <a:r>
              <a:rPr lang="en-US" sz="3900" dirty="0" err="1"/>
              <a:t>thla</a:t>
            </a:r>
            <a:r>
              <a:rPr lang="en-US" sz="3900" dirty="0"/>
              <a:t> ka cam, </a:t>
            </a:r>
            <a:r>
              <a:rPr lang="en-US" sz="3900" dirty="0" err="1"/>
              <a:t>Dawt</a:t>
            </a:r>
            <a:r>
              <a:rPr lang="en-US" sz="3900" dirty="0"/>
              <a:t> chin lung ka </a:t>
            </a:r>
            <a:r>
              <a:rPr lang="en-US" sz="3900" dirty="0" err="1"/>
              <a:t>pe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Ka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, </a:t>
            </a:r>
            <a:r>
              <a:rPr lang="en-US" sz="3900" dirty="0" err="1"/>
              <a:t>Dawt</a:t>
            </a:r>
            <a:r>
              <a:rPr lang="en-US" sz="3900" dirty="0"/>
              <a:t> </a:t>
            </a:r>
            <a:r>
              <a:rPr lang="en-US" sz="3900" dirty="0" err="1"/>
              <a:t>deuh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duh.</a:t>
            </a:r>
          </a:p>
        </p:txBody>
      </p:sp>
    </p:spTree>
  </p:cSld>
  <p:clrMapOvr>
    <a:masterClrMapping/>
  </p:clrMapOvr>
</p:sld>
</file>

<file path=ppt/slides/slide24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24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301. NA CAAN THA TEIN HMANG TUAH</a:t>
            </a:r>
          </a:p>
          <a:p>
            <a:r>
              <a:rPr lang="en-US" sz="3900" dirty="0" err="1"/>
              <a:t>Doh</a:t>
            </a:r>
            <a:r>
              <a:rPr lang="en-US" sz="3900" dirty="0"/>
              <a:t> is F</a:t>
            </a:r>
          </a:p>
        </p:txBody>
      </p:sp>
    </p:spTree>
  </p:cSld>
  <p:clrMapOvr>
    <a:masterClrMapping/>
  </p:clrMapOvr>
</p:sld>
</file>

<file path=ppt/slides/slide24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Na </a:t>
            </a:r>
            <a:r>
              <a:rPr lang="en-US" sz="3900" dirty="0" err="1"/>
              <a:t>caan</a:t>
            </a:r>
            <a:r>
              <a:rPr lang="en-US" sz="3900" dirty="0"/>
              <a:t> </a:t>
            </a:r>
            <a:r>
              <a:rPr lang="en-US" sz="3900" dirty="0" err="1"/>
              <a:t>tha</a:t>
            </a:r>
            <a:r>
              <a:rPr lang="en-US" sz="3900" dirty="0"/>
              <a:t> </a:t>
            </a:r>
            <a:r>
              <a:rPr lang="en-US" sz="3900" dirty="0" err="1"/>
              <a:t>te'n</a:t>
            </a:r>
            <a:r>
              <a:rPr lang="en-US" sz="3900" dirty="0"/>
              <a:t> </a:t>
            </a:r>
            <a:r>
              <a:rPr lang="en-US" sz="3900" dirty="0" err="1"/>
              <a:t>hmang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Na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chawn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Amah cu </a:t>
            </a:r>
            <a:r>
              <a:rPr lang="en-US" sz="3900" dirty="0" err="1"/>
              <a:t>zungzal</a:t>
            </a:r>
            <a:r>
              <a:rPr lang="en-US" sz="3900" dirty="0"/>
              <a:t> in, </a:t>
            </a:r>
            <a:r>
              <a:rPr lang="en-US" sz="3900" dirty="0" err="1"/>
              <a:t>Fek</a:t>
            </a:r>
            <a:r>
              <a:rPr lang="en-US" sz="3900" dirty="0"/>
              <a:t> </a:t>
            </a:r>
            <a:r>
              <a:rPr lang="en-US" sz="3900" dirty="0" err="1"/>
              <a:t>tein</a:t>
            </a:r>
            <a:r>
              <a:rPr lang="en-US" sz="3900" dirty="0"/>
              <a:t> </a:t>
            </a:r>
            <a:r>
              <a:rPr lang="en-US" sz="3900" dirty="0" err="1"/>
              <a:t>zum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fale</a:t>
            </a:r>
            <a:r>
              <a:rPr lang="en-US" sz="3900" dirty="0"/>
              <a:t> </a:t>
            </a:r>
            <a:r>
              <a:rPr lang="en-US" sz="3900" dirty="0" err="1"/>
              <a:t>khawm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, </a:t>
            </a:r>
            <a:r>
              <a:rPr lang="en-US" sz="3900" dirty="0" err="1"/>
              <a:t>Zaang</a:t>
            </a:r>
            <a:r>
              <a:rPr lang="en-US" sz="3900" dirty="0"/>
              <a:t> </a:t>
            </a:r>
            <a:r>
              <a:rPr lang="en-US" sz="3900" dirty="0" err="1"/>
              <a:t>tlawmmi</a:t>
            </a:r>
            <a:r>
              <a:rPr lang="en-US" sz="3900" dirty="0"/>
              <a:t> </a:t>
            </a:r>
            <a:r>
              <a:rPr lang="en-US" sz="3900" dirty="0" err="1"/>
              <a:t>bawm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, A van </a:t>
            </a:r>
            <a:r>
              <a:rPr lang="en-US" sz="3900" dirty="0" err="1"/>
              <a:t>thluachuahnak</a:t>
            </a:r>
            <a:r>
              <a:rPr lang="en-US" sz="3900" dirty="0"/>
              <a:t> cu, Na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khawh</a:t>
            </a:r>
            <a:r>
              <a:rPr lang="en-US" sz="3900" dirty="0"/>
              <a:t> </a:t>
            </a:r>
            <a:r>
              <a:rPr lang="en-US" sz="3900" dirty="0" err="1"/>
              <a:t>nakhnga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4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Na </a:t>
            </a:r>
            <a:r>
              <a:rPr lang="en-US" sz="3900" dirty="0" err="1"/>
              <a:t>caan</a:t>
            </a:r>
            <a:r>
              <a:rPr lang="en-US" sz="3900" dirty="0"/>
              <a:t> </a:t>
            </a:r>
            <a:r>
              <a:rPr lang="en-US" sz="3900" dirty="0" err="1"/>
              <a:t>tha</a:t>
            </a:r>
            <a:r>
              <a:rPr lang="en-US" sz="3900" dirty="0"/>
              <a:t> </a:t>
            </a:r>
            <a:r>
              <a:rPr lang="en-US" sz="3900" dirty="0" err="1"/>
              <a:t>te'n</a:t>
            </a:r>
            <a:r>
              <a:rPr lang="en-US" sz="3900" dirty="0"/>
              <a:t> </a:t>
            </a:r>
            <a:r>
              <a:rPr lang="en-US" sz="3900" dirty="0" err="1"/>
              <a:t>hmang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Vawlei</a:t>
            </a:r>
            <a:r>
              <a:rPr lang="en-US" sz="3900" dirty="0"/>
              <a:t> a dong </a:t>
            </a:r>
            <a:r>
              <a:rPr lang="en-US" sz="3900" dirty="0" err="1"/>
              <a:t>lio</a:t>
            </a:r>
            <a:r>
              <a:rPr lang="en-US" sz="3900" dirty="0"/>
              <a:t>, Na </a:t>
            </a:r>
            <a:r>
              <a:rPr lang="en-US" sz="3900" dirty="0" err="1"/>
              <a:t>caan</a:t>
            </a:r>
            <a:r>
              <a:rPr lang="en-US" sz="3900" dirty="0"/>
              <a:t> sung </a:t>
            </a:r>
            <a:r>
              <a:rPr lang="en-US" sz="3900" dirty="0" err="1"/>
              <a:t>vialte</a:t>
            </a:r>
            <a:r>
              <a:rPr lang="en-US" sz="3900" dirty="0"/>
              <a:t> cu, </a:t>
            </a:r>
            <a:r>
              <a:rPr lang="en-US" sz="3900" dirty="0" err="1"/>
              <a:t>Jesuh</a:t>
            </a:r>
            <a:r>
              <a:rPr lang="en-US" sz="3900" dirty="0"/>
              <a:t> he </a:t>
            </a:r>
            <a:r>
              <a:rPr lang="en-US" sz="3900" dirty="0" err="1"/>
              <a:t>hmang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bang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awkah</a:t>
            </a:r>
            <a:r>
              <a:rPr lang="en-US" sz="3900" dirty="0"/>
              <a:t>, Amah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zohchun</a:t>
            </a:r>
            <a:r>
              <a:rPr lang="en-US" sz="3900" dirty="0"/>
              <a:t>, Na </a:t>
            </a:r>
            <a:r>
              <a:rPr lang="en-US" sz="3900" dirty="0" err="1"/>
              <a:t>tuahmi</a:t>
            </a:r>
            <a:r>
              <a:rPr lang="en-US" sz="3900" dirty="0"/>
              <a:t> </a:t>
            </a:r>
            <a:r>
              <a:rPr lang="en-US" sz="3900" dirty="0" err="1"/>
              <a:t>rian</a:t>
            </a:r>
            <a:r>
              <a:rPr lang="en-US" sz="3900" dirty="0"/>
              <a:t> </a:t>
            </a:r>
            <a:r>
              <a:rPr lang="en-US" sz="3900" dirty="0" err="1"/>
              <a:t>kipah</a:t>
            </a:r>
            <a:r>
              <a:rPr lang="en-US" sz="3900" dirty="0"/>
              <a:t>, Amah </a:t>
            </a:r>
            <a:r>
              <a:rPr lang="en-US" sz="3900" dirty="0" err="1"/>
              <a:t>bantukin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4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Na </a:t>
            </a:r>
            <a:r>
              <a:rPr lang="en-US" sz="3900" dirty="0" err="1"/>
              <a:t>caan</a:t>
            </a:r>
            <a:r>
              <a:rPr lang="en-US" sz="3900" dirty="0"/>
              <a:t> </a:t>
            </a:r>
            <a:r>
              <a:rPr lang="en-US" sz="3900" dirty="0" err="1"/>
              <a:t>tha</a:t>
            </a:r>
            <a:r>
              <a:rPr lang="en-US" sz="3900" dirty="0"/>
              <a:t> </a:t>
            </a:r>
            <a:r>
              <a:rPr lang="en-US" sz="3900" dirty="0" err="1"/>
              <a:t>te'n</a:t>
            </a:r>
            <a:r>
              <a:rPr lang="en-US" sz="3900" dirty="0"/>
              <a:t> </a:t>
            </a:r>
            <a:r>
              <a:rPr lang="en-US" sz="3900" dirty="0" err="1"/>
              <a:t>hmang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Na </a:t>
            </a:r>
            <a:r>
              <a:rPr lang="en-US" sz="3900" dirty="0" err="1"/>
              <a:t>hruaitu</a:t>
            </a:r>
            <a:r>
              <a:rPr lang="en-US" sz="3900" dirty="0"/>
              <a:t> </a:t>
            </a:r>
            <a:r>
              <a:rPr lang="en-US" sz="3900" dirty="0" err="1"/>
              <a:t>siseh</a:t>
            </a:r>
            <a:r>
              <a:rPr lang="en-US" sz="3900" dirty="0"/>
              <a:t>, A </a:t>
            </a:r>
            <a:r>
              <a:rPr lang="en-US" sz="3900" dirty="0" err="1"/>
              <a:t>sinah</a:t>
            </a:r>
            <a:r>
              <a:rPr lang="en-US" sz="3900" dirty="0"/>
              <a:t> </a:t>
            </a:r>
            <a:r>
              <a:rPr lang="en-US" sz="3900" dirty="0" err="1"/>
              <a:t>zeitik</a:t>
            </a:r>
            <a:r>
              <a:rPr lang="en-US" sz="3900" dirty="0"/>
              <a:t> </a:t>
            </a:r>
            <a:r>
              <a:rPr lang="en-US" sz="3900" dirty="0" err="1"/>
              <a:t>hmanh</a:t>
            </a:r>
            <a:r>
              <a:rPr lang="en-US" sz="3900" dirty="0"/>
              <a:t>, Then loin um </a:t>
            </a:r>
            <a:r>
              <a:rPr lang="en-US" sz="3900" dirty="0" err="1"/>
              <a:t>tuah</a:t>
            </a:r>
            <a:r>
              <a:rPr lang="en-US" sz="3900" dirty="0"/>
              <a:t> </a:t>
            </a:r>
            <a:r>
              <a:rPr lang="en-US" sz="3900" dirty="0" err="1"/>
              <a:t>Lawmh</a:t>
            </a:r>
            <a:r>
              <a:rPr lang="en-US" sz="3900" dirty="0"/>
              <a:t> le </a:t>
            </a:r>
            <a:r>
              <a:rPr lang="en-US" sz="3900" dirty="0" err="1"/>
              <a:t>ngaihchiat</a:t>
            </a:r>
            <a:r>
              <a:rPr lang="en-US" sz="3900" dirty="0"/>
              <a:t> </a:t>
            </a:r>
            <a:r>
              <a:rPr lang="en-US" sz="3900" dirty="0" err="1"/>
              <a:t>zongah</a:t>
            </a:r>
            <a:r>
              <a:rPr lang="en-US" sz="3900" dirty="0"/>
              <a:t>, Amah cu </a:t>
            </a:r>
            <a:r>
              <a:rPr lang="en-US" sz="3900" dirty="0" err="1"/>
              <a:t>zul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lei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zoh</a:t>
            </a:r>
            <a:r>
              <a:rPr lang="en-US" sz="3900" dirty="0"/>
              <a:t> law, A </a:t>
            </a:r>
            <a:r>
              <a:rPr lang="en-US" sz="3900" dirty="0" err="1"/>
              <a:t>bia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zum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4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Na </a:t>
            </a:r>
            <a:r>
              <a:rPr lang="en-US" sz="3900" dirty="0" err="1"/>
              <a:t>caan</a:t>
            </a:r>
            <a:r>
              <a:rPr lang="en-US" sz="3900" dirty="0"/>
              <a:t> </a:t>
            </a:r>
            <a:r>
              <a:rPr lang="en-US" sz="3900" dirty="0" err="1"/>
              <a:t>tha</a:t>
            </a:r>
            <a:r>
              <a:rPr lang="en-US" sz="3900" dirty="0"/>
              <a:t> </a:t>
            </a:r>
            <a:r>
              <a:rPr lang="en-US" sz="3900" dirty="0" err="1"/>
              <a:t>te'n</a:t>
            </a:r>
            <a:r>
              <a:rPr lang="en-US" sz="3900" dirty="0"/>
              <a:t> </a:t>
            </a:r>
            <a:r>
              <a:rPr lang="en-US" sz="3900" dirty="0" err="1"/>
              <a:t>hmang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Dai </a:t>
            </a:r>
            <a:r>
              <a:rPr lang="en-US" sz="3900" dirty="0" err="1"/>
              <a:t>tein</a:t>
            </a:r>
            <a:r>
              <a:rPr lang="en-US" sz="3900" dirty="0"/>
              <a:t> um </a:t>
            </a:r>
            <a:r>
              <a:rPr lang="en-US" sz="3900" dirty="0" err="1"/>
              <a:t>tuah</a:t>
            </a:r>
            <a:r>
              <a:rPr lang="en-US" sz="3900" dirty="0"/>
              <a:t>, Na </a:t>
            </a:r>
            <a:r>
              <a:rPr lang="en-US" sz="3900" dirty="0" err="1"/>
              <a:t>ruahmi</a:t>
            </a:r>
            <a:r>
              <a:rPr lang="en-US" sz="3900" dirty="0"/>
              <a:t> </a:t>
            </a:r>
            <a:r>
              <a:rPr lang="en-US" sz="3900" dirty="0" err="1"/>
              <a:t>thil</a:t>
            </a:r>
            <a:r>
              <a:rPr lang="en-US" sz="3900" dirty="0"/>
              <a:t> kip </a:t>
            </a:r>
            <a:r>
              <a:rPr lang="en-US" sz="3900" dirty="0" err="1"/>
              <a:t>kha</a:t>
            </a:r>
            <a:r>
              <a:rPr lang="en-US" sz="3900" dirty="0"/>
              <a:t>, Amah </a:t>
            </a:r>
            <a:r>
              <a:rPr lang="en-US" sz="3900" dirty="0" err="1"/>
              <a:t>nawl</a:t>
            </a:r>
            <a:r>
              <a:rPr lang="en-US" sz="3900" dirty="0"/>
              <a:t> </a:t>
            </a:r>
            <a:r>
              <a:rPr lang="en-US" sz="3900" dirty="0" err="1"/>
              <a:t>siseh</a:t>
            </a:r>
            <a:r>
              <a:rPr lang="en-US" sz="3900" dirty="0"/>
              <a:t>, </a:t>
            </a:r>
            <a:r>
              <a:rPr lang="en-US" sz="3900" dirty="0" err="1"/>
              <a:t>Nunnak</a:t>
            </a:r>
            <a:r>
              <a:rPr lang="en-US" sz="3900" dirty="0"/>
              <a:t> </a:t>
            </a:r>
            <a:r>
              <a:rPr lang="en-US" sz="3900" dirty="0" err="1"/>
              <a:t>tikhor</a:t>
            </a:r>
            <a:r>
              <a:rPr lang="en-US" sz="3900" dirty="0"/>
              <a:t> ah </a:t>
            </a:r>
            <a:r>
              <a:rPr lang="en-US" sz="3900" dirty="0" err="1"/>
              <a:t>khin</a:t>
            </a:r>
            <a:r>
              <a:rPr lang="en-US" sz="3900" dirty="0"/>
              <a:t>, </a:t>
            </a:r>
            <a:r>
              <a:rPr lang="en-US" sz="3900" dirty="0" err="1"/>
              <a:t>Nangmah</a:t>
            </a:r>
            <a:r>
              <a:rPr lang="en-US" sz="3900" dirty="0"/>
              <a:t> an </a:t>
            </a:r>
            <a:r>
              <a:rPr lang="en-US" sz="3900" dirty="0" err="1"/>
              <a:t>hruai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Van </a:t>
            </a:r>
            <a:r>
              <a:rPr lang="en-US" sz="3900" dirty="0" err="1"/>
              <a:t>zongah</a:t>
            </a:r>
            <a:r>
              <a:rPr lang="en-US" sz="3900" dirty="0"/>
              <a:t> </a:t>
            </a:r>
            <a:r>
              <a:rPr lang="en-US" sz="3900" dirty="0" err="1"/>
              <a:t>khin</a:t>
            </a:r>
            <a:r>
              <a:rPr lang="en-US" sz="3900" dirty="0"/>
              <a:t> a </a:t>
            </a:r>
            <a:r>
              <a:rPr lang="en-US" sz="3900" dirty="0" err="1"/>
              <a:t>rian</a:t>
            </a:r>
            <a:r>
              <a:rPr lang="en-US" sz="3900" dirty="0"/>
              <a:t>, Na </a:t>
            </a:r>
            <a:r>
              <a:rPr lang="en-US" sz="3900" dirty="0" err="1"/>
              <a:t>tuan</a:t>
            </a:r>
            <a:r>
              <a:rPr lang="en-US" sz="3900" dirty="0"/>
              <a:t> </a:t>
            </a:r>
            <a:r>
              <a:rPr lang="en-US" sz="3900" dirty="0" err="1"/>
              <a:t>khawhnak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4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24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302. THLACAM HI KAN LUNGCHUNG DUHNAK</a:t>
            </a:r>
          </a:p>
          <a:p>
            <a:r>
              <a:rPr lang="en-US" sz="3900" dirty="0" err="1"/>
              <a:t>Doh</a:t>
            </a:r>
            <a:r>
              <a:rPr lang="en-US" sz="3900" dirty="0"/>
              <a:t> is G</a:t>
            </a:r>
          </a:p>
        </p:txBody>
      </p:sp>
    </p:spTree>
  </p:cSld>
  <p:clrMapOvr>
    <a:masterClrMapping/>
  </p:clrMapOvr>
</p:sld>
</file>

<file path=ppt/slides/slide24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Thlacam</a:t>
            </a:r>
            <a:r>
              <a:rPr lang="en-US" sz="3900" dirty="0"/>
              <a:t> hi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lungchung</a:t>
            </a:r>
            <a:r>
              <a:rPr lang="en-US" sz="3900" dirty="0"/>
              <a:t> </a:t>
            </a:r>
            <a:r>
              <a:rPr lang="en-US" sz="3900" dirty="0" err="1"/>
              <a:t>duhnak</a:t>
            </a:r>
            <a:r>
              <a:rPr lang="en-US" sz="3900" dirty="0"/>
              <a:t>, </a:t>
            </a:r>
            <a:r>
              <a:rPr lang="en-US" sz="3900" dirty="0" err="1"/>
              <a:t>Chimmi</a:t>
            </a:r>
            <a:r>
              <a:rPr lang="en-US" sz="3900" dirty="0"/>
              <a:t> he </a:t>
            </a:r>
            <a:r>
              <a:rPr lang="en-US" sz="3900" dirty="0" err="1"/>
              <a:t>chim</a:t>
            </a:r>
            <a:r>
              <a:rPr lang="en-US" sz="3900" dirty="0"/>
              <a:t> lo he, Kan </a:t>
            </a:r>
            <a:r>
              <a:rPr lang="en-US" sz="3900" dirty="0" err="1"/>
              <a:t>lungchung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a </a:t>
            </a:r>
            <a:r>
              <a:rPr lang="en-US" sz="3900" dirty="0" err="1"/>
              <a:t>lummi</a:t>
            </a:r>
            <a:r>
              <a:rPr lang="en-US" sz="3900" dirty="0"/>
              <a:t> </a:t>
            </a:r>
            <a:r>
              <a:rPr lang="en-US" sz="3900" dirty="0" err="1"/>
              <a:t>mei</a:t>
            </a:r>
            <a:r>
              <a:rPr lang="en-US" sz="3900" dirty="0"/>
              <a:t>, A </a:t>
            </a:r>
            <a:r>
              <a:rPr lang="en-US" sz="3900" dirty="0" err="1"/>
              <a:t>ummi</a:t>
            </a:r>
            <a:r>
              <a:rPr lang="en-US" sz="3900" dirty="0"/>
              <a:t> cu a </a:t>
            </a:r>
            <a:r>
              <a:rPr lang="en-US" sz="3900" dirty="0" err="1"/>
              <a:t>si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4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Thlacam</a:t>
            </a:r>
            <a:r>
              <a:rPr lang="en-US" sz="3900" dirty="0"/>
              <a:t> hi </a:t>
            </a:r>
            <a:r>
              <a:rPr lang="en-US" sz="3900" dirty="0" err="1"/>
              <a:t>ngaih-chiatnak</a:t>
            </a:r>
            <a:r>
              <a:rPr lang="en-US" sz="3900" dirty="0"/>
              <a:t> </a:t>
            </a:r>
            <a:r>
              <a:rPr lang="en-US" sz="3900" dirty="0" err="1"/>
              <a:t>thil</a:t>
            </a:r>
            <a:r>
              <a:rPr lang="en-US" sz="3900" dirty="0"/>
              <a:t> </a:t>
            </a:r>
            <a:r>
              <a:rPr lang="en-US" sz="3900" dirty="0" err="1"/>
              <a:t>phorh</a:t>
            </a:r>
            <a:r>
              <a:rPr lang="en-US" sz="3900" dirty="0"/>
              <a:t> </a:t>
            </a:r>
            <a:r>
              <a:rPr lang="en-US" sz="3900" dirty="0" err="1"/>
              <a:t>Mit-thli</a:t>
            </a:r>
            <a:r>
              <a:rPr lang="en-US" sz="3900" dirty="0"/>
              <a:t> </a:t>
            </a:r>
            <a:r>
              <a:rPr lang="en-US" sz="3900" dirty="0" err="1"/>
              <a:t>tlak</a:t>
            </a:r>
            <a:r>
              <a:rPr lang="en-US" sz="3900" dirty="0"/>
              <a:t> hi a </a:t>
            </a:r>
            <a:r>
              <a:rPr lang="en-US" sz="3900" dirty="0" err="1"/>
              <a:t>si</a:t>
            </a:r>
            <a:r>
              <a:rPr lang="en-US" sz="3900" dirty="0"/>
              <a:t>; </a:t>
            </a:r>
            <a:r>
              <a:rPr lang="en-US" sz="3900" dirty="0" err="1"/>
              <a:t>Cunglei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mit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 </a:t>
            </a:r>
            <a:r>
              <a:rPr lang="en-US" sz="3900" dirty="0" err="1"/>
              <a:t>zoh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,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lawng</a:t>
            </a:r>
            <a:r>
              <a:rPr lang="en-US" sz="3900" dirty="0"/>
              <a:t> a </a:t>
            </a:r>
            <a:r>
              <a:rPr lang="en-US" sz="3900" dirty="0" err="1"/>
              <a:t>nai</a:t>
            </a:r>
            <a:r>
              <a:rPr lang="en-US" sz="3900" dirty="0"/>
              <a:t> </a:t>
            </a:r>
            <a:r>
              <a:rPr lang="en-US" sz="3900" dirty="0" err="1"/>
              <a:t>hih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4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Thlacam</a:t>
            </a:r>
            <a:r>
              <a:rPr lang="en-US" sz="3900" dirty="0"/>
              <a:t> hi a </a:t>
            </a:r>
            <a:r>
              <a:rPr lang="en-US" sz="3900" dirty="0" err="1"/>
              <a:t>fawi</a:t>
            </a:r>
            <a:r>
              <a:rPr lang="en-US" sz="3900" dirty="0"/>
              <a:t> </a:t>
            </a:r>
            <a:r>
              <a:rPr lang="en-US" sz="3900" dirty="0" err="1"/>
              <a:t>bikmi</a:t>
            </a:r>
            <a:r>
              <a:rPr lang="en-US" sz="3900" dirty="0"/>
              <a:t> </a:t>
            </a:r>
            <a:r>
              <a:rPr lang="en-US" sz="3900" dirty="0" err="1"/>
              <a:t>holh</a:t>
            </a:r>
            <a:r>
              <a:rPr lang="en-US" sz="3900" dirty="0"/>
              <a:t>, </a:t>
            </a:r>
            <a:r>
              <a:rPr lang="en-US" sz="3900" dirty="0" err="1"/>
              <a:t>Ngakchia</a:t>
            </a:r>
            <a:r>
              <a:rPr lang="en-US" sz="3900" dirty="0"/>
              <a:t> </a:t>
            </a:r>
            <a:r>
              <a:rPr lang="en-US" sz="3900" dirty="0" err="1"/>
              <a:t>hmanh</a:t>
            </a:r>
            <a:r>
              <a:rPr lang="en-US" sz="3900" dirty="0"/>
              <a:t> </a:t>
            </a:r>
            <a:r>
              <a:rPr lang="en-US" sz="3900" dirty="0" err="1"/>
              <a:t>chim</a:t>
            </a:r>
            <a:r>
              <a:rPr lang="en-US" sz="3900" dirty="0"/>
              <a:t> </a:t>
            </a:r>
            <a:r>
              <a:rPr lang="en-US" sz="3900" dirty="0" err="1"/>
              <a:t>khawh</a:t>
            </a:r>
            <a:r>
              <a:rPr lang="en-US" sz="3900" dirty="0"/>
              <a:t> mi, A sang </a:t>
            </a:r>
            <a:r>
              <a:rPr lang="en-US" sz="3900" dirty="0" err="1"/>
              <a:t>bik</a:t>
            </a:r>
            <a:r>
              <a:rPr lang="en-US" sz="3900" dirty="0"/>
              <a:t> </a:t>
            </a:r>
            <a:r>
              <a:rPr lang="en-US" sz="3900" dirty="0" err="1"/>
              <a:t>Bawipa</a:t>
            </a:r>
            <a:r>
              <a:rPr lang="en-US" sz="3900" dirty="0"/>
              <a:t> sin </a:t>
            </a:r>
            <a:r>
              <a:rPr lang="en-US" sz="3900" dirty="0" err="1"/>
              <a:t>tiang</a:t>
            </a:r>
            <a:r>
              <a:rPr lang="en-US" sz="3900" dirty="0"/>
              <a:t> </a:t>
            </a:r>
            <a:r>
              <a:rPr lang="en-US" sz="3900" dirty="0" err="1"/>
              <a:t>zong</a:t>
            </a:r>
            <a:r>
              <a:rPr lang="en-US" sz="3900" dirty="0"/>
              <a:t>, A </a:t>
            </a:r>
            <a:r>
              <a:rPr lang="en-US" sz="3900" dirty="0" err="1"/>
              <a:t>phan</a:t>
            </a:r>
            <a:r>
              <a:rPr lang="en-US" sz="3900" dirty="0"/>
              <a:t> </a:t>
            </a:r>
            <a:r>
              <a:rPr lang="en-US" sz="3900" dirty="0" err="1"/>
              <a:t>khomi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4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</a:t>
            </a:r>
            <a:r>
              <a:rPr lang="en-US" sz="3900" dirty="0" err="1"/>
              <a:t>Nangmah</a:t>
            </a:r>
            <a:r>
              <a:rPr lang="en-US" sz="3900" dirty="0"/>
              <a:t> in </a:t>
            </a:r>
            <a:r>
              <a:rPr lang="en-US" sz="3900" dirty="0" err="1"/>
              <a:t>Pathian</a:t>
            </a:r>
            <a:r>
              <a:rPr lang="en-US" sz="3900" dirty="0"/>
              <a:t> sin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phan</a:t>
            </a:r>
            <a:r>
              <a:rPr lang="en-US" sz="3900" dirty="0"/>
              <a:t>, </a:t>
            </a:r>
            <a:r>
              <a:rPr lang="en-US" sz="3900" dirty="0" err="1"/>
              <a:t>Nunnak</a:t>
            </a:r>
            <a:r>
              <a:rPr lang="en-US" sz="3900" dirty="0"/>
              <a:t>, </a:t>
            </a:r>
            <a:r>
              <a:rPr lang="en-US" sz="3900" dirty="0" err="1"/>
              <a:t>Biatak</a:t>
            </a:r>
            <a:r>
              <a:rPr lang="en-US" sz="3900" dirty="0"/>
              <a:t> le Lam, </a:t>
            </a:r>
            <a:r>
              <a:rPr lang="en-US" sz="3900" dirty="0" err="1"/>
              <a:t>Thlacam</a:t>
            </a:r>
            <a:r>
              <a:rPr lang="en-US" sz="3900" dirty="0"/>
              <a:t> lam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nang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zulh</a:t>
            </a:r>
            <a:r>
              <a:rPr lang="en-US" sz="3900" dirty="0"/>
              <a:t>; </a:t>
            </a:r>
            <a:r>
              <a:rPr lang="en-US" sz="3900" dirty="0" err="1"/>
              <a:t>Bawipa</a:t>
            </a:r>
            <a:r>
              <a:rPr lang="en-US" sz="3900" dirty="0"/>
              <a:t>,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cawnpiak</a:t>
            </a:r>
            <a:r>
              <a:rPr lang="en-US" sz="3900" dirty="0"/>
              <a:t> </a:t>
            </a:r>
            <a:r>
              <a:rPr lang="en-US" sz="3900" dirty="0" err="1"/>
              <a:t>ve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4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24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nl-NL" sz="3900" dirty="0"/>
              <a:t>303. KA NAIHTER KA PATHIAN</a:t>
            </a:r>
          </a:p>
          <a:p>
            <a:endParaRPr lang="nl-NL" sz="3900" dirty="0"/>
          </a:p>
          <a:p>
            <a:r>
              <a:rPr lang="nl-NL" sz="3900" dirty="0"/>
              <a:t>Doh is G</a:t>
            </a:r>
            <a:endParaRPr lang="en-US" sz="3900" dirty="0"/>
          </a:p>
        </p:txBody>
      </p:sp>
    </p:spTree>
  </p:cSld>
  <p:clrMapOvr>
    <a:masterClrMapping/>
  </p:clrMapOvr>
</p:sld>
</file>

<file path=ppt/slides/slide24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naih</a:t>
            </a:r>
            <a:r>
              <a:rPr lang="en-US" sz="3900" dirty="0"/>
              <a:t> </a:t>
            </a:r>
            <a:r>
              <a:rPr lang="en-US" sz="3900" dirty="0" err="1"/>
              <a:t>deuh</a:t>
            </a:r>
            <a:r>
              <a:rPr lang="en-US" sz="3900" dirty="0"/>
              <a:t> ka Pa, </a:t>
            </a:r>
            <a:r>
              <a:rPr lang="en-US" sz="3900" dirty="0" err="1"/>
              <a:t>Keimah</a:t>
            </a:r>
            <a:r>
              <a:rPr lang="en-US" sz="3900" dirty="0"/>
              <a:t> ka duh, Na </a:t>
            </a:r>
            <a:r>
              <a:rPr lang="en-US" sz="3900" dirty="0" err="1"/>
              <a:t>vailam</a:t>
            </a:r>
            <a:r>
              <a:rPr lang="en-US" sz="3900" dirty="0"/>
              <a:t> </a:t>
            </a:r>
            <a:r>
              <a:rPr lang="en-US" sz="3900" dirty="0" err="1"/>
              <a:t>tahnak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Van lam a </a:t>
            </a:r>
            <a:r>
              <a:rPr lang="en-US" sz="3900" dirty="0" err="1"/>
              <a:t>si</a:t>
            </a:r>
            <a:r>
              <a:rPr lang="en-US" sz="3900" dirty="0"/>
              <a:t>, </a:t>
            </a:r>
            <a:r>
              <a:rPr lang="en-US" sz="3900" dirty="0" err="1"/>
              <a:t>Keimah</a:t>
            </a:r>
            <a:r>
              <a:rPr lang="en-US" sz="3900" dirty="0"/>
              <a:t> </a:t>
            </a:r>
            <a:r>
              <a:rPr lang="en-US" sz="3900" dirty="0" err="1"/>
              <a:t>hlasak</a:t>
            </a:r>
            <a:r>
              <a:rPr lang="en-US" sz="3900" dirty="0"/>
              <a:t> </a:t>
            </a:r>
            <a:r>
              <a:rPr lang="en-US" sz="3900" dirty="0" err="1"/>
              <a:t>dihlak</a:t>
            </a:r>
            <a:r>
              <a:rPr lang="en-US" sz="3900" dirty="0"/>
              <a:t>,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naih</a:t>
            </a:r>
            <a:r>
              <a:rPr lang="en-US" sz="3900" dirty="0"/>
              <a:t> </a:t>
            </a:r>
            <a:r>
              <a:rPr lang="en-US" sz="3900" dirty="0" err="1"/>
              <a:t>deuh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.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naih</a:t>
            </a:r>
            <a:r>
              <a:rPr lang="en-US" sz="3900" dirty="0"/>
              <a:t> chin, ka Pa, </a:t>
            </a:r>
            <a:r>
              <a:rPr lang="en-US" sz="3900" dirty="0" err="1"/>
              <a:t>Keimah</a:t>
            </a:r>
            <a:r>
              <a:rPr lang="en-US" sz="3900" dirty="0"/>
              <a:t> ka duh.</a:t>
            </a:r>
          </a:p>
        </p:txBody>
      </p:sp>
    </p:spTree>
  </p:cSld>
  <p:clrMapOvr>
    <a:masterClrMapping/>
  </p:clrMapOvr>
</p:sld>
</file>

<file path=ppt/slides/slide24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Lam </a:t>
            </a:r>
            <a:r>
              <a:rPr lang="en-US" sz="3900" dirty="0" err="1"/>
              <a:t>palhmi</a:t>
            </a:r>
            <a:r>
              <a:rPr lang="en-US" sz="3900" dirty="0"/>
              <a:t> </a:t>
            </a:r>
            <a:r>
              <a:rPr lang="en-US" sz="3900" dirty="0" err="1"/>
              <a:t>Jakob</a:t>
            </a:r>
            <a:r>
              <a:rPr lang="en-US" sz="3900" dirty="0"/>
              <a:t> bang, Ni a </a:t>
            </a:r>
            <a:r>
              <a:rPr lang="en-US" sz="3900" dirty="0" err="1"/>
              <a:t>tla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</a:t>
            </a:r>
            <a:r>
              <a:rPr lang="en-US" sz="3900" dirty="0" err="1"/>
              <a:t>Khuamui</a:t>
            </a:r>
            <a:r>
              <a:rPr lang="en-US" sz="3900" dirty="0"/>
              <a:t> ka </a:t>
            </a:r>
            <a:r>
              <a:rPr lang="en-US" sz="3900" dirty="0" err="1"/>
              <a:t>ih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, </a:t>
            </a:r>
            <a:r>
              <a:rPr lang="en-US" sz="3900" dirty="0" err="1"/>
              <a:t>Chantling</a:t>
            </a:r>
            <a:r>
              <a:rPr lang="en-US" sz="3900" dirty="0"/>
              <a:t> ah lung, Ka </a:t>
            </a:r>
            <a:r>
              <a:rPr lang="en-US" sz="3900" dirty="0" err="1"/>
              <a:t>mang</a:t>
            </a:r>
            <a:r>
              <a:rPr lang="en-US" sz="3900" dirty="0"/>
              <a:t> in </a:t>
            </a:r>
            <a:r>
              <a:rPr lang="en-US" sz="3900" dirty="0" err="1"/>
              <a:t>keimah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, </a:t>
            </a:r>
            <a:r>
              <a:rPr lang="en-US" sz="3900" dirty="0" err="1"/>
              <a:t>Naih</a:t>
            </a:r>
            <a:r>
              <a:rPr lang="en-US" sz="3900" dirty="0"/>
              <a:t> </a:t>
            </a:r>
            <a:r>
              <a:rPr lang="en-US" sz="3900" dirty="0" err="1"/>
              <a:t>deuh</a:t>
            </a:r>
            <a:r>
              <a:rPr lang="en-US" sz="3900" dirty="0"/>
              <a:t> ka duh ka </a:t>
            </a:r>
            <a:r>
              <a:rPr lang="en-US" sz="3900" dirty="0" err="1"/>
              <a:t>ti</a:t>
            </a:r>
            <a:r>
              <a:rPr lang="en-US" sz="3900" dirty="0"/>
              <a:t>,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naih</a:t>
            </a:r>
            <a:r>
              <a:rPr lang="en-US" sz="3900" dirty="0"/>
              <a:t> </a:t>
            </a:r>
            <a:r>
              <a:rPr lang="en-US" sz="3900" dirty="0" err="1"/>
              <a:t>deuh</a:t>
            </a:r>
            <a:r>
              <a:rPr lang="en-US" sz="3900" dirty="0"/>
              <a:t> ka Pa, </a:t>
            </a:r>
            <a:r>
              <a:rPr lang="en-US" sz="3900" dirty="0" err="1"/>
              <a:t>Keimah</a:t>
            </a:r>
            <a:r>
              <a:rPr lang="en-US" sz="3900" dirty="0"/>
              <a:t> ka duh.</a:t>
            </a:r>
          </a:p>
        </p:txBody>
      </p:sp>
    </p:spTree>
  </p:cSld>
  <p:clrMapOvr>
    <a:masterClrMapping/>
  </p:clrMapOvr>
</p:sld>
</file>

<file path=ppt/slides/slide24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Vancung</a:t>
            </a:r>
            <a:r>
              <a:rPr lang="en-US" sz="3900" dirty="0"/>
              <a:t> lam </a:t>
            </a:r>
            <a:r>
              <a:rPr lang="en-US" sz="3900" dirty="0" err="1"/>
              <a:t>langhter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Hlei</a:t>
            </a:r>
            <a:r>
              <a:rPr lang="en-US" sz="3900" dirty="0"/>
              <a:t> </a:t>
            </a:r>
            <a:r>
              <a:rPr lang="en-US" sz="3900" dirty="0" err="1"/>
              <a:t>kainak</a:t>
            </a:r>
            <a:r>
              <a:rPr lang="en-US" sz="3900" dirty="0"/>
              <a:t> ah, Na ka </a:t>
            </a:r>
            <a:r>
              <a:rPr lang="en-US" sz="3900" dirty="0" err="1"/>
              <a:t>pekmi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, </a:t>
            </a:r>
            <a:r>
              <a:rPr lang="en-US" sz="3900" dirty="0" err="1"/>
              <a:t>Zaang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fah</a:t>
            </a:r>
            <a:r>
              <a:rPr lang="en-US" sz="3900" dirty="0"/>
              <a:t> </a:t>
            </a:r>
            <a:r>
              <a:rPr lang="en-US" sz="3900" dirty="0" err="1"/>
              <a:t>ca'h</a:t>
            </a:r>
            <a:r>
              <a:rPr lang="en-US" sz="3900" dirty="0"/>
              <a:t>, Van in </a:t>
            </a:r>
            <a:r>
              <a:rPr lang="en-US" sz="3900" dirty="0" err="1"/>
              <a:t>kut</a:t>
            </a:r>
            <a:r>
              <a:rPr lang="en-US" sz="3900" dirty="0"/>
              <a:t> an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zaoh</a:t>
            </a:r>
            <a:r>
              <a:rPr lang="en-US" sz="3900" dirty="0"/>
              <a:t>, </a:t>
            </a:r>
            <a:r>
              <a:rPr lang="en-US" sz="3900" dirty="0" err="1"/>
              <a:t>Keimah</a:t>
            </a:r>
            <a:r>
              <a:rPr lang="en-US" sz="3900" dirty="0"/>
              <a:t> </a:t>
            </a:r>
            <a:r>
              <a:rPr lang="en-US" sz="3900" dirty="0" err="1"/>
              <a:t>naih</a:t>
            </a:r>
            <a:r>
              <a:rPr lang="en-US" sz="3900" dirty="0"/>
              <a:t> </a:t>
            </a:r>
            <a:r>
              <a:rPr lang="en-US" sz="3900" dirty="0" err="1"/>
              <a:t>deuhter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. Na ka </a:t>
            </a:r>
            <a:r>
              <a:rPr lang="en-US" sz="3900" dirty="0" err="1"/>
              <a:t>naih</a:t>
            </a:r>
            <a:r>
              <a:rPr lang="en-US" sz="3900" dirty="0"/>
              <a:t> </a:t>
            </a:r>
            <a:r>
              <a:rPr lang="en-US" sz="3900" dirty="0" err="1"/>
              <a:t>deuh</a:t>
            </a:r>
            <a:r>
              <a:rPr lang="en-US" sz="3900" dirty="0"/>
              <a:t> </a:t>
            </a:r>
            <a:r>
              <a:rPr lang="en-US" sz="3900" dirty="0" err="1"/>
              <a:t>lioah</a:t>
            </a:r>
            <a:r>
              <a:rPr lang="en-US" sz="3900" dirty="0"/>
              <a:t>, Ka duh ka Pa.</a:t>
            </a:r>
          </a:p>
        </p:txBody>
      </p:sp>
    </p:spTree>
  </p:cSld>
  <p:clrMapOvr>
    <a:masterClrMapping/>
  </p:clrMapOvr>
</p:sld>
</file>

<file path=ppt/slides/slide24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</a:t>
            </a:r>
            <a:r>
              <a:rPr lang="en-US" sz="3900" dirty="0" err="1"/>
              <a:t>Keimah</a:t>
            </a:r>
            <a:r>
              <a:rPr lang="en-US" sz="3900" dirty="0"/>
              <a:t> </a:t>
            </a:r>
            <a:r>
              <a:rPr lang="en-US" sz="3900" dirty="0" err="1"/>
              <a:t>kaa</a:t>
            </a:r>
            <a:r>
              <a:rPr lang="en-US" sz="3900" dirty="0"/>
              <a:t> </a:t>
            </a:r>
            <a:r>
              <a:rPr lang="en-US" sz="3900" dirty="0" err="1"/>
              <a:t>hlauh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, Kan </a:t>
            </a:r>
            <a:r>
              <a:rPr lang="en-US" sz="3900" dirty="0" err="1"/>
              <a:t>biak</a:t>
            </a:r>
            <a:r>
              <a:rPr lang="en-US" sz="3900" dirty="0"/>
              <a:t> </a:t>
            </a:r>
            <a:r>
              <a:rPr lang="en-US" sz="3900" dirty="0" err="1"/>
              <a:t>te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Sifahnak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</a:t>
            </a:r>
            <a:r>
              <a:rPr lang="en-US" sz="3900" dirty="0" err="1"/>
              <a:t>dih</a:t>
            </a:r>
            <a:r>
              <a:rPr lang="en-US" sz="3900" dirty="0"/>
              <a:t>, </a:t>
            </a:r>
            <a:r>
              <a:rPr lang="en-US" sz="3900" dirty="0" err="1"/>
              <a:t>Hla</a:t>
            </a:r>
            <a:r>
              <a:rPr lang="en-US" sz="3900" dirty="0"/>
              <a:t> ka </a:t>
            </a:r>
            <a:r>
              <a:rPr lang="en-US" sz="3900" dirty="0" err="1"/>
              <a:t>sa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Atu</a:t>
            </a:r>
            <a:r>
              <a:rPr lang="en-US" sz="3900" dirty="0"/>
              <a:t> </a:t>
            </a:r>
            <a:r>
              <a:rPr lang="en-US" sz="3900" dirty="0" err="1"/>
              <a:t>sifahnak</a:t>
            </a:r>
            <a:r>
              <a:rPr lang="en-US" sz="3900" dirty="0"/>
              <a:t> ca,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naih</a:t>
            </a:r>
            <a:r>
              <a:rPr lang="en-US" sz="3900" dirty="0"/>
              <a:t> </a:t>
            </a:r>
            <a:r>
              <a:rPr lang="en-US" sz="3900" dirty="0" err="1"/>
              <a:t>deuh</a:t>
            </a:r>
            <a:r>
              <a:rPr lang="en-US" sz="3900" dirty="0"/>
              <a:t> ka Pa,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naih</a:t>
            </a:r>
            <a:r>
              <a:rPr lang="en-US" sz="3900" dirty="0"/>
              <a:t> chin ka duh, Ka duh </a:t>
            </a:r>
            <a:r>
              <a:rPr lang="en-US" sz="3900" dirty="0" err="1"/>
              <a:t>ngaingai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4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24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304. LA LANHTAK HLAH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</a:t>
            </a:r>
            <a:r>
              <a:rPr lang="en-US" sz="3900" dirty="0" err="1"/>
              <a:t>Ab</a:t>
            </a:r>
            <a:endParaRPr lang="en-US" sz="3900" dirty="0"/>
          </a:p>
        </p:txBody>
      </p:sp>
    </p:spTree>
  </p:cSld>
  <p:clrMapOvr>
    <a:masterClrMapping/>
  </p:clrMapOvr>
</p:sld>
</file>

<file path=ppt/slides/slide24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Ka </a:t>
            </a:r>
            <a:r>
              <a:rPr lang="en-US" sz="3900" dirty="0" err="1"/>
              <a:t>Khamhtu</a:t>
            </a:r>
            <a:r>
              <a:rPr lang="en-US" sz="3900" dirty="0"/>
              <a:t> </a:t>
            </a:r>
            <a:r>
              <a:rPr lang="en-US" sz="3900" dirty="0" err="1"/>
              <a:t>Bawi</a:t>
            </a:r>
            <a:r>
              <a:rPr lang="en-US" sz="3900" dirty="0"/>
              <a:t> ka </a:t>
            </a:r>
            <a:r>
              <a:rPr lang="en-US" sz="3900" dirty="0" err="1"/>
              <a:t>lanhtak</a:t>
            </a:r>
            <a:r>
              <a:rPr lang="en-US" sz="3900" dirty="0"/>
              <a:t> </a:t>
            </a:r>
            <a:r>
              <a:rPr lang="en-US" sz="3900" dirty="0" err="1"/>
              <a:t>hlah</a:t>
            </a:r>
            <a:r>
              <a:rPr lang="en-US" sz="3900" dirty="0"/>
              <a:t> Ka </a:t>
            </a:r>
            <a:r>
              <a:rPr lang="en-US" sz="3900" dirty="0" err="1"/>
              <a:t>aunak</a:t>
            </a:r>
            <a:r>
              <a:rPr lang="en-US" sz="3900" dirty="0"/>
              <a:t> </a:t>
            </a:r>
            <a:r>
              <a:rPr lang="en-US" sz="3900" dirty="0" err="1"/>
              <a:t>ngai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Midang</a:t>
            </a:r>
            <a:r>
              <a:rPr lang="en-US" sz="3900" dirty="0"/>
              <a:t> </a:t>
            </a:r>
            <a:r>
              <a:rPr lang="en-US" sz="3900" dirty="0" err="1"/>
              <a:t>zong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auh</a:t>
            </a:r>
            <a:r>
              <a:rPr lang="en-US" sz="3900" dirty="0"/>
              <a:t> </a:t>
            </a:r>
            <a:r>
              <a:rPr lang="en-US" sz="3900" dirty="0" err="1"/>
              <a:t>tik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ah, Ka </a:t>
            </a:r>
            <a:r>
              <a:rPr lang="en-US" sz="3900" dirty="0" err="1"/>
              <a:t>hrial</a:t>
            </a:r>
            <a:r>
              <a:rPr lang="en-US" sz="3900" dirty="0"/>
              <a:t> </a:t>
            </a:r>
            <a:r>
              <a:rPr lang="en-US" sz="3900" dirty="0" err="1"/>
              <a:t>sual</a:t>
            </a:r>
            <a:r>
              <a:rPr lang="en-US" sz="3900" dirty="0"/>
              <a:t> </a:t>
            </a:r>
            <a:r>
              <a:rPr lang="en-US" sz="3900" dirty="0" err="1"/>
              <a:t>hin</a:t>
            </a:r>
            <a:r>
              <a:rPr lang="en-US" sz="3900" dirty="0"/>
              <a:t> </a:t>
            </a:r>
            <a:r>
              <a:rPr lang="en-US" sz="3900" dirty="0" err="1"/>
              <a:t>hlah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4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Mawi</a:t>
            </a:r>
            <a:r>
              <a:rPr lang="en-US" sz="3900" dirty="0"/>
              <a:t>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ka </a:t>
            </a:r>
            <a:r>
              <a:rPr lang="en-US" sz="3900" dirty="0" err="1"/>
              <a:t>aunak</a:t>
            </a:r>
            <a:r>
              <a:rPr lang="en-US" sz="3900" dirty="0"/>
              <a:t> </a:t>
            </a:r>
            <a:r>
              <a:rPr lang="en-US" sz="3900" dirty="0" err="1"/>
              <a:t>ngai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. </a:t>
            </a:r>
            <a:r>
              <a:rPr lang="en-US" sz="3900" dirty="0" err="1"/>
              <a:t>Midang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auh</a:t>
            </a:r>
            <a:r>
              <a:rPr lang="en-US" sz="3900" dirty="0"/>
              <a:t> </a:t>
            </a:r>
            <a:r>
              <a:rPr lang="en-US" sz="3900" dirty="0" err="1"/>
              <a:t>tik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ah, ka </a:t>
            </a:r>
            <a:r>
              <a:rPr lang="en-US" sz="3900" dirty="0" err="1"/>
              <a:t>lanhtak</a:t>
            </a:r>
            <a:r>
              <a:rPr lang="en-US" sz="3900" dirty="0"/>
              <a:t> </a:t>
            </a:r>
            <a:r>
              <a:rPr lang="en-US" sz="3900" dirty="0" err="1"/>
              <a:t>hin</a:t>
            </a:r>
            <a:r>
              <a:rPr lang="en-US" sz="3900" dirty="0"/>
              <a:t> </a:t>
            </a:r>
            <a:r>
              <a:rPr lang="en-US" sz="3900" dirty="0" err="1"/>
              <a:t>hlah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4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Na </a:t>
            </a:r>
            <a:r>
              <a:rPr lang="en-US" sz="3900" dirty="0" err="1"/>
              <a:t>dawt</a:t>
            </a:r>
            <a:r>
              <a:rPr lang="en-US" sz="3900" dirty="0"/>
              <a:t> </a:t>
            </a:r>
            <a:r>
              <a:rPr lang="en-US" sz="3900" dirty="0" err="1"/>
              <a:t>thutnak</a:t>
            </a:r>
            <a:r>
              <a:rPr lang="en-US" sz="3900" dirty="0"/>
              <a:t> </a:t>
            </a:r>
            <a:r>
              <a:rPr lang="en-US" sz="3900" dirty="0" err="1"/>
              <a:t>hmai</a:t>
            </a:r>
            <a:r>
              <a:rPr lang="en-US" sz="3900" dirty="0"/>
              <a:t> rat ka duh, Lung </a:t>
            </a:r>
            <a:r>
              <a:rPr lang="en-US" sz="3900" dirty="0" err="1"/>
              <a:t>daihnak</a:t>
            </a:r>
            <a:r>
              <a:rPr lang="en-US" sz="3900" dirty="0"/>
              <a:t> ka </a:t>
            </a:r>
            <a:r>
              <a:rPr lang="en-US" sz="3900" dirty="0" err="1"/>
              <a:t>pe</a:t>
            </a:r>
            <a:r>
              <a:rPr lang="en-US" sz="3900" dirty="0"/>
              <a:t>, </a:t>
            </a:r>
            <a:r>
              <a:rPr lang="en-US" sz="3900" dirty="0" err="1"/>
              <a:t>Ngaihchih</a:t>
            </a:r>
            <a:r>
              <a:rPr lang="en-US" sz="3900" dirty="0"/>
              <a:t> lung in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biak</a:t>
            </a:r>
            <a:r>
              <a:rPr lang="en-US" sz="3900" dirty="0"/>
              <a:t> </a:t>
            </a:r>
            <a:r>
              <a:rPr lang="en-US" sz="3900" dirty="0" err="1"/>
              <a:t>lioah</a:t>
            </a:r>
            <a:r>
              <a:rPr lang="en-US" sz="3900" dirty="0"/>
              <a:t>, </a:t>
            </a:r>
            <a:r>
              <a:rPr lang="en-US" sz="3900" dirty="0" err="1"/>
              <a:t>Zumh</a:t>
            </a:r>
            <a:r>
              <a:rPr lang="en-US" sz="3900" dirty="0"/>
              <a:t> </a:t>
            </a:r>
            <a:r>
              <a:rPr lang="en-US" sz="3900" dirty="0" err="1"/>
              <a:t>fehnak</a:t>
            </a:r>
            <a:r>
              <a:rPr lang="en-US" sz="3900" dirty="0"/>
              <a:t> ka </a:t>
            </a:r>
            <a:r>
              <a:rPr lang="en-US" sz="3900" dirty="0" err="1"/>
              <a:t>pe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4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Mawi</a:t>
            </a:r>
            <a:r>
              <a:rPr lang="en-US" sz="3900" dirty="0"/>
              <a:t>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ka </a:t>
            </a:r>
            <a:r>
              <a:rPr lang="en-US" sz="3900" dirty="0" err="1"/>
              <a:t>aunak</a:t>
            </a:r>
            <a:r>
              <a:rPr lang="en-US" sz="3900" dirty="0"/>
              <a:t> </a:t>
            </a:r>
            <a:r>
              <a:rPr lang="en-US" sz="3900" dirty="0" err="1"/>
              <a:t>ngai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. </a:t>
            </a:r>
            <a:r>
              <a:rPr lang="en-US" sz="3900" dirty="0" err="1"/>
              <a:t>Midang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auh</a:t>
            </a:r>
            <a:r>
              <a:rPr lang="en-US" sz="3900" dirty="0"/>
              <a:t> </a:t>
            </a:r>
            <a:r>
              <a:rPr lang="en-US" sz="3900" dirty="0" err="1"/>
              <a:t>tik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ah, ka </a:t>
            </a:r>
            <a:r>
              <a:rPr lang="en-US" sz="3900" dirty="0" err="1"/>
              <a:t>lanhtak</a:t>
            </a:r>
            <a:r>
              <a:rPr lang="en-US" sz="3900" dirty="0"/>
              <a:t> </a:t>
            </a:r>
            <a:r>
              <a:rPr lang="en-US" sz="3900" dirty="0" err="1"/>
              <a:t>hin</a:t>
            </a:r>
            <a:r>
              <a:rPr lang="en-US" sz="3900" dirty="0"/>
              <a:t> </a:t>
            </a:r>
            <a:r>
              <a:rPr lang="en-US" sz="3900" dirty="0" err="1"/>
              <a:t>hlah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4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Na </a:t>
            </a:r>
            <a:r>
              <a:rPr lang="en-US" sz="3900" dirty="0" err="1"/>
              <a:t>thatnak</a:t>
            </a:r>
            <a:r>
              <a:rPr lang="en-US" sz="3900" dirty="0"/>
              <a:t> </a:t>
            </a:r>
            <a:r>
              <a:rPr lang="en-US" sz="3900" dirty="0" err="1"/>
              <a:t>lawng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ka </a:t>
            </a:r>
            <a:r>
              <a:rPr lang="en-US" sz="3900" dirty="0" err="1"/>
              <a:t>bochan</a:t>
            </a:r>
            <a:r>
              <a:rPr lang="en-US" sz="3900" dirty="0"/>
              <a:t>, Na </a:t>
            </a:r>
            <a:r>
              <a:rPr lang="en-US" sz="3900" dirty="0" err="1"/>
              <a:t>hmaihmuh</a:t>
            </a:r>
            <a:r>
              <a:rPr lang="en-US" sz="3900" dirty="0"/>
              <a:t> ka </a:t>
            </a:r>
            <a:r>
              <a:rPr lang="en-US" sz="3900" dirty="0" err="1"/>
              <a:t>zuam</a:t>
            </a:r>
            <a:r>
              <a:rPr lang="en-US" sz="3900" dirty="0"/>
              <a:t>, </a:t>
            </a:r>
            <a:r>
              <a:rPr lang="en-US" sz="3900" dirty="0" err="1"/>
              <a:t>Thlarau</a:t>
            </a:r>
            <a:r>
              <a:rPr lang="en-US" sz="3900" dirty="0"/>
              <a:t> </a:t>
            </a:r>
            <a:r>
              <a:rPr lang="en-US" sz="3900" dirty="0" err="1"/>
              <a:t>lungrawk</a:t>
            </a:r>
            <a:r>
              <a:rPr lang="en-US" sz="3900" dirty="0"/>
              <a:t> mi </a:t>
            </a:r>
            <a:r>
              <a:rPr lang="en-US" sz="3900" dirty="0" err="1"/>
              <a:t>damter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Na </a:t>
            </a:r>
            <a:r>
              <a:rPr lang="en-US" sz="3900" dirty="0" err="1"/>
              <a:t>vel</a:t>
            </a:r>
            <a:r>
              <a:rPr lang="en-US" sz="3900" dirty="0"/>
              <a:t> in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khamh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4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Mawi</a:t>
            </a:r>
            <a:r>
              <a:rPr lang="en-US" sz="3900" dirty="0"/>
              <a:t>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ka </a:t>
            </a:r>
            <a:r>
              <a:rPr lang="en-US" sz="3900" dirty="0" err="1"/>
              <a:t>aunak</a:t>
            </a:r>
            <a:r>
              <a:rPr lang="en-US" sz="3900" dirty="0"/>
              <a:t> </a:t>
            </a:r>
            <a:r>
              <a:rPr lang="en-US" sz="3900" dirty="0" err="1"/>
              <a:t>ngai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. </a:t>
            </a:r>
            <a:r>
              <a:rPr lang="en-US" sz="3900" dirty="0" err="1"/>
              <a:t>Midang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auh</a:t>
            </a:r>
            <a:r>
              <a:rPr lang="en-US" sz="3900" dirty="0"/>
              <a:t> </a:t>
            </a:r>
            <a:r>
              <a:rPr lang="en-US" sz="3900" dirty="0" err="1"/>
              <a:t>tik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ah, ka </a:t>
            </a:r>
            <a:r>
              <a:rPr lang="en-US" sz="3900" dirty="0" err="1"/>
              <a:t>lanhtak</a:t>
            </a:r>
            <a:r>
              <a:rPr lang="en-US" sz="3900" dirty="0"/>
              <a:t> </a:t>
            </a:r>
            <a:r>
              <a:rPr lang="en-US" sz="3900" dirty="0" err="1"/>
              <a:t>hin</a:t>
            </a:r>
            <a:r>
              <a:rPr lang="en-US" sz="3900" dirty="0"/>
              <a:t> </a:t>
            </a:r>
            <a:r>
              <a:rPr lang="en-US" sz="3900" dirty="0" err="1"/>
              <a:t>hlah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4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Ka </a:t>
            </a:r>
            <a:r>
              <a:rPr lang="en-US" sz="3900" dirty="0" err="1"/>
              <a:t>hnangam</a:t>
            </a:r>
            <a:r>
              <a:rPr lang="en-US" sz="3900" dirty="0"/>
              <a:t> </a:t>
            </a:r>
            <a:r>
              <a:rPr lang="en-US" sz="3900" dirty="0" err="1"/>
              <a:t>tertu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Nun </a:t>
            </a:r>
            <a:r>
              <a:rPr lang="en-US" sz="3900" dirty="0" err="1"/>
              <a:t>hmunhnak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si</a:t>
            </a:r>
            <a:r>
              <a:rPr lang="en-US" sz="3900" dirty="0"/>
              <a:t>,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hlei</a:t>
            </a:r>
            <a:r>
              <a:rPr lang="en-US" sz="3900" dirty="0"/>
              <a:t> ah </a:t>
            </a:r>
            <a:r>
              <a:rPr lang="en-US" sz="3900" dirty="0" err="1"/>
              <a:t>keimah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cun</a:t>
            </a:r>
            <a:r>
              <a:rPr lang="en-US" sz="3900" dirty="0"/>
              <a:t>, </a:t>
            </a:r>
            <a:r>
              <a:rPr lang="en-US" sz="3900" dirty="0" err="1"/>
              <a:t>Bochan</a:t>
            </a:r>
            <a:r>
              <a:rPr lang="en-US" sz="3900" dirty="0"/>
              <a:t> </a:t>
            </a:r>
            <a:r>
              <a:rPr lang="en-US" sz="3900" dirty="0" err="1"/>
              <a:t>awk</a:t>
            </a:r>
            <a:r>
              <a:rPr lang="en-US" sz="3900" dirty="0"/>
              <a:t> um lo.</a:t>
            </a:r>
          </a:p>
        </p:txBody>
      </p:sp>
    </p:spTree>
  </p:cSld>
  <p:clrMapOvr>
    <a:masterClrMapping/>
  </p:clrMapOvr>
</p:sld>
</file>

<file path=ppt/slides/slide24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Mawi</a:t>
            </a:r>
            <a:r>
              <a:rPr lang="en-US" sz="3900" dirty="0"/>
              <a:t>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ka </a:t>
            </a:r>
            <a:r>
              <a:rPr lang="en-US" sz="3900" dirty="0" err="1"/>
              <a:t>aunak</a:t>
            </a:r>
            <a:r>
              <a:rPr lang="en-US" sz="3900" dirty="0"/>
              <a:t> </a:t>
            </a:r>
            <a:r>
              <a:rPr lang="en-US" sz="3900" dirty="0" err="1"/>
              <a:t>ngai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. </a:t>
            </a:r>
            <a:r>
              <a:rPr lang="en-US" sz="3900" dirty="0" err="1"/>
              <a:t>Midang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auh</a:t>
            </a:r>
            <a:r>
              <a:rPr lang="en-US" sz="3900" dirty="0"/>
              <a:t> </a:t>
            </a:r>
            <a:r>
              <a:rPr lang="en-US" sz="3900" dirty="0" err="1"/>
              <a:t>tik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ah, ka </a:t>
            </a:r>
            <a:r>
              <a:rPr lang="en-US" sz="3900" dirty="0" err="1"/>
              <a:t>lanhtak</a:t>
            </a:r>
            <a:r>
              <a:rPr lang="en-US" sz="3900" dirty="0"/>
              <a:t> </a:t>
            </a:r>
            <a:r>
              <a:rPr lang="en-US" sz="3900" dirty="0" err="1"/>
              <a:t>hin</a:t>
            </a:r>
            <a:r>
              <a:rPr lang="en-US" sz="3900" dirty="0"/>
              <a:t> </a:t>
            </a:r>
            <a:r>
              <a:rPr lang="en-US" sz="3900" dirty="0" err="1"/>
              <a:t>hlah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4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24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nl-NL" sz="3900" dirty="0"/>
              <a:t>305. KEIMAH ZONG</a:t>
            </a:r>
          </a:p>
          <a:p>
            <a:endParaRPr lang="nl-NL" sz="3900" dirty="0"/>
          </a:p>
          <a:p>
            <a:r>
              <a:rPr lang="nl-NL" sz="3900" dirty="0"/>
              <a:t>Doh is G</a:t>
            </a:r>
            <a:endParaRPr lang="en-US" sz="3900" dirty="0"/>
          </a:p>
        </p:txBody>
      </p:sp>
    </p:spTree>
  </p:cSld>
  <p:clrMapOvr>
    <a:masterClrMapping/>
  </p:clrMapOvr>
</p:sld>
</file>

<file path=ppt/slides/slide24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Khamhbawi</a:t>
            </a:r>
            <a:r>
              <a:rPr lang="en-US" sz="3900" dirty="0"/>
              <a:t> </a:t>
            </a:r>
            <a:r>
              <a:rPr lang="en-US" sz="3900" dirty="0" err="1"/>
              <a:t>laksawng</a:t>
            </a:r>
            <a:r>
              <a:rPr lang="en-US" sz="3900" dirty="0"/>
              <a:t> a </a:t>
            </a:r>
            <a:r>
              <a:rPr lang="en-US" sz="3900" dirty="0" err="1"/>
              <a:t>tampi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Ruah</a:t>
            </a:r>
            <a:r>
              <a:rPr lang="en-US" sz="3900" dirty="0"/>
              <a:t> </a:t>
            </a:r>
            <a:r>
              <a:rPr lang="en-US" sz="3900" dirty="0" err="1"/>
              <a:t>bantukin</a:t>
            </a:r>
            <a:r>
              <a:rPr lang="en-US" sz="3900" dirty="0"/>
              <a:t> a </a:t>
            </a:r>
            <a:r>
              <a:rPr lang="en-US" sz="3900" dirty="0" err="1"/>
              <a:t>sur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</a:t>
            </a:r>
            <a:r>
              <a:rPr lang="en-US" sz="3900" dirty="0" err="1"/>
              <a:t>Vawlei</a:t>
            </a:r>
            <a:r>
              <a:rPr lang="en-US" sz="3900" dirty="0"/>
              <a:t> car </a:t>
            </a:r>
            <a:r>
              <a:rPr lang="en-US" sz="3900" dirty="0" err="1"/>
              <a:t>kha</a:t>
            </a:r>
            <a:r>
              <a:rPr lang="en-US" sz="3900" dirty="0"/>
              <a:t> a </a:t>
            </a:r>
            <a:r>
              <a:rPr lang="en-US" sz="3900" dirty="0" err="1"/>
              <a:t>hrin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 </a:t>
            </a:r>
            <a:r>
              <a:rPr lang="en-US" sz="3900" dirty="0" err="1"/>
              <a:t>Keimah</a:t>
            </a:r>
            <a:r>
              <a:rPr lang="en-US" sz="3900" dirty="0"/>
              <a:t> </a:t>
            </a:r>
            <a:r>
              <a:rPr lang="en-US" sz="3900" dirty="0" err="1"/>
              <a:t>zong</a:t>
            </a:r>
            <a:r>
              <a:rPr lang="en-US" sz="3900" dirty="0"/>
              <a:t> ka </a:t>
            </a:r>
            <a:r>
              <a:rPr lang="en-US" sz="3900" dirty="0" err="1"/>
              <a:t>surhter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4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Keimah</a:t>
            </a:r>
            <a:r>
              <a:rPr lang="en-US" sz="3900" dirty="0"/>
              <a:t> </a:t>
            </a:r>
            <a:r>
              <a:rPr lang="en-US" sz="3900" dirty="0" err="1"/>
              <a:t>zong</a:t>
            </a:r>
            <a:r>
              <a:rPr lang="en-US" sz="3900" dirty="0"/>
              <a:t>, </a:t>
            </a:r>
            <a:r>
              <a:rPr lang="en-US" sz="3900" dirty="0" err="1"/>
              <a:t>keimah</a:t>
            </a:r>
            <a:r>
              <a:rPr lang="en-US" sz="3900" dirty="0"/>
              <a:t> </a:t>
            </a:r>
            <a:r>
              <a:rPr lang="en-US" sz="3900" dirty="0" err="1"/>
              <a:t>zong</a:t>
            </a:r>
            <a:r>
              <a:rPr lang="en-US" sz="3900" dirty="0"/>
              <a:t>, </a:t>
            </a:r>
            <a:r>
              <a:rPr lang="en-US" sz="3900" dirty="0" err="1"/>
              <a:t>keimah</a:t>
            </a:r>
            <a:r>
              <a:rPr lang="en-US" sz="3900" dirty="0"/>
              <a:t> </a:t>
            </a:r>
            <a:r>
              <a:rPr lang="en-US" sz="3900" dirty="0" err="1"/>
              <a:t>zong</a:t>
            </a:r>
            <a:r>
              <a:rPr lang="en-US" sz="3900" dirty="0"/>
              <a:t> ka </a:t>
            </a:r>
            <a:r>
              <a:rPr lang="en-US" sz="3900" dirty="0" err="1"/>
              <a:t>surter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. 2. </a:t>
            </a:r>
            <a:r>
              <a:rPr lang="en-US" sz="3900" dirty="0" err="1"/>
              <a:t>Pathian</a:t>
            </a:r>
            <a:r>
              <a:rPr lang="en-US" sz="3900" dirty="0"/>
              <a:t> ka Pa, ka </a:t>
            </a:r>
            <a:r>
              <a:rPr lang="en-US" sz="3900" dirty="0" err="1"/>
              <a:t>lanhtak</a:t>
            </a:r>
            <a:r>
              <a:rPr lang="en-US" sz="3900" dirty="0"/>
              <a:t> </a:t>
            </a:r>
            <a:r>
              <a:rPr lang="en-US" sz="3900" dirty="0" err="1"/>
              <a:t>hlah</a:t>
            </a:r>
            <a:r>
              <a:rPr lang="en-US" sz="3900" dirty="0"/>
              <a:t>, </a:t>
            </a:r>
            <a:r>
              <a:rPr lang="en-US" sz="3900" dirty="0" err="1"/>
              <a:t>Keimah</a:t>
            </a:r>
            <a:r>
              <a:rPr lang="en-US" sz="3900" dirty="0"/>
              <a:t> lung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tawi</a:t>
            </a:r>
            <a:r>
              <a:rPr lang="en-US" sz="3900" dirty="0"/>
              <a:t> </a:t>
            </a:r>
            <a:r>
              <a:rPr lang="en-US" sz="3900" dirty="0" err="1"/>
              <a:t>hmanhseh</a:t>
            </a:r>
            <a:r>
              <a:rPr lang="en-US" sz="3900" dirty="0"/>
              <a:t>; </a:t>
            </a:r>
            <a:r>
              <a:rPr lang="en-US" sz="3900" dirty="0" err="1"/>
              <a:t>Dantat</a:t>
            </a:r>
            <a:r>
              <a:rPr lang="en-US" sz="3900" dirty="0"/>
              <a:t> </a:t>
            </a:r>
            <a:r>
              <a:rPr lang="en-US" sz="3900" dirty="0" err="1"/>
              <a:t>awk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tlak</a:t>
            </a:r>
            <a:r>
              <a:rPr lang="en-US" sz="3900" dirty="0"/>
              <a:t> </a:t>
            </a:r>
            <a:r>
              <a:rPr lang="en-US" sz="3900" dirty="0" err="1"/>
              <a:t>hmanhning</a:t>
            </a:r>
            <a:r>
              <a:rPr lang="en-US" sz="3900" dirty="0"/>
              <a:t> law, </a:t>
            </a:r>
            <a:r>
              <a:rPr lang="en-US" sz="3900" dirty="0" err="1"/>
              <a:t>Keimah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ka </a:t>
            </a:r>
            <a:r>
              <a:rPr lang="en-US" sz="3900" dirty="0" err="1"/>
              <a:t>ruat</a:t>
            </a:r>
            <a:r>
              <a:rPr lang="en-US" sz="3900" dirty="0"/>
              <a:t> </a:t>
            </a:r>
            <a:r>
              <a:rPr lang="en-US" sz="3900" dirty="0" err="1"/>
              <a:t>rih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4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Khamhbawi</a:t>
            </a:r>
            <a:r>
              <a:rPr lang="en-US" sz="3900" dirty="0"/>
              <a:t> ka </a:t>
            </a:r>
            <a:r>
              <a:rPr lang="en-US" sz="3900" dirty="0" err="1"/>
              <a:t>lanhtak</a:t>
            </a:r>
            <a:r>
              <a:rPr lang="en-US" sz="3900" dirty="0"/>
              <a:t> </a:t>
            </a:r>
            <a:r>
              <a:rPr lang="en-US" sz="3900" dirty="0" err="1"/>
              <a:t>hlah</a:t>
            </a:r>
            <a:r>
              <a:rPr lang="en-US" sz="3900" dirty="0"/>
              <a:t>,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sinah</a:t>
            </a:r>
            <a:r>
              <a:rPr lang="en-US" sz="3900" dirty="0"/>
              <a:t> </a:t>
            </a:r>
            <a:r>
              <a:rPr lang="en-US" sz="3900" dirty="0" err="1"/>
              <a:t>thuh</a:t>
            </a:r>
            <a:r>
              <a:rPr lang="en-US" sz="3900" dirty="0"/>
              <a:t> ka duh, Na </a:t>
            </a:r>
            <a:r>
              <a:rPr lang="en-US" sz="3900" dirty="0" err="1"/>
              <a:t>thachin</a:t>
            </a:r>
            <a:r>
              <a:rPr lang="en-US" sz="3900" dirty="0"/>
              <a:t> </a:t>
            </a:r>
            <a:r>
              <a:rPr lang="en-US" sz="3900" dirty="0" err="1"/>
              <a:t>hmuh</a:t>
            </a:r>
            <a:r>
              <a:rPr lang="en-US" sz="3900" dirty="0"/>
              <a:t> ka duh </a:t>
            </a:r>
            <a:r>
              <a:rPr lang="en-US" sz="3900" dirty="0" err="1"/>
              <a:t>tuk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Na </a:t>
            </a:r>
            <a:r>
              <a:rPr lang="en-US" sz="3900" dirty="0" err="1"/>
              <a:t>duhnak</a:t>
            </a:r>
            <a:r>
              <a:rPr lang="en-US" sz="3900" dirty="0"/>
              <a:t> bang ka ser </a:t>
            </a:r>
            <a:r>
              <a:rPr lang="en-US" sz="3900" dirty="0" err="1"/>
              <a:t>ko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4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Keimah</a:t>
            </a:r>
            <a:r>
              <a:rPr lang="en-US" sz="3900" dirty="0"/>
              <a:t> </a:t>
            </a:r>
            <a:r>
              <a:rPr lang="en-US" sz="3900" dirty="0" err="1"/>
              <a:t>zong</a:t>
            </a:r>
            <a:r>
              <a:rPr lang="en-US" sz="3900" dirty="0"/>
              <a:t>, </a:t>
            </a:r>
            <a:r>
              <a:rPr lang="en-US" sz="3900" dirty="0" err="1"/>
              <a:t>keimah</a:t>
            </a:r>
            <a:r>
              <a:rPr lang="en-US" sz="3900" dirty="0"/>
              <a:t> </a:t>
            </a:r>
            <a:r>
              <a:rPr lang="en-US" sz="3900" dirty="0" err="1"/>
              <a:t>zong</a:t>
            </a:r>
            <a:r>
              <a:rPr lang="en-US" sz="3900" dirty="0"/>
              <a:t>, </a:t>
            </a:r>
            <a:r>
              <a:rPr lang="en-US" sz="3900" dirty="0" err="1"/>
              <a:t>keimah</a:t>
            </a:r>
            <a:r>
              <a:rPr lang="en-US" sz="3900" dirty="0"/>
              <a:t> </a:t>
            </a:r>
            <a:r>
              <a:rPr lang="en-US" sz="3900" dirty="0" err="1"/>
              <a:t>zong</a:t>
            </a:r>
            <a:r>
              <a:rPr lang="en-US" sz="3900" dirty="0"/>
              <a:t> ka </a:t>
            </a:r>
            <a:r>
              <a:rPr lang="en-US" sz="3900" dirty="0" err="1"/>
              <a:t>surter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. 2. </a:t>
            </a:r>
            <a:r>
              <a:rPr lang="en-US" sz="3900" dirty="0" err="1"/>
              <a:t>Pathian</a:t>
            </a:r>
            <a:r>
              <a:rPr lang="en-US" sz="3900" dirty="0"/>
              <a:t> ka Pa, ka </a:t>
            </a:r>
            <a:r>
              <a:rPr lang="en-US" sz="3900" dirty="0" err="1"/>
              <a:t>lanhtak</a:t>
            </a:r>
            <a:r>
              <a:rPr lang="en-US" sz="3900" dirty="0"/>
              <a:t> </a:t>
            </a:r>
            <a:r>
              <a:rPr lang="en-US" sz="3900" dirty="0" err="1"/>
              <a:t>hlah</a:t>
            </a:r>
            <a:r>
              <a:rPr lang="en-US" sz="3900" dirty="0"/>
              <a:t>, </a:t>
            </a:r>
            <a:r>
              <a:rPr lang="en-US" sz="3900" dirty="0" err="1"/>
              <a:t>Keimah</a:t>
            </a:r>
            <a:r>
              <a:rPr lang="en-US" sz="3900" dirty="0"/>
              <a:t> lung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tawi</a:t>
            </a:r>
            <a:r>
              <a:rPr lang="en-US" sz="3900" dirty="0"/>
              <a:t> </a:t>
            </a:r>
            <a:r>
              <a:rPr lang="en-US" sz="3900" dirty="0" err="1"/>
              <a:t>hmanhseh</a:t>
            </a:r>
            <a:r>
              <a:rPr lang="en-US" sz="3900" dirty="0"/>
              <a:t>; </a:t>
            </a:r>
            <a:r>
              <a:rPr lang="en-US" sz="3900" dirty="0" err="1"/>
              <a:t>Dantat</a:t>
            </a:r>
            <a:r>
              <a:rPr lang="en-US" sz="3900" dirty="0"/>
              <a:t> </a:t>
            </a:r>
            <a:r>
              <a:rPr lang="en-US" sz="3900" dirty="0" err="1"/>
              <a:t>awk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tlak</a:t>
            </a:r>
            <a:r>
              <a:rPr lang="en-US" sz="3900" dirty="0"/>
              <a:t> </a:t>
            </a:r>
            <a:r>
              <a:rPr lang="en-US" sz="3900" dirty="0" err="1"/>
              <a:t>hmanhning</a:t>
            </a:r>
            <a:r>
              <a:rPr lang="en-US" sz="3900" dirty="0"/>
              <a:t> law, </a:t>
            </a:r>
            <a:r>
              <a:rPr lang="en-US" sz="3900" dirty="0" err="1"/>
              <a:t>Keimah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ka </a:t>
            </a:r>
            <a:r>
              <a:rPr lang="en-US" sz="3900" dirty="0" err="1"/>
              <a:t>ruat</a:t>
            </a:r>
            <a:r>
              <a:rPr lang="en-US" sz="3900" dirty="0"/>
              <a:t> </a:t>
            </a:r>
            <a:r>
              <a:rPr lang="en-US" sz="3900" dirty="0" err="1"/>
              <a:t>rih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4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Maw </a:t>
            </a:r>
            <a:r>
              <a:rPr lang="en-US" sz="3900" dirty="0" err="1"/>
              <a:t>Thlarau</a:t>
            </a:r>
            <a:r>
              <a:rPr lang="en-US" sz="3900" dirty="0"/>
              <a:t> </a:t>
            </a:r>
            <a:r>
              <a:rPr lang="en-US" sz="3900" dirty="0" err="1"/>
              <a:t>rak</a:t>
            </a:r>
            <a:r>
              <a:rPr lang="en-US" sz="3900" dirty="0"/>
              <a:t> ka </a:t>
            </a:r>
            <a:r>
              <a:rPr lang="en-US" sz="3900" dirty="0" err="1"/>
              <a:t>lanhtak</a:t>
            </a:r>
            <a:r>
              <a:rPr lang="en-US" sz="3900" dirty="0"/>
              <a:t> </a:t>
            </a:r>
            <a:r>
              <a:rPr lang="en-US" sz="3900" dirty="0" err="1"/>
              <a:t>hlah</a:t>
            </a:r>
            <a:r>
              <a:rPr lang="en-US" sz="3900" dirty="0"/>
              <a:t>, </a:t>
            </a:r>
            <a:r>
              <a:rPr lang="en-US" sz="3900" dirty="0" err="1"/>
              <a:t>Mitcaw</a:t>
            </a:r>
            <a:r>
              <a:rPr lang="en-US" sz="3900" dirty="0"/>
              <a:t> mi </a:t>
            </a:r>
            <a:r>
              <a:rPr lang="en-US" sz="3900" dirty="0" err="1"/>
              <a:t>khua</a:t>
            </a:r>
            <a:r>
              <a:rPr lang="en-US" sz="3900" dirty="0"/>
              <a:t> </a:t>
            </a:r>
            <a:r>
              <a:rPr lang="en-US" sz="3900" dirty="0" err="1"/>
              <a:t>hmuhter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thachin</a:t>
            </a:r>
            <a:r>
              <a:rPr lang="en-US" sz="3900" dirty="0"/>
              <a:t> ka </a:t>
            </a:r>
            <a:r>
              <a:rPr lang="en-US" sz="3900" dirty="0" err="1"/>
              <a:t>hmuhsak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Keimah</a:t>
            </a:r>
            <a:r>
              <a:rPr lang="en-US" sz="3900" dirty="0"/>
              <a:t> </a:t>
            </a:r>
            <a:r>
              <a:rPr lang="en-US" sz="3900" dirty="0" err="1"/>
              <a:t>cungah</a:t>
            </a:r>
            <a:r>
              <a:rPr lang="en-US" sz="3900" dirty="0"/>
              <a:t> rung </a:t>
            </a:r>
            <a:r>
              <a:rPr lang="en-US" sz="3900" dirty="0" err="1"/>
              <a:t>ceu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4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Keimah</a:t>
            </a:r>
            <a:r>
              <a:rPr lang="en-US" sz="3900" dirty="0"/>
              <a:t> </a:t>
            </a:r>
            <a:r>
              <a:rPr lang="en-US" sz="3900" dirty="0" err="1"/>
              <a:t>zong</a:t>
            </a:r>
            <a:r>
              <a:rPr lang="en-US" sz="3900" dirty="0"/>
              <a:t>, </a:t>
            </a:r>
            <a:r>
              <a:rPr lang="en-US" sz="3900" dirty="0" err="1"/>
              <a:t>keimah</a:t>
            </a:r>
            <a:r>
              <a:rPr lang="en-US" sz="3900" dirty="0"/>
              <a:t> </a:t>
            </a:r>
            <a:r>
              <a:rPr lang="en-US" sz="3900" dirty="0" err="1"/>
              <a:t>zong</a:t>
            </a:r>
            <a:r>
              <a:rPr lang="en-US" sz="3900" dirty="0"/>
              <a:t>, </a:t>
            </a:r>
            <a:r>
              <a:rPr lang="en-US" sz="3900" dirty="0" err="1"/>
              <a:t>keimah</a:t>
            </a:r>
            <a:r>
              <a:rPr lang="en-US" sz="3900" dirty="0"/>
              <a:t> </a:t>
            </a:r>
            <a:r>
              <a:rPr lang="en-US" sz="3900" dirty="0" err="1"/>
              <a:t>zong</a:t>
            </a:r>
            <a:r>
              <a:rPr lang="en-US" sz="3900" dirty="0"/>
              <a:t> ka </a:t>
            </a:r>
            <a:r>
              <a:rPr lang="en-US" sz="3900" dirty="0" err="1"/>
              <a:t>surter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. 2. </a:t>
            </a:r>
            <a:r>
              <a:rPr lang="en-US" sz="3900" dirty="0" err="1"/>
              <a:t>Pathian</a:t>
            </a:r>
            <a:r>
              <a:rPr lang="en-US" sz="3900" dirty="0"/>
              <a:t> ka Pa, ka </a:t>
            </a:r>
            <a:r>
              <a:rPr lang="en-US" sz="3900" dirty="0" err="1"/>
              <a:t>lanhtak</a:t>
            </a:r>
            <a:r>
              <a:rPr lang="en-US" sz="3900" dirty="0"/>
              <a:t> </a:t>
            </a:r>
            <a:r>
              <a:rPr lang="en-US" sz="3900" dirty="0" err="1"/>
              <a:t>hlah</a:t>
            </a:r>
            <a:r>
              <a:rPr lang="en-US" sz="3900" dirty="0"/>
              <a:t>, </a:t>
            </a:r>
            <a:r>
              <a:rPr lang="en-US" sz="3900" dirty="0" err="1"/>
              <a:t>Keimah</a:t>
            </a:r>
            <a:r>
              <a:rPr lang="en-US" sz="3900" dirty="0"/>
              <a:t> lung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tawi</a:t>
            </a:r>
            <a:r>
              <a:rPr lang="en-US" sz="3900" dirty="0"/>
              <a:t> </a:t>
            </a:r>
            <a:r>
              <a:rPr lang="en-US" sz="3900" dirty="0" err="1"/>
              <a:t>hmanhseh</a:t>
            </a:r>
            <a:r>
              <a:rPr lang="en-US" sz="3900" dirty="0"/>
              <a:t>; </a:t>
            </a:r>
            <a:r>
              <a:rPr lang="en-US" sz="3900" dirty="0" err="1"/>
              <a:t>Dantat</a:t>
            </a:r>
            <a:r>
              <a:rPr lang="en-US" sz="3900" dirty="0"/>
              <a:t> </a:t>
            </a:r>
            <a:r>
              <a:rPr lang="en-US" sz="3900" dirty="0" err="1"/>
              <a:t>awk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tlak</a:t>
            </a:r>
            <a:r>
              <a:rPr lang="en-US" sz="3900" dirty="0"/>
              <a:t> </a:t>
            </a:r>
            <a:r>
              <a:rPr lang="en-US" sz="3900" dirty="0" err="1"/>
              <a:t>hmanhning</a:t>
            </a:r>
            <a:r>
              <a:rPr lang="en-US" sz="3900" dirty="0"/>
              <a:t> law, </a:t>
            </a:r>
            <a:r>
              <a:rPr lang="en-US" sz="3900" dirty="0" err="1"/>
              <a:t>Keimah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ka </a:t>
            </a:r>
            <a:r>
              <a:rPr lang="en-US" sz="3900" dirty="0" err="1"/>
              <a:t>ruat</a:t>
            </a:r>
            <a:r>
              <a:rPr lang="en-US" sz="3900" dirty="0"/>
              <a:t> </a:t>
            </a:r>
            <a:r>
              <a:rPr lang="en-US" sz="3900" dirty="0" err="1"/>
              <a:t>rih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4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24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306. AA DAWHMI THLA CAMNAK DUM</a:t>
            </a:r>
          </a:p>
          <a:p>
            <a:r>
              <a:rPr lang="en-US" sz="3900" dirty="0" err="1"/>
              <a:t>Doh</a:t>
            </a:r>
            <a:r>
              <a:rPr lang="en-US" sz="3900" dirty="0"/>
              <a:t> is D</a:t>
            </a:r>
          </a:p>
        </p:txBody>
      </p:sp>
    </p:spTree>
  </p:cSld>
  <p:clrMapOvr>
    <a:masterClrMapping/>
  </p:clrMapOvr>
</p:sld>
</file>

<file path=ppt/slides/slide24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Jesuh</a:t>
            </a:r>
            <a:r>
              <a:rPr lang="en-US" sz="3900" dirty="0"/>
              <a:t>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hngahnak</a:t>
            </a:r>
            <a:r>
              <a:rPr lang="en-US" sz="3900" dirty="0"/>
              <a:t> </a:t>
            </a:r>
            <a:r>
              <a:rPr lang="en-US" sz="3900" dirty="0" err="1"/>
              <a:t>dum</a:t>
            </a:r>
            <a:r>
              <a:rPr lang="en-US" sz="3900" dirty="0"/>
              <a:t> cu a um, </a:t>
            </a:r>
            <a:r>
              <a:rPr lang="en-US" sz="3900" dirty="0" err="1"/>
              <a:t>Aa</a:t>
            </a:r>
            <a:r>
              <a:rPr lang="en-US" sz="3900" dirty="0"/>
              <a:t> </a:t>
            </a:r>
            <a:r>
              <a:rPr lang="en-US" sz="3900" dirty="0" err="1"/>
              <a:t>dawh</a:t>
            </a:r>
            <a:r>
              <a:rPr lang="en-US" sz="3900" dirty="0"/>
              <a:t> </a:t>
            </a:r>
            <a:r>
              <a:rPr lang="en-US" sz="3900" dirty="0" err="1"/>
              <a:t>ngaingai</a:t>
            </a:r>
            <a:r>
              <a:rPr lang="en-US" sz="3900" dirty="0"/>
              <a:t> mi </a:t>
            </a:r>
            <a:r>
              <a:rPr lang="en-US" sz="3900" dirty="0" err="1"/>
              <a:t>hmun</a:t>
            </a:r>
            <a:r>
              <a:rPr lang="en-US" sz="3900" dirty="0"/>
              <a:t> cu a um, </a:t>
            </a:r>
            <a:r>
              <a:rPr lang="en-US" sz="3900" dirty="0" err="1"/>
              <a:t>Bawipa</a:t>
            </a:r>
            <a:r>
              <a:rPr lang="en-US" sz="3900" dirty="0"/>
              <a:t> a um ca </a:t>
            </a:r>
            <a:r>
              <a:rPr lang="en-US" sz="3900" dirty="0" err="1"/>
              <a:t>zeizong</a:t>
            </a:r>
            <a:r>
              <a:rPr lang="en-US" sz="3900" dirty="0"/>
              <a:t> </a:t>
            </a:r>
            <a:r>
              <a:rPr lang="en-US" sz="3900" dirty="0" err="1"/>
              <a:t>te</a:t>
            </a:r>
            <a:r>
              <a:rPr lang="en-US" sz="3900" dirty="0"/>
              <a:t> a </a:t>
            </a:r>
            <a:r>
              <a:rPr lang="en-US" sz="3900" dirty="0" err="1"/>
              <a:t>ceu</a:t>
            </a:r>
            <a:r>
              <a:rPr lang="en-US" sz="3900" dirty="0"/>
              <a:t>, </a:t>
            </a:r>
            <a:r>
              <a:rPr lang="en-US" sz="3900" dirty="0" err="1"/>
              <a:t>Aa</a:t>
            </a:r>
            <a:r>
              <a:rPr lang="en-US" sz="3900" dirty="0"/>
              <a:t> </a:t>
            </a:r>
            <a:r>
              <a:rPr lang="en-US" sz="3900" dirty="0" err="1"/>
              <a:t>dawhmi</a:t>
            </a:r>
            <a:r>
              <a:rPr lang="en-US" sz="3900" dirty="0"/>
              <a:t> </a:t>
            </a:r>
            <a:r>
              <a:rPr lang="en-US" sz="3900" dirty="0" err="1"/>
              <a:t>thlacamnak</a:t>
            </a:r>
            <a:r>
              <a:rPr lang="en-US" sz="3900" dirty="0"/>
              <a:t> </a:t>
            </a:r>
            <a:r>
              <a:rPr lang="en-US" sz="3900" dirty="0" err="1"/>
              <a:t>dum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4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Maw </a:t>
            </a:r>
            <a:r>
              <a:rPr lang="en-US" sz="3900" dirty="0" err="1"/>
              <a:t>aa</a:t>
            </a:r>
            <a:r>
              <a:rPr lang="en-US" sz="3900" dirty="0"/>
              <a:t> </a:t>
            </a:r>
            <a:r>
              <a:rPr lang="en-US" sz="3900" dirty="0" err="1"/>
              <a:t>dawhmi</a:t>
            </a:r>
            <a:r>
              <a:rPr lang="en-US" sz="3900" dirty="0"/>
              <a:t> </a:t>
            </a:r>
            <a:r>
              <a:rPr lang="en-US" sz="3900" dirty="0" err="1"/>
              <a:t>thlacamnak</a:t>
            </a:r>
            <a:r>
              <a:rPr lang="en-US" sz="3900" dirty="0"/>
              <a:t> </a:t>
            </a:r>
            <a:r>
              <a:rPr lang="en-US" sz="3900" dirty="0" err="1"/>
              <a:t>dum</a:t>
            </a:r>
            <a:r>
              <a:rPr lang="en-US" sz="3900" dirty="0"/>
              <a:t>, </a:t>
            </a:r>
            <a:r>
              <a:rPr lang="en-US" sz="3900" dirty="0" err="1"/>
              <a:t>thlacamnak</a:t>
            </a:r>
            <a:r>
              <a:rPr lang="en-US" sz="3900" dirty="0"/>
              <a:t> </a:t>
            </a:r>
            <a:r>
              <a:rPr lang="en-US" sz="3900" dirty="0" err="1"/>
              <a:t>dum</a:t>
            </a:r>
            <a:r>
              <a:rPr lang="en-US" sz="3900" dirty="0"/>
              <a:t>, Maw </a:t>
            </a:r>
            <a:r>
              <a:rPr lang="en-US" sz="3900" dirty="0" err="1"/>
              <a:t>aa</a:t>
            </a:r>
            <a:r>
              <a:rPr lang="en-US" sz="3900" dirty="0"/>
              <a:t> </a:t>
            </a:r>
            <a:r>
              <a:rPr lang="en-US" sz="3900" dirty="0" err="1"/>
              <a:t>dawh</a:t>
            </a:r>
            <a:r>
              <a:rPr lang="en-US" sz="3900" dirty="0"/>
              <a:t> </a:t>
            </a:r>
            <a:r>
              <a:rPr lang="en-US" sz="3900" dirty="0" err="1"/>
              <a:t>bikmi</a:t>
            </a:r>
            <a:r>
              <a:rPr lang="en-US" sz="3900" dirty="0"/>
              <a:t> </a:t>
            </a:r>
            <a:r>
              <a:rPr lang="en-US" sz="3900" dirty="0" err="1"/>
              <a:t>thlacamnak</a:t>
            </a:r>
            <a:r>
              <a:rPr lang="en-US" sz="3900" dirty="0"/>
              <a:t> </a:t>
            </a:r>
            <a:r>
              <a:rPr lang="en-US" sz="3900" dirty="0" err="1"/>
              <a:t>dum</a:t>
            </a:r>
            <a:r>
              <a:rPr lang="en-US" sz="3900" dirty="0"/>
              <a:t>, </a:t>
            </a:r>
            <a:r>
              <a:rPr lang="en-US" sz="3900" dirty="0" err="1"/>
              <a:t>Khamhtu</a:t>
            </a:r>
            <a:r>
              <a:rPr lang="en-US" sz="3900" dirty="0"/>
              <a:t>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hngah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</a:t>
            </a:r>
            <a:r>
              <a:rPr lang="en-US" sz="3900" dirty="0" err="1"/>
              <a:t>Kutka</a:t>
            </a:r>
            <a:r>
              <a:rPr lang="en-US" sz="3900" dirty="0"/>
              <a:t> cu a </a:t>
            </a:r>
            <a:r>
              <a:rPr lang="en-US" sz="3900" dirty="0" err="1"/>
              <a:t>hun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</a:t>
            </a:r>
            <a:r>
              <a:rPr lang="en-US" sz="3900" dirty="0" err="1"/>
              <a:t>Khi</a:t>
            </a:r>
            <a:r>
              <a:rPr lang="en-US" sz="3900" dirty="0"/>
              <a:t> </a:t>
            </a:r>
            <a:r>
              <a:rPr lang="en-US" sz="3900" dirty="0" err="1"/>
              <a:t>aa</a:t>
            </a:r>
            <a:r>
              <a:rPr lang="en-US" sz="3900" dirty="0"/>
              <a:t> </a:t>
            </a:r>
            <a:r>
              <a:rPr lang="en-US" sz="3900" dirty="0" err="1"/>
              <a:t>dawhmi</a:t>
            </a:r>
            <a:r>
              <a:rPr lang="en-US" sz="3900" dirty="0"/>
              <a:t> </a:t>
            </a:r>
            <a:r>
              <a:rPr lang="en-US" sz="3900" dirty="0" err="1"/>
              <a:t>thlacamnak</a:t>
            </a:r>
            <a:r>
              <a:rPr lang="en-US" sz="3900" dirty="0"/>
              <a:t> </a:t>
            </a:r>
            <a:r>
              <a:rPr lang="en-US" sz="3900" dirty="0" err="1"/>
              <a:t>dum</a:t>
            </a:r>
            <a:r>
              <a:rPr lang="en-US" sz="3900" dirty="0"/>
              <a:t> ah.</a:t>
            </a:r>
          </a:p>
        </p:txBody>
      </p:sp>
    </p:spTree>
  </p:cSld>
  <p:clrMapOvr>
    <a:masterClrMapping/>
  </p:clrMapOvr>
</p:sld>
</file>

<file path=ppt/slides/slide24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Jesuh</a:t>
            </a:r>
            <a:r>
              <a:rPr lang="en-US" sz="3900" dirty="0"/>
              <a:t>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hngahnak</a:t>
            </a:r>
            <a:r>
              <a:rPr lang="en-US" sz="3900" dirty="0"/>
              <a:t> </a:t>
            </a:r>
            <a:r>
              <a:rPr lang="en-US" sz="3900" dirty="0" err="1"/>
              <a:t>dum</a:t>
            </a:r>
            <a:r>
              <a:rPr lang="en-US" sz="3900" dirty="0"/>
              <a:t> cu a um, </a:t>
            </a:r>
            <a:r>
              <a:rPr lang="en-US" sz="3900" dirty="0" err="1"/>
              <a:t>Thilrit</a:t>
            </a:r>
            <a:r>
              <a:rPr lang="en-US" sz="3900" dirty="0"/>
              <a:t> he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luhnak</a:t>
            </a:r>
            <a:r>
              <a:rPr lang="en-US" sz="3900" dirty="0"/>
              <a:t> </a:t>
            </a:r>
            <a:r>
              <a:rPr lang="en-US" sz="3900" dirty="0" err="1"/>
              <a:t>dum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,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hmurka</a:t>
            </a:r>
            <a:r>
              <a:rPr lang="en-US" sz="3900" dirty="0"/>
              <a:t> in </a:t>
            </a:r>
            <a:r>
              <a:rPr lang="en-US" sz="3900" dirty="0" err="1"/>
              <a:t>hnemhnak</a:t>
            </a:r>
            <a:r>
              <a:rPr lang="en-US" sz="3900" dirty="0"/>
              <a:t> </a:t>
            </a:r>
            <a:r>
              <a:rPr lang="en-US" sz="3900" dirty="0" err="1"/>
              <a:t>bia</a:t>
            </a:r>
            <a:r>
              <a:rPr lang="en-US" sz="3900" dirty="0"/>
              <a:t> ka </a:t>
            </a:r>
            <a:r>
              <a:rPr lang="en-US" sz="3900" dirty="0" err="1"/>
              <a:t>theih</a:t>
            </a:r>
            <a:r>
              <a:rPr lang="en-US" sz="3900" dirty="0"/>
              <a:t>, </a:t>
            </a:r>
            <a:r>
              <a:rPr lang="en-US" sz="3900" dirty="0" err="1"/>
              <a:t>Aa</a:t>
            </a:r>
            <a:r>
              <a:rPr lang="en-US" sz="3900" dirty="0"/>
              <a:t> </a:t>
            </a:r>
            <a:r>
              <a:rPr lang="en-US" sz="3900" dirty="0" err="1"/>
              <a:t>dawhmi</a:t>
            </a:r>
            <a:r>
              <a:rPr lang="en-US" sz="3900" dirty="0"/>
              <a:t> </a:t>
            </a:r>
            <a:r>
              <a:rPr lang="en-US" sz="3900" dirty="0" err="1"/>
              <a:t>thlacamnak</a:t>
            </a:r>
            <a:r>
              <a:rPr lang="en-US" sz="3900" dirty="0"/>
              <a:t> </a:t>
            </a:r>
            <a:r>
              <a:rPr lang="en-US" sz="3900" dirty="0" err="1"/>
              <a:t>dum</a:t>
            </a:r>
            <a:r>
              <a:rPr lang="en-US" sz="3900" dirty="0"/>
              <a:t> </a:t>
            </a:r>
            <a:r>
              <a:rPr lang="en-US" sz="3900" dirty="0" err="1"/>
              <a:t>chungah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4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Maw </a:t>
            </a:r>
            <a:r>
              <a:rPr lang="en-US" sz="3900" dirty="0" err="1"/>
              <a:t>aa</a:t>
            </a:r>
            <a:r>
              <a:rPr lang="en-US" sz="3900" dirty="0"/>
              <a:t> </a:t>
            </a:r>
            <a:r>
              <a:rPr lang="en-US" sz="3900" dirty="0" err="1"/>
              <a:t>dawhmi</a:t>
            </a:r>
            <a:r>
              <a:rPr lang="en-US" sz="3900" dirty="0"/>
              <a:t> </a:t>
            </a:r>
            <a:r>
              <a:rPr lang="en-US" sz="3900" dirty="0" err="1"/>
              <a:t>thlacamnak</a:t>
            </a:r>
            <a:r>
              <a:rPr lang="en-US" sz="3900" dirty="0"/>
              <a:t> </a:t>
            </a:r>
            <a:r>
              <a:rPr lang="en-US" sz="3900" dirty="0" err="1"/>
              <a:t>dum</a:t>
            </a:r>
            <a:r>
              <a:rPr lang="en-US" sz="3900" dirty="0"/>
              <a:t>, </a:t>
            </a:r>
            <a:r>
              <a:rPr lang="en-US" sz="3900" dirty="0" err="1"/>
              <a:t>thlacamnak</a:t>
            </a:r>
            <a:r>
              <a:rPr lang="en-US" sz="3900" dirty="0"/>
              <a:t> </a:t>
            </a:r>
            <a:r>
              <a:rPr lang="en-US" sz="3900" dirty="0" err="1"/>
              <a:t>dum</a:t>
            </a:r>
            <a:r>
              <a:rPr lang="en-US" sz="3900" dirty="0"/>
              <a:t>, Maw </a:t>
            </a:r>
            <a:r>
              <a:rPr lang="en-US" sz="3900" dirty="0" err="1"/>
              <a:t>aa</a:t>
            </a:r>
            <a:r>
              <a:rPr lang="en-US" sz="3900" dirty="0"/>
              <a:t> </a:t>
            </a:r>
            <a:r>
              <a:rPr lang="en-US" sz="3900" dirty="0" err="1"/>
              <a:t>dawh</a:t>
            </a:r>
            <a:r>
              <a:rPr lang="en-US" sz="3900" dirty="0"/>
              <a:t> </a:t>
            </a:r>
            <a:r>
              <a:rPr lang="en-US" sz="3900" dirty="0" err="1"/>
              <a:t>bikmi</a:t>
            </a:r>
            <a:r>
              <a:rPr lang="en-US" sz="3900" dirty="0"/>
              <a:t> </a:t>
            </a:r>
            <a:r>
              <a:rPr lang="en-US" sz="3900" dirty="0" err="1"/>
              <a:t>thlacamnak</a:t>
            </a:r>
            <a:r>
              <a:rPr lang="en-US" sz="3900" dirty="0"/>
              <a:t> </a:t>
            </a:r>
            <a:r>
              <a:rPr lang="en-US" sz="3900" dirty="0" err="1"/>
              <a:t>dum</a:t>
            </a:r>
            <a:r>
              <a:rPr lang="en-US" sz="3900" dirty="0"/>
              <a:t>, </a:t>
            </a:r>
            <a:r>
              <a:rPr lang="en-US" sz="3900" dirty="0" err="1"/>
              <a:t>Khamhtu</a:t>
            </a:r>
            <a:r>
              <a:rPr lang="en-US" sz="3900" dirty="0"/>
              <a:t>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hngah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</a:t>
            </a:r>
            <a:r>
              <a:rPr lang="en-US" sz="3900" dirty="0" err="1"/>
              <a:t>Kutka</a:t>
            </a:r>
            <a:r>
              <a:rPr lang="en-US" sz="3900" dirty="0"/>
              <a:t> cu a </a:t>
            </a:r>
            <a:r>
              <a:rPr lang="en-US" sz="3900" dirty="0" err="1"/>
              <a:t>hun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</a:t>
            </a:r>
            <a:r>
              <a:rPr lang="en-US" sz="3900" dirty="0" err="1"/>
              <a:t>Khi</a:t>
            </a:r>
            <a:r>
              <a:rPr lang="en-US" sz="3900" dirty="0"/>
              <a:t> </a:t>
            </a:r>
            <a:r>
              <a:rPr lang="en-US" sz="3900" dirty="0" err="1"/>
              <a:t>aa</a:t>
            </a:r>
            <a:r>
              <a:rPr lang="en-US" sz="3900" dirty="0"/>
              <a:t> </a:t>
            </a:r>
            <a:r>
              <a:rPr lang="en-US" sz="3900" dirty="0" err="1"/>
              <a:t>dawhmi</a:t>
            </a:r>
            <a:r>
              <a:rPr lang="en-US" sz="3900" dirty="0"/>
              <a:t> </a:t>
            </a:r>
            <a:r>
              <a:rPr lang="en-US" sz="3900" dirty="0" err="1"/>
              <a:t>thlacamnak</a:t>
            </a:r>
            <a:r>
              <a:rPr lang="en-US" sz="3900" dirty="0"/>
              <a:t> </a:t>
            </a:r>
            <a:r>
              <a:rPr lang="en-US" sz="3900" dirty="0" err="1"/>
              <a:t>dum</a:t>
            </a:r>
            <a:r>
              <a:rPr lang="en-US" sz="3900" dirty="0"/>
              <a:t> ah.</a:t>
            </a:r>
          </a:p>
        </p:txBody>
      </p:sp>
    </p:spTree>
  </p:cSld>
  <p:clrMapOvr>
    <a:masterClrMapping/>
  </p:clrMapOvr>
</p:sld>
</file>

<file path=ppt/slides/slide24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Jesuh</a:t>
            </a:r>
            <a:r>
              <a:rPr lang="en-US" sz="3900" dirty="0"/>
              <a:t>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hngahnak</a:t>
            </a:r>
            <a:r>
              <a:rPr lang="en-US" sz="3900" dirty="0"/>
              <a:t> </a:t>
            </a:r>
            <a:r>
              <a:rPr lang="en-US" sz="3900" dirty="0" err="1"/>
              <a:t>dum</a:t>
            </a:r>
            <a:r>
              <a:rPr lang="en-US" sz="3900" dirty="0"/>
              <a:t> cu a um, Amah ton </a:t>
            </a:r>
            <a:r>
              <a:rPr lang="en-US" sz="3900" dirty="0" err="1"/>
              <a:t>awkah</a:t>
            </a:r>
            <a:r>
              <a:rPr lang="en-US" sz="3900" dirty="0"/>
              <a:t> </a:t>
            </a:r>
            <a:r>
              <a:rPr lang="en-US" sz="3900" dirty="0" err="1"/>
              <a:t>nang</a:t>
            </a:r>
            <a:r>
              <a:rPr lang="en-US" sz="3900" dirty="0"/>
              <a:t> </a:t>
            </a:r>
            <a:r>
              <a:rPr lang="en-US" sz="3900" dirty="0" err="1"/>
              <a:t>zong</a:t>
            </a:r>
            <a:r>
              <a:rPr lang="en-US" sz="3900" dirty="0"/>
              <a:t> an </a:t>
            </a:r>
            <a:r>
              <a:rPr lang="en-US" sz="3900" dirty="0" err="1"/>
              <a:t>auh</a:t>
            </a:r>
            <a:r>
              <a:rPr lang="en-US" sz="3900" dirty="0"/>
              <a:t>, A </a:t>
            </a:r>
            <a:r>
              <a:rPr lang="en-US" sz="3900" dirty="0" err="1"/>
              <a:t>hmai</a:t>
            </a:r>
            <a:r>
              <a:rPr lang="en-US" sz="3900" dirty="0"/>
              <a:t> ah kun in </a:t>
            </a:r>
            <a:r>
              <a:rPr lang="en-US" sz="3900" dirty="0" err="1"/>
              <a:t>thluachuahnak</a:t>
            </a:r>
            <a:r>
              <a:rPr lang="en-US" sz="3900" dirty="0"/>
              <a:t> co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Aa</a:t>
            </a:r>
            <a:r>
              <a:rPr lang="en-US" sz="3900" dirty="0"/>
              <a:t> </a:t>
            </a:r>
            <a:r>
              <a:rPr lang="en-US" sz="3900" dirty="0" err="1"/>
              <a:t>dawhmi</a:t>
            </a:r>
            <a:r>
              <a:rPr lang="en-US" sz="3900" dirty="0"/>
              <a:t> </a:t>
            </a:r>
            <a:r>
              <a:rPr lang="en-US" sz="3900" dirty="0" err="1"/>
              <a:t>thlacamnak</a:t>
            </a:r>
            <a:r>
              <a:rPr lang="en-US" sz="3900" dirty="0"/>
              <a:t> </a:t>
            </a:r>
            <a:r>
              <a:rPr lang="en-US" sz="3900" dirty="0" err="1"/>
              <a:t>dum</a:t>
            </a:r>
            <a:r>
              <a:rPr lang="en-US" sz="3900" dirty="0"/>
              <a:t> </a:t>
            </a:r>
            <a:r>
              <a:rPr lang="en-US" sz="3900" dirty="0" err="1"/>
              <a:t>chungah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4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Maw </a:t>
            </a:r>
            <a:r>
              <a:rPr lang="en-US" sz="3900" dirty="0" err="1"/>
              <a:t>aa</a:t>
            </a:r>
            <a:r>
              <a:rPr lang="en-US" sz="3900" dirty="0"/>
              <a:t> </a:t>
            </a:r>
            <a:r>
              <a:rPr lang="en-US" sz="3900" dirty="0" err="1"/>
              <a:t>dawhmi</a:t>
            </a:r>
            <a:r>
              <a:rPr lang="en-US" sz="3900" dirty="0"/>
              <a:t> </a:t>
            </a:r>
            <a:r>
              <a:rPr lang="en-US" sz="3900" dirty="0" err="1"/>
              <a:t>thlacamnak</a:t>
            </a:r>
            <a:r>
              <a:rPr lang="en-US" sz="3900" dirty="0"/>
              <a:t> </a:t>
            </a:r>
            <a:r>
              <a:rPr lang="en-US" sz="3900" dirty="0" err="1"/>
              <a:t>dum</a:t>
            </a:r>
            <a:r>
              <a:rPr lang="en-US" sz="3900" dirty="0"/>
              <a:t>, </a:t>
            </a:r>
            <a:r>
              <a:rPr lang="en-US" sz="3900" dirty="0" err="1"/>
              <a:t>thlacamnak</a:t>
            </a:r>
            <a:r>
              <a:rPr lang="en-US" sz="3900" dirty="0"/>
              <a:t> </a:t>
            </a:r>
            <a:r>
              <a:rPr lang="en-US" sz="3900" dirty="0" err="1"/>
              <a:t>dum</a:t>
            </a:r>
            <a:r>
              <a:rPr lang="en-US" sz="3900" dirty="0"/>
              <a:t>, Maw </a:t>
            </a:r>
            <a:r>
              <a:rPr lang="en-US" sz="3900" dirty="0" err="1"/>
              <a:t>aa</a:t>
            </a:r>
            <a:r>
              <a:rPr lang="en-US" sz="3900" dirty="0"/>
              <a:t> </a:t>
            </a:r>
            <a:r>
              <a:rPr lang="en-US" sz="3900" dirty="0" err="1"/>
              <a:t>dawh</a:t>
            </a:r>
            <a:r>
              <a:rPr lang="en-US" sz="3900" dirty="0"/>
              <a:t> </a:t>
            </a:r>
            <a:r>
              <a:rPr lang="en-US" sz="3900" dirty="0" err="1"/>
              <a:t>bikmi</a:t>
            </a:r>
            <a:r>
              <a:rPr lang="en-US" sz="3900" dirty="0"/>
              <a:t> </a:t>
            </a:r>
            <a:r>
              <a:rPr lang="en-US" sz="3900" dirty="0" err="1"/>
              <a:t>thlacamnak</a:t>
            </a:r>
            <a:r>
              <a:rPr lang="en-US" sz="3900" dirty="0"/>
              <a:t> </a:t>
            </a:r>
            <a:r>
              <a:rPr lang="en-US" sz="3900" dirty="0" err="1"/>
              <a:t>dum</a:t>
            </a:r>
            <a:r>
              <a:rPr lang="en-US" sz="3900" dirty="0"/>
              <a:t>, </a:t>
            </a:r>
            <a:r>
              <a:rPr lang="en-US" sz="3900" dirty="0" err="1"/>
              <a:t>Khamhtu</a:t>
            </a:r>
            <a:r>
              <a:rPr lang="en-US" sz="3900" dirty="0"/>
              <a:t>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hngah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</a:t>
            </a:r>
            <a:r>
              <a:rPr lang="en-US" sz="3900" dirty="0" err="1"/>
              <a:t>Kutka</a:t>
            </a:r>
            <a:r>
              <a:rPr lang="en-US" sz="3900" dirty="0"/>
              <a:t> cu a </a:t>
            </a:r>
            <a:r>
              <a:rPr lang="en-US" sz="3900" dirty="0" err="1"/>
              <a:t>hun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</a:t>
            </a:r>
            <a:r>
              <a:rPr lang="en-US" sz="3900" dirty="0" err="1"/>
              <a:t>Khi</a:t>
            </a:r>
            <a:r>
              <a:rPr lang="en-US" sz="3900" dirty="0"/>
              <a:t> </a:t>
            </a:r>
            <a:r>
              <a:rPr lang="en-US" sz="3900" dirty="0" err="1"/>
              <a:t>aa</a:t>
            </a:r>
            <a:r>
              <a:rPr lang="en-US" sz="3900" dirty="0"/>
              <a:t> </a:t>
            </a:r>
            <a:r>
              <a:rPr lang="en-US" sz="3900" dirty="0" err="1"/>
              <a:t>dawhmi</a:t>
            </a:r>
            <a:r>
              <a:rPr lang="en-US" sz="3900" dirty="0"/>
              <a:t> </a:t>
            </a:r>
            <a:r>
              <a:rPr lang="en-US" sz="3900" dirty="0" err="1"/>
              <a:t>thlacamnak</a:t>
            </a:r>
            <a:r>
              <a:rPr lang="en-US" sz="3900" dirty="0"/>
              <a:t> </a:t>
            </a:r>
            <a:r>
              <a:rPr lang="en-US" sz="3900" dirty="0" err="1"/>
              <a:t>dum</a:t>
            </a:r>
            <a:r>
              <a:rPr lang="en-US" sz="3900" dirty="0"/>
              <a:t> ah.</a:t>
            </a:r>
          </a:p>
        </p:txBody>
      </p:sp>
    </p:spTree>
  </p:cSld>
  <p:clrMapOvr>
    <a:masterClrMapping/>
  </p:clrMapOvr>
</p:sld>
</file>

<file path=ppt/slides/slide24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24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307. JESUH KAN HAWI THA BIK A SI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F</a:t>
            </a:r>
          </a:p>
        </p:txBody>
      </p:sp>
    </p:spTree>
  </p:cSld>
  <p:clrMapOvr>
    <a:masterClrMapping/>
  </p:clrMapOvr>
</p:sld>
</file>

<file path=ppt/slides/slide24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Kannih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sual</a:t>
            </a:r>
            <a:r>
              <a:rPr lang="en-US" sz="3900" dirty="0"/>
              <a:t> </a:t>
            </a:r>
            <a:r>
              <a:rPr lang="en-US" sz="3900" dirty="0" err="1"/>
              <a:t>sifah</a:t>
            </a:r>
            <a:r>
              <a:rPr lang="en-US" sz="3900" dirty="0"/>
              <a:t> </a:t>
            </a:r>
            <a:r>
              <a:rPr lang="en-US" sz="3900" dirty="0" err="1"/>
              <a:t>ingtu</a:t>
            </a:r>
            <a:r>
              <a:rPr lang="en-US" sz="3900" dirty="0"/>
              <a:t>, Kan </a:t>
            </a:r>
            <a:r>
              <a:rPr lang="en-US" sz="3900" dirty="0" err="1"/>
              <a:t>hawi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sinah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duh </a:t>
            </a:r>
            <a:r>
              <a:rPr lang="en-US" sz="3900" dirty="0" err="1"/>
              <a:t>vialte</a:t>
            </a:r>
            <a:r>
              <a:rPr lang="en-US" sz="3900" dirty="0"/>
              <a:t> Hal ah </a:t>
            </a:r>
            <a:r>
              <a:rPr lang="en-US" sz="3900" dirty="0" err="1"/>
              <a:t>cun</a:t>
            </a:r>
            <a:r>
              <a:rPr lang="en-US" sz="3900" dirty="0"/>
              <a:t> a </a:t>
            </a:r>
            <a:r>
              <a:rPr lang="en-US" sz="3900" dirty="0" err="1"/>
              <a:t>tha</a:t>
            </a:r>
            <a:r>
              <a:rPr lang="en-US" sz="3900" dirty="0"/>
              <a:t> </a:t>
            </a:r>
            <a:r>
              <a:rPr lang="en-US" sz="3900" dirty="0" err="1"/>
              <a:t>dah</a:t>
            </a:r>
            <a:r>
              <a:rPr lang="en-US" sz="3900" dirty="0"/>
              <a:t> </a:t>
            </a:r>
            <a:r>
              <a:rPr lang="en-US" sz="3900" dirty="0" err="1"/>
              <a:t>ngai</a:t>
            </a:r>
            <a:r>
              <a:rPr lang="en-US" sz="3900" dirty="0"/>
              <a:t>, </a:t>
            </a:r>
            <a:r>
              <a:rPr lang="en-US" sz="3900" dirty="0" err="1"/>
              <a:t>Hna-ngamnak</a:t>
            </a:r>
            <a:r>
              <a:rPr lang="en-US" sz="3900" dirty="0"/>
              <a:t> </a:t>
            </a:r>
            <a:r>
              <a:rPr lang="en-US" sz="3900" dirty="0" err="1"/>
              <a:t>tampi</a:t>
            </a:r>
            <a:r>
              <a:rPr lang="en-US" sz="3900" dirty="0"/>
              <a:t> um loin, </a:t>
            </a:r>
            <a:r>
              <a:rPr lang="en-US" sz="3900" dirty="0" err="1"/>
              <a:t>Fahnak</a:t>
            </a:r>
            <a:r>
              <a:rPr lang="en-US" sz="3900" dirty="0"/>
              <a:t> </a:t>
            </a:r>
            <a:r>
              <a:rPr lang="en-US" sz="3900" dirty="0" err="1"/>
              <a:t>ngaihchiatnak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huah</a:t>
            </a:r>
            <a:r>
              <a:rPr lang="en-US" sz="3900" dirty="0"/>
              <a:t>, Kan duh </a:t>
            </a:r>
            <a:r>
              <a:rPr lang="en-US" sz="3900" dirty="0" err="1"/>
              <a:t>vialte</a:t>
            </a:r>
            <a:r>
              <a:rPr lang="en-US" sz="3900" dirty="0"/>
              <a:t>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sinah</a:t>
            </a:r>
            <a:r>
              <a:rPr lang="en-US" sz="3900" dirty="0"/>
              <a:t>, Hal loin </a:t>
            </a:r>
            <a:r>
              <a:rPr lang="en-US" sz="3900" dirty="0" err="1"/>
              <a:t>kan</a:t>
            </a:r>
            <a:r>
              <a:rPr lang="en-US" sz="3900" dirty="0"/>
              <a:t> um </a:t>
            </a:r>
            <a:r>
              <a:rPr lang="en-US" sz="3900" dirty="0" err="1"/>
              <a:t>caah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4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4213627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800" dirty="0"/>
              <a:t>2. </a:t>
            </a:r>
            <a:r>
              <a:rPr lang="en-US" sz="3800" dirty="0" err="1"/>
              <a:t>Fahnak</a:t>
            </a:r>
            <a:r>
              <a:rPr lang="en-US" sz="3800" dirty="0"/>
              <a:t> le </a:t>
            </a:r>
            <a:r>
              <a:rPr lang="en-US" sz="3800" dirty="0" err="1"/>
              <a:t>tukforh</a:t>
            </a:r>
            <a:r>
              <a:rPr lang="en-US" sz="3800" dirty="0"/>
              <a:t> </a:t>
            </a:r>
            <a:r>
              <a:rPr lang="en-US" sz="3800" dirty="0" err="1"/>
              <a:t>kan</a:t>
            </a:r>
            <a:r>
              <a:rPr lang="en-US" sz="3800" dirty="0"/>
              <a:t> </a:t>
            </a:r>
            <a:r>
              <a:rPr lang="en-US" sz="3800" dirty="0" err="1"/>
              <a:t>huah</a:t>
            </a:r>
            <a:r>
              <a:rPr lang="en-US" sz="3800" dirty="0"/>
              <a:t> maw, </a:t>
            </a:r>
            <a:r>
              <a:rPr lang="en-US" sz="3800" dirty="0" err="1"/>
              <a:t>Hna-hnawhnak</a:t>
            </a:r>
            <a:r>
              <a:rPr lang="en-US" sz="3800" dirty="0"/>
              <a:t> in </a:t>
            </a:r>
            <a:r>
              <a:rPr lang="en-US" sz="3800" dirty="0" err="1"/>
              <a:t>kan</a:t>
            </a:r>
            <a:r>
              <a:rPr lang="en-US" sz="3800" dirty="0"/>
              <a:t> um </a:t>
            </a:r>
            <a:r>
              <a:rPr lang="en-US" sz="3800" dirty="0" err="1"/>
              <a:t>dah</a:t>
            </a:r>
            <a:r>
              <a:rPr lang="en-US" sz="3800" dirty="0"/>
              <a:t>? Kan lung </a:t>
            </a:r>
            <a:r>
              <a:rPr lang="en-US" sz="3800" dirty="0" err="1"/>
              <a:t>belte</a:t>
            </a:r>
            <a:r>
              <a:rPr lang="en-US" sz="3800" dirty="0"/>
              <a:t> </a:t>
            </a:r>
            <a:r>
              <a:rPr lang="en-US" sz="3800" dirty="0" err="1"/>
              <a:t>rawk</a:t>
            </a:r>
            <a:r>
              <a:rPr lang="en-US" sz="3800" dirty="0"/>
              <a:t> </a:t>
            </a:r>
            <a:r>
              <a:rPr lang="en-US" sz="3800" dirty="0" err="1"/>
              <a:t>hin</a:t>
            </a:r>
            <a:r>
              <a:rPr lang="en-US" sz="3800" dirty="0"/>
              <a:t> </a:t>
            </a:r>
            <a:r>
              <a:rPr lang="en-US" sz="3800" dirty="0" err="1"/>
              <a:t>hlah</a:t>
            </a:r>
            <a:r>
              <a:rPr lang="en-US" sz="3800" dirty="0"/>
              <a:t> </a:t>
            </a:r>
            <a:r>
              <a:rPr lang="en-US" sz="3800" dirty="0" err="1"/>
              <a:t>seh</a:t>
            </a:r>
            <a:r>
              <a:rPr lang="en-US" sz="3800" dirty="0"/>
              <a:t>, </a:t>
            </a:r>
            <a:r>
              <a:rPr lang="en-US" sz="3800" dirty="0" err="1"/>
              <a:t>Pathian</a:t>
            </a:r>
            <a:r>
              <a:rPr lang="en-US" sz="3800" dirty="0"/>
              <a:t> </a:t>
            </a:r>
            <a:r>
              <a:rPr lang="en-US" sz="3800" dirty="0" err="1"/>
              <a:t>sinah</a:t>
            </a:r>
            <a:r>
              <a:rPr lang="en-US" sz="3800" dirty="0"/>
              <a:t> </a:t>
            </a:r>
            <a:r>
              <a:rPr lang="en-US" sz="3800" dirty="0" err="1"/>
              <a:t>thlacam</a:t>
            </a:r>
            <a:r>
              <a:rPr lang="en-US" sz="3800" dirty="0"/>
              <a:t> u, </a:t>
            </a:r>
            <a:r>
              <a:rPr lang="en-US" sz="3800" dirty="0" err="1"/>
              <a:t>Sifah</a:t>
            </a:r>
            <a:r>
              <a:rPr lang="en-US" sz="3800" dirty="0"/>
              <a:t> </a:t>
            </a:r>
            <a:r>
              <a:rPr lang="en-US" sz="3800" dirty="0" err="1"/>
              <a:t>huahnak</a:t>
            </a:r>
            <a:r>
              <a:rPr lang="en-US" sz="3800" dirty="0"/>
              <a:t> </a:t>
            </a:r>
            <a:r>
              <a:rPr lang="en-US" sz="3800" dirty="0" err="1"/>
              <a:t>kha</a:t>
            </a:r>
            <a:r>
              <a:rPr lang="en-US" sz="3800" dirty="0"/>
              <a:t> an </a:t>
            </a:r>
            <a:r>
              <a:rPr lang="en-US" sz="3800" dirty="0" err="1"/>
              <a:t>chanhtu</a:t>
            </a:r>
            <a:r>
              <a:rPr lang="en-US" sz="3800" dirty="0"/>
              <a:t>, </a:t>
            </a:r>
            <a:r>
              <a:rPr lang="en-US" sz="3800" dirty="0" err="1"/>
              <a:t>Hawi</a:t>
            </a:r>
            <a:r>
              <a:rPr lang="en-US" sz="3800" dirty="0"/>
              <a:t> </a:t>
            </a:r>
            <a:r>
              <a:rPr lang="en-US" sz="3800" dirty="0" err="1"/>
              <a:t>khuazei</a:t>
            </a:r>
            <a:r>
              <a:rPr lang="en-US" sz="3800" dirty="0"/>
              <a:t> ah </a:t>
            </a:r>
            <a:r>
              <a:rPr lang="en-US" sz="3800" dirty="0" err="1"/>
              <a:t>na</a:t>
            </a:r>
            <a:r>
              <a:rPr lang="en-US" sz="3800" dirty="0"/>
              <a:t> </a:t>
            </a:r>
            <a:r>
              <a:rPr lang="en-US" sz="3800" dirty="0" err="1"/>
              <a:t>hmu</a:t>
            </a:r>
            <a:r>
              <a:rPr lang="en-US" sz="3800" dirty="0"/>
              <a:t> maw, Kan </a:t>
            </a:r>
            <a:r>
              <a:rPr lang="en-US" sz="3800" dirty="0" err="1"/>
              <a:t>ngaih-chiatnak</a:t>
            </a:r>
            <a:r>
              <a:rPr lang="en-US" sz="3800" dirty="0"/>
              <a:t> </a:t>
            </a:r>
            <a:r>
              <a:rPr lang="en-US" sz="3800" dirty="0" err="1"/>
              <a:t>kha</a:t>
            </a:r>
            <a:r>
              <a:rPr lang="en-US" sz="3800" dirty="0"/>
              <a:t> </a:t>
            </a:r>
            <a:r>
              <a:rPr lang="en-US" sz="3800" dirty="0" err="1"/>
              <a:t>Jesuh</a:t>
            </a:r>
            <a:r>
              <a:rPr lang="en-US" sz="3800" dirty="0"/>
              <a:t> </a:t>
            </a:r>
            <a:r>
              <a:rPr lang="en-US" sz="3800" dirty="0" err="1"/>
              <a:t>hngal</a:t>
            </a:r>
            <a:r>
              <a:rPr lang="en-US" sz="3800" dirty="0"/>
              <a:t>, </a:t>
            </a:r>
            <a:r>
              <a:rPr lang="en-US" sz="3800" dirty="0" err="1"/>
              <a:t>Pathian</a:t>
            </a:r>
            <a:r>
              <a:rPr lang="en-US" sz="3800" dirty="0"/>
              <a:t> </a:t>
            </a:r>
            <a:r>
              <a:rPr lang="en-US" sz="3800" dirty="0" err="1"/>
              <a:t>sinah</a:t>
            </a:r>
            <a:r>
              <a:rPr lang="en-US" sz="3800" dirty="0"/>
              <a:t> </a:t>
            </a:r>
            <a:r>
              <a:rPr lang="en-US" sz="3800" dirty="0" err="1"/>
              <a:t>thlacam</a:t>
            </a:r>
            <a:r>
              <a:rPr lang="en-US" sz="3800" dirty="0"/>
              <a:t> u.</a:t>
            </a:r>
          </a:p>
        </p:txBody>
      </p:sp>
    </p:spTree>
  </p:cSld>
  <p:clrMapOvr>
    <a:masterClrMapping/>
  </p:clrMapOvr>
</p:sld>
</file>

<file path=ppt/slides/slide24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Zaang</a:t>
            </a:r>
            <a:r>
              <a:rPr lang="en-US" sz="3900" dirty="0"/>
              <a:t> </a:t>
            </a:r>
            <a:r>
              <a:rPr lang="en-US" sz="3900" dirty="0" err="1"/>
              <a:t>ngei</a:t>
            </a:r>
            <a:r>
              <a:rPr lang="en-US" sz="3900" dirty="0"/>
              <a:t> </a:t>
            </a:r>
            <a:r>
              <a:rPr lang="en-US" sz="3900" dirty="0" err="1"/>
              <a:t>lomi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cio</a:t>
            </a:r>
            <a:r>
              <a:rPr lang="en-US" sz="3900" dirty="0"/>
              <a:t> maw, Kan </a:t>
            </a:r>
            <a:r>
              <a:rPr lang="en-US" sz="3900" dirty="0" err="1"/>
              <a:t>thil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</a:t>
            </a:r>
            <a:r>
              <a:rPr lang="en-US" sz="3900" dirty="0" err="1"/>
              <a:t>rit</a:t>
            </a:r>
            <a:r>
              <a:rPr lang="en-US" sz="3900" dirty="0"/>
              <a:t> </a:t>
            </a:r>
            <a:r>
              <a:rPr lang="en-US" sz="3900" dirty="0" err="1"/>
              <a:t>tuk</a:t>
            </a:r>
            <a:r>
              <a:rPr lang="en-US" sz="3900" dirty="0"/>
              <a:t> </a:t>
            </a:r>
            <a:r>
              <a:rPr lang="en-US" sz="3900" dirty="0" err="1"/>
              <a:t>dah</a:t>
            </a:r>
            <a:r>
              <a:rPr lang="en-US" sz="3900" dirty="0"/>
              <a:t>? </a:t>
            </a:r>
            <a:r>
              <a:rPr lang="en-US" sz="3900" dirty="0" err="1"/>
              <a:t>Asungmi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Khamhtu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, A </a:t>
            </a:r>
            <a:r>
              <a:rPr lang="en-US" sz="3900" dirty="0" err="1"/>
              <a:t>ngaih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hal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. Kan </a:t>
            </a:r>
            <a:r>
              <a:rPr lang="en-US" sz="3900" dirty="0" err="1"/>
              <a:t>hawi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an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hlawt</a:t>
            </a:r>
            <a:r>
              <a:rPr lang="en-US" sz="3900" dirty="0"/>
              <a:t> </a:t>
            </a:r>
            <a:r>
              <a:rPr lang="en-US" sz="3900" dirty="0" err="1"/>
              <a:t>ahcun</a:t>
            </a:r>
            <a:r>
              <a:rPr lang="en-US" sz="3900" dirty="0"/>
              <a:t>,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sinah</a:t>
            </a:r>
            <a:r>
              <a:rPr lang="en-US" sz="3900" dirty="0"/>
              <a:t> </a:t>
            </a:r>
            <a:r>
              <a:rPr lang="en-US" sz="3900" dirty="0" err="1"/>
              <a:t>chim</a:t>
            </a:r>
            <a:r>
              <a:rPr lang="en-US" sz="3900" dirty="0"/>
              <a:t> u, </a:t>
            </a:r>
            <a:r>
              <a:rPr lang="en-US" sz="3900" dirty="0" err="1"/>
              <a:t>Akut</a:t>
            </a:r>
            <a:r>
              <a:rPr lang="en-US" sz="3900" dirty="0"/>
              <a:t> in an </a:t>
            </a:r>
            <a:r>
              <a:rPr lang="en-US" sz="3900" dirty="0" err="1"/>
              <a:t>lak</a:t>
            </a:r>
            <a:r>
              <a:rPr lang="en-US" sz="3900" dirty="0"/>
              <a:t> an </a:t>
            </a:r>
            <a:r>
              <a:rPr lang="en-US" sz="3900" dirty="0" err="1"/>
              <a:t>pom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Hna-ngamnak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</a:t>
            </a:r>
            <a:r>
              <a:rPr lang="en-US" sz="3900" dirty="0" err="1"/>
              <a:t>ta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4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24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308. PATHIAN CU ZUM TUAH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A</a:t>
            </a:r>
          </a:p>
        </p:txBody>
      </p:sp>
    </p:spTree>
  </p:cSld>
  <p:clrMapOvr>
    <a:masterClrMapping/>
  </p:clrMapOvr>
</p:sld>
</file>

<file path=ppt/slides/slide24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zum</a:t>
            </a:r>
            <a:r>
              <a:rPr lang="en-US" sz="3900" dirty="0"/>
              <a:t> u, </a:t>
            </a:r>
            <a:r>
              <a:rPr lang="en-US" sz="3900" dirty="0" err="1"/>
              <a:t>dawtmi</a:t>
            </a:r>
            <a:r>
              <a:rPr lang="en-US" sz="3900" dirty="0"/>
              <a:t> </a:t>
            </a:r>
            <a:r>
              <a:rPr lang="en-US" sz="3900" dirty="0" err="1"/>
              <a:t>fa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, </a:t>
            </a:r>
            <a:r>
              <a:rPr lang="en-US" sz="3900" dirty="0" err="1"/>
              <a:t>Zum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Amah </a:t>
            </a:r>
            <a:r>
              <a:rPr lang="en-US" sz="3900" dirty="0" err="1"/>
              <a:t>nih</a:t>
            </a:r>
            <a:r>
              <a:rPr lang="en-US" sz="3900" dirty="0"/>
              <a:t> lam an </a:t>
            </a:r>
            <a:r>
              <a:rPr lang="en-US" sz="3900" dirty="0" err="1"/>
              <a:t>hruai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zum</a:t>
            </a:r>
            <a:r>
              <a:rPr lang="en-US" sz="3900" dirty="0"/>
              <a:t> u, </a:t>
            </a:r>
            <a:r>
              <a:rPr lang="en-US" sz="3900" dirty="0" err="1"/>
              <a:t>Thluachuahnak</a:t>
            </a:r>
            <a:r>
              <a:rPr lang="en-US" sz="3900" dirty="0"/>
              <a:t> ca, </a:t>
            </a:r>
            <a:r>
              <a:rPr lang="en-US" sz="3900" dirty="0" err="1"/>
              <a:t>Atu</a:t>
            </a:r>
            <a:r>
              <a:rPr lang="en-US" sz="3900" dirty="0"/>
              <a:t> an </a:t>
            </a:r>
            <a:r>
              <a:rPr lang="en-US" sz="3900" dirty="0" err="1"/>
              <a:t>pek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4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Zum</a:t>
            </a:r>
            <a:r>
              <a:rPr lang="en-US" sz="3900" dirty="0"/>
              <a:t> u,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bia</a:t>
            </a:r>
            <a:r>
              <a:rPr lang="en-US" sz="3900" dirty="0"/>
              <a:t> </a:t>
            </a:r>
            <a:r>
              <a:rPr lang="en-US" sz="3900" dirty="0" err="1"/>
              <a:t>bangin</a:t>
            </a:r>
            <a:r>
              <a:rPr lang="en-US" sz="3900" dirty="0"/>
              <a:t>, </a:t>
            </a:r>
            <a:r>
              <a:rPr lang="en-US" sz="3900" dirty="0" err="1"/>
              <a:t>Nifatin</a:t>
            </a:r>
            <a:r>
              <a:rPr lang="en-US" sz="3900" dirty="0"/>
              <a:t> Amah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zoh</a:t>
            </a:r>
            <a:r>
              <a:rPr lang="en-US" sz="3900" dirty="0"/>
              <a:t> u,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zum</a:t>
            </a:r>
            <a:r>
              <a:rPr lang="en-US" sz="3900" dirty="0"/>
              <a:t> u,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zum</a:t>
            </a:r>
            <a:r>
              <a:rPr lang="en-US" sz="3900" dirty="0"/>
              <a:t> u, Nan lam </a:t>
            </a:r>
            <a:r>
              <a:rPr lang="en-US" sz="3900" dirty="0" err="1"/>
              <a:t>hruaitu</a:t>
            </a:r>
            <a:r>
              <a:rPr lang="en-US" sz="3900" dirty="0"/>
              <a:t> cu a </a:t>
            </a:r>
            <a:r>
              <a:rPr lang="en-US" sz="3900" dirty="0" err="1"/>
              <a:t>si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4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zum</a:t>
            </a:r>
            <a:r>
              <a:rPr lang="en-US" sz="3900" dirty="0"/>
              <a:t> u, </a:t>
            </a:r>
            <a:r>
              <a:rPr lang="en-US" sz="3900" dirty="0" err="1"/>
              <a:t>rawhnak</a:t>
            </a:r>
            <a:r>
              <a:rPr lang="en-US" sz="3900" dirty="0"/>
              <a:t> a </a:t>
            </a:r>
            <a:r>
              <a:rPr lang="en-US" sz="3900" dirty="0" err="1"/>
              <a:t>nai</a:t>
            </a:r>
            <a:r>
              <a:rPr lang="en-US" sz="3900" dirty="0"/>
              <a:t>, </a:t>
            </a:r>
            <a:r>
              <a:rPr lang="en-US" sz="3900" dirty="0" err="1"/>
              <a:t>Zum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A </a:t>
            </a:r>
            <a:r>
              <a:rPr lang="en-US" sz="3900" dirty="0" err="1"/>
              <a:t>vel-ngeihnak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zum</a:t>
            </a:r>
            <a:r>
              <a:rPr lang="en-US" sz="3900" dirty="0"/>
              <a:t> u, </a:t>
            </a:r>
            <a:r>
              <a:rPr lang="en-US" sz="3900" dirty="0" err="1"/>
              <a:t>Harnak</a:t>
            </a:r>
            <a:r>
              <a:rPr lang="en-US" sz="3900" dirty="0"/>
              <a:t> </a:t>
            </a:r>
            <a:r>
              <a:rPr lang="en-US" sz="3900" dirty="0" err="1"/>
              <a:t>caan</a:t>
            </a:r>
            <a:r>
              <a:rPr lang="en-US" sz="3900" dirty="0"/>
              <a:t> ah, A </a:t>
            </a:r>
            <a:r>
              <a:rPr lang="en-US" sz="3900" dirty="0" err="1"/>
              <a:t>thla</a:t>
            </a:r>
            <a:r>
              <a:rPr lang="en-US" sz="3900" dirty="0"/>
              <a:t> in an huh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4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Zum</a:t>
            </a:r>
            <a:r>
              <a:rPr lang="en-US" sz="3900" dirty="0"/>
              <a:t> u,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bia</a:t>
            </a:r>
            <a:r>
              <a:rPr lang="en-US" sz="3900" dirty="0"/>
              <a:t> </a:t>
            </a:r>
            <a:r>
              <a:rPr lang="en-US" sz="3900" dirty="0" err="1"/>
              <a:t>bangin</a:t>
            </a:r>
            <a:r>
              <a:rPr lang="en-US" sz="3900" dirty="0"/>
              <a:t>, </a:t>
            </a:r>
            <a:r>
              <a:rPr lang="en-US" sz="3900" dirty="0" err="1"/>
              <a:t>Nifatin</a:t>
            </a:r>
            <a:r>
              <a:rPr lang="en-US" sz="3900" dirty="0"/>
              <a:t> Amah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zoh</a:t>
            </a:r>
            <a:r>
              <a:rPr lang="en-US" sz="3900" dirty="0"/>
              <a:t> u,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zum</a:t>
            </a:r>
            <a:r>
              <a:rPr lang="en-US" sz="3900" dirty="0"/>
              <a:t> u,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zum</a:t>
            </a:r>
            <a:r>
              <a:rPr lang="en-US" sz="3900" dirty="0"/>
              <a:t> u, Nan lam </a:t>
            </a:r>
            <a:r>
              <a:rPr lang="en-US" sz="3900" dirty="0" err="1"/>
              <a:t>hruaitu</a:t>
            </a:r>
            <a:r>
              <a:rPr lang="en-US" sz="3900" dirty="0"/>
              <a:t> cu a </a:t>
            </a:r>
            <a:r>
              <a:rPr lang="en-US" sz="3900" dirty="0" err="1"/>
              <a:t>si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4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zum</a:t>
            </a:r>
            <a:r>
              <a:rPr lang="en-US" sz="3900" dirty="0"/>
              <a:t> u, </a:t>
            </a:r>
            <a:r>
              <a:rPr lang="en-US" sz="3900" dirty="0" err="1"/>
              <a:t>ngaihchiat</a:t>
            </a:r>
            <a:r>
              <a:rPr lang="en-US" sz="3900" dirty="0"/>
              <a:t> </a:t>
            </a:r>
            <a:r>
              <a:rPr lang="en-US" sz="3900" dirty="0" err="1"/>
              <a:t>zongah</a:t>
            </a:r>
            <a:r>
              <a:rPr lang="en-US" sz="3900" dirty="0"/>
              <a:t>, </a:t>
            </a:r>
            <a:r>
              <a:rPr lang="en-US" sz="3900" dirty="0" err="1"/>
              <a:t>Zum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Lungfahnak</a:t>
            </a:r>
            <a:r>
              <a:rPr lang="en-US" sz="3900" dirty="0"/>
              <a:t> a </a:t>
            </a:r>
            <a:r>
              <a:rPr lang="en-US" sz="3900" dirty="0" err="1"/>
              <a:t>daihter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zum</a:t>
            </a:r>
            <a:r>
              <a:rPr lang="en-US" sz="3900" dirty="0"/>
              <a:t> u, </a:t>
            </a:r>
            <a:r>
              <a:rPr lang="en-US" sz="3900" dirty="0" err="1"/>
              <a:t>Thilrih</a:t>
            </a:r>
            <a:r>
              <a:rPr lang="en-US" sz="3900" dirty="0"/>
              <a:t> </a:t>
            </a:r>
            <a:r>
              <a:rPr lang="en-US" sz="3900" dirty="0" err="1"/>
              <a:t>zongah</a:t>
            </a:r>
            <a:r>
              <a:rPr lang="en-US" sz="3900" dirty="0"/>
              <a:t>, </a:t>
            </a:r>
            <a:r>
              <a:rPr lang="en-US" sz="3900" dirty="0" err="1"/>
              <a:t>Thazang</a:t>
            </a:r>
            <a:r>
              <a:rPr lang="en-US" sz="3900" dirty="0"/>
              <a:t> </a:t>
            </a:r>
            <a:r>
              <a:rPr lang="en-US" sz="3900" dirty="0" err="1"/>
              <a:t>thar</a:t>
            </a:r>
            <a:r>
              <a:rPr lang="en-US" sz="3900" dirty="0"/>
              <a:t>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awkah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4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Zum</a:t>
            </a:r>
            <a:r>
              <a:rPr lang="en-US" sz="3900" dirty="0"/>
              <a:t> u,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bia</a:t>
            </a:r>
            <a:r>
              <a:rPr lang="en-US" sz="3900" dirty="0"/>
              <a:t> </a:t>
            </a:r>
            <a:r>
              <a:rPr lang="en-US" sz="3900" dirty="0" err="1"/>
              <a:t>bangin</a:t>
            </a:r>
            <a:r>
              <a:rPr lang="en-US" sz="3900" dirty="0"/>
              <a:t>, </a:t>
            </a:r>
            <a:r>
              <a:rPr lang="en-US" sz="3900" dirty="0" err="1"/>
              <a:t>Nifatin</a:t>
            </a:r>
            <a:r>
              <a:rPr lang="en-US" sz="3900" dirty="0"/>
              <a:t> Amah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zoh</a:t>
            </a:r>
            <a:r>
              <a:rPr lang="en-US" sz="3900" dirty="0"/>
              <a:t> u,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zum</a:t>
            </a:r>
            <a:r>
              <a:rPr lang="en-US" sz="3900" dirty="0"/>
              <a:t> u,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zum</a:t>
            </a:r>
            <a:r>
              <a:rPr lang="en-US" sz="3900" dirty="0"/>
              <a:t> u, Nan lam </a:t>
            </a:r>
            <a:r>
              <a:rPr lang="en-US" sz="3900" dirty="0" err="1"/>
              <a:t>hruaitu</a:t>
            </a:r>
            <a:r>
              <a:rPr lang="en-US" sz="3900" dirty="0"/>
              <a:t> cu a </a:t>
            </a:r>
            <a:r>
              <a:rPr lang="en-US" sz="3900" dirty="0" err="1"/>
              <a:t>si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4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zum</a:t>
            </a:r>
            <a:r>
              <a:rPr lang="en-US" sz="3900" dirty="0"/>
              <a:t> u, </a:t>
            </a:r>
            <a:r>
              <a:rPr lang="en-US" sz="3900" dirty="0" err="1"/>
              <a:t>Khual</a:t>
            </a:r>
            <a:r>
              <a:rPr lang="en-US" sz="3900" dirty="0"/>
              <a:t> lam </a:t>
            </a:r>
            <a:r>
              <a:rPr lang="en-US" sz="3900" dirty="0" err="1"/>
              <a:t>zongah</a:t>
            </a:r>
            <a:r>
              <a:rPr lang="en-US" sz="3900" dirty="0"/>
              <a:t> </a:t>
            </a:r>
            <a:r>
              <a:rPr lang="en-US" sz="3900" dirty="0" err="1"/>
              <a:t>Zum</a:t>
            </a:r>
            <a:r>
              <a:rPr lang="en-US" sz="3900" dirty="0"/>
              <a:t> u, </a:t>
            </a:r>
            <a:r>
              <a:rPr lang="en-US" sz="3900" dirty="0" err="1"/>
              <a:t>Vel</a:t>
            </a:r>
            <a:r>
              <a:rPr lang="en-US" sz="3900" dirty="0"/>
              <a:t> le </a:t>
            </a:r>
            <a:r>
              <a:rPr lang="en-US" sz="3900" dirty="0" err="1"/>
              <a:t>laksawng</a:t>
            </a:r>
            <a:r>
              <a:rPr lang="en-US" sz="3900" dirty="0"/>
              <a:t> </a:t>
            </a:r>
            <a:r>
              <a:rPr lang="en-US" sz="3900" dirty="0" err="1"/>
              <a:t>nan</a:t>
            </a:r>
            <a:r>
              <a:rPr lang="en-US" sz="3900" dirty="0"/>
              <a:t>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Zum</a:t>
            </a:r>
            <a:r>
              <a:rPr lang="en-US" sz="3900" dirty="0"/>
              <a:t> u, A </a:t>
            </a:r>
            <a:r>
              <a:rPr lang="en-US" sz="3900" dirty="0" err="1"/>
              <a:t>aunak</a:t>
            </a:r>
            <a:r>
              <a:rPr lang="en-US" sz="3900" dirty="0"/>
              <a:t> cu </a:t>
            </a:r>
            <a:r>
              <a:rPr lang="en-US" sz="3900" dirty="0" err="1"/>
              <a:t>ngai</a:t>
            </a:r>
            <a:r>
              <a:rPr lang="en-US" sz="3900" dirty="0"/>
              <a:t> u, </a:t>
            </a:r>
            <a:r>
              <a:rPr lang="en-US" sz="3900" dirty="0" err="1"/>
              <a:t>Vancung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ton </a:t>
            </a:r>
            <a:r>
              <a:rPr lang="en-US" sz="3900" dirty="0" err="1"/>
              <a:t>awk</a:t>
            </a:r>
            <a:r>
              <a:rPr lang="en-US" sz="3900" dirty="0"/>
              <a:t> ah.</a:t>
            </a:r>
          </a:p>
        </p:txBody>
      </p:sp>
    </p:spTree>
  </p:cSld>
  <p:clrMapOvr>
    <a:masterClrMapping/>
  </p:clrMapOvr>
</p:sld>
</file>

<file path=ppt/slides/slide24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Zum</a:t>
            </a:r>
            <a:r>
              <a:rPr lang="en-US" sz="3900" dirty="0"/>
              <a:t> u,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bia</a:t>
            </a:r>
            <a:r>
              <a:rPr lang="en-US" sz="3900" dirty="0"/>
              <a:t> </a:t>
            </a:r>
            <a:r>
              <a:rPr lang="en-US" sz="3900" dirty="0" err="1"/>
              <a:t>bangin</a:t>
            </a:r>
            <a:r>
              <a:rPr lang="en-US" sz="3900" dirty="0"/>
              <a:t>, </a:t>
            </a:r>
            <a:r>
              <a:rPr lang="en-US" sz="3900" dirty="0" err="1"/>
              <a:t>Nifatin</a:t>
            </a:r>
            <a:r>
              <a:rPr lang="en-US" sz="3900" dirty="0"/>
              <a:t> Amah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zoh</a:t>
            </a:r>
            <a:r>
              <a:rPr lang="en-US" sz="3900" dirty="0"/>
              <a:t> u,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zum</a:t>
            </a:r>
            <a:r>
              <a:rPr lang="en-US" sz="3900" dirty="0"/>
              <a:t> u,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zum</a:t>
            </a:r>
            <a:r>
              <a:rPr lang="en-US" sz="3900" dirty="0"/>
              <a:t> u, Nan lam </a:t>
            </a:r>
            <a:r>
              <a:rPr lang="en-US" sz="3900" dirty="0" err="1"/>
              <a:t>hruaitu</a:t>
            </a:r>
            <a:r>
              <a:rPr lang="en-US" sz="3900" dirty="0"/>
              <a:t> cu a </a:t>
            </a:r>
            <a:r>
              <a:rPr lang="en-US" sz="3900" dirty="0" err="1"/>
              <a:t>si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4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24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de-DE" sz="3900" dirty="0"/>
              <a:t>309. ZUNGZAL NANGMAH KAN HERH</a:t>
            </a:r>
          </a:p>
          <a:p>
            <a:r>
              <a:rPr lang="de-DE" sz="3900" dirty="0"/>
              <a:t>Doh is Ab</a:t>
            </a:r>
            <a:endParaRPr lang="en-US" sz="3900" dirty="0"/>
          </a:p>
        </p:txBody>
      </p:sp>
    </p:spTree>
  </p:cSld>
  <p:clrMapOvr>
    <a:masterClrMapping/>
  </p:clrMapOvr>
</p:sld>
</file>

<file path=ppt/slides/slide24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herh</a:t>
            </a:r>
            <a:r>
              <a:rPr lang="en-US" sz="3900" dirty="0"/>
              <a:t>, Nun </a:t>
            </a:r>
            <a:r>
              <a:rPr lang="en-US" sz="3900" dirty="0" err="1"/>
              <a:t>tha</a:t>
            </a:r>
            <a:r>
              <a:rPr lang="en-US" sz="3900" dirty="0"/>
              <a:t> </a:t>
            </a:r>
            <a:r>
              <a:rPr lang="en-US" sz="3900" dirty="0" err="1"/>
              <a:t>Bawipa</a:t>
            </a:r>
            <a:r>
              <a:rPr lang="en-US" sz="3900" dirty="0"/>
              <a:t>, </a:t>
            </a:r>
            <a:r>
              <a:rPr lang="en-US" sz="3900" dirty="0" err="1"/>
              <a:t>Nangmah</a:t>
            </a:r>
            <a:r>
              <a:rPr lang="en-US" sz="3900" dirty="0"/>
              <a:t> aw </a:t>
            </a:r>
            <a:r>
              <a:rPr lang="en-US" sz="3900" dirty="0" err="1"/>
              <a:t>nem</a:t>
            </a:r>
            <a:r>
              <a:rPr lang="en-US" sz="3900" dirty="0"/>
              <a:t> </a:t>
            </a:r>
            <a:r>
              <a:rPr lang="en-US" sz="3900" dirty="0" err="1"/>
              <a:t>lawng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, Ka </a:t>
            </a:r>
            <a:r>
              <a:rPr lang="en-US" sz="3900" dirty="0" err="1"/>
              <a:t>hna-ngamter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4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Kan </a:t>
            </a:r>
            <a:r>
              <a:rPr lang="en-US" sz="3900" dirty="0" err="1"/>
              <a:t>herh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maw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herh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A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herh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</a:t>
            </a:r>
            <a:r>
              <a:rPr lang="en-US" sz="3900" dirty="0" err="1"/>
              <a:t>Atu</a:t>
            </a:r>
            <a:r>
              <a:rPr lang="en-US" sz="3900" dirty="0"/>
              <a:t> </a:t>
            </a:r>
            <a:r>
              <a:rPr lang="en-US" sz="3900" dirty="0" err="1"/>
              <a:t>thluachuah</a:t>
            </a:r>
            <a:r>
              <a:rPr lang="en-US" sz="3900" dirty="0"/>
              <a:t> ka </a:t>
            </a:r>
            <a:r>
              <a:rPr lang="en-US" sz="3900" dirty="0" err="1"/>
              <a:t>pe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Na sin ka </a:t>
            </a:r>
            <a:r>
              <a:rPr lang="en-US" sz="3900" dirty="0" err="1"/>
              <a:t>ra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4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320527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herh</a:t>
            </a:r>
            <a:r>
              <a:rPr lang="en-US" sz="3900" dirty="0"/>
              <a:t>, Run ka </a:t>
            </a:r>
            <a:r>
              <a:rPr lang="en-US" sz="3900" dirty="0" err="1"/>
              <a:t>naih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Tukforh</a:t>
            </a:r>
            <a:r>
              <a:rPr lang="en-US" sz="3900" dirty="0"/>
              <a:t> ka in </a:t>
            </a:r>
            <a:r>
              <a:rPr lang="en-US" sz="3900" dirty="0" err="1"/>
              <a:t>tikah</a:t>
            </a:r>
            <a:r>
              <a:rPr lang="en-US" sz="3900" dirty="0"/>
              <a:t>, A ka </a:t>
            </a:r>
            <a:r>
              <a:rPr lang="en-US" sz="3900" dirty="0" err="1"/>
              <a:t>tei</a:t>
            </a:r>
            <a:r>
              <a:rPr lang="en-US" sz="3900" dirty="0"/>
              <a:t> lo.</a:t>
            </a:r>
          </a:p>
        </p:txBody>
      </p:sp>
    </p:spTree>
  </p:cSld>
  <p:clrMapOvr>
    <a:masterClrMapping/>
  </p:clrMapOvr>
</p:sld>
</file>

<file path=ppt/slides/slide24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Kan </a:t>
            </a:r>
            <a:r>
              <a:rPr lang="en-US" sz="3900" dirty="0" err="1"/>
              <a:t>herh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maw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herh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A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herh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</a:t>
            </a:r>
            <a:r>
              <a:rPr lang="en-US" sz="3900" dirty="0" err="1"/>
              <a:t>Atu</a:t>
            </a:r>
            <a:r>
              <a:rPr lang="en-US" sz="3900" dirty="0"/>
              <a:t> </a:t>
            </a:r>
            <a:r>
              <a:rPr lang="en-US" sz="3900" dirty="0" err="1"/>
              <a:t>thluachuah</a:t>
            </a:r>
            <a:r>
              <a:rPr lang="en-US" sz="3900" dirty="0"/>
              <a:t> ka </a:t>
            </a:r>
            <a:r>
              <a:rPr lang="en-US" sz="3900" dirty="0" err="1"/>
              <a:t>pe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Na sin ka </a:t>
            </a:r>
            <a:r>
              <a:rPr lang="en-US" sz="3900" dirty="0" err="1"/>
              <a:t>ra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4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herh</a:t>
            </a:r>
            <a:r>
              <a:rPr lang="en-US" sz="3900" dirty="0"/>
              <a:t>, </a:t>
            </a:r>
            <a:r>
              <a:rPr lang="en-US" sz="3900" dirty="0" err="1"/>
              <a:t>Lawmh</a:t>
            </a:r>
            <a:r>
              <a:rPr lang="en-US" sz="3900" dirty="0"/>
              <a:t> </a:t>
            </a:r>
            <a:r>
              <a:rPr lang="en-US" sz="3900" dirty="0" err="1"/>
              <a:t>caan</a:t>
            </a:r>
            <a:r>
              <a:rPr lang="en-US" sz="3900" dirty="0"/>
              <a:t> </a:t>
            </a:r>
            <a:r>
              <a:rPr lang="en-US" sz="3900" dirty="0" err="1"/>
              <a:t>zongah</a:t>
            </a:r>
            <a:r>
              <a:rPr lang="en-US" sz="3900" dirty="0"/>
              <a:t>,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tel</a:t>
            </a:r>
            <a:r>
              <a:rPr lang="en-US" sz="3900" dirty="0"/>
              <a:t> lo in </a:t>
            </a:r>
            <a:r>
              <a:rPr lang="en-US" sz="3900" dirty="0" err="1"/>
              <a:t>cun</a:t>
            </a:r>
            <a:r>
              <a:rPr lang="en-US" sz="3900" dirty="0"/>
              <a:t>, Nun </a:t>
            </a:r>
            <a:r>
              <a:rPr lang="en-US" sz="3900" dirty="0" err="1"/>
              <a:t>tha-hnem</a:t>
            </a:r>
            <a:r>
              <a:rPr lang="en-US" sz="3900" dirty="0"/>
              <a:t> lo.</a:t>
            </a:r>
          </a:p>
        </p:txBody>
      </p:sp>
    </p:spTree>
  </p:cSld>
  <p:clrMapOvr>
    <a:masterClrMapping/>
  </p:clrMapOvr>
</p:sld>
</file>

<file path=ppt/slides/slide24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Kan </a:t>
            </a:r>
            <a:r>
              <a:rPr lang="en-US" sz="3900" dirty="0" err="1"/>
              <a:t>herh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maw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herh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A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herh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</a:t>
            </a:r>
            <a:r>
              <a:rPr lang="en-US" sz="3900" dirty="0" err="1"/>
              <a:t>Atu</a:t>
            </a:r>
            <a:r>
              <a:rPr lang="en-US" sz="3900" dirty="0"/>
              <a:t> </a:t>
            </a:r>
            <a:r>
              <a:rPr lang="en-US" sz="3900" dirty="0" err="1"/>
              <a:t>thluachuah</a:t>
            </a:r>
            <a:r>
              <a:rPr lang="en-US" sz="3900" dirty="0"/>
              <a:t> ka </a:t>
            </a:r>
            <a:r>
              <a:rPr lang="en-US" sz="3900" dirty="0" err="1"/>
              <a:t>pe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Na sin ka </a:t>
            </a:r>
            <a:r>
              <a:rPr lang="en-US" sz="3900" dirty="0" err="1"/>
              <a:t>ra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4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herh</a:t>
            </a:r>
            <a:r>
              <a:rPr lang="en-US" sz="3900" dirty="0"/>
              <a:t>, Na </a:t>
            </a:r>
            <a:r>
              <a:rPr lang="en-US" sz="3900" dirty="0" err="1"/>
              <a:t>duhnak</a:t>
            </a:r>
            <a:r>
              <a:rPr lang="en-US" sz="3900" dirty="0"/>
              <a:t> cu </a:t>
            </a:r>
            <a:r>
              <a:rPr lang="en-US" sz="3900" dirty="0" err="1"/>
              <a:t>Nifa</a:t>
            </a:r>
            <a:r>
              <a:rPr lang="en-US" sz="3900" dirty="0"/>
              <a:t> ka </a:t>
            </a:r>
            <a:r>
              <a:rPr lang="en-US" sz="3900" dirty="0" err="1"/>
              <a:t>tuah</a:t>
            </a:r>
            <a:r>
              <a:rPr lang="en-US" sz="3900" dirty="0"/>
              <a:t> </a:t>
            </a:r>
            <a:r>
              <a:rPr lang="en-US" sz="3900" dirty="0" err="1"/>
              <a:t>nakhnga</a:t>
            </a:r>
            <a:r>
              <a:rPr lang="en-US" sz="3900" dirty="0"/>
              <a:t>, Ka </a:t>
            </a:r>
            <a:r>
              <a:rPr lang="en-US" sz="3900" dirty="0" err="1"/>
              <a:t>cawnpiak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4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Kan </a:t>
            </a:r>
            <a:r>
              <a:rPr lang="en-US" sz="3900" dirty="0" err="1"/>
              <a:t>herh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maw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herh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A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herh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</a:t>
            </a:r>
            <a:r>
              <a:rPr lang="en-US" sz="3900" dirty="0" err="1"/>
              <a:t>Atu</a:t>
            </a:r>
            <a:r>
              <a:rPr lang="en-US" sz="3900" dirty="0"/>
              <a:t> </a:t>
            </a:r>
            <a:r>
              <a:rPr lang="en-US" sz="3900" dirty="0" err="1"/>
              <a:t>thluachuah</a:t>
            </a:r>
            <a:r>
              <a:rPr lang="en-US" sz="3900" dirty="0"/>
              <a:t> ka </a:t>
            </a:r>
            <a:r>
              <a:rPr lang="en-US" sz="3900" dirty="0" err="1"/>
              <a:t>pe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Na sin ka </a:t>
            </a:r>
            <a:r>
              <a:rPr lang="en-US" sz="3900" dirty="0" err="1"/>
              <a:t>ra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4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5.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herh</a:t>
            </a:r>
            <a:r>
              <a:rPr lang="en-US" sz="3900" dirty="0"/>
              <a:t>, A </a:t>
            </a:r>
            <a:r>
              <a:rPr lang="en-US" sz="3900" dirty="0" err="1"/>
              <a:t>Thiang</a:t>
            </a:r>
            <a:r>
              <a:rPr lang="en-US" sz="3900" dirty="0"/>
              <a:t> </a:t>
            </a:r>
            <a:r>
              <a:rPr lang="en-US" sz="3900" dirty="0" err="1"/>
              <a:t>bikmi</a:t>
            </a:r>
            <a:r>
              <a:rPr lang="en-US" sz="3900" dirty="0"/>
              <a:t>, Na mi ka </a:t>
            </a:r>
            <a:r>
              <a:rPr lang="en-US" sz="3900" dirty="0" err="1"/>
              <a:t>siter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Maw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Fa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4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Kan </a:t>
            </a:r>
            <a:r>
              <a:rPr lang="en-US" sz="3900" dirty="0" err="1"/>
              <a:t>herh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maw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herh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A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herh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</a:t>
            </a:r>
            <a:r>
              <a:rPr lang="en-US" sz="3900" dirty="0" err="1"/>
              <a:t>Atu</a:t>
            </a:r>
            <a:r>
              <a:rPr lang="en-US" sz="3900" dirty="0"/>
              <a:t> </a:t>
            </a:r>
            <a:r>
              <a:rPr lang="en-US" sz="3900" dirty="0" err="1"/>
              <a:t>thluachuah</a:t>
            </a:r>
            <a:r>
              <a:rPr lang="en-US" sz="3900" dirty="0"/>
              <a:t> ka </a:t>
            </a:r>
            <a:r>
              <a:rPr lang="en-US" sz="3900" dirty="0" err="1"/>
              <a:t>pe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Na sin ka </a:t>
            </a:r>
            <a:r>
              <a:rPr lang="en-US" sz="3900" dirty="0" err="1"/>
              <a:t>ra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4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24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310. ZAHOVA PATHIAN SINAH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G</a:t>
            </a:r>
          </a:p>
        </p:txBody>
      </p:sp>
    </p:spTree>
  </p:cSld>
  <p:clrMapOvr>
    <a:masterClrMapping/>
  </p:clrMapOvr>
</p:sld>
</file>

<file path=ppt/slides/slide24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Zungzal</a:t>
            </a:r>
            <a:r>
              <a:rPr lang="en-US" sz="3900" dirty="0"/>
              <a:t> a </a:t>
            </a:r>
            <a:r>
              <a:rPr lang="en-US" sz="3900" dirty="0" err="1"/>
              <a:t>nungmi</a:t>
            </a:r>
            <a:r>
              <a:rPr lang="en-US" sz="3900" dirty="0"/>
              <a:t> ka </a:t>
            </a:r>
            <a:r>
              <a:rPr lang="en-US" sz="3900" dirty="0" err="1"/>
              <a:t>Pathian</a:t>
            </a:r>
            <a:r>
              <a:rPr lang="en-US" sz="3900" dirty="0"/>
              <a:t> Mi dang </a:t>
            </a:r>
            <a:r>
              <a:rPr lang="en-US" sz="3900" dirty="0" err="1"/>
              <a:t>nak</a:t>
            </a:r>
            <a:r>
              <a:rPr lang="en-US" sz="3900" dirty="0"/>
              <a:t> in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dawt</a:t>
            </a:r>
            <a:r>
              <a:rPr lang="en-US" sz="3900" dirty="0"/>
              <a:t> </a:t>
            </a:r>
            <a:r>
              <a:rPr lang="en-US" sz="3900" dirty="0" err="1"/>
              <a:t>deuh</a:t>
            </a:r>
            <a:r>
              <a:rPr lang="en-US" sz="3900" dirty="0"/>
              <a:t>, </a:t>
            </a:r>
            <a:r>
              <a:rPr lang="en-US" sz="3900" dirty="0" err="1"/>
              <a:t>Vancung</a:t>
            </a:r>
            <a:r>
              <a:rPr lang="en-US" sz="3900" dirty="0"/>
              <a:t> </a:t>
            </a:r>
            <a:r>
              <a:rPr lang="en-US" sz="3900" dirty="0" err="1"/>
              <a:t>lampi</a:t>
            </a:r>
            <a:r>
              <a:rPr lang="en-US" sz="3900" dirty="0"/>
              <a:t> ka </a:t>
            </a:r>
            <a:r>
              <a:rPr lang="en-US" sz="3900" dirty="0" err="1"/>
              <a:t>kal</a:t>
            </a:r>
            <a:r>
              <a:rPr lang="en-US" sz="3900" dirty="0"/>
              <a:t> </a:t>
            </a:r>
            <a:r>
              <a:rPr lang="en-US" sz="3900" dirty="0" err="1"/>
              <a:t>lioah</a:t>
            </a:r>
            <a:r>
              <a:rPr lang="en-US" sz="3900" dirty="0"/>
              <a:t>,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sinah</a:t>
            </a:r>
            <a:r>
              <a:rPr lang="en-US" sz="3900" dirty="0"/>
              <a:t> </a:t>
            </a:r>
            <a:r>
              <a:rPr lang="en-US" sz="3900" dirty="0" err="1"/>
              <a:t>kal</a:t>
            </a:r>
            <a:r>
              <a:rPr lang="en-US" sz="3900" dirty="0"/>
              <a:t> ka duh. Na </a:t>
            </a:r>
            <a:r>
              <a:rPr lang="en-US" sz="3900" dirty="0" err="1"/>
              <a:t>sinah</a:t>
            </a:r>
            <a:r>
              <a:rPr lang="en-US" sz="3900" dirty="0"/>
              <a:t>,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sinah</a:t>
            </a:r>
            <a:r>
              <a:rPr lang="en-US" sz="3900" dirty="0"/>
              <a:t>,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sinah</a:t>
            </a:r>
            <a:r>
              <a:rPr lang="en-US" sz="3900" dirty="0"/>
              <a:t>,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sinah</a:t>
            </a:r>
            <a:r>
              <a:rPr lang="en-US" sz="3900" dirty="0"/>
              <a:t>, </a:t>
            </a:r>
            <a:r>
              <a:rPr lang="en-US" sz="3900" dirty="0" err="1"/>
              <a:t>Vancung</a:t>
            </a:r>
            <a:r>
              <a:rPr lang="en-US" sz="3900" dirty="0"/>
              <a:t> </a:t>
            </a:r>
            <a:r>
              <a:rPr lang="en-US" sz="3900" dirty="0" err="1"/>
              <a:t>lamah</a:t>
            </a:r>
            <a:r>
              <a:rPr lang="en-US" sz="3900" dirty="0"/>
              <a:t> ka </a:t>
            </a:r>
            <a:r>
              <a:rPr lang="en-US" sz="3900" dirty="0" err="1"/>
              <a:t>kal</a:t>
            </a:r>
            <a:r>
              <a:rPr lang="en-US" sz="3900" dirty="0"/>
              <a:t> </a:t>
            </a:r>
            <a:r>
              <a:rPr lang="en-US" sz="3900" dirty="0" err="1"/>
              <a:t>lioah</a:t>
            </a:r>
            <a:r>
              <a:rPr lang="en-US" sz="3900" dirty="0"/>
              <a:t>,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sinah</a:t>
            </a:r>
            <a:r>
              <a:rPr lang="en-US" sz="3900" dirty="0"/>
              <a:t> </a:t>
            </a:r>
            <a:r>
              <a:rPr lang="en-US" sz="3900" dirty="0" err="1"/>
              <a:t>kal</a:t>
            </a:r>
            <a:r>
              <a:rPr lang="en-US" sz="3900" dirty="0"/>
              <a:t> ka duh.</a:t>
            </a:r>
          </a:p>
        </p:txBody>
      </p:sp>
    </p:spTree>
  </p:cSld>
  <p:clrMapOvr>
    <a:masterClrMapping/>
  </p:clrMapOvr>
</p:sld>
</file>

<file path=ppt/slides/slide25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Vawleicung</a:t>
            </a:r>
            <a:r>
              <a:rPr lang="en-US" sz="3900" dirty="0"/>
              <a:t> </a:t>
            </a:r>
            <a:r>
              <a:rPr lang="en-US" sz="3900" dirty="0" err="1"/>
              <a:t>lawmhnak</a:t>
            </a:r>
            <a:r>
              <a:rPr lang="en-US" sz="3900" dirty="0"/>
              <a:t> le </a:t>
            </a:r>
            <a:r>
              <a:rPr lang="en-US" sz="3900" dirty="0" err="1"/>
              <a:t>rumnak</a:t>
            </a:r>
            <a:r>
              <a:rPr lang="en-US" sz="3900" dirty="0"/>
              <a:t> </a:t>
            </a:r>
            <a:r>
              <a:rPr lang="en-US" sz="3900" dirty="0" err="1"/>
              <a:t>Sunparnak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kaan</a:t>
            </a:r>
            <a:r>
              <a:rPr lang="en-US" sz="3900" dirty="0"/>
              <a:t> </a:t>
            </a:r>
            <a:r>
              <a:rPr lang="en-US" sz="3900" dirty="0" err="1"/>
              <a:t>hal</a:t>
            </a:r>
            <a:r>
              <a:rPr lang="en-US" sz="3900" dirty="0"/>
              <a:t> lo,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sinah</a:t>
            </a:r>
            <a:r>
              <a:rPr lang="en-US" sz="3900" dirty="0"/>
              <a:t> ka um </a:t>
            </a:r>
            <a:r>
              <a:rPr lang="en-US" sz="3900" dirty="0" err="1"/>
              <a:t>lioah</a:t>
            </a:r>
            <a:r>
              <a:rPr lang="en-US" sz="3900" dirty="0"/>
              <a:t>, </a:t>
            </a:r>
            <a:r>
              <a:rPr lang="en-US" sz="3900" dirty="0" err="1"/>
              <a:t>Lunglawmhnak</a:t>
            </a:r>
            <a:r>
              <a:rPr lang="en-US" sz="3900" dirty="0"/>
              <a:t> in ka </a:t>
            </a:r>
            <a:r>
              <a:rPr lang="en-US" sz="3900" dirty="0" err="1"/>
              <a:t>tuan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 Na </a:t>
            </a:r>
            <a:r>
              <a:rPr lang="en-US" sz="3900" dirty="0" err="1"/>
              <a:t>sinah</a:t>
            </a:r>
            <a:r>
              <a:rPr lang="en-US" sz="3900" dirty="0"/>
              <a:t>,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sinah</a:t>
            </a:r>
            <a:r>
              <a:rPr lang="en-US" sz="3900" dirty="0"/>
              <a:t>,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sinah</a:t>
            </a:r>
            <a:r>
              <a:rPr lang="en-US" sz="3900" dirty="0"/>
              <a:t>,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sinah</a:t>
            </a:r>
            <a:r>
              <a:rPr lang="en-US" sz="3900" dirty="0"/>
              <a:t>,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sinah</a:t>
            </a:r>
            <a:r>
              <a:rPr lang="en-US" sz="3900" dirty="0"/>
              <a:t> ka um </a:t>
            </a:r>
            <a:r>
              <a:rPr lang="en-US" sz="3900" dirty="0" err="1"/>
              <a:t>lioah</a:t>
            </a:r>
            <a:r>
              <a:rPr lang="en-US" sz="3900" dirty="0"/>
              <a:t>, </a:t>
            </a:r>
            <a:r>
              <a:rPr lang="en-US" sz="3900" dirty="0" err="1"/>
              <a:t>Lunglawm</a:t>
            </a:r>
            <a:r>
              <a:rPr lang="en-US" sz="3900" dirty="0"/>
              <a:t> in ka </a:t>
            </a:r>
            <a:r>
              <a:rPr lang="en-US" sz="3900" dirty="0" err="1"/>
              <a:t>tuan</a:t>
            </a:r>
            <a:r>
              <a:rPr lang="en-US" sz="3900" dirty="0"/>
              <a:t> </a:t>
            </a:r>
            <a:r>
              <a:rPr lang="en-US" sz="3900" dirty="0" err="1"/>
              <a:t>theo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5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Fing</a:t>
            </a:r>
            <a:r>
              <a:rPr lang="en-US" sz="3900" dirty="0"/>
              <a:t> le </a:t>
            </a:r>
            <a:r>
              <a:rPr lang="en-US" sz="3900" dirty="0" err="1"/>
              <a:t>tlang</a:t>
            </a:r>
            <a:r>
              <a:rPr lang="en-US" sz="3900" dirty="0"/>
              <a:t> </a:t>
            </a:r>
            <a:r>
              <a:rPr lang="en-US" sz="3900" dirty="0" err="1"/>
              <a:t>khua-muihnak</a:t>
            </a:r>
            <a:r>
              <a:rPr lang="en-US" sz="3900" dirty="0"/>
              <a:t> </a:t>
            </a:r>
            <a:r>
              <a:rPr lang="en-US" sz="3900" dirty="0" err="1"/>
              <a:t>chungin</a:t>
            </a:r>
            <a:r>
              <a:rPr lang="en-US" sz="3900" dirty="0"/>
              <a:t>, </a:t>
            </a:r>
            <a:r>
              <a:rPr lang="en-US" sz="3900" dirty="0" err="1"/>
              <a:t>Tiva</a:t>
            </a:r>
            <a:r>
              <a:rPr lang="en-US" sz="3900" dirty="0"/>
              <a:t> </a:t>
            </a:r>
            <a:r>
              <a:rPr lang="en-US" sz="3900" dirty="0" err="1"/>
              <a:t>ral</a:t>
            </a:r>
            <a:r>
              <a:rPr lang="en-US" sz="3900" dirty="0"/>
              <a:t> ah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thlah</a:t>
            </a:r>
            <a:r>
              <a:rPr lang="en-US" sz="3900" dirty="0"/>
              <a:t> law, A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nunnak</a:t>
            </a:r>
            <a:r>
              <a:rPr lang="en-US" sz="3900" dirty="0"/>
              <a:t> </a:t>
            </a:r>
            <a:r>
              <a:rPr lang="en-US" sz="3900" dirty="0" err="1"/>
              <a:t>innka</a:t>
            </a:r>
            <a:r>
              <a:rPr lang="en-US" sz="3900" dirty="0"/>
              <a:t> ah, </a:t>
            </a:r>
            <a:r>
              <a:rPr lang="en-US" sz="3900" dirty="0" err="1"/>
              <a:t>Nangmah</a:t>
            </a:r>
            <a:r>
              <a:rPr lang="en-US" sz="3900" dirty="0"/>
              <a:t> he ka </a:t>
            </a:r>
            <a:r>
              <a:rPr lang="en-US" sz="3900" dirty="0" err="1"/>
              <a:t>luhter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. Na </a:t>
            </a:r>
            <a:r>
              <a:rPr lang="en-US" sz="3900" dirty="0" err="1"/>
              <a:t>sinah</a:t>
            </a:r>
            <a:r>
              <a:rPr lang="en-US" sz="3900" dirty="0"/>
              <a:t>,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sinah</a:t>
            </a:r>
            <a:r>
              <a:rPr lang="en-US" sz="3900" dirty="0"/>
              <a:t>,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sinah</a:t>
            </a:r>
            <a:r>
              <a:rPr lang="en-US" sz="3900" dirty="0"/>
              <a:t>,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sinah</a:t>
            </a:r>
            <a:r>
              <a:rPr lang="en-US" sz="3900" dirty="0"/>
              <a:t>,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nunnak</a:t>
            </a:r>
            <a:r>
              <a:rPr lang="en-US" sz="3900" dirty="0"/>
              <a:t> </a:t>
            </a:r>
            <a:r>
              <a:rPr lang="en-US" sz="3900" dirty="0" err="1"/>
              <a:t>khua</a:t>
            </a:r>
            <a:r>
              <a:rPr lang="en-US" sz="3900" dirty="0"/>
              <a:t> </a:t>
            </a:r>
            <a:r>
              <a:rPr lang="en-US" sz="3900" dirty="0" err="1"/>
              <a:t>tha</a:t>
            </a:r>
            <a:r>
              <a:rPr lang="en-US" sz="3900" dirty="0"/>
              <a:t> </a:t>
            </a:r>
            <a:r>
              <a:rPr lang="en-US" sz="3900" dirty="0" err="1"/>
              <a:t>chungah</a:t>
            </a:r>
            <a:r>
              <a:rPr lang="en-US" sz="3900" dirty="0"/>
              <a:t>, Ka </a:t>
            </a:r>
            <a:r>
              <a:rPr lang="en-US" sz="3900" dirty="0" err="1"/>
              <a:t>lut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sinah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5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25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pl-PL" sz="3900" dirty="0"/>
              <a:t>311. NA DUHNAK BANG SI KO SEH</a:t>
            </a:r>
          </a:p>
          <a:p>
            <a:endParaRPr lang="en-US" sz="3900" dirty="0"/>
          </a:p>
          <a:p>
            <a:r>
              <a:rPr lang="pl-PL" sz="3900" dirty="0"/>
              <a:t>Doh is Ab</a:t>
            </a:r>
            <a:endParaRPr lang="en-US" sz="3900" dirty="0"/>
          </a:p>
        </p:txBody>
      </p:sp>
    </p:spTree>
  </p:cSld>
  <p:clrMapOvr>
    <a:masterClrMapping/>
  </p:clrMapOvr>
</p:sld>
</file>

<file path=ppt/slides/slide25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Maw ka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sinah</a:t>
            </a:r>
            <a:r>
              <a:rPr lang="en-US" sz="3900" dirty="0"/>
              <a:t>, A </a:t>
            </a:r>
            <a:r>
              <a:rPr lang="en-US" sz="3900" dirty="0" err="1"/>
              <a:t>harnak</a:t>
            </a:r>
            <a:r>
              <a:rPr lang="en-US" sz="3900" dirty="0"/>
              <a:t> lam ka </a:t>
            </a:r>
            <a:r>
              <a:rPr lang="en-US" sz="3900" dirty="0" err="1"/>
              <a:t>kal</a:t>
            </a:r>
            <a:r>
              <a:rPr lang="en-US" sz="3900" dirty="0"/>
              <a:t> </a:t>
            </a:r>
            <a:r>
              <a:rPr lang="en-US" sz="3900" dirty="0" err="1"/>
              <a:t>lioah</a:t>
            </a:r>
            <a:r>
              <a:rPr lang="en-US" sz="3900" dirty="0"/>
              <a:t>, Ka </a:t>
            </a:r>
            <a:r>
              <a:rPr lang="en-US" sz="3900" dirty="0" err="1"/>
              <a:t>zohkhenh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law, Na </a:t>
            </a:r>
            <a:r>
              <a:rPr lang="en-US" sz="3900" dirty="0" err="1"/>
              <a:t>duhnak</a:t>
            </a:r>
            <a:r>
              <a:rPr lang="en-US" sz="3900" dirty="0"/>
              <a:t> bang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5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duhnak</a:t>
            </a:r>
            <a:r>
              <a:rPr lang="en-US" sz="3900" dirty="0"/>
              <a:t> bang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, Hi </a:t>
            </a:r>
            <a:r>
              <a:rPr lang="en-US" sz="3900" dirty="0" err="1"/>
              <a:t>bangin</a:t>
            </a:r>
            <a:r>
              <a:rPr lang="en-US" sz="3900" dirty="0"/>
              <a:t> </a:t>
            </a:r>
            <a:r>
              <a:rPr lang="en-US" sz="3900" dirty="0" err="1"/>
              <a:t>chim</a:t>
            </a:r>
            <a:r>
              <a:rPr lang="en-US" sz="3900" dirty="0"/>
              <a:t> </a:t>
            </a:r>
            <a:r>
              <a:rPr lang="en-US" sz="3900" dirty="0" err="1"/>
              <a:t>awk</a:t>
            </a:r>
            <a:r>
              <a:rPr lang="en-US" sz="3900" dirty="0"/>
              <a:t> ka </a:t>
            </a:r>
            <a:r>
              <a:rPr lang="en-US" sz="3900" dirty="0" err="1"/>
              <a:t>cawnpiak</a:t>
            </a:r>
            <a:r>
              <a:rPr lang="en-US" sz="3900" dirty="0"/>
              <a:t>, Maw ka </a:t>
            </a:r>
            <a:r>
              <a:rPr lang="en-US" sz="3900" dirty="0" err="1"/>
              <a:t>Bawipa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5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Ngaihchiat</a:t>
            </a:r>
            <a:r>
              <a:rPr lang="en-US" sz="3900" dirty="0"/>
              <a:t> ka in, ka </a:t>
            </a:r>
            <a:r>
              <a:rPr lang="en-US" sz="3900" dirty="0" err="1"/>
              <a:t>kawi</a:t>
            </a:r>
            <a:r>
              <a:rPr lang="en-US" sz="3900" dirty="0"/>
              <a:t> a </a:t>
            </a:r>
            <a:r>
              <a:rPr lang="en-US" sz="3900" dirty="0" err="1"/>
              <a:t>thi</a:t>
            </a:r>
            <a:r>
              <a:rPr lang="en-US" sz="3900" dirty="0"/>
              <a:t>, Si-</a:t>
            </a:r>
            <a:r>
              <a:rPr lang="en-US" sz="3900" dirty="0" err="1"/>
              <a:t>seh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bia</a:t>
            </a:r>
            <a:r>
              <a:rPr lang="en-US" sz="3900" dirty="0"/>
              <a:t> ka </a:t>
            </a:r>
            <a:r>
              <a:rPr lang="en-US" sz="3900" dirty="0" err="1"/>
              <a:t>ruah</a:t>
            </a:r>
            <a:r>
              <a:rPr lang="en-US" sz="3900" dirty="0"/>
              <a:t> </a:t>
            </a:r>
            <a:r>
              <a:rPr lang="en-US" sz="3900" dirty="0" err="1"/>
              <a:t>lioah</a:t>
            </a:r>
            <a:r>
              <a:rPr lang="en-US" sz="3900" dirty="0"/>
              <a:t>, Hi bang ka </a:t>
            </a:r>
            <a:r>
              <a:rPr lang="en-US" sz="3900" dirty="0" err="1"/>
              <a:t>chim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Na </a:t>
            </a:r>
            <a:r>
              <a:rPr lang="en-US" sz="3900" dirty="0" err="1"/>
              <a:t>duhnak</a:t>
            </a:r>
            <a:r>
              <a:rPr lang="en-US" sz="3900" dirty="0"/>
              <a:t> bang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5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duhnak</a:t>
            </a:r>
            <a:r>
              <a:rPr lang="en-US" sz="3900" dirty="0"/>
              <a:t> bang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, Hi </a:t>
            </a:r>
            <a:r>
              <a:rPr lang="en-US" sz="3900" dirty="0" err="1"/>
              <a:t>bangin</a:t>
            </a:r>
            <a:r>
              <a:rPr lang="en-US" sz="3900" dirty="0"/>
              <a:t> </a:t>
            </a:r>
            <a:r>
              <a:rPr lang="en-US" sz="3900" dirty="0" err="1"/>
              <a:t>chim</a:t>
            </a:r>
            <a:r>
              <a:rPr lang="en-US" sz="3900" dirty="0"/>
              <a:t> </a:t>
            </a:r>
            <a:r>
              <a:rPr lang="en-US" sz="3900" dirty="0" err="1"/>
              <a:t>awk</a:t>
            </a:r>
            <a:r>
              <a:rPr lang="en-US" sz="3900" dirty="0"/>
              <a:t> ka </a:t>
            </a:r>
            <a:r>
              <a:rPr lang="en-US" sz="3900" dirty="0" err="1"/>
              <a:t>cawnpiak</a:t>
            </a:r>
            <a:r>
              <a:rPr lang="en-US" sz="3900" dirty="0"/>
              <a:t>, Maw ka </a:t>
            </a:r>
            <a:r>
              <a:rPr lang="en-US" sz="3900" dirty="0" err="1"/>
              <a:t>Bawipa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5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Ka </a:t>
            </a:r>
            <a:r>
              <a:rPr lang="en-US" sz="3900" dirty="0" err="1"/>
              <a:t>lungthin</a:t>
            </a:r>
            <a:r>
              <a:rPr lang="en-US" sz="3900" dirty="0"/>
              <a:t> hi </a:t>
            </a:r>
            <a:r>
              <a:rPr lang="en-US" sz="3900" dirty="0" err="1"/>
              <a:t>thluachuah</a:t>
            </a:r>
            <a:r>
              <a:rPr lang="en-US" sz="3900" dirty="0"/>
              <a:t> </a:t>
            </a:r>
            <a:r>
              <a:rPr lang="en-US" sz="3900" dirty="0" err="1"/>
              <a:t>pe</a:t>
            </a:r>
            <a:r>
              <a:rPr lang="en-US" sz="3900" dirty="0"/>
              <a:t> law, Na </a:t>
            </a:r>
            <a:r>
              <a:rPr lang="en-US" sz="3900" dirty="0" err="1"/>
              <a:t>Thlarau</a:t>
            </a:r>
            <a:r>
              <a:rPr lang="en-US" sz="3900" dirty="0"/>
              <a:t> </a:t>
            </a:r>
            <a:r>
              <a:rPr lang="en-US" sz="3900" dirty="0" err="1"/>
              <a:t>umnak</a:t>
            </a:r>
            <a:r>
              <a:rPr lang="en-US" sz="3900" dirty="0"/>
              <a:t> ah ser </a:t>
            </a:r>
            <a:r>
              <a:rPr lang="en-US" sz="3900" dirty="0" err="1"/>
              <a:t>tuah</a:t>
            </a:r>
            <a:r>
              <a:rPr lang="en-US" sz="3900" dirty="0"/>
              <a:t>, Hi bang ka </a:t>
            </a:r>
            <a:r>
              <a:rPr lang="en-US" sz="3900" dirty="0" err="1"/>
              <a:t>chim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Na </a:t>
            </a:r>
            <a:r>
              <a:rPr lang="en-US" sz="3900" dirty="0" err="1"/>
              <a:t>duhnak</a:t>
            </a:r>
            <a:r>
              <a:rPr lang="en-US" sz="3900" dirty="0"/>
              <a:t> bang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5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duhnak</a:t>
            </a:r>
            <a:r>
              <a:rPr lang="en-US" sz="3900" dirty="0"/>
              <a:t> bang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, Hi </a:t>
            </a:r>
            <a:r>
              <a:rPr lang="en-US" sz="3900" dirty="0" err="1"/>
              <a:t>bangin</a:t>
            </a:r>
            <a:r>
              <a:rPr lang="en-US" sz="3900" dirty="0"/>
              <a:t> </a:t>
            </a:r>
            <a:r>
              <a:rPr lang="en-US" sz="3900" dirty="0" err="1"/>
              <a:t>chim</a:t>
            </a:r>
            <a:r>
              <a:rPr lang="en-US" sz="3900" dirty="0"/>
              <a:t> </a:t>
            </a:r>
            <a:r>
              <a:rPr lang="en-US" sz="3900" dirty="0" err="1"/>
              <a:t>awk</a:t>
            </a:r>
            <a:r>
              <a:rPr lang="en-US" sz="3900" dirty="0"/>
              <a:t> ka </a:t>
            </a:r>
            <a:r>
              <a:rPr lang="en-US" sz="3900" dirty="0" err="1"/>
              <a:t>cawnpiak</a:t>
            </a:r>
            <a:r>
              <a:rPr lang="en-US" sz="3900" dirty="0"/>
              <a:t>, Maw ka </a:t>
            </a:r>
            <a:r>
              <a:rPr lang="en-US" sz="3900" dirty="0" err="1"/>
              <a:t>Bawipa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5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25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fr-FR" sz="3900" dirty="0"/>
              <a:t>312. NIFATIN, NGOL LOIN</a:t>
            </a:r>
          </a:p>
          <a:p>
            <a:endParaRPr lang="fr-FR" sz="3900" dirty="0"/>
          </a:p>
          <a:p>
            <a:r>
              <a:rPr lang="fr-FR" sz="3900" dirty="0" err="1"/>
              <a:t>Doh</a:t>
            </a:r>
            <a:r>
              <a:rPr lang="fr-FR" sz="3900" dirty="0"/>
              <a:t> </a:t>
            </a:r>
            <a:r>
              <a:rPr lang="fr-FR" sz="3900" dirty="0" err="1"/>
              <a:t>is</a:t>
            </a:r>
            <a:r>
              <a:rPr lang="fr-FR" sz="3900" dirty="0"/>
              <a:t> Ab</a:t>
            </a:r>
            <a:endParaRPr lang="en-US" sz="3900" dirty="0"/>
          </a:p>
        </p:txBody>
      </p:sp>
    </p:spTree>
  </p:cSld>
  <p:clrMapOvr>
    <a:masterClrMapping/>
  </p:clrMapOvr>
</p:sld>
</file>

<file path=ppt/slides/slide25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Ka </a:t>
            </a:r>
            <a:r>
              <a:rPr lang="en-US" sz="3900" dirty="0" err="1"/>
              <a:t>nunnak</a:t>
            </a:r>
            <a:r>
              <a:rPr lang="en-US" sz="3900" dirty="0"/>
              <a:t> in sung </a:t>
            </a:r>
            <a:r>
              <a:rPr lang="en-US" sz="3900" dirty="0" err="1"/>
              <a:t>deuhmi</a:t>
            </a:r>
            <a:r>
              <a:rPr lang="en-US" sz="3900" dirty="0"/>
              <a:t>,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pawngah</a:t>
            </a:r>
            <a:r>
              <a:rPr lang="en-US" sz="3900" dirty="0"/>
              <a:t> um ka duh chin </a:t>
            </a:r>
            <a:r>
              <a:rPr lang="en-US" sz="3900" dirty="0" err="1"/>
              <a:t>rih</a:t>
            </a:r>
            <a:r>
              <a:rPr lang="en-US" sz="3900" dirty="0"/>
              <a:t>, Na </a:t>
            </a:r>
            <a:r>
              <a:rPr lang="en-US" sz="3900" dirty="0" err="1"/>
              <a:t>thi</a:t>
            </a:r>
            <a:r>
              <a:rPr lang="en-US" sz="3900" dirty="0"/>
              <a:t> </a:t>
            </a:r>
            <a:r>
              <a:rPr lang="en-US" sz="3900" dirty="0" err="1"/>
              <a:t>thiang</a:t>
            </a:r>
            <a:r>
              <a:rPr lang="en-US" sz="3900" dirty="0"/>
              <a:t> in ka </a:t>
            </a:r>
            <a:r>
              <a:rPr lang="en-US" sz="3900" dirty="0" err="1"/>
              <a:t>tawl</a:t>
            </a:r>
            <a:r>
              <a:rPr lang="en-US" sz="3900" dirty="0"/>
              <a:t> law,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pawngah</a:t>
            </a:r>
            <a:r>
              <a:rPr lang="en-US" sz="3900" dirty="0"/>
              <a:t> ka </a:t>
            </a:r>
            <a:r>
              <a:rPr lang="en-US" sz="3900" dirty="0" err="1"/>
              <a:t>umter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5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Nifatin</a:t>
            </a:r>
            <a:r>
              <a:rPr lang="en-US" sz="3900" dirty="0"/>
              <a:t>, (</a:t>
            </a:r>
            <a:r>
              <a:rPr lang="en-US" sz="3900" dirty="0" err="1"/>
              <a:t>fatin</a:t>
            </a:r>
            <a:r>
              <a:rPr lang="en-US" sz="3900" dirty="0"/>
              <a:t>) </a:t>
            </a:r>
            <a:r>
              <a:rPr lang="en-US" sz="3900" dirty="0" err="1"/>
              <a:t>ngol</a:t>
            </a:r>
            <a:r>
              <a:rPr lang="en-US" sz="3900" dirty="0"/>
              <a:t> loin (loin) Na </a:t>
            </a:r>
            <a:r>
              <a:rPr lang="en-US" sz="3900" dirty="0" err="1"/>
              <a:t>thi</a:t>
            </a:r>
            <a:r>
              <a:rPr lang="en-US" sz="3900" dirty="0"/>
              <a:t> </a:t>
            </a:r>
            <a:r>
              <a:rPr lang="en-US" sz="3900" dirty="0" err="1"/>
              <a:t>thiang</a:t>
            </a:r>
            <a:r>
              <a:rPr lang="en-US" sz="3900" dirty="0"/>
              <a:t> ka </a:t>
            </a:r>
            <a:r>
              <a:rPr lang="en-US" sz="3900" dirty="0" err="1"/>
              <a:t>ruahter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Nun </a:t>
            </a:r>
            <a:r>
              <a:rPr lang="en-US" sz="3900" dirty="0" err="1"/>
              <a:t>tha</a:t>
            </a:r>
            <a:r>
              <a:rPr lang="en-US" sz="3900" dirty="0"/>
              <a:t> </a:t>
            </a:r>
            <a:r>
              <a:rPr lang="en-US" sz="3900" dirty="0" err="1"/>
              <a:t>dawtnak</a:t>
            </a:r>
            <a:r>
              <a:rPr lang="en-US" sz="3900" dirty="0"/>
              <a:t> </a:t>
            </a:r>
            <a:r>
              <a:rPr lang="en-US" sz="3900" dirty="0" err="1"/>
              <a:t>hri</a:t>
            </a:r>
            <a:r>
              <a:rPr lang="en-US" sz="3900" dirty="0"/>
              <a:t> </a:t>
            </a:r>
            <a:r>
              <a:rPr lang="en-US" sz="3900" dirty="0" err="1"/>
              <a:t>tha</a:t>
            </a:r>
            <a:r>
              <a:rPr lang="en-US" sz="3900" dirty="0"/>
              <a:t> in, </a:t>
            </a:r>
            <a:r>
              <a:rPr lang="en-US" sz="3900" dirty="0" err="1"/>
              <a:t>Keimah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run ka </a:t>
            </a:r>
            <a:r>
              <a:rPr lang="en-US" sz="3900" dirty="0" err="1"/>
              <a:t>temtawn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5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Hi </a:t>
            </a:r>
            <a:r>
              <a:rPr lang="en-US" sz="3900" dirty="0" err="1"/>
              <a:t>thlen</a:t>
            </a:r>
            <a:r>
              <a:rPr lang="en-US" sz="3900" dirty="0"/>
              <a:t> </a:t>
            </a:r>
            <a:r>
              <a:rPr lang="en-US" sz="3900" dirty="0" err="1"/>
              <a:t>hmang</a:t>
            </a:r>
            <a:r>
              <a:rPr lang="en-US" sz="3900" dirty="0"/>
              <a:t> </a:t>
            </a:r>
            <a:r>
              <a:rPr lang="en-US" sz="3900" dirty="0" err="1"/>
              <a:t>vawlei</a:t>
            </a:r>
            <a:r>
              <a:rPr lang="en-US" sz="3900" dirty="0"/>
              <a:t> </a:t>
            </a:r>
            <a:r>
              <a:rPr lang="en-US" sz="3900" dirty="0" err="1"/>
              <a:t>cungah</a:t>
            </a:r>
            <a:r>
              <a:rPr lang="en-US" sz="3900" dirty="0"/>
              <a:t>, </a:t>
            </a:r>
            <a:r>
              <a:rPr lang="en-US" sz="3900" dirty="0" err="1"/>
              <a:t>Nunnemnak</a:t>
            </a:r>
            <a:r>
              <a:rPr lang="en-US" sz="3900" dirty="0"/>
              <a:t> in </a:t>
            </a:r>
            <a:r>
              <a:rPr lang="en-US" sz="3900" dirty="0" err="1"/>
              <a:t>va</a:t>
            </a:r>
            <a:r>
              <a:rPr lang="en-US" sz="3900" dirty="0"/>
              <a:t> ka </a:t>
            </a:r>
            <a:r>
              <a:rPr lang="en-US" sz="3900" dirty="0" err="1"/>
              <a:t>kalpituah</a:t>
            </a:r>
            <a:r>
              <a:rPr lang="en-US" sz="3900" dirty="0"/>
              <a:t>,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bochan</a:t>
            </a:r>
            <a:r>
              <a:rPr lang="en-US" sz="3900" dirty="0"/>
              <a:t> ca, Ka </a:t>
            </a:r>
            <a:r>
              <a:rPr lang="en-US" sz="3900" dirty="0" err="1"/>
              <a:t>palh</a:t>
            </a:r>
            <a:r>
              <a:rPr lang="en-US" sz="3900" dirty="0"/>
              <a:t> bal </a:t>
            </a:r>
            <a:r>
              <a:rPr lang="en-US" sz="3900" dirty="0" err="1"/>
              <a:t>lai</a:t>
            </a:r>
            <a:r>
              <a:rPr lang="en-US" sz="3900" dirty="0"/>
              <a:t> lo </a:t>
            </a:r>
            <a:r>
              <a:rPr lang="en-US" sz="3900" dirty="0" err="1"/>
              <a:t>keimah</a:t>
            </a:r>
            <a:r>
              <a:rPr lang="en-US" sz="3900" dirty="0"/>
              <a:t> lam </a:t>
            </a:r>
            <a:r>
              <a:rPr lang="en-US" sz="3900" dirty="0" err="1"/>
              <a:t>kha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5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Nifatin</a:t>
            </a:r>
            <a:r>
              <a:rPr lang="en-US" sz="3900" dirty="0"/>
              <a:t>, (</a:t>
            </a:r>
            <a:r>
              <a:rPr lang="en-US" sz="3900" dirty="0" err="1"/>
              <a:t>fatin</a:t>
            </a:r>
            <a:r>
              <a:rPr lang="en-US" sz="3900" dirty="0"/>
              <a:t>) </a:t>
            </a:r>
            <a:r>
              <a:rPr lang="en-US" sz="3900" dirty="0" err="1"/>
              <a:t>ngol</a:t>
            </a:r>
            <a:r>
              <a:rPr lang="en-US" sz="3900" dirty="0"/>
              <a:t> loin (loin) Na </a:t>
            </a:r>
            <a:r>
              <a:rPr lang="en-US" sz="3900" dirty="0" err="1"/>
              <a:t>thi</a:t>
            </a:r>
            <a:r>
              <a:rPr lang="en-US" sz="3900" dirty="0"/>
              <a:t> </a:t>
            </a:r>
            <a:r>
              <a:rPr lang="en-US" sz="3900" dirty="0" err="1"/>
              <a:t>thiang</a:t>
            </a:r>
            <a:r>
              <a:rPr lang="en-US" sz="3900" dirty="0"/>
              <a:t> ka </a:t>
            </a:r>
            <a:r>
              <a:rPr lang="en-US" sz="3900" dirty="0" err="1"/>
              <a:t>ruahter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Nun </a:t>
            </a:r>
            <a:r>
              <a:rPr lang="en-US" sz="3900" dirty="0" err="1"/>
              <a:t>tha</a:t>
            </a:r>
            <a:r>
              <a:rPr lang="en-US" sz="3900" dirty="0"/>
              <a:t> </a:t>
            </a:r>
            <a:r>
              <a:rPr lang="en-US" sz="3900" dirty="0" err="1"/>
              <a:t>dawtnak</a:t>
            </a:r>
            <a:r>
              <a:rPr lang="en-US" sz="3900" dirty="0"/>
              <a:t> </a:t>
            </a:r>
            <a:r>
              <a:rPr lang="en-US" sz="3900" dirty="0" err="1"/>
              <a:t>hri</a:t>
            </a:r>
            <a:r>
              <a:rPr lang="en-US" sz="3900" dirty="0"/>
              <a:t> </a:t>
            </a:r>
            <a:r>
              <a:rPr lang="en-US" sz="3900" dirty="0" err="1"/>
              <a:t>tha</a:t>
            </a:r>
            <a:r>
              <a:rPr lang="en-US" sz="3900" dirty="0"/>
              <a:t> in, </a:t>
            </a:r>
            <a:r>
              <a:rPr lang="en-US" sz="3900" dirty="0" err="1"/>
              <a:t>Keimah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run ka </a:t>
            </a:r>
            <a:r>
              <a:rPr lang="en-US" sz="3900" dirty="0" err="1"/>
              <a:t>temtawn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5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Ka </a:t>
            </a:r>
            <a:r>
              <a:rPr lang="en-US" sz="3900" dirty="0" err="1"/>
              <a:t>thih</a:t>
            </a:r>
            <a:r>
              <a:rPr lang="en-US" sz="3900" dirty="0"/>
              <a:t> </a:t>
            </a:r>
            <a:r>
              <a:rPr lang="en-US" sz="3900" dirty="0" err="1"/>
              <a:t>caan</a:t>
            </a:r>
            <a:r>
              <a:rPr lang="en-US" sz="3900" dirty="0"/>
              <a:t> a </a:t>
            </a:r>
            <a:r>
              <a:rPr lang="en-US" sz="3900" dirty="0" err="1"/>
              <a:t>tlun</a:t>
            </a:r>
            <a:r>
              <a:rPr lang="en-US" sz="3900" dirty="0"/>
              <a:t> </a:t>
            </a:r>
            <a:r>
              <a:rPr lang="en-US" sz="3900" dirty="0" err="1"/>
              <a:t>tiangin</a:t>
            </a:r>
            <a:r>
              <a:rPr lang="en-US" sz="3900" dirty="0"/>
              <a:t>,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dawt</a:t>
            </a:r>
            <a:r>
              <a:rPr lang="en-US" sz="3900" dirty="0"/>
              <a:t> chin </a:t>
            </a:r>
            <a:r>
              <a:rPr lang="en-US" sz="3900" dirty="0" err="1"/>
              <a:t>kan</a:t>
            </a:r>
            <a:r>
              <a:rPr lang="en-US" sz="3900" dirty="0"/>
              <a:t> duh, </a:t>
            </a:r>
            <a:r>
              <a:rPr lang="en-US" sz="3900" dirty="0" err="1"/>
              <a:t>Pathian</a:t>
            </a:r>
            <a:r>
              <a:rPr lang="en-US" sz="3900" dirty="0"/>
              <a:t>, </a:t>
            </a:r>
            <a:r>
              <a:rPr lang="en-US" sz="3900" dirty="0" err="1"/>
              <a:t>Vancung</a:t>
            </a:r>
            <a:r>
              <a:rPr lang="en-US" sz="3900" dirty="0"/>
              <a:t> </a:t>
            </a:r>
            <a:r>
              <a:rPr lang="en-US" sz="3900" dirty="0" err="1"/>
              <a:t>khua</a:t>
            </a:r>
            <a:r>
              <a:rPr lang="en-US" sz="3900" dirty="0"/>
              <a:t> ka hung </a:t>
            </a:r>
            <a:r>
              <a:rPr lang="en-US" sz="3900" dirty="0" err="1"/>
              <a:t>tlun</a:t>
            </a:r>
            <a:r>
              <a:rPr lang="en-US" sz="3900" dirty="0"/>
              <a:t> </a:t>
            </a:r>
            <a:r>
              <a:rPr lang="en-US" sz="3900" dirty="0" err="1"/>
              <a:t>tiang</a:t>
            </a:r>
            <a:r>
              <a:rPr lang="en-US" sz="3900" dirty="0"/>
              <a:t>, Na </a:t>
            </a:r>
            <a:r>
              <a:rPr lang="en-US" sz="3900" dirty="0" err="1"/>
              <a:t>dawtnak</a:t>
            </a:r>
            <a:r>
              <a:rPr lang="en-US" sz="3900" dirty="0"/>
              <a:t> he ka then </a:t>
            </a:r>
            <a:r>
              <a:rPr lang="en-US" sz="3900" dirty="0" err="1"/>
              <a:t>hlah</a:t>
            </a:r>
            <a:r>
              <a:rPr lang="en-US" sz="3900" dirty="0"/>
              <a:t>, </a:t>
            </a:r>
            <a:r>
              <a:rPr lang="en-US" sz="3900" dirty="0" err="1"/>
              <a:t>Pathian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5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Nifatin</a:t>
            </a:r>
            <a:r>
              <a:rPr lang="en-US" sz="3900" dirty="0"/>
              <a:t>, (</a:t>
            </a:r>
            <a:r>
              <a:rPr lang="en-US" sz="3900" dirty="0" err="1"/>
              <a:t>fatin</a:t>
            </a:r>
            <a:r>
              <a:rPr lang="en-US" sz="3900" dirty="0"/>
              <a:t>) </a:t>
            </a:r>
            <a:r>
              <a:rPr lang="en-US" sz="3900" dirty="0" err="1"/>
              <a:t>ngol</a:t>
            </a:r>
            <a:r>
              <a:rPr lang="en-US" sz="3900" dirty="0"/>
              <a:t> loin (loin) Na </a:t>
            </a:r>
            <a:r>
              <a:rPr lang="en-US" sz="3900" dirty="0" err="1"/>
              <a:t>thi</a:t>
            </a:r>
            <a:r>
              <a:rPr lang="en-US" sz="3900" dirty="0"/>
              <a:t> </a:t>
            </a:r>
            <a:r>
              <a:rPr lang="en-US" sz="3900" dirty="0" err="1"/>
              <a:t>thiang</a:t>
            </a:r>
            <a:r>
              <a:rPr lang="en-US" sz="3900" dirty="0"/>
              <a:t> ka </a:t>
            </a:r>
            <a:r>
              <a:rPr lang="en-US" sz="3900" dirty="0" err="1"/>
              <a:t>ruahter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Nun </a:t>
            </a:r>
            <a:r>
              <a:rPr lang="en-US" sz="3900" dirty="0" err="1"/>
              <a:t>tha</a:t>
            </a:r>
            <a:r>
              <a:rPr lang="en-US" sz="3900" dirty="0"/>
              <a:t> </a:t>
            </a:r>
            <a:r>
              <a:rPr lang="en-US" sz="3900" dirty="0" err="1"/>
              <a:t>dawtnak</a:t>
            </a:r>
            <a:r>
              <a:rPr lang="en-US" sz="3900" dirty="0"/>
              <a:t> </a:t>
            </a:r>
            <a:r>
              <a:rPr lang="en-US" sz="3900" dirty="0" err="1"/>
              <a:t>hri</a:t>
            </a:r>
            <a:r>
              <a:rPr lang="en-US" sz="3900" dirty="0"/>
              <a:t> </a:t>
            </a:r>
            <a:r>
              <a:rPr lang="en-US" sz="3900" dirty="0" err="1"/>
              <a:t>tha</a:t>
            </a:r>
            <a:r>
              <a:rPr lang="en-US" sz="3900" dirty="0"/>
              <a:t> in, </a:t>
            </a:r>
            <a:r>
              <a:rPr lang="en-US" sz="3900" dirty="0" err="1"/>
              <a:t>Keimah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run ka </a:t>
            </a:r>
            <a:r>
              <a:rPr lang="en-US" sz="3900" dirty="0" err="1"/>
              <a:t>temtawn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5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25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313. NANG CA THLA KAN CAMPIAK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G</a:t>
            </a:r>
          </a:p>
        </p:txBody>
      </p:sp>
    </p:spTree>
  </p:cSld>
  <p:clrMapOvr>
    <a:masterClrMapping/>
  </p:clrMapOvr>
</p:sld>
</file>

<file path=ppt/slides/slide25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Khamhbawi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keimah</a:t>
            </a:r>
            <a:r>
              <a:rPr lang="en-US" sz="3900" dirty="0"/>
              <a:t> ca </a:t>
            </a:r>
            <a:r>
              <a:rPr lang="en-US" sz="3900" dirty="0" err="1"/>
              <a:t>thla</a:t>
            </a:r>
            <a:r>
              <a:rPr lang="en-US" sz="3900" dirty="0"/>
              <a:t> a ka </a:t>
            </a:r>
            <a:r>
              <a:rPr lang="en-US" sz="3900" dirty="0" err="1"/>
              <a:t>campiak</a:t>
            </a:r>
            <a:r>
              <a:rPr lang="en-US" sz="3900" dirty="0"/>
              <a:t>, </a:t>
            </a:r>
            <a:r>
              <a:rPr lang="en-US" sz="3900" dirty="0" err="1"/>
              <a:t>Vawleicung</a:t>
            </a:r>
            <a:r>
              <a:rPr lang="en-US" sz="3900" dirty="0"/>
              <a:t> ka </a:t>
            </a:r>
            <a:r>
              <a:rPr lang="en-US" sz="3900" dirty="0" err="1"/>
              <a:t>kawi</a:t>
            </a:r>
            <a:r>
              <a:rPr lang="en-US" sz="3900" dirty="0"/>
              <a:t> </a:t>
            </a:r>
            <a:r>
              <a:rPr lang="en-US" sz="3900" dirty="0" err="1"/>
              <a:t>nak</a:t>
            </a:r>
            <a:r>
              <a:rPr lang="en-US" sz="3900" dirty="0"/>
              <a:t> in a ka </a:t>
            </a:r>
            <a:r>
              <a:rPr lang="en-US" sz="3900" dirty="0" err="1"/>
              <a:t>dawt</a:t>
            </a:r>
            <a:r>
              <a:rPr lang="en-US" sz="3900" dirty="0"/>
              <a:t> </a:t>
            </a:r>
            <a:r>
              <a:rPr lang="en-US" sz="3900" dirty="0" err="1"/>
              <a:t>deuh</a:t>
            </a:r>
            <a:r>
              <a:rPr lang="en-US" sz="3900" dirty="0"/>
              <a:t>, Amah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dawtnak</a:t>
            </a:r>
            <a:r>
              <a:rPr lang="en-US" sz="3900" dirty="0"/>
              <a:t> in a ka </a:t>
            </a:r>
            <a:r>
              <a:rPr lang="en-US" sz="3900" dirty="0" err="1"/>
              <a:t>zoh</a:t>
            </a:r>
            <a:r>
              <a:rPr lang="en-US" sz="3900" dirty="0"/>
              <a:t>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, </a:t>
            </a:r>
            <a:r>
              <a:rPr lang="en-US" sz="3900" dirty="0" err="1"/>
              <a:t>Nangmah</a:t>
            </a:r>
            <a:r>
              <a:rPr lang="en-US" sz="3900" dirty="0"/>
              <a:t> an </a:t>
            </a:r>
            <a:r>
              <a:rPr lang="en-US" sz="3900" dirty="0" err="1"/>
              <a:t>Khamhtu</a:t>
            </a:r>
            <a:r>
              <a:rPr lang="en-US" sz="3900" dirty="0"/>
              <a:t>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ve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 ka duh </a:t>
            </a:r>
            <a:r>
              <a:rPr lang="en-US" sz="3900" dirty="0" err="1"/>
              <a:t>ko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5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Nang ca </a:t>
            </a:r>
            <a:r>
              <a:rPr lang="en-US" sz="3900" dirty="0" err="1"/>
              <a:t>thla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campiak</a:t>
            </a:r>
            <a:r>
              <a:rPr lang="en-US" sz="3900" dirty="0"/>
              <a:t>, Nang ca </a:t>
            </a:r>
            <a:r>
              <a:rPr lang="en-US" sz="3900" dirty="0" err="1"/>
              <a:t>thla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campiak</a:t>
            </a:r>
            <a:r>
              <a:rPr lang="en-US" sz="3900" dirty="0"/>
              <a:t>, Nang ca </a:t>
            </a:r>
            <a:r>
              <a:rPr lang="en-US" sz="3900" dirty="0" err="1"/>
              <a:t>thla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campiak</a:t>
            </a:r>
            <a:r>
              <a:rPr lang="en-US" sz="3900" dirty="0"/>
              <a:t>, Nang ca </a:t>
            </a:r>
            <a:r>
              <a:rPr lang="en-US" sz="3900" dirty="0" err="1"/>
              <a:t>thla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cam.</a:t>
            </a:r>
          </a:p>
        </p:txBody>
      </p:sp>
    </p:spTree>
  </p:cSld>
  <p:clrMapOvr>
    <a:masterClrMapping/>
  </p:clrMapOvr>
</p:sld>
</file>

<file path=ppt/slides/slide25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nunnak</a:t>
            </a:r>
            <a:r>
              <a:rPr lang="en-US" sz="3900" dirty="0"/>
              <a:t> a ka </a:t>
            </a:r>
            <a:r>
              <a:rPr lang="en-US" sz="3900" dirty="0" err="1"/>
              <a:t>pe</a:t>
            </a:r>
            <a:r>
              <a:rPr lang="en-US" sz="3900" dirty="0"/>
              <a:t> </a:t>
            </a:r>
            <a:r>
              <a:rPr lang="en-US" sz="3900" dirty="0" err="1"/>
              <a:t>tu</a:t>
            </a:r>
            <a:r>
              <a:rPr lang="en-US" sz="3900" dirty="0"/>
              <a:t> Pa ka </a:t>
            </a:r>
            <a:r>
              <a:rPr lang="en-US" sz="3900" dirty="0" err="1"/>
              <a:t>ngei</a:t>
            </a:r>
            <a:r>
              <a:rPr lang="en-US" sz="3900" dirty="0"/>
              <a:t>, </a:t>
            </a:r>
            <a:r>
              <a:rPr lang="en-US" sz="3900" dirty="0" err="1"/>
              <a:t>Zungzal</a:t>
            </a:r>
            <a:r>
              <a:rPr lang="en-US" sz="3900" dirty="0"/>
              <a:t> a </a:t>
            </a:r>
            <a:r>
              <a:rPr lang="en-US" sz="3900" dirty="0" err="1"/>
              <a:t>hmunmi</a:t>
            </a:r>
            <a:r>
              <a:rPr lang="en-US" sz="3900" dirty="0"/>
              <a:t> </a:t>
            </a:r>
            <a:r>
              <a:rPr lang="en-US" sz="3900" dirty="0" err="1"/>
              <a:t>nunnak</a:t>
            </a:r>
            <a:r>
              <a:rPr lang="en-US" sz="3900" dirty="0"/>
              <a:t> a sung </a:t>
            </a:r>
            <a:r>
              <a:rPr lang="en-US" sz="3900" dirty="0" err="1"/>
              <a:t>bik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, A </a:t>
            </a:r>
            <a:r>
              <a:rPr lang="en-US" sz="3900" dirty="0" err="1"/>
              <a:t>mah</a:t>
            </a:r>
            <a:r>
              <a:rPr lang="en-US" sz="3900" dirty="0"/>
              <a:t> sin </a:t>
            </a:r>
            <a:r>
              <a:rPr lang="en-US" sz="3900" dirty="0" err="1"/>
              <a:t>vancung</a:t>
            </a:r>
            <a:r>
              <a:rPr lang="en-US" sz="3900" dirty="0"/>
              <a:t> ram ah </a:t>
            </a:r>
            <a:r>
              <a:rPr lang="en-US" sz="3900" dirty="0" err="1"/>
              <a:t>khin</a:t>
            </a:r>
            <a:r>
              <a:rPr lang="en-US" sz="3900" dirty="0"/>
              <a:t>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kawh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Keimah</a:t>
            </a:r>
            <a:r>
              <a:rPr lang="en-US" sz="3900" dirty="0"/>
              <a:t> he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kal</a:t>
            </a:r>
            <a:r>
              <a:rPr lang="en-US" sz="3900" dirty="0"/>
              <a:t> </a:t>
            </a:r>
            <a:r>
              <a:rPr lang="en-US" sz="3900" dirty="0" err="1"/>
              <a:t>khawh</a:t>
            </a:r>
            <a:r>
              <a:rPr lang="en-US" sz="3900" dirty="0"/>
              <a:t> </a:t>
            </a:r>
            <a:r>
              <a:rPr lang="en-US" sz="3900" dirty="0" err="1"/>
              <a:t>nakhnga</a:t>
            </a:r>
            <a:r>
              <a:rPr lang="en-US" sz="3900" dirty="0"/>
              <a:t> </a:t>
            </a:r>
            <a:r>
              <a:rPr lang="en-US" sz="3900" dirty="0" err="1"/>
              <a:t>thla</a:t>
            </a:r>
            <a:r>
              <a:rPr lang="en-US" sz="3900" dirty="0"/>
              <a:t> ka cam.</a:t>
            </a:r>
          </a:p>
        </p:txBody>
      </p:sp>
    </p:spTree>
  </p:cSld>
  <p:clrMapOvr>
    <a:masterClrMapping/>
  </p:clrMapOvr>
</p:sld>
</file>

<file path=ppt/slides/slide25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Nang ca </a:t>
            </a:r>
            <a:r>
              <a:rPr lang="en-US" sz="3900" dirty="0" err="1"/>
              <a:t>thla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campiak</a:t>
            </a:r>
            <a:r>
              <a:rPr lang="en-US" sz="3900" dirty="0"/>
              <a:t>, Nang ca </a:t>
            </a:r>
            <a:r>
              <a:rPr lang="en-US" sz="3900" dirty="0" err="1"/>
              <a:t>thla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campiak</a:t>
            </a:r>
            <a:r>
              <a:rPr lang="en-US" sz="3900" dirty="0"/>
              <a:t>, Nang ca </a:t>
            </a:r>
            <a:r>
              <a:rPr lang="en-US" sz="3900" dirty="0" err="1"/>
              <a:t>thla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campiak</a:t>
            </a:r>
            <a:r>
              <a:rPr lang="en-US" sz="3900" dirty="0"/>
              <a:t>, Nang ca </a:t>
            </a:r>
            <a:r>
              <a:rPr lang="en-US" sz="3900" dirty="0" err="1"/>
              <a:t>thla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cam.</a:t>
            </a:r>
          </a:p>
        </p:txBody>
      </p:sp>
    </p:spTree>
  </p:cSld>
  <p:clrMapOvr>
    <a:masterClrMapping/>
  </p:clrMapOvr>
</p:sld>
</file>

<file path=ppt/slides/slide25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Ka </a:t>
            </a:r>
            <a:r>
              <a:rPr lang="en-US" sz="3900" dirty="0" err="1"/>
              <a:t>ngeih</a:t>
            </a:r>
            <a:r>
              <a:rPr lang="en-US" sz="3900" dirty="0"/>
              <a:t> </a:t>
            </a:r>
            <a:r>
              <a:rPr lang="en-US" sz="3900" dirty="0" err="1"/>
              <a:t>laimi</a:t>
            </a:r>
            <a:r>
              <a:rPr lang="en-US" sz="3900" dirty="0"/>
              <a:t> </a:t>
            </a:r>
            <a:r>
              <a:rPr lang="en-US" sz="3900" dirty="0" err="1"/>
              <a:t>puan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aa</a:t>
            </a:r>
            <a:r>
              <a:rPr lang="en-US" sz="3900" dirty="0"/>
              <a:t> </a:t>
            </a:r>
            <a:r>
              <a:rPr lang="en-US" sz="3900" dirty="0" err="1"/>
              <a:t>dawh</a:t>
            </a:r>
            <a:r>
              <a:rPr lang="en-US" sz="3900" dirty="0"/>
              <a:t> </a:t>
            </a:r>
            <a:r>
              <a:rPr lang="en-US" sz="3900" dirty="0" err="1"/>
              <a:t>bik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, </a:t>
            </a:r>
            <a:r>
              <a:rPr lang="en-US" sz="3900" dirty="0" err="1"/>
              <a:t>Vancung</a:t>
            </a:r>
            <a:r>
              <a:rPr lang="en-US" sz="3900" dirty="0"/>
              <a:t> </a:t>
            </a:r>
            <a:r>
              <a:rPr lang="en-US" sz="3900" dirty="0" err="1"/>
              <a:t>khua</a:t>
            </a:r>
            <a:r>
              <a:rPr lang="en-US" sz="3900" dirty="0"/>
              <a:t> ka </a:t>
            </a:r>
            <a:r>
              <a:rPr lang="en-US" sz="3900" dirty="0" err="1"/>
              <a:t>phak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 ka co </a:t>
            </a:r>
            <a:r>
              <a:rPr lang="en-US" sz="3900" dirty="0" err="1"/>
              <a:t>theu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Lawmhnak</a:t>
            </a:r>
            <a:r>
              <a:rPr lang="en-US" sz="3900" dirty="0"/>
              <a:t> in ka co </a:t>
            </a:r>
            <a:r>
              <a:rPr lang="en-US" sz="3900" dirty="0" err="1"/>
              <a:t>tikah</a:t>
            </a:r>
            <a:r>
              <a:rPr lang="en-US" sz="3900" dirty="0"/>
              <a:t>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zong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khan, Na co </a:t>
            </a:r>
            <a:r>
              <a:rPr lang="en-US" sz="3900" dirty="0" err="1"/>
              <a:t>ve</a:t>
            </a:r>
            <a:r>
              <a:rPr lang="en-US" sz="3900" dirty="0"/>
              <a:t> ah </a:t>
            </a:r>
            <a:r>
              <a:rPr lang="en-US" sz="3900" dirty="0" err="1"/>
              <a:t>cun</a:t>
            </a:r>
            <a:r>
              <a:rPr lang="en-US" sz="3900" dirty="0"/>
              <a:t> ka lung </a:t>
            </a:r>
            <a:r>
              <a:rPr lang="en-US" sz="3900" dirty="0" err="1"/>
              <a:t>aa</a:t>
            </a:r>
            <a:r>
              <a:rPr lang="en-US" sz="3900" dirty="0"/>
              <a:t> </a:t>
            </a:r>
            <a:r>
              <a:rPr lang="en-US" sz="3900" dirty="0" err="1"/>
              <a:t>lawm</a:t>
            </a:r>
            <a:r>
              <a:rPr lang="en-US" sz="3900" dirty="0"/>
              <a:t> chin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5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Nang ca </a:t>
            </a:r>
            <a:r>
              <a:rPr lang="en-US" sz="3900" dirty="0" err="1"/>
              <a:t>thla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campiak</a:t>
            </a:r>
            <a:r>
              <a:rPr lang="en-US" sz="3900" dirty="0"/>
              <a:t>, Nang ca </a:t>
            </a:r>
            <a:r>
              <a:rPr lang="en-US" sz="3900" dirty="0" err="1"/>
              <a:t>thla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campiak</a:t>
            </a:r>
            <a:r>
              <a:rPr lang="en-US" sz="3900" dirty="0"/>
              <a:t>, Nang ca </a:t>
            </a:r>
            <a:r>
              <a:rPr lang="en-US" sz="3900" dirty="0" err="1"/>
              <a:t>thla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campiak</a:t>
            </a:r>
            <a:r>
              <a:rPr lang="en-US" sz="3900" dirty="0"/>
              <a:t>, Nang ca </a:t>
            </a:r>
            <a:r>
              <a:rPr lang="en-US" sz="3900" dirty="0" err="1"/>
              <a:t>thla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cam.</a:t>
            </a:r>
          </a:p>
        </p:txBody>
      </p:sp>
    </p:spTree>
  </p:cSld>
  <p:clrMapOvr>
    <a:masterClrMapping/>
  </p:clrMapOvr>
</p:sld>
</file>

<file path=ppt/slides/slide25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</a:t>
            </a:r>
            <a:r>
              <a:rPr lang="en-US" sz="3900" dirty="0" err="1"/>
              <a:t>Tiva</a:t>
            </a:r>
            <a:r>
              <a:rPr lang="en-US" sz="3900" dirty="0"/>
              <a:t> </a:t>
            </a:r>
            <a:r>
              <a:rPr lang="en-US" sz="3900" dirty="0" err="1"/>
              <a:t>thuk</a:t>
            </a:r>
            <a:r>
              <a:rPr lang="en-US" sz="3900" dirty="0"/>
              <a:t> </a:t>
            </a:r>
            <a:r>
              <a:rPr lang="en-US" sz="3900" dirty="0" err="1"/>
              <a:t>bik</a:t>
            </a:r>
            <a:r>
              <a:rPr lang="en-US" sz="3900" dirty="0"/>
              <a:t> </a:t>
            </a:r>
            <a:r>
              <a:rPr lang="en-US" sz="3900" dirty="0" err="1"/>
              <a:t>bangin</a:t>
            </a:r>
            <a:r>
              <a:rPr lang="en-US" sz="3900" dirty="0"/>
              <a:t> </a:t>
            </a:r>
            <a:r>
              <a:rPr lang="en-US" sz="3900" dirty="0" err="1"/>
              <a:t>daihnak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ka </a:t>
            </a:r>
            <a:r>
              <a:rPr lang="en-US" sz="3900" dirty="0" err="1"/>
              <a:t>ngei</a:t>
            </a:r>
            <a:r>
              <a:rPr lang="en-US" sz="3900" dirty="0"/>
              <a:t>; </a:t>
            </a:r>
            <a:r>
              <a:rPr lang="en-US" sz="3900" dirty="0" err="1"/>
              <a:t>Vawlei</a:t>
            </a:r>
            <a:r>
              <a:rPr lang="en-US" sz="3900" dirty="0"/>
              <a:t> </a:t>
            </a:r>
            <a:r>
              <a:rPr lang="en-US" sz="3900" dirty="0" err="1"/>
              <a:t>si</a:t>
            </a:r>
            <a:r>
              <a:rPr lang="en-US" sz="3900" dirty="0"/>
              <a:t>-that a </a:t>
            </a:r>
            <a:r>
              <a:rPr lang="en-US" sz="3900" dirty="0" err="1"/>
              <a:t>duhmi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an sung </a:t>
            </a:r>
            <a:r>
              <a:rPr lang="en-US" sz="3900" dirty="0" err="1"/>
              <a:t>lai</a:t>
            </a:r>
            <a:r>
              <a:rPr lang="en-US" sz="3900" dirty="0"/>
              <a:t>; Hi </a:t>
            </a:r>
            <a:r>
              <a:rPr lang="en-US" sz="3900" dirty="0" err="1"/>
              <a:t>daihnak</a:t>
            </a:r>
            <a:r>
              <a:rPr lang="en-US" sz="3900" dirty="0"/>
              <a:t> cu </a:t>
            </a:r>
            <a:r>
              <a:rPr lang="en-US" sz="3900" dirty="0" err="1"/>
              <a:t>vawlei</a:t>
            </a:r>
            <a:r>
              <a:rPr lang="en-US" sz="3900" dirty="0"/>
              <a:t> mi </a:t>
            </a:r>
            <a:r>
              <a:rPr lang="en-US" sz="3900" dirty="0" err="1"/>
              <a:t>nih</a:t>
            </a:r>
            <a:r>
              <a:rPr lang="en-US" sz="3900" dirty="0"/>
              <a:t> an </a:t>
            </a:r>
            <a:r>
              <a:rPr lang="en-US" sz="3900" dirty="0" err="1"/>
              <a:t>hngal</a:t>
            </a:r>
            <a:r>
              <a:rPr lang="en-US" sz="3900" dirty="0"/>
              <a:t> </a:t>
            </a:r>
            <a:r>
              <a:rPr lang="en-US" sz="3900" dirty="0" err="1"/>
              <a:t>rih</a:t>
            </a:r>
            <a:r>
              <a:rPr lang="en-US" sz="3900" dirty="0"/>
              <a:t> lo. </a:t>
            </a:r>
            <a:r>
              <a:rPr lang="en-US" sz="3900" dirty="0" err="1"/>
              <a:t>Keimah</a:t>
            </a:r>
            <a:r>
              <a:rPr lang="en-US" sz="3900" dirty="0"/>
              <a:t> </a:t>
            </a:r>
            <a:r>
              <a:rPr lang="en-US" sz="3900" dirty="0" err="1"/>
              <a:t>Khamhbawi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hngalh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duh </a:t>
            </a:r>
            <a:r>
              <a:rPr lang="en-US" sz="3900" dirty="0" err="1"/>
              <a:t>ve</a:t>
            </a:r>
            <a:r>
              <a:rPr lang="en-US" sz="3900" dirty="0"/>
              <a:t> lo maw?</a:t>
            </a:r>
          </a:p>
        </p:txBody>
      </p:sp>
    </p:spTree>
  </p:cSld>
  <p:clrMapOvr>
    <a:masterClrMapping/>
  </p:clrMapOvr>
</p:sld>
</file>

<file path=ppt/slides/slide25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Nang ca </a:t>
            </a:r>
            <a:r>
              <a:rPr lang="en-US" sz="3900" dirty="0" err="1"/>
              <a:t>thla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campiak</a:t>
            </a:r>
            <a:r>
              <a:rPr lang="en-US" sz="3900" dirty="0"/>
              <a:t>, Nang ca </a:t>
            </a:r>
            <a:r>
              <a:rPr lang="en-US" sz="3900" dirty="0" err="1"/>
              <a:t>thla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campiak</a:t>
            </a:r>
            <a:r>
              <a:rPr lang="en-US" sz="3900" dirty="0"/>
              <a:t>, Nang ca </a:t>
            </a:r>
            <a:r>
              <a:rPr lang="en-US" sz="3900" dirty="0" err="1"/>
              <a:t>thla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campiak</a:t>
            </a:r>
            <a:r>
              <a:rPr lang="en-US" sz="3900" dirty="0"/>
              <a:t>, Nang ca </a:t>
            </a:r>
            <a:r>
              <a:rPr lang="en-US" sz="3900" dirty="0" err="1"/>
              <a:t>thla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cam.</a:t>
            </a:r>
          </a:p>
        </p:txBody>
      </p:sp>
    </p:spTree>
  </p:cSld>
  <p:clrMapOvr>
    <a:masterClrMapping/>
  </p:clrMapOvr>
</p:sld>
</file>

<file path=ppt/slides/slide25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25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314. THLACAMNAK CAAN LAWMHNAK A SI</a:t>
            </a:r>
          </a:p>
          <a:p>
            <a:r>
              <a:rPr lang="en-US" sz="3900" dirty="0" err="1"/>
              <a:t>Doh</a:t>
            </a:r>
            <a:r>
              <a:rPr lang="en-US" sz="3900" dirty="0"/>
              <a:t> is D</a:t>
            </a:r>
          </a:p>
        </p:txBody>
      </p:sp>
    </p:spTree>
  </p:cSld>
  <p:clrMapOvr>
    <a:masterClrMapping/>
  </p:clrMapOvr>
</p:sld>
</file>

<file path=ppt/slides/slide25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444185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600" dirty="0"/>
              <a:t>1. </a:t>
            </a:r>
            <a:r>
              <a:rPr lang="en-US" sz="3600" dirty="0" err="1"/>
              <a:t>Thlacamnak</a:t>
            </a:r>
            <a:r>
              <a:rPr lang="en-US" sz="3600" dirty="0"/>
              <a:t> </a:t>
            </a:r>
            <a:r>
              <a:rPr lang="en-US" sz="3600" dirty="0" err="1"/>
              <a:t>caan</a:t>
            </a:r>
            <a:r>
              <a:rPr lang="en-US" sz="3600" dirty="0"/>
              <a:t> </a:t>
            </a:r>
            <a:r>
              <a:rPr lang="en-US" sz="3600" dirty="0" err="1"/>
              <a:t>lawmhnak</a:t>
            </a:r>
            <a:r>
              <a:rPr lang="en-US" sz="3600" dirty="0"/>
              <a:t> a </a:t>
            </a:r>
            <a:r>
              <a:rPr lang="en-US" sz="3600" dirty="0" err="1"/>
              <a:t>si</a:t>
            </a:r>
            <a:r>
              <a:rPr lang="en-US" sz="3600" dirty="0"/>
              <a:t>, Ka lung </a:t>
            </a:r>
            <a:r>
              <a:rPr lang="en-US" sz="3600" dirty="0" err="1"/>
              <a:t>hnahnawh</a:t>
            </a:r>
            <a:r>
              <a:rPr lang="en-US" sz="3600" dirty="0"/>
              <a:t> a um </a:t>
            </a:r>
            <a:r>
              <a:rPr lang="en-US" sz="3600" dirty="0" err="1"/>
              <a:t>tikah</a:t>
            </a:r>
            <a:r>
              <a:rPr lang="en-US" sz="3600" dirty="0"/>
              <a:t>, Ka Pa </a:t>
            </a:r>
            <a:r>
              <a:rPr lang="en-US" sz="3600" dirty="0" err="1"/>
              <a:t>vancung</a:t>
            </a:r>
            <a:r>
              <a:rPr lang="en-US" sz="3600" dirty="0"/>
              <a:t> </a:t>
            </a:r>
            <a:r>
              <a:rPr lang="en-US" sz="3600" dirty="0" err="1"/>
              <a:t>thutnak</a:t>
            </a:r>
            <a:r>
              <a:rPr lang="en-US" sz="3600" dirty="0"/>
              <a:t> </a:t>
            </a:r>
            <a:r>
              <a:rPr lang="en-US" sz="3600" dirty="0" err="1"/>
              <a:t>hmaiah</a:t>
            </a:r>
            <a:r>
              <a:rPr lang="en-US" sz="3600" dirty="0"/>
              <a:t>, Ka </a:t>
            </a:r>
            <a:r>
              <a:rPr lang="en-US" sz="3600" dirty="0" err="1"/>
              <a:t>duhmi</a:t>
            </a:r>
            <a:r>
              <a:rPr lang="en-US" sz="3600" dirty="0"/>
              <a:t> </a:t>
            </a:r>
            <a:r>
              <a:rPr lang="en-US" sz="3600" dirty="0" err="1"/>
              <a:t>kha</a:t>
            </a:r>
            <a:r>
              <a:rPr lang="en-US" sz="3600" dirty="0"/>
              <a:t> ka </a:t>
            </a:r>
            <a:r>
              <a:rPr lang="en-US" sz="3600" dirty="0" err="1"/>
              <a:t>hal</a:t>
            </a:r>
            <a:r>
              <a:rPr lang="en-US" sz="3600" dirty="0"/>
              <a:t> </a:t>
            </a:r>
            <a:r>
              <a:rPr lang="en-US" sz="3600" dirty="0" err="1"/>
              <a:t>ko</a:t>
            </a:r>
            <a:r>
              <a:rPr lang="en-US" sz="3600" dirty="0"/>
              <a:t> </a:t>
            </a:r>
            <a:r>
              <a:rPr lang="en-US" sz="3600" dirty="0" err="1"/>
              <a:t>lai</a:t>
            </a:r>
            <a:r>
              <a:rPr lang="en-US" sz="3600" dirty="0"/>
              <a:t>, Ka </a:t>
            </a:r>
            <a:r>
              <a:rPr lang="en-US" sz="3600" dirty="0" err="1"/>
              <a:t>ngaih</a:t>
            </a:r>
            <a:r>
              <a:rPr lang="en-US" sz="3600" dirty="0"/>
              <a:t> a </a:t>
            </a:r>
            <a:r>
              <a:rPr lang="en-US" sz="3600" dirty="0" err="1"/>
              <a:t>chia</a:t>
            </a:r>
            <a:r>
              <a:rPr lang="en-US" sz="3600" dirty="0"/>
              <a:t>, </a:t>
            </a:r>
            <a:r>
              <a:rPr lang="en-US" sz="3600" dirty="0" err="1"/>
              <a:t>lawmhnak</a:t>
            </a:r>
            <a:r>
              <a:rPr lang="en-US" sz="3600" dirty="0"/>
              <a:t> um </a:t>
            </a:r>
            <a:r>
              <a:rPr lang="en-US" sz="3600" dirty="0" err="1"/>
              <a:t>hlah</a:t>
            </a:r>
            <a:r>
              <a:rPr lang="en-US" sz="3600" dirty="0"/>
              <a:t>, </a:t>
            </a:r>
            <a:r>
              <a:rPr lang="en-US" sz="3600" dirty="0" err="1"/>
              <a:t>Thla</a:t>
            </a:r>
            <a:r>
              <a:rPr lang="en-US" sz="3600" dirty="0"/>
              <a:t> ka cam ca </a:t>
            </a:r>
            <a:r>
              <a:rPr lang="en-US" sz="3600" dirty="0" err="1"/>
              <a:t>hnangam</a:t>
            </a:r>
            <a:r>
              <a:rPr lang="en-US" sz="3600" dirty="0"/>
              <a:t> ka </a:t>
            </a:r>
            <a:r>
              <a:rPr lang="en-US" sz="3600" dirty="0" err="1"/>
              <a:t>hmuh</a:t>
            </a:r>
            <a:r>
              <a:rPr lang="en-US" sz="3600" dirty="0"/>
              <a:t>, </a:t>
            </a:r>
            <a:r>
              <a:rPr lang="en-US" sz="3600" dirty="0" err="1"/>
              <a:t>Thlacamnak</a:t>
            </a:r>
            <a:r>
              <a:rPr lang="en-US" sz="3600" dirty="0"/>
              <a:t> </a:t>
            </a:r>
            <a:r>
              <a:rPr lang="en-US" sz="3600" dirty="0" err="1"/>
              <a:t>caan</a:t>
            </a:r>
            <a:r>
              <a:rPr lang="en-US" sz="3600" dirty="0"/>
              <a:t> a um than ca, </a:t>
            </a:r>
            <a:r>
              <a:rPr lang="en-US" sz="3600" dirty="0" err="1"/>
              <a:t>Tuk-forhnak</a:t>
            </a:r>
            <a:r>
              <a:rPr lang="en-US" sz="3600" dirty="0"/>
              <a:t> in </a:t>
            </a:r>
            <a:r>
              <a:rPr lang="en-US" sz="3600" dirty="0" err="1"/>
              <a:t>keimah</a:t>
            </a:r>
            <a:r>
              <a:rPr lang="en-US" sz="3600" dirty="0"/>
              <a:t> ka </a:t>
            </a:r>
            <a:r>
              <a:rPr lang="en-US" sz="3600" dirty="0" err="1"/>
              <a:t>luat</a:t>
            </a:r>
            <a:r>
              <a:rPr lang="en-US" sz="3600" dirty="0"/>
              <a:t>.</a:t>
            </a:r>
          </a:p>
        </p:txBody>
      </p:sp>
    </p:spTree>
  </p:cSld>
  <p:clrMapOvr>
    <a:masterClrMapping/>
  </p:clrMapOvr>
</p:sld>
</file>

<file path=ppt/slides/slide25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444185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600" dirty="0"/>
              <a:t>2. </a:t>
            </a:r>
            <a:r>
              <a:rPr lang="en-US" sz="3600" dirty="0" err="1"/>
              <a:t>Thlacam</a:t>
            </a:r>
            <a:r>
              <a:rPr lang="en-US" sz="3600" dirty="0"/>
              <a:t> </a:t>
            </a:r>
            <a:r>
              <a:rPr lang="en-US" sz="3600" dirty="0" err="1"/>
              <a:t>nak</a:t>
            </a:r>
            <a:r>
              <a:rPr lang="en-US" sz="3600" dirty="0"/>
              <a:t> </a:t>
            </a:r>
            <a:r>
              <a:rPr lang="en-US" sz="3600" dirty="0" err="1"/>
              <a:t>caan</a:t>
            </a:r>
            <a:r>
              <a:rPr lang="en-US" sz="3600" dirty="0"/>
              <a:t> </a:t>
            </a:r>
            <a:r>
              <a:rPr lang="en-US" sz="3600" dirty="0" err="1"/>
              <a:t>lawmhnak</a:t>
            </a:r>
            <a:r>
              <a:rPr lang="en-US" sz="3600" dirty="0"/>
              <a:t> a </a:t>
            </a:r>
            <a:r>
              <a:rPr lang="en-US" sz="3600" dirty="0" err="1"/>
              <a:t>si</a:t>
            </a:r>
            <a:r>
              <a:rPr lang="en-US" sz="3600" dirty="0"/>
              <a:t>, Na </a:t>
            </a:r>
            <a:r>
              <a:rPr lang="en-US" sz="3600" dirty="0" err="1"/>
              <a:t>thla</a:t>
            </a:r>
            <a:r>
              <a:rPr lang="en-US" sz="3600" dirty="0"/>
              <a:t> in </a:t>
            </a:r>
            <a:r>
              <a:rPr lang="en-US" sz="3600" dirty="0" err="1"/>
              <a:t>na</a:t>
            </a:r>
            <a:r>
              <a:rPr lang="en-US" sz="3600" dirty="0"/>
              <a:t> </a:t>
            </a:r>
            <a:r>
              <a:rPr lang="en-US" sz="3600" dirty="0" err="1"/>
              <a:t>sinah</a:t>
            </a:r>
            <a:r>
              <a:rPr lang="en-US" sz="3600" dirty="0"/>
              <a:t> ka </a:t>
            </a:r>
            <a:r>
              <a:rPr lang="en-US" sz="3600" dirty="0" err="1"/>
              <a:t>zuang</a:t>
            </a:r>
            <a:r>
              <a:rPr lang="en-US" sz="3600" dirty="0"/>
              <a:t>, Ka </a:t>
            </a:r>
            <a:r>
              <a:rPr lang="en-US" sz="3600" dirty="0" err="1"/>
              <a:t>duhnak</a:t>
            </a:r>
            <a:r>
              <a:rPr lang="en-US" sz="3600" dirty="0"/>
              <a:t> </a:t>
            </a:r>
            <a:r>
              <a:rPr lang="en-US" sz="3600" dirty="0" err="1"/>
              <a:t>vialte</a:t>
            </a:r>
            <a:r>
              <a:rPr lang="en-US" sz="3600" dirty="0"/>
              <a:t> a </a:t>
            </a:r>
            <a:r>
              <a:rPr lang="en-US" sz="3600" dirty="0" err="1"/>
              <a:t>hngalh</a:t>
            </a:r>
            <a:r>
              <a:rPr lang="en-US" sz="3600" dirty="0"/>
              <a:t> </a:t>
            </a:r>
            <a:r>
              <a:rPr lang="en-US" sz="3600" dirty="0" err="1"/>
              <a:t>ca'h</a:t>
            </a:r>
            <a:r>
              <a:rPr lang="en-US" sz="3600" dirty="0"/>
              <a:t>, </a:t>
            </a:r>
            <a:r>
              <a:rPr lang="en-US" sz="3600" dirty="0" err="1"/>
              <a:t>Vancung</a:t>
            </a:r>
            <a:r>
              <a:rPr lang="en-US" sz="3600" dirty="0"/>
              <a:t> </a:t>
            </a:r>
            <a:r>
              <a:rPr lang="en-US" sz="3600" dirty="0" err="1"/>
              <a:t>kan</a:t>
            </a:r>
            <a:r>
              <a:rPr lang="en-US" sz="3600" dirty="0"/>
              <a:t> Pa </a:t>
            </a:r>
            <a:r>
              <a:rPr lang="en-US" sz="3600" dirty="0" err="1"/>
              <a:t>ke-hram</a:t>
            </a:r>
            <a:r>
              <a:rPr lang="en-US" sz="3600" dirty="0"/>
              <a:t> ka </a:t>
            </a:r>
            <a:r>
              <a:rPr lang="en-US" sz="3600" dirty="0" err="1"/>
              <a:t>phan</a:t>
            </a:r>
            <a:r>
              <a:rPr lang="en-US" sz="3600" dirty="0"/>
              <a:t>, Amah </a:t>
            </a:r>
            <a:r>
              <a:rPr lang="en-US" sz="3600" dirty="0" err="1"/>
              <a:t>hih</a:t>
            </a:r>
            <a:r>
              <a:rPr lang="en-US" sz="3600" dirty="0"/>
              <a:t>, "Ka </a:t>
            </a:r>
            <a:r>
              <a:rPr lang="en-US" sz="3600" dirty="0" err="1"/>
              <a:t>sinah</a:t>
            </a:r>
            <a:r>
              <a:rPr lang="en-US" sz="3600" dirty="0"/>
              <a:t> </a:t>
            </a:r>
            <a:r>
              <a:rPr lang="en-US" sz="3600" dirty="0" err="1"/>
              <a:t>ra</a:t>
            </a:r>
            <a:r>
              <a:rPr lang="en-US" sz="3600" dirty="0"/>
              <a:t> </a:t>
            </a:r>
            <a:r>
              <a:rPr lang="en-US" sz="3600" dirty="0" err="1"/>
              <a:t>tuah</a:t>
            </a:r>
            <a:r>
              <a:rPr lang="en-US" sz="3600" dirty="0"/>
              <a:t>, Ka </a:t>
            </a:r>
            <a:r>
              <a:rPr lang="en-US" sz="3600" dirty="0" err="1"/>
              <a:t>bia</a:t>
            </a:r>
            <a:r>
              <a:rPr lang="en-US" sz="3600" dirty="0"/>
              <a:t> </a:t>
            </a:r>
            <a:r>
              <a:rPr lang="en-US" sz="3600" dirty="0" err="1"/>
              <a:t>zum</a:t>
            </a:r>
            <a:r>
              <a:rPr lang="en-US" sz="3600" dirty="0"/>
              <a:t> law, </a:t>
            </a:r>
            <a:r>
              <a:rPr lang="en-US" sz="3600" dirty="0" err="1"/>
              <a:t>hngatchan</a:t>
            </a:r>
            <a:r>
              <a:rPr lang="en-US" sz="3600" dirty="0"/>
              <a:t>," a </a:t>
            </a:r>
            <a:r>
              <a:rPr lang="en-US" sz="3600" dirty="0" err="1"/>
              <a:t>ti</a:t>
            </a:r>
            <a:r>
              <a:rPr lang="en-US" sz="3600" dirty="0"/>
              <a:t>. Ka lung </a:t>
            </a:r>
            <a:r>
              <a:rPr lang="en-US" sz="3600" dirty="0" err="1"/>
              <a:t>retheih</a:t>
            </a:r>
            <a:r>
              <a:rPr lang="en-US" sz="3600" dirty="0"/>
              <a:t> </a:t>
            </a:r>
            <a:r>
              <a:rPr lang="en-US" sz="3600" dirty="0" err="1"/>
              <a:t>nak</a:t>
            </a:r>
            <a:r>
              <a:rPr lang="en-US" sz="3600" dirty="0"/>
              <a:t> </a:t>
            </a:r>
            <a:r>
              <a:rPr lang="en-US" sz="3600" dirty="0" err="1"/>
              <a:t>vialte</a:t>
            </a:r>
            <a:r>
              <a:rPr lang="en-US" sz="3600" dirty="0"/>
              <a:t> cu, Amah </a:t>
            </a:r>
            <a:r>
              <a:rPr lang="en-US" sz="3600" dirty="0" err="1"/>
              <a:t>cungah</a:t>
            </a:r>
            <a:r>
              <a:rPr lang="en-US" sz="3600" dirty="0"/>
              <a:t> khan ka chuan </a:t>
            </a:r>
            <a:r>
              <a:rPr lang="en-US" sz="3600" dirty="0" err="1"/>
              <a:t>lai</a:t>
            </a:r>
            <a:r>
              <a:rPr lang="en-US" sz="3600" dirty="0"/>
              <a:t>.</a:t>
            </a:r>
          </a:p>
        </p:txBody>
      </p:sp>
    </p:spTree>
  </p:cSld>
  <p:clrMapOvr>
    <a:masterClrMapping/>
  </p:clrMapOvr>
</p:sld>
</file>

<file path=ppt/slides/slide25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62885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800" dirty="0"/>
              <a:t>3. </a:t>
            </a:r>
            <a:r>
              <a:rPr lang="en-US" sz="3800" dirty="0" err="1"/>
              <a:t>Thlacamnak</a:t>
            </a:r>
            <a:r>
              <a:rPr lang="en-US" sz="3800" dirty="0"/>
              <a:t> </a:t>
            </a:r>
            <a:r>
              <a:rPr lang="en-US" sz="3800" dirty="0" err="1"/>
              <a:t>caan</a:t>
            </a:r>
            <a:r>
              <a:rPr lang="en-US" sz="3800" dirty="0"/>
              <a:t> </a:t>
            </a:r>
            <a:r>
              <a:rPr lang="en-US" sz="3800" dirty="0" err="1"/>
              <a:t>thlacamnak</a:t>
            </a:r>
            <a:r>
              <a:rPr lang="en-US" sz="3800" dirty="0"/>
              <a:t> </a:t>
            </a:r>
            <a:r>
              <a:rPr lang="en-US" sz="3800" dirty="0" err="1"/>
              <a:t>caan</a:t>
            </a:r>
            <a:r>
              <a:rPr lang="en-US" sz="3800" dirty="0"/>
              <a:t>, Na </a:t>
            </a:r>
            <a:r>
              <a:rPr lang="en-US" sz="3800" dirty="0" err="1"/>
              <a:t>hna-ngamnak</a:t>
            </a:r>
            <a:r>
              <a:rPr lang="en-US" sz="3800" dirty="0"/>
              <a:t> ka </a:t>
            </a:r>
            <a:r>
              <a:rPr lang="en-US" sz="3800" dirty="0" err="1"/>
              <a:t>hmuhter</a:t>
            </a:r>
            <a:r>
              <a:rPr lang="en-US" sz="3800" dirty="0"/>
              <a:t> </a:t>
            </a:r>
            <a:r>
              <a:rPr lang="en-US" sz="3800" dirty="0" err="1"/>
              <a:t>tuah</a:t>
            </a:r>
            <a:r>
              <a:rPr lang="en-US" sz="3800" dirty="0"/>
              <a:t>, </a:t>
            </a:r>
            <a:r>
              <a:rPr lang="en-US" sz="3800" dirty="0" err="1"/>
              <a:t>Pis-gah</a:t>
            </a:r>
            <a:r>
              <a:rPr lang="en-US" sz="3800" dirty="0"/>
              <a:t> </a:t>
            </a:r>
            <a:r>
              <a:rPr lang="en-US" sz="3800" dirty="0" err="1"/>
              <a:t>tlangpar</a:t>
            </a:r>
            <a:r>
              <a:rPr lang="en-US" sz="3800" dirty="0"/>
              <a:t> in ka inn cu, Ka </a:t>
            </a:r>
            <a:r>
              <a:rPr lang="en-US" sz="3800" dirty="0" err="1"/>
              <a:t>cuanh</a:t>
            </a:r>
            <a:r>
              <a:rPr lang="en-US" sz="3800" dirty="0"/>
              <a:t> </a:t>
            </a:r>
            <a:r>
              <a:rPr lang="en-US" sz="3800" dirty="0" err="1"/>
              <a:t>i</a:t>
            </a:r>
            <a:r>
              <a:rPr lang="en-US" sz="3800" dirty="0"/>
              <a:t> </a:t>
            </a:r>
            <a:r>
              <a:rPr lang="en-US" sz="3800" dirty="0" err="1"/>
              <a:t>khi</a:t>
            </a:r>
            <a:r>
              <a:rPr lang="en-US" sz="3800" dirty="0"/>
              <a:t> </a:t>
            </a:r>
            <a:r>
              <a:rPr lang="en-US" sz="3800" dirty="0" err="1"/>
              <a:t>ka'h</a:t>
            </a:r>
            <a:r>
              <a:rPr lang="en-US" sz="3800" dirty="0"/>
              <a:t> ka </a:t>
            </a:r>
            <a:r>
              <a:rPr lang="en-US" sz="3800" dirty="0" err="1"/>
              <a:t>zuan</a:t>
            </a:r>
            <a:r>
              <a:rPr lang="en-US" sz="3800" dirty="0"/>
              <a:t> </a:t>
            </a:r>
            <a:r>
              <a:rPr lang="en-US" sz="3800" dirty="0" err="1"/>
              <a:t>tiang</a:t>
            </a:r>
            <a:r>
              <a:rPr lang="en-US" sz="3800" dirty="0"/>
              <a:t>, Hi </a:t>
            </a:r>
            <a:r>
              <a:rPr lang="en-US" sz="3800" dirty="0" err="1"/>
              <a:t>pumsa</a:t>
            </a:r>
            <a:r>
              <a:rPr lang="en-US" sz="3800" dirty="0"/>
              <a:t> </a:t>
            </a:r>
            <a:r>
              <a:rPr lang="en-US" sz="3800" dirty="0" err="1"/>
              <a:t>puan</a:t>
            </a:r>
            <a:r>
              <a:rPr lang="en-US" sz="3800" dirty="0"/>
              <a:t> </a:t>
            </a:r>
            <a:r>
              <a:rPr lang="en-US" sz="3800" dirty="0" err="1"/>
              <a:t>bantuk</a:t>
            </a:r>
            <a:r>
              <a:rPr lang="en-US" sz="3800" dirty="0"/>
              <a:t> </a:t>
            </a:r>
            <a:r>
              <a:rPr lang="en-US" sz="3800" dirty="0" err="1"/>
              <a:t>simi</a:t>
            </a:r>
            <a:r>
              <a:rPr lang="en-US" sz="3800" dirty="0"/>
              <a:t>, Hi </a:t>
            </a:r>
            <a:r>
              <a:rPr lang="en-US" sz="3800" dirty="0" err="1"/>
              <a:t>vawlei</a:t>
            </a:r>
            <a:r>
              <a:rPr lang="en-US" sz="3800" dirty="0"/>
              <a:t> ah ka </a:t>
            </a:r>
            <a:r>
              <a:rPr lang="en-US" sz="3800" dirty="0" err="1"/>
              <a:t>kaltak</a:t>
            </a:r>
            <a:r>
              <a:rPr lang="en-US" sz="3800" dirty="0"/>
              <a:t> </a:t>
            </a:r>
            <a:r>
              <a:rPr lang="en-US" sz="3800" dirty="0" err="1"/>
              <a:t>lai</a:t>
            </a:r>
            <a:r>
              <a:rPr lang="en-US" sz="3800" dirty="0"/>
              <a:t>, </a:t>
            </a:r>
            <a:r>
              <a:rPr lang="en-US" sz="3800" dirty="0" err="1"/>
              <a:t>Pathian</a:t>
            </a:r>
            <a:r>
              <a:rPr lang="en-US" sz="3800" dirty="0"/>
              <a:t> </a:t>
            </a:r>
            <a:r>
              <a:rPr lang="en-US" sz="3800" dirty="0" err="1"/>
              <a:t>sinah</a:t>
            </a:r>
            <a:r>
              <a:rPr lang="en-US" sz="3800" dirty="0"/>
              <a:t> ka </a:t>
            </a:r>
            <a:r>
              <a:rPr lang="en-US" sz="3800" dirty="0" err="1"/>
              <a:t>kal</a:t>
            </a:r>
            <a:r>
              <a:rPr lang="en-US" sz="3800" dirty="0"/>
              <a:t> </a:t>
            </a:r>
            <a:r>
              <a:rPr lang="en-US" sz="3800" dirty="0" err="1"/>
              <a:t>caah</a:t>
            </a:r>
            <a:r>
              <a:rPr lang="en-US" sz="3800" dirty="0"/>
              <a:t>, </a:t>
            </a:r>
            <a:r>
              <a:rPr lang="en-US" sz="3800" dirty="0" err="1"/>
              <a:t>Thlacam</a:t>
            </a:r>
            <a:r>
              <a:rPr lang="en-US" sz="3800" dirty="0"/>
              <a:t> </a:t>
            </a:r>
            <a:r>
              <a:rPr lang="en-US" sz="3800" dirty="0" err="1"/>
              <a:t>caan</a:t>
            </a:r>
            <a:r>
              <a:rPr lang="en-US" sz="3800" dirty="0"/>
              <a:t> cu ka </a:t>
            </a:r>
            <a:r>
              <a:rPr lang="en-US" sz="3800" dirty="0" err="1"/>
              <a:t>kaltak</a:t>
            </a:r>
            <a:r>
              <a:rPr lang="en-US" sz="3800" dirty="0"/>
              <a:t> </a:t>
            </a:r>
            <a:r>
              <a:rPr lang="en-US" sz="3800" dirty="0" err="1"/>
              <a:t>lai</a:t>
            </a:r>
            <a:r>
              <a:rPr lang="en-US" sz="3800" dirty="0"/>
              <a:t>.</a:t>
            </a:r>
          </a:p>
        </p:txBody>
      </p:sp>
    </p:spTree>
  </p:cSld>
  <p:clrMapOvr>
    <a:masterClrMapping/>
  </p:clrMapOvr>
</p:sld>
</file>

<file path=ppt/slides/slide25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25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315. THLACAM CAAN DAIHNAK A SI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</a:t>
            </a:r>
            <a:r>
              <a:rPr lang="en-US" sz="3900" dirty="0" err="1"/>
              <a:t>Eb</a:t>
            </a:r>
            <a:endParaRPr lang="en-US" sz="3900" dirty="0"/>
          </a:p>
        </p:txBody>
      </p:sp>
    </p:spTree>
  </p:cSld>
  <p:clrMapOvr>
    <a:masterClrMapping/>
  </p:clrMapOvr>
</p:sld>
</file>

<file path=ppt/slides/slide25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Thlacam</a:t>
            </a:r>
            <a:r>
              <a:rPr lang="en-US" sz="3900" dirty="0"/>
              <a:t> </a:t>
            </a:r>
            <a:r>
              <a:rPr lang="en-US" sz="3900" dirty="0" err="1"/>
              <a:t>caan</a:t>
            </a:r>
            <a:r>
              <a:rPr lang="en-US" sz="3900" dirty="0"/>
              <a:t> </a:t>
            </a:r>
            <a:r>
              <a:rPr lang="en-US" sz="3900" dirty="0" err="1"/>
              <a:t>daihnak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, A </a:t>
            </a:r>
            <a:r>
              <a:rPr lang="en-US" sz="3900" dirty="0" err="1"/>
              <a:t>hmai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kun </a:t>
            </a:r>
            <a:r>
              <a:rPr lang="en-US" sz="3900" dirty="0" err="1"/>
              <a:t>lioah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hawitha</a:t>
            </a:r>
            <a:r>
              <a:rPr lang="en-US" sz="3900" dirty="0"/>
              <a:t> </a:t>
            </a:r>
            <a:r>
              <a:rPr lang="en-US" sz="3900" dirty="0" err="1"/>
              <a:t>Khamhtu</a:t>
            </a:r>
            <a:r>
              <a:rPr lang="en-US" sz="3900" dirty="0"/>
              <a:t> sin </a:t>
            </a:r>
            <a:r>
              <a:rPr lang="en-US" sz="3900" dirty="0" err="1"/>
              <a:t>kan</a:t>
            </a:r>
            <a:r>
              <a:rPr lang="en-US" sz="3900" dirty="0"/>
              <a:t> rat </a:t>
            </a:r>
            <a:r>
              <a:rPr lang="en-US" sz="3900" dirty="0" err="1"/>
              <a:t>tikah</a:t>
            </a:r>
            <a:r>
              <a:rPr lang="en-US" sz="3900" dirty="0"/>
              <a:t>, </a:t>
            </a:r>
            <a:r>
              <a:rPr lang="en-US" sz="3900" dirty="0" err="1"/>
              <a:t>Zumhnak</a:t>
            </a:r>
            <a:r>
              <a:rPr lang="en-US" sz="3900" dirty="0"/>
              <a:t> he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naih</a:t>
            </a:r>
            <a:r>
              <a:rPr lang="en-US" sz="3900" dirty="0"/>
              <a:t> </a:t>
            </a:r>
            <a:r>
              <a:rPr lang="en-US" sz="3900" dirty="0" err="1"/>
              <a:t>ahcun</a:t>
            </a:r>
            <a:r>
              <a:rPr lang="en-US" sz="3900" dirty="0"/>
              <a:t>, A </a:t>
            </a:r>
            <a:r>
              <a:rPr lang="en-US" sz="3900" dirty="0" err="1"/>
              <a:t>khamhnak</a:t>
            </a:r>
            <a:r>
              <a:rPr lang="en-US" sz="3900" dirty="0"/>
              <a:t> co </a:t>
            </a:r>
            <a:r>
              <a:rPr lang="en-US" sz="3900" dirty="0" err="1"/>
              <a:t>awkah</a:t>
            </a:r>
            <a:r>
              <a:rPr lang="en-US" sz="3900" dirty="0"/>
              <a:t>, Maw </a:t>
            </a:r>
            <a:r>
              <a:rPr lang="en-US" sz="3900" dirty="0" err="1"/>
              <a:t>zeitluk</a:t>
            </a:r>
            <a:r>
              <a:rPr lang="en-US" sz="3900" dirty="0"/>
              <a:t> </a:t>
            </a:r>
            <a:r>
              <a:rPr lang="en-US" sz="3900" dirty="0" err="1"/>
              <a:t>hnemhnak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, </a:t>
            </a:r>
            <a:r>
              <a:rPr lang="en-US" sz="3900" dirty="0" err="1"/>
              <a:t>Zeitluk</a:t>
            </a:r>
            <a:r>
              <a:rPr lang="en-US" sz="3900" dirty="0"/>
              <a:t> </a:t>
            </a:r>
            <a:r>
              <a:rPr lang="en-US" sz="3900" dirty="0" err="1"/>
              <a:t>thlum</a:t>
            </a:r>
            <a:r>
              <a:rPr lang="en-US" sz="3900" dirty="0"/>
              <a:t> </a:t>
            </a:r>
            <a:r>
              <a:rPr lang="en-US" sz="3900" dirty="0" err="1"/>
              <a:t>dah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5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Thlacam</a:t>
            </a:r>
            <a:r>
              <a:rPr lang="en-US" sz="3900" dirty="0"/>
              <a:t> </a:t>
            </a:r>
            <a:r>
              <a:rPr lang="en-US" sz="3900" dirty="0" err="1"/>
              <a:t>caan</a:t>
            </a:r>
            <a:r>
              <a:rPr lang="en-US" sz="3900" dirty="0"/>
              <a:t> </a:t>
            </a:r>
            <a:r>
              <a:rPr lang="en-US" sz="3900" dirty="0" err="1"/>
              <a:t>daihnak</a:t>
            </a:r>
            <a:r>
              <a:rPr lang="en-US" sz="3900" dirty="0"/>
              <a:t>! </a:t>
            </a:r>
            <a:r>
              <a:rPr lang="en-US" sz="3900" dirty="0" err="1"/>
              <a:t>Thlacam</a:t>
            </a:r>
            <a:r>
              <a:rPr lang="en-US" sz="3900" dirty="0"/>
              <a:t> </a:t>
            </a:r>
            <a:r>
              <a:rPr lang="en-US" sz="3900" dirty="0" err="1"/>
              <a:t>caan</a:t>
            </a:r>
            <a:r>
              <a:rPr lang="en-US" sz="3900" dirty="0"/>
              <a:t> </a:t>
            </a:r>
            <a:r>
              <a:rPr lang="en-US" sz="3900" dirty="0" err="1"/>
              <a:t>daihnak</a:t>
            </a:r>
            <a:r>
              <a:rPr lang="en-US" sz="3900" dirty="0"/>
              <a:t>, Maw </a:t>
            </a:r>
            <a:r>
              <a:rPr lang="en-US" sz="3900" dirty="0" err="1"/>
              <a:t>zeitluk</a:t>
            </a:r>
            <a:r>
              <a:rPr lang="en-US" sz="3900" dirty="0"/>
              <a:t> </a:t>
            </a:r>
            <a:r>
              <a:rPr lang="en-US" sz="3900" dirty="0" err="1"/>
              <a:t>hnemhnak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, </a:t>
            </a:r>
            <a:r>
              <a:rPr lang="en-US" sz="3900" dirty="0" err="1"/>
              <a:t>Zeitluk</a:t>
            </a:r>
            <a:r>
              <a:rPr lang="en-US" sz="3900" dirty="0"/>
              <a:t> </a:t>
            </a:r>
            <a:r>
              <a:rPr lang="en-US" sz="3900" dirty="0" err="1"/>
              <a:t>thlum</a:t>
            </a:r>
            <a:r>
              <a:rPr lang="en-US" sz="3900" dirty="0"/>
              <a:t> </a:t>
            </a:r>
            <a:r>
              <a:rPr lang="en-US" sz="3900" dirty="0" err="1"/>
              <a:t>dah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5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Thlacam</a:t>
            </a:r>
            <a:r>
              <a:rPr lang="en-US" sz="3900" dirty="0"/>
              <a:t> </a:t>
            </a:r>
            <a:r>
              <a:rPr lang="en-US" sz="3900" dirty="0" err="1"/>
              <a:t>caan</a:t>
            </a:r>
            <a:r>
              <a:rPr lang="en-US" sz="3900" dirty="0"/>
              <a:t> </a:t>
            </a:r>
            <a:r>
              <a:rPr lang="en-US" sz="3900" dirty="0" err="1"/>
              <a:t>daihnak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, </a:t>
            </a:r>
            <a:r>
              <a:rPr lang="en-US" sz="3900" dirty="0" err="1"/>
              <a:t>Khamhtu</a:t>
            </a:r>
            <a:r>
              <a:rPr lang="en-US" sz="3900" dirty="0"/>
              <a:t> a </a:t>
            </a:r>
            <a:r>
              <a:rPr lang="en-US" sz="3900" dirty="0" err="1"/>
              <a:t>nai</a:t>
            </a:r>
            <a:r>
              <a:rPr lang="en-US" sz="3900" dirty="0"/>
              <a:t> </a:t>
            </a:r>
            <a:r>
              <a:rPr lang="en-US" sz="3900" dirty="0" err="1"/>
              <a:t>lioah</a:t>
            </a:r>
            <a:r>
              <a:rPr lang="en-US" sz="3900" dirty="0"/>
              <a:t>, A </a:t>
            </a:r>
            <a:r>
              <a:rPr lang="en-US" sz="3900" dirty="0" err="1"/>
              <a:t>fale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 </a:t>
            </a:r>
            <a:r>
              <a:rPr lang="en-US" sz="3900" dirty="0" err="1"/>
              <a:t>zaangfahnak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theih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, Kan lung </a:t>
            </a:r>
            <a:r>
              <a:rPr lang="en-US" sz="3900" dirty="0" err="1"/>
              <a:t>thilrit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 cu, A sin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thumh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, Maw </a:t>
            </a:r>
            <a:r>
              <a:rPr lang="en-US" sz="3900" dirty="0" err="1"/>
              <a:t>zeitluk</a:t>
            </a:r>
            <a:r>
              <a:rPr lang="en-US" sz="3900" dirty="0"/>
              <a:t> </a:t>
            </a:r>
            <a:r>
              <a:rPr lang="en-US" sz="3900" dirty="0" err="1"/>
              <a:t>hnemhnak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, </a:t>
            </a:r>
            <a:r>
              <a:rPr lang="en-US" sz="3900" dirty="0" err="1"/>
              <a:t>Zeitluk</a:t>
            </a:r>
            <a:r>
              <a:rPr lang="en-US" sz="3900" dirty="0"/>
              <a:t> </a:t>
            </a:r>
            <a:r>
              <a:rPr lang="en-US" sz="3900" dirty="0" err="1"/>
              <a:t>thlum</a:t>
            </a:r>
            <a:r>
              <a:rPr lang="en-US" sz="3900" dirty="0"/>
              <a:t> </a:t>
            </a:r>
            <a:r>
              <a:rPr lang="en-US" sz="3900" dirty="0" err="1"/>
              <a:t>dah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5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Thlacam</a:t>
            </a:r>
            <a:r>
              <a:rPr lang="en-US" sz="3900" dirty="0"/>
              <a:t> </a:t>
            </a:r>
            <a:r>
              <a:rPr lang="en-US" sz="3900" dirty="0" err="1"/>
              <a:t>caan</a:t>
            </a:r>
            <a:r>
              <a:rPr lang="en-US" sz="3900" dirty="0"/>
              <a:t> </a:t>
            </a:r>
            <a:r>
              <a:rPr lang="en-US" sz="3900" dirty="0" err="1"/>
              <a:t>daihnak</a:t>
            </a:r>
            <a:r>
              <a:rPr lang="en-US" sz="3900" dirty="0"/>
              <a:t>! </a:t>
            </a:r>
            <a:r>
              <a:rPr lang="en-US" sz="3900" dirty="0" err="1"/>
              <a:t>Thlacam</a:t>
            </a:r>
            <a:r>
              <a:rPr lang="en-US" sz="3900" dirty="0"/>
              <a:t> </a:t>
            </a:r>
            <a:r>
              <a:rPr lang="en-US" sz="3900" dirty="0" err="1"/>
              <a:t>caan</a:t>
            </a:r>
            <a:r>
              <a:rPr lang="en-US" sz="3900" dirty="0"/>
              <a:t> </a:t>
            </a:r>
            <a:r>
              <a:rPr lang="en-US" sz="3900" dirty="0" err="1"/>
              <a:t>daihnak</a:t>
            </a:r>
            <a:r>
              <a:rPr lang="en-US" sz="3900" dirty="0"/>
              <a:t>, Maw </a:t>
            </a:r>
            <a:r>
              <a:rPr lang="en-US" sz="3900" dirty="0" err="1"/>
              <a:t>zeitluk</a:t>
            </a:r>
            <a:r>
              <a:rPr lang="en-US" sz="3900" dirty="0"/>
              <a:t> </a:t>
            </a:r>
            <a:r>
              <a:rPr lang="en-US" sz="3900" dirty="0" err="1"/>
              <a:t>hnemhnak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, </a:t>
            </a:r>
            <a:r>
              <a:rPr lang="en-US" sz="3900" dirty="0" err="1"/>
              <a:t>Zeitluk</a:t>
            </a:r>
            <a:r>
              <a:rPr lang="en-US" sz="3900" dirty="0"/>
              <a:t> </a:t>
            </a:r>
            <a:r>
              <a:rPr lang="en-US" sz="3900" dirty="0" err="1"/>
              <a:t>thlum</a:t>
            </a:r>
            <a:r>
              <a:rPr lang="en-US" sz="3900" dirty="0"/>
              <a:t> </a:t>
            </a:r>
            <a:r>
              <a:rPr lang="en-US" sz="3900" dirty="0" err="1"/>
              <a:t>dah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5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Thlacam</a:t>
            </a:r>
            <a:r>
              <a:rPr lang="en-US" sz="3900" dirty="0"/>
              <a:t> </a:t>
            </a:r>
            <a:r>
              <a:rPr lang="en-US" sz="3900" dirty="0" err="1"/>
              <a:t>caan</a:t>
            </a:r>
            <a:r>
              <a:rPr lang="en-US" sz="3900" dirty="0"/>
              <a:t> </a:t>
            </a:r>
            <a:r>
              <a:rPr lang="en-US" sz="3900" dirty="0" err="1"/>
              <a:t>daihnak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, </a:t>
            </a:r>
            <a:r>
              <a:rPr lang="en-US" sz="3900" dirty="0" err="1"/>
              <a:t>Harnak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ton </a:t>
            </a:r>
            <a:r>
              <a:rPr lang="en-US" sz="3900" dirty="0" err="1"/>
              <a:t>tikah</a:t>
            </a:r>
            <a:r>
              <a:rPr lang="en-US" sz="3900" dirty="0"/>
              <a:t>, Kan </a:t>
            </a:r>
            <a:r>
              <a:rPr lang="en-US" sz="3900" dirty="0" err="1"/>
              <a:t>ngaihchiatnak</a:t>
            </a:r>
            <a:r>
              <a:rPr lang="en-US" sz="3900" dirty="0"/>
              <a:t> cu </a:t>
            </a:r>
            <a:r>
              <a:rPr lang="en-US" sz="3900" dirty="0" err="1"/>
              <a:t>Bawipa</a:t>
            </a:r>
            <a:r>
              <a:rPr lang="en-US" sz="3900" dirty="0"/>
              <a:t> sin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phuan</a:t>
            </a:r>
            <a:r>
              <a:rPr lang="en-US" sz="3900" dirty="0"/>
              <a:t> </a:t>
            </a:r>
            <a:r>
              <a:rPr lang="en-US" sz="3900" dirty="0" err="1"/>
              <a:t>lioah</a:t>
            </a:r>
            <a:r>
              <a:rPr lang="en-US" sz="3900" dirty="0"/>
              <a:t>, A </a:t>
            </a:r>
            <a:r>
              <a:rPr lang="en-US" sz="3900" dirty="0" err="1"/>
              <a:t>zaangfahnak</a:t>
            </a:r>
            <a:r>
              <a:rPr lang="en-US" sz="3900" dirty="0"/>
              <a:t> </a:t>
            </a:r>
            <a:r>
              <a:rPr lang="en-US" sz="3900" dirty="0" err="1"/>
              <a:t>thinlung</a:t>
            </a:r>
            <a:r>
              <a:rPr lang="en-US" sz="3900" dirty="0"/>
              <a:t> he, </a:t>
            </a:r>
            <a:r>
              <a:rPr lang="en-US" sz="3900" dirty="0" err="1"/>
              <a:t>Phannak</a:t>
            </a:r>
            <a:r>
              <a:rPr lang="en-US" sz="3900" dirty="0"/>
              <a:t> a </a:t>
            </a:r>
            <a:r>
              <a:rPr lang="en-US" sz="3900" dirty="0" err="1"/>
              <a:t>hloh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, Maw </a:t>
            </a:r>
            <a:r>
              <a:rPr lang="en-US" sz="3900" dirty="0" err="1"/>
              <a:t>zeitluk</a:t>
            </a:r>
            <a:r>
              <a:rPr lang="en-US" sz="3900" dirty="0"/>
              <a:t> </a:t>
            </a:r>
            <a:r>
              <a:rPr lang="en-US" sz="3900" dirty="0" err="1"/>
              <a:t>hnemhnak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, </a:t>
            </a:r>
            <a:r>
              <a:rPr lang="en-US" sz="3900" dirty="0" err="1"/>
              <a:t>Zeitluk</a:t>
            </a:r>
            <a:r>
              <a:rPr lang="en-US" sz="3900" dirty="0"/>
              <a:t> </a:t>
            </a:r>
            <a:r>
              <a:rPr lang="en-US" sz="3900" dirty="0" err="1"/>
              <a:t>thlum</a:t>
            </a:r>
            <a:r>
              <a:rPr lang="en-US" sz="3900" dirty="0"/>
              <a:t> </a:t>
            </a:r>
            <a:r>
              <a:rPr lang="en-US" sz="3900" dirty="0" err="1"/>
              <a:t>dah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5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Thlacam</a:t>
            </a:r>
            <a:r>
              <a:rPr lang="en-US" sz="3900" dirty="0"/>
              <a:t> </a:t>
            </a:r>
            <a:r>
              <a:rPr lang="en-US" sz="3900" dirty="0" err="1"/>
              <a:t>caan</a:t>
            </a:r>
            <a:r>
              <a:rPr lang="en-US" sz="3900" dirty="0"/>
              <a:t> </a:t>
            </a:r>
            <a:r>
              <a:rPr lang="en-US" sz="3900" dirty="0" err="1"/>
              <a:t>daihnak</a:t>
            </a:r>
            <a:r>
              <a:rPr lang="en-US" sz="3900" dirty="0"/>
              <a:t>! </a:t>
            </a:r>
            <a:r>
              <a:rPr lang="en-US" sz="3900" dirty="0" err="1"/>
              <a:t>Thlacam</a:t>
            </a:r>
            <a:r>
              <a:rPr lang="en-US" sz="3900" dirty="0"/>
              <a:t> </a:t>
            </a:r>
            <a:r>
              <a:rPr lang="en-US" sz="3900" dirty="0" err="1"/>
              <a:t>caan</a:t>
            </a:r>
            <a:r>
              <a:rPr lang="en-US" sz="3900" dirty="0"/>
              <a:t> </a:t>
            </a:r>
            <a:r>
              <a:rPr lang="en-US" sz="3900" dirty="0" err="1"/>
              <a:t>daihnak</a:t>
            </a:r>
            <a:r>
              <a:rPr lang="en-US" sz="3900" dirty="0"/>
              <a:t>, Maw </a:t>
            </a:r>
            <a:r>
              <a:rPr lang="en-US" sz="3900" dirty="0" err="1"/>
              <a:t>zeitluk</a:t>
            </a:r>
            <a:r>
              <a:rPr lang="en-US" sz="3900" dirty="0"/>
              <a:t> </a:t>
            </a:r>
            <a:r>
              <a:rPr lang="en-US" sz="3900" dirty="0" err="1"/>
              <a:t>hnemhnak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, </a:t>
            </a:r>
            <a:r>
              <a:rPr lang="en-US" sz="3900" dirty="0" err="1"/>
              <a:t>Zeitluk</a:t>
            </a:r>
            <a:r>
              <a:rPr lang="en-US" sz="3900" dirty="0"/>
              <a:t> </a:t>
            </a:r>
            <a:r>
              <a:rPr lang="en-US" sz="3900" dirty="0" err="1"/>
              <a:t>thlum</a:t>
            </a:r>
            <a:r>
              <a:rPr lang="en-US" sz="3900" dirty="0"/>
              <a:t> </a:t>
            </a:r>
            <a:r>
              <a:rPr lang="en-US" sz="3900" dirty="0" err="1"/>
              <a:t>dah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5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</a:t>
            </a:r>
            <a:r>
              <a:rPr lang="en-US" sz="3900" dirty="0" err="1"/>
              <a:t>Thlacam</a:t>
            </a:r>
            <a:r>
              <a:rPr lang="en-US" sz="3900" dirty="0"/>
              <a:t> </a:t>
            </a:r>
            <a:r>
              <a:rPr lang="en-US" sz="3900" dirty="0" err="1"/>
              <a:t>caan</a:t>
            </a:r>
            <a:r>
              <a:rPr lang="en-US" sz="3900" dirty="0"/>
              <a:t> </a:t>
            </a:r>
            <a:r>
              <a:rPr lang="en-US" sz="3900" dirty="0" err="1"/>
              <a:t>daihnak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, Amah </a:t>
            </a:r>
            <a:r>
              <a:rPr lang="en-US" sz="3900" dirty="0" err="1"/>
              <a:t>bochan</a:t>
            </a:r>
            <a:r>
              <a:rPr lang="en-US" sz="3900" dirty="0"/>
              <a:t> </a:t>
            </a:r>
            <a:r>
              <a:rPr lang="en-US" sz="3900" dirty="0" err="1"/>
              <a:t>caah</a:t>
            </a:r>
            <a:r>
              <a:rPr lang="en-US" sz="3900" dirty="0"/>
              <a:t>, </a:t>
            </a:r>
            <a:r>
              <a:rPr lang="en-US" sz="3900" dirty="0" err="1"/>
              <a:t>Thlua-chuahnak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herh</a:t>
            </a:r>
            <a:r>
              <a:rPr lang="en-US" sz="3900" dirty="0"/>
              <a:t> </a:t>
            </a:r>
            <a:r>
              <a:rPr lang="en-US" sz="3900" dirty="0" err="1"/>
              <a:t>bikmi</a:t>
            </a:r>
            <a:r>
              <a:rPr lang="en-US" sz="3900" dirty="0"/>
              <a:t> cu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theo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Kan </a:t>
            </a:r>
            <a:r>
              <a:rPr lang="en-US" sz="3900" dirty="0" err="1"/>
              <a:t>zumhnak</a:t>
            </a:r>
            <a:r>
              <a:rPr lang="en-US" sz="3900" dirty="0"/>
              <a:t> a </a:t>
            </a:r>
            <a:r>
              <a:rPr lang="en-US" sz="3900" dirty="0" err="1"/>
              <a:t>tlin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, </a:t>
            </a:r>
            <a:r>
              <a:rPr lang="en-US" sz="3900" dirty="0" err="1"/>
              <a:t>thilrit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thumh</a:t>
            </a:r>
            <a:r>
              <a:rPr lang="en-US" sz="3900" dirty="0"/>
              <a:t> </a:t>
            </a:r>
            <a:r>
              <a:rPr lang="en-US" sz="3900" dirty="0" err="1"/>
              <a:t>dih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Maw </a:t>
            </a:r>
            <a:r>
              <a:rPr lang="en-US" sz="3900" dirty="0" err="1"/>
              <a:t>zeitluk</a:t>
            </a:r>
            <a:r>
              <a:rPr lang="en-US" sz="3900" dirty="0"/>
              <a:t> </a:t>
            </a:r>
            <a:r>
              <a:rPr lang="en-US" sz="3900" dirty="0" err="1"/>
              <a:t>hnemhnak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, </a:t>
            </a:r>
            <a:r>
              <a:rPr lang="en-US" sz="3900" dirty="0" err="1"/>
              <a:t>zeitluk</a:t>
            </a:r>
            <a:r>
              <a:rPr lang="en-US" sz="3900" dirty="0"/>
              <a:t> </a:t>
            </a:r>
            <a:r>
              <a:rPr lang="en-US" sz="3900" dirty="0" err="1"/>
              <a:t>thlum</a:t>
            </a:r>
            <a:r>
              <a:rPr lang="en-US" sz="3900" dirty="0"/>
              <a:t> </a:t>
            </a:r>
            <a:r>
              <a:rPr lang="en-US" sz="3900" dirty="0" err="1"/>
              <a:t>dah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5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Thlacam</a:t>
            </a:r>
            <a:r>
              <a:rPr lang="en-US" sz="3900" dirty="0"/>
              <a:t> </a:t>
            </a:r>
            <a:r>
              <a:rPr lang="en-US" sz="3900" dirty="0" err="1"/>
              <a:t>caan</a:t>
            </a:r>
            <a:r>
              <a:rPr lang="en-US" sz="3900" dirty="0"/>
              <a:t> </a:t>
            </a:r>
            <a:r>
              <a:rPr lang="en-US" sz="3900" dirty="0" err="1"/>
              <a:t>daihnak</a:t>
            </a:r>
            <a:r>
              <a:rPr lang="en-US" sz="3900" dirty="0"/>
              <a:t>! </a:t>
            </a:r>
            <a:r>
              <a:rPr lang="en-US" sz="3900" dirty="0" err="1"/>
              <a:t>Thlacam</a:t>
            </a:r>
            <a:r>
              <a:rPr lang="en-US" sz="3900" dirty="0"/>
              <a:t> </a:t>
            </a:r>
            <a:r>
              <a:rPr lang="en-US" sz="3900" dirty="0" err="1"/>
              <a:t>caan</a:t>
            </a:r>
            <a:r>
              <a:rPr lang="en-US" sz="3900" dirty="0"/>
              <a:t> </a:t>
            </a:r>
            <a:r>
              <a:rPr lang="en-US" sz="3900" dirty="0" err="1"/>
              <a:t>daihnak</a:t>
            </a:r>
            <a:r>
              <a:rPr lang="en-US" sz="3900" dirty="0"/>
              <a:t>, Maw </a:t>
            </a:r>
            <a:r>
              <a:rPr lang="en-US" sz="3900" dirty="0" err="1"/>
              <a:t>zeitluk</a:t>
            </a:r>
            <a:r>
              <a:rPr lang="en-US" sz="3900" dirty="0"/>
              <a:t> </a:t>
            </a:r>
            <a:r>
              <a:rPr lang="en-US" sz="3900" dirty="0" err="1"/>
              <a:t>hnemhnak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, </a:t>
            </a:r>
            <a:r>
              <a:rPr lang="en-US" sz="3900" dirty="0" err="1"/>
              <a:t>Zeitluk</a:t>
            </a:r>
            <a:r>
              <a:rPr lang="en-US" sz="3900" dirty="0"/>
              <a:t> </a:t>
            </a:r>
            <a:r>
              <a:rPr lang="en-US" sz="3900" dirty="0" err="1"/>
              <a:t>thlum</a:t>
            </a:r>
            <a:r>
              <a:rPr lang="en-US" sz="3900" dirty="0"/>
              <a:t> </a:t>
            </a:r>
            <a:r>
              <a:rPr lang="en-US" sz="3900" dirty="0" err="1"/>
              <a:t>dah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5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  <p:sp>
        <p:nvSpPr>
          <p:cNvPr id="4" name="Rectangle 3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152400" y="15240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25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nl-NL" sz="3900" dirty="0"/>
              <a:t>316. TAMH LO TEIN HNGAK KO</a:t>
            </a:r>
          </a:p>
          <a:p>
            <a:endParaRPr lang="nl-NL" sz="3900" dirty="0"/>
          </a:p>
          <a:p>
            <a:r>
              <a:rPr lang="nl-NL" sz="3900" dirty="0"/>
              <a:t>Doh is C</a:t>
            </a:r>
            <a:endParaRPr lang="en-US" sz="3900" dirty="0"/>
          </a:p>
        </p:txBody>
      </p:sp>
    </p:spTree>
  </p:cSld>
  <p:clrMapOvr>
    <a:masterClrMapping/>
  </p:clrMapOvr>
</p:sld>
</file>

<file path=ppt/slides/slide25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Ngaihchiat</a:t>
            </a:r>
            <a:r>
              <a:rPr lang="en-US" sz="3900" dirty="0"/>
              <a:t> </a:t>
            </a:r>
            <a:r>
              <a:rPr lang="en-US" sz="3900" dirty="0" err="1"/>
              <a:t>thabatnak</a:t>
            </a:r>
            <a:r>
              <a:rPr lang="en-US" sz="3900" dirty="0"/>
              <a:t> </a:t>
            </a:r>
            <a:r>
              <a:rPr lang="en-US" sz="3900" dirty="0" err="1"/>
              <a:t>pinlei</a:t>
            </a:r>
            <a:r>
              <a:rPr lang="en-US" sz="3900" dirty="0"/>
              <a:t> ah, Re-</a:t>
            </a:r>
            <a:r>
              <a:rPr lang="en-US" sz="3900" dirty="0" err="1"/>
              <a:t>theimi</a:t>
            </a:r>
            <a:r>
              <a:rPr lang="en-US" sz="3900" dirty="0"/>
              <a:t> </a:t>
            </a:r>
            <a:r>
              <a:rPr lang="en-US" sz="3900" dirty="0" err="1"/>
              <a:t>dinhnak</a:t>
            </a:r>
            <a:r>
              <a:rPr lang="en-US" sz="3900" dirty="0"/>
              <a:t> inn a um, </a:t>
            </a:r>
            <a:r>
              <a:rPr lang="en-US" sz="3900" dirty="0" err="1"/>
              <a:t>Thlennak</a:t>
            </a:r>
            <a:r>
              <a:rPr lang="en-US" sz="3900" dirty="0"/>
              <a:t> um </a:t>
            </a:r>
            <a:r>
              <a:rPr lang="en-US" sz="3900" dirty="0" err="1"/>
              <a:t>ti</a:t>
            </a:r>
            <a:r>
              <a:rPr lang="en-US" sz="3900" dirty="0"/>
              <a:t> lo inn ah </a:t>
            </a:r>
            <a:r>
              <a:rPr lang="en-US" sz="3900" dirty="0" err="1"/>
              <a:t>khin</a:t>
            </a:r>
            <a:r>
              <a:rPr lang="en-US" sz="3900" dirty="0"/>
              <a:t>, </a:t>
            </a:r>
            <a:r>
              <a:rPr lang="en-US" sz="3900" dirty="0" err="1"/>
              <a:t>Phanh</a:t>
            </a:r>
            <a:r>
              <a:rPr lang="en-US" sz="3900" dirty="0"/>
              <a:t> duh lo </a:t>
            </a:r>
            <a:r>
              <a:rPr lang="en-US" sz="3900" dirty="0" err="1"/>
              <a:t>hodah</a:t>
            </a:r>
            <a:r>
              <a:rPr lang="en-US" sz="3900" dirty="0"/>
              <a:t> a um </a:t>
            </a:r>
            <a:r>
              <a:rPr lang="en-US" sz="3900" dirty="0" err="1"/>
              <a:t>hnga</a:t>
            </a:r>
            <a:r>
              <a:rPr lang="en-US" sz="3900" dirty="0"/>
              <a:t>?</a:t>
            </a:r>
          </a:p>
        </p:txBody>
      </p:sp>
    </p:spTree>
  </p:cSld>
  <p:clrMapOvr>
    <a:masterClrMapping/>
  </p:clrMapOvr>
</p:sld>
</file>

<file path=ppt/slides/slide25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Hngak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(</a:t>
            </a:r>
            <a:r>
              <a:rPr lang="en-US" sz="3900" dirty="0" err="1"/>
              <a:t>hngak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) </a:t>
            </a:r>
            <a:r>
              <a:rPr lang="en-US" sz="3900" dirty="0" err="1"/>
              <a:t>tamh</a:t>
            </a:r>
            <a:r>
              <a:rPr lang="en-US" sz="3900" dirty="0"/>
              <a:t> lo </a:t>
            </a:r>
            <a:r>
              <a:rPr lang="en-US" sz="3900" dirty="0" err="1"/>
              <a:t>tein</a:t>
            </a:r>
            <a:r>
              <a:rPr lang="en-US" sz="3900" dirty="0"/>
              <a:t> </a:t>
            </a:r>
            <a:r>
              <a:rPr lang="en-US" sz="3900" dirty="0" err="1"/>
              <a:t>hngak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u, </a:t>
            </a:r>
            <a:r>
              <a:rPr lang="en-US" sz="3900" dirty="0" err="1"/>
              <a:t>Hngak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(</a:t>
            </a:r>
            <a:r>
              <a:rPr lang="en-US" sz="3900" dirty="0" err="1"/>
              <a:t>hngak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) </a:t>
            </a:r>
            <a:r>
              <a:rPr lang="en-US" sz="3900" dirty="0" err="1"/>
              <a:t>tamh</a:t>
            </a:r>
            <a:r>
              <a:rPr lang="en-US" sz="3900" dirty="0"/>
              <a:t> lo </a:t>
            </a:r>
            <a:r>
              <a:rPr lang="en-US" sz="3900" dirty="0" err="1"/>
              <a:t>tein</a:t>
            </a:r>
            <a:r>
              <a:rPr lang="en-US" sz="3900" dirty="0"/>
              <a:t> </a:t>
            </a:r>
            <a:r>
              <a:rPr lang="en-US" sz="3900" dirty="0" err="1"/>
              <a:t>hngak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u, </a:t>
            </a:r>
            <a:r>
              <a:rPr lang="en-US" sz="3900" dirty="0" err="1"/>
              <a:t>Hngak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(</a:t>
            </a:r>
            <a:r>
              <a:rPr lang="en-US" sz="3900" dirty="0" err="1"/>
              <a:t>hngak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) </a:t>
            </a:r>
            <a:r>
              <a:rPr lang="en-US" sz="3900" dirty="0" err="1"/>
              <a:t>hngak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(</a:t>
            </a:r>
            <a:r>
              <a:rPr lang="en-US" sz="3900" dirty="0" err="1"/>
              <a:t>hngak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) </a:t>
            </a:r>
            <a:r>
              <a:rPr lang="en-US" sz="3900" dirty="0" err="1"/>
              <a:t>tamh</a:t>
            </a:r>
            <a:r>
              <a:rPr lang="en-US" sz="3900" dirty="0"/>
              <a:t> lo </a:t>
            </a:r>
            <a:r>
              <a:rPr lang="en-US" sz="3900" dirty="0" err="1"/>
              <a:t>tein</a:t>
            </a:r>
            <a:r>
              <a:rPr lang="en-US" sz="3900" dirty="0"/>
              <a:t> </a:t>
            </a:r>
            <a:r>
              <a:rPr lang="en-US" sz="3900" dirty="0" err="1"/>
              <a:t>hngak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5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Vawlei</a:t>
            </a:r>
            <a:r>
              <a:rPr lang="en-US" sz="3900" dirty="0"/>
              <a:t> </a:t>
            </a:r>
            <a:r>
              <a:rPr lang="en-US" sz="3900" dirty="0" err="1"/>
              <a:t>thil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rit</a:t>
            </a:r>
            <a:r>
              <a:rPr lang="en-US" sz="3900" dirty="0"/>
              <a:t> </a:t>
            </a:r>
            <a:r>
              <a:rPr lang="en-US" sz="3900" dirty="0" err="1"/>
              <a:t>hmanhsehlaw</a:t>
            </a:r>
            <a:r>
              <a:rPr lang="en-US" sz="3900" dirty="0"/>
              <a:t>, </a:t>
            </a:r>
            <a:r>
              <a:rPr lang="en-US" sz="3900" dirty="0" err="1"/>
              <a:t>nang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vancung</a:t>
            </a:r>
            <a:r>
              <a:rPr lang="en-US" sz="3900" dirty="0"/>
              <a:t> a </a:t>
            </a:r>
            <a:r>
              <a:rPr lang="en-US" sz="3900" dirty="0" err="1"/>
              <a:t>tha</a:t>
            </a:r>
            <a:r>
              <a:rPr lang="en-US" sz="3900" dirty="0"/>
              <a:t> inn ah, </a:t>
            </a:r>
            <a:r>
              <a:rPr lang="en-US" sz="3900" dirty="0" err="1"/>
              <a:t>Ruah-channak</a:t>
            </a:r>
            <a:r>
              <a:rPr lang="en-US" sz="3900" dirty="0"/>
              <a:t> in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phan</a:t>
            </a:r>
            <a:r>
              <a:rPr lang="en-US" sz="3900" dirty="0"/>
              <a:t> </a:t>
            </a:r>
            <a:r>
              <a:rPr lang="en-US" sz="3900" dirty="0" err="1"/>
              <a:t>sawk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Tamh</a:t>
            </a:r>
            <a:r>
              <a:rPr lang="en-US" sz="3900" dirty="0"/>
              <a:t> </a:t>
            </a:r>
            <a:r>
              <a:rPr lang="en-US" sz="3900" dirty="0" err="1"/>
              <a:t>hin</a:t>
            </a:r>
            <a:r>
              <a:rPr lang="en-US" sz="3900" dirty="0"/>
              <a:t> lo </a:t>
            </a:r>
            <a:r>
              <a:rPr lang="en-US" sz="3900" dirty="0" err="1"/>
              <a:t>tein</a:t>
            </a:r>
            <a:r>
              <a:rPr lang="en-US" sz="3900" dirty="0"/>
              <a:t> </a:t>
            </a:r>
            <a:r>
              <a:rPr lang="en-US" sz="3900" dirty="0" err="1"/>
              <a:t>hngak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5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Hngak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(</a:t>
            </a:r>
            <a:r>
              <a:rPr lang="en-US" sz="3900" dirty="0" err="1"/>
              <a:t>hngak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) </a:t>
            </a:r>
            <a:r>
              <a:rPr lang="en-US" sz="3900" dirty="0" err="1"/>
              <a:t>tamh</a:t>
            </a:r>
            <a:r>
              <a:rPr lang="en-US" sz="3900" dirty="0"/>
              <a:t> lo </a:t>
            </a:r>
            <a:r>
              <a:rPr lang="en-US" sz="3900" dirty="0" err="1"/>
              <a:t>tein</a:t>
            </a:r>
            <a:r>
              <a:rPr lang="en-US" sz="3900" dirty="0"/>
              <a:t> </a:t>
            </a:r>
            <a:r>
              <a:rPr lang="en-US" sz="3900" dirty="0" err="1"/>
              <a:t>hngak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u, </a:t>
            </a:r>
            <a:r>
              <a:rPr lang="en-US" sz="3900" dirty="0" err="1"/>
              <a:t>Hngak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(</a:t>
            </a:r>
            <a:r>
              <a:rPr lang="en-US" sz="3900" dirty="0" err="1"/>
              <a:t>hngak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) </a:t>
            </a:r>
            <a:r>
              <a:rPr lang="en-US" sz="3900" dirty="0" err="1"/>
              <a:t>tamh</a:t>
            </a:r>
            <a:r>
              <a:rPr lang="en-US" sz="3900" dirty="0"/>
              <a:t> lo </a:t>
            </a:r>
            <a:r>
              <a:rPr lang="en-US" sz="3900" dirty="0" err="1"/>
              <a:t>tein</a:t>
            </a:r>
            <a:r>
              <a:rPr lang="en-US" sz="3900" dirty="0"/>
              <a:t> </a:t>
            </a:r>
            <a:r>
              <a:rPr lang="en-US" sz="3900" dirty="0" err="1"/>
              <a:t>hngak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u, </a:t>
            </a:r>
            <a:r>
              <a:rPr lang="en-US" sz="3900" dirty="0" err="1"/>
              <a:t>Hngak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(</a:t>
            </a:r>
            <a:r>
              <a:rPr lang="en-US" sz="3900" dirty="0" err="1"/>
              <a:t>hngak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) </a:t>
            </a:r>
            <a:r>
              <a:rPr lang="en-US" sz="3900" dirty="0" err="1"/>
              <a:t>hngak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(</a:t>
            </a:r>
            <a:r>
              <a:rPr lang="en-US" sz="3900" dirty="0" err="1"/>
              <a:t>hngak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) </a:t>
            </a:r>
            <a:r>
              <a:rPr lang="en-US" sz="3900" dirty="0" err="1"/>
              <a:t>tamh</a:t>
            </a:r>
            <a:r>
              <a:rPr lang="en-US" sz="3900" dirty="0"/>
              <a:t> lo </a:t>
            </a:r>
            <a:r>
              <a:rPr lang="en-US" sz="3900" dirty="0" err="1"/>
              <a:t>tein</a:t>
            </a:r>
            <a:r>
              <a:rPr lang="en-US" sz="3900" dirty="0"/>
              <a:t> </a:t>
            </a:r>
            <a:r>
              <a:rPr lang="en-US" sz="3900" dirty="0" err="1"/>
              <a:t>hngak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5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Na lam ah </a:t>
            </a:r>
            <a:r>
              <a:rPr lang="en-US" sz="3900" dirty="0" err="1"/>
              <a:t>hling</a:t>
            </a:r>
            <a:r>
              <a:rPr lang="en-US" sz="3900" dirty="0"/>
              <a:t> um </a:t>
            </a:r>
            <a:r>
              <a:rPr lang="en-US" sz="3900" dirty="0" err="1"/>
              <a:t>hmanhsehlaw</a:t>
            </a:r>
            <a:r>
              <a:rPr lang="en-US" sz="3900" dirty="0"/>
              <a:t>, </a:t>
            </a:r>
            <a:r>
              <a:rPr lang="en-US" sz="3900" dirty="0" err="1"/>
              <a:t>Hling</a:t>
            </a:r>
            <a:r>
              <a:rPr lang="en-US" sz="3900" dirty="0"/>
              <a:t> </a:t>
            </a:r>
            <a:r>
              <a:rPr lang="en-US" sz="3900" dirty="0" err="1"/>
              <a:t>luchin</a:t>
            </a:r>
            <a:r>
              <a:rPr lang="en-US" sz="3900" dirty="0"/>
              <a:t> </a:t>
            </a:r>
            <a:r>
              <a:rPr lang="en-US" sz="3900" dirty="0" err="1"/>
              <a:t>chinhmi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ruat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ngaih-chiatnak</a:t>
            </a:r>
            <a:r>
              <a:rPr lang="en-US" sz="3900" dirty="0"/>
              <a:t> tam </a:t>
            </a:r>
            <a:r>
              <a:rPr lang="en-US" sz="3900" dirty="0" err="1"/>
              <a:t>ahcun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ngaih-chiatnak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ruat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5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Hngak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(</a:t>
            </a:r>
            <a:r>
              <a:rPr lang="en-US" sz="3900" dirty="0" err="1"/>
              <a:t>hngak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) </a:t>
            </a:r>
            <a:r>
              <a:rPr lang="en-US" sz="3900" dirty="0" err="1"/>
              <a:t>tamh</a:t>
            </a:r>
            <a:r>
              <a:rPr lang="en-US" sz="3900" dirty="0"/>
              <a:t> lo </a:t>
            </a:r>
            <a:r>
              <a:rPr lang="en-US" sz="3900" dirty="0" err="1"/>
              <a:t>tein</a:t>
            </a:r>
            <a:r>
              <a:rPr lang="en-US" sz="3900" dirty="0"/>
              <a:t> </a:t>
            </a:r>
            <a:r>
              <a:rPr lang="en-US" sz="3900" dirty="0" err="1"/>
              <a:t>hngak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u, </a:t>
            </a:r>
            <a:r>
              <a:rPr lang="en-US" sz="3900" dirty="0" err="1"/>
              <a:t>Hngak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(</a:t>
            </a:r>
            <a:r>
              <a:rPr lang="en-US" sz="3900" dirty="0" err="1"/>
              <a:t>hngak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) </a:t>
            </a:r>
            <a:r>
              <a:rPr lang="en-US" sz="3900" dirty="0" err="1"/>
              <a:t>tamh</a:t>
            </a:r>
            <a:r>
              <a:rPr lang="en-US" sz="3900" dirty="0"/>
              <a:t> lo </a:t>
            </a:r>
            <a:r>
              <a:rPr lang="en-US" sz="3900" dirty="0" err="1"/>
              <a:t>tein</a:t>
            </a:r>
            <a:r>
              <a:rPr lang="en-US" sz="3900" dirty="0"/>
              <a:t> </a:t>
            </a:r>
            <a:r>
              <a:rPr lang="en-US" sz="3900" dirty="0" err="1"/>
              <a:t>hngak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u, </a:t>
            </a:r>
            <a:r>
              <a:rPr lang="en-US" sz="3900" dirty="0" err="1"/>
              <a:t>Hngak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(</a:t>
            </a:r>
            <a:r>
              <a:rPr lang="en-US" sz="3900" dirty="0" err="1"/>
              <a:t>hngak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) </a:t>
            </a:r>
            <a:r>
              <a:rPr lang="en-US" sz="3900" dirty="0" err="1"/>
              <a:t>hngak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(</a:t>
            </a:r>
            <a:r>
              <a:rPr lang="en-US" sz="3900" dirty="0" err="1"/>
              <a:t>hngak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) </a:t>
            </a:r>
            <a:r>
              <a:rPr lang="en-US" sz="3900" dirty="0" err="1"/>
              <a:t>tamh</a:t>
            </a:r>
            <a:r>
              <a:rPr lang="en-US" sz="3900" dirty="0"/>
              <a:t> lo </a:t>
            </a:r>
            <a:r>
              <a:rPr lang="en-US" sz="3900" dirty="0" err="1"/>
              <a:t>tein</a:t>
            </a:r>
            <a:r>
              <a:rPr lang="en-US" sz="3900" dirty="0"/>
              <a:t> </a:t>
            </a:r>
            <a:r>
              <a:rPr lang="en-US" sz="3900" dirty="0" err="1"/>
              <a:t>hngak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5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Na </a:t>
            </a:r>
            <a:r>
              <a:rPr lang="en-US" sz="3900" dirty="0" err="1"/>
              <a:t>rethei</a:t>
            </a:r>
            <a:r>
              <a:rPr lang="en-US" sz="3900" dirty="0"/>
              <a:t> </a:t>
            </a:r>
            <a:r>
              <a:rPr lang="en-US" sz="3900" dirty="0" err="1"/>
              <a:t>hmanhsehlaw</a:t>
            </a:r>
            <a:r>
              <a:rPr lang="en-US" sz="3900" dirty="0"/>
              <a:t> </a:t>
            </a:r>
            <a:r>
              <a:rPr lang="en-US" sz="3900" dirty="0" err="1"/>
              <a:t>tuan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Na </a:t>
            </a:r>
            <a:r>
              <a:rPr lang="en-US" sz="3900" dirty="0" err="1"/>
              <a:t>hmuh</a:t>
            </a:r>
            <a:r>
              <a:rPr lang="en-US" sz="3900" dirty="0"/>
              <a:t> lo </a:t>
            </a:r>
            <a:r>
              <a:rPr lang="en-US" sz="3900" dirty="0" err="1"/>
              <a:t>tikah</a:t>
            </a:r>
            <a:r>
              <a:rPr lang="en-US" sz="3900" dirty="0"/>
              <a:t> lung </a:t>
            </a:r>
            <a:r>
              <a:rPr lang="en-US" sz="3900" dirty="0" err="1"/>
              <a:t>rawk</a:t>
            </a:r>
            <a:r>
              <a:rPr lang="en-US" sz="3900" dirty="0"/>
              <a:t> </a:t>
            </a:r>
            <a:r>
              <a:rPr lang="en-US" sz="3900" dirty="0" err="1"/>
              <a:t>hlah</a:t>
            </a:r>
            <a:r>
              <a:rPr lang="en-US" sz="3900" dirty="0"/>
              <a:t>; </a:t>
            </a:r>
            <a:r>
              <a:rPr lang="en-US" sz="3900" dirty="0" err="1"/>
              <a:t>Awlnak</a:t>
            </a:r>
            <a:r>
              <a:rPr lang="en-US" sz="3900" dirty="0"/>
              <a:t> </a:t>
            </a:r>
            <a:r>
              <a:rPr lang="en-US" sz="3900" dirty="0" err="1"/>
              <a:t>ni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</a:t>
            </a:r>
            <a:r>
              <a:rPr lang="en-US" sz="3900" dirty="0" err="1"/>
              <a:t>nai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</a:t>
            </a:r>
            <a:r>
              <a:rPr lang="en-US" sz="3900" dirty="0" err="1"/>
              <a:t>Tamh</a:t>
            </a:r>
            <a:r>
              <a:rPr lang="en-US" sz="3900" dirty="0"/>
              <a:t> </a:t>
            </a:r>
            <a:r>
              <a:rPr lang="en-US" sz="3900" dirty="0" err="1"/>
              <a:t>hin</a:t>
            </a:r>
            <a:r>
              <a:rPr lang="en-US" sz="3900" dirty="0"/>
              <a:t> lo </a:t>
            </a:r>
            <a:r>
              <a:rPr lang="en-US" sz="3900" dirty="0" err="1"/>
              <a:t>tein</a:t>
            </a:r>
            <a:r>
              <a:rPr lang="en-US" sz="3900" dirty="0"/>
              <a:t> </a:t>
            </a:r>
            <a:r>
              <a:rPr lang="en-US" sz="3900" dirty="0" err="1"/>
              <a:t>hngak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5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Hngak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(</a:t>
            </a:r>
            <a:r>
              <a:rPr lang="en-US" sz="3900" dirty="0" err="1"/>
              <a:t>hngak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) </a:t>
            </a:r>
            <a:r>
              <a:rPr lang="en-US" sz="3900" dirty="0" err="1"/>
              <a:t>tamh</a:t>
            </a:r>
            <a:r>
              <a:rPr lang="en-US" sz="3900" dirty="0"/>
              <a:t> lo </a:t>
            </a:r>
            <a:r>
              <a:rPr lang="en-US" sz="3900" dirty="0" err="1"/>
              <a:t>tein</a:t>
            </a:r>
            <a:r>
              <a:rPr lang="en-US" sz="3900" dirty="0"/>
              <a:t> </a:t>
            </a:r>
            <a:r>
              <a:rPr lang="en-US" sz="3900" dirty="0" err="1"/>
              <a:t>hngak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u, </a:t>
            </a:r>
            <a:r>
              <a:rPr lang="en-US" sz="3900" dirty="0" err="1"/>
              <a:t>Hngak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(</a:t>
            </a:r>
            <a:r>
              <a:rPr lang="en-US" sz="3900" dirty="0" err="1"/>
              <a:t>hngak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) </a:t>
            </a:r>
            <a:r>
              <a:rPr lang="en-US" sz="3900" dirty="0" err="1"/>
              <a:t>tamh</a:t>
            </a:r>
            <a:r>
              <a:rPr lang="en-US" sz="3900" dirty="0"/>
              <a:t> lo </a:t>
            </a:r>
            <a:r>
              <a:rPr lang="en-US" sz="3900" dirty="0" err="1"/>
              <a:t>tein</a:t>
            </a:r>
            <a:r>
              <a:rPr lang="en-US" sz="3900" dirty="0"/>
              <a:t> </a:t>
            </a:r>
            <a:r>
              <a:rPr lang="en-US" sz="3900" dirty="0" err="1"/>
              <a:t>hngak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u, </a:t>
            </a:r>
            <a:r>
              <a:rPr lang="en-US" sz="3900" dirty="0" err="1"/>
              <a:t>Hngak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(</a:t>
            </a:r>
            <a:r>
              <a:rPr lang="en-US" sz="3900" dirty="0" err="1"/>
              <a:t>hngak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) </a:t>
            </a:r>
            <a:r>
              <a:rPr lang="en-US" sz="3900" dirty="0" err="1"/>
              <a:t>hngak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(</a:t>
            </a:r>
            <a:r>
              <a:rPr lang="en-US" sz="3900" dirty="0" err="1"/>
              <a:t>hngak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) </a:t>
            </a:r>
            <a:r>
              <a:rPr lang="en-US" sz="3900" dirty="0" err="1"/>
              <a:t>tamh</a:t>
            </a:r>
            <a:r>
              <a:rPr lang="en-US" sz="3900" dirty="0"/>
              <a:t> lo </a:t>
            </a:r>
            <a:r>
              <a:rPr lang="en-US" sz="3900" dirty="0" err="1"/>
              <a:t>tein</a:t>
            </a:r>
            <a:r>
              <a:rPr lang="en-US" sz="3900" dirty="0"/>
              <a:t> </a:t>
            </a:r>
            <a:r>
              <a:rPr lang="en-US" sz="3900" dirty="0" err="1"/>
              <a:t>hngak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5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25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317. KHAMHBAWI RUN KA NGAI TUAH</a:t>
            </a:r>
          </a:p>
          <a:p>
            <a:r>
              <a:rPr lang="en-US" sz="3900" dirty="0" err="1"/>
              <a:t>Doh</a:t>
            </a:r>
            <a:r>
              <a:rPr lang="en-US" sz="3900" dirty="0"/>
              <a:t> is F</a:t>
            </a:r>
          </a:p>
        </p:txBody>
      </p:sp>
    </p:spTree>
  </p:cSld>
  <p:clrMapOvr>
    <a:masterClrMapping/>
  </p:clrMapOvr>
</p:sld>
</file>

<file path=ppt/slides/slide25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Khamhbawi</a:t>
            </a:r>
            <a:r>
              <a:rPr lang="en-US" sz="3900" dirty="0"/>
              <a:t> run ka </a:t>
            </a:r>
            <a:r>
              <a:rPr lang="en-US" sz="3900" dirty="0" err="1"/>
              <a:t>ngai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Nangmah</a:t>
            </a:r>
            <a:r>
              <a:rPr lang="en-US" sz="3900" dirty="0"/>
              <a:t> sin ka </a:t>
            </a:r>
            <a:r>
              <a:rPr lang="en-US" sz="3900" dirty="0" err="1"/>
              <a:t>naih</a:t>
            </a:r>
            <a:r>
              <a:rPr lang="en-US" sz="3900" dirty="0"/>
              <a:t>, Ka </a:t>
            </a:r>
            <a:r>
              <a:rPr lang="en-US" sz="3900" dirty="0" err="1"/>
              <a:t>leiba</a:t>
            </a:r>
            <a:r>
              <a:rPr lang="en-US" sz="3900" dirty="0"/>
              <a:t> </a:t>
            </a:r>
            <a:r>
              <a:rPr lang="en-US" sz="3900" dirty="0" err="1"/>
              <a:t>cham</a:t>
            </a:r>
            <a:r>
              <a:rPr lang="en-US" sz="3900" dirty="0"/>
              <a:t> </a:t>
            </a:r>
            <a:r>
              <a:rPr lang="en-US" sz="3900" dirty="0" err="1"/>
              <a:t>awkah</a:t>
            </a:r>
            <a:r>
              <a:rPr lang="en-US" sz="3900" dirty="0"/>
              <a:t>,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thi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Na min </a:t>
            </a:r>
            <a:r>
              <a:rPr lang="en-US" sz="3900" dirty="0" err="1"/>
              <a:t>tha</a:t>
            </a:r>
            <a:r>
              <a:rPr lang="en-US" sz="3900" dirty="0"/>
              <a:t> ka </a:t>
            </a:r>
            <a:r>
              <a:rPr lang="en-US" sz="3900" dirty="0" err="1"/>
              <a:t>zumh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, </a:t>
            </a:r>
            <a:r>
              <a:rPr lang="en-US" sz="3900" dirty="0" err="1"/>
              <a:t>Sual</a:t>
            </a:r>
            <a:r>
              <a:rPr lang="en-US" sz="3900" dirty="0"/>
              <a:t> </a:t>
            </a:r>
            <a:r>
              <a:rPr lang="en-US" sz="3900" dirty="0" err="1"/>
              <a:t>thlahnak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ka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zumh</a:t>
            </a:r>
            <a:r>
              <a:rPr lang="en-US" sz="3900" dirty="0"/>
              <a:t> </a:t>
            </a:r>
            <a:r>
              <a:rPr lang="en-US" sz="3900" dirty="0" err="1"/>
              <a:t>awkah</a:t>
            </a:r>
            <a:r>
              <a:rPr lang="en-US" sz="3900" dirty="0"/>
              <a:t> </a:t>
            </a:r>
            <a:r>
              <a:rPr lang="en-US" sz="3900" dirty="0" err="1"/>
              <a:t>Bawipa</a:t>
            </a:r>
            <a:r>
              <a:rPr lang="en-US" sz="3900" dirty="0"/>
              <a:t> sin ka </a:t>
            </a:r>
            <a:r>
              <a:rPr lang="en-US" sz="3900" dirty="0" err="1"/>
              <a:t>naih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5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Khamhbawi</a:t>
            </a:r>
            <a:r>
              <a:rPr lang="en-US" sz="3900" dirty="0"/>
              <a:t> run ka </a:t>
            </a:r>
            <a:r>
              <a:rPr lang="en-US" sz="3900" dirty="0" err="1"/>
              <a:t>ngai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Zaangfahnak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hal</a:t>
            </a:r>
            <a:r>
              <a:rPr lang="en-US" sz="3900" dirty="0"/>
              <a:t>, A </a:t>
            </a:r>
            <a:r>
              <a:rPr lang="en-US" sz="3900" dirty="0" err="1"/>
              <a:t>zungzal</a:t>
            </a:r>
            <a:r>
              <a:rPr lang="en-US" sz="3900" dirty="0"/>
              <a:t> ka </a:t>
            </a:r>
            <a:r>
              <a:rPr lang="en-US" sz="3900" dirty="0" err="1"/>
              <a:t>khamh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</a:t>
            </a:r>
            <a:r>
              <a:rPr lang="en-US" sz="3900" dirty="0" err="1"/>
              <a:t>Phannak</a:t>
            </a:r>
            <a:r>
              <a:rPr lang="en-US" sz="3900" dirty="0"/>
              <a:t> </a:t>
            </a:r>
            <a:r>
              <a:rPr lang="en-US" sz="3900" dirty="0" err="1"/>
              <a:t>daihter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Na </a:t>
            </a:r>
            <a:r>
              <a:rPr lang="en-US" sz="3900" dirty="0" err="1"/>
              <a:t>biakamnak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ka </a:t>
            </a:r>
            <a:r>
              <a:rPr lang="en-US" sz="3900" dirty="0" err="1"/>
              <a:t>zumh</a:t>
            </a:r>
            <a:r>
              <a:rPr lang="en-US" sz="3900" dirty="0"/>
              <a:t>, </a:t>
            </a:r>
            <a:r>
              <a:rPr lang="en-US" sz="3900" dirty="0" err="1"/>
              <a:t>Tha</a:t>
            </a:r>
            <a:r>
              <a:rPr lang="en-US" sz="3900" dirty="0"/>
              <a:t> chin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ka </a:t>
            </a:r>
            <a:r>
              <a:rPr lang="en-US" sz="3900" dirty="0" err="1"/>
              <a:t>pek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Khamhtu</a:t>
            </a:r>
            <a:r>
              <a:rPr lang="en-US" sz="3900" dirty="0"/>
              <a:t>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Pathian</a:t>
            </a:r>
            <a:r>
              <a:rPr lang="en-US" sz="3900" dirty="0"/>
              <a:t> Nang sin </a:t>
            </a:r>
            <a:r>
              <a:rPr lang="en-US" sz="3900" dirty="0" err="1"/>
              <a:t>thla</a:t>
            </a:r>
            <a:r>
              <a:rPr lang="en-US" sz="3900" dirty="0"/>
              <a:t> ka cam.</a:t>
            </a:r>
          </a:p>
        </p:txBody>
      </p:sp>
    </p:spTree>
  </p:cSld>
  <p:clrMapOvr>
    <a:masterClrMapping/>
  </p:clrMapOvr>
</p:sld>
</file>

<file path=ppt/slides/slide25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Khamhbawi</a:t>
            </a:r>
            <a:r>
              <a:rPr lang="en-US" sz="3900" dirty="0"/>
              <a:t> ka </a:t>
            </a:r>
            <a:r>
              <a:rPr lang="en-US" sz="3900" dirty="0" err="1"/>
              <a:t>daw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Keimah</a:t>
            </a:r>
            <a:r>
              <a:rPr lang="en-US" sz="3900" dirty="0"/>
              <a:t> ka la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Keimah</a:t>
            </a:r>
            <a:r>
              <a:rPr lang="en-US" sz="3900" dirty="0"/>
              <a:t> </a:t>
            </a:r>
            <a:r>
              <a:rPr lang="en-US" sz="3900" dirty="0" err="1"/>
              <a:t>lawng</a:t>
            </a:r>
            <a:r>
              <a:rPr lang="en-US" sz="3900" dirty="0"/>
              <a:t> </a:t>
            </a:r>
            <a:r>
              <a:rPr lang="en-US" sz="3900" dirty="0" err="1"/>
              <a:t>vawlei</a:t>
            </a:r>
            <a:r>
              <a:rPr lang="en-US" sz="3900" dirty="0"/>
              <a:t> ah, Ka </a:t>
            </a:r>
            <a:r>
              <a:rPr lang="en-US" sz="3900" dirty="0" err="1"/>
              <a:t>kaltak</a:t>
            </a:r>
            <a:r>
              <a:rPr lang="en-US" sz="3900" dirty="0"/>
              <a:t> </a:t>
            </a:r>
            <a:r>
              <a:rPr lang="en-US" sz="3900" dirty="0" err="1"/>
              <a:t>hin</a:t>
            </a:r>
            <a:r>
              <a:rPr lang="en-US" sz="3900" dirty="0"/>
              <a:t> </a:t>
            </a:r>
            <a:r>
              <a:rPr lang="en-US" sz="3900" dirty="0" err="1"/>
              <a:t>hlah</a:t>
            </a:r>
            <a:r>
              <a:rPr lang="en-US" sz="3900" dirty="0"/>
              <a:t>, Ka lam </a:t>
            </a:r>
            <a:r>
              <a:rPr lang="en-US" sz="3900" dirty="0" err="1"/>
              <a:t>kha</a:t>
            </a:r>
            <a:r>
              <a:rPr lang="en-US" sz="3900" dirty="0"/>
              <a:t> run </a:t>
            </a:r>
            <a:r>
              <a:rPr lang="en-US" sz="3900" dirty="0" err="1"/>
              <a:t>ceuter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Na </a:t>
            </a:r>
            <a:r>
              <a:rPr lang="en-US" sz="3900" dirty="0" err="1"/>
              <a:t>ceunak</a:t>
            </a:r>
            <a:r>
              <a:rPr lang="en-US" sz="3900" dirty="0"/>
              <a:t> ka </a:t>
            </a:r>
            <a:r>
              <a:rPr lang="en-US" sz="3900" dirty="0" err="1"/>
              <a:t>velchum</a:t>
            </a:r>
            <a:r>
              <a:rPr lang="en-US" sz="3900" dirty="0"/>
              <a:t> ah,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ceuter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Maw ka </a:t>
            </a:r>
            <a:r>
              <a:rPr lang="en-US" sz="3900" dirty="0" err="1"/>
              <a:t>Khamhtu</a:t>
            </a:r>
            <a:r>
              <a:rPr lang="en-US" sz="3900" dirty="0"/>
              <a:t> </a:t>
            </a:r>
            <a:r>
              <a:rPr lang="en-US" sz="3900" dirty="0" err="1"/>
              <a:t>Bawi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5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Maw </a:t>
            </a:r>
            <a:r>
              <a:rPr lang="en-US" sz="3900" dirty="0" err="1"/>
              <a:t>Bawipa</a:t>
            </a:r>
            <a:r>
              <a:rPr lang="en-US" sz="3900" dirty="0"/>
              <a:t> ka </a:t>
            </a:r>
            <a:r>
              <a:rPr lang="en-US" sz="3900" dirty="0" err="1"/>
              <a:t>thup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Na sin ka </a:t>
            </a:r>
            <a:r>
              <a:rPr lang="en-US" sz="3900" dirty="0" err="1"/>
              <a:t>chia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; </a:t>
            </a:r>
            <a:r>
              <a:rPr lang="en-US" sz="3900" dirty="0" err="1"/>
              <a:t>Riantuan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lim</a:t>
            </a:r>
            <a:r>
              <a:rPr lang="en-US" sz="3900" dirty="0"/>
              <a:t> </a:t>
            </a:r>
            <a:r>
              <a:rPr lang="en-US" sz="3900" dirty="0" err="1"/>
              <a:t>hlan</a:t>
            </a:r>
            <a:r>
              <a:rPr lang="en-US" sz="3900" dirty="0"/>
              <a:t> </a:t>
            </a:r>
            <a:r>
              <a:rPr lang="en-US" sz="3900" dirty="0" err="1"/>
              <a:t>tiang</a:t>
            </a:r>
            <a:r>
              <a:rPr lang="en-US" sz="3900" dirty="0"/>
              <a:t>, Lam ka </a:t>
            </a:r>
            <a:r>
              <a:rPr lang="en-US" sz="3900" dirty="0" err="1"/>
              <a:t>hmuhsak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Khi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 </a:t>
            </a:r>
            <a:r>
              <a:rPr lang="en-US" sz="3900" dirty="0" err="1"/>
              <a:t>lunglawmhnak</a:t>
            </a:r>
            <a:r>
              <a:rPr lang="en-US" sz="3900" dirty="0"/>
              <a:t> </a:t>
            </a:r>
            <a:r>
              <a:rPr lang="en-US" sz="3900" dirty="0" err="1"/>
              <a:t>hla</a:t>
            </a:r>
            <a:r>
              <a:rPr lang="en-US" sz="3900" dirty="0"/>
              <a:t>, Ka </a:t>
            </a:r>
            <a:r>
              <a:rPr lang="en-US" sz="3900" dirty="0" err="1"/>
              <a:t>sak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vancung</a:t>
            </a:r>
            <a:r>
              <a:rPr lang="en-US" sz="3900" dirty="0"/>
              <a:t> </a:t>
            </a:r>
            <a:r>
              <a:rPr lang="en-US" sz="3900" dirty="0" err="1"/>
              <a:t>khua</a:t>
            </a:r>
            <a:r>
              <a:rPr lang="en-US" sz="3900" dirty="0"/>
              <a:t> ah, </a:t>
            </a:r>
            <a:r>
              <a:rPr lang="en-US" sz="3900" dirty="0" err="1"/>
              <a:t>Khika</a:t>
            </a:r>
            <a:r>
              <a:rPr lang="en-US" sz="3900" dirty="0"/>
              <a:t> </a:t>
            </a:r>
            <a:r>
              <a:rPr lang="en-US" sz="3900" dirty="0" err="1"/>
              <a:t>khin</a:t>
            </a:r>
            <a:r>
              <a:rPr lang="en-US" sz="3900" dirty="0"/>
              <a:t> </a:t>
            </a:r>
            <a:r>
              <a:rPr lang="en-US" sz="3900" dirty="0" err="1"/>
              <a:t>Bawipa</a:t>
            </a:r>
            <a:r>
              <a:rPr lang="en-US" sz="3900" dirty="0"/>
              <a:t> he, </a:t>
            </a:r>
            <a:r>
              <a:rPr lang="en-US" sz="3900" dirty="0" err="1"/>
              <a:t>Zungzal</a:t>
            </a:r>
            <a:r>
              <a:rPr lang="en-US" sz="3900" dirty="0"/>
              <a:t> um ka duh.</a:t>
            </a:r>
          </a:p>
        </p:txBody>
      </p:sp>
    </p:spTree>
  </p:cSld>
  <p:clrMapOvr>
    <a:masterClrMapping/>
  </p:clrMapOvr>
</p:sld>
</file>

<file path=ppt/slides/slide25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25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318. HALLELUJAH! A DIH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G</a:t>
            </a:r>
          </a:p>
        </p:txBody>
      </p:sp>
    </p:spTree>
  </p:cSld>
  <p:clrMapOvr>
    <a:masterClrMapping/>
  </p:clrMapOvr>
</p:sld>
</file>

<file path=ppt/slides/slide25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04368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pl-PL" sz="3900" dirty="0"/>
              <a:t>1. A Fa Bawi Jesuh a zummi a dihlak kha, Pathian khamhnak lam a hun lai mi zapi ca'h.</a:t>
            </a:r>
            <a:endParaRPr lang="en-US" sz="3900" dirty="0"/>
          </a:p>
        </p:txBody>
      </p:sp>
    </p:spTree>
  </p:cSld>
  <p:clrMapOvr>
    <a:masterClrMapping/>
  </p:clrMapOvr>
</p:sld>
</file>

<file path=ppt/slides/slide25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Hal-le-</a:t>
            </a:r>
            <a:r>
              <a:rPr lang="en-US" sz="3900" dirty="0" err="1"/>
              <a:t>lu</a:t>
            </a:r>
            <a:r>
              <a:rPr lang="en-US" sz="3900" dirty="0"/>
              <a:t>-</a:t>
            </a:r>
            <a:r>
              <a:rPr lang="en-US" sz="3900" dirty="0" err="1"/>
              <a:t>jah</a:t>
            </a:r>
            <a:r>
              <a:rPr lang="en-US" sz="3900" dirty="0"/>
              <a:t>!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ka </a:t>
            </a:r>
            <a:r>
              <a:rPr lang="en-US" sz="3900" dirty="0" err="1"/>
              <a:t>zumh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.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Fa</a:t>
            </a:r>
            <a:r>
              <a:rPr lang="en-US" sz="3900" dirty="0"/>
              <a:t>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thi</a:t>
            </a:r>
            <a:r>
              <a:rPr lang="en-US" sz="3900" dirty="0"/>
              <a:t> in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khamh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! Hal-le-</a:t>
            </a:r>
            <a:r>
              <a:rPr lang="en-US" sz="3900" dirty="0" err="1"/>
              <a:t>lu</a:t>
            </a:r>
            <a:r>
              <a:rPr lang="en-US" sz="3900" dirty="0"/>
              <a:t>-</a:t>
            </a:r>
            <a:r>
              <a:rPr lang="en-US" sz="3900" dirty="0" err="1"/>
              <a:t>jah</a:t>
            </a:r>
            <a:r>
              <a:rPr lang="en-US" sz="3900" dirty="0"/>
              <a:t>! a </a:t>
            </a:r>
            <a:r>
              <a:rPr lang="en-US" sz="3900" dirty="0" err="1"/>
              <a:t>dih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ka </a:t>
            </a:r>
            <a:r>
              <a:rPr lang="en-US" sz="3900" dirty="0" err="1"/>
              <a:t>zumh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;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Fa</a:t>
            </a:r>
            <a:r>
              <a:rPr lang="en-US" sz="3900" dirty="0"/>
              <a:t>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thi</a:t>
            </a:r>
            <a:r>
              <a:rPr lang="en-US" sz="3900" dirty="0"/>
              <a:t> in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Khamh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5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Lam </a:t>
            </a:r>
            <a:r>
              <a:rPr lang="en-US" sz="3900" dirty="0" err="1"/>
              <a:t>nih</a:t>
            </a:r>
            <a:r>
              <a:rPr lang="en-US" sz="3900" dirty="0"/>
              <a:t> a </a:t>
            </a:r>
            <a:r>
              <a:rPr lang="en-US" sz="3900" dirty="0" err="1"/>
              <a:t>har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tih</a:t>
            </a:r>
            <a:r>
              <a:rPr lang="en-US" sz="3900" dirty="0"/>
              <a:t> </a:t>
            </a:r>
            <a:r>
              <a:rPr lang="en-US" sz="3900" dirty="0" err="1"/>
              <a:t>awk</a:t>
            </a:r>
            <a:r>
              <a:rPr lang="en-US" sz="3900" dirty="0"/>
              <a:t> um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hmanhsehlaw</a:t>
            </a:r>
            <a:r>
              <a:rPr lang="en-US" sz="3900" dirty="0"/>
              <a:t>, Ka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Khrih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 ka </a:t>
            </a:r>
            <a:r>
              <a:rPr lang="en-US" sz="3900" dirty="0" err="1"/>
              <a:t>zohkhenh</a:t>
            </a:r>
            <a:r>
              <a:rPr lang="en-US" sz="3900" dirty="0"/>
              <a:t> </a:t>
            </a:r>
            <a:r>
              <a:rPr lang="en-US" sz="3900" dirty="0" err="1"/>
              <a:t>sawk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5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Hal-le-</a:t>
            </a:r>
            <a:r>
              <a:rPr lang="en-US" sz="3900" dirty="0" err="1"/>
              <a:t>lu</a:t>
            </a:r>
            <a:r>
              <a:rPr lang="en-US" sz="3900" dirty="0"/>
              <a:t>-</a:t>
            </a:r>
            <a:r>
              <a:rPr lang="en-US" sz="3900" dirty="0" err="1"/>
              <a:t>jah</a:t>
            </a:r>
            <a:r>
              <a:rPr lang="en-US" sz="3900" dirty="0"/>
              <a:t>!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ka </a:t>
            </a:r>
            <a:r>
              <a:rPr lang="en-US" sz="3900" dirty="0" err="1"/>
              <a:t>zumh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.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Fa</a:t>
            </a:r>
            <a:r>
              <a:rPr lang="en-US" sz="3900" dirty="0"/>
              <a:t>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thi</a:t>
            </a:r>
            <a:r>
              <a:rPr lang="en-US" sz="3900" dirty="0"/>
              <a:t> in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khamh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! Hal-le-</a:t>
            </a:r>
            <a:r>
              <a:rPr lang="en-US" sz="3900" dirty="0" err="1"/>
              <a:t>lu</a:t>
            </a:r>
            <a:r>
              <a:rPr lang="en-US" sz="3900" dirty="0"/>
              <a:t>-</a:t>
            </a:r>
            <a:r>
              <a:rPr lang="en-US" sz="3900" dirty="0" err="1"/>
              <a:t>jah</a:t>
            </a:r>
            <a:r>
              <a:rPr lang="en-US" sz="3900" dirty="0"/>
              <a:t>! a </a:t>
            </a:r>
            <a:r>
              <a:rPr lang="en-US" sz="3900" dirty="0" err="1"/>
              <a:t>dih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ka </a:t>
            </a:r>
            <a:r>
              <a:rPr lang="en-US" sz="3900" dirty="0" err="1"/>
              <a:t>zumh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;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Fa</a:t>
            </a:r>
            <a:r>
              <a:rPr lang="en-US" sz="3900" dirty="0"/>
              <a:t>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thi</a:t>
            </a:r>
            <a:r>
              <a:rPr lang="en-US" sz="3900" dirty="0"/>
              <a:t> in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Khamh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5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Ka </a:t>
            </a:r>
            <a:r>
              <a:rPr lang="en-US" sz="3900" dirty="0" err="1"/>
              <a:t>dawtmi</a:t>
            </a:r>
            <a:r>
              <a:rPr lang="en-US" sz="3900" dirty="0"/>
              <a:t> a </a:t>
            </a:r>
            <a:r>
              <a:rPr lang="en-US" sz="3900" dirty="0" err="1"/>
              <a:t>tampi</a:t>
            </a:r>
            <a:r>
              <a:rPr lang="en-US" sz="3900" dirty="0"/>
              <a:t> </a:t>
            </a:r>
            <a:r>
              <a:rPr lang="en-US" sz="3900" dirty="0" err="1"/>
              <a:t>vancung</a:t>
            </a:r>
            <a:r>
              <a:rPr lang="en-US" sz="3900" dirty="0"/>
              <a:t> ah an </a:t>
            </a:r>
            <a:r>
              <a:rPr lang="en-US" sz="3900" dirty="0" err="1"/>
              <a:t>kal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</a:t>
            </a:r>
            <a:r>
              <a:rPr lang="en-US" sz="3900" dirty="0" err="1"/>
              <a:t>Pathian</a:t>
            </a:r>
            <a:r>
              <a:rPr lang="en-US" sz="3900" dirty="0"/>
              <a:t> inn </a:t>
            </a:r>
            <a:r>
              <a:rPr lang="en-US" sz="3900" dirty="0" err="1"/>
              <a:t>chungah</a:t>
            </a:r>
            <a:r>
              <a:rPr lang="en-US" sz="3900" dirty="0"/>
              <a:t> hi </a:t>
            </a:r>
            <a:r>
              <a:rPr lang="en-US" sz="3900" dirty="0" err="1"/>
              <a:t>hla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an </a:t>
            </a:r>
            <a:r>
              <a:rPr lang="en-US" sz="3900" dirty="0" err="1"/>
              <a:t>nih</a:t>
            </a:r>
            <a:r>
              <a:rPr lang="en-US" sz="3900" dirty="0"/>
              <a:t> an </a:t>
            </a:r>
            <a:r>
              <a:rPr lang="en-US" sz="3900" dirty="0" err="1"/>
              <a:t>sa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5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Hal-le-</a:t>
            </a:r>
            <a:r>
              <a:rPr lang="en-US" sz="3900" dirty="0" err="1"/>
              <a:t>lu</a:t>
            </a:r>
            <a:r>
              <a:rPr lang="en-US" sz="3900" dirty="0"/>
              <a:t>-</a:t>
            </a:r>
            <a:r>
              <a:rPr lang="en-US" sz="3900" dirty="0" err="1"/>
              <a:t>jah</a:t>
            </a:r>
            <a:r>
              <a:rPr lang="en-US" sz="3900" dirty="0"/>
              <a:t>!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ka </a:t>
            </a:r>
            <a:r>
              <a:rPr lang="en-US" sz="3900" dirty="0" err="1"/>
              <a:t>zumh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.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Fa</a:t>
            </a:r>
            <a:r>
              <a:rPr lang="en-US" sz="3900" dirty="0"/>
              <a:t>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thi</a:t>
            </a:r>
            <a:r>
              <a:rPr lang="en-US" sz="3900" dirty="0"/>
              <a:t> in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khamh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! Hal-le-</a:t>
            </a:r>
            <a:r>
              <a:rPr lang="en-US" sz="3900" dirty="0" err="1"/>
              <a:t>lu</a:t>
            </a:r>
            <a:r>
              <a:rPr lang="en-US" sz="3900" dirty="0"/>
              <a:t>-</a:t>
            </a:r>
            <a:r>
              <a:rPr lang="en-US" sz="3900" dirty="0" err="1"/>
              <a:t>jah</a:t>
            </a:r>
            <a:r>
              <a:rPr lang="en-US" sz="3900" dirty="0"/>
              <a:t>! a </a:t>
            </a:r>
            <a:r>
              <a:rPr lang="en-US" sz="3900" dirty="0" err="1"/>
              <a:t>dih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ka </a:t>
            </a:r>
            <a:r>
              <a:rPr lang="en-US" sz="3900" dirty="0" err="1"/>
              <a:t>zumh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;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Fa</a:t>
            </a:r>
            <a:r>
              <a:rPr lang="en-US" sz="3900" dirty="0"/>
              <a:t>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thi</a:t>
            </a:r>
            <a:r>
              <a:rPr lang="en-US" sz="3900" dirty="0"/>
              <a:t> in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Khamh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5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</a:t>
            </a:r>
            <a:r>
              <a:rPr lang="en-US" sz="3900" dirty="0" err="1"/>
              <a:t>Ngakchia</a:t>
            </a:r>
            <a:r>
              <a:rPr lang="en-US" sz="3900" dirty="0"/>
              <a:t> a </a:t>
            </a:r>
            <a:r>
              <a:rPr lang="en-US" sz="3900" dirty="0" err="1"/>
              <a:t>tampi</a:t>
            </a:r>
            <a:r>
              <a:rPr lang="en-US" sz="3900" dirty="0"/>
              <a:t>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hmai</a:t>
            </a:r>
            <a:r>
              <a:rPr lang="en-US" sz="3900" dirty="0"/>
              <a:t>-ka ah an dir, </a:t>
            </a:r>
            <a:r>
              <a:rPr lang="en-US" sz="3900" dirty="0" err="1"/>
              <a:t>Teinak</a:t>
            </a:r>
            <a:r>
              <a:rPr lang="en-US" sz="3900" dirty="0"/>
              <a:t> </a:t>
            </a:r>
            <a:r>
              <a:rPr lang="en-US" sz="3900" dirty="0" err="1"/>
              <a:t>hla</a:t>
            </a:r>
            <a:r>
              <a:rPr lang="en-US" sz="3900" dirty="0"/>
              <a:t> an </a:t>
            </a:r>
            <a:r>
              <a:rPr lang="en-US" sz="3900" dirty="0" err="1"/>
              <a:t>sa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an </a:t>
            </a:r>
            <a:r>
              <a:rPr lang="en-US" sz="3900" dirty="0" err="1"/>
              <a:t>lawmh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5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Hal-le-</a:t>
            </a:r>
            <a:r>
              <a:rPr lang="en-US" sz="3900" dirty="0" err="1"/>
              <a:t>lu</a:t>
            </a:r>
            <a:r>
              <a:rPr lang="en-US" sz="3900" dirty="0"/>
              <a:t>-</a:t>
            </a:r>
            <a:r>
              <a:rPr lang="en-US" sz="3900" dirty="0" err="1"/>
              <a:t>jah</a:t>
            </a:r>
            <a:r>
              <a:rPr lang="en-US" sz="3900" dirty="0"/>
              <a:t>!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ka </a:t>
            </a:r>
            <a:r>
              <a:rPr lang="en-US" sz="3900" dirty="0" err="1"/>
              <a:t>zumh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.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Fa</a:t>
            </a:r>
            <a:r>
              <a:rPr lang="en-US" sz="3900" dirty="0"/>
              <a:t>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thi</a:t>
            </a:r>
            <a:r>
              <a:rPr lang="en-US" sz="3900" dirty="0"/>
              <a:t> in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khamh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! Hal-le-</a:t>
            </a:r>
            <a:r>
              <a:rPr lang="en-US" sz="3900" dirty="0" err="1"/>
              <a:t>lu</a:t>
            </a:r>
            <a:r>
              <a:rPr lang="en-US" sz="3900" dirty="0"/>
              <a:t>-</a:t>
            </a:r>
            <a:r>
              <a:rPr lang="en-US" sz="3900" dirty="0" err="1"/>
              <a:t>jah</a:t>
            </a:r>
            <a:r>
              <a:rPr lang="en-US" sz="3900" dirty="0"/>
              <a:t>! a </a:t>
            </a:r>
            <a:r>
              <a:rPr lang="en-US" sz="3900" dirty="0" err="1"/>
              <a:t>dih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ka </a:t>
            </a:r>
            <a:r>
              <a:rPr lang="en-US" sz="3900" dirty="0" err="1"/>
              <a:t>zumh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;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Fa</a:t>
            </a:r>
            <a:r>
              <a:rPr lang="en-US" sz="3900" dirty="0"/>
              <a:t>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thi</a:t>
            </a:r>
            <a:r>
              <a:rPr lang="en-US" sz="3900" dirty="0"/>
              <a:t> in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Khamh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5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5. Sui </a:t>
            </a:r>
            <a:r>
              <a:rPr lang="en-US" sz="3900" dirty="0" err="1"/>
              <a:t>phahmi</a:t>
            </a:r>
            <a:r>
              <a:rPr lang="en-US" sz="3900" dirty="0"/>
              <a:t> </a:t>
            </a:r>
            <a:r>
              <a:rPr lang="en-US" sz="3900" dirty="0" err="1"/>
              <a:t>lampi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hla</a:t>
            </a:r>
            <a:r>
              <a:rPr lang="en-US" sz="3900" dirty="0"/>
              <a:t> an </a:t>
            </a:r>
            <a:r>
              <a:rPr lang="en-US" sz="3900" dirty="0" err="1"/>
              <a:t>sak</a:t>
            </a:r>
            <a:r>
              <a:rPr lang="en-US" sz="3900" dirty="0"/>
              <a:t> </a:t>
            </a:r>
            <a:r>
              <a:rPr lang="en-US" sz="3900" dirty="0" err="1"/>
              <a:t>lioah</a:t>
            </a:r>
            <a:r>
              <a:rPr lang="en-US" sz="3900" dirty="0"/>
              <a:t> khan, </a:t>
            </a:r>
            <a:r>
              <a:rPr lang="en-US" sz="3900" dirty="0" err="1"/>
              <a:t>Khuazing</a:t>
            </a:r>
            <a:r>
              <a:rPr lang="en-US" sz="3900" dirty="0"/>
              <a:t> </a:t>
            </a:r>
            <a:r>
              <a:rPr lang="en-US" sz="3900" dirty="0" err="1"/>
              <a:t>kar-hlangtu</a:t>
            </a:r>
            <a:r>
              <a:rPr lang="en-US" sz="3900" dirty="0"/>
              <a:t> le </a:t>
            </a:r>
            <a:r>
              <a:rPr lang="en-US" sz="3900" dirty="0" err="1"/>
              <a:t>Siangpahrang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ka </a:t>
            </a:r>
            <a:r>
              <a:rPr lang="en-US" sz="3900" dirty="0" err="1"/>
              <a:t>hmuh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5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Hal-le-</a:t>
            </a:r>
            <a:r>
              <a:rPr lang="en-US" sz="3900" dirty="0" err="1"/>
              <a:t>lu</a:t>
            </a:r>
            <a:r>
              <a:rPr lang="en-US" sz="3900" dirty="0"/>
              <a:t>-</a:t>
            </a:r>
            <a:r>
              <a:rPr lang="en-US" sz="3900" dirty="0" err="1"/>
              <a:t>jah</a:t>
            </a:r>
            <a:r>
              <a:rPr lang="en-US" sz="3900" dirty="0"/>
              <a:t>!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ka </a:t>
            </a:r>
            <a:r>
              <a:rPr lang="en-US" sz="3900" dirty="0" err="1"/>
              <a:t>zumh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.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Fa</a:t>
            </a:r>
            <a:r>
              <a:rPr lang="en-US" sz="3900" dirty="0"/>
              <a:t>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thi</a:t>
            </a:r>
            <a:r>
              <a:rPr lang="en-US" sz="3900" dirty="0"/>
              <a:t> in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khamh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! Hal-le-</a:t>
            </a:r>
            <a:r>
              <a:rPr lang="en-US" sz="3900" dirty="0" err="1"/>
              <a:t>lu</a:t>
            </a:r>
            <a:r>
              <a:rPr lang="en-US" sz="3900" dirty="0"/>
              <a:t>-</a:t>
            </a:r>
            <a:r>
              <a:rPr lang="en-US" sz="3900" dirty="0" err="1"/>
              <a:t>jah</a:t>
            </a:r>
            <a:r>
              <a:rPr lang="en-US" sz="3900" dirty="0"/>
              <a:t>! a </a:t>
            </a:r>
            <a:r>
              <a:rPr lang="en-US" sz="3900" dirty="0" err="1"/>
              <a:t>dih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ka </a:t>
            </a:r>
            <a:r>
              <a:rPr lang="en-US" sz="3900" dirty="0" err="1"/>
              <a:t>zumh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;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Fa</a:t>
            </a:r>
            <a:r>
              <a:rPr lang="en-US" sz="3900" dirty="0"/>
              <a:t>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thi</a:t>
            </a:r>
            <a:r>
              <a:rPr lang="en-US" sz="3900" dirty="0"/>
              <a:t> in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Khamh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5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6. </a:t>
            </a:r>
            <a:r>
              <a:rPr lang="en-US" sz="3900" dirty="0" err="1"/>
              <a:t>Khi</a:t>
            </a:r>
            <a:r>
              <a:rPr lang="en-US" sz="3900" dirty="0"/>
              <a:t> </a:t>
            </a:r>
            <a:r>
              <a:rPr lang="en-US" sz="3900" dirty="0" err="1"/>
              <a:t>hla</a:t>
            </a:r>
            <a:r>
              <a:rPr lang="en-US" sz="3900" dirty="0"/>
              <a:t> an </a:t>
            </a:r>
            <a:r>
              <a:rPr lang="en-US" sz="3900" dirty="0" err="1"/>
              <a:t>saknak</a:t>
            </a:r>
            <a:r>
              <a:rPr lang="en-US" sz="3900" dirty="0"/>
              <a:t> </a:t>
            </a:r>
            <a:r>
              <a:rPr lang="en-US" sz="3900" dirty="0" err="1"/>
              <a:t>kaa</a:t>
            </a:r>
            <a:r>
              <a:rPr lang="en-US" sz="3900" dirty="0"/>
              <a:t> </a:t>
            </a:r>
            <a:r>
              <a:rPr lang="en-US" sz="3900" dirty="0" err="1"/>
              <a:t>chungah</a:t>
            </a:r>
            <a:r>
              <a:rPr lang="en-US" sz="3900" dirty="0"/>
              <a:t> </a:t>
            </a:r>
            <a:r>
              <a:rPr lang="en-US" sz="3900" dirty="0" err="1"/>
              <a:t>nangmah</a:t>
            </a:r>
            <a:r>
              <a:rPr lang="en-US" sz="3900" dirty="0"/>
              <a:t> le </a:t>
            </a:r>
            <a:r>
              <a:rPr lang="en-US" sz="3900" dirty="0" err="1"/>
              <a:t>keimah</a:t>
            </a:r>
            <a:r>
              <a:rPr lang="en-US" sz="3900" dirty="0"/>
              <a:t>,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thangthatnak</a:t>
            </a:r>
            <a:r>
              <a:rPr lang="en-US" sz="3900" dirty="0"/>
              <a:t> </a:t>
            </a:r>
            <a:r>
              <a:rPr lang="en-US" sz="3900" dirty="0" err="1"/>
              <a:t>hla</a:t>
            </a:r>
            <a:r>
              <a:rPr lang="en-US" sz="3900" dirty="0"/>
              <a:t>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sa</a:t>
            </a:r>
            <a:r>
              <a:rPr lang="en-US" sz="3900" dirty="0"/>
              <a:t> u </a:t>
            </a:r>
            <a:r>
              <a:rPr lang="en-US" sz="3900" dirty="0" err="1"/>
              <a:t>si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5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Hal-le-</a:t>
            </a:r>
            <a:r>
              <a:rPr lang="en-US" sz="3900" dirty="0" err="1"/>
              <a:t>lu</a:t>
            </a:r>
            <a:r>
              <a:rPr lang="en-US" sz="3900" dirty="0"/>
              <a:t>-</a:t>
            </a:r>
            <a:r>
              <a:rPr lang="en-US" sz="3900" dirty="0" err="1"/>
              <a:t>jah</a:t>
            </a:r>
            <a:r>
              <a:rPr lang="en-US" sz="3900" dirty="0"/>
              <a:t>!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ka </a:t>
            </a:r>
            <a:r>
              <a:rPr lang="en-US" sz="3900" dirty="0" err="1"/>
              <a:t>zumh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.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Fa</a:t>
            </a:r>
            <a:r>
              <a:rPr lang="en-US" sz="3900" dirty="0"/>
              <a:t>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thi</a:t>
            </a:r>
            <a:r>
              <a:rPr lang="en-US" sz="3900" dirty="0"/>
              <a:t> in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khamh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! Hal-le-</a:t>
            </a:r>
            <a:r>
              <a:rPr lang="en-US" sz="3900" dirty="0" err="1"/>
              <a:t>lu</a:t>
            </a:r>
            <a:r>
              <a:rPr lang="en-US" sz="3900" dirty="0"/>
              <a:t>-</a:t>
            </a:r>
            <a:r>
              <a:rPr lang="en-US" sz="3900" dirty="0" err="1"/>
              <a:t>jah</a:t>
            </a:r>
            <a:r>
              <a:rPr lang="en-US" sz="3900" dirty="0"/>
              <a:t>! a </a:t>
            </a:r>
            <a:r>
              <a:rPr lang="en-US" sz="3900" dirty="0" err="1"/>
              <a:t>dih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ka </a:t>
            </a:r>
            <a:r>
              <a:rPr lang="en-US" sz="3900" dirty="0" err="1"/>
              <a:t>zumh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;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Fa</a:t>
            </a:r>
            <a:r>
              <a:rPr lang="en-US" sz="3900" dirty="0"/>
              <a:t>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thi</a:t>
            </a:r>
            <a:r>
              <a:rPr lang="en-US" sz="3900" dirty="0"/>
              <a:t> in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Khamh</a:t>
            </a:r>
            <a:r>
              <a:rPr lang="en-US" sz="3900" dirty="0"/>
              <a:t> can</a:t>
            </a:r>
          </a:p>
        </p:txBody>
      </p:sp>
    </p:spTree>
  </p:cSld>
  <p:clrMapOvr>
    <a:masterClrMapping/>
  </p:clrMapOvr>
</p:sld>
</file>

<file path=ppt/slides/slide25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25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de-DE" sz="3900" dirty="0"/>
              <a:t>319. VANCUNGMI NIH AN LAK</a:t>
            </a:r>
          </a:p>
          <a:p>
            <a:endParaRPr lang="de-DE" sz="3900" dirty="0"/>
          </a:p>
          <a:p>
            <a:r>
              <a:rPr lang="de-DE" sz="3900" dirty="0"/>
              <a:t>Doh is Ab</a:t>
            </a:r>
            <a:endParaRPr lang="en-US" sz="3900" dirty="0"/>
          </a:p>
        </p:txBody>
      </p:sp>
    </p:spTree>
  </p:cSld>
  <p:clrMapOvr>
    <a:masterClrMapping/>
  </p:clrMapOvr>
</p:sld>
</file>

<file path=ppt/slides/slide25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Mirum</a:t>
            </a:r>
            <a:r>
              <a:rPr lang="en-US" sz="3900" dirty="0"/>
              <a:t> pa </a:t>
            </a:r>
            <a:r>
              <a:rPr lang="en-US" sz="3900" dirty="0" err="1"/>
              <a:t>innka</a:t>
            </a:r>
            <a:r>
              <a:rPr lang="en-US" sz="3900" dirty="0"/>
              <a:t> </a:t>
            </a:r>
            <a:r>
              <a:rPr lang="en-US" sz="3900" dirty="0" err="1"/>
              <a:t>hram</a:t>
            </a:r>
            <a:r>
              <a:rPr lang="en-US" sz="3900" dirty="0"/>
              <a:t> </a:t>
            </a:r>
            <a:r>
              <a:rPr lang="en-US" sz="3900" dirty="0" err="1"/>
              <a:t>pawngah</a:t>
            </a:r>
            <a:r>
              <a:rPr lang="en-US" sz="3900" dirty="0"/>
              <a:t> a </a:t>
            </a:r>
            <a:r>
              <a:rPr lang="en-US" sz="3900" dirty="0" err="1"/>
              <a:t>thu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, La-</a:t>
            </a:r>
            <a:r>
              <a:rPr lang="en-US" sz="3900" dirty="0" err="1"/>
              <a:t>za</a:t>
            </a:r>
            <a:r>
              <a:rPr lang="en-US" sz="3900" dirty="0"/>
              <a:t>-</a:t>
            </a:r>
            <a:r>
              <a:rPr lang="en-US" sz="3900" dirty="0" err="1"/>
              <a:t>ruh</a:t>
            </a:r>
            <a:r>
              <a:rPr lang="en-US" sz="3900" dirty="0"/>
              <a:t> cu a </a:t>
            </a:r>
            <a:r>
              <a:rPr lang="en-US" sz="3900" dirty="0" err="1"/>
              <a:t>thi</a:t>
            </a:r>
            <a:r>
              <a:rPr lang="en-US" sz="3900" dirty="0"/>
              <a:t> </a:t>
            </a:r>
            <a:r>
              <a:rPr lang="en-US" sz="3900" dirty="0" err="1"/>
              <a:t>dengmang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, </a:t>
            </a:r>
            <a:r>
              <a:rPr lang="en-US" sz="3900" dirty="0" err="1"/>
              <a:t>Vawlei</a:t>
            </a:r>
            <a:r>
              <a:rPr lang="en-US" sz="3900" dirty="0"/>
              <a:t> </a:t>
            </a:r>
            <a:r>
              <a:rPr lang="en-US" sz="3900" dirty="0" err="1"/>
              <a:t>sifah</a:t>
            </a:r>
            <a:r>
              <a:rPr lang="en-US" sz="3900" dirty="0"/>
              <a:t> re-</a:t>
            </a:r>
            <a:r>
              <a:rPr lang="en-US" sz="3900" dirty="0" err="1"/>
              <a:t>theihnak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in </a:t>
            </a:r>
            <a:r>
              <a:rPr lang="en-US" sz="3900" dirty="0" err="1"/>
              <a:t>cang</a:t>
            </a:r>
            <a:r>
              <a:rPr lang="en-US" sz="3900" dirty="0"/>
              <a:t>, A </a:t>
            </a:r>
            <a:r>
              <a:rPr lang="en-US" sz="3900" dirty="0" err="1"/>
              <a:t>thih</a:t>
            </a:r>
            <a:r>
              <a:rPr lang="en-US" sz="3900" dirty="0"/>
              <a:t> </a:t>
            </a:r>
            <a:r>
              <a:rPr lang="en-US" sz="3900" dirty="0" err="1"/>
              <a:t>hnuah</a:t>
            </a:r>
            <a:r>
              <a:rPr lang="en-US" sz="3900" dirty="0"/>
              <a:t> </a:t>
            </a:r>
            <a:r>
              <a:rPr lang="en-US" sz="3900" dirty="0" err="1"/>
              <a:t>lunglawmhnak</a:t>
            </a:r>
            <a:r>
              <a:rPr lang="en-US" sz="3900" dirty="0"/>
              <a:t> a </a:t>
            </a:r>
            <a:r>
              <a:rPr lang="en-US" sz="3900" dirty="0" err="1"/>
              <a:t>hmuh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5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Lawmhnak</a:t>
            </a:r>
            <a:r>
              <a:rPr lang="en-US" sz="3900" dirty="0"/>
              <a:t> </a:t>
            </a:r>
            <a:r>
              <a:rPr lang="en-US" sz="3900" dirty="0" err="1"/>
              <a:t>chungah</a:t>
            </a:r>
            <a:r>
              <a:rPr lang="en-US" sz="3900" dirty="0"/>
              <a:t> khan </a:t>
            </a:r>
            <a:r>
              <a:rPr lang="en-US" sz="3900" dirty="0" err="1"/>
              <a:t>vancungmi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an </a:t>
            </a:r>
            <a:r>
              <a:rPr lang="en-US" sz="3900" dirty="0" err="1"/>
              <a:t>lak</a:t>
            </a:r>
            <a:r>
              <a:rPr lang="en-US" sz="3900" dirty="0"/>
              <a:t>, </a:t>
            </a:r>
            <a:r>
              <a:rPr lang="en-US" sz="3900" dirty="0" err="1"/>
              <a:t>Vancung</a:t>
            </a:r>
            <a:r>
              <a:rPr lang="en-US" sz="3900" dirty="0"/>
              <a:t> </a:t>
            </a:r>
            <a:r>
              <a:rPr lang="en-US" sz="3900" dirty="0" err="1"/>
              <a:t>khua</a:t>
            </a:r>
            <a:r>
              <a:rPr lang="en-US" sz="3900" dirty="0"/>
              <a:t> ah </a:t>
            </a:r>
            <a:r>
              <a:rPr lang="en-US" sz="3900" dirty="0" err="1"/>
              <a:t>hlasak</a:t>
            </a:r>
            <a:r>
              <a:rPr lang="en-US" sz="3900" dirty="0"/>
              <a:t> </a:t>
            </a:r>
            <a:r>
              <a:rPr lang="en-US" sz="3900" dirty="0" err="1"/>
              <a:t>thawng</a:t>
            </a:r>
            <a:r>
              <a:rPr lang="en-US" sz="3900" dirty="0"/>
              <a:t> a </a:t>
            </a:r>
            <a:r>
              <a:rPr lang="en-US" sz="3900" dirty="0" err="1"/>
              <a:t>khat</a:t>
            </a:r>
            <a:r>
              <a:rPr lang="en-US" sz="3900" dirty="0"/>
              <a:t>, </a:t>
            </a:r>
            <a:r>
              <a:rPr lang="en-US" sz="3900" dirty="0" err="1"/>
              <a:t>Vancung</a:t>
            </a:r>
            <a:r>
              <a:rPr lang="en-US" sz="3900" dirty="0"/>
              <a:t> </a:t>
            </a:r>
            <a:r>
              <a:rPr lang="en-US" sz="3900" dirty="0" err="1"/>
              <a:t>sunparnak</a:t>
            </a:r>
            <a:r>
              <a:rPr lang="en-US" sz="3900" dirty="0"/>
              <a:t> ah </a:t>
            </a:r>
            <a:r>
              <a:rPr lang="en-US" sz="3900" dirty="0" err="1"/>
              <a:t>Khamhbawi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 </a:t>
            </a:r>
            <a:r>
              <a:rPr lang="en-US" sz="3900" dirty="0" err="1"/>
              <a:t>lak</a:t>
            </a:r>
            <a:r>
              <a:rPr lang="en-US" sz="3900" dirty="0"/>
              <a:t>, A </a:t>
            </a:r>
            <a:r>
              <a:rPr lang="en-US" sz="3900" dirty="0" err="1"/>
              <a:t>dawtmi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sinah</a:t>
            </a:r>
            <a:r>
              <a:rPr lang="en-US" sz="3900" dirty="0"/>
              <a:t> a </a:t>
            </a:r>
            <a:r>
              <a:rPr lang="en-US" sz="3900" dirty="0" err="1"/>
              <a:t>kai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5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Vawlei</a:t>
            </a:r>
            <a:r>
              <a:rPr lang="en-US" sz="3900" dirty="0"/>
              <a:t> </a:t>
            </a:r>
            <a:r>
              <a:rPr lang="en-US" sz="3900" dirty="0" err="1"/>
              <a:t>sifah</a:t>
            </a:r>
            <a:r>
              <a:rPr lang="en-US" sz="3900" dirty="0"/>
              <a:t> in </a:t>
            </a:r>
            <a:r>
              <a:rPr lang="en-US" sz="3900" dirty="0" err="1"/>
              <a:t>hnu</a:t>
            </a:r>
            <a:r>
              <a:rPr lang="en-US" sz="3900" dirty="0"/>
              <a:t> ah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thih</a:t>
            </a:r>
            <a:r>
              <a:rPr lang="en-US" sz="3900" dirty="0"/>
              <a:t> </a:t>
            </a:r>
            <a:r>
              <a:rPr lang="en-US" sz="3900" dirty="0" err="1"/>
              <a:t>ahcun</a:t>
            </a:r>
            <a:r>
              <a:rPr lang="en-US" sz="3900" dirty="0"/>
              <a:t>, </a:t>
            </a:r>
            <a:r>
              <a:rPr lang="en-US" sz="3900" dirty="0" err="1"/>
              <a:t>Kannih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lung </a:t>
            </a:r>
            <a:r>
              <a:rPr lang="en-US" sz="3900" dirty="0" err="1"/>
              <a:t>aa</a:t>
            </a:r>
            <a:r>
              <a:rPr lang="en-US" sz="3900" dirty="0"/>
              <a:t> </a:t>
            </a:r>
            <a:r>
              <a:rPr lang="en-US" sz="3900" dirty="0" err="1"/>
              <a:t>lawm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Vawlei</a:t>
            </a:r>
            <a:r>
              <a:rPr lang="en-US" sz="3900" dirty="0"/>
              <a:t> </a:t>
            </a:r>
            <a:r>
              <a:rPr lang="en-US" sz="3900" dirty="0" err="1"/>
              <a:t>cung</a:t>
            </a:r>
            <a:r>
              <a:rPr lang="en-US" sz="3900" dirty="0"/>
              <a:t> </a:t>
            </a:r>
            <a:r>
              <a:rPr lang="en-US" sz="3900" dirty="0" err="1"/>
              <a:t>nunnak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thilrit</a:t>
            </a:r>
            <a:r>
              <a:rPr lang="en-US" sz="3900" dirty="0"/>
              <a:t> </a:t>
            </a:r>
            <a:r>
              <a:rPr lang="en-US" sz="3900" dirty="0" err="1"/>
              <a:t>phorh</a:t>
            </a:r>
            <a:r>
              <a:rPr lang="en-US" sz="3900" dirty="0"/>
              <a:t> </a:t>
            </a:r>
            <a:r>
              <a:rPr lang="en-US" sz="3900" dirty="0" err="1"/>
              <a:t>bantuk</a:t>
            </a:r>
            <a:r>
              <a:rPr lang="en-US" sz="3900" dirty="0"/>
              <a:t>, </a:t>
            </a:r>
            <a:r>
              <a:rPr lang="en-US" sz="3900" dirty="0" err="1"/>
              <a:t>Ngaih-chiatnak</a:t>
            </a:r>
            <a:r>
              <a:rPr lang="en-US" sz="3900" dirty="0"/>
              <a:t> </a:t>
            </a:r>
            <a:r>
              <a:rPr lang="en-US" sz="3900" dirty="0" err="1"/>
              <a:t>mitthli</a:t>
            </a:r>
            <a:r>
              <a:rPr lang="en-US" sz="3900" dirty="0"/>
              <a:t> </a:t>
            </a:r>
            <a:r>
              <a:rPr lang="en-US" sz="3900" dirty="0" err="1"/>
              <a:t>tlaknak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5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Lawmhnak</a:t>
            </a:r>
            <a:r>
              <a:rPr lang="en-US" sz="3900" dirty="0"/>
              <a:t> </a:t>
            </a:r>
            <a:r>
              <a:rPr lang="en-US" sz="3900" dirty="0" err="1"/>
              <a:t>chungah</a:t>
            </a:r>
            <a:r>
              <a:rPr lang="en-US" sz="3900" dirty="0"/>
              <a:t> khan </a:t>
            </a:r>
            <a:r>
              <a:rPr lang="en-US" sz="3900" dirty="0" err="1"/>
              <a:t>vancungmi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an </a:t>
            </a:r>
            <a:r>
              <a:rPr lang="en-US" sz="3900" dirty="0" err="1"/>
              <a:t>lak</a:t>
            </a:r>
            <a:r>
              <a:rPr lang="en-US" sz="3900" dirty="0"/>
              <a:t>, </a:t>
            </a:r>
            <a:r>
              <a:rPr lang="en-US" sz="3900" dirty="0" err="1"/>
              <a:t>Vancung</a:t>
            </a:r>
            <a:r>
              <a:rPr lang="en-US" sz="3900" dirty="0"/>
              <a:t> </a:t>
            </a:r>
            <a:r>
              <a:rPr lang="en-US" sz="3900" dirty="0" err="1"/>
              <a:t>khua</a:t>
            </a:r>
            <a:r>
              <a:rPr lang="en-US" sz="3900" dirty="0"/>
              <a:t> ah </a:t>
            </a:r>
            <a:r>
              <a:rPr lang="en-US" sz="3900" dirty="0" err="1"/>
              <a:t>hlasak</a:t>
            </a:r>
            <a:r>
              <a:rPr lang="en-US" sz="3900" dirty="0"/>
              <a:t> </a:t>
            </a:r>
            <a:r>
              <a:rPr lang="en-US" sz="3900" dirty="0" err="1"/>
              <a:t>thawng</a:t>
            </a:r>
            <a:r>
              <a:rPr lang="en-US" sz="3900" dirty="0"/>
              <a:t> a </a:t>
            </a:r>
            <a:r>
              <a:rPr lang="en-US" sz="3900" dirty="0" err="1"/>
              <a:t>khat</a:t>
            </a:r>
            <a:r>
              <a:rPr lang="en-US" sz="3900" dirty="0"/>
              <a:t>, </a:t>
            </a:r>
            <a:r>
              <a:rPr lang="en-US" sz="3900" dirty="0" err="1"/>
              <a:t>Vancung</a:t>
            </a:r>
            <a:r>
              <a:rPr lang="en-US" sz="3900" dirty="0"/>
              <a:t> </a:t>
            </a:r>
            <a:r>
              <a:rPr lang="en-US" sz="3900" dirty="0" err="1"/>
              <a:t>sunparnak</a:t>
            </a:r>
            <a:r>
              <a:rPr lang="en-US" sz="3900" dirty="0"/>
              <a:t> ah </a:t>
            </a:r>
            <a:r>
              <a:rPr lang="en-US" sz="3900" dirty="0" err="1"/>
              <a:t>Khamhbawi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 </a:t>
            </a:r>
            <a:r>
              <a:rPr lang="en-US" sz="3900" dirty="0" err="1"/>
              <a:t>lak</a:t>
            </a:r>
            <a:r>
              <a:rPr lang="en-US" sz="3900" dirty="0"/>
              <a:t>, A </a:t>
            </a:r>
            <a:r>
              <a:rPr lang="en-US" sz="3900" dirty="0" err="1"/>
              <a:t>dawtmi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sinah</a:t>
            </a:r>
            <a:r>
              <a:rPr lang="en-US" sz="3900" dirty="0"/>
              <a:t> a </a:t>
            </a:r>
            <a:r>
              <a:rPr lang="en-US" sz="3900" dirty="0" err="1"/>
              <a:t>kai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5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hnu</a:t>
            </a:r>
            <a:r>
              <a:rPr lang="en-US" sz="3900" dirty="0"/>
              <a:t> </a:t>
            </a:r>
            <a:r>
              <a:rPr lang="en-US" sz="3900" dirty="0" err="1"/>
              <a:t>zulmi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liam</a:t>
            </a:r>
            <a:r>
              <a:rPr lang="en-US" sz="3900" dirty="0"/>
              <a:t> </a:t>
            </a:r>
            <a:r>
              <a:rPr lang="en-US" sz="3900" dirty="0" err="1"/>
              <a:t>hmanh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sehlaw</a:t>
            </a:r>
            <a:r>
              <a:rPr lang="en-US" sz="3900" dirty="0"/>
              <a:t>, A </a:t>
            </a:r>
            <a:r>
              <a:rPr lang="en-US" sz="3900" dirty="0" err="1"/>
              <a:t>sungmi</a:t>
            </a:r>
            <a:r>
              <a:rPr lang="en-US" sz="3900" dirty="0"/>
              <a:t> </a:t>
            </a:r>
            <a:r>
              <a:rPr lang="en-US" sz="3900" dirty="0" err="1"/>
              <a:t>hlawn</a:t>
            </a:r>
            <a:r>
              <a:rPr lang="en-US" sz="3900" dirty="0"/>
              <a:t> </a:t>
            </a:r>
            <a:r>
              <a:rPr lang="en-US" sz="3900" dirty="0" err="1"/>
              <a:t>vancung</a:t>
            </a:r>
            <a:r>
              <a:rPr lang="en-US" sz="3900" dirty="0"/>
              <a:t> </a:t>
            </a:r>
            <a:r>
              <a:rPr lang="en-US" sz="3900" dirty="0" err="1"/>
              <a:t>khua</a:t>
            </a:r>
            <a:r>
              <a:rPr lang="en-US" sz="3900" dirty="0"/>
              <a:t> a um, </a:t>
            </a:r>
            <a:r>
              <a:rPr lang="en-US" sz="3900" dirty="0" err="1"/>
              <a:t>Tukforh</a:t>
            </a:r>
            <a:r>
              <a:rPr lang="en-US" sz="3900" dirty="0"/>
              <a:t> </a:t>
            </a:r>
            <a:r>
              <a:rPr lang="en-US" sz="3900" dirty="0" err="1"/>
              <a:t>awlok-chonnak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kal</a:t>
            </a:r>
            <a:r>
              <a:rPr lang="en-US" sz="3900" dirty="0"/>
              <a:t> </a:t>
            </a:r>
            <a:r>
              <a:rPr lang="en-US" sz="3900" dirty="0" err="1"/>
              <a:t>tak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Thlennak</a:t>
            </a:r>
            <a:r>
              <a:rPr lang="en-US" sz="3900" dirty="0"/>
              <a:t> </a:t>
            </a:r>
            <a:r>
              <a:rPr lang="en-US" sz="3900" dirty="0" err="1"/>
              <a:t>caan</a:t>
            </a:r>
            <a:r>
              <a:rPr lang="en-US" sz="3900" dirty="0"/>
              <a:t> ah </a:t>
            </a:r>
            <a:r>
              <a:rPr lang="en-US" sz="3900" dirty="0" err="1"/>
              <a:t>kan</a:t>
            </a:r>
            <a:r>
              <a:rPr lang="en-US" sz="3900" dirty="0"/>
              <a:t> lung a </a:t>
            </a:r>
            <a:r>
              <a:rPr lang="en-US" sz="3900" dirty="0" err="1"/>
              <a:t>lawm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5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Lawmhnak</a:t>
            </a:r>
            <a:r>
              <a:rPr lang="en-US" sz="3900" dirty="0"/>
              <a:t> </a:t>
            </a:r>
            <a:r>
              <a:rPr lang="en-US" sz="3900" dirty="0" err="1"/>
              <a:t>chungah</a:t>
            </a:r>
            <a:r>
              <a:rPr lang="en-US" sz="3900" dirty="0"/>
              <a:t> khan </a:t>
            </a:r>
            <a:r>
              <a:rPr lang="en-US" sz="3900" dirty="0" err="1"/>
              <a:t>vancungmi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an </a:t>
            </a:r>
            <a:r>
              <a:rPr lang="en-US" sz="3900" dirty="0" err="1"/>
              <a:t>lak</a:t>
            </a:r>
            <a:r>
              <a:rPr lang="en-US" sz="3900" dirty="0"/>
              <a:t>, </a:t>
            </a:r>
            <a:r>
              <a:rPr lang="en-US" sz="3900" dirty="0" err="1"/>
              <a:t>Vancung</a:t>
            </a:r>
            <a:r>
              <a:rPr lang="en-US" sz="3900" dirty="0"/>
              <a:t> </a:t>
            </a:r>
            <a:r>
              <a:rPr lang="en-US" sz="3900" dirty="0" err="1"/>
              <a:t>khua</a:t>
            </a:r>
            <a:r>
              <a:rPr lang="en-US" sz="3900" dirty="0"/>
              <a:t> ah </a:t>
            </a:r>
            <a:r>
              <a:rPr lang="en-US" sz="3900" dirty="0" err="1"/>
              <a:t>hlasak</a:t>
            </a:r>
            <a:r>
              <a:rPr lang="en-US" sz="3900" dirty="0"/>
              <a:t> </a:t>
            </a:r>
            <a:r>
              <a:rPr lang="en-US" sz="3900" dirty="0" err="1"/>
              <a:t>thawng</a:t>
            </a:r>
            <a:r>
              <a:rPr lang="en-US" sz="3900" dirty="0"/>
              <a:t> a </a:t>
            </a:r>
            <a:r>
              <a:rPr lang="en-US" sz="3900" dirty="0" err="1"/>
              <a:t>khat</a:t>
            </a:r>
            <a:r>
              <a:rPr lang="en-US" sz="3900" dirty="0"/>
              <a:t>, </a:t>
            </a:r>
            <a:r>
              <a:rPr lang="en-US" sz="3900" dirty="0" err="1"/>
              <a:t>Vancung</a:t>
            </a:r>
            <a:r>
              <a:rPr lang="en-US" sz="3900" dirty="0"/>
              <a:t> </a:t>
            </a:r>
            <a:r>
              <a:rPr lang="en-US" sz="3900" dirty="0" err="1"/>
              <a:t>sunparnak</a:t>
            </a:r>
            <a:r>
              <a:rPr lang="en-US" sz="3900" dirty="0"/>
              <a:t> ah </a:t>
            </a:r>
            <a:r>
              <a:rPr lang="en-US" sz="3900" dirty="0" err="1"/>
              <a:t>Khamhbawi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 </a:t>
            </a:r>
            <a:r>
              <a:rPr lang="en-US" sz="3900" dirty="0" err="1"/>
              <a:t>lak</a:t>
            </a:r>
            <a:r>
              <a:rPr lang="en-US" sz="3900" dirty="0"/>
              <a:t>, A </a:t>
            </a:r>
            <a:r>
              <a:rPr lang="en-US" sz="3900" dirty="0" err="1"/>
              <a:t>dawtmi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sinah</a:t>
            </a:r>
            <a:r>
              <a:rPr lang="en-US" sz="3900" dirty="0"/>
              <a:t> a </a:t>
            </a:r>
            <a:r>
              <a:rPr lang="en-US" sz="3900" dirty="0" err="1"/>
              <a:t>kai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5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umnak</a:t>
            </a:r>
            <a:r>
              <a:rPr lang="en-US" sz="3900" dirty="0"/>
              <a:t> </a:t>
            </a:r>
            <a:r>
              <a:rPr lang="en-US" sz="3900" dirty="0" err="1"/>
              <a:t>leiah</a:t>
            </a:r>
            <a:r>
              <a:rPr lang="en-US" sz="3900" dirty="0"/>
              <a:t> </a:t>
            </a:r>
            <a:r>
              <a:rPr lang="en-US" sz="3900" dirty="0" err="1"/>
              <a:t>hmaiah</a:t>
            </a:r>
            <a:r>
              <a:rPr lang="en-US" sz="3900" dirty="0"/>
              <a:t> </a:t>
            </a:r>
            <a:r>
              <a:rPr lang="en-US" sz="3900" dirty="0" err="1"/>
              <a:t>fong</a:t>
            </a:r>
            <a:r>
              <a:rPr lang="en-US" sz="3900" dirty="0"/>
              <a:t> chin </a:t>
            </a:r>
            <a:r>
              <a:rPr lang="en-US" sz="3900" dirty="0" err="1"/>
              <a:t>tuah</a:t>
            </a:r>
            <a:r>
              <a:rPr lang="en-US" sz="3900" dirty="0"/>
              <a:t>, Na </a:t>
            </a:r>
            <a:r>
              <a:rPr lang="en-US" sz="3900" dirty="0" err="1"/>
              <a:t>fimnak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ca </a:t>
            </a:r>
            <a:r>
              <a:rPr lang="en-US" sz="3900" dirty="0" err="1"/>
              <a:t>hmang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Na </a:t>
            </a:r>
            <a:r>
              <a:rPr lang="en-US" sz="3900" dirty="0" err="1"/>
              <a:t>tuannak</a:t>
            </a:r>
            <a:r>
              <a:rPr lang="en-US" sz="3900" dirty="0"/>
              <a:t> </a:t>
            </a:r>
            <a:r>
              <a:rPr lang="en-US" sz="3900" dirty="0" err="1"/>
              <a:t>tlawm</a:t>
            </a:r>
            <a:r>
              <a:rPr lang="en-US" sz="3900" dirty="0"/>
              <a:t> </a:t>
            </a:r>
            <a:r>
              <a:rPr lang="en-US" sz="3900" dirty="0" err="1"/>
              <a:t>hmanhseh</a:t>
            </a:r>
            <a:r>
              <a:rPr lang="en-US" sz="3900" dirty="0"/>
              <a:t>, </a:t>
            </a:r>
            <a:r>
              <a:rPr lang="en-US" sz="3900" dirty="0" err="1"/>
              <a:t>laksawng</a:t>
            </a:r>
            <a:r>
              <a:rPr lang="en-US" sz="3900" dirty="0"/>
              <a:t> a tam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Vailam</a:t>
            </a:r>
            <a:r>
              <a:rPr lang="en-US" sz="3900" dirty="0"/>
              <a:t> put in </a:t>
            </a:r>
            <a:r>
              <a:rPr lang="en-US" sz="3900" dirty="0" err="1"/>
              <a:t>luchin</a:t>
            </a:r>
            <a:r>
              <a:rPr lang="en-US" sz="3900" dirty="0"/>
              <a:t> </a:t>
            </a:r>
            <a:r>
              <a:rPr lang="en-US" sz="3900" dirty="0" err="1"/>
              <a:t>naa</a:t>
            </a:r>
            <a:r>
              <a:rPr lang="en-US" sz="3900" dirty="0"/>
              <a:t> </a:t>
            </a:r>
            <a:r>
              <a:rPr lang="en-US" sz="3900" dirty="0" err="1"/>
              <a:t>chinh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5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Lawmhnak</a:t>
            </a:r>
            <a:r>
              <a:rPr lang="en-US" sz="3900" dirty="0"/>
              <a:t> </a:t>
            </a:r>
            <a:r>
              <a:rPr lang="en-US" sz="3900" dirty="0" err="1"/>
              <a:t>chungah</a:t>
            </a:r>
            <a:r>
              <a:rPr lang="en-US" sz="3900" dirty="0"/>
              <a:t> khan </a:t>
            </a:r>
            <a:r>
              <a:rPr lang="en-US" sz="3900" dirty="0" err="1"/>
              <a:t>vancungmi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an </a:t>
            </a:r>
            <a:r>
              <a:rPr lang="en-US" sz="3900" dirty="0" err="1"/>
              <a:t>lak</a:t>
            </a:r>
            <a:r>
              <a:rPr lang="en-US" sz="3900" dirty="0"/>
              <a:t>, </a:t>
            </a:r>
            <a:r>
              <a:rPr lang="en-US" sz="3900" dirty="0" err="1"/>
              <a:t>Vancung</a:t>
            </a:r>
            <a:r>
              <a:rPr lang="en-US" sz="3900" dirty="0"/>
              <a:t> </a:t>
            </a:r>
            <a:r>
              <a:rPr lang="en-US" sz="3900" dirty="0" err="1"/>
              <a:t>khua</a:t>
            </a:r>
            <a:r>
              <a:rPr lang="en-US" sz="3900" dirty="0"/>
              <a:t> ah </a:t>
            </a:r>
            <a:r>
              <a:rPr lang="en-US" sz="3900" dirty="0" err="1"/>
              <a:t>hlasak</a:t>
            </a:r>
            <a:r>
              <a:rPr lang="en-US" sz="3900" dirty="0"/>
              <a:t> </a:t>
            </a:r>
            <a:r>
              <a:rPr lang="en-US" sz="3900" dirty="0" err="1"/>
              <a:t>thawng</a:t>
            </a:r>
            <a:r>
              <a:rPr lang="en-US" sz="3900" dirty="0"/>
              <a:t> a </a:t>
            </a:r>
            <a:r>
              <a:rPr lang="en-US" sz="3900" dirty="0" err="1"/>
              <a:t>khat</a:t>
            </a:r>
            <a:r>
              <a:rPr lang="en-US" sz="3900" dirty="0"/>
              <a:t>, </a:t>
            </a:r>
            <a:r>
              <a:rPr lang="en-US" sz="3900" dirty="0" err="1"/>
              <a:t>Vancung</a:t>
            </a:r>
            <a:r>
              <a:rPr lang="en-US" sz="3900" dirty="0"/>
              <a:t> </a:t>
            </a:r>
            <a:r>
              <a:rPr lang="en-US" sz="3900" dirty="0" err="1"/>
              <a:t>sunparnak</a:t>
            </a:r>
            <a:r>
              <a:rPr lang="en-US" sz="3900" dirty="0"/>
              <a:t> ah </a:t>
            </a:r>
            <a:r>
              <a:rPr lang="en-US" sz="3900" dirty="0" err="1"/>
              <a:t>Khamhbawi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 </a:t>
            </a:r>
            <a:r>
              <a:rPr lang="en-US" sz="3900" dirty="0" err="1"/>
              <a:t>lak</a:t>
            </a:r>
            <a:r>
              <a:rPr lang="en-US" sz="3900" dirty="0"/>
              <a:t>, A </a:t>
            </a:r>
            <a:r>
              <a:rPr lang="en-US" sz="3900" dirty="0" err="1"/>
              <a:t>dawtmi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sinah</a:t>
            </a:r>
            <a:r>
              <a:rPr lang="en-US" sz="3900" dirty="0"/>
              <a:t> a </a:t>
            </a:r>
            <a:r>
              <a:rPr lang="en-US" sz="3900" dirty="0" err="1"/>
              <a:t>kai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5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25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320. RUAHCHANNAK LUNGPI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G</a:t>
            </a:r>
          </a:p>
        </p:txBody>
      </p:sp>
    </p:spTree>
  </p:cSld>
  <p:clrMapOvr>
    <a:masterClrMapping/>
  </p:clrMapOvr>
</p:sld>
</file>

<file path=ppt/slides/slide25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Ka </a:t>
            </a:r>
            <a:r>
              <a:rPr lang="en-US" sz="3900" dirty="0" err="1"/>
              <a:t>ruahchannak</a:t>
            </a:r>
            <a:r>
              <a:rPr lang="en-US" sz="3900" dirty="0"/>
              <a:t> a </a:t>
            </a:r>
            <a:r>
              <a:rPr lang="en-US" sz="3900" dirty="0" err="1"/>
              <a:t>hram</a:t>
            </a:r>
            <a:r>
              <a:rPr lang="en-US" sz="3900" dirty="0"/>
              <a:t> a </a:t>
            </a:r>
            <a:r>
              <a:rPr lang="en-US" sz="3900" dirty="0" err="1"/>
              <a:t>fek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Khrih</a:t>
            </a:r>
            <a:r>
              <a:rPr lang="en-US" sz="3900" dirty="0"/>
              <a:t> </a:t>
            </a:r>
            <a:r>
              <a:rPr lang="en-US" sz="3900" dirty="0" err="1"/>
              <a:t>thi</a:t>
            </a:r>
            <a:r>
              <a:rPr lang="en-US" sz="3900" dirty="0"/>
              <a:t> </a:t>
            </a:r>
            <a:r>
              <a:rPr lang="en-US" sz="3900" dirty="0" err="1"/>
              <a:t>lawng</a:t>
            </a:r>
            <a:r>
              <a:rPr lang="en-US" sz="3900" dirty="0"/>
              <a:t> in a </a:t>
            </a:r>
            <a:r>
              <a:rPr lang="en-US" sz="3900" dirty="0" err="1"/>
              <a:t>si</a:t>
            </a:r>
            <a:r>
              <a:rPr lang="en-US" sz="3900" dirty="0"/>
              <a:t>, Ka </a:t>
            </a:r>
            <a:r>
              <a:rPr lang="en-US" sz="3900" dirty="0" err="1"/>
              <a:t>bochan</a:t>
            </a:r>
            <a:r>
              <a:rPr lang="en-US" sz="3900" dirty="0"/>
              <a:t> dang a um </a:t>
            </a:r>
            <a:r>
              <a:rPr lang="en-US" sz="3900" dirty="0" err="1"/>
              <a:t>ti</a:t>
            </a:r>
            <a:r>
              <a:rPr lang="en-US" sz="3900" dirty="0"/>
              <a:t> lo, </a:t>
            </a:r>
            <a:r>
              <a:rPr lang="en-US" sz="3900" dirty="0" err="1"/>
              <a:t>Jesuh</a:t>
            </a:r>
            <a:r>
              <a:rPr lang="en-US" sz="3900" dirty="0"/>
              <a:t> a min </a:t>
            </a:r>
            <a:r>
              <a:rPr lang="en-US" sz="3900" dirty="0" err="1"/>
              <a:t>lawng</a:t>
            </a:r>
            <a:r>
              <a:rPr lang="en-US" sz="3900" dirty="0"/>
              <a:t> in ka </a:t>
            </a:r>
            <a:r>
              <a:rPr lang="en-US" sz="3900" dirty="0" err="1"/>
              <a:t>tei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5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04368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pt-BR" sz="3900" dirty="0"/>
              <a:t>CHO: Lungfek in Jesuh ka bochan, A dang bochan awk a um lo, A dang bochan awk a um lo.</a:t>
            </a:r>
            <a:endParaRPr lang="en-US" sz="3900" dirty="0"/>
          </a:p>
        </p:txBody>
      </p:sp>
    </p:spTree>
  </p:cSld>
  <p:clrMapOvr>
    <a:masterClrMapping/>
  </p:clrMapOvr>
</p:sld>
</file>

<file path=ppt/slides/slide25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A </a:t>
            </a:r>
            <a:r>
              <a:rPr lang="en-US" sz="3900" dirty="0" err="1"/>
              <a:t>mithmai</a:t>
            </a:r>
            <a:r>
              <a:rPr lang="en-US" sz="3900" dirty="0"/>
              <a:t> </a:t>
            </a:r>
            <a:r>
              <a:rPr lang="en-US" sz="3900" dirty="0" err="1"/>
              <a:t>ceu</a:t>
            </a:r>
            <a:r>
              <a:rPr lang="en-US" sz="3900" dirty="0"/>
              <a:t> </a:t>
            </a:r>
            <a:r>
              <a:rPr lang="en-US" sz="3900" dirty="0" err="1"/>
              <a:t>mui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 </a:t>
            </a:r>
            <a:r>
              <a:rPr lang="en-US" sz="3900" dirty="0" err="1"/>
              <a:t>phenh</a:t>
            </a:r>
            <a:r>
              <a:rPr lang="en-US" sz="3900" dirty="0"/>
              <a:t>, A </a:t>
            </a:r>
            <a:r>
              <a:rPr lang="en-US" sz="3900" dirty="0" err="1"/>
              <a:t>zaangfahnak</a:t>
            </a:r>
            <a:r>
              <a:rPr lang="en-US" sz="3900" dirty="0"/>
              <a:t> </a:t>
            </a:r>
            <a:r>
              <a:rPr lang="en-US" sz="3900" dirty="0" err="1"/>
              <a:t>kaa</a:t>
            </a:r>
            <a:r>
              <a:rPr lang="en-US" sz="3900" dirty="0"/>
              <a:t> </a:t>
            </a:r>
            <a:r>
              <a:rPr lang="en-US" sz="3900" dirty="0" err="1"/>
              <a:t>bochan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Thlichia</a:t>
            </a:r>
            <a:r>
              <a:rPr lang="en-US" sz="3900" dirty="0"/>
              <a:t> </a:t>
            </a:r>
            <a:r>
              <a:rPr lang="en-US" sz="3900" dirty="0" err="1"/>
              <a:t>hrang</a:t>
            </a:r>
            <a:r>
              <a:rPr lang="en-US" sz="3900" dirty="0"/>
              <a:t> </a:t>
            </a:r>
            <a:r>
              <a:rPr lang="en-US" sz="3900" dirty="0" err="1"/>
              <a:t>tilet</a:t>
            </a:r>
            <a:r>
              <a:rPr lang="en-US" sz="3900" dirty="0"/>
              <a:t> </a:t>
            </a:r>
            <a:r>
              <a:rPr lang="en-US" sz="3900" dirty="0" err="1"/>
              <a:t>tho</a:t>
            </a:r>
            <a:r>
              <a:rPr lang="en-US" sz="3900" dirty="0"/>
              <a:t> </a:t>
            </a:r>
            <a:r>
              <a:rPr lang="en-US" sz="3900" dirty="0" err="1"/>
              <a:t>hmanhseh</a:t>
            </a:r>
            <a:r>
              <a:rPr lang="en-US" sz="3900" dirty="0"/>
              <a:t>, Ka </a:t>
            </a:r>
            <a:r>
              <a:rPr lang="en-US" sz="3900" dirty="0" err="1"/>
              <a:t>hngatchannak</a:t>
            </a:r>
            <a:r>
              <a:rPr lang="en-US" sz="3900" dirty="0"/>
              <a:t> </a:t>
            </a:r>
            <a:r>
              <a:rPr lang="en-US" sz="3900" dirty="0" err="1"/>
              <a:t>Bawipa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5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04368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pt-BR" sz="3900" dirty="0"/>
              <a:t>CHO: Lungfek in Jesuh ka bochan, A dang bochan awk a um lo, A dang bochan awk a um lo.</a:t>
            </a:r>
            <a:endParaRPr lang="en-US" sz="3900" dirty="0"/>
          </a:p>
        </p:txBody>
      </p:sp>
    </p:spTree>
  </p:cSld>
  <p:clrMapOvr>
    <a:masterClrMapping/>
  </p:clrMapOvr>
</p:sld>
</file>

<file path=ppt/slides/slide25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A </a:t>
            </a:r>
            <a:r>
              <a:rPr lang="en-US" sz="3900" dirty="0" err="1"/>
              <a:t>biakam</a:t>
            </a:r>
            <a:r>
              <a:rPr lang="en-US" sz="3900" dirty="0"/>
              <a:t> </a:t>
            </a:r>
            <a:r>
              <a:rPr lang="en-US" sz="3900" dirty="0" err="1"/>
              <a:t>bangin</a:t>
            </a:r>
            <a:r>
              <a:rPr lang="en-US" sz="3900" dirty="0"/>
              <a:t> a </a:t>
            </a:r>
            <a:r>
              <a:rPr lang="en-US" sz="3900" dirty="0" err="1"/>
              <a:t>thi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</a:t>
            </a:r>
            <a:r>
              <a:rPr lang="en-US" sz="3900" dirty="0" err="1"/>
              <a:t>Phannak</a:t>
            </a:r>
            <a:r>
              <a:rPr lang="en-US" sz="3900" dirty="0"/>
              <a:t> kip ah </a:t>
            </a:r>
            <a:r>
              <a:rPr lang="en-US" sz="3900" dirty="0" err="1"/>
              <a:t>kaa</a:t>
            </a:r>
            <a:r>
              <a:rPr lang="en-US" sz="3900" dirty="0"/>
              <a:t> </a:t>
            </a:r>
            <a:r>
              <a:rPr lang="en-US" sz="3900" dirty="0" err="1"/>
              <a:t>bochan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Ka </a:t>
            </a:r>
            <a:r>
              <a:rPr lang="en-US" sz="3900" dirty="0" err="1"/>
              <a:t>velchum</a:t>
            </a:r>
            <a:r>
              <a:rPr lang="en-US" sz="3900" dirty="0"/>
              <a:t> vial a </a:t>
            </a:r>
            <a:r>
              <a:rPr lang="en-US" sz="3900" dirty="0" err="1"/>
              <a:t>rawh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 Ka </a:t>
            </a:r>
            <a:r>
              <a:rPr lang="en-US" sz="3900" dirty="0" err="1"/>
              <a:t>bochannak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Bawipa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5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04368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pt-BR" sz="3900" dirty="0"/>
              <a:t>CHO: Lungfek in Jesuh ka bochan, A dang bochan awk a um lo, A dang bochan awk a um lo.</a:t>
            </a:r>
            <a:endParaRPr lang="en-US" sz="3900" dirty="0"/>
          </a:p>
        </p:txBody>
      </p:sp>
    </p:spTree>
  </p:cSld>
  <p:clrMapOvr>
    <a:masterClrMapping/>
  </p:clrMapOvr>
</p:sld>
</file>

<file path=ppt/slides/slide25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</a:t>
            </a:r>
            <a:r>
              <a:rPr lang="en-US" sz="3900" dirty="0" err="1"/>
              <a:t>Muko</a:t>
            </a:r>
            <a:r>
              <a:rPr lang="en-US" sz="3900" dirty="0"/>
              <a:t> </a:t>
            </a:r>
            <a:r>
              <a:rPr lang="en-US" sz="3900" dirty="0" err="1"/>
              <a:t>thawng</a:t>
            </a:r>
            <a:r>
              <a:rPr lang="en-US" sz="3900" dirty="0"/>
              <a:t> he a </a:t>
            </a:r>
            <a:r>
              <a:rPr lang="en-US" sz="3900" dirty="0" err="1"/>
              <a:t>tum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, A </a:t>
            </a:r>
            <a:r>
              <a:rPr lang="en-US" sz="3900" dirty="0" err="1"/>
              <a:t>hmaika</a:t>
            </a:r>
            <a:r>
              <a:rPr lang="en-US" sz="3900" dirty="0"/>
              <a:t> ah ka dir </a:t>
            </a:r>
            <a:r>
              <a:rPr lang="en-US" sz="3900" dirty="0" err="1"/>
              <a:t>te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; A </a:t>
            </a:r>
            <a:r>
              <a:rPr lang="en-US" sz="3900" dirty="0" err="1"/>
              <a:t>dinnak</a:t>
            </a:r>
            <a:r>
              <a:rPr lang="en-US" sz="3900" dirty="0"/>
              <a:t> in </a:t>
            </a:r>
            <a:r>
              <a:rPr lang="en-US" sz="3900" dirty="0" err="1"/>
              <a:t>kaa</a:t>
            </a:r>
            <a:r>
              <a:rPr lang="en-US" sz="3900" dirty="0"/>
              <a:t> </a:t>
            </a:r>
            <a:r>
              <a:rPr lang="en-US" sz="3900" dirty="0" err="1"/>
              <a:t>thuamh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, </a:t>
            </a:r>
            <a:r>
              <a:rPr lang="en-US" sz="3900" dirty="0" err="1"/>
              <a:t>Sualnak</a:t>
            </a:r>
            <a:r>
              <a:rPr lang="en-US" sz="3900" dirty="0"/>
              <a:t> loin ka um </a:t>
            </a:r>
            <a:r>
              <a:rPr lang="en-US" sz="3900" dirty="0" err="1"/>
              <a:t>te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5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04368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pt-BR" sz="3900" dirty="0"/>
              <a:t>CHO: Lungfek in Jesuh ka bochan, A dang bochan awk a um lo, A dang bochan awk a um lo.</a:t>
            </a:r>
            <a:endParaRPr lang="en-US" sz="3900" dirty="0"/>
          </a:p>
        </p:txBody>
      </p:sp>
    </p:spTree>
  </p:cSld>
  <p:clrMapOvr>
    <a:masterClrMapping/>
  </p:clrMapOvr>
</p:sld>
</file>

<file path=ppt/slides/slide25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25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321. PATHIAN BIAKAM CUNGAH KA DIR</a:t>
            </a:r>
          </a:p>
          <a:p>
            <a:r>
              <a:rPr lang="en-US" sz="3900" dirty="0" err="1"/>
              <a:t>Doh</a:t>
            </a:r>
            <a:r>
              <a:rPr lang="en-US" sz="3900" dirty="0"/>
              <a:t> is Bb</a:t>
            </a:r>
          </a:p>
        </p:txBody>
      </p:sp>
    </p:spTree>
  </p:cSld>
  <p:clrMapOvr>
    <a:masterClrMapping/>
  </p:clrMapOvr>
</p:sld>
</file>

<file path=ppt/slides/slide25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biakamnak</a:t>
            </a:r>
            <a:r>
              <a:rPr lang="en-US" sz="3900" dirty="0"/>
              <a:t> a </a:t>
            </a:r>
            <a:r>
              <a:rPr lang="en-US" sz="3900" dirty="0" err="1"/>
              <a:t>ngaite</a:t>
            </a:r>
            <a:r>
              <a:rPr lang="en-US" sz="3900" dirty="0"/>
              <a:t> ka </a:t>
            </a:r>
            <a:r>
              <a:rPr lang="en-US" sz="3900" dirty="0" err="1"/>
              <a:t>zumh</a:t>
            </a:r>
            <a:r>
              <a:rPr lang="en-US" sz="3900" dirty="0"/>
              <a:t>, A </a:t>
            </a:r>
            <a:r>
              <a:rPr lang="en-US" sz="3900" dirty="0" err="1"/>
              <a:t>zungzal</a:t>
            </a:r>
            <a:r>
              <a:rPr lang="en-US" sz="3900" dirty="0"/>
              <a:t> in Amah </a:t>
            </a:r>
            <a:r>
              <a:rPr lang="en-US" sz="3900" dirty="0" err="1"/>
              <a:t>kha</a:t>
            </a:r>
            <a:r>
              <a:rPr lang="en-US" sz="3900" dirty="0"/>
              <a:t> ka </a:t>
            </a:r>
            <a:r>
              <a:rPr lang="en-US" sz="3900" dirty="0" err="1"/>
              <a:t>thangthat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Amah min </a:t>
            </a:r>
            <a:r>
              <a:rPr lang="en-US" sz="3900" dirty="0" err="1"/>
              <a:t>lian</a:t>
            </a:r>
            <a:r>
              <a:rPr lang="en-US" sz="3900" dirty="0"/>
              <a:t>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 </a:t>
            </a:r>
            <a:r>
              <a:rPr lang="en-US" sz="3900" dirty="0" err="1"/>
              <a:t>tiah</a:t>
            </a:r>
            <a:r>
              <a:rPr lang="en-US" sz="3900" dirty="0"/>
              <a:t> ka </a:t>
            </a:r>
            <a:r>
              <a:rPr lang="en-US" sz="3900" dirty="0" err="1"/>
              <a:t>chim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A </a:t>
            </a:r>
            <a:r>
              <a:rPr lang="en-US" sz="3900" dirty="0" err="1"/>
              <a:t>biakamnak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ka </a:t>
            </a:r>
            <a:r>
              <a:rPr lang="en-US" sz="3900" dirty="0" err="1"/>
              <a:t>bochan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5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99818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600" dirty="0"/>
              <a:t>CHO: </a:t>
            </a:r>
            <a:r>
              <a:rPr lang="en-US" sz="3600" dirty="0" err="1"/>
              <a:t>Zumh</a:t>
            </a:r>
            <a:r>
              <a:rPr lang="en-US" sz="3600" dirty="0"/>
              <a:t> in (</a:t>
            </a:r>
            <a:r>
              <a:rPr lang="en-US" sz="3600" dirty="0" err="1"/>
              <a:t>Zumh</a:t>
            </a:r>
            <a:r>
              <a:rPr lang="en-US" sz="3600" dirty="0"/>
              <a:t> in um </a:t>
            </a:r>
            <a:r>
              <a:rPr lang="en-US" sz="3600" dirty="0" err="1"/>
              <a:t>ning</a:t>
            </a:r>
            <a:r>
              <a:rPr lang="en-US" sz="3600" dirty="0"/>
              <a:t>, in um </a:t>
            </a:r>
            <a:r>
              <a:rPr lang="en-US" sz="3600" dirty="0" err="1"/>
              <a:t>ning</a:t>
            </a:r>
            <a:r>
              <a:rPr lang="en-US" sz="3600" dirty="0"/>
              <a:t>) um </a:t>
            </a:r>
            <a:r>
              <a:rPr lang="en-US" sz="3600" dirty="0" err="1"/>
              <a:t>ning</a:t>
            </a:r>
            <a:r>
              <a:rPr lang="en-US" sz="3600" dirty="0"/>
              <a:t> (</a:t>
            </a:r>
            <a:r>
              <a:rPr lang="en-US" sz="3600" dirty="0" err="1"/>
              <a:t>Zum</a:t>
            </a:r>
            <a:r>
              <a:rPr lang="en-US" sz="3600" dirty="0"/>
              <a:t> in um </a:t>
            </a:r>
            <a:r>
              <a:rPr lang="en-US" sz="3600" dirty="0" err="1"/>
              <a:t>ning</a:t>
            </a:r>
            <a:r>
              <a:rPr lang="en-US" sz="3600" dirty="0"/>
              <a:t>, in um </a:t>
            </a:r>
            <a:r>
              <a:rPr lang="en-US" sz="3600" dirty="0" err="1"/>
              <a:t>ning</a:t>
            </a:r>
            <a:r>
              <a:rPr lang="en-US" sz="3600" dirty="0"/>
              <a:t>) Ka </a:t>
            </a:r>
            <a:r>
              <a:rPr lang="en-US" sz="3600" dirty="0" err="1"/>
              <a:t>Khamhbawi</a:t>
            </a:r>
            <a:r>
              <a:rPr lang="en-US" sz="3600" dirty="0"/>
              <a:t> </a:t>
            </a:r>
            <a:r>
              <a:rPr lang="en-US" sz="3600" dirty="0" err="1"/>
              <a:t>Pathian</a:t>
            </a:r>
            <a:r>
              <a:rPr lang="en-US" sz="3600" dirty="0"/>
              <a:t> </a:t>
            </a:r>
            <a:r>
              <a:rPr lang="en-US" sz="3600" dirty="0" err="1"/>
              <a:t>biakamnak</a:t>
            </a:r>
            <a:r>
              <a:rPr lang="en-US" sz="3600" dirty="0"/>
              <a:t> </a:t>
            </a:r>
            <a:r>
              <a:rPr lang="en-US" sz="3600" dirty="0" err="1"/>
              <a:t>kha</a:t>
            </a:r>
            <a:r>
              <a:rPr lang="en-US" sz="3600" dirty="0"/>
              <a:t> ka </a:t>
            </a:r>
            <a:r>
              <a:rPr lang="en-US" sz="3600" dirty="0" err="1"/>
              <a:t>bochan</a:t>
            </a:r>
            <a:r>
              <a:rPr lang="en-US" sz="3600" dirty="0"/>
              <a:t>; (</a:t>
            </a:r>
            <a:r>
              <a:rPr lang="en-US" sz="3600" dirty="0" err="1"/>
              <a:t>kha</a:t>
            </a:r>
            <a:r>
              <a:rPr lang="en-US" sz="3600" dirty="0"/>
              <a:t> ka </a:t>
            </a:r>
            <a:r>
              <a:rPr lang="en-US" sz="3600" dirty="0" err="1"/>
              <a:t>bochan</a:t>
            </a:r>
            <a:r>
              <a:rPr lang="en-US" sz="3600" dirty="0"/>
              <a:t>;) </a:t>
            </a:r>
            <a:r>
              <a:rPr lang="en-US" sz="3600" dirty="0" err="1"/>
              <a:t>Zumh</a:t>
            </a:r>
            <a:r>
              <a:rPr lang="en-US" sz="3600" dirty="0"/>
              <a:t> in (</a:t>
            </a:r>
            <a:r>
              <a:rPr lang="en-US" sz="3600" dirty="0" err="1"/>
              <a:t>Zumh</a:t>
            </a:r>
            <a:r>
              <a:rPr lang="en-US" sz="3600" dirty="0"/>
              <a:t> in um </a:t>
            </a:r>
            <a:r>
              <a:rPr lang="en-US" sz="3600" dirty="0" err="1"/>
              <a:t>ning</a:t>
            </a:r>
            <a:r>
              <a:rPr lang="en-US" sz="3600" dirty="0"/>
              <a:t>, in um </a:t>
            </a:r>
            <a:r>
              <a:rPr lang="en-US" sz="3600" dirty="0" err="1"/>
              <a:t>ning</a:t>
            </a:r>
            <a:r>
              <a:rPr lang="en-US" sz="3600" dirty="0"/>
              <a:t>), um </a:t>
            </a:r>
            <a:r>
              <a:rPr lang="en-US" sz="3600" dirty="0" err="1"/>
              <a:t>ning</a:t>
            </a:r>
            <a:r>
              <a:rPr lang="en-US" sz="3600" dirty="0"/>
              <a:t> (</a:t>
            </a:r>
            <a:r>
              <a:rPr lang="en-US" sz="3600" dirty="0" err="1"/>
              <a:t>Zumh</a:t>
            </a:r>
            <a:r>
              <a:rPr lang="en-US" sz="3600" dirty="0"/>
              <a:t> in um </a:t>
            </a:r>
            <a:r>
              <a:rPr lang="en-US" sz="3600" dirty="0" err="1"/>
              <a:t>ning</a:t>
            </a:r>
            <a:r>
              <a:rPr lang="en-US" sz="3600" dirty="0"/>
              <a:t>, in um </a:t>
            </a:r>
            <a:r>
              <a:rPr lang="en-US" sz="3600" dirty="0" err="1"/>
              <a:t>ning</a:t>
            </a:r>
            <a:r>
              <a:rPr lang="en-US" sz="3600" dirty="0"/>
              <a:t>), Ka </a:t>
            </a:r>
            <a:r>
              <a:rPr lang="en-US" sz="3600" dirty="0" err="1"/>
              <a:t>Khamhbawi</a:t>
            </a:r>
            <a:r>
              <a:rPr lang="en-US" sz="3600" dirty="0"/>
              <a:t> </a:t>
            </a:r>
            <a:r>
              <a:rPr lang="en-US" sz="3600" dirty="0" err="1"/>
              <a:t>Pathian</a:t>
            </a:r>
            <a:r>
              <a:rPr lang="en-US" sz="3600" dirty="0"/>
              <a:t> </a:t>
            </a:r>
            <a:r>
              <a:rPr lang="en-US" sz="3600" dirty="0" err="1"/>
              <a:t>biakamnak</a:t>
            </a:r>
            <a:r>
              <a:rPr lang="en-US" sz="3600" dirty="0"/>
              <a:t> ka </a:t>
            </a:r>
            <a:r>
              <a:rPr lang="en-US" sz="3600" dirty="0" err="1"/>
              <a:t>zum</a:t>
            </a:r>
            <a:r>
              <a:rPr lang="en-US" sz="3600" dirty="0"/>
              <a:t>.</a:t>
            </a:r>
          </a:p>
        </p:txBody>
      </p:sp>
    </p:spTree>
  </p:cSld>
  <p:clrMapOvr>
    <a:masterClrMapping/>
  </p:clrMapOvr>
</p:sld>
</file>

<file path=ppt/slides/slide25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A </a:t>
            </a:r>
            <a:r>
              <a:rPr lang="en-US" sz="3900" dirty="0" err="1"/>
              <a:t>rawk</a:t>
            </a:r>
            <a:r>
              <a:rPr lang="en-US" sz="3900" dirty="0"/>
              <a:t> </a:t>
            </a:r>
            <a:r>
              <a:rPr lang="en-US" sz="3900" dirty="0" err="1"/>
              <a:t>kho</a:t>
            </a:r>
            <a:r>
              <a:rPr lang="en-US" sz="3900" dirty="0"/>
              <a:t> bal lo </a:t>
            </a:r>
            <a:r>
              <a:rPr lang="en-US" sz="3900" dirty="0" err="1"/>
              <a:t>biakamnak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ka </a:t>
            </a:r>
            <a:r>
              <a:rPr lang="en-US" sz="3900" dirty="0" err="1"/>
              <a:t>zumh</a:t>
            </a:r>
            <a:r>
              <a:rPr lang="en-US" sz="3900" dirty="0"/>
              <a:t>, </a:t>
            </a:r>
            <a:r>
              <a:rPr lang="en-US" sz="3900" dirty="0" err="1"/>
              <a:t>Tukforhnak</a:t>
            </a:r>
            <a:r>
              <a:rPr lang="en-US" sz="3900" dirty="0"/>
              <a:t> a </a:t>
            </a:r>
            <a:r>
              <a:rPr lang="en-US" sz="3900" dirty="0" err="1"/>
              <a:t>tampi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ka </a:t>
            </a:r>
            <a:r>
              <a:rPr lang="en-US" sz="3900" dirty="0" err="1"/>
              <a:t>ing</a:t>
            </a:r>
            <a:r>
              <a:rPr lang="en-US" sz="3900" dirty="0"/>
              <a:t> </a:t>
            </a:r>
            <a:r>
              <a:rPr lang="en-US" sz="3900" dirty="0" err="1"/>
              <a:t>nain</a:t>
            </a:r>
            <a:r>
              <a:rPr lang="en-US" sz="3900" dirty="0"/>
              <a:t>,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nungmi</a:t>
            </a:r>
            <a:r>
              <a:rPr lang="en-US" sz="3900" dirty="0"/>
              <a:t>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bia</a:t>
            </a:r>
            <a:r>
              <a:rPr lang="en-US" sz="3900" dirty="0"/>
              <a:t> in ka </a:t>
            </a:r>
            <a:r>
              <a:rPr lang="en-US" sz="3900" dirty="0" err="1"/>
              <a:t>tei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biakamnak</a:t>
            </a:r>
            <a:r>
              <a:rPr lang="en-US" sz="3900" dirty="0"/>
              <a:t> </a:t>
            </a:r>
            <a:r>
              <a:rPr lang="en-US" sz="3900" dirty="0" err="1"/>
              <a:t>cung</a:t>
            </a:r>
            <a:r>
              <a:rPr lang="en-US" sz="3900" dirty="0"/>
              <a:t> ah ka dir.</a:t>
            </a:r>
          </a:p>
        </p:txBody>
      </p:sp>
    </p:spTree>
  </p:cSld>
  <p:clrMapOvr>
    <a:masterClrMapping/>
  </p:clrMapOvr>
</p:sld>
</file>

<file path=ppt/slides/slide25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99818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600" dirty="0"/>
              <a:t>CHO: </a:t>
            </a:r>
            <a:r>
              <a:rPr lang="en-US" sz="3600" dirty="0" err="1"/>
              <a:t>Zumh</a:t>
            </a:r>
            <a:r>
              <a:rPr lang="en-US" sz="3600" dirty="0"/>
              <a:t> in (</a:t>
            </a:r>
            <a:r>
              <a:rPr lang="en-US" sz="3600" dirty="0" err="1"/>
              <a:t>Zumh</a:t>
            </a:r>
            <a:r>
              <a:rPr lang="en-US" sz="3600" dirty="0"/>
              <a:t> in um </a:t>
            </a:r>
            <a:r>
              <a:rPr lang="en-US" sz="3600" dirty="0" err="1"/>
              <a:t>ning</a:t>
            </a:r>
            <a:r>
              <a:rPr lang="en-US" sz="3600" dirty="0"/>
              <a:t>, in um </a:t>
            </a:r>
            <a:r>
              <a:rPr lang="en-US" sz="3600" dirty="0" err="1"/>
              <a:t>ning</a:t>
            </a:r>
            <a:r>
              <a:rPr lang="en-US" sz="3600" dirty="0"/>
              <a:t>) um </a:t>
            </a:r>
            <a:r>
              <a:rPr lang="en-US" sz="3600" dirty="0" err="1"/>
              <a:t>ning</a:t>
            </a:r>
            <a:r>
              <a:rPr lang="en-US" sz="3600" dirty="0"/>
              <a:t> (</a:t>
            </a:r>
            <a:r>
              <a:rPr lang="en-US" sz="3600" dirty="0" err="1"/>
              <a:t>Zum</a:t>
            </a:r>
            <a:r>
              <a:rPr lang="en-US" sz="3600" dirty="0"/>
              <a:t> in um </a:t>
            </a:r>
            <a:r>
              <a:rPr lang="en-US" sz="3600" dirty="0" err="1"/>
              <a:t>ning</a:t>
            </a:r>
            <a:r>
              <a:rPr lang="en-US" sz="3600" dirty="0"/>
              <a:t>, in um </a:t>
            </a:r>
            <a:r>
              <a:rPr lang="en-US" sz="3600" dirty="0" err="1"/>
              <a:t>ning</a:t>
            </a:r>
            <a:r>
              <a:rPr lang="en-US" sz="3600" dirty="0"/>
              <a:t>) Ka </a:t>
            </a:r>
            <a:r>
              <a:rPr lang="en-US" sz="3600" dirty="0" err="1"/>
              <a:t>Khamhbawi</a:t>
            </a:r>
            <a:r>
              <a:rPr lang="en-US" sz="3600" dirty="0"/>
              <a:t> </a:t>
            </a:r>
            <a:r>
              <a:rPr lang="en-US" sz="3600" dirty="0" err="1"/>
              <a:t>Pathian</a:t>
            </a:r>
            <a:r>
              <a:rPr lang="en-US" sz="3600" dirty="0"/>
              <a:t> </a:t>
            </a:r>
            <a:r>
              <a:rPr lang="en-US" sz="3600" dirty="0" err="1"/>
              <a:t>biakamnak</a:t>
            </a:r>
            <a:r>
              <a:rPr lang="en-US" sz="3600" dirty="0"/>
              <a:t> </a:t>
            </a:r>
            <a:r>
              <a:rPr lang="en-US" sz="3600" dirty="0" err="1"/>
              <a:t>kha</a:t>
            </a:r>
            <a:r>
              <a:rPr lang="en-US" sz="3600" dirty="0"/>
              <a:t> ka </a:t>
            </a:r>
            <a:r>
              <a:rPr lang="en-US" sz="3600" dirty="0" err="1"/>
              <a:t>bochan</a:t>
            </a:r>
            <a:r>
              <a:rPr lang="en-US" sz="3600" dirty="0"/>
              <a:t>; (</a:t>
            </a:r>
            <a:r>
              <a:rPr lang="en-US" sz="3600" dirty="0" err="1"/>
              <a:t>kha</a:t>
            </a:r>
            <a:r>
              <a:rPr lang="en-US" sz="3600" dirty="0"/>
              <a:t> ka </a:t>
            </a:r>
            <a:r>
              <a:rPr lang="en-US" sz="3600" dirty="0" err="1"/>
              <a:t>bochan</a:t>
            </a:r>
            <a:r>
              <a:rPr lang="en-US" sz="3600" dirty="0"/>
              <a:t>;) </a:t>
            </a:r>
            <a:r>
              <a:rPr lang="en-US" sz="3600" dirty="0" err="1"/>
              <a:t>Zumh</a:t>
            </a:r>
            <a:r>
              <a:rPr lang="en-US" sz="3600" dirty="0"/>
              <a:t> in (</a:t>
            </a:r>
            <a:r>
              <a:rPr lang="en-US" sz="3600" dirty="0" err="1"/>
              <a:t>Zumh</a:t>
            </a:r>
            <a:r>
              <a:rPr lang="en-US" sz="3600" dirty="0"/>
              <a:t> in um </a:t>
            </a:r>
            <a:r>
              <a:rPr lang="en-US" sz="3600" dirty="0" err="1"/>
              <a:t>ning</a:t>
            </a:r>
            <a:r>
              <a:rPr lang="en-US" sz="3600" dirty="0"/>
              <a:t>, in um </a:t>
            </a:r>
            <a:r>
              <a:rPr lang="en-US" sz="3600" dirty="0" err="1"/>
              <a:t>ning</a:t>
            </a:r>
            <a:r>
              <a:rPr lang="en-US" sz="3600" dirty="0"/>
              <a:t>), um </a:t>
            </a:r>
            <a:r>
              <a:rPr lang="en-US" sz="3600" dirty="0" err="1"/>
              <a:t>ning</a:t>
            </a:r>
            <a:r>
              <a:rPr lang="en-US" sz="3600" dirty="0"/>
              <a:t> (</a:t>
            </a:r>
            <a:r>
              <a:rPr lang="en-US" sz="3600" dirty="0" err="1"/>
              <a:t>Zumh</a:t>
            </a:r>
            <a:r>
              <a:rPr lang="en-US" sz="3600" dirty="0"/>
              <a:t> in um </a:t>
            </a:r>
            <a:r>
              <a:rPr lang="en-US" sz="3600" dirty="0" err="1"/>
              <a:t>ning</a:t>
            </a:r>
            <a:r>
              <a:rPr lang="en-US" sz="3600" dirty="0"/>
              <a:t>, in um </a:t>
            </a:r>
            <a:r>
              <a:rPr lang="en-US" sz="3600" dirty="0" err="1"/>
              <a:t>ning</a:t>
            </a:r>
            <a:r>
              <a:rPr lang="en-US" sz="3600" dirty="0"/>
              <a:t>), Ka </a:t>
            </a:r>
            <a:r>
              <a:rPr lang="en-US" sz="3600" dirty="0" err="1"/>
              <a:t>Khamhbawi</a:t>
            </a:r>
            <a:r>
              <a:rPr lang="en-US" sz="3600" dirty="0"/>
              <a:t> </a:t>
            </a:r>
            <a:r>
              <a:rPr lang="en-US" sz="3600" dirty="0" err="1"/>
              <a:t>Pathian</a:t>
            </a:r>
            <a:r>
              <a:rPr lang="en-US" sz="3600" dirty="0"/>
              <a:t> </a:t>
            </a:r>
            <a:r>
              <a:rPr lang="en-US" sz="3600" dirty="0" err="1"/>
              <a:t>biakamnak</a:t>
            </a:r>
            <a:r>
              <a:rPr lang="en-US" sz="3600" dirty="0"/>
              <a:t> ka </a:t>
            </a:r>
            <a:r>
              <a:rPr lang="en-US" sz="3600" dirty="0" err="1"/>
              <a:t>zum</a:t>
            </a:r>
            <a:r>
              <a:rPr lang="en-US" sz="3600" dirty="0"/>
              <a:t>.</a:t>
            </a:r>
          </a:p>
        </p:txBody>
      </p:sp>
    </p:spTree>
  </p:cSld>
  <p:clrMapOvr>
    <a:masterClrMapping/>
  </p:clrMapOvr>
</p:sld>
</file>

<file path=ppt/slides/slide25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Khamhbawi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biakamnak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ka </a:t>
            </a:r>
            <a:r>
              <a:rPr lang="en-US" sz="3900" dirty="0" err="1"/>
              <a:t>zumh</a:t>
            </a:r>
            <a:r>
              <a:rPr lang="en-US" sz="3900" dirty="0"/>
              <a:t>,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dawtnak</a:t>
            </a:r>
            <a:r>
              <a:rPr lang="en-US" sz="3900" dirty="0"/>
              <a:t> </a:t>
            </a:r>
            <a:r>
              <a:rPr lang="en-US" sz="3900" dirty="0" err="1"/>
              <a:t>hri</a:t>
            </a:r>
            <a:r>
              <a:rPr lang="en-US" sz="3900" dirty="0"/>
              <a:t> in ka tem </a:t>
            </a:r>
            <a:r>
              <a:rPr lang="en-US" sz="3900" dirty="0" err="1"/>
              <a:t>zungzal</a:t>
            </a:r>
            <a:r>
              <a:rPr lang="en-US" sz="3900" dirty="0"/>
              <a:t> law,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biakam</a:t>
            </a:r>
            <a:r>
              <a:rPr lang="en-US" sz="3900" dirty="0"/>
              <a:t> </a:t>
            </a:r>
            <a:r>
              <a:rPr lang="en-US" sz="3900" dirty="0" err="1"/>
              <a:t>nak</a:t>
            </a:r>
            <a:r>
              <a:rPr lang="en-US" sz="3900" dirty="0"/>
              <a:t> cu ka </a:t>
            </a:r>
            <a:r>
              <a:rPr lang="en-US" sz="3900" dirty="0" err="1"/>
              <a:t>bochan</a:t>
            </a:r>
            <a:r>
              <a:rPr lang="en-US" sz="3900" dirty="0"/>
              <a:t> </a:t>
            </a:r>
            <a:r>
              <a:rPr lang="en-US" sz="3900" dirty="0" err="1"/>
              <a:t>caah</a:t>
            </a:r>
            <a:r>
              <a:rPr lang="en-US" sz="3900" dirty="0"/>
              <a:t>, </a:t>
            </a:r>
            <a:r>
              <a:rPr lang="en-US" sz="3900" dirty="0" err="1"/>
              <a:t>Thiang</a:t>
            </a:r>
            <a:r>
              <a:rPr lang="en-US" sz="3900" dirty="0"/>
              <a:t> </a:t>
            </a:r>
            <a:r>
              <a:rPr lang="en-US" sz="3900" dirty="0" err="1"/>
              <a:t>Thlarau</a:t>
            </a:r>
            <a:r>
              <a:rPr lang="en-US" sz="3900" dirty="0"/>
              <a:t> he Satan ka </a:t>
            </a:r>
            <a:r>
              <a:rPr lang="en-US" sz="3900" dirty="0" err="1"/>
              <a:t>tei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6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99818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600" dirty="0"/>
              <a:t>CHO: </a:t>
            </a:r>
            <a:r>
              <a:rPr lang="en-US" sz="3600" dirty="0" err="1"/>
              <a:t>Zumh</a:t>
            </a:r>
            <a:r>
              <a:rPr lang="en-US" sz="3600" dirty="0"/>
              <a:t> in (</a:t>
            </a:r>
            <a:r>
              <a:rPr lang="en-US" sz="3600" dirty="0" err="1"/>
              <a:t>Zumh</a:t>
            </a:r>
            <a:r>
              <a:rPr lang="en-US" sz="3600" dirty="0"/>
              <a:t> in um </a:t>
            </a:r>
            <a:r>
              <a:rPr lang="en-US" sz="3600" dirty="0" err="1"/>
              <a:t>ning</a:t>
            </a:r>
            <a:r>
              <a:rPr lang="en-US" sz="3600" dirty="0"/>
              <a:t>, in um </a:t>
            </a:r>
            <a:r>
              <a:rPr lang="en-US" sz="3600" dirty="0" err="1"/>
              <a:t>ning</a:t>
            </a:r>
            <a:r>
              <a:rPr lang="en-US" sz="3600" dirty="0"/>
              <a:t>) um </a:t>
            </a:r>
            <a:r>
              <a:rPr lang="en-US" sz="3600" dirty="0" err="1"/>
              <a:t>ning</a:t>
            </a:r>
            <a:r>
              <a:rPr lang="en-US" sz="3600" dirty="0"/>
              <a:t> (</a:t>
            </a:r>
            <a:r>
              <a:rPr lang="en-US" sz="3600" dirty="0" err="1"/>
              <a:t>Zum</a:t>
            </a:r>
            <a:r>
              <a:rPr lang="en-US" sz="3600" dirty="0"/>
              <a:t> in um </a:t>
            </a:r>
            <a:r>
              <a:rPr lang="en-US" sz="3600" dirty="0" err="1"/>
              <a:t>ning</a:t>
            </a:r>
            <a:r>
              <a:rPr lang="en-US" sz="3600" dirty="0"/>
              <a:t>, in um </a:t>
            </a:r>
            <a:r>
              <a:rPr lang="en-US" sz="3600" dirty="0" err="1"/>
              <a:t>ning</a:t>
            </a:r>
            <a:r>
              <a:rPr lang="en-US" sz="3600" dirty="0"/>
              <a:t>) Ka </a:t>
            </a:r>
            <a:r>
              <a:rPr lang="en-US" sz="3600" dirty="0" err="1"/>
              <a:t>Khamhbawi</a:t>
            </a:r>
            <a:r>
              <a:rPr lang="en-US" sz="3600" dirty="0"/>
              <a:t> </a:t>
            </a:r>
            <a:r>
              <a:rPr lang="en-US" sz="3600" dirty="0" err="1"/>
              <a:t>Pathian</a:t>
            </a:r>
            <a:r>
              <a:rPr lang="en-US" sz="3600" dirty="0"/>
              <a:t> </a:t>
            </a:r>
            <a:r>
              <a:rPr lang="en-US" sz="3600" dirty="0" err="1"/>
              <a:t>biakamnak</a:t>
            </a:r>
            <a:r>
              <a:rPr lang="en-US" sz="3600" dirty="0"/>
              <a:t> </a:t>
            </a:r>
            <a:r>
              <a:rPr lang="en-US" sz="3600" dirty="0" err="1"/>
              <a:t>kha</a:t>
            </a:r>
            <a:r>
              <a:rPr lang="en-US" sz="3600" dirty="0"/>
              <a:t> ka </a:t>
            </a:r>
            <a:r>
              <a:rPr lang="en-US" sz="3600" dirty="0" err="1"/>
              <a:t>bochan</a:t>
            </a:r>
            <a:r>
              <a:rPr lang="en-US" sz="3600" dirty="0"/>
              <a:t>; (</a:t>
            </a:r>
            <a:r>
              <a:rPr lang="en-US" sz="3600" dirty="0" err="1"/>
              <a:t>kha</a:t>
            </a:r>
            <a:r>
              <a:rPr lang="en-US" sz="3600" dirty="0"/>
              <a:t> ka </a:t>
            </a:r>
            <a:r>
              <a:rPr lang="en-US" sz="3600" dirty="0" err="1"/>
              <a:t>bochan</a:t>
            </a:r>
            <a:r>
              <a:rPr lang="en-US" sz="3600" dirty="0"/>
              <a:t>;) </a:t>
            </a:r>
            <a:r>
              <a:rPr lang="en-US" sz="3600" dirty="0" err="1"/>
              <a:t>Zumh</a:t>
            </a:r>
            <a:r>
              <a:rPr lang="en-US" sz="3600" dirty="0"/>
              <a:t> in (</a:t>
            </a:r>
            <a:r>
              <a:rPr lang="en-US" sz="3600" dirty="0" err="1"/>
              <a:t>Zumh</a:t>
            </a:r>
            <a:r>
              <a:rPr lang="en-US" sz="3600" dirty="0"/>
              <a:t> in um </a:t>
            </a:r>
            <a:r>
              <a:rPr lang="en-US" sz="3600" dirty="0" err="1"/>
              <a:t>ning</a:t>
            </a:r>
            <a:r>
              <a:rPr lang="en-US" sz="3600" dirty="0"/>
              <a:t>, in um </a:t>
            </a:r>
            <a:r>
              <a:rPr lang="en-US" sz="3600" dirty="0" err="1"/>
              <a:t>ning</a:t>
            </a:r>
            <a:r>
              <a:rPr lang="en-US" sz="3600" dirty="0"/>
              <a:t>), um </a:t>
            </a:r>
            <a:r>
              <a:rPr lang="en-US" sz="3600" dirty="0" err="1"/>
              <a:t>ning</a:t>
            </a:r>
            <a:r>
              <a:rPr lang="en-US" sz="3600" dirty="0"/>
              <a:t> (</a:t>
            </a:r>
            <a:r>
              <a:rPr lang="en-US" sz="3600" dirty="0" err="1"/>
              <a:t>Zumh</a:t>
            </a:r>
            <a:r>
              <a:rPr lang="en-US" sz="3600" dirty="0"/>
              <a:t> in um </a:t>
            </a:r>
            <a:r>
              <a:rPr lang="en-US" sz="3600" dirty="0" err="1"/>
              <a:t>ning</a:t>
            </a:r>
            <a:r>
              <a:rPr lang="en-US" sz="3600" dirty="0"/>
              <a:t>, in um </a:t>
            </a:r>
            <a:r>
              <a:rPr lang="en-US" sz="3600" dirty="0" err="1"/>
              <a:t>ning</a:t>
            </a:r>
            <a:r>
              <a:rPr lang="en-US" sz="3600" dirty="0"/>
              <a:t>), Ka </a:t>
            </a:r>
            <a:r>
              <a:rPr lang="en-US" sz="3600" dirty="0" err="1"/>
              <a:t>Khamhbawi</a:t>
            </a:r>
            <a:r>
              <a:rPr lang="en-US" sz="3600" dirty="0"/>
              <a:t> </a:t>
            </a:r>
            <a:r>
              <a:rPr lang="en-US" sz="3600" dirty="0" err="1"/>
              <a:t>Pathian</a:t>
            </a:r>
            <a:r>
              <a:rPr lang="en-US" sz="3600" dirty="0"/>
              <a:t> </a:t>
            </a:r>
            <a:r>
              <a:rPr lang="en-US" sz="3600" dirty="0" err="1"/>
              <a:t>biakamnak</a:t>
            </a:r>
            <a:r>
              <a:rPr lang="en-US" sz="3600" dirty="0"/>
              <a:t> ka </a:t>
            </a:r>
            <a:r>
              <a:rPr lang="en-US" sz="3600" dirty="0" err="1"/>
              <a:t>zum</a:t>
            </a:r>
            <a:r>
              <a:rPr lang="en-US" sz="3600" dirty="0"/>
              <a:t>.</a:t>
            </a:r>
          </a:p>
        </p:txBody>
      </p:sp>
    </p:spTree>
  </p:cSld>
  <p:clrMapOvr>
    <a:masterClrMapping/>
  </p:clrMapOvr>
</p:sld>
</file>

<file path=ppt/slides/slide26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A </a:t>
            </a:r>
            <a:r>
              <a:rPr lang="en-US" sz="3900" dirty="0" err="1"/>
              <a:t>fek</a:t>
            </a:r>
            <a:r>
              <a:rPr lang="en-US" sz="3900" dirty="0"/>
              <a:t> </a:t>
            </a:r>
            <a:r>
              <a:rPr lang="en-US" sz="3900" dirty="0" err="1"/>
              <a:t>bikmi</a:t>
            </a:r>
            <a:r>
              <a:rPr lang="en-US" sz="3900" dirty="0"/>
              <a:t> </a:t>
            </a:r>
            <a:r>
              <a:rPr lang="en-US" sz="3900" dirty="0" err="1"/>
              <a:t>biakamnak</a:t>
            </a:r>
            <a:r>
              <a:rPr lang="en-US" sz="3900" dirty="0"/>
              <a:t> </a:t>
            </a:r>
            <a:r>
              <a:rPr lang="en-US" sz="3900" dirty="0" err="1"/>
              <a:t>chungah</a:t>
            </a:r>
            <a:r>
              <a:rPr lang="en-US" sz="3900" dirty="0"/>
              <a:t> ka dir, </a:t>
            </a:r>
            <a:r>
              <a:rPr lang="en-US" sz="3900" dirty="0" err="1"/>
              <a:t>Thiang</a:t>
            </a:r>
            <a:r>
              <a:rPr lang="en-US" sz="3900" dirty="0"/>
              <a:t> </a:t>
            </a:r>
            <a:r>
              <a:rPr lang="en-US" sz="3900" dirty="0" err="1"/>
              <a:t>Thlarau</a:t>
            </a:r>
            <a:r>
              <a:rPr lang="en-US" sz="3900" dirty="0"/>
              <a:t> </a:t>
            </a:r>
            <a:r>
              <a:rPr lang="en-US" sz="3900" dirty="0" err="1"/>
              <a:t>auhnak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zungzal</a:t>
            </a:r>
            <a:r>
              <a:rPr lang="en-US" sz="3900" dirty="0"/>
              <a:t> ka </a:t>
            </a:r>
            <a:r>
              <a:rPr lang="en-US" sz="3900" dirty="0" err="1"/>
              <a:t>ngaih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Ka </a:t>
            </a:r>
            <a:r>
              <a:rPr lang="en-US" sz="3900" dirty="0" err="1"/>
              <a:t>Khamhbawi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cungah</a:t>
            </a:r>
            <a:r>
              <a:rPr lang="en-US" sz="3900" dirty="0"/>
              <a:t> ka um,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biakamnak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ka </a:t>
            </a:r>
            <a:r>
              <a:rPr lang="en-US" sz="3900" dirty="0" err="1"/>
              <a:t>zumh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6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99818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600" dirty="0"/>
              <a:t>CHO: </a:t>
            </a:r>
            <a:r>
              <a:rPr lang="en-US" sz="3600" dirty="0" err="1"/>
              <a:t>Zumh</a:t>
            </a:r>
            <a:r>
              <a:rPr lang="en-US" sz="3600" dirty="0"/>
              <a:t> in (</a:t>
            </a:r>
            <a:r>
              <a:rPr lang="en-US" sz="3600" dirty="0" err="1"/>
              <a:t>Zumh</a:t>
            </a:r>
            <a:r>
              <a:rPr lang="en-US" sz="3600" dirty="0"/>
              <a:t> in um </a:t>
            </a:r>
            <a:r>
              <a:rPr lang="en-US" sz="3600" dirty="0" err="1"/>
              <a:t>ning</a:t>
            </a:r>
            <a:r>
              <a:rPr lang="en-US" sz="3600" dirty="0"/>
              <a:t>, in um </a:t>
            </a:r>
            <a:r>
              <a:rPr lang="en-US" sz="3600" dirty="0" err="1"/>
              <a:t>ning</a:t>
            </a:r>
            <a:r>
              <a:rPr lang="en-US" sz="3600" dirty="0"/>
              <a:t>) um </a:t>
            </a:r>
            <a:r>
              <a:rPr lang="en-US" sz="3600" dirty="0" err="1"/>
              <a:t>ning</a:t>
            </a:r>
            <a:r>
              <a:rPr lang="en-US" sz="3600" dirty="0"/>
              <a:t> (</a:t>
            </a:r>
            <a:r>
              <a:rPr lang="en-US" sz="3600" dirty="0" err="1"/>
              <a:t>Zum</a:t>
            </a:r>
            <a:r>
              <a:rPr lang="en-US" sz="3600" dirty="0"/>
              <a:t> in um </a:t>
            </a:r>
            <a:r>
              <a:rPr lang="en-US" sz="3600" dirty="0" err="1"/>
              <a:t>ning</a:t>
            </a:r>
            <a:r>
              <a:rPr lang="en-US" sz="3600" dirty="0"/>
              <a:t>, in um </a:t>
            </a:r>
            <a:r>
              <a:rPr lang="en-US" sz="3600" dirty="0" err="1"/>
              <a:t>ning</a:t>
            </a:r>
            <a:r>
              <a:rPr lang="en-US" sz="3600" dirty="0"/>
              <a:t>) Ka </a:t>
            </a:r>
            <a:r>
              <a:rPr lang="en-US" sz="3600" dirty="0" err="1"/>
              <a:t>Khamhbawi</a:t>
            </a:r>
            <a:r>
              <a:rPr lang="en-US" sz="3600" dirty="0"/>
              <a:t> </a:t>
            </a:r>
            <a:r>
              <a:rPr lang="en-US" sz="3600" dirty="0" err="1"/>
              <a:t>Pathian</a:t>
            </a:r>
            <a:r>
              <a:rPr lang="en-US" sz="3600" dirty="0"/>
              <a:t> </a:t>
            </a:r>
            <a:r>
              <a:rPr lang="en-US" sz="3600" dirty="0" err="1"/>
              <a:t>biakamnak</a:t>
            </a:r>
            <a:r>
              <a:rPr lang="en-US" sz="3600" dirty="0"/>
              <a:t> </a:t>
            </a:r>
            <a:r>
              <a:rPr lang="en-US" sz="3600" dirty="0" err="1"/>
              <a:t>kha</a:t>
            </a:r>
            <a:r>
              <a:rPr lang="en-US" sz="3600" dirty="0"/>
              <a:t> ka </a:t>
            </a:r>
            <a:r>
              <a:rPr lang="en-US" sz="3600" dirty="0" err="1"/>
              <a:t>bochan</a:t>
            </a:r>
            <a:r>
              <a:rPr lang="en-US" sz="3600" dirty="0"/>
              <a:t>; (</a:t>
            </a:r>
            <a:r>
              <a:rPr lang="en-US" sz="3600" dirty="0" err="1"/>
              <a:t>kha</a:t>
            </a:r>
            <a:r>
              <a:rPr lang="en-US" sz="3600" dirty="0"/>
              <a:t> ka </a:t>
            </a:r>
            <a:r>
              <a:rPr lang="en-US" sz="3600" dirty="0" err="1"/>
              <a:t>bochan</a:t>
            </a:r>
            <a:r>
              <a:rPr lang="en-US" sz="3600" dirty="0"/>
              <a:t>;) </a:t>
            </a:r>
            <a:r>
              <a:rPr lang="en-US" sz="3600" dirty="0" err="1"/>
              <a:t>Zumh</a:t>
            </a:r>
            <a:r>
              <a:rPr lang="en-US" sz="3600" dirty="0"/>
              <a:t> in (</a:t>
            </a:r>
            <a:r>
              <a:rPr lang="en-US" sz="3600" dirty="0" err="1"/>
              <a:t>Zumh</a:t>
            </a:r>
            <a:r>
              <a:rPr lang="en-US" sz="3600" dirty="0"/>
              <a:t> in um </a:t>
            </a:r>
            <a:r>
              <a:rPr lang="en-US" sz="3600" dirty="0" err="1"/>
              <a:t>ning</a:t>
            </a:r>
            <a:r>
              <a:rPr lang="en-US" sz="3600" dirty="0"/>
              <a:t>, in um </a:t>
            </a:r>
            <a:r>
              <a:rPr lang="en-US" sz="3600" dirty="0" err="1"/>
              <a:t>ning</a:t>
            </a:r>
            <a:r>
              <a:rPr lang="en-US" sz="3600" dirty="0"/>
              <a:t>), um </a:t>
            </a:r>
            <a:r>
              <a:rPr lang="en-US" sz="3600" dirty="0" err="1"/>
              <a:t>ning</a:t>
            </a:r>
            <a:r>
              <a:rPr lang="en-US" sz="3600" dirty="0"/>
              <a:t> (</a:t>
            </a:r>
            <a:r>
              <a:rPr lang="en-US" sz="3600" dirty="0" err="1"/>
              <a:t>Zumh</a:t>
            </a:r>
            <a:r>
              <a:rPr lang="en-US" sz="3600" dirty="0"/>
              <a:t> in um </a:t>
            </a:r>
            <a:r>
              <a:rPr lang="en-US" sz="3600" dirty="0" err="1"/>
              <a:t>ning</a:t>
            </a:r>
            <a:r>
              <a:rPr lang="en-US" sz="3600" dirty="0"/>
              <a:t>, in um </a:t>
            </a:r>
            <a:r>
              <a:rPr lang="en-US" sz="3600" dirty="0" err="1"/>
              <a:t>ning</a:t>
            </a:r>
            <a:r>
              <a:rPr lang="en-US" sz="3600" dirty="0"/>
              <a:t>), Ka </a:t>
            </a:r>
            <a:r>
              <a:rPr lang="en-US" sz="3600" dirty="0" err="1"/>
              <a:t>Khamhbawi</a:t>
            </a:r>
            <a:r>
              <a:rPr lang="en-US" sz="3600" dirty="0"/>
              <a:t> </a:t>
            </a:r>
            <a:r>
              <a:rPr lang="en-US" sz="3600" dirty="0" err="1"/>
              <a:t>Pathian</a:t>
            </a:r>
            <a:r>
              <a:rPr lang="en-US" sz="3600" dirty="0"/>
              <a:t> </a:t>
            </a:r>
            <a:r>
              <a:rPr lang="en-US" sz="3600" dirty="0" err="1"/>
              <a:t>biakamnak</a:t>
            </a:r>
            <a:r>
              <a:rPr lang="en-US" sz="3600" dirty="0"/>
              <a:t> ka </a:t>
            </a:r>
            <a:r>
              <a:rPr lang="en-US" sz="3600" dirty="0" err="1"/>
              <a:t>zum</a:t>
            </a:r>
            <a:r>
              <a:rPr lang="en-US" sz="3600" dirty="0"/>
              <a:t>.</a:t>
            </a:r>
          </a:p>
        </p:txBody>
      </p:sp>
    </p:spTree>
  </p:cSld>
  <p:clrMapOvr>
    <a:masterClrMapping/>
  </p:clrMapOvr>
</p:sld>
</file>

<file path=ppt/slides/slide26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26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322. LUNG TLINTERTU KHRIH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F</a:t>
            </a:r>
          </a:p>
        </p:txBody>
      </p:sp>
    </p:spTree>
  </p:cSld>
  <p:clrMapOvr>
    <a:masterClrMapping/>
  </p:clrMapOvr>
</p:sld>
</file>

<file path=ppt/slides/slide26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Maw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ka </a:t>
            </a:r>
            <a:r>
              <a:rPr lang="en-US" sz="3900" dirty="0" err="1"/>
              <a:t>thlarau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,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chung</a:t>
            </a:r>
            <a:r>
              <a:rPr lang="en-US" sz="3900" dirty="0"/>
              <a:t> </a:t>
            </a:r>
            <a:r>
              <a:rPr lang="en-US" sz="3900" dirty="0" err="1"/>
              <a:t>lawng</a:t>
            </a:r>
            <a:r>
              <a:rPr lang="en-US" sz="3900" dirty="0"/>
              <a:t> </a:t>
            </a:r>
            <a:r>
              <a:rPr lang="en-US" sz="3900" dirty="0" err="1"/>
              <a:t>te</a:t>
            </a:r>
            <a:r>
              <a:rPr lang="en-US" sz="3900" dirty="0"/>
              <a:t> ah; </a:t>
            </a:r>
            <a:r>
              <a:rPr lang="en-US" sz="3900" dirty="0" err="1"/>
              <a:t>Saupi</a:t>
            </a:r>
            <a:r>
              <a:rPr lang="en-US" sz="3900" dirty="0"/>
              <a:t> ka </a:t>
            </a:r>
            <a:r>
              <a:rPr lang="en-US" sz="3900" dirty="0" err="1"/>
              <a:t>kawl</a:t>
            </a:r>
            <a:r>
              <a:rPr lang="en-US" sz="3900" dirty="0"/>
              <a:t> lung-</a:t>
            </a:r>
            <a:r>
              <a:rPr lang="en-US" sz="3900" dirty="0" err="1"/>
              <a:t>daihnak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, </a:t>
            </a:r>
            <a:r>
              <a:rPr lang="en-US" sz="3900" dirty="0" err="1"/>
              <a:t>Atu</a:t>
            </a:r>
            <a:r>
              <a:rPr lang="en-US" sz="3900" dirty="0"/>
              <a:t> </a:t>
            </a:r>
            <a:r>
              <a:rPr lang="en-US" sz="3900" dirty="0" err="1"/>
              <a:t>lawngah</a:t>
            </a:r>
            <a:r>
              <a:rPr lang="en-US" sz="3900" dirty="0"/>
              <a:t> ka </a:t>
            </a:r>
            <a:r>
              <a:rPr lang="en-US" sz="3900" dirty="0" err="1"/>
              <a:t>hmuh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6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Mi lung </a:t>
            </a:r>
            <a:r>
              <a:rPr lang="en-US" sz="3900" dirty="0" err="1"/>
              <a:t>duhnak</a:t>
            </a:r>
            <a:r>
              <a:rPr lang="en-US" sz="3900" dirty="0"/>
              <a:t> </a:t>
            </a:r>
            <a:r>
              <a:rPr lang="en-US" sz="3900" dirty="0" err="1"/>
              <a:t>tlinter</a:t>
            </a:r>
            <a:r>
              <a:rPr lang="en-US" sz="3900" dirty="0"/>
              <a:t> </a:t>
            </a:r>
            <a:r>
              <a:rPr lang="en-US" sz="3900" dirty="0" err="1"/>
              <a:t>thiammi</a:t>
            </a:r>
            <a:r>
              <a:rPr lang="en-US" sz="3900" dirty="0"/>
              <a:t>, A dang </a:t>
            </a:r>
            <a:r>
              <a:rPr lang="en-US" sz="3900" dirty="0" err="1"/>
              <a:t>hohmanh</a:t>
            </a:r>
            <a:r>
              <a:rPr lang="en-US" sz="3900" dirty="0"/>
              <a:t> um lo (</a:t>
            </a:r>
            <a:r>
              <a:rPr lang="en-US" sz="3900" dirty="0" err="1"/>
              <a:t>umlo</a:t>
            </a:r>
            <a:r>
              <a:rPr lang="en-US" sz="3900" dirty="0"/>
              <a:t>) Lu nun, </a:t>
            </a:r>
            <a:r>
              <a:rPr lang="en-US" sz="3900" dirty="0" err="1"/>
              <a:t>dawt</a:t>
            </a:r>
            <a:r>
              <a:rPr lang="en-US" sz="3900" dirty="0"/>
              <a:t>,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lawmhnak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thawngin</a:t>
            </a:r>
            <a:r>
              <a:rPr lang="en-US" sz="3900" dirty="0"/>
              <a:t> ka </a:t>
            </a:r>
            <a:r>
              <a:rPr lang="en-US" sz="3900" dirty="0" err="1"/>
              <a:t>hmuh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6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Lungdaih</a:t>
            </a:r>
            <a:r>
              <a:rPr lang="en-US" sz="3900" dirty="0"/>
              <a:t> </a:t>
            </a:r>
            <a:r>
              <a:rPr lang="en-US" sz="3900" dirty="0" err="1"/>
              <a:t>lawmhnak</a:t>
            </a:r>
            <a:r>
              <a:rPr lang="en-US" sz="3900" dirty="0"/>
              <a:t> </a:t>
            </a:r>
            <a:r>
              <a:rPr lang="en-US" sz="3900" dirty="0" err="1"/>
              <a:t>lawng</a:t>
            </a:r>
            <a:r>
              <a:rPr lang="en-US" sz="3900" dirty="0"/>
              <a:t> ka </a:t>
            </a:r>
            <a:r>
              <a:rPr lang="en-US" sz="3900" dirty="0" err="1"/>
              <a:t>kawl</a:t>
            </a:r>
            <a:r>
              <a:rPr lang="en-US" sz="3900" dirty="0"/>
              <a:t> </a:t>
            </a:r>
            <a:r>
              <a:rPr lang="en-US" sz="3900" dirty="0" err="1"/>
              <a:t>tawn</a:t>
            </a:r>
            <a:r>
              <a:rPr lang="en-US" sz="3900" dirty="0"/>
              <a:t>;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ruat</a:t>
            </a:r>
            <a:r>
              <a:rPr lang="en-US" sz="3900" dirty="0"/>
              <a:t> lo in, Ka </a:t>
            </a:r>
            <a:r>
              <a:rPr lang="en-US" sz="3900" dirty="0" err="1"/>
              <a:t>khamhbawi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ka </a:t>
            </a:r>
            <a:r>
              <a:rPr lang="en-US" sz="3900" dirty="0" err="1"/>
              <a:t>hlawt</a:t>
            </a:r>
            <a:r>
              <a:rPr lang="en-US" sz="3900" dirty="0"/>
              <a:t> </a:t>
            </a:r>
            <a:r>
              <a:rPr lang="en-US" sz="3900" dirty="0" err="1"/>
              <a:t>lioah</a:t>
            </a:r>
            <a:r>
              <a:rPr lang="en-US" sz="3900" dirty="0"/>
              <a:t>, </a:t>
            </a:r>
            <a:r>
              <a:rPr lang="en-US" sz="3900" dirty="0" err="1"/>
              <a:t>Dawtnak</a:t>
            </a:r>
            <a:r>
              <a:rPr lang="en-US" sz="3900" dirty="0"/>
              <a:t> in a ka </a:t>
            </a:r>
            <a:r>
              <a:rPr lang="en-US" sz="3900" dirty="0" err="1"/>
              <a:t>tlaih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6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Mi lung </a:t>
            </a:r>
            <a:r>
              <a:rPr lang="en-US" sz="3900" dirty="0" err="1"/>
              <a:t>duhnak</a:t>
            </a:r>
            <a:r>
              <a:rPr lang="en-US" sz="3900" dirty="0"/>
              <a:t> </a:t>
            </a:r>
            <a:r>
              <a:rPr lang="en-US" sz="3900" dirty="0" err="1"/>
              <a:t>tlinter</a:t>
            </a:r>
            <a:r>
              <a:rPr lang="en-US" sz="3900" dirty="0"/>
              <a:t> </a:t>
            </a:r>
            <a:r>
              <a:rPr lang="en-US" sz="3900" dirty="0" err="1"/>
              <a:t>thiammi</a:t>
            </a:r>
            <a:r>
              <a:rPr lang="en-US" sz="3900" dirty="0"/>
              <a:t>, A dang </a:t>
            </a:r>
            <a:r>
              <a:rPr lang="en-US" sz="3900" dirty="0" err="1"/>
              <a:t>hohmanh</a:t>
            </a:r>
            <a:r>
              <a:rPr lang="en-US" sz="3900" dirty="0"/>
              <a:t> um lo (</a:t>
            </a:r>
            <a:r>
              <a:rPr lang="en-US" sz="3900" dirty="0" err="1"/>
              <a:t>umlo</a:t>
            </a:r>
            <a:r>
              <a:rPr lang="en-US" sz="3900" dirty="0"/>
              <a:t>) Lu nun, </a:t>
            </a:r>
            <a:r>
              <a:rPr lang="en-US" sz="3900" dirty="0" err="1"/>
              <a:t>dawt</a:t>
            </a:r>
            <a:r>
              <a:rPr lang="en-US" sz="3900" dirty="0"/>
              <a:t>,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lawmhnak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thawngin</a:t>
            </a:r>
            <a:r>
              <a:rPr lang="en-US" sz="3900" dirty="0"/>
              <a:t> ka </a:t>
            </a:r>
            <a:r>
              <a:rPr lang="en-US" sz="3900" dirty="0" err="1"/>
              <a:t>hmuh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6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Vawlei</a:t>
            </a:r>
            <a:r>
              <a:rPr lang="en-US" sz="3900" dirty="0"/>
              <a:t> </a:t>
            </a:r>
            <a:r>
              <a:rPr lang="en-US" sz="3900" dirty="0" err="1"/>
              <a:t>sithat</a:t>
            </a:r>
            <a:r>
              <a:rPr lang="en-US" sz="3900" dirty="0"/>
              <a:t> </a:t>
            </a:r>
            <a:r>
              <a:rPr lang="en-US" sz="3900" dirty="0" err="1"/>
              <a:t>lungdaihnak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; Ka duh ka </a:t>
            </a:r>
            <a:r>
              <a:rPr lang="en-US" sz="3900" dirty="0" err="1"/>
              <a:t>kawl</a:t>
            </a:r>
            <a:r>
              <a:rPr lang="en-US" sz="3900" dirty="0"/>
              <a:t> </a:t>
            </a:r>
            <a:r>
              <a:rPr lang="en-US" sz="3900" dirty="0" err="1"/>
              <a:t>lengmang</a:t>
            </a:r>
            <a:r>
              <a:rPr lang="en-US" sz="3900" dirty="0"/>
              <a:t>, Ka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 </a:t>
            </a:r>
            <a:r>
              <a:rPr lang="en-US" sz="3900" dirty="0" err="1"/>
              <a:t>tiah</a:t>
            </a:r>
            <a:r>
              <a:rPr lang="en-US" sz="3900" dirty="0"/>
              <a:t> ka </a:t>
            </a:r>
            <a:r>
              <a:rPr lang="en-US" sz="3900" dirty="0" err="1"/>
              <a:t>ruah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, An </a:t>
            </a:r>
            <a:r>
              <a:rPr lang="en-US" sz="3900" dirty="0" err="1"/>
              <a:t>nih</a:t>
            </a:r>
            <a:r>
              <a:rPr lang="en-US" sz="3900" dirty="0"/>
              <a:t> an lo </a:t>
            </a:r>
            <a:r>
              <a:rPr lang="en-US" sz="3900" dirty="0" err="1"/>
              <a:t>dih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6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Mi lung </a:t>
            </a:r>
            <a:r>
              <a:rPr lang="en-US" sz="3900" dirty="0" err="1"/>
              <a:t>duhnak</a:t>
            </a:r>
            <a:r>
              <a:rPr lang="en-US" sz="3900" dirty="0"/>
              <a:t> </a:t>
            </a:r>
            <a:r>
              <a:rPr lang="en-US" sz="3900" dirty="0" err="1"/>
              <a:t>tlinter</a:t>
            </a:r>
            <a:r>
              <a:rPr lang="en-US" sz="3900" dirty="0"/>
              <a:t> </a:t>
            </a:r>
            <a:r>
              <a:rPr lang="en-US" sz="3900" dirty="0" err="1"/>
              <a:t>thiammi</a:t>
            </a:r>
            <a:r>
              <a:rPr lang="en-US" sz="3900" dirty="0"/>
              <a:t>, A dang </a:t>
            </a:r>
            <a:r>
              <a:rPr lang="en-US" sz="3900" dirty="0" err="1"/>
              <a:t>hohmanh</a:t>
            </a:r>
            <a:r>
              <a:rPr lang="en-US" sz="3900" dirty="0"/>
              <a:t> um lo (</a:t>
            </a:r>
            <a:r>
              <a:rPr lang="en-US" sz="3900" dirty="0" err="1"/>
              <a:t>umlo</a:t>
            </a:r>
            <a:r>
              <a:rPr lang="en-US" sz="3900" dirty="0"/>
              <a:t>) Lu nun, </a:t>
            </a:r>
            <a:r>
              <a:rPr lang="en-US" sz="3900" dirty="0" err="1"/>
              <a:t>dawt</a:t>
            </a:r>
            <a:r>
              <a:rPr lang="en-US" sz="3900" dirty="0"/>
              <a:t>,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lawmhnak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thawngin</a:t>
            </a:r>
            <a:r>
              <a:rPr lang="en-US" sz="3900" dirty="0"/>
              <a:t> ka </a:t>
            </a:r>
            <a:r>
              <a:rPr lang="en-US" sz="3900" dirty="0" err="1"/>
              <a:t>hmuh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6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</a:t>
            </a:r>
            <a:r>
              <a:rPr lang="en-US" sz="3900" dirty="0" err="1"/>
              <a:t>Lawmhnak</a:t>
            </a:r>
            <a:r>
              <a:rPr lang="en-US" sz="3900" dirty="0"/>
              <a:t> a </a:t>
            </a:r>
            <a:r>
              <a:rPr lang="en-US" sz="3900" dirty="0" err="1"/>
              <a:t>loh</a:t>
            </a:r>
            <a:r>
              <a:rPr lang="en-US" sz="3900" dirty="0"/>
              <a:t> </a:t>
            </a:r>
            <a:r>
              <a:rPr lang="en-US" sz="3900" dirty="0" err="1"/>
              <a:t>caah</a:t>
            </a:r>
            <a:r>
              <a:rPr lang="en-US" sz="3900" dirty="0"/>
              <a:t> ka tap,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ruat</a:t>
            </a:r>
            <a:r>
              <a:rPr lang="en-US" sz="3900" dirty="0"/>
              <a:t> lo; </a:t>
            </a:r>
            <a:r>
              <a:rPr lang="en-US" sz="3900" dirty="0" err="1"/>
              <a:t>Khi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 ka </a:t>
            </a:r>
            <a:r>
              <a:rPr lang="en-US" sz="3900" dirty="0" err="1"/>
              <a:t>mit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auter</a:t>
            </a:r>
            <a:r>
              <a:rPr lang="en-US" sz="3900" dirty="0"/>
              <a:t>, Na </a:t>
            </a:r>
            <a:r>
              <a:rPr lang="en-US" sz="3900" dirty="0" err="1"/>
              <a:t>sunparnak</a:t>
            </a:r>
            <a:r>
              <a:rPr lang="en-US" sz="3900" dirty="0"/>
              <a:t> ka </a:t>
            </a:r>
            <a:r>
              <a:rPr lang="en-US" sz="3900" dirty="0" err="1"/>
              <a:t>hmuh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6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Mi lung </a:t>
            </a:r>
            <a:r>
              <a:rPr lang="en-US" sz="3900" dirty="0" err="1"/>
              <a:t>duhnak</a:t>
            </a:r>
            <a:r>
              <a:rPr lang="en-US" sz="3900" dirty="0"/>
              <a:t> </a:t>
            </a:r>
            <a:r>
              <a:rPr lang="en-US" sz="3900" dirty="0" err="1"/>
              <a:t>tlinter</a:t>
            </a:r>
            <a:r>
              <a:rPr lang="en-US" sz="3900" dirty="0"/>
              <a:t> </a:t>
            </a:r>
            <a:r>
              <a:rPr lang="en-US" sz="3900" dirty="0" err="1"/>
              <a:t>thiammi</a:t>
            </a:r>
            <a:r>
              <a:rPr lang="en-US" sz="3900" dirty="0"/>
              <a:t>, A dang </a:t>
            </a:r>
            <a:r>
              <a:rPr lang="en-US" sz="3900" dirty="0" err="1"/>
              <a:t>hohmanh</a:t>
            </a:r>
            <a:r>
              <a:rPr lang="en-US" sz="3900" dirty="0"/>
              <a:t> um lo (</a:t>
            </a:r>
            <a:r>
              <a:rPr lang="en-US" sz="3900" dirty="0" err="1"/>
              <a:t>umlo</a:t>
            </a:r>
            <a:r>
              <a:rPr lang="en-US" sz="3900" dirty="0"/>
              <a:t>) Lu nun, </a:t>
            </a:r>
            <a:r>
              <a:rPr lang="en-US" sz="3900" dirty="0" err="1"/>
              <a:t>dawt</a:t>
            </a:r>
            <a:r>
              <a:rPr lang="en-US" sz="3900" dirty="0"/>
              <a:t>,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lawmhnak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thawngin</a:t>
            </a:r>
            <a:r>
              <a:rPr lang="en-US" sz="3900" dirty="0"/>
              <a:t> ka </a:t>
            </a:r>
            <a:r>
              <a:rPr lang="en-US" sz="3900" dirty="0" err="1"/>
              <a:t>hmuh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6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26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de-DE" sz="3900" dirty="0"/>
              <a:t>323. TLING TEIN KA ZUMH</a:t>
            </a:r>
          </a:p>
          <a:p>
            <a:endParaRPr lang="de-DE" sz="3900" dirty="0"/>
          </a:p>
          <a:p>
            <a:r>
              <a:rPr lang="de-DE" sz="3900" dirty="0"/>
              <a:t>Doh is F</a:t>
            </a:r>
            <a:endParaRPr lang="en-US" sz="3900" dirty="0"/>
          </a:p>
        </p:txBody>
      </p:sp>
    </p:spTree>
  </p:cSld>
  <p:clrMapOvr>
    <a:masterClrMapping/>
  </p:clrMapOvr>
</p:sld>
</file>

<file path=ppt/slides/slide26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Ka </a:t>
            </a:r>
            <a:r>
              <a:rPr lang="en-US" sz="3900" dirty="0" err="1"/>
              <a:t>hngalh</a:t>
            </a:r>
            <a:r>
              <a:rPr lang="en-US" sz="3900" dirty="0"/>
              <a:t> </a:t>
            </a:r>
            <a:r>
              <a:rPr lang="en-US" sz="3900" dirty="0" err="1"/>
              <a:t>khawh</a:t>
            </a:r>
            <a:r>
              <a:rPr lang="en-US" sz="3900" dirty="0"/>
              <a:t> </a:t>
            </a:r>
            <a:r>
              <a:rPr lang="en-US" sz="3900" dirty="0" err="1"/>
              <a:t>lomi</a:t>
            </a:r>
            <a:r>
              <a:rPr lang="en-US" sz="3900" dirty="0"/>
              <a:t> </a:t>
            </a:r>
            <a:r>
              <a:rPr lang="en-US" sz="3900" dirty="0" err="1"/>
              <a:t>thil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sinah</a:t>
            </a:r>
            <a:r>
              <a:rPr lang="en-US" sz="3900" dirty="0"/>
              <a:t> ka </a:t>
            </a:r>
            <a:r>
              <a:rPr lang="en-US" sz="3900" dirty="0" err="1"/>
              <a:t>ratpi</a:t>
            </a:r>
            <a:r>
              <a:rPr lang="en-US" sz="3900" dirty="0"/>
              <a:t> A </a:t>
            </a:r>
            <a:r>
              <a:rPr lang="en-US" sz="3900" dirty="0" err="1"/>
              <a:t>bia-kamnak</a:t>
            </a:r>
            <a:r>
              <a:rPr lang="en-US" sz="3900" dirty="0"/>
              <a:t> ka </a:t>
            </a:r>
            <a:r>
              <a:rPr lang="en-US" sz="3900" dirty="0" err="1"/>
              <a:t>zumh</a:t>
            </a:r>
            <a:r>
              <a:rPr lang="en-US" sz="3900" dirty="0"/>
              <a:t> </a:t>
            </a:r>
            <a:r>
              <a:rPr lang="en-US" sz="3900" dirty="0" err="1"/>
              <a:t>caah</a:t>
            </a:r>
            <a:r>
              <a:rPr lang="en-US" sz="3900" dirty="0"/>
              <a:t>, </a:t>
            </a:r>
            <a:r>
              <a:rPr lang="en-US" sz="3900" dirty="0" err="1"/>
              <a:t>Lungtuai</a:t>
            </a:r>
            <a:r>
              <a:rPr lang="en-US" sz="3900" dirty="0"/>
              <a:t> in ka um </a:t>
            </a:r>
            <a:r>
              <a:rPr lang="en-US" sz="3900" dirty="0" err="1"/>
              <a:t>lai</a:t>
            </a:r>
            <a:r>
              <a:rPr lang="en-US" sz="3900" dirty="0"/>
              <a:t> lo.</a:t>
            </a:r>
          </a:p>
        </p:txBody>
      </p:sp>
    </p:spTree>
  </p:cSld>
  <p:clrMapOvr>
    <a:masterClrMapping/>
  </p:clrMapOvr>
</p:sld>
</file>

<file path=ppt/slides/slide26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A </a:t>
            </a:r>
            <a:r>
              <a:rPr lang="en-US" sz="3900" dirty="0" err="1"/>
              <a:t>bia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</a:t>
            </a:r>
            <a:r>
              <a:rPr lang="en-US" sz="3900" dirty="0" err="1"/>
              <a:t>zummi</a:t>
            </a:r>
            <a:r>
              <a:rPr lang="en-US" sz="3900" dirty="0"/>
              <a:t> ka </a:t>
            </a:r>
            <a:r>
              <a:rPr lang="en-US" sz="3900" dirty="0" err="1"/>
              <a:t>si</a:t>
            </a:r>
            <a:r>
              <a:rPr lang="en-US" sz="3900" dirty="0"/>
              <a:t>, </a:t>
            </a:r>
            <a:r>
              <a:rPr lang="en-US" sz="3900" dirty="0" err="1"/>
              <a:t>Tling</a:t>
            </a:r>
            <a:r>
              <a:rPr lang="en-US" sz="3900" dirty="0"/>
              <a:t> le </a:t>
            </a:r>
            <a:r>
              <a:rPr lang="en-US" sz="3900" dirty="0" err="1"/>
              <a:t>fek</a:t>
            </a:r>
            <a:r>
              <a:rPr lang="en-US" sz="3900" dirty="0"/>
              <a:t> </a:t>
            </a:r>
            <a:r>
              <a:rPr lang="en-US" sz="3900" dirty="0" err="1"/>
              <a:t>tein</a:t>
            </a:r>
            <a:r>
              <a:rPr lang="en-US" sz="3900" dirty="0"/>
              <a:t> ka </a:t>
            </a:r>
            <a:r>
              <a:rPr lang="en-US" sz="3900" dirty="0" err="1"/>
              <a:t>zumh</a:t>
            </a:r>
            <a:r>
              <a:rPr lang="en-US" sz="3900" dirty="0"/>
              <a:t>, A </a:t>
            </a:r>
            <a:r>
              <a:rPr lang="en-US" sz="3900" dirty="0" err="1"/>
              <a:t>bia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</a:t>
            </a:r>
            <a:r>
              <a:rPr lang="en-US" sz="3900" dirty="0" err="1"/>
              <a:t>zummi</a:t>
            </a:r>
            <a:r>
              <a:rPr lang="en-US" sz="3900" dirty="0"/>
              <a:t> ka </a:t>
            </a:r>
            <a:r>
              <a:rPr lang="en-US" sz="3900" dirty="0" err="1"/>
              <a:t>si</a:t>
            </a:r>
            <a:r>
              <a:rPr lang="en-US" sz="3900" dirty="0"/>
              <a:t>, </a:t>
            </a:r>
            <a:r>
              <a:rPr lang="en-US" sz="3900" dirty="0" err="1"/>
              <a:t>Tling</a:t>
            </a:r>
            <a:r>
              <a:rPr lang="en-US" sz="3900" dirty="0"/>
              <a:t> le </a:t>
            </a:r>
            <a:r>
              <a:rPr lang="en-US" sz="3900" dirty="0" err="1"/>
              <a:t>fek</a:t>
            </a:r>
            <a:r>
              <a:rPr lang="en-US" sz="3900" dirty="0"/>
              <a:t> </a:t>
            </a:r>
            <a:r>
              <a:rPr lang="en-US" sz="3900" dirty="0" err="1"/>
              <a:t>tein</a:t>
            </a:r>
            <a:r>
              <a:rPr lang="en-US" sz="3900" dirty="0"/>
              <a:t> ka </a:t>
            </a:r>
            <a:r>
              <a:rPr lang="en-US" sz="3900" dirty="0" err="1"/>
              <a:t>zumh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6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Ka </a:t>
            </a:r>
            <a:r>
              <a:rPr lang="en-US" sz="3900" dirty="0" err="1"/>
              <a:t>sualnak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cung</a:t>
            </a:r>
            <a:r>
              <a:rPr lang="en-US" sz="3900" dirty="0"/>
              <a:t> ka chuan, Amah </a:t>
            </a:r>
            <a:r>
              <a:rPr lang="en-US" sz="3900" dirty="0" err="1"/>
              <a:t>thi</a:t>
            </a:r>
            <a:r>
              <a:rPr lang="en-US" sz="3900" dirty="0"/>
              <a:t> in a ka </a:t>
            </a:r>
            <a:r>
              <a:rPr lang="en-US" sz="3900" dirty="0" err="1"/>
              <a:t>tawl</a:t>
            </a:r>
            <a:r>
              <a:rPr lang="en-US" sz="3900" dirty="0"/>
              <a:t>, </a:t>
            </a:r>
            <a:r>
              <a:rPr lang="en-US" sz="3900" dirty="0" err="1"/>
              <a:t>Keimah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ka </a:t>
            </a:r>
            <a:r>
              <a:rPr lang="en-US" sz="3900" dirty="0" err="1"/>
              <a:t>thianter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</a:t>
            </a:r>
            <a:r>
              <a:rPr lang="en-US" sz="3900" dirty="0" err="1"/>
              <a:t>Vancung</a:t>
            </a:r>
            <a:r>
              <a:rPr lang="en-US" sz="3900" dirty="0"/>
              <a:t> a ka </a:t>
            </a:r>
            <a:r>
              <a:rPr lang="en-US" sz="3900" dirty="0" err="1"/>
              <a:t>kalpi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6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A </a:t>
            </a:r>
            <a:r>
              <a:rPr lang="en-US" sz="3900" dirty="0" err="1"/>
              <a:t>bia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</a:t>
            </a:r>
            <a:r>
              <a:rPr lang="en-US" sz="3900" dirty="0" err="1"/>
              <a:t>zummi</a:t>
            </a:r>
            <a:r>
              <a:rPr lang="en-US" sz="3900" dirty="0"/>
              <a:t> ka </a:t>
            </a:r>
            <a:r>
              <a:rPr lang="en-US" sz="3900" dirty="0" err="1"/>
              <a:t>si</a:t>
            </a:r>
            <a:r>
              <a:rPr lang="en-US" sz="3900" dirty="0"/>
              <a:t>, </a:t>
            </a:r>
            <a:r>
              <a:rPr lang="en-US" sz="3900" dirty="0" err="1"/>
              <a:t>Tling</a:t>
            </a:r>
            <a:r>
              <a:rPr lang="en-US" sz="3900" dirty="0"/>
              <a:t> le </a:t>
            </a:r>
            <a:r>
              <a:rPr lang="en-US" sz="3900" dirty="0" err="1"/>
              <a:t>fek</a:t>
            </a:r>
            <a:r>
              <a:rPr lang="en-US" sz="3900" dirty="0"/>
              <a:t> </a:t>
            </a:r>
            <a:r>
              <a:rPr lang="en-US" sz="3900" dirty="0" err="1"/>
              <a:t>tein</a:t>
            </a:r>
            <a:r>
              <a:rPr lang="en-US" sz="3900" dirty="0"/>
              <a:t> ka </a:t>
            </a:r>
            <a:r>
              <a:rPr lang="en-US" sz="3900" dirty="0" err="1"/>
              <a:t>zumh</a:t>
            </a:r>
            <a:r>
              <a:rPr lang="en-US" sz="3900" dirty="0"/>
              <a:t>, A </a:t>
            </a:r>
            <a:r>
              <a:rPr lang="en-US" sz="3900" dirty="0" err="1"/>
              <a:t>bia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</a:t>
            </a:r>
            <a:r>
              <a:rPr lang="en-US" sz="3900" dirty="0" err="1"/>
              <a:t>zummi</a:t>
            </a:r>
            <a:r>
              <a:rPr lang="en-US" sz="3900" dirty="0"/>
              <a:t> ka </a:t>
            </a:r>
            <a:r>
              <a:rPr lang="en-US" sz="3900" dirty="0" err="1"/>
              <a:t>si</a:t>
            </a:r>
            <a:r>
              <a:rPr lang="en-US" sz="3900" dirty="0"/>
              <a:t>, </a:t>
            </a:r>
            <a:r>
              <a:rPr lang="en-US" sz="3900" dirty="0" err="1"/>
              <a:t>Tling</a:t>
            </a:r>
            <a:r>
              <a:rPr lang="en-US" sz="3900" dirty="0"/>
              <a:t> le </a:t>
            </a:r>
            <a:r>
              <a:rPr lang="en-US" sz="3900" dirty="0" err="1"/>
              <a:t>fek</a:t>
            </a:r>
            <a:r>
              <a:rPr lang="en-US" sz="3900" dirty="0"/>
              <a:t> </a:t>
            </a:r>
            <a:r>
              <a:rPr lang="en-US" sz="3900" dirty="0" err="1"/>
              <a:t>tein</a:t>
            </a:r>
            <a:r>
              <a:rPr lang="en-US" sz="3900" dirty="0"/>
              <a:t> ka </a:t>
            </a:r>
            <a:r>
              <a:rPr lang="en-US" sz="3900" dirty="0" err="1"/>
              <a:t>zumh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6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Ka </a:t>
            </a:r>
            <a:r>
              <a:rPr lang="en-US" sz="3900" dirty="0" err="1"/>
              <a:t>ralchiatnak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ka </a:t>
            </a:r>
            <a:r>
              <a:rPr lang="en-US" sz="3900" dirty="0" err="1"/>
              <a:t>pek</a:t>
            </a:r>
            <a:r>
              <a:rPr lang="en-US" sz="3900" dirty="0"/>
              <a:t>, amah </a:t>
            </a:r>
            <a:r>
              <a:rPr lang="en-US" sz="3900" dirty="0" err="1"/>
              <a:t>kha</a:t>
            </a:r>
            <a:r>
              <a:rPr lang="en-US" sz="3900" dirty="0"/>
              <a:t> ka </a:t>
            </a:r>
            <a:r>
              <a:rPr lang="en-US" sz="3900" dirty="0" err="1"/>
              <a:t>hngatchan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</a:t>
            </a:r>
            <a:r>
              <a:rPr lang="en-US" sz="3900" dirty="0" err="1"/>
              <a:t>Khuamui</a:t>
            </a:r>
            <a:r>
              <a:rPr lang="en-US" sz="3900" dirty="0"/>
              <a:t> lam ah ka um </a:t>
            </a:r>
            <a:r>
              <a:rPr lang="en-US" sz="3900" dirty="0" err="1"/>
              <a:t>nain</a:t>
            </a:r>
            <a:r>
              <a:rPr lang="en-US" sz="3900" dirty="0"/>
              <a:t>, A </a:t>
            </a:r>
            <a:r>
              <a:rPr lang="en-US" sz="3900" dirty="0" err="1"/>
              <a:t>ceunak</a:t>
            </a:r>
            <a:r>
              <a:rPr lang="en-US" sz="3900" dirty="0"/>
              <a:t> cu a maw lo.</a:t>
            </a:r>
          </a:p>
        </p:txBody>
      </p:sp>
    </p:spTree>
  </p:cSld>
  <p:clrMapOvr>
    <a:masterClrMapping/>
  </p:clrMapOvr>
</p:sld>
</file>

<file path=ppt/slides/slide26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A </a:t>
            </a:r>
            <a:r>
              <a:rPr lang="en-US" sz="3900" dirty="0" err="1"/>
              <a:t>bia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</a:t>
            </a:r>
            <a:r>
              <a:rPr lang="en-US" sz="3900" dirty="0" err="1"/>
              <a:t>zummi</a:t>
            </a:r>
            <a:r>
              <a:rPr lang="en-US" sz="3900" dirty="0"/>
              <a:t> ka </a:t>
            </a:r>
            <a:r>
              <a:rPr lang="en-US" sz="3900" dirty="0" err="1"/>
              <a:t>si</a:t>
            </a:r>
            <a:r>
              <a:rPr lang="en-US" sz="3900" dirty="0"/>
              <a:t>, </a:t>
            </a:r>
            <a:r>
              <a:rPr lang="en-US" sz="3900" dirty="0" err="1"/>
              <a:t>Tling</a:t>
            </a:r>
            <a:r>
              <a:rPr lang="en-US" sz="3900" dirty="0"/>
              <a:t> le </a:t>
            </a:r>
            <a:r>
              <a:rPr lang="en-US" sz="3900" dirty="0" err="1"/>
              <a:t>fek</a:t>
            </a:r>
            <a:r>
              <a:rPr lang="en-US" sz="3900" dirty="0"/>
              <a:t> </a:t>
            </a:r>
            <a:r>
              <a:rPr lang="en-US" sz="3900" dirty="0" err="1"/>
              <a:t>tein</a:t>
            </a:r>
            <a:r>
              <a:rPr lang="en-US" sz="3900" dirty="0"/>
              <a:t> ka </a:t>
            </a:r>
            <a:r>
              <a:rPr lang="en-US" sz="3900" dirty="0" err="1"/>
              <a:t>zumh</a:t>
            </a:r>
            <a:r>
              <a:rPr lang="en-US" sz="3900" dirty="0"/>
              <a:t>, A </a:t>
            </a:r>
            <a:r>
              <a:rPr lang="en-US" sz="3900" dirty="0" err="1"/>
              <a:t>bia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</a:t>
            </a:r>
            <a:r>
              <a:rPr lang="en-US" sz="3900" dirty="0" err="1"/>
              <a:t>zummi</a:t>
            </a:r>
            <a:r>
              <a:rPr lang="en-US" sz="3900" dirty="0"/>
              <a:t> ka </a:t>
            </a:r>
            <a:r>
              <a:rPr lang="en-US" sz="3900" dirty="0" err="1"/>
              <a:t>si</a:t>
            </a:r>
            <a:r>
              <a:rPr lang="en-US" sz="3900" dirty="0"/>
              <a:t>, </a:t>
            </a:r>
            <a:r>
              <a:rPr lang="en-US" sz="3900" dirty="0" err="1"/>
              <a:t>Tling</a:t>
            </a:r>
            <a:r>
              <a:rPr lang="en-US" sz="3900" dirty="0"/>
              <a:t> le </a:t>
            </a:r>
            <a:r>
              <a:rPr lang="en-US" sz="3900" dirty="0" err="1"/>
              <a:t>fek</a:t>
            </a:r>
            <a:r>
              <a:rPr lang="en-US" sz="3900" dirty="0"/>
              <a:t> </a:t>
            </a:r>
            <a:r>
              <a:rPr lang="en-US" sz="3900" dirty="0" err="1"/>
              <a:t>tein</a:t>
            </a:r>
            <a:r>
              <a:rPr lang="en-US" sz="3900" dirty="0"/>
              <a:t> ka </a:t>
            </a:r>
            <a:r>
              <a:rPr lang="en-US" sz="3900" dirty="0" err="1"/>
              <a:t>zumh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6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Ka </a:t>
            </a:r>
            <a:r>
              <a:rPr lang="en-US" sz="3900" dirty="0" err="1"/>
              <a:t>tha-nuamnak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ka </a:t>
            </a:r>
            <a:r>
              <a:rPr lang="en-US" sz="3900" dirty="0" err="1"/>
              <a:t>pek</a:t>
            </a:r>
            <a:r>
              <a:rPr lang="en-US" sz="3900" dirty="0"/>
              <a:t>, </a:t>
            </a:r>
            <a:r>
              <a:rPr lang="en-US" sz="3900" dirty="0" err="1"/>
              <a:t>Kaa</a:t>
            </a:r>
            <a:r>
              <a:rPr lang="en-US" sz="3900" dirty="0"/>
              <a:t> </a:t>
            </a:r>
            <a:r>
              <a:rPr lang="en-US" sz="3900" dirty="0" err="1"/>
              <a:t>lawmhnak</a:t>
            </a:r>
            <a:r>
              <a:rPr lang="en-US" sz="3900" dirty="0"/>
              <a:t> </a:t>
            </a:r>
            <a:r>
              <a:rPr lang="en-US" sz="3900" dirty="0" err="1"/>
              <a:t>Bawipa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; </a:t>
            </a:r>
            <a:r>
              <a:rPr lang="en-US" sz="3900" dirty="0" err="1"/>
              <a:t>Vawlei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 </a:t>
            </a:r>
            <a:r>
              <a:rPr lang="en-US" sz="3900" dirty="0" err="1"/>
              <a:t>Bawipa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, Ka </a:t>
            </a:r>
            <a:r>
              <a:rPr lang="en-US" sz="3900" dirty="0" err="1"/>
              <a:t>tummi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</a:t>
            </a:r>
            <a:r>
              <a:rPr lang="en-US" sz="3900" dirty="0" err="1"/>
              <a:t>ngeih</a:t>
            </a:r>
            <a:r>
              <a:rPr lang="en-US" sz="3900" dirty="0"/>
              <a:t> </a:t>
            </a:r>
            <a:r>
              <a:rPr lang="en-US" sz="3900" dirty="0" err="1"/>
              <a:t>dih</a:t>
            </a:r>
            <a:r>
              <a:rPr lang="en-US" sz="3900" dirty="0"/>
              <a:t>;</a:t>
            </a:r>
          </a:p>
        </p:txBody>
      </p:sp>
    </p:spTree>
  </p:cSld>
  <p:clrMapOvr>
    <a:masterClrMapping/>
  </p:clrMapOvr>
</p:sld>
</file>

<file path=ppt/slides/slide26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A </a:t>
            </a:r>
            <a:r>
              <a:rPr lang="en-US" sz="3900" dirty="0" err="1"/>
              <a:t>bia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</a:t>
            </a:r>
            <a:r>
              <a:rPr lang="en-US" sz="3900" dirty="0" err="1"/>
              <a:t>zummi</a:t>
            </a:r>
            <a:r>
              <a:rPr lang="en-US" sz="3900" dirty="0"/>
              <a:t> ka </a:t>
            </a:r>
            <a:r>
              <a:rPr lang="en-US" sz="3900" dirty="0" err="1"/>
              <a:t>si</a:t>
            </a:r>
            <a:r>
              <a:rPr lang="en-US" sz="3900" dirty="0"/>
              <a:t>, </a:t>
            </a:r>
            <a:r>
              <a:rPr lang="en-US" sz="3900" dirty="0" err="1"/>
              <a:t>Tling</a:t>
            </a:r>
            <a:r>
              <a:rPr lang="en-US" sz="3900" dirty="0"/>
              <a:t> le </a:t>
            </a:r>
            <a:r>
              <a:rPr lang="en-US" sz="3900" dirty="0" err="1"/>
              <a:t>fek</a:t>
            </a:r>
            <a:r>
              <a:rPr lang="en-US" sz="3900" dirty="0"/>
              <a:t> </a:t>
            </a:r>
            <a:r>
              <a:rPr lang="en-US" sz="3900" dirty="0" err="1"/>
              <a:t>tein</a:t>
            </a:r>
            <a:r>
              <a:rPr lang="en-US" sz="3900" dirty="0"/>
              <a:t> ka </a:t>
            </a:r>
            <a:r>
              <a:rPr lang="en-US" sz="3900" dirty="0" err="1"/>
              <a:t>zumh</a:t>
            </a:r>
            <a:r>
              <a:rPr lang="en-US" sz="3900" dirty="0"/>
              <a:t>, A </a:t>
            </a:r>
            <a:r>
              <a:rPr lang="en-US" sz="3900" dirty="0" err="1"/>
              <a:t>bia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</a:t>
            </a:r>
            <a:r>
              <a:rPr lang="en-US" sz="3900" dirty="0" err="1"/>
              <a:t>zummi</a:t>
            </a:r>
            <a:r>
              <a:rPr lang="en-US" sz="3900" dirty="0"/>
              <a:t> ka </a:t>
            </a:r>
            <a:r>
              <a:rPr lang="en-US" sz="3900" dirty="0" err="1"/>
              <a:t>si</a:t>
            </a:r>
            <a:r>
              <a:rPr lang="en-US" sz="3900" dirty="0"/>
              <a:t>, </a:t>
            </a:r>
            <a:r>
              <a:rPr lang="en-US" sz="3900" dirty="0" err="1"/>
              <a:t>Tling</a:t>
            </a:r>
            <a:r>
              <a:rPr lang="en-US" sz="3900" dirty="0"/>
              <a:t> le </a:t>
            </a:r>
            <a:r>
              <a:rPr lang="en-US" sz="3900" dirty="0" err="1"/>
              <a:t>fek</a:t>
            </a:r>
            <a:r>
              <a:rPr lang="en-US" sz="3900" dirty="0"/>
              <a:t> </a:t>
            </a:r>
            <a:r>
              <a:rPr lang="en-US" sz="3900" dirty="0" err="1"/>
              <a:t>tein</a:t>
            </a:r>
            <a:r>
              <a:rPr lang="en-US" sz="3900" dirty="0"/>
              <a:t> ka </a:t>
            </a:r>
            <a:r>
              <a:rPr lang="en-US" sz="3900" dirty="0" err="1"/>
              <a:t>zumh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6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5. Ka </a:t>
            </a:r>
            <a:r>
              <a:rPr lang="en-US" sz="3900" dirty="0" err="1"/>
              <a:t>zeizong</a:t>
            </a:r>
            <a:r>
              <a:rPr lang="en-US" sz="3900" dirty="0"/>
              <a:t> </a:t>
            </a:r>
            <a:r>
              <a:rPr lang="en-US" sz="3900" dirty="0" err="1"/>
              <a:t>te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ka </a:t>
            </a:r>
            <a:r>
              <a:rPr lang="en-US" sz="3900" dirty="0" err="1"/>
              <a:t>pek</a:t>
            </a:r>
            <a:r>
              <a:rPr lang="en-US" sz="3900" dirty="0"/>
              <a:t>, Ka </a:t>
            </a:r>
            <a:r>
              <a:rPr lang="en-US" sz="3900" dirty="0" err="1"/>
              <a:t>pum</a:t>
            </a:r>
            <a:r>
              <a:rPr lang="en-US" sz="3900" dirty="0"/>
              <a:t> le ka </a:t>
            </a:r>
            <a:r>
              <a:rPr lang="en-US" sz="3900" dirty="0" err="1"/>
              <a:t>thlarau</a:t>
            </a:r>
            <a:r>
              <a:rPr lang="en-US" sz="3900" dirty="0"/>
              <a:t> </a:t>
            </a:r>
            <a:r>
              <a:rPr lang="en-US" sz="3900" dirty="0" err="1"/>
              <a:t>zong</a:t>
            </a:r>
            <a:r>
              <a:rPr lang="en-US" sz="3900" dirty="0"/>
              <a:t>, Ka </a:t>
            </a:r>
            <a:r>
              <a:rPr lang="en-US" sz="3900" dirty="0" err="1"/>
              <a:t>ngeihmi</a:t>
            </a:r>
            <a:r>
              <a:rPr lang="en-US" sz="3900" dirty="0"/>
              <a:t> le ka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laimi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ka </a:t>
            </a:r>
            <a:r>
              <a:rPr lang="en-US" sz="3900" dirty="0" err="1"/>
              <a:t>chanh</a:t>
            </a:r>
            <a:r>
              <a:rPr lang="en-US" sz="3900" dirty="0"/>
              <a:t> </a:t>
            </a:r>
            <a:r>
              <a:rPr lang="en-US" sz="3900" dirty="0" err="1"/>
              <a:t>dih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6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A </a:t>
            </a:r>
            <a:r>
              <a:rPr lang="en-US" sz="3900" dirty="0" err="1"/>
              <a:t>bia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</a:t>
            </a:r>
            <a:r>
              <a:rPr lang="en-US" sz="3900" dirty="0" err="1"/>
              <a:t>zummi</a:t>
            </a:r>
            <a:r>
              <a:rPr lang="en-US" sz="3900" dirty="0"/>
              <a:t> ka </a:t>
            </a:r>
            <a:r>
              <a:rPr lang="en-US" sz="3900" dirty="0" err="1"/>
              <a:t>si</a:t>
            </a:r>
            <a:r>
              <a:rPr lang="en-US" sz="3900" dirty="0"/>
              <a:t>, </a:t>
            </a:r>
            <a:r>
              <a:rPr lang="en-US" sz="3900" dirty="0" err="1"/>
              <a:t>Tling</a:t>
            </a:r>
            <a:r>
              <a:rPr lang="en-US" sz="3900" dirty="0"/>
              <a:t> le </a:t>
            </a:r>
            <a:r>
              <a:rPr lang="en-US" sz="3900" dirty="0" err="1"/>
              <a:t>fek</a:t>
            </a:r>
            <a:r>
              <a:rPr lang="en-US" sz="3900" dirty="0"/>
              <a:t> </a:t>
            </a:r>
            <a:r>
              <a:rPr lang="en-US" sz="3900" dirty="0" err="1"/>
              <a:t>tein</a:t>
            </a:r>
            <a:r>
              <a:rPr lang="en-US" sz="3900" dirty="0"/>
              <a:t> ka </a:t>
            </a:r>
            <a:r>
              <a:rPr lang="en-US" sz="3900" dirty="0" err="1"/>
              <a:t>zumh</a:t>
            </a:r>
            <a:r>
              <a:rPr lang="en-US" sz="3900" dirty="0"/>
              <a:t>, A </a:t>
            </a:r>
            <a:r>
              <a:rPr lang="en-US" sz="3900" dirty="0" err="1"/>
              <a:t>bia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</a:t>
            </a:r>
            <a:r>
              <a:rPr lang="en-US" sz="3900" dirty="0" err="1"/>
              <a:t>zummi</a:t>
            </a:r>
            <a:r>
              <a:rPr lang="en-US" sz="3900" dirty="0"/>
              <a:t> ka </a:t>
            </a:r>
            <a:r>
              <a:rPr lang="en-US" sz="3900" dirty="0" err="1"/>
              <a:t>si</a:t>
            </a:r>
            <a:r>
              <a:rPr lang="en-US" sz="3900" dirty="0"/>
              <a:t>, </a:t>
            </a:r>
            <a:r>
              <a:rPr lang="en-US" sz="3900" dirty="0" err="1"/>
              <a:t>Tling</a:t>
            </a:r>
            <a:r>
              <a:rPr lang="en-US" sz="3900" dirty="0"/>
              <a:t> le </a:t>
            </a:r>
            <a:r>
              <a:rPr lang="en-US" sz="3900" dirty="0" err="1"/>
              <a:t>fek</a:t>
            </a:r>
            <a:r>
              <a:rPr lang="en-US" sz="3900" dirty="0"/>
              <a:t> </a:t>
            </a:r>
            <a:r>
              <a:rPr lang="en-US" sz="3900" dirty="0" err="1"/>
              <a:t>tein</a:t>
            </a:r>
            <a:r>
              <a:rPr lang="en-US" sz="3900" dirty="0"/>
              <a:t> ka </a:t>
            </a:r>
            <a:r>
              <a:rPr lang="en-US" sz="3900" dirty="0" err="1"/>
              <a:t>zumh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6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26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324. ZUM TUAH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F</a:t>
            </a:r>
          </a:p>
        </p:txBody>
      </p:sp>
    </p:spTree>
  </p:cSld>
  <p:clrMapOvr>
    <a:masterClrMapping/>
  </p:clrMapOvr>
</p:sld>
</file>

<file path=ppt/slides/slide26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Zum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zummi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zum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Dohnak</a:t>
            </a:r>
            <a:r>
              <a:rPr lang="en-US" sz="3900" dirty="0"/>
              <a:t> </a:t>
            </a:r>
            <a:r>
              <a:rPr lang="en-US" sz="3900" dirty="0" err="1"/>
              <a:t>saupi</a:t>
            </a:r>
            <a:r>
              <a:rPr lang="en-US" sz="3900" dirty="0"/>
              <a:t> </a:t>
            </a:r>
            <a:r>
              <a:rPr lang="en-US" sz="3900" dirty="0" err="1"/>
              <a:t>hmanhseh</a:t>
            </a:r>
            <a:r>
              <a:rPr lang="en-US" sz="3900" dirty="0"/>
              <a:t>, </a:t>
            </a:r>
            <a:r>
              <a:rPr lang="en-US" sz="3900" dirty="0" err="1"/>
              <a:t>Nannih</a:t>
            </a:r>
            <a:r>
              <a:rPr lang="en-US" sz="3900" dirty="0"/>
              <a:t> </a:t>
            </a:r>
            <a:r>
              <a:rPr lang="en-US" sz="3900" dirty="0" err="1"/>
              <a:t>nan</a:t>
            </a:r>
            <a:r>
              <a:rPr lang="en-US" sz="3900" dirty="0"/>
              <a:t> </a:t>
            </a:r>
            <a:r>
              <a:rPr lang="en-US" sz="3900" dirty="0" err="1"/>
              <a:t>luat</a:t>
            </a:r>
            <a:r>
              <a:rPr lang="en-US" sz="3900" dirty="0"/>
              <a:t> </a:t>
            </a:r>
            <a:r>
              <a:rPr lang="en-US" sz="3900" dirty="0" err="1"/>
              <a:t>kho</a:t>
            </a:r>
            <a:r>
              <a:rPr lang="en-US" sz="3900" dirty="0"/>
              <a:t> </a:t>
            </a:r>
            <a:r>
              <a:rPr lang="en-US" sz="3900" dirty="0" err="1"/>
              <a:t>te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bawmhnak</a:t>
            </a:r>
            <a:r>
              <a:rPr lang="en-US" sz="3900" dirty="0"/>
              <a:t> </a:t>
            </a:r>
            <a:r>
              <a:rPr lang="en-US" sz="3900" dirty="0" err="1"/>
              <a:t>thawngin</a:t>
            </a:r>
            <a:r>
              <a:rPr lang="en-US" sz="3900" dirty="0"/>
              <a:t>. CHO: </a:t>
            </a:r>
            <a:r>
              <a:rPr lang="en-US" sz="3900" dirty="0" err="1"/>
              <a:t>Zum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zum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Ningti</a:t>
            </a:r>
            <a:r>
              <a:rPr lang="en-US" sz="3900" dirty="0"/>
              <a:t> </a:t>
            </a:r>
            <a:r>
              <a:rPr lang="en-US" sz="3900" dirty="0" err="1"/>
              <a:t>khuamui</a:t>
            </a:r>
            <a:r>
              <a:rPr lang="en-US" sz="3900" dirty="0"/>
              <a:t> </a:t>
            </a:r>
            <a:r>
              <a:rPr lang="en-US" sz="3900" dirty="0" err="1"/>
              <a:t>hmanh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, </a:t>
            </a:r>
            <a:r>
              <a:rPr lang="en-US" sz="3900" dirty="0" err="1"/>
              <a:t>Zum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zum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Deirel</a:t>
            </a:r>
            <a:r>
              <a:rPr lang="en-US" sz="3900" dirty="0"/>
              <a:t> a </a:t>
            </a:r>
            <a:r>
              <a:rPr lang="en-US" sz="3900" dirty="0" err="1"/>
              <a:t>chuak</a:t>
            </a:r>
            <a:r>
              <a:rPr lang="en-US" sz="3900" dirty="0"/>
              <a:t> </a:t>
            </a:r>
            <a:r>
              <a:rPr lang="en-US" sz="3900" dirty="0" err="1"/>
              <a:t>deng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6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Zum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ral</a:t>
            </a:r>
            <a:r>
              <a:rPr lang="en-US" sz="3900" dirty="0"/>
              <a:t> an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dum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</a:t>
            </a:r>
            <a:r>
              <a:rPr lang="en-US" sz="3900" dirty="0" err="1"/>
              <a:t>Tukforhnak</a:t>
            </a:r>
            <a:r>
              <a:rPr lang="en-US" sz="3900" dirty="0"/>
              <a:t> a </a:t>
            </a:r>
            <a:r>
              <a:rPr lang="en-US" sz="3900" dirty="0" err="1"/>
              <a:t>tamko</a:t>
            </a:r>
            <a:r>
              <a:rPr lang="en-US" sz="3900" dirty="0"/>
              <a:t>;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bawmh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Lam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palhnak</a:t>
            </a:r>
            <a:r>
              <a:rPr lang="en-US" sz="3900" dirty="0"/>
              <a:t> </a:t>
            </a:r>
            <a:r>
              <a:rPr lang="en-US" sz="3900" dirty="0" err="1"/>
              <a:t>hnga</a:t>
            </a:r>
            <a:r>
              <a:rPr lang="en-US" sz="3900" dirty="0"/>
              <a:t> lo.</a:t>
            </a:r>
          </a:p>
        </p:txBody>
      </p:sp>
    </p:spTree>
  </p:cSld>
  <p:clrMapOvr>
    <a:masterClrMapping/>
  </p:clrMapOvr>
</p:sld>
</file>

<file path=ppt/slides/slide26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khamh</a:t>
            </a:r>
            <a:r>
              <a:rPr lang="en-US" sz="3900" dirty="0"/>
              <a:t> </a:t>
            </a:r>
            <a:r>
              <a:rPr lang="en-US" sz="3900" dirty="0" err="1"/>
              <a:t>khawh</a:t>
            </a:r>
            <a:r>
              <a:rPr lang="en-US" sz="3900" dirty="0"/>
              <a:t>, Kan </a:t>
            </a:r>
            <a:r>
              <a:rPr lang="en-US" sz="3900" dirty="0" err="1"/>
              <a:t>hawitha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; </a:t>
            </a:r>
            <a:r>
              <a:rPr lang="en-US" sz="3900" dirty="0" err="1"/>
              <a:t>Zum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zummi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zum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A </a:t>
            </a:r>
            <a:r>
              <a:rPr lang="en-US" sz="3900" dirty="0" err="1"/>
              <a:t>dongh</a:t>
            </a:r>
            <a:r>
              <a:rPr lang="en-US" sz="3900" dirty="0"/>
              <a:t> </a:t>
            </a:r>
            <a:r>
              <a:rPr lang="en-US" sz="3900" dirty="0" err="1"/>
              <a:t>tiang</a:t>
            </a:r>
            <a:r>
              <a:rPr lang="en-US" sz="3900" dirty="0"/>
              <a:t> in </a:t>
            </a:r>
            <a:r>
              <a:rPr lang="en-US" sz="3900" dirty="0" err="1"/>
              <a:t>zum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6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26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325. VAILAMTAH VAN LAM A SI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</a:t>
            </a:r>
            <a:r>
              <a:rPr lang="en-US" sz="3900" dirty="0" err="1"/>
              <a:t>Ab</a:t>
            </a:r>
            <a:endParaRPr lang="en-US" sz="3900" dirty="0"/>
          </a:p>
        </p:txBody>
      </p:sp>
    </p:spTree>
  </p:cSld>
  <p:clrMapOvr>
    <a:masterClrMapping/>
  </p:clrMapOvr>
</p:sld>
</file>

<file path=ppt/slides/slide26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Vancung</a:t>
            </a:r>
            <a:r>
              <a:rPr lang="en-US" sz="3900" dirty="0"/>
              <a:t> </a:t>
            </a:r>
            <a:r>
              <a:rPr lang="en-US" sz="3900" dirty="0" err="1"/>
              <a:t>khua</a:t>
            </a:r>
            <a:r>
              <a:rPr lang="en-US" sz="3900" dirty="0"/>
              <a:t> </a:t>
            </a:r>
            <a:r>
              <a:rPr lang="en-US" sz="3900" dirty="0" err="1"/>
              <a:t>vailam-tah</a:t>
            </a:r>
            <a:r>
              <a:rPr lang="en-US" sz="3900" dirty="0"/>
              <a:t> lam in </a:t>
            </a:r>
            <a:r>
              <a:rPr lang="en-US" sz="3900" dirty="0" err="1"/>
              <a:t>kal</a:t>
            </a:r>
            <a:r>
              <a:rPr lang="en-US" sz="3900" dirty="0"/>
              <a:t> a </a:t>
            </a:r>
            <a:r>
              <a:rPr lang="en-US" sz="3900" dirty="0" err="1"/>
              <a:t>herh</a:t>
            </a:r>
            <a:r>
              <a:rPr lang="en-US" sz="3900" dirty="0"/>
              <a:t>, Hi </a:t>
            </a:r>
            <a:r>
              <a:rPr lang="en-US" sz="3900" dirty="0" err="1"/>
              <a:t>hlei</a:t>
            </a:r>
            <a:r>
              <a:rPr lang="en-US" sz="3900" dirty="0"/>
              <a:t> lam dang a um lo. A </a:t>
            </a:r>
            <a:r>
              <a:rPr lang="en-US" sz="3900" dirty="0" err="1"/>
              <a:t>Ceumi</a:t>
            </a:r>
            <a:r>
              <a:rPr lang="en-US" sz="3900" dirty="0"/>
              <a:t> </a:t>
            </a:r>
            <a:r>
              <a:rPr lang="en-US" sz="3900" dirty="0" err="1"/>
              <a:t>Kutka</a:t>
            </a:r>
            <a:r>
              <a:rPr lang="en-US" sz="3900" dirty="0"/>
              <a:t> ka </a:t>
            </a:r>
            <a:r>
              <a:rPr lang="en-US" sz="3900" dirty="0" err="1"/>
              <a:t>phan</a:t>
            </a:r>
            <a:r>
              <a:rPr lang="en-US" sz="3900" dirty="0"/>
              <a:t> bal </a:t>
            </a:r>
            <a:r>
              <a:rPr lang="en-US" sz="3900" dirty="0" err="1"/>
              <a:t>lai</a:t>
            </a:r>
            <a:r>
              <a:rPr lang="en-US" sz="3900" dirty="0"/>
              <a:t> lo, </a:t>
            </a:r>
            <a:r>
              <a:rPr lang="en-US" sz="3900" dirty="0" err="1"/>
              <a:t>Vailam-tah</a:t>
            </a:r>
            <a:r>
              <a:rPr lang="en-US" sz="3900" dirty="0"/>
              <a:t> lam </a:t>
            </a:r>
            <a:r>
              <a:rPr lang="en-US" sz="3900" dirty="0" err="1"/>
              <a:t>zulh</a:t>
            </a:r>
            <a:r>
              <a:rPr lang="en-US" sz="3900" dirty="0"/>
              <a:t> lo </a:t>
            </a:r>
            <a:r>
              <a:rPr lang="en-US" sz="3900" dirty="0" err="1"/>
              <a:t>ahcun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6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Vailam-tah</a:t>
            </a:r>
            <a:r>
              <a:rPr lang="en-US" sz="3900" dirty="0"/>
              <a:t> van lam a </a:t>
            </a:r>
            <a:r>
              <a:rPr lang="en-US" sz="3900" dirty="0" err="1"/>
              <a:t>si</a:t>
            </a:r>
            <a:r>
              <a:rPr lang="en-US" sz="3900" dirty="0"/>
              <a:t>, (a </a:t>
            </a:r>
            <a:r>
              <a:rPr lang="en-US" sz="3900" dirty="0" err="1"/>
              <a:t>si</a:t>
            </a:r>
            <a:r>
              <a:rPr lang="en-US" sz="3900" dirty="0"/>
              <a:t>) </a:t>
            </a:r>
            <a:r>
              <a:rPr lang="en-US" sz="3900" dirty="0" err="1"/>
              <a:t>Vailam-tah</a:t>
            </a:r>
            <a:r>
              <a:rPr lang="en-US" sz="3900" dirty="0"/>
              <a:t> van lam a </a:t>
            </a:r>
            <a:r>
              <a:rPr lang="en-US" sz="3900" dirty="0" err="1"/>
              <a:t>si</a:t>
            </a:r>
            <a:r>
              <a:rPr lang="en-US" sz="3900" dirty="0"/>
              <a:t> (a </a:t>
            </a:r>
            <a:r>
              <a:rPr lang="en-US" sz="3900" dirty="0" err="1"/>
              <a:t>si</a:t>
            </a:r>
            <a:r>
              <a:rPr lang="en-US" sz="3900" dirty="0"/>
              <a:t>) </a:t>
            </a:r>
            <a:r>
              <a:rPr lang="en-US" sz="3900" dirty="0" err="1"/>
              <a:t>Keimah</a:t>
            </a:r>
            <a:r>
              <a:rPr lang="en-US" sz="3900" dirty="0"/>
              <a:t> </a:t>
            </a:r>
            <a:r>
              <a:rPr lang="en-US" sz="3900" dirty="0" err="1"/>
              <a:t>zulh</a:t>
            </a:r>
            <a:r>
              <a:rPr lang="en-US" sz="3900" dirty="0"/>
              <a:t> </a:t>
            </a:r>
            <a:r>
              <a:rPr lang="en-US" sz="3900" dirty="0" err="1"/>
              <a:t>awkah</a:t>
            </a:r>
            <a:r>
              <a:rPr lang="en-US" sz="3900" dirty="0"/>
              <a:t> </a:t>
            </a:r>
            <a:r>
              <a:rPr lang="en-US" sz="3900" dirty="0" err="1"/>
              <a:t>lunglawmhnak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, </a:t>
            </a:r>
            <a:r>
              <a:rPr lang="en-US" sz="3900" dirty="0" err="1"/>
              <a:t>Vailam-tah</a:t>
            </a:r>
            <a:r>
              <a:rPr lang="en-US" sz="3900" dirty="0"/>
              <a:t> van lam a </a:t>
            </a:r>
            <a:r>
              <a:rPr lang="en-US" sz="3900" dirty="0" err="1"/>
              <a:t>si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6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Thi</a:t>
            </a:r>
            <a:r>
              <a:rPr lang="en-US" sz="3900" dirty="0"/>
              <a:t> </a:t>
            </a:r>
            <a:r>
              <a:rPr lang="en-US" sz="3900" dirty="0" err="1"/>
              <a:t>thehmi</a:t>
            </a:r>
            <a:r>
              <a:rPr lang="en-US" sz="3900" dirty="0"/>
              <a:t> lam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keimah</a:t>
            </a:r>
            <a:r>
              <a:rPr lang="en-US" sz="3900" dirty="0"/>
              <a:t> </a:t>
            </a:r>
            <a:r>
              <a:rPr lang="en-US" sz="3900" dirty="0" err="1"/>
              <a:t>kal</a:t>
            </a:r>
            <a:r>
              <a:rPr lang="en-US" sz="3900" dirty="0"/>
              <a:t> </a:t>
            </a:r>
            <a:r>
              <a:rPr lang="en-US" sz="3900" dirty="0" err="1"/>
              <a:t>awk</a:t>
            </a:r>
            <a:r>
              <a:rPr lang="en-US" sz="3900" dirty="0"/>
              <a:t> a </a:t>
            </a:r>
            <a:r>
              <a:rPr lang="en-US" sz="3900" dirty="0" err="1"/>
              <a:t>herh</a:t>
            </a:r>
            <a:r>
              <a:rPr lang="en-US" sz="3900" dirty="0"/>
              <a:t>, </a:t>
            </a:r>
            <a:r>
              <a:rPr lang="en-US" sz="3900" dirty="0" err="1"/>
              <a:t>Khamhtu</a:t>
            </a:r>
            <a:r>
              <a:rPr lang="en-US" sz="3900" dirty="0"/>
              <a:t> a </a:t>
            </a:r>
            <a:r>
              <a:rPr lang="en-US" sz="3900" dirty="0" err="1"/>
              <a:t>kal</a:t>
            </a:r>
            <a:r>
              <a:rPr lang="en-US" sz="3900" dirty="0"/>
              <a:t> </a:t>
            </a:r>
            <a:r>
              <a:rPr lang="en-US" sz="3900" dirty="0" err="1"/>
              <a:t>cangnak</a:t>
            </a:r>
            <a:r>
              <a:rPr lang="en-US" sz="3900" dirty="0"/>
              <a:t> lam. A </a:t>
            </a:r>
            <a:r>
              <a:rPr lang="en-US" sz="3900" dirty="0" err="1"/>
              <a:t>cung</a:t>
            </a:r>
            <a:r>
              <a:rPr lang="en-US" sz="3900" dirty="0"/>
              <a:t> </a:t>
            </a:r>
            <a:r>
              <a:rPr lang="en-US" sz="3900" dirty="0" err="1"/>
              <a:t>sannak</a:t>
            </a:r>
            <a:r>
              <a:rPr lang="en-US" sz="3900" dirty="0"/>
              <a:t> </a:t>
            </a:r>
            <a:r>
              <a:rPr lang="en-US" sz="3900" dirty="0" err="1"/>
              <a:t>khua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ka </a:t>
            </a:r>
            <a:r>
              <a:rPr lang="en-US" sz="3900" dirty="0" err="1"/>
              <a:t>kai</a:t>
            </a:r>
            <a:r>
              <a:rPr lang="en-US" sz="3900" dirty="0"/>
              <a:t> </a:t>
            </a:r>
            <a:r>
              <a:rPr lang="en-US" sz="3900" dirty="0" err="1"/>
              <a:t>ahcun</a:t>
            </a:r>
            <a:r>
              <a:rPr lang="en-US" sz="3900" dirty="0"/>
              <a:t>, </a:t>
            </a:r>
            <a:r>
              <a:rPr lang="en-US" sz="3900" dirty="0" err="1"/>
              <a:t>Pathian</a:t>
            </a:r>
            <a:r>
              <a:rPr lang="en-US" sz="3900" dirty="0"/>
              <a:t> he ka </a:t>
            </a:r>
            <a:r>
              <a:rPr lang="en-US" sz="3900" dirty="0" err="1"/>
              <a:t>thlarau</a:t>
            </a:r>
            <a:r>
              <a:rPr lang="en-US" sz="3900" dirty="0"/>
              <a:t> a um.</a:t>
            </a:r>
          </a:p>
        </p:txBody>
      </p:sp>
    </p:spTree>
  </p:cSld>
  <p:clrMapOvr>
    <a:masterClrMapping/>
  </p:clrMapOvr>
</p:sld>
</file>

<file path=ppt/slides/slide26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Vailam-tah</a:t>
            </a:r>
            <a:r>
              <a:rPr lang="en-US" sz="3900" dirty="0"/>
              <a:t> van lam a </a:t>
            </a:r>
            <a:r>
              <a:rPr lang="en-US" sz="3900" dirty="0" err="1"/>
              <a:t>si</a:t>
            </a:r>
            <a:r>
              <a:rPr lang="en-US" sz="3900" dirty="0"/>
              <a:t>, (a </a:t>
            </a:r>
            <a:r>
              <a:rPr lang="en-US" sz="3900" dirty="0" err="1"/>
              <a:t>si</a:t>
            </a:r>
            <a:r>
              <a:rPr lang="en-US" sz="3900" dirty="0"/>
              <a:t>) </a:t>
            </a:r>
            <a:r>
              <a:rPr lang="en-US" sz="3900" dirty="0" err="1"/>
              <a:t>Vailam-tah</a:t>
            </a:r>
            <a:r>
              <a:rPr lang="en-US" sz="3900" dirty="0"/>
              <a:t> van lam a </a:t>
            </a:r>
            <a:r>
              <a:rPr lang="en-US" sz="3900" dirty="0" err="1"/>
              <a:t>si</a:t>
            </a:r>
            <a:r>
              <a:rPr lang="en-US" sz="3900" dirty="0"/>
              <a:t> (a </a:t>
            </a:r>
            <a:r>
              <a:rPr lang="en-US" sz="3900" dirty="0" err="1"/>
              <a:t>si</a:t>
            </a:r>
            <a:r>
              <a:rPr lang="en-US" sz="3900" dirty="0"/>
              <a:t>) </a:t>
            </a:r>
            <a:r>
              <a:rPr lang="en-US" sz="3900" dirty="0" err="1"/>
              <a:t>Keimah</a:t>
            </a:r>
            <a:r>
              <a:rPr lang="en-US" sz="3900" dirty="0"/>
              <a:t> </a:t>
            </a:r>
            <a:r>
              <a:rPr lang="en-US" sz="3900" dirty="0" err="1"/>
              <a:t>zulh</a:t>
            </a:r>
            <a:r>
              <a:rPr lang="en-US" sz="3900" dirty="0"/>
              <a:t> </a:t>
            </a:r>
            <a:r>
              <a:rPr lang="en-US" sz="3900" dirty="0" err="1"/>
              <a:t>awkah</a:t>
            </a:r>
            <a:r>
              <a:rPr lang="en-US" sz="3900" dirty="0"/>
              <a:t> </a:t>
            </a:r>
            <a:r>
              <a:rPr lang="en-US" sz="3900" dirty="0" err="1"/>
              <a:t>lunglawmhnak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, </a:t>
            </a:r>
            <a:r>
              <a:rPr lang="en-US" sz="3900" dirty="0" err="1"/>
              <a:t>Vailam-tah</a:t>
            </a:r>
            <a:r>
              <a:rPr lang="en-US" sz="3900" dirty="0"/>
              <a:t> van lam a </a:t>
            </a:r>
            <a:r>
              <a:rPr lang="en-US" sz="3900" dirty="0" err="1"/>
              <a:t>si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6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Hi </a:t>
            </a:r>
            <a:r>
              <a:rPr lang="en-US" sz="3900" dirty="0" err="1"/>
              <a:t>vawlei</a:t>
            </a:r>
            <a:r>
              <a:rPr lang="en-US" sz="3900" dirty="0"/>
              <a:t> </a:t>
            </a:r>
            <a:r>
              <a:rPr lang="en-US" sz="3900" dirty="0" err="1"/>
              <a:t>cung</a:t>
            </a:r>
            <a:r>
              <a:rPr lang="en-US" sz="3900" dirty="0"/>
              <a:t> in </a:t>
            </a:r>
            <a:r>
              <a:rPr lang="en-US" sz="3900" dirty="0" err="1"/>
              <a:t>keimah</a:t>
            </a:r>
            <a:r>
              <a:rPr lang="en-US" sz="3900" dirty="0"/>
              <a:t> ka </a:t>
            </a:r>
            <a:r>
              <a:rPr lang="en-US" sz="3900" dirty="0" err="1"/>
              <a:t>kal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Zeitik</a:t>
            </a:r>
            <a:r>
              <a:rPr lang="en-US" sz="3900" dirty="0"/>
              <a:t> </a:t>
            </a:r>
            <a:r>
              <a:rPr lang="en-US" sz="3900" dirty="0" err="1"/>
              <a:t>hmanh</a:t>
            </a:r>
            <a:r>
              <a:rPr lang="en-US" sz="3900" dirty="0"/>
              <a:t> </a:t>
            </a:r>
            <a:r>
              <a:rPr lang="en-US" sz="3900" dirty="0" err="1"/>
              <a:t>kir</a:t>
            </a:r>
            <a:r>
              <a:rPr lang="en-US" sz="3900" dirty="0"/>
              <a:t> </a:t>
            </a:r>
            <a:r>
              <a:rPr lang="en-US" sz="3900" dirty="0" err="1"/>
              <a:t>ti</a:t>
            </a:r>
            <a:r>
              <a:rPr lang="en-US" sz="3900" dirty="0"/>
              <a:t> loin. Ka inn ka </a:t>
            </a:r>
            <a:r>
              <a:rPr lang="en-US" sz="3900" dirty="0" err="1"/>
              <a:t>kawl</a:t>
            </a:r>
            <a:r>
              <a:rPr lang="en-US" sz="3900" dirty="0"/>
              <a:t>,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"Ra!" a </a:t>
            </a:r>
            <a:r>
              <a:rPr lang="en-US" sz="3900" dirty="0" err="1"/>
              <a:t>ti</a:t>
            </a:r>
            <a:r>
              <a:rPr lang="en-US" sz="3900" dirty="0"/>
              <a:t>, </a:t>
            </a:r>
            <a:r>
              <a:rPr lang="en-US" sz="3900" dirty="0" err="1"/>
              <a:t>Khi</a:t>
            </a:r>
            <a:r>
              <a:rPr lang="en-US" sz="3900" dirty="0"/>
              <a:t> </a:t>
            </a:r>
            <a:r>
              <a:rPr lang="en-US" sz="3900" dirty="0" err="1"/>
              <a:t>innka</a:t>
            </a:r>
            <a:r>
              <a:rPr lang="en-US" sz="3900" dirty="0"/>
              <a:t> in a ka </a:t>
            </a:r>
            <a:r>
              <a:rPr lang="en-US" sz="3900" dirty="0" err="1"/>
              <a:t>hngah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6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Vailam-tah</a:t>
            </a:r>
            <a:r>
              <a:rPr lang="en-US" sz="3900" dirty="0"/>
              <a:t> van lam a </a:t>
            </a:r>
            <a:r>
              <a:rPr lang="en-US" sz="3900" dirty="0" err="1"/>
              <a:t>si</a:t>
            </a:r>
            <a:r>
              <a:rPr lang="en-US" sz="3900" dirty="0"/>
              <a:t>, (a </a:t>
            </a:r>
            <a:r>
              <a:rPr lang="en-US" sz="3900" dirty="0" err="1"/>
              <a:t>si</a:t>
            </a:r>
            <a:r>
              <a:rPr lang="en-US" sz="3900" dirty="0"/>
              <a:t>) </a:t>
            </a:r>
            <a:r>
              <a:rPr lang="en-US" sz="3900" dirty="0" err="1"/>
              <a:t>Vailam-tah</a:t>
            </a:r>
            <a:r>
              <a:rPr lang="en-US" sz="3900" dirty="0"/>
              <a:t> van lam a </a:t>
            </a:r>
            <a:r>
              <a:rPr lang="en-US" sz="3900" dirty="0" err="1"/>
              <a:t>si</a:t>
            </a:r>
            <a:r>
              <a:rPr lang="en-US" sz="3900" dirty="0"/>
              <a:t> (a </a:t>
            </a:r>
            <a:r>
              <a:rPr lang="en-US" sz="3900" dirty="0" err="1"/>
              <a:t>si</a:t>
            </a:r>
            <a:r>
              <a:rPr lang="en-US" sz="3900" dirty="0"/>
              <a:t>) </a:t>
            </a:r>
            <a:r>
              <a:rPr lang="en-US" sz="3900" dirty="0" err="1"/>
              <a:t>Keimah</a:t>
            </a:r>
            <a:r>
              <a:rPr lang="en-US" sz="3900" dirty="0"/>
              <a:t> </a:t>
            </a:r>
            <a:r>
              <a:rPr lang="en-US" sz="3900" dirty="0" err="1"/>
              <a:t>zulh</a:t>
            </a:r>
            <a:r>
              <a:rPr lang="en-US" sz="3900" dirty="0"/>
              <a:t> </a:t>
            </a:r>
            <a:r>
              <a:rPr lang="en-US" sz="3900" dirty="0" err="1"/>
              <a:t>awkah</a:t>
            </a:r>
            <a:r>
              <a:rPr lang="en-US" sz="3900" dirty="0"/>
              <a:t> </a:t>
            </a:r>
            <a:r>
              <a:rPr lang="en-US" sz="3900" dirty="0" err="1"/>
              <a:t>lunglawmhnak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, </a:t>
            </a:r>
            <a:r>
              <a:rPr lang="en-US" sz="3900" dirty="0" err="1"/>
              <a:t>Vailam-tah</a:t>
            </a:r>
            <a:r>
              <a:rPr lang="en-US" sz="3900" dirty="0"/>
              <a:t> van lam a </a:t>
            </a:r>
            <a:r>
              <a:rPr lang="en-US" sz="3900" dirty="0" err="1"/>
              <a:t>si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6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26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326. HMAI TONH IN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Bb</a:t>
            </a:r>
          </a:p>
        </p:txBody>
      </p:sp>
    </p:spTree>
  </p:cSld>
  <p:clrMapOvr>
    <a:masterClrMapping/>
  </p:clrMapOvr>
</p:sld>
</file>

<file path=ppt/slides/slide26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Hmaitonh</a:t>
            </a:r>
            <a:r>
              <a:rPr lang="en-US" sz="3900" dirty="0"/>
              <a:t> in ka </a:t>
            </a:r>
            <a:r>
              <a:rPr lang="en-US" sz="3900" dirty="0" err="1"/>
              <a:t>khamhtu</a:t>
            </a:r>
            <a:r>
              <a:rPr lang="en-US" sz="3900" dirty="0"/>
              <a:t> </a:t>
            </a:r>
            <a:r>
              <a:rPr lang="en-US" sz="3900" dirty="0" err="1"/>
              <a:t>Khrih</a:t>
            </a:r>
            <a:r>
              <a:rPr lang="en-US" sz="3900" dirty="0"/>
              <a:t> cu, Ka hoi </a:t>
            </a:r>
            <a:r>
              <a:rPr lang="en-US" sz="3900" dirty="0" err="1"/>
              <a:t>kho</a:t>
            </a:r>
            <a:r>
              <a:rPr lang="en-US" sz="3900" dirty="0"/>
              <a:t> </a:t>
            </a:r>
            <a:r>
              <a:rPr lang="en-US" sz="3900" dirty="0" err="1"/>
              <a:t>ve</a:t>
            </a:r>
            <a:r>
              <a:rPr lang="en-US" sz="3900" dirty="0"/>
              <a:t> </a:t>
            </a:r>
            <a:r>
              <a:rPr lang="en-US" sz="3900" dirty="0" err="1"/>
              <a:t>te</a:t>
            </a:r>
            <a:r>
              <a:rPr lang="en-US" sz="3900" dirty="0"/>
              <a:t> </a:t>
            </a:r>
            <a:r>
              <a:rPr lang="en-US" sz="3900" dirty="0" err="1"/>
              <a:t>hnga</a:t>
            </a:r>
            <a:r>
              <a:rPr lang="en-US" sz="3900" dirty="0"/>
              <a:t> maw, A ka </a:t>
            </a:r>
            <a:r>
              <a:rPr lang="en-US" sz="3900" dirty="0" err="1"/>
              <a:t>lak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 ka hoi </a:t>
            </a:r>
            <a:r>
              <a:rPr lang="en-US" sz="3900" dirty="0" err="1"/>
              <a:t>lai</a:t>
            </a:r>
            <a:r>
              <a:rPr lang="en-US" sz="3900" dirty="0"/>
              <a:t>, Kei ca a </a:t>
            </a:r>
            <a:r>
              <a:rPr lang="en-US" sz="3900" dirty="0" err="1"/>
              <a:t>thimi</a:t>
            </a:r>
            <a:r>
              <a:rPr lang="en-US" sz="3900" dirty="0"/>
              <a:t> </a:t>
            </a:r>
            <a:r>
              <a:rPr lang="en-US" sz="3900" dirty="0" err="1"/>
              <a:t>Khrih</a:t>
            </a:r>
            <a:r>
              <a:rPr lang="en-US" sz="3900" dirty="0"/>
              <a:t> cu.</a:t>
            </a:r>
          </a:p>
        </p:txBody>
      </p:sp>
    </p:spTree>
  </p:cSld>
  <p:clrMapOvr>
    <a:masterClrMapping/>
  </p:clrMapOvr>
</p:sld>
</file>

<file path=ppt/slides/slide26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Hmaitonh</a:t>
            </a:r>
            <a:r>
              <a:rPr lang="en-US" sz="3900" dirty="0"/>
              <a:t> in ka hoi </a:t>
            </a:r>
            <a:r>
              <a:rPr lang="en-US" sz="3900" dirty="0" err="1"/>
              <a:t>khawh</a:t>
            </a:r>
            <a:r>
              <a:rPr lang="en-US" sz="3900" dirty="0"/>
              <a:t> </a:t>
            </a:r>
            <a:r>
              <a:rPr lang="en-US" sz="3900" dirty="0" err="1"/>
              <a:t>te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Arfi</a:t>
            </a:r>
            <a:r>
              <a:rPr lang="en-US" sz="3900" dirty="0"/>
              <a:t> </a:t>
            </a:r>
            <a:r>
              <a:rPr lang="en-US" sz="3900" dirty="0" err="1"/>
              <a:t>pinlei</a:t>
            </a:r>
            <a:r>
              <a:rPr lang="en-US" sz="3900" dirty="0"/>
              <a:t> van ah </a:t>
            </a:r>
            <a:r>
              <a:rPr lang="en-US" sz="3900" dirty="0" err="1"/>
              <a:t>khin</a:t>
            </a:r>
            <a:r>
              <a:rPr lang="en-US" sz="3900" dirty="0"/>
              <a:t>, </a:t>
            </a:r>
            <a:r>
              <a:rPr lang="en-US" sz="3900" dirty="0" err="1"/>
              <a:t>Hmaitonh</a:t>
            </a:r>
            <a:r>
              <a:rPr lang="en-US" sz="3900" dirty="0"/>
              <a:t> in a </a:t>
            </a:r>
            <a:r>
              <a:rPr lang="en-US" sz="3900" dirty="0" err="1"/>
              <a:t>suparnak</a:t>
            </a:r>
            <a:r>
              <a:rPr lang="en-US" sz="3900" dirty="0"/>
              <a:t> he, Ka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te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</a:t>
            </a:r>
            <a:r>
              <a:rPr lang="en-US" sz="3900" dirty="0" err="1"/>
              <a:t>tu</a:t>
            </a:r>
            <a:r>
              <a:rPr lang="en-US" sz="3900" dirty="0"/>
              <a:t> </a:t>
            </a:r>
            <a:r>
              <a:rPr lang="en-US" sz="3900" dirty="0" err="1"/>
              <a:t>hnuah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6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Zumhnak</a:t>
            </a:r>
            <a:r>
              <a:rPr lang="en-US" sz="3900" dirty="0"/>
              <a:t> </a:t>
            </a:r>
            <a:r>
              <a:rPr lang="en-US" sz="3900" dirty="0" err="1"/>
              <a:t>lawngin</a:t>
            </a:r>
            <a:r>
              <a:rPr lang="en-US" sz="3900" dirty="0"/>
              <a:t> </a:t>
            </a:r>
            <a:r>
              <a:rPr lang="en-US" sz="3900" dirty="0" err="1"/>
              <a:t>atu</a:t>
            </a:r>
            <a:r>
              <a:rPr lang="en-US" sz="3900" dirty="0"/>
              <a:t> ka </a:t>
            </a:r>
            <a:r>
              <a:rPr lang="en-US" sz="3900" dirty="0" err="1"/>
              <a:t>hmuh</a:t>
            </a:r>
            <a:r>
              <a:rPr lang="en-US" sz="3900" dirty="0"/>
              <a:t>, </a:t>
            </a:r>
            <a:r>
              <a:rPr lang="en-US" sz="3900" dirty="0" err="1"/>
              <a:t>Muihnak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phen</a:t>
            </a:r>
            <a:r>
              <a:rPr lang="en-US" sz="3900" dirty="0"/>
              <a:t> </a:t>
            </a:r>
            <a:r>
              <a:rPr lang="en-US" sz="3900" dirty="0" err="1"/>
              <a:t>hmanhseh</a:t>
            </a:r>
            <a:r>
              <a:rPr lang="en-US" sz="3900" dirty="0"/>
              <a:t> law, </a:t>
            </a:r>
            <a:r>
              <a:rPr lang="en-US" sz="3900" dirty="0" err="1"/>
              <a:t>Siseh</a:t>
            </a:r>
            <a:r>
              <a:rPr lang="en-US" sz="3900" dirty="0"/>
              <a:t> Ni sung </a:t>
            </a:r>
            <a:r>
              <a:rPr lang="en-US" sz="3900" dirty="0" err="1"/>
              <a:t>bik</a:t>
            </a:r>
            <a:r>
              <a:rPr lang="en-US" sz="3900" dirty="0"/>
              <a:t> a </a:t>
            </a:r>
            <a:r>
              <a:rPr lang="en-US" sz="3900" dirty="0" err="1"/>
              <a:t>ra</a:t>
            </a:r>
            <a:r>
              <a:rPr lang="en-US" sz="3900" dirty="0"/>
              <a:t> </a:t>
            </a:r>
            <a:r>
              <a:rPr lang="en-US" sz="3900" dirty="0" err="1"/>
              <a:t>lio</a:t>
            </a:r>
            <a:r>
              <a:rPr lang="en-US" sz="3900" dirty="0"/>
              <a:t>, A </a:t>
            </a:r>
            <a:r>
              <a:rPr lang="en-US" sz="3900" dirty="0" err="1"/>
              <a:t>sunpar</a:t>
            </a:r>
            <a:r>
              <a:rPr lang="en-US" sz="3900" dirty="0"/>
              <a:t> </a:t>
            </a:r>
            <a:r>
              <a:rPr lang="en-US" sz="3900" dirty="0" err="1"/>
              <a:t>lianhngannak</a:t>
            </a:r>
            <a:r>
              <a:rPr lang="en-US" sz="3900" dirty="0"/>
              <a:t> he.</a:t>
            </a:r>
          </a:p>
        </p:txBody>
      </p:sp>
    </p:spTree>
  </p:cSld>
  <p:clrMapOvr>
    <a:masterClrMapping/>
  </p:clrMapOvr>
</p:sld>
</file>

<file path=ppt/slides/slide26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Hmaitonh</a:t>
            </a:r>
            <a:r>
              <a:rPr lang="en-US" sz="3900" dirty="0"/>
              <a:t> in ka hoi </a:t>
            </a:r>
            <a:r>
              <a:rPr lang="en-US" sz="3900" dirty="0" err="1"/>
              <a:t>khawh</a:t>
            </a:r>
            <a:r>
              <a:rPr lang="en-US" sz="3900" dirty="0"/>
              <a:t> </a:t>
            </a:r>
            <a:r>
              <a:rPr lang="en-US" sz="3900" dirty="0" err="1"/>
              <a:t>te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Arfi</a:t>
            </a:r>
            <a:r>
              <a:rPr lang="en-US" sz="3900" dirty="0"/>
              <a:t> </a:t>
            </a:r>
            <a:r>
              <a:rPr lang="en-US" sz="3900" dirty="0" err="1"/>
              <a:t>pinlei</a:t>
            </a:r>
            <a:r>
              <a:rPr lang="en-US" sz="3900" dirty="0"/>
              <a:t> van ah </a:t>
            </a:r>
            <a:r>
              <a:rPr lang="en-US" sz="3900" dirty="0" err="1"/>
              <a:t>khin</a:t>
            </a:r>
            <a:r>
              <a:rPr lang="en-US" sz="3900" dirty="0"/>
              <a:t>, </a:t>
            </a:r>
            <a:r>
              <a:rPr lang="en-US" sz="3900" dirty="0" err="1"/>
              <a:t>Hmaitonh</a:t>
            </a:r>
            <a:r>
              <a:rPr lang="en-US" sz="3900" dirty="0"/>
              <a:t> in a </a:t>
            </a:r>
            <a:r>
              <a:rPr lang="en-US" sz="3900" dirty="0" err="1"/>
              <a:t>suparnak</a:t>
            </a:r>
            <a:r>
              <a:rPr lang="en-US" sz="3900" dirty="0"/>
              <a:t> he, Ka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te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</a:t>
            </a:r>
            <a:r>
              <a:rPr lang="en-US" sz="3900" dirty="0" err="1"/>
              <a:t>tu</a:t>
            </a:r>
            <a:r>
              <a:rPr lang="en-US" sz="3900" dirty="0"/>
              <a:t> </a:t>
            </a:r>
            <a:r>
              <a:rPr lang="en-US" sz="3900" dirty="0" err="1"/>
              <a:t>hnuah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6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Zeitluk</a:t>
            </a:r>
            <a:r>
              <a:rPr lang="en-US" sz="3900" dirty="0"/>
              <a:t> </a:t>
            </a:r>
            <a:r>
              <a:rPr lang="en-US" sz="3900" dirty="0" err="1"/>
              <a:t>thanuamnak</a:t>
            </a:r>
            <a:r>
              <a:rPr lang="en-US" sz="3900" dirty="0"/>
              <a:t> </a:t>
            </a:r>
            <a:r>
              <a:rPr lang="en-US" sz="3900" dirty="0" err="1"/>
              <a:t>dah</a:t>
            </a:r>
            <a:r>
              <a:rPr lang="en-US" sz="3900" dirty="0"/>
              <a:t>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Ngaihchiat</a:t>
            </a:r>
            <a:r>
              <a:rPr lang="en-US" sz="3900" dirty="0"/>
              <a:t> </a:t>
            </a:r>
            <a:r>
              <a:rPr lang="en-US" sz="3900" dirty="0" err="1"/>
              <a:t>sifah</a:t>
            </a:r>
            <a:r>
              <a:rPr lang="en-US" sz="3900" dirty="0"/>
              <a:t> </a:t>
            </a:r>
            <a:r>
              <a:rPr lang="en-US" sz="3900" dirty="0" err="1"/>
              <a:t>loh</a:t>
            </a:r>
            <a:r>
              <a:rPr lang="en-US" sz="3900" dirty="0"/>
              <a:t> </a:t>
            </a:r>
            <a:r>
              <a:rPr lang="en-US" sz="3900" dirty="0" err="1"/>
              <a:t>tik</a:t>
            </a:r>
            <a:r>
              <a:rPr lang="en-US" sz="3900" dirty="0"/>
              <a:t> ah, Lam </a:t>
            </a:r>
            <a:r>
              <a:rPr lang="en-US" sz="3900" dirty="0" err="1"/>
              <a:t>kawi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 </a:t>
            </a:r>
            <a:r>
              <a:rPr lang="en-US" sz="3900" dirty="0" err="1"/>
              <a:t>samh</a:t>
            </a:r>
            <a:r>
              <a:rPr lang="en-US" sz="3900" dirty="0"/>
              <a:t> an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Muihnak</a:t>
            </a:r>
            <a:r>
              <a:rPr lang="en-US" sz="3900" dirty="0"/>
              <a:t> </a:t>
            </a:r>
            <a:r>
              <a:rPr lang="en-US" sz="3900" dirty="0" err="1"/>
              <a:t>zong</a:t>
            </a:r>
            <a:r>
              <a:rPr lang="en-US" sz="3900" dirty="0"/>
              <a:t> a um </a:t>
            </a:r>
            <a:r>
              <a:rPr lang="en-US" sz="3900" dirty="0" err="1"/>
              <a:t>lai</a:t>
            </a:r>
            <a:r>
              <a:rPr lang="en-US" sz="3900" dirty="0"/>
              <a:t> lo.</a:t>
            </a:r>
          </a:p>
        </p:txBody>
      </p:sp>
    </p:spTree>
  </p:cSld>
  <p:clrMapOvr>
    <a:masterClrMapping/>
  </p:clrMapOvr>
</p:sld>
</file>

<file path=ppt/slides/slide26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Hmaitonh</a:t>
            </a:r>
            <a:r>
              <a:rPr lang="en-US" sz="3900" dirty="0"/>
              <a:t> in ka hoi </a:t>
            </a:r>
            <a:r>
              <a:rPr lang="en-US" sz="3900" dirty="0" err="1"/>
              <a:t>khawh</a:t>
            </a:r>
            <a:r>
              <a:rPr lang="en-US" sz="3900" dirty="0"/>
              <a:t> </a:t>
            </a:r>
            <a:r>
              <a:rPr lang="en-US" sz="3900" dirty="0" err="1"/>
              <a:t>te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Arfi</a:t>
            </a:r>
            <a:r>
              <a:rPr lang="en-US" sz="3900" dirty="0"/>
              <a:t> </a:t>
            </a:r>
            <a:r>
              <a:rPr lang="en-US" sz="3900" dirty="0" err="1"/>
              <a:t>pinlei</a:t>
            </a:r>
            <a:r>
              <a:rPr lang="en-US" sz="3900" dirty="0"/>
              <a:t> van ah </a:t>
            </a:r>
            <a:r>
              <a:rPr lang="en-US" sz="3900" dirty="0" err="1"/>
              <a:t>khin</a:t>
            </a:r>
            <a:r>
              <a:rPr lang="en-US" sz="3900" dirty="0"/>
              <a:t>, </a:t>
            </a:r>
            <a:r>
              <a:rPr lang="en-US" sz="3900" dirty="0" err="1"/>
              <a:t>Hmaitonh</a:t>
            </a:r>
            <a:r>
              <a:rPr lang="en-US" sz="3900" dirty="0"/>
              <a:t> in a </a:t>
            </a:r>
            <a:r>
              <a:rPr lang="en-US" sz="3900" dirty="0" err="1"/>
              <a:t>suparnak</a:t>
            </a:r>
            <a:r>
              <a:rPr lang="en-US" sz="3900" dirty="0"/>
              <a:t> he, Ka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te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</a:t>
            </a:r>
            <a:r>
              <a:rPr lang="en-US" sz="3900" dirty="0" err="1"/>
              <a:t>tu</a:t>
            </a:r>
            <a:r>
              <a:rPr lang="en-US" sz="3900" dirty="0"/>
              <a:t> </a:t>
            </a:r>
            <a:r>
              <a:rPr lang="en-US" sz="3900" dirty="0" err="1"/>
              <a:t>hnuah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6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</a:t>
            </a:r>
            <a:r>
              <a:rPr lang="en-US" sz="3900" dirty="0" err="1"/>
              <a:t>Hmaitonh</a:t>
            </a:r>
            <a:r>
              <a:rPr lang="en-US" sz="3900" dirty="0"/>
              <a:t> in </a:t>
            </a:r>
            <a:r>
              <a:rPr lang="en-US" sz="3900" dirty="0" err="1"/>
              <a:t>tonnak</a:t>
            </a:r>
            <a:r>
              <a:rPr lang="en-US" sz="3900" dirty="0"/>
              <a:t> </a:t>
            </a:r>
            <a:r>
              <a:rPr lang="en-US" sz="3900" dirty="0" err="1"/>
              <a:t>caan</a:t>
            </a:r>
            <a:r>
              <a:rPr lang="en-US" sz="3900" dirty="0"/>
              <a:t> </a:t>
            </a:r>
            <a:r>
              <a:rPr lang="en-US" sz="3900" dirty="0" err="1"/>
              <a:t>nuam</a:t>
            </a:r>
            <a:r>
              <a:rPr lang="en-US" sz="3900" dirty="0"/>
              <a:t> </a:t>
            </a:r>
            <a:r>
              <a:rPr lang="en-US" sz="3900" dirty="0" err="1"/>
              <a:t>bik</a:t>
            </a:r>
            <a:r>
              <a:rPr lang="en-US" sz="3900" dirty="0"/>
              <a:t>, </a:t>
            </a:r>
            <a:r>
              <a:rPr lang="en-US" sz="3900" dirty="0" err="1"/>
              <a:t>Hmaitonh</a:t>
            </a:r>
            <a:r>
              <a:rPr lang="en-US" sz="3900" dirty="0"/>
              <a:t> in </a:t>
            </a:r>
            <a:r>
              <a:rPr lang="en-US" sz="3900" dirty="0" err="1"/>
              <a:t>hmuh</a:t>
            </a:r>
            <a:r>
              <a:rPr lang="en-US" sz="3900" dirty="0"/>
              <a:t> le </a:t>
            </a:r>
            <a:r>
              <a:rPr lang="en-US" sz="3900" dirty="0" err="1"/>
              <a:t>hngalh</a:t>
            </a:r>
            <a:r>
              <a:rPr lang="en-US" sz="3900" dirty="0"/>
              <a:t> </a:t>
            </a:r>
            <a:r>
              <a:rPr lang="en-US" sz="3900" dirty="0" err="1"/>
              <a:t>caan</a:t>
            </a:r>
            <a:r>
              <a:rPr lang="en-US" sz="3900" dirty="0"/>
              <a:t>, A ka </a:t>
            </a:r>
            <a:r>
              <a:rPr lang="en-US" sz="3900" dirty="0" err="1"/>
              <a:t>dawtu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Khrih</a:t>
            </a:r>
            <a:r>
              <a:rPr lang="en-US" sz="3900" dirty="0"/>
              <a:t> he, </a:t>
            </a:r>
            <a:r>
              <a:rPr lang="en-US" sz="3900" dirty="0" err="1"/>
              <a:t>Hmaitonh</a:t>
            </a:r>
            <a:r>
              <a:rPr lang="en-US" sz="3900" dirty="0"/>
              <a:t> in ton </a:t>
            </a:r>
            <a:r>
              <a:rPr lang="en-US" sz="3900" dirty="0" err="1"/>
              <a:t>caan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6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Hmaitonh</a:t>
            </a:r>
            <a:r>
              <a:rPr lang="en-US" sz="3900" dirty="0"/>
              <a:t> in ka hoi </a:t>
            </a:r>
            <a:r>
              <a:rPr lang="en-US" sz="3900" dirty="0" err="1"/>
              <a:t>khawh</a:t>
            </a:r>
            <a:r>
              <a:rPr lang="en-US" sz="3900" dirty="0"/>
              <a:t> </a:t>
            </a:r>
            <a:r>
              <a:rPr lang="en-US" sz="3900" dirty="0" err="1"/>
              <a:t>te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Arfi</a:t>
            </a:r>
            <a:r>
              <a:rPr lang="en-US" sz="3900" dirty="0"/>
              <a:t> </a:t>
            </a:r>
            <a:r>
              <a:rPr lang="en-US" sz="3900" dirty="0" err="1"/>
              <a:t>pinlei</a:t>
            </a:r>
            <a:r>
              <a:rPr lang="en-US" sz="3900" dirty="0"/>
              <a:t> van ah </a:t>
            </a:r>
            <a:r>
              <a:rPr lang="en-US" sz="3900" dirty="0" err="1"/>
              <a:t>khin</a:t>
            </a:r>
            <a:r>
              <a:rPr lang="en-US" sz="3900" dirty="0"/>
              <a:t>, </a:t>
            </a:r>
            <a:r>
              <a:rPr lang="en-US" sz="3900" dirty="0" err="1"/>
              <a:t>Hmaitonh</a:t>
            </a:r>
            <a:r>
              <a:rPr lang="en-US" sz="3900" dirty="0"/>
              <a:t> in a </a:t>
            </a:r>
            <a:r>
              <a:rPr lang="en-US" sz="3900" dirty="0" err="1"/>
              <a:t>suparnak</a:t>
            </a:r>
            <a:r>
              <a:rPr lang="en-US" sz="3900" dirty="0"/>
              <a:t> he, Ka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te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</a:t>
            </a:r>
            <a:r>
              <a:rPr lang="en-US" sz="3900" dirty="0" err="1"/>
              <a:t>tu</a:t>
            </a:r>
            <a:r>
              <a:rPr lang="en-US" sz="3900" dirty="0"/>
              <a:t> </a:t>
            </a:r>
            <a:r>
              <a:rPr lang="en-US" sz="3900" dirty="0" err="1"/>
              <a:t>hnuah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6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26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327. BAWIPA JESUH, NANGMAH KAN ZUMH</a:t>
            </a:r>
          </a:p>
          <a:p>
            <a:r>
              <a:rPr lang="en-US" sz="3900" dirty="0" err="1"/>
              <a:t>Doh</a:t>
            </a:r>
            <a:r>
              <a:rPr lang="en-US" sz="3900" dirty="0"/>
              <a:t> is Bb</a:t>
            </a:r>
          </a:p>
        </p:txBody>
      </p:sp>
    </p:spTree>
  </p:cSld>
  <p:clrMapOvr>
    <a:masterClrMapping/>
  </p:clrMapOvr>
</p:sld>
</file>

<file path=ppt/slides/slide26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zumh</a:t>
            </a:r>
            <a:r>
              <a:rPr lang="en-US" sz="3900" dirty="0"/>
              <a:t>,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lawng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zumh</a:t>
            </a:r>
            <a:r>
              <a:rPr lang="en-US" sz="3900" dirty="0"/>
              <a:t>, </a:t>
            </a:r>
            <a:r>
              <a:rPr lang="en-US" sz="3900" dirty="0" err="1"/>
              <a:t>Khamhnak</a:t>
            </a:r>
            <a:r>
              <a:rPr lang="en-US" sz="3900" dirty="0"/>
              <a:t> </a:t>
            </a:r>
            <a:r>
              <a:rPr lang="en-US" sz="3900" dirty="0" err="1"/>
              <a:t>tha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chim</a:t>
            </a:r>
            <a:r>
              <a:rPr lang="en-US" sz="3900" dirty="0"/>
              <a:t> </a:t>
            </a:r>
            <a:r>
              <a:rPr lang="en-US" sz="3900" dirty="0" err="1"/>
              <a:t>cangmi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, Ka </a:t>
            </a:r>
            <a:r>
              <a:rPr lang="en-US" sz="3900" dirty="0" err="1"/>
              <a:t>pe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6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Nang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zumh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lawng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zumh</a:t>
            </a:r>
            <a:r>
              <a:rPr lang="en-US" sz="3900" dirty="0"/>
              <a:t>;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lawng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zumh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lawng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zumh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6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Sual</a:t>
            </a:r>
            <a:r>
              <a:rPr lang="en-US" sz="3900" dirty="0"/>
              <a:t> </a:t>
            </a:r>
            <a:r>
              <a:rPr lang="en-US" sz="3900" dirty="0" err="1"/>
              <a:t>ngaih-thiamnak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hal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</a:t>
            </a:r>
            <a:r>
              <a:rPr lang="en-US" sz="3900" dirty="0" err="1"/>
              <a:t>Toidornak</a:t>
            </a:r>
            <a:r>
              <a:rPr lang="en-US" sz="3900" dirty="0"/>
              <a:t> </a:t>
            </a:r>
            <a:r>
              <a:rPr lang="en-US" sz="3900" dirty="0" err="1"/>
              <a:t>te</a:t>
            </a:r>
            <a:r>
              <a:rPr lang="en-US" sz="3900" dirty="0"/>
              <a:t> in, </a:t>
            </a:r>
            <a:r>
              <a:rPr lang="en-US" sz="3900" dirty="0" err="1"/>
              <a:t>Ngaih-thiamnak</a:t>
            </a:r>
            <a:r>
              <a:rPr lang="en-US" sz="3900" dirty="0"/>
              <a:t> le </a:t>
            </a:r>
            <a:r>
              <a:rPr lang="en-US" sz="3900" dirty="0" err="1"/>
              <a:t>vel-ngeihnak</a:t>
            </a:r>
            <a:r>
              <a:rPr lang="en-US" sz="3900" dirty="0"/>
              <a:t> in, Ka </a:t>
            </a:r>
            <a:r>
              <a:rPr lang="en-US" sz="3900" dirty="0" err="1"/>
              <a:t>pe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6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Nang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zumh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lawng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zumh</a:t>
            </a:r>
            <a:r>
              <a:rPr lang="en-US" sz="3900" dirty="0"/>
              <a:t>;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lawng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zumh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lawng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zumh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6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, ka </a:t>
            </a:r>
            <a:r>
              <a:rPr lang="en-US" sz="3900" dirty="0" err="1"/>
              <a:t>thianter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Na </a:t>
            </a:r>
            <a:r>
              <a:rPr lang="en-US" sz="3900" dirty="0" err="1"/>
              <a:t>thi</a:t>
            </a:r>
            <a:r>
              <a:rPr lang="en-US" sz="3900" dirty="0"/>
              <a:t> </a:t>
            </a:r>
            <a:r>
              <a:rPr lang="en-US" sz="3900" dirty="0" err="1"/>
              <a:t>thletmi</a:t>
            </a:r>
            <a:r>
              <a:rPr lang="en-US" sz="3900" dirty="0"/>
              <a:t> khan, Na ka </a:t>
            </a:r>
            <a:r>
              <a:rPr lang="en-US" sz="3900" dirty="0" err="1"/>
              <a:t>thianter</a:t>
            </a:r>
            <a:r>
              <a:rPr lang="en-US" sz="3900" dirty="0"/>
              <a:t> </a:t>
            </a:r>
            <a:r>
              <a:rPr lang="en-US" sz="3900" dirty="0" err="1"/>
              <a:t>khawh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ka </a:t>
            </a:r>
            <a:r>
              <a:rPr lang="en-US" sz="3900" dirty="0" err="1"/>
              <a:t>zumh</a:t>
            </a:r>
            <a:r>
              <a:rPr lang="en-US" sz="3900" dirty="0"/>
              <a:t>, Na </a:t>
            </a:r>
            <a:r>
              <a:rPr lang="en-US" sz="3900" dirty="0" err="1"/>
              <a:t>thi</a:t>
            </a:r>
            <a:r>
              <a:rPr lang="en-US" sz="3900" dirty="0"/>
              <a:t> in.</a:t>
            </a:r>
          </a:p>
        </p:txBody>
      </p:sp>
    </p:spTree>
  </p:cSld>
  <p:clrMapOvr>
    <a:masterClrMapping/>
  </p:clrMapOvr>
</p:sld>
</file>

<file path=ppt/slides/slide26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Nang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zumh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lawng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zumh</a:t>
            </a:r>
            <a:r>
              <a:rPr lang="en-US" sz="3900" dirty="0"/>
              <a:t>;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lawng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zumh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lawng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zumh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6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</a:t>
            </a:r>
            <a:r>
              <a:rPr lang="en-US" sz="3900" dirty="0" err="1"/>
              <a:t>Lungchung</a:t>
            </a:r>
            <a:r>
              <a:rPr lang="en-US" sz="3900" dirty="0"/>
              <a:t> </a:t>
            </a:r>
            <a:r>
              <a:rPr lang="en-US" sz="3900" dirty="0" err="1"/>
              <a:t>thawnnak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hal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rih</a:t>
            </a:r>
            <a:r>
              <a:rPr lang="en-US" sz="3900" dirty="0"/>
              <a:t>, Run ka </a:t>
            </a:r>
            <a:r>
              <a:rPr lang="en-US" sz="3900" dirty="0" err="1"/>
              <a:t>pe</a:t>
            </a:r>
            <a:r>
              <a:rPr lang="en-US" sz="3900" dirty="0"/>
              <a:t> </a:t>
            </a:r>
            <a:r>
              <a:rPr lang="en-US" sz="3900" dirty="0" err="1"/>
              <a:t>zungzal</a:t>
            </a:r>
            <a:r>
              <a:rPr lang="en-US" sz="3900" dirty="0"/>
              <a:t>; Na </a:t>
            </a:r>
            <a:r>
              <a:rPr lang="en-US" sz="3900" dirty="0" err="1"/>
              <a:t>biachim</a:t>
            </a:r>
            <a:r>
              <a:rPr lang="en-US" sz="3900" dirty="0"/>
              <a:t> </a:t>
            </a:r>
            <a:r>
              <a:rPr lang="en-US" sz="3900" dirty="0" err="1"/>
              <a:t>awk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chiah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, Ka </a:t>
            </a:r>
            <a:r>
              <a:rPr lang="en-US" sz="3900" dirty="0" err="1"/>
              <a:t>hngalhter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6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Nang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zumh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lawng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zumh</a:t>
            </a:r>
            <a:r>
              <a:rPr lang="en-US" sz="3900" dirty="0"/>
              <a:t>;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lawng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zumh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lawng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zumh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6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5.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duh, Ka </a:t>
            </a:r>
            <a:r>
              <a:rPr lang="en-US" sz="3900" dirty="0" err="1"/>
              <a:t>kal</a:t>
            </a:r>
            <a:r>
              <a:rPr lang="en-US" sz="3900" dirty="0"/>
              <a:t> </a:t>
            </a:r>
            <a:r>
              <a:rPr lang="en-US" sz="3900" dirty="0" err="1"/>
              <a:t>tak</a:t>
            </a:r>
            <a:r>
              <a:rPr lang="en-US" sz="3900" dirty="0"/>
              <a:t> </a:t>
            </a:r>
            <a:r>
              <a:rPr lang="en-US" sz="3900" dirty="0" err="1"/>
              <a:t>hin</a:t>
            </a:r>
            <a:r>
              <a:rPr lang="en-US" sz="3900" dirty="0"/>
              <a:t> </a:t>
            </a:r>
            <a:r>
              <a:rPr lang="en-US" sz="3900" dirty="0" err="1"/>
              <a:t>hlah</a:t>
            </a:r>
            <a:r>
              <a:rPr lang="en-US" sz="3900" dirty="0"/>
              <a:t>, </a:t>
            </a:r>
            <a:r>
              <a:rPr lang="en-US" sz="3900" dirty="0" err="1"/>
              <a:t>Zungzal</a:t>
            </a:r>
            <a:r>
              <a:rPr lang="en-US" sz="3900" dirty="0"/>
              <a:t> in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zulh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Ka </a:t>
            </a:r>
            <a:r>
              <a:rPr lang="en-US" sz="3900" dirty="0" err="1"/>
              <a:t>thih</a:t>
            </a:r>
            <a:r>
              <a:rPr lang="en-US" sz="3900" dirty="0"/>
              <a:t> </a:t>
            </a:r>
            <a:r>
              <a:rPr lang="en-US" sz="3900" dirty="0" err="1"/>
              <a:t>tiang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6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Nang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zumh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lawng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zumh</a:t>
            </a:r>
            <a:r>
              <a:rPr lang="en-US" sz="3900" dirty="0"/>
              <a:t>;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lawng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zumh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lawng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zumh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6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26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328. KA LAM JESUH A KA HMUHSAK</a:t>
            </a:r>
          </a:p>
          <a:p>
            <a:r>
              <a:rPr lang="en-US" sz="3900" dirty="0" err="1"/>
              <a:t>Doh</a:t>
            </a:r>
            <a:r>
              <a:rPr lang="en-US" sz="3900" dirty="0"/>
              <a:t> is </a:t>
            </a:r>
            <a:r>
              <a:rPr lang="en-US" sz="3900" dirty="0" err="1"/>
              <a:t>Ab</a:t>
            </a:r>
            <a:endParaRPr lang="en-US" sz="3900" dirty="0"/>
          </a:p>
        </p:txBody>
      </p:sp>
    </p:spTree>
  </p:cSld>
  <p:clrMapOvr>
    <a:masterClrMapping/>
  </p:clrMapOvr>
</p:sld>
</file>

<file path=ppt/slides/slide26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99818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600" dirty="0"/>
              <a:t>1. Ka lam </a:t>
            </a:r>
            <a:r>
              <a:rPr lang="en-US" sz="3600" dirty="0" err="1"/>
              <a:t>Jesuh</a:t>
            </a:r>
            <a:r>
              <a:rPr lang="en-US" sz="3600" dirty="0"/>
              <a:t> a ka </a:t>
            </a:r>
            <a:r>
              <a:rPr lang="en-US" sz="3600" dirty="0" err="1"/>
              <a:t>hmuhsak</a:t>
            </a:r>
            <a:r>
              <a:rPr lang="en-US" sz="3600" dirty="0"/>
              <a:t>, </a:t>
            </a:r>
            <a:r>
              <a:rPr lang="en-US" sz="3600" dirty="0" err="1"/>
              <a:t>Zei</a:t>
            </a:r>
            <a:r>
              <a:rPr lang="en-US" sz="3600" dirty="0"/>
              <a:t> </a:t>
            </a:r>
            <a:r>
              <a:rPr lang="en-US" sz="3600" dirty="0" err="1"/>
              <a:t>bia</a:t>
            </a:r>
            <a:r>
              <a:rPr lang="en-US" sz="3600" dirty="0"/>
              <a:t> </a:t>
            </a:r>
            <a:r>
              <a:rPr lang="en-US" sz="3600" dirty="0" err="1"/>
              <a:t>dah</a:t>
            </a:r>
            <a:r>
              <a:rPr lang="en-US" sz="3600" dirty="0"/>
              <a:t> ka </a:t>
            </a:r>
            <a:r>
              <a:rPr lang="en-US" sz="3600" dirty="0" err="1"/>
              <a:t>herh</a:t>
            </a:r>
            <a:r>
              <a:rPr lang="en-US" sz="3600" dirty="0"/>
              <a:t> </a:t>
            </a:r>
            <a:r>
              <a:rPr lang="en-US" sz="3600" dirty="0" err="1"/>
              <a:t>rih</a:t>
            </a:r>
            <a:r>
              <a:rPr lang="en-US" sz="3600" dirty="0"/>
              <a:t> </a:t>
            </a:r>
            <a:r>
              <a:rPr lang="en-US" sz="3600" dirty="0" err="1"/>
              <a:t>hnga</a:t>
            </a:r>
            <a:r>
              <a:rPr lang="en-US" sz="3600" dirty="0"/>
              <a:t>? Ka </a:t>
            </a:r>
            <a:r>
              <a:rPr lang="en-US" sz="3600" dirty="0" err="1"/>
              <a:t>lu</a:t>
            </a:r>
            <a:r>
              <a:rPr lang="en-US" sz="3600" dirty="0"/>
              <a:t> nun </a:t>
            </a:r>
            <a:r>
              <a:rPr lang="en-US" sz="3600" dirty="0" err="1"/>
              <a:t>lioah</a:t>
            </a:r>
            <a:r>
              <a:rPr lang="en-US" sz="3600" dirty="0"/>
              <a:t> </a:t>
            </a:r>
            <a:r>
              <a:rPr lang="en-US" sz="3600" dirty="0" err="1"/>
              <a:t>domh-tlaitu</a:t>
            </a:r>
            <a:r>
              <a:rPr lang="en-US" sz="3600" dirty="0"/>
              <a:t>, </a:t>
            </a:r>
            <a:r>
              <a:rPr lang="en-US" sz="3600" dirty="0" err="1"/>
              <a:t>Zumh</a:t>
            </a:r>
            <a:r>
              <a:rPr lang="en-US" sz="3600" dirty="0"/>
              <a:t> </a:t>
            </a:r>
            <a:r>
              <a:rPr lang="en-US" sz="3600" dirty="0" err="1"/>
              <a:t>sualnak</a:t>
            </a:r>
            <a:r>
              <a:rPr lang="en-US" sz="3600" dirty="0"/>
              <a:t> a um </a:t>
            </a:r>
            <a:r>
              <a:rPr lang="en-US" sz="3600" dirty="0" err="1"/>
              <a:t>hnga</a:t>
            </a:r>
            <a:r>
              <a:rPr lang="en-US" sz="3600" dirty="0"/>
              <a:t> maw? </a:t>
            </a:r>
            <a:r>
              <a:rPr lang="en-US" sz="3600" dirty="0" err="1"/>
              <a:t>Vancung</a:t>
            </a:r>
            <a:r>
              <a:rPr lang="en-US" sz="3600" dirty="0"/>
              <a:t> </a:t>
            </a:r>
            <a:r>
              <a:rPr lang="en-US" sz="3600" dirty="0" err="1"/>
              <a:t>daihnak</a:t>
            </a:r>
            <a:r>
              <a:rPr lang="en-US" sz="3600" dirty="0"/>
              <a:t> le </a:t>
            </a:r>
            <a:r>
              <a:rPr lang="en-US" sz="3600" dirty="0" err="1"/>
              <a:t>hna-ngamnak</a:t>
            </a:r>
            <a:r>
              <a:rPr lang="en-US" sz="3600" dirty="0"/>
              <a:t>, </a:t>
            </a:r>
            <a:r>
              <a:rPr lang="en-US" sz="3600" dirty="0" err="1"/>
              <a:t>Jesuh</a:t>
            </a:r>
            <a:r>
              <a:rPr lang="en-US" sz="3600" dirty="0"/>
              <a:t> </a:t>
            </a:r>
            <a:r>
              <a:rPr lang="en-US" sz="3600" dirty="0" err="1"/>
              <a:t>zumhnak</a:t>
            </a:r>
            <a:r>
              <a:rPr lang="en-US" sz="3600" dirty="0"/>
              <a:t> in ka </a:t>
            </a:r>
            <a:r>
              <a:rPr lang="en-US" sz="3600" dirty="0" err="1"/>
              <a:t>hmuh</a:t>
            </a:r>
            <a:r>
              <a:rPr lang="en-US" sz="3600" dirty="0"/>
              <a:t>, </a:t>
            </a:r>
            <a:r>
              <a:rPr lang="en-US" sz="3600" dirty="0" err="1"/>
              <a:t>Vawlei</a:t>
            </a:r>
            <a:r>
              <a:rPr lang="en-US" sz="3600" dirty="0"/>
              <a:t> </a:t>
            </a:r>
            <a:r>
              <a:rPr lang="en-US" sz="3600" dirty="0" err="1"/>
              <a:t>i</a:t>
            </a:r>
            <a:r>
              <a:rPr lang="en-US" sz="3600" dirty="0"/>
              <a:t> ka </a:t>
            </a:r>
            <a:r>
              <a:rPr lang="en-US" sz="3600" dirty="0" err="1"/>
              <a:t>huahmi</a:t>
            </a:r>
            <a:r>
              <a:rPr lang="en-US" sz="3600" dirty="0"/>
              <a:t> </a:t>
            </a:r>
            <a:r>
              <a:rPr lang="en-US" sz="3600" dirty="0" err="1"/>
              <a:t>vialte</a:t>
            </a:r>
            <a:r>
              <a:rPr lang="en-US" sz="3600" dirty="0"/>
              <a:t>, </a:t>
            </a:r>
            <a:r>
              <a:rPr lang="en-US" sz="3600" dirty="0" err="1"/>
              <a:t>Jesuh</a:t>
            </a:r>
            <a:r>
              <a:rPr lang="en-US" sz="3600" dirty="0"/>
              <a:t> ding </a:t>
            </a:r>
            <a:r>
              <a:rPr lang="en-US" sz="3600" dirty="0" err="1"/>
              <a:t>tein</a:t>
            </a:r>
            <a:r>
              <a:rPr lang="en-US" sz="3600" dirty="0"/>
              <a:t> a </a:t>
            </a:r>
            <a:r>
              <a:rPr lang="en-US" sz="3600" dirty="0" err="1"/>
              <a:t>ceih</a:t>
            </a:r>
            <a:r>
              <a:rPr lang="en-US" sz="3600" dirty="0"/>
              <a:t>. </a:t>
            </a:r>
            <a:r>
              <a:rPr lang="en-US" sz="3600" dirty="0" err="1"/>
              <a:t>Vawlei</a:t>
            </a:r>
            <a:r>
              <a:rPr lang="en-US" sz="3600" dirty="0"/>
              <a:t> </a:t>
            </a:r>
            <a:r>
              <a:rPr lang="en-US" sz="3600" dirty="0" err="1"/>
              <a:t>i</a:t>
            </a:r>
            <a:r>
              <a:rPr lang="en-US" sz="3600" dirty="0"/>
              <a:t> ka </a:t>
            </a:r>
            <a:r>
              <a:rPr lang="en-US" sz="3600" dirty="0" err="1"/>
              <a:t>hmuhmi</a:t>
            </a:r>
            <a:r>
              <a:rPr lang="en-US" sz="3600" dirty="0"/>
              <a:t> </a:t>
            </a:r>
            <a:r>
              <a:rPr lang="en-US" sz="3600" dirty="0" err="1"/>
              <a:t>vialte</a:t>
            </a:r>
            <a:r>
              <a:rPr lang="en-US" sz="3600" dirty="0"/>
              <a:t>, </a:t>
            </a:r>
            <a:r>
              <a:rPr lang="en-US" sz="3600" dirty="0" err="1"/>
              <a:t>Jesuh</a:t>
            </a:r>
            <a:r>
              <a:rPr lang="en-US" sz="3600" dirty="0"/>
              <a:t> ding </a:t>
            </a:r>
            <a:r>
              <a:rPr lang="en-US" sz="3600" dirty="0" err="1"/>
              <a:t>tein</a:t>
            </a:r>
            <a:r>
              <a:rPr lang="en-US" sz="3600" dirty="0"/>
              <a:t> a </a:t>
            </a:r>
            <a:r>
              <a:rPr lang="en-US" sz="3600" dirty="0" err="1"/>
              <a:t>ceih</a:t>
            </a:r>
            <a:r>
              <a:rPr lang="en-US" sz="3600" dirty="0"/>
              <a:t>.</a:t>
            </a:r>
          </a:p>
        </p:txBody>
      </p:sp>
    </p:spTree>
  </p:cSld>
  <p:clrMapOvr>
    <a:masterClrMapping/>
  </p:clrMapOvr>
</p:sld>
</file>

<file path=ppt/slides/slide26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89046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500" dirty="0"/>
              <a:t>2. </a:t>
            </a:r>
            <a:r>
              <a:rPr lang="en-US" sz="3500" dirty="0" err="1"/>
              <a:t>Lamhar</a:t>
            </a:r>
            <a:r>
              <a:rPr lang="en-US" sz="3500" dirty="0"/>
              <a:t> ah ka </a:t>
            </a:r>
            <a:r>
              <a:rPr lang="en-US" sz="3500" dirty="0" err="1"/>
              <a:t>tha</a:t>
            </a:r>
            <a:r>
              <a:rPr lang="en-US" sz="3500" dirty="0"/>
              <a:t> a </a:t>
            </a:r>
            <a:r>
              <a:rPr lang="en-US" sz="3500" dirty="0" err="1"/>
              <a:t>nuamter</a:t>
            </a:r>
            <a:r>
              <a:rPr lang="en-US" sz="3500" dirty="0"/>
              <a:t>, Lam </a:t>
            </a:r>
            <a:r>
              <a:rPr lang="en-US" sz="3500" dirty="0" err="1"/>
              <a:t>vialte</a:t>
            </a:r>
            <a:r>
              <a:rPr lang="en-US" sz="3500" dirty="0"/>
              <a:t> a ka </a:t>
            </a:r>
            <a:r>
              <a:rPr lang="en-US" sz="3500" dirty="0" err="1"/>
              <a:t>hmuhsak</a:t>
            </a:r>
            <a:r>
              <a:rPr lang="en-US" sz="3500" dirty="0"/>
              <a:t>, </a:t>
            </a:r>
            <a:r>
              <a:rPr lang="en-US" sz="3500" dirty="0" err="1"/>
              <a:t>Hnek-saknak</a:t>
            </a:r>
            <a:r>
              <a:rPr lang="en-US" sz="3500" dirty="0"/>
              <a:t> ka inn </a:t>
            </a:r>
            <a:r>
              <a:rPr lang="en-US" sz="3500" dirty="0" err="1"/>
              <a:t>khawh</a:t>
            </a:r>
            <a:r>
              <a:rPr lang="en-US" sz="3500" dirty="0"/>
              <a:t> </a:t>
            </a:r>
            <a:r>
              <a:rPr lang="en-US" sz="3500" dirty="0" err="1"/>
              <a:t>nakhnga</a:t>
            </a:r>
            <a:r>
              <a:rPr lang="en-US" sz="3500" dirty="0"/>
              <a:t>, </a:t>
            </a:r>
            <a:r>
              <a:rPr lang="en-US" sz="3500" dirty="0" err="1"/>
              <a:t>Nunnak</a:t>
            </a:r>
            <a:r>
              <a:rPr lang="en-US" sz="3500" dirty="0"/>
              <a:t> </a:t>
            </a:r>
            <a:r>
              <a:rPr lang="en-US" sz="3500" dirty="0" err="1"/>
              <a:t>changreu</a:t>
            </a:r>
            <a:r>
              <a:rPr lang="en-US" sz="3500" dirty="0"/>
              <a:t> a ka </a:t>
            </a:r>
            <a:r>
              <a:rPr lang="en-US" sz="3500" dirty="0" err="1"/>
              <a:t>pek</a:t>
            </a:r>
            <a:r>
              <a:rPr lang="en-US" sz="3500" dirty="0"/>
              <a:t>, Ka </a:t>
            </a:r>
            <a:r>
              <a:rPr lang="en-US" sz="3500" dirty="0" err="1"/>
              <a:t>kal</a:t>
            </a:r>
            <a:r>
              <a:rPr lang="en-US" sz="3500" dirty="0"/>
              <a:t> </a:t>
            </a:r>
            <a:r>
              <a:rPr lang="en-US" sz="3500" dirty="0" err="1"/>
              <a:t>lio</a:t>
            </a:r>
            <a:r>
              <a:rPr lang="en-US" sz="3500" dirty="0"/>
              <a:t> </a:t>
            </a:r>
            <a:r>
              <a:rPr lang="en-US" sz="3500" dirty="0" err="1"/>
              <a:t>i</a:t>
            </a:r>
            <a:r>
              <a:rPr lang="en-US" sz="3500" dirty="0"/>
              <a:t> ka bat </a:t>
            </a:r>
            <a:r>
              <a:rPr lang="en-US" sz="3500" dirty="0" err="1"/>
              <a:t>tikah</a:t>
            </a:r>
            <a:r>
              <a:rPr lang="en-US" sz="3500" dirty="0"/>
              <a:t>, Ka </a:t>
            </a:r>
            <a:r>
              <a:rPr lang="en-US" sz="3500" dirty="0" err="1"/>
              <a:t>thlarau</a:t>
            </a:r>
            <a:r>
              <a:rPr lang="en-US" sz="3500" dirty="0"/>
              <a:t> </a:t>
            </a:r>
            <a:r>
              <a:rPr lang="en-US" sz="3500" dirty="0" err="1"/>
              <a:t>tihal</a:t>
            </a:r>
            <a:r>
              <a:rPr lang="en-US" sz="3500" dirty="0"/>
              <a:t> </a:t>
            </a:r>
            <a:r>
              <a:rPr lang="en-US" sz="3500" dirty="0" err="1"/>
              <a:t>hmanh</a:t>
            </a:r>
            <a:r>
              <a:rPr lang="en-US" sz="3500" dirty="0"/>
              <a:t> </a:t>
            </a:r>
            <a:r>
              <a:rPr lang="en-US" sz="3500" dirty="0" err="1"/>
              <a:t>seh</a:t>
            </a:r>
            <a:r>
              <a:rPr lang="en-US" sz="3500" dirty="0"/>
              <a:t>, Ka </a:t>
            </a:r>
            <a:r>
              <a:rPr lang="en-US" sz="3500" dirty="0" err="1"/>
              <a:t>hmailei</a:t>
            </a:r>
            <a:r>
              <a:rPr lang="en-US" sz="3500" dirty="0"/>
              <a:t> ah </a:t>
            </a:r>
            <a:r>
              <a:rPr lang="en-US" sz="3500" dirty="0" err="1"/>
              <a:t>lungpi</a:t>
            </a:r>
            <a:r>
              <a:rPr lang="en-US" sz="3500" dirty="0"/>
              <a:t> </a:t>
            </a:r>
            <a:r>
              <a:rPr lang="en-US" sz="3500" dirty="0" err="1"/>
              <a:t>chungin</a:t>
            </a:r>
            <a:r>
              <a:rPr lang="en-US" sz="3500" dirty="0"/>
              <a:t>, </a:t>
            </a:r>
            <a:r>
              <a:rPr lang="en-US" sz="3500" dirty="0" err="1"/>
              <a:t>Lawmhnak</a:t>
            </a:r>
            <a:r>
              <a:rPr lang="en-US" sz="3500" dirty="0"/>
              <a:t> </a:t>
            </a:r>
            <a:r>
              <a:rPr lang="en-US" sz="3500" dirty="0" err="1"/>
              <a:t>cerhti</a:t>
            </a:r>
            <a:r>
              <a:rPr lang="en-US" sz="3500" dirty="0"/>
              <a:t> </a:t>
            </a:r>
            <a:r>
              <a:rPr lang="en-US" sz="3500" dirty="0" err="1"/>
              <a:t>luan</a:t>
            </a:r>
            <a:r>
              <a:rPr lang="en-US" sz="3500" dirty="0"/>
              <a:t> ka </a:t>
            </a:r>
            <a:r>
              <a:rPr lang="en-US" sz="3500" dirty="0" err="1"/>
              <a:t>hmuh</a:t>
            </a:r>
            <a:r>
              <a:rPr lang="en-US" sz="3500" dirty="0"/>
              <a:t>, Ka </a:t>
            </a:r>
            <a:r>
              <a:rPr lang="en-US" sz="3500" dirty="0" err="1"/>
              <a:t>hmailei</a:t>
            </a:r>
            <a:r>
              <a:rPr lang="en-US" sz="3500" dirty="0"/>
              <a:t> ah </a:t>
            </a:r>
            <a:r>
              <a:rPr lang="en-US" sz="3500" dirty="0" err="1"/>
              <a:t>lungpi</a:t>
            </a:r>
            <a:r>
              <a:rPr lang="en-US" sz="3500" dirty="0"/>
              <a:t> </a:t>
            </a:r>
            <a:r>
              <a:rPr lang="en-US" sz="3500" dirty="0" err="1"/>
              <a:t>chungin</a:t>
            </a:r>
            <a:r>
              <a:rPr lang="en-US" sz="3500" dirty="0"/>
              <a:t>, </a:t>
            </a:r>
            <a:r>
              <a:rPr lang="en-US" sz="3500" dirty="0" err="1"/>
              <a:t>Lawmhnak</a:t>
            </a:r>
            <a:r>
              <a:rPr lang="en-US" sz="3500" dirty="0"/>
              <a:t> </a:t>
            </a:r>
            <a:r>
              <a:rPr lang="en-US" sz="3500" dirty="0" err="1"/>
              <a:t>cerhti</a:t>
            </a:r>
            <a:r>
              <a:rPr lang="en-US" sz="3500" dirty="0"/>
              <a:t> </a:t>
            </a:r>
            <a:r>
              <a:rPr lang="en-US" sz="3500" dirty="0" err="1"/>
              <a:t>luan</a:t>
            </a:r>
            <a:r>
              <a:rPr lang="en-US" sz="3500" dirty="0"/>
              <a:t> ka </a:t>
            </a:r>
            <a:r>
              <a:rPr lang="en-US" sz="3500" dirty="0" err="1"/>
              <a:t>hmuh</a:t>
            </a:r>
            <a:r>
              <a:rPr lang="en-US" sz="3500" dirty="0"/>
              <a:t>,</a:t>
            </a:r>
          </a:p>
        </p:txBody>
      </p:sp>
    </p:spTree>
  </p:cSld>
  <p:clrMapOvr>
    <a:masterClrMapping/>
  </p:clrMapOvr>
</p:sld>
</file>

<file path=ppt/slides/slide26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444185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600" dirty="0"/>
              <a:t>3. Ka lam </a:t>
            </a:r>
            <a:r>
              <a:rPr lang="en-US" sz="3600" dirty="0" err="1"/>
              <a:t>Jesuh</a:t>
            </a:r>
            <a:r>
              <a:rPr lang="en-US" sz="3600" dirty="0"/>
              <a:t> a ka </a:t>
            </a:r>
            <a:r>
              <a:rPr lang="en-US" sz="3600" dirty="0" err="1"/>
              <a:t>hmuhsak</a:t>
            </a:r>
            <a:r>
              <a:rPr lang="en-US" sz="3600" dirty="0"/>
              <a:t>, </a:t>
            </a:r>
            <a:r>
              <a:rPr lang="en-US" sz="3600" dirty="0" err="1"/>
              <a:t>Zeitluk</a:t>
            </a:r>
            <a:r>
              <a:rPr lang="en-US" sz="3600" dirty="0"/>
              <a:t> in </a:t>
            </a:r>
            <a:r>
              <a:rPr lang="en-US" sz="3600" dirty="0" err="1"/>
              <a:t>dah</a:t>
            </a:r>
            <a:r>
              <a:rPr lang="en-US" sz="3600" dirty="0"/>
              <a:t> a ka </a:t>
            </a:r>
            <a:r>
              <a:rPr lang="en-US" sz="3600" dirty="0" err="1"/>
              <a:t>dawt</a:t>
            </a:r>
            <a:r>
              <a:rPr lang="en-US" sz="3600" dirty="0"/>
              <a:t>, </a:t>
            </a:r>
            <a:r>
              <a:rPr lang="en-US" sz="3600" dirty="0" err="1"/>
              <a:t>Vancung</a:t>
            </a:r>
            <a:r>
              <a:rPr lang="en-US" sz="3600" dirty="0"/>
              <a:t> ka Pa inn </a:t>
            </a:r>
            <a:r>
              <a:rPr lang="en-US" sz="3600" dirty="0" err="1"/>
              <a:t>daihnak</a:t>
            </a:r>
            <a:r>
              <a:rPr lang="en-US" sz="3600" dirty="0"/>
              <a:t> ah, Ka um </a:t>
            </a:r>
            <a:r>
              <a:rPr lang="en-US" sz="3600" dirty="0" err="1"/>
              <a:t>nak-hnga</a:t>
            </a:r>
            <a:r>
              <a:rPr lang="en-US" sz="3600" dirty="0"/>
              <a:t> </a:t>
            </a:r>
            <a:r>
              <a:rPr lang="en-US" sz="3600" dirty="0" err="1"/>
              <a:t>bia</a:t>
            </a:r>
            <a:r>
              <a:rPr lang="en-US" sz="3600" dirty="0"/>
              <a:t> a </a:t>
            </a:r>
            <a:r>
              <a:rPr lang="en-US" sz="3600" dirty="0" err="1"/>
              <a:t>kam</a:t>
            </a:r>
            <a:r>
              <a:rPr lang="en-US" sz="3600" dirty="0"/>
              <a:t>, Ka </a:t>
            </a:r>
            <a:r>
              <a:rPr lang="en-US" sz="3600" dirty="0" err="1"/>
              <a:t>thlarau</a:t>
            </a:r>
            <a:r>
              <a:rPr lang="en-US" sz="3600" dirty="0"/>
              <a:t> </a:t>
            </a:r>
            <a:r>
              <a:rPr lang="en-US" sz="3600" dirty="0" err="1"/>
              <a:t>kha</a:t>
            </a:r>
            <a:r>
              <a:rPr lang="en-US" sz="3600" dirty="0"/>
              <a:t> </a:t>
            </a:r>
            <a:r>
              <a:rPr lang="en-US" sz="3600" dirty="0" err="1"/>
              <a:t>hla</a:t>
            </a:r>
            <a:r>
              <a:rPr lang="en-US" sz="3600" dirty="0"/>
              <a:t> a </a:t>
            </a:r>
            <a:r>
              <a:rPr lang="en-US" sz="3600" dirty="0" err="1"/>
              <a:t>sa</a:t>
            </a:r>
            <a:r>
              <a:rPr lang="en-US" sz="3600" dirty="0"/>
              <a:t> </a:t>
            </a:r>
            <a:r>
              <a:rPr lang="en-US" sz="3600" dirty="0" err="1"/>
              <a:t>i</a:t>
            </a:r>
            <a:r>
              <a:rPr lang="en-US" sz="3600" dirty="0"/>
              <a:t>, </a:t>
            </a:r>
            <a:r>
              <a:rPr lang="en-US" sz="3600" dirty="0" err="1"/>
              <a:t>Vancung</a:t>
            </a:r>
            <a:r>
              <a:rPr lang="en-US" sz="3600" dirty="0"/>
              <a:t> ah a </a:t>
            </a:r>
            <a:r>
              <a:rPr lang="en-US" sz="3600" dirty="0" err="1"/>
              <a:t>zuan</a:t>
            </a:r>
            <a:r>
              <a:rPr lang="en-US" sz="3600" dirty="0"/>
              <a:t> </a:t>
            </a:r>
            <a:r>
              <a:rPr lang="en-US" sz="3600" dirty="0" err="1"/>
              <a:t>tikah</a:t>
            </a:r>
            <a:r>
              <a:rPr lang="en-US" sz="3600" dirty="0"/>
              <a:t>, Lam </a:t>
            </a:r>
            <a:r>
              <a:rPr lang="en-US" sz="3600" dirty="0" err="1"/>
              <a:t>kha</a:t>
            </a:r>
            <a:r>
              <a:rPr lang="en-US" sz="3600" dirty="0"/>
              <a:t> </a:t>
            </a:r>
            <a:r>
              <a:rPr lang="en-US" sz="3600" dirty="0" err="1"/>
              <a:t>Jesuh</a:t>
            </a:r>
            <a:r>
              <a:rPr lang="en-US" sz="3600" dirty="0"/>
              <a:t> a ka </a:t>
            </a:r>
            <a:r>
              <a:rPr lang="en-US" sz="3600" dirty="0" err="1"/>
              <a:t>hmuhsak</a:t>
            </a:r>
            <a:r>
              <a:rPr lang="en-US" sz="3600" dirty="0"/>
              <a:t>, </a:t>
            </a:r>
            <a:r>
              <a:rPr lang="en-US" sz="3600" dirty="0" err="1"/>
              <a:t>Zungzal</a:t>
            </a:r>
            <a:r>
              <a:rPr lang="en-US" sz="3600" dirty="0"/>
              <a:t> </a:t>
            </a:r>
            <a:r>
              <a:rPr lang="en-US" sz="3600" dirty="0" err="1"/>
              <a:t>hla</a:t>
            </a:r>
            <a:r>
              <a:rPr lang="en-US" sz="3600" dirty="0"/>
              <a:t> in ka </a:t>
            </a:r>
            <a:r>
              <a:rPr lang="en-US" sz="3600" dirty="0" err="1"/>
              <a:t>sak</a:t>
            </a:r>
            <a:r>
              <a:rPr lang="en-US" sz="3600" dirty="0"/>
              <a:t> </a:t>
            </a:r>
            <a:r>
              <a:rPr lang="en-US" sz="3600" dirty="0" err="1"/>
              <a:t>lai</a:t>
            </a:r>
            <a:r>
              <a:rPr lang="en-US" sz="3600" dirty="0"/>
              <a:t>; Lam </a:t>
            </a:r>
            <a:r>
              <a:rPr lang="en-US" sz="3600" dirty="0" err="1"/>
              <a:t>kha</a:t>
            </a:r>
            <a:r>
              <a:rPr lang="en-US" sz="3600" dirty="0"/>
              <a:t> </a:t>
            </a:r>
            <a:r>
              <a:rPr lang="en-US" sz="3600" dirty="0" err="1"/>
              <a:t>Jesuh</a:t>
            </a:r>
            <a:r>
              <a:rPr lang="en-US" sz="3600" dirty="0"/>
              <a:t> a ka </a:t>
            </a:r>
            <a:r>
              <a:rPr lang="en-US" sz="3600" dirty="0" err="1"/>
              <a:t>hmuhsak</a:t>
            </a:r>
            <a:r>
              <a:rPr lang="en-US" sz="3600" dirty="0"/>
              <a:t>, </a:t>
            </a:r>
            <a:r>
              <a:rPr lang="en-US" sz="3600" dirty="0" err="1"/>
              <a:t>Zungzal</a:t>
            </a:r>
            <a:r>
              <a:rPr lang="en-US" sz="3600" dirty="0"/>
              <a:t> </a:t>
            </a:r>
            <a:r>
              <a:rPr lang="en-US" sz="3600" dirty="0" err="1"/>
              <a:t>hla</a:t>
            </a:r>
            <a:r>
              <a:rPr lang="en-US" sz="3600" dirty="0"/>
              <a:t> in ka </a:t>
            </a:r>
            <a:r>
              <a:rPr lang="en-US" sz="3600" dirty="0" err="1"/>
              <a:t>sak</a:t>
            </a:r>
            <a:r>
              <a:rPr lang="en-US" sz="3600" dirty="0"/>
              <a:t> </a:t>
            </a:r>
            <a:r>
              <a:rPr lang="en-US" sz="3600" dirty="0" err="1"/>
              <a:t>lai</a:t>
            </a:r>
            <a:r>
              <a:rPr lang="en-US" sz="3600" dirty="0"/>
              <a:t>.</a:t>
            </a:r>
          </a:p>
        </p:txBody>
      </p:sp>
    </p:spTree>
  </p:cSld>
  <p:clrMapOvr>
    <a:masterClrMapping/>
  </p:clrMapOvr>
</p:sld>
</file>

<file path=ppt/slides/slide26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26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329. THLUACHUAHNAK RUAHPI A SUR LAI</a:t>
            </a:r>
          </a:p>
          <a:p>
            <a:r>
              <a:rPr lang="en-US" sz="3900" dirty="0" err="1"/>
              <a:t>Doh</a:t>
            </a:r>
            <a:r>
              <a:rPr lang="en-US" sz="3900" dirty="0"/>
              <a:t> is Bb</a:t>
            </a:r>
          </a:p>
        </p:txBody>
      </p:sp>
    </p:spTree>
  </p:cSld>
  <p:clrMapOvr>
    <a:masterClrMapping/>
  </p:clrMapOvr>
</p:sld>
</file>

<file path=ppt/slides/slide26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Thlua-chuahnak</a:t>
            </a:r>
            <a:r>
              <a:rPr lang="en-US" sz="3900" dirty="0"/>
              <a:t> </a:t>
            </a:r>
            <a:r>
              <a:rPr lang="en-US" sz="3900" dirty="0" err="1"/>
              <a:t>ruahpi</a:t>
            </a:r>
            <a:r>
              <a:rPr lang="en-US" sz="3900" dirty="0"/>
              <a:t> a </a:t>
            </a:r>
            <a:r>
              <a:rPr lang="en-US" sz="3900" dirty="0" err="1"/>
              <a:t>sur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Dawtnak</a:t>
            </a:r>
            <a:r>
              <a:rPr lang="en-US" sz="3900" dirty="0"/>
              <a:t> </a:t>
            </a:r>
            <a:r>
              <a:rPr lang="en-US" sz="3900" dirty="0" err="1"/>
              <a:t>biakam</a:t>
            </a:r>
            <a:r>
              <a:rPr lang="en-US" sz="3900" dirty="0"/>
              <a:t> </a:t>
            </a:r>
            <a:r>
              <a:rPr lang="en-US" sz="3900" dirty="0" err="1"/>
              <a:t>nak</a:t>
            </a:r>
            <a:r>
              <a:rPr lang="en-US" sz="3900" dirty="0"/>
              <a:t> bang in, </a:t>
            </a:r>
            <a:r>
              <a:rPr lang="en-US" sz="3900" dirty="0" err="1"/>
              <a:t>Cawrh</a:t>
            </a:r>
            <a:r>
              <a:rPr lang="en-US" sz="3900" dirty="0"/>
              <a:t> than </a:t>
            </a:r>
            <a:r>
              <a:rPr lang="en-US" sz="3900" dirty="0" err="1"/>
              <a:t>caan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</a:t>
            </a:r>
            <a:r>
              <a:rPr lang="en-US" sz="3900" dirty="0" err="1"/>
              <a:t>tlung</a:t>
            </a:r>
            <a:r>
              <a:rPr lang="en-US" sz="3900" dirty="0"/>
              <a:t> </a:t>
            </a:r>
            <a:r>
              <a:rPr lang="en-US" sz="3900" dirty="0" err="1"/>
              <a:t>te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sin in a </a:t>
            </a:r>
            <a:r>
              <a:rPr lang="en-US" sz="3900" dirty="0" err="1"/>
              <a:t>tlung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6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Thluachuah</a:t>
            </a:r>
            <a:r>
              <a:rPr lang="en-US" sz="3900" dirty="0"/>
              <a:t> </a:t>
            </a:r>
            <a:r>
              <a:rPr lang="en-US" sz="3900" dirty="0" err="1"/>
              <a:t>ruahsurnak</a:t>
            </a:r>
            <a:r>
              <a:rPr lang="en-US" sz="3900" dirty="0"/>
              <a:t> </a:t>
            </a:r>
            <a:r>
              <a:rPr lang="en-US" sz="3900" dirty="0" err="1"/>
              <a:t>Thluachuah</a:t>
            </a:r>
            <a:r>
              <a:rPr lang="en-US" sz="3900" dirty="0"/>
              <a:t> </a:t>
            </a:r>
            <a:r>
              <a:rPr lang="en-US" sz="3900" dirty="0" err="1"/>
              <a:t>ruahsurnak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duh, </a:t>
            </a:r>
            <a:r>
              <a:rPr lang="en-US" sz="3900" dirty="0" err="1"/>
              <a:t>Velngeih</a:t>
            </a:r>
            <a:r>
              <a:rPr lang="en-US" sz="3900" dirty="0"/>
              <a:t> </a:t>
            </a:r>
            <a:r>
              <a:rPr lang="en-US" sz="3900" dirty="0" err="1"/>
              <a:t>ruah</a:t>
            </a:r>
            <a:r>
              <a:rPr lang="en-US" sz="3900" dirty="0"/>
              <a:t> a </a:t>
            </a:r>
            <a:r>
              <a:rPr lang="en-US" sz="3900" dirty="0" err="1"/>
              <a:t>sur</a:t>
            </a:r>
            <a:r>
              <a:rPr lang="en-US" sz="3900" dirty="0"/>
              <a:t> </a:t>
            </a:r>
            <a:r>
              <a:rPr lang="en-US" sz="3900" dirty="0" err="1"/>
              <a:t>ciah-mah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</a:t>
            </a:r>
            <a:r>
              <a:rPr lang="en-US" sz="3900" dirty="0" err="1"/>
              <a:t>Ruah</a:t>
            </a:r>
            <a:r>
              <a:rPr lang="en-US" sz="3900" dirty="0"/>
              <a:t> </a:t>
            </a:r>
            <a:r>
              <a:rPr lang="en-US" sz="3900" dirty="0" err="1"/>
              <a:t>sur</a:t>
            </a:r>
            <a:r>
              <a:rPr lang="en-US" sz="3900" dirty="0"/>
              <a:t> </a:t>
            </a:r>
            <a:r>
              <a:rPr lang="en-US" sz="3900" dirty="0" err="1"/>
              <a:t>tamnak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duh chin.</a:t>
            </a:r>
          </a:p>
        </p:txBody>
      </p:sp>
    </p:spTree>
  </p:cSld>
  <p:clrMapOvr>
    <a:masterClrMapping/>
  </p:clrMapOvr>
</p:sld>
</file>

<file path=ppt/slides/slide26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Thlua-chuahnak</a:t>
            </a:r>
            <a:r>
              <a:rPr lang="en-US" sz="3900" dirty="0"/>
              <a:t> </a:t>
            </a:r>
            <a:r>
              <a:rPr lang="en-US" sz="3900" dirty="0" err="1"/>
              <a:t>ruahpi</a:t>
            </a:r>
            <a:r>
              <a:rPr lang="en-US" sz="3900" dirty="0"/>
              <a:t> a </a:t>
            </a:r>
            <a:r>
              <a:rPr lang="en-US" sz="3900" dirty="0" err="1"/>
              <a:t>sur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A </a:t>
            </a:r>
            <a:r>
              <a:rPr lang="en-US" sz="3900" dirty="0" err="1"/>
              <a:t>uaimi</a:t>
            </a:r>
            <a:r>
              <a:rPr lang="en-US" sz="3900" dirty="0"/>
              <a:t> </a:t>
            </a:r>
            <a:r>
              <a:rPr lang="en-US" sz="3900" dirty="0" err="1"/>
              <a:t>aa</a:t>
            </a:r>
            <a:r>
              <a:rPr lang="en-US" sz="3900" dirty="0"/>
              <a:t> </a:t>
            </a:r>
            <a:r>
              <a:rPr lang="en-US" sz="3900" dirty="0" err="1"/>
              <a:t>tung</a:t>
            </a:r>
            <a:r>
              <a:rPr lang="en-US" sz="3900" dirty="0"/>
              <a:t> than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Ruahpi</a:t>
            </a:r>
            <a:r>
              <a:rPr lang="en-US" sz="3900" dirty="0"/>
              <a:t> a </a:t>
            </a:r>
            <a:r>
              <a:rPr lang="en-US" sz="3900" dirty="0" err="1"/>
              <a:t>sur</a:t>
            </a:r>
            <a:r>
              <a:rPr lang="en-US" sz="3900" dirty="0"/>
              <a:t> </a:t>
            </a:r>
            <a:r>
              <a:rPr lang="en-US" sz="3900" dirty="0" err="1"/>
              <a:t>thawng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theih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Tlangcung</a:t>
            </a:r>
            <a:r>
              <a:rPr lang="en-US" sz="3900" dirty="0"/>
              <a:t> le </a:t>
            </a:r>
            <a:r>
              <a:rPr lang="en-US" sz="3900" dirty="0" err="1"/>
              <a:t>tlangkar</a:t>
            </a:r>
            <a:r>
              <a:rPr lang="en-US" sz="3900" dirty="0"/>
              <a:t> ah khan.</a:t>
            </a:r>
          </a:p>
        </p:txBody>
      </p:sp>
    </p:spTree>
  </p:cSld>
  <p:clrMapOvr>
    <a:masterClrMapping/>
  </p:clrMapOvr>
</p:sld>
</file>

<file path=ppt/slides/slide26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Thluachuah</a:t>
            </a:r>
            <a:r>
              <a:rPr lang="en-US" sz="3900" dirty="0"/>
              <a:t> </a:t>
            </a:r>
            <a:r>
              <a:rPr lang="en-US" sz="3900" dirty="0" err="1"/>
              <a:t>ruahsurnak</a:t>
            </a:r>
            <a:r>
              <a:rPr lang="en-US" sz="3900" dirty="0"/>
              <a:t> </a:t>
            </a:r>
            <a:r>
              <a:rPr lang="en-US" sz="3900" dirty="0" err="1"/>
              <a:t>Thluachuah</a:t>
            </a:r>
            <a:r>
              <a:rPr lang="en-US" sz="3900" dirty="0"/>
              <a:t> </a:t>
            </a:r>
            <a:r>
              <a:rPr lang="en-US" sz="3900" dirty="0" err="1"/>
              <a:t>ruahsurnak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duh, </a:t>
            </a:r>
            <a:r>
              <a:rPr lang="en-US" sz="3900" dirty="0" err="1"/>
              <a:t>Velngeih</a:t>
            </a:r>
            <a:r>
              <a:rPr lang="en-US" sz="3900" dirty="0"/>
              <a:t> </a:t>
            </a:r>
            <a:r>
              <a:rPr lang="en-US" sz="3900" dirty="0" err="1"/>
              <a:t>ruah</a:t>
            </a:r>
            <a:r>
              <a:rPr lang="en-US" sz="3900" dirty="0"/>
              <a:t> a </a:t>
            </a:r>
            <a:r>
              <a:rPr lang="en-US" sz="3900" dirty="0" err="1"/>
              <a:t>sur</a:t>
            </a:r>
            <a:r>
              <a:rPr lang="en-US" sz="3900" dirty="0"/>
              <a:t> </a:t>
            </a:r>
            <a:r>
              <a:rPr lang="en-US" sz="3900" dirty="0" err="1"/>
              <a:t>ciah-mah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</a:t>
            </a:r>
            <a:r>
              <a:rPr lang="en-US" sz="3900" dirty="0" err="1"/>
              <a:t>Ruah</a:t>
            </a:r>
            <a:r>
              <a:rPr lang="en-US" sz="3900" dirty="0"/>
              <a:t> </a:t>
            </a:r>
            <a:r>
              <a:rPr lang="en-US" sz="3900" dirty="0" err="1"/>
              <a:t>sur</a:t>
            </a:r>
            <a:r>
              <a:rPr lang="en-US" sz="3900" dirty="0"/>
              <a:t> </a:t>
            </a:r>
            <a:r>
              <a:rPr lang="en-US" sz="3900" dirty="0" err="1"/>
              <a:t>tamnak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duh chin.</a:t>
            </a:r>
          </a:p>
        </p:txBody>
      </p:sp>
    </p:spTree>
  </p:cSld>
  <p:clrMapOvr>
    <a:masterClrMapping/>
  </p:clrMapOvr>
</p:sld>
</file>

<file path=ppt/slides/slide26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Thlua-chuahnak</a:t>
            </a:r>
            <a:r>
              <a:rPr lang="en-US" sz="3900" dirty="0"/>
              <a:t> </a:t>
            </a:r>
            <a:r>
              <a:rPr lang="en-US" sz="3900" dirty="0" err="1"/>
              <a:t>ruahpi</a:t>
            </a:r>
            <a:r>
              <a:rPr lang="en-US" sz="3900" dirty="0"/>
              <a:t> a </a:t>
            </a:r>
            <a:r>
              <a:rPr lang="en-US" sz="3900" dirty="0" err="1"/>
              <a:t>sur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atu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pe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biakamnak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 ca, </a:t>
            </a:r>
            <a:r>
              <a:rPr lang="en-US" sz="3900" dirty="0" err="1"/>
              <a:t>Tun</a:t>
            </a:r>
            <a:r>
              <a:rPr lang="en-US" sz="3900" dirty="0"/>
              <a:t> </a:t>
            </a:r>
            <a:r>
              <a:rPr lang="en-US" sz="3900" dirty="0" err="1"/>
              <a:t>thannak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ra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pe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6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Thluachuah</a:t>
            </a:r>
            <a:r>
              <a:rPr lang="en-US" sz="3900" dirty="0"/>
              <a:t> </a:t>
            </a:r>
            <a:r>
              <a:rPr lang="en-US" sz="3900" dirty="0" err="1"/>
              <a:t>ruahsurnak</a:t>
            </a:r>
            <a:r>
              <a:rPr lang="en-US" sz="3900" dirty="0"/>
              <a:t> </a:t>
            </a:r>
            <a:r>
              <a:rPr lang="en-US" sz="3900" dirty="0" err="1"/>
              <a:t>Thluachuah</a:t>
            </a:r>
            <a:r>
              <a:rPr lang="en-US" sz="3900" dirty="0"/>
              <a:t> </a:t>
            </a:r>
            <a:r>
              <a:rPr lang="en-US" sz="3900" dirty="0" err="1"/>
              <a:t>ruahsurnak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duh, </a:t>
            </a:r>
            <a:r>
              <a:rPr lang="en-US" sz="3900" dirty="0" err="1"/>
              <a:t>Velngeih</a:t>
            </a:r>
            <a:r>
              <a:rPr lang="en-US" sz="3900" dirty="0"/>
              <a:t> </a:t>
            </a:r>
            <a:r>
              <a:rPr lang="en-US" sz="3900" dirty="0" err="1"/>
              <a:t>ruah</a:t>
            </a:r>
            <a:r>
              <a:rPr lang="en-US" sz="3900" dirty="0"/>
              <a:t> a </a:t>
            </a:r>
            <a:r>
              <a:rPr lang="en-US" sz="3900" dirty="0" err="1"/>
              <a:t>sur</a:t>
            </a:r>
            <a:r>
              <a:rPr lang="en-US" sz="3900" dirty="0"/>
              <a:t> </a:t>
            </a:r>
            <a:r>
              <a:rPr lang="en-US" sz="3900" dirty="0" err="1"/>
              <a:t>ciah-mah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</a:t>
            </a:r>
            <a:r>
              <a:rPr lang="en-US" sz="3900" dirty="0" err="1"/>
              <a:t>Ruah</a:t>
            </a:r>
            <a:r>
              <a:rPr lang="en-US" sz="3900" dirty="0"/>
              <a:t> </a:t>
            </a:r>
            <a:r>
              <a:rPr lang="en-US" sz="3900" dirty="0" err="1"/>
              <a:t>sur</a:t>
            </a:r>
            <a:r>
              <a:rPr lang="en-US" sz="3900" dirty="0"/>
              <a:t> </a:t>
            </a:r>
            <a:r>
              <a:rPr lang="en-US" sz="3900" dirty="0" err="1"/>
              <a:t>tamnak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duh chin.</a:t>
            </a:r>
          </a:p>
        </p:txBody>
      </p:sp>
    </p:spTree>
  </p:cSld>
  <p:clrMapOvr>
    <a:masterClrMapping/>
  </p:clrMapOvr>
</p:sld>
</file>

<file path=ppt/slides/slide26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</a:t>
            </a:r>
            <a:r>
              <a:rPr lang="en-US" sz="3900" dirty="0" err="1"/>
              <a:t>Thlua-chuahnak</a:t>
            </a:r>
            <a:r>
              <a:rPr lang="en-US" sz="3900" dirty="0"/>
              <a:t> </a:t>
            </a:r>
            <a:r>
              <a:rPr lang="en-US" sz="3900" dirty="0" err="1"/>
              <a:t>ruahpi</a:t>
            </a:r>
            <a:r>
              <a:rPr lang="en-US" sz="3900" dirty="0"/>
              <a:t> a </a:t>
            </a:r>
            <a:r>
              <a:rPr lang="en-US" sz="3900" dirty="0" err="1"/>
              <a:t>sur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Nihin</a:t>
            </a:r>
            <a:r>
              <a:rPr lang="en-US" sz="3900" dirty="0"/>
              <a:t> </a:t>
            </a:r>
            <a:r>
              <a:rPr lang="en-US" sz="3900" dirty="0" err="1"/>
              <a:t>zong</a:t>
            </a:r>
            <a:r>
              <a:rPr lang="en-US" sz="3900" dirty="0"/>
              <a:t> </a:t>
            </a:r>
            <a:r>
              <a:rPr lang="en-US" sz="3900" dirty="0" err="1"/>
              <a:t>sur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duh, Kan </a:t>
            </a:r>
            <a:r>
              <a:rPr lang="en-US" sz="3900" dirty="0" err="1"/>
              <a:t>sualnak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phuan</a:t>
            </a:r>
            <a:r>
              <a:rPr lang="en-US" sz="3900" dirty="0"/>
              <a:t> </a:t>
            </a:r>
            <a:r>
              <a:rPr lang="en-US" sz="3900" dirty="0" err="1"/>
              <a:t>lioah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sinah</a:t>
            </a:r>
            <a:r>
              <a:rPr lang="en-US" sz="3900" dirty="0"/>
              <a:t> </a:t>
            </a:r>
            <a:r>
              <a:rPr lang="en-US" sz="3900" dirty="0" err="1"/>
              <a:t>thla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cam.</a:t>
            </a:r>
          </a:p>
        </p:txBody>
      </p:sp>
    </p:spTree>
  </p:cSld>
  <p:clrMapOvr>
    <a:masterClrMapping/>
  </p:clrMapOvr>
</p:sld>
</file>

<file path=ppt/slides/slide26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Thluachuah</a:t>
            </a:r>
            <a:r>
              <a:rPr lang="en-US" sz="3900" dirty="0"/>
              <a:t> </a:t>
            </a:r>
            <a:r>
              <a:rPr lang="en-US" sz="3900" dirty="0" err="1"/>
              <a:t>ruahsurnak</a:t>
            </a:r>
            <a:r>
              <a:rPr lang="en-US" sz="3900" dirty="0"/>
              <a:t> </a:t>
            </a:r>
            <a:r>
              <a:rPr lang="en-US" sz="3900" dirty="0" err="1"/>
              <a:t>Thluachuah</a:t>
            </a:r>
            <a:r>
              <a:rPr lang="en-US" sz="3900" dirty="0"/>
              <a:t> </a:t>
            </a:r>
            <a:r>
              <a:rPr lang="en-US" sz="3900" dirty="0" err="1"/>
              <a:t>ruahsurnak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duh, </a:t>
            </a:r>
            <a:r>
              <a:rPr lang="en-US" sz="3900" dirty="0" err="1"/>
              <a:t>Velngeih</a:t>
            </a:r>
            <a:r>
              <a:rPr lang="en-US" sz="3900" dirty="0"/>
              <a:t> </a:t>
            </a:r>
            <a:r>
              <a:rPr lang="en-US" sz="3900" dirty="0" err="1"/>
              <a:t>ruah</a:t>
            </a:r>
            <a:r>
              <a:rPr lang="en-US" sz="3900" dirty="0"/>
              <a:t> a </a:t>
            </a:r>
            <a:r>
              <a:rPr lang="en-US" sz="3900" dirty="0" err="1"/>
              <a:t>sur</a:t>
            </a:r>
            <a:r>
              <a:rPr lang="en-US" sz="3900" dirty="0"/>
              <a:t> </a:t>
            </a:r>
            <a:r>
              <a:rPr lang="en-US" sz="3900" dirty="0" err="1"/>
              <a:t>ciah-mah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</a:t>
            </a:r>
            <a:r>
              <a:rPr lang="en-US" sz="3900" dirty="0" err="1"/>
              <a:t>Ruah</a:t>
            </a:r>
            <a:r>
              <a:rPr lang="en-US" sz="3900" dirty="0"/>
              <a:t> </a:t>
            </a:r>
            <a:r>
              <a:rPr lang="en-US" sz="3900" dirty="0" err="1"/>
              <a:t>sur</a:t>
            </a:r>
            <a:r>
              <a:rPr lang="en-US" sz="3900" dirty="0"/>
              <a:t> </a:t>
            </a:r>
            <a:r>
              <a:rPr lang="en-US" sz="3900" dirty="0" err="1"/>
              <a:t>tamnak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duh chin.</a:t>
            </a:r>
          </a:p>
        </p:txBody>
      </p:sp>
    </p:spTree>
  </p:cSld>
  <p:clrMapOvr>
    <a:masterClrMapping/>
  </p:clrMapOvr>
</p:sld>
</file>

<file path=ppt/slides/slide26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26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330. KEIMAH MIN A UM MAW?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C</a:t>
            </a:r>
          </a:p>
        </p:txBody>
      </p:sp>
    </p:spTree>
  </p:cSld>
  <p:clrMapOvr>
    <a:masterClrMapping/>
  </p:clrMapOvr>
</p:sld>
</file>

<file path=ppt/slides/slide26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Bawipa</a:t>
            </a:r>
            <a:r>
              <a:rPr lang="en-US" sz="3900" dirty="0"/>
              <a:t>, </a:t>
            </a:r>
            <a:r>
              <a:rPr lang="en-US" sz="3900" dirty="0" err="1"/>
              <a:t>rumnak</a:t>
            </a:r>
            <a:r>
              <a:rPr lang="en-US" sz="3900" dirty="0"/>
              <a:t> ka </a:t>
            </a:r>
            <a:r>
              <a:rPr lang="en-US" sz="3900" dirty="0" err="1"/>
              <a:t>tum</a:t>
            </a:r>
            <a:r>
              <a:rPr lang="en-US" sz="3900" dirty="0"/>
              <a:t> lo, Sui le </a:t>
            </a:r>
            <a:r>
              <a:rPr lang="en-US" sz="3900" dirty="0" err="1"/>
              <a:t>ngun</a:t>
            </a:r>
            <a:r>
              <a:rPr lang="en-US" sz="3900" dirty="0"/>
              <a:t> ka </a:t>
            </a:r>
            <a:r>
              <a:rPr lang="en-US" sz="3900" dirty="0" err="1"/>
              <a:t>tum</a:t>
            </a:r>
            <a:r>
              <a:rPr lang="en-US" sz="3900" dirty="0"/>
              <a:t> lo; </a:t>
            </a:r>
            <a:r>
              <a:rPr lang="en-US" sz="3900" dirty="0" err="1"/>
              <a:t>Pathian</a:t>
            </a:r>
            <a:r>
              <a:rPr lang="en-US" sz="3900" dirty="0"/>
              <a:t> ka </a:t>
            </a:r>
            <a:r>
              <a:rPr lang="en-US" sz="3900" dirty="0" err="1"/>
              <a:t>kawl</a:t>
            </a:r>
            <a:r>
              <a:rPr lang="en-US" sz="3900" dirty="0"/>
              <a:t> </a:t>
            </a:r>
            <a:r>
              <a:rPr lang="en-US" sz="3900" dirty="0" err="1"/>
              <a:t>hmasa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Vancung</a:t>
            </a:r>
            <a:r>
              <a:rPr lang="en-US" sz="3900" dirty="0"/>
              <a:t> </a:t>
            </a:r>
            <a:r>
              <a:rPr lang="en-US" sz="3900" dirty="0" err="1"/>
              <a:t>luh</a:t>
            </a:r>
            <a:r>
              <a:rPr lang="en-US" sz="3900" dirty="0"/>
              <a:t> ka duh </a:t>
            </a:r>
            <a:r>
              <a:rPr lang="en-US" sz="3900" dirty="0" err="1"/>
              <a:t>ko</a:t>
            </a:r>
            <a:r>
              <a:rPr lang="en-US" sz="3900" dirty="0"/>
              <a:t>;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umnak</a:t>
            </a:r>
            <a:r>
              <a:rPr lang="en-US" sz="3900" dirty="0"/>
              <a:t> inn </a:t>
            </a:r>
            <a:r>
              <a:rPr lang="en-US" sz="3900" dirty="0" err="1"/>
              <a:t>chungah</a:t>
            </a:r>
            <a:r>
              <a:rPr lang="en-US" sz="3900" dirty="0"/>
              <a:t>,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catlap</a:t>
            </a:r>
            <a:r>
              <a:rPr lang="en-US" sz="3900" dirty="0"/>
              <a:t> </a:t>
            </a:r>
            <a:r>
              <a:rPr lang="en-US" sz="3900" dirty="0" err="1"/>
              <a:t>chungah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Bawipa</a:t>
            </a:r>
            <a:r>
              <a:rPr lang="en-US" sz="3900" dirty="0"/>
              <a:t> ka </a:t>
            </a:r>
            <a:r>
              <a:rPr lang="en-US" sz="3900" dirty="0" err="1"/>
              <a:t>chim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keimah</a:t>
            </a:r>
            <a:r>
              <a:rPr lang="en-US" sz="3900" dirty="0"/>
              <a:t> min a um maw?</a:t>
            </a:r>
          </a:p>
        </p:txBody>
      </p:sp>
    </p:spTree>
  </p:cSld>
  <p:clrMapOvr>
    <a:masterClrMapping/>
  </p:clrMapOvr>
</p:sld>
</file>

<file path=ppt/slides/slide26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Keimah</a:t>
            </a:r>
            <a:r>
              <a:rPr lang="en-US" sz="3900" dirty="0"/>
              <a:t> (</a:t>
            </a:r>
            <a:r>
              <a:rPr lang="en-US" sz="3900" dirty="0" err="1"/>
              <a:t>keimah</a:t>
            </a:r>
            <a:r>
              <a:rPr lang="en-US" sz="3900" dirty="0"/>
              <a:t>) min a (min a) um maw,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catlap</a:t>
            </a:r>
            <a:r>
              <a:rPr lang="en-US" sz="3900" dirty="0"/>
              <a:t> ran </a:t>
            </a:r>
            <a:r>
              <a:rPr lang="en-US" sz="3900" dirty="0" err="1"/>
              <a:t>chungah</a:t>
            </a:r>
            <a:r>
              <a:rPr lang="en-US" sz="3900" dirty="0"/>
              <a:t>, Na </a:t>
            </a:r>
            <a:r>
              <a:rPr lang="en-US" sz="3900" dirty="0" err="1"/>
              <a:t>pennak</a:t>
            </a:r>
            <a:r>
              <a:rPr lang="en-US" sz="3900" dirty="0"/>
              <a:t> </a:t>
            </a:r>
            <a:r>
              <a:rPr lang="en-US" sz="3900" dirty="0" err="1"/>
              <a:t>cauk</a:t>
            </a:r>
            <a:r>
              <a:rPr lang="en-US" sz="3900" dirty="0"/>
              <a:t> (</a:t>
            </a:r>
            <a:r>
              <a:rPr lang="en-US" sz="3900" dirty="0" err="1"/>
              <a:t>cauk</a:t>
            </a:r>
            <a:r>
              <a:rPr lang="en-US" sz="3900" dirty="0"/>
              <a:t>) </a:t>
            </a:r>
            <a:r>
              <a:rPr lang="en-US" sz="3900" dirty="0" err="1"/>
              <a:t>chungah</a:t>
            </a:r>
            <a:r>
              <a:rPr lang="en-US" sz="3900" dirty="0"/>
              <a:t> (</a:t>
            </a:r>
            <a:r>
              <a:rPr lang="en-US" sz="3900" dirty="0" err="1"/>
              <a:t>chungah</a:t>
            </a:r>
            <a:r>
              <a:rPr lang="en-US" sz="3900" dirty="0"/>
              <a:t>), </a:t>
            </a:r>
            <a:r>
              <a:rPr lang="en-US" sz="3900" dirty="0" err="1"/>
              <a:t>Keimah</a:t>
            </a:r>
            <a:r>
              <a:rPr lang="en-US" sz="3900" dirty="0"/>
              <a:t> min a um maw? (um maw)</a:t>
            </a:r>
          </a:p>
        </p:txBody>
      </p:sp>
    </p:spTree>
  </p:cSld>
  <p:clrMapOvr>
    <a:masterClrMapping/>
  </p:clrMapOvr>
</p:sld>
</file>

<file path=ppt/slides/slide26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Rili</a:t>
            </a:r>
            <a:r>
              <a:rPr lang="en-US" sz="3900" dirty="0"/>
              <a:t> </a:t>
            </a:r>
            <a:r>
              <a:rPr lang="en-US" sz="3900" dirty="0" err="1"/>
              <a:t>thetse</a:t>
            </a:r>
            <a:r>
              <a:rPr lang="en-US" sz="3900" dirty="0"/>
              <a:t> </a:t>
            </a:r>
            <a:r>
              <a:rPr lang="en-US" sz="3900" dirty="0" err="1"/>
              <a:t>bantukin</a:t>
            </a:r>
            <a:r>
              <a:rPr lang="en-US" sz="3900" dirty="0"/>
              <a:t>, Ka </a:t>
            </a:r>
            <a:r>
              <a:rPr lang="en-US" sz="3900" dirty="0" err="1"/>
              <a:t>sualnak</a:t>
            </a:r>
            <a:r>
              <a:rPr lang="en-US" sz="3900" dirty="0"/>
              <a:t> a tam </a:t>
            </a:r>
            <a:r>
              <a:rPr lang="en-US" sz="3900" dirty="0" err="1"/>
              <a:t>ko</a:t>
            </a:r>
            <a:r>
              <a:rPr lang="en-US" sz="3900" dirty="0"/>
              <a:t>, Na </a:t>
            </a:r>
            <a:r>
              <a:rPr lang="en-US" sz="3900" dirty="0" err="1"/>
              <a:t>thi</a:t>
            </a:r>
            <a:r>
              <a:rPr lang="en-US" sz="3900" dirty="0"/>
              <a:t> in, maw ka </a:t>
            </a:r>
            <a:r>
              <a:rPr lang="en-US" sz="3900" dirty="0" err="1"/>
              <a:t>khamh</a:t>
            </a:r>
            <a:r>
              <a:rPr lang="en-US" sz="3900" dirty="0"/>
              <a:t> </a:t>
            </a:r>
            <a:r>
              <a:rPr lang="en-US" sz="3900" dirty="0" err="1"/>
              <a:t>tu</a:t>
            </a:r>
            <a:r>
              <a:rPr lang="en-US" sz="3900" dirty="0"/>
              <a:t>, Ka </a:t>
            </a:r>
            <a:r>
              <a:rPr lang="en-US" sz="3900" dirty="0" err="1"/>
              <a:t>sualnak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tlengh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; "Ka </a:t>
            </a:r>
            <a:r>
              <a:rPr lang="en-US" sz="3900" dirty="0" err="1"/>
              <a:t>sualnak</a:t>
            </a:r>
            <a:r>
              <a:rPr lang="en-US" sz="3900" dirty="0"/>
              <a:t> tam </a:t>
            </a:r>
            <a:r>
              <a:rPr lang="en-US" sz="3900" dirty="0" err="1"/>
              <a:t>hmanhsehlaw</a:t>
            </a:r>
            <a:r>
              <a:rPr lang="en-US" sz="3900" dirty="0"/>
              <a:t>, </a:t>
            </a:r>
            <a:r>
              <a:rPr lang="en-US" sz="3900" dirty="0" err="1"/>
              <a:t>Hawhra</a:t>
            </a:r>
            <a:r>
              <a:rPr lang="en-US" sz="3900" dirty="0"/>
              <a:t> rang </a:t>
            </a:r>
            <a:r>
              <a:rPr lang="en-US" sz="3900" dirty="0" err="1"/>
              <a:t>bangtukin</a:t>
            </a:r>
            <a:r>
              <a:rPr lang="en-US" sz="3900" dirty="0"/>
              <a:t>, A </a:t>
            </a:r>
            <a:r>
              <a:rPr lang="en-US" sz="3900" dirty="0" err="1"/>
              <a:t>thiang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," </a:t>
            </a:r>
            <a:r>
              <a:rPr lang="en-US" sz="3900" dirty="0" err="1"/>
              <a:t>tiah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zangfahnak</a:t>
            </a:r>
            <a:r>
              <a:rPr lang="en-US" sz="3900" dirty="0"/>
              <a:t> in </a:t>
            </a:r>
            <a:r>
              <a:rPr lang="en-US" sz="3900" dirty="0" err="1"/>
              <a:t>bia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ka </a:t>
            </a:r>
            <a:r>
              <a:rPr lang="en-US" sz="3900" dirty="0" err="1"/>
              <a:t>chimh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6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Keimah</a:t>
            </a:r>
            <a:r>
              <a:rPr lang="en-US" sz="3900" dirty="0"/>
              <a:t> (</a:t>
            </a:r>
            <a:r>
              <a:rPr lang="en-US" sz="3900" dirty="0" err="1"/>
              <a:t>keimah</a:t>
            </a:r>
            <a:r>
              <a:rPr lang="en-US" sz="3900" dirty="0"/>
              <a:t>) min a (min a) um maw,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catlap</a:t>
            </a:r>
            <a:r>
              <a:rPr lang="en-US" sz="3900" dirty="0"/>
              <a:t> ran </a:t>
            </a:r>
            <a:r>
              <a:rPr lang="en-US" sz="3900" dirty="0" err="1"/>
              <a:t>chungah</a:t>
            </a:r>
            <a:r>
              <a:rPr lang="en-US" sz="3900" dirty="0"/>
              <a:t>, Na </a:t>
            </a:r>
            <a:r>
              <a:rPr lang="en-US" sz="3900" dirty="0" err="1"/>
              <a:t>pennak</a:t>
            </a:r>
            <a:r>
              <a:rPr lang="en-US" sz="3900" dirty="0"/>
              <a:t> </a:t>
            </a:r>
            <a:r>
              <a:rPr lang="en-US" sz="3900" dirty="0" err="1"/>
              <a:t>cauk</a:t>
            </a:r>
            <a:r>
              <a:rPr lang="en-US" sz="3900" dirty="0"/>
              <a:t> (</a:t>
            </a:r>
            <a:r>
              <a:rPr lang="en-US" sz="3900" dirty="0" err="1"/>
              <a:t>cauk</a:t>
            </a:r>
            <a:r>
              <a:rPr lang="en-US" sz="3900" dirty="0"/>
              <a:t>) </a:t>
            </a:r>
            <a:r>
              <a:rPr lang="en-US" sz="3900" dirty="0" err="1"/>
              <a:t>chungah</a:t>
            </a:r>
            <a:r>
              <a:rPr lang="en-US" sz="3900" dirty="0"/>
              <a:t> (</a:t>
            </a:r>
            <a:r>
              <a:rPr lang="en-US" sz="3900" dirty="0" err="1"/>
              <a:t>chungah</a:t>
            </a:r>
            <a:r>
              <a:rPr lang="en-US" sz="3900" dirty="0"/>
              <a:t>), </a:t>
            </a:r>
            <a:r>
              <a:rPr lang="en-US" sz="3900" dirty="0" err="1"/>
              <a:t>Keimah</a:t>
            </a:r>
            <a:r>
              <a:rPr lang="en-US" sz="3900" dirty="0"/>
              <a:t> min a um maw? (um maw)</a:t>
            </a:r>
          </a:p>
        </p:txBody>
      </p:sp>
    </p:spTree>
  </p:cSld>
  <p:clrMapOvr>
    <a:masterClrMapping/>
  </p:clrMapOvr>
</p:sld>
</file>

<file path=ppt/slides/slide26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A </a:t>
            </a:r>
            <a:r>
              <a:rPr lang="en-US" sz="3900" dirty="0" err="1"/>
              <a:t>thiang</a:t>
            </a:r>
            <a:r>
              <a:rPr lang="en-US" sz="3900" dirty="0"/>
              <a:t>, a </a:t>
            </a:r>
            <a:r>
              <a:rPr lang="en-US" sz="3900" dirty="0" err="1"/>
              <a:t>tha</a:t>
            </a:r>
            <a:r>
              <a:rPr lang="en-US" sz="3900" dirty="0"/>
              <a:t> </a:t>
            </a:r>
            <a:r>
              <a:rPr lang="en-US" sz="3900" dirty="0" err="1"/>
              <a:t>khua</a:t>
            </a:r>
            <a:r>
              <a:rPr lang="en-US" sz="3900" dirty="0"/>
              <a:t> </a:t>
            </a:r>
            <a:r>
              <a:rPr lang="en-US" sz="3900" dirty="0" err="1"/>
              <a:t>chungah</a:t>
            </a:r>
            <a:r>
              <a:rPr lang="en-US" sz="3900" dirty="0"/>
              <a:t>, Inn </a:t>
            </a:r>
            <a:r>
              <a:rPr lang="en-US" sz="3900" dirty="0" err="1"/>
              <a:t>kha</a:t>
            </a:r>
            <a:r>
              <a:rPr lang="en-US" sz="3900" dirty="0"/>
              <a:t> a </a:t>
            </a:r>
            <a:r>
              <a:rPr lang="en-US" sz="3900" dirty="0" err="1"/>
              <a:t>ceu</a:t>
            </a:r>
            <a:r>
              <a:rPr lang="en-US" sz="3900" dirty="0"/>
              <a:t> a </a:t>
            </a:r>
            <a:r>
              <a:rPr lang="en-US" sz="3900" dirty="0" err="1"/>
              <a:t>tlang</a:t>
            </a:r>
            <a:r>
              <a:rPr lang="en-US" sz="3900" dirty="0"/>
              <a:t>, A </a:t>
            </a:r>
            <a:r>
              <a:rPr lang="en-US" sz="3900" dirty="0" err="1"/>
              <a:t>lian</a:t>
            </a:r>
            <a:r>
              <a:rPr lang="en-US" sz="3900" dirty="0"/>
              <a:t> a </a:t>
            </a:r>
            <a:r>
              <a:rPr lang="en-US" sz="3900" dirty="0" err="1"/>
              <a:t>ngan</a:t>
            </a:r>
            <a:r>
              <a:rPr lang="en-US" sz="3900" dirty="0"/>
              <a:t> </a:t>
            </a:r>
            <a:r>
              <a:rPr lang="en-US" sz="3900" dirty="0" err="1"/>
              <a:t>mithiang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aihmi</a:t>
            </a:r>
            <a:r>
              <a:rPr lang="en-US" sz="3900" dirty="0"/>
              <a:t> </a:t>
            </a:r>
            <a:r>
              <a:rPr lang="en-US" sz="3900" dirty="0" err="1"/>
              <a:t>puan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rang; </a:t>
            </a:r>
            <a:r>
              <a:rPr lang="en-US" sz="3900" dirty="0" err="1"/>
              <a:t>Zei</a:t>
            </a:r>
            <a:r>
              <a:rPr lang="en-US" sz="3900" dirty="0"/>
              <a:t> </a:t>
            </a:r>
            <a:r>
              <a:rPr lang="en-US" sz="3900" dirty="0" err="1"/>
              <a:t>te</a:t>
            </a:r>
            <a:r>
              <a:rPr lang="en-US" sz="3900" dirty="0"/>
              <a:t> </a:t>
            </a:r>
            <a:r>
              <a:rPr lang="en-US" sz="3900" dirty="0" err="1"/>
              <a:t>tihnak</a:t>
            </a:r>
            <a:r>
              <a:rPr lang="en-US" sz="3900" dirty="0"/>
              <a:t> um </a:t>
            </a:r>
            <a:r>
              <a:rPr lang="en-US" sz="3900" dirty="0" err="1"/>
              <a:t>ti</a:t>
            </a:r>
            <a:r>
              <a:rPr lang="en-US" sz="3900" dirty="0"/>
              <a:t> lo, </a:t>
            </a:r>
            <a:r>
              <a:rPr lang="en-US" sz="3900" dirty="0" err="1"/>
              <a:t>Khi</a:t>
            </a:r>
            <a:r>
              <a:rPr lang="en-US" sz="3900" dirty="0"/>
              <a:t> </a:t>
            </a:r>
            <a:r>
              <a:rPr lang="en-US" sz="3900" dirty="0" err="1"/>
              <a:t>khua</a:t>
            </a:r>
            <a:r>
              <a:rPr lang="en-US" sz="3900" dirty="0"/>
              <a:t> </a:t>
            </a:r>
            <a:r>
              <a:rPr lang="en-US" sz="3900" dirty="0" err="1"/>
              <a:t>tha</a:t>
            </a:r>
            <a:r>
              <a:rPr lang="en-US" sz="3900" dirty="0"/>
              <a:t> </a:t>
            </a:r>
            <a:r>
              <a:rPr lang="en-US" sz="3900" dirty="0" err="1"/>
              <a:t>chungah</a:t>
            </a:r>
            <a:r>
              <a:rPr lang="en-US" sz="3900" dirty="0"/>
              <a:t> </a:t>
            </a:r>
            <a:r>
              <a:rPr lang="en-US" sz="3900" dirty="0" err="1"/>
              <a:t>khin</a:t>
            </a:r>
            <a:r>
              <a:rPr lang="en-US" sz="3900" dirty="0"/>
              <a:t>, </a:t>
            </a:r>
            <a:r>
              <a:rPr lang="en-US" sz="3900" dirty="0" err="1"/>
              <a:t>Vanmi</a:t>
            </a:r>
            <a:r>
              <a:rPr lang="en-US" sz="3900" dirty="0"/>
              <a:t> an </a:t>
            </a:r>
            <a:r>
              <a:rPr lang="en-US" sz="3900" dirty="0" err="1"/>
              <a:t>dirkamh</a:t>
            </a:r>
            <a:r>
              <a:rPr lang="en-US" sz="3900" dirty="0"/>
              <a:t> </a:t>
            </a:r>
            <a:r>
              <a:rPr lang="en-US" sz="3900" dirty="0" err="1"/>
              <a:t>nak</a:t>
            </a:r>
            <a:r>
              <a:rPr lang="en-US" sz="3900" dirty="0"/>
              <a:t> ah, ka min </a:t>
            </a:r>
            <a:r>
              <a:rPr lang="en-US" sz="3900" dirty="0" err="1"/>
              <a:t>aa</a:t>
            </a:r>
            <a:r>
              <a:rPr lang="en-US" sz="3900" dirty="0"/>
              <a:t> </a:t>
            </a:r>
            <a:r>
              <a:rPr lang="en-US" sz="3900" dirty="0" err="1"/>
              <a:t>tial</a:t>
            </a:r>
            <a:r>
              <a:rPr lang="en-US" sz="3900" dirty="0"/>
              <a:t> </a:t>
            </a:r>
            <a:r>
              <a:rPr lang="en-US" sz="3900" dirty="0" err="1"/>
              <a:t>ve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6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Keimah</a:t>
            </a:r>
            <a:r>
              <a:rPr lang="en-US" sz="3900" dirty="0"/>
              <a:t> (</a:t>
            </a:r>
            <a:r>
              <a:rPr lang="en-US" sz="3900" dirty="0" err="1"/>
              <a:t>keimah</a:t>
            </a:r>
            <a:r>
              <a:rPr lang="en-US" sz="3900" dirty="0"/>
              <a:t>) min a (min a) um maw,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catlap</a:t>
            </a:r>
            <a:r>
              <a:rPr lang="en-US" sz="3900" dirty="0"/>
              <a:t> ran </a:t>
            </a:r>
            <a:r>
              <a:rPr lang="en-US" sz="3900" dirty="0" err="1"/>
              <a:t>chungah</a:t>
            </a:r>
            <a:r>
              <a:rPr lang="en-US" sz="3900" dirty="0"/>
              <a:t>, Na </a:t>
            </a:r>
            <a:r>
              <a:rPr lang="en-US" sz="3900" dirty="0" err="1"/>
              <a:t>pennak</a:t>
            </a:r>
            <a:r>
              <a:rPr lang="en-US" sz="3900" dirty="0"/>
              <a:t> </a:t>
            </a:r>
            <a:r>
              <a:rPr lang="en-US" sz="3900" dirty="0" err="1"/>
              <a:t>cauk</a:t>
            </a:r>
            <a:r>
              <a:rPr lang="en-US" sz="3900" dirty="0"/>
              <a:t> (</a:t>
            </a:r>
            <a:r>
              <a:rPr lang="en-US" sz="3900" dirty="0" err="1"/>
              <a:t>cauk</a:t>
            </a:r>
            <a:r>
              <a:rPr lang="en-US" sz="3900" dirty="0"/>
              <a:t>) </a:t>
            </a:r>
            <a:r>
              <a:rPr lang="en-US" sz="3900" dirty="0" err="1"/>
              <a:t>chungah</a:t>
            </a:r>
            <a:r>
              <a:rPr lang="en-US" sz="3900" dirty="0"/>
              <a:t> (</a:t>
            </a:r>
            <a:r>
              <a:rPr lang="en-US" sz="3900" dirty="0" err="1"/>
              <a:t>chungah</a:t>
            </a:r>
            <a:r>
              <a:rPr lang="en-US" sz="3900" dirty="0"/>
              <a:t>), </a:t>
            </a:r>
            <a:r>
              <a:rPr lang="en-US" sz="3900" dirty="0" err="1"/>
              <a:t>Keimah</a:t>
            </a:r>
            <a:r>
              <a:rPr lang="en-US" sz="3900" dirty="0"/>
              <a:t> min a um maw? (um maw)</a:t>
            </a:r>
          </a:p>
        </p:txBody>
      </p:sp>
    </p:spTree>
  </p:cSld>
  <p:clrMapOvr>
    <a:masterClrMapping/>
  </p:clrMapOvr>
</p:sld>
</file>

<file path=ppt/slides/slide26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26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331. VAWLEI KHUAZAKIP AH JESUH HE</a:t>
            </a:r>
          </a:p>
          <a:p>
            <a:r>
              <a:rPr lang="en-US" sz="3900" dirty="0" err="1"/>
              <a:t>Doh</a:t>
            </a:r>
            <a:r>
              <a:rPr lang="en-US" sz="3900" dirty="0"/>
              <a:t> is D</a:t>
            </a:r>
          </a:p>
        </p:txBody>
      </p:sp>
    </p:spTree>
  </p:cSld>
  <p:clrMapOvr>
    <a:masterClrMapping/>
  </p:clrMapOvr>
</p:sld>
</file>

<file path=ppt/slides/slide26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Vawlei</a:t>
            </a:r>
            <a:r>
              <a:rPr lang="en-US" sz="3900" dirty="0"/>
              <a:t> </a:t>
            </a:r>
            <a:r>
              <a:rPr lang="en-US" sz="3900" dirty="0" err="1"/>
              <a:t>khua</a:t>
            </a:r>
            <a:r>
              <a:rPr lang="en-US" sz="3900" dirty="0"/>
              <a:t> </a:t>
            </a:r>
            <a:r>
              <a:rPr lang="en-US" sz="3900" dirty="0" err="1"/>
              <a:t>zakip</a:t>
            </a:r>
            <a:r>
              <a:rPr lang="en-US" sz="3900" dirty="0"/>
              <a:t> ah, Ka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he, </a:t>
            </a:r>
            <a:r>
              <a:rPr lang="en-US" sz="3900" dirty="0" err="1"/>
              <a:t>Keimah</a:t>
            </a:r>
            <a:r>
              <a:rPr lang="en-US" sz="3900" dirty="0"/>
              <a:t> cu him </a:t>
            </a:r>
            <a:r>
              <a:rPr lang="en-US" sz="3900" dirty="0" err="1"/>
              <a:t>tein</a:t>
            </a:r>
            <a:r>
              <a:rPr lang="en-US" sz="3900" dirty="0"/>
              <a:t> ka </a:t>
            </a:r>
            <a:r>
              <a:rPr lang="en-US" sz="3900" dirty="0" err="1"/>
              <a:t>kal</a:t>
            </a:r>
            <a:r>
              <a:rPr lang="en-US" sz="3900" dirty="0"/>
              <a:t>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Amah loin </a:t>
            </a:r>
            <a:r>
              <a:rPr lang="en-US" sz="3900" dirty="0" err="1"/>
              <a:t>khuazei</a:t>
            </a:r>
            <a:r>
              <a:rPr lang="en-US" sz="3900" dirty="0"/>
              <a:t> </a:t>
            </a:r>
            <a:r>
              <a:rPr lang="en-US" sz="3900" dirty="0" err="1"/>
              <a:t>hmanh</a:t>
            </a:r>
            <a:r>
              <a:rPr lang="en-US" sz="3900" dirty="0"/>
              <a:t> ah </a:t>
            </a:r>
            <a:r>
              <a:rPr lang="en-US" sz="3900" dirty="0" err="1"/>
              <a:t>kaa</a:t>
            </a:r>
            <a:r>
              <a:rPr lang="en-US" sz="3900" dirty="0"/>
              <a:t> </a:t>
            </a:r>
            <a:r>
              <a:rPr lang="en-US" sz="3900" dirty="0" err="1"/>
              <a:t>lawm</a:t>
            </a:r>
            <a:r>
              <a:rPr lang="en-US" sz="3900" dirty="0"/>
              <a:t> lo, A um </a:t>
            </a:r>
            <a:r>
              <a:rPr lang="en-US" sz="3900" dirty="0" err="1"/>
              <a:t>ahcun</a:t>
            </a:r>
            <a:r>
              <a:rPr lang="en-US" sz="3900" dirty="0"/>
              <a:t> </a:t>
            </a:r>
            <a:r>
              <a:rPr lang="en-US" sz="3900" dirty="0" err="1"/>
              <a:t>khua</a:t>
            </a:r>
            <a:r>
              <a:rPr lang="en-US" sz="3900" dirty="0"/>
              <a:t> </a:t>
            </a:r>
            <a:r>
              <a:rPr lang="en-US" sz="3900" dirty="0" err="1"/>
              <a:t>zeihmanh</a:t>
            </a:r>
            <a:r>
              <a:rPr lang="en-US" sz="3900" dirty="0"/>
              <a:t> ah ka </a:t>
            </a:r>
            <a:r>
              <a:rPr lang="en-US" sz="3900" dirty="0" err="1"/>
              <a:t>tih</a:t>
            </a:r>
            <a:r>
              <a:rPr lang="en-US" sz="3900" dirty="0"/>
              <a:t> lo.</a:t>
            </a:r>
          </a:p>
        </p:txBody>
      </p:sp>
    </p:spTree>
  </p:cSld>
  <p:clrMapOvr>
    <a:masterClrMapping/>
  </p:clrMapOvr>
</p:sld>
</file>

<file path=ppt/slides/slide26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Khua</a:t>
            </a:r>
            <a:r>
              <a:rPr lang="en-US" sz="3900" dirty="0"/>
              <a:t> </a:t>
            </a:r>
            <a:r>
              <a:rPr lang="en-US" sz="3900" dirty="0" err="1"/>
              <a:t>zeihmanh</a:t>
            </a:r>
            <a:r>
              <a:rPr lang="en-US" sz="3900" dirty="0"/>
              <a:t> ah,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thawngin</a:t>
            </a:r>
            <a:r>
              <a:rPr lang="en-US" sz="3900" dirty="0"/>
              <a:t> ka him </a:t>
            </a:r>
            <a:r>
              <a:rPr lang="en-US" sz="3900" dirty="0" err="1"/>
              <a:t>ko</a:t>
            </a:r>
            <a:r>
              <a:rPr lang="en-US" sz="3900" dirty="0"/>
              <a:t>. </a:t>
            </a:r>
            <a:r>
              <a:rPr lang="en-US" sz="3900" dirty="0" err="1"/>
              <a:t>Khuazei</a:t>
            </a:r>
            <a:r>
              <a:rPr lang="en-US" sz="3900" dirty="0"/>
              <a:t> </a:t>
            </a:r>
            <a:r>
              <a:rPr lang="en-US" sz="3900" dirty="0" err="1"/>
              <a:t>hmanh</a:t>
            </a:r>
            <a:r>
              <a:rPr lang="en-US" sz="3900" dirty="0"/>
              <a:t>, </a:t>
            </a:r>
            <a:r>
              <a:rPr lang="en-US" sz="3900" dirty="0" err="1"/>
              <a:t>Khua</a:t>
            </a:r>
            <a:r>
              <a:rPr lang="en-US" sz="3900" dirty="0"/>
              <a:t> </a:t>
            </a:r>
            <a:r>
              <a:rPr lang="en-US" sz="3900" dirty="0" err="1"/>
              <a:t>zeihmanh</a:t>
            </a:r>
            <a:r>
              <a:rPr lang="en-US" sz="3900" dirty="0"/>
              <a:t>, </a:t>
            </a:r>
            <a:r>
              <a:rPr lang="en-US" sz="3900" dirty="0" err="1"/>
              <a:t>Zeihmanh</a:t>
            </a:r>
            <a:r>
              <a:rPr lang="en-US" sz="3900" dirty="0"/>
              <a:t> ka </a:t>
            </a:r>
            <a:r>
              <a:rPr lang="en-US" sz="3900" dirty="0" err="1"/>
              <a:t>phang</a:t>
            </a:r>
            <a:r>
              <a:rPr lang="en-US" sz="3900" dirty="0"/>
              <a:t> lo.</a:t>
            </a:r>
          </a:p>
        </p:txBody>
      </p:sp>
    </p:spTree>
  </p:cSld>
  <p:clrMapOvr>
    <a:masterClrMapping/>
  </p:clrMapOvr>
</p:sld>
</file>

<file path=ppt/slides/slide26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Jesuh</a:t>
            </a:r>
            <a:r>
              <a:rPr lang="en-US" sz="3900" dirty="0"/>
              <a:t> a um </a:t>
            </a:r>
            <a:r>
              <a:rPr lang="en-US" sz="3900" dirty="0" err="1"/>
              <a:t>tikah</a:t>
            </a:r>
            <a:r>
              <a:rPr lang="en-US" sz="3900" dirty="0"/>
              <a:t> ka van a sang lo, Ka </a:t>
            </a:r>
            <a:r>
              <a:rPr lang="en-US" sz="3900" dirty="0" err="1"/>
              <a:t>kawi</a:t>
            </a:r>
            <a:r>
              <a:rPr lang="en-US" sz="3900" dirty="0"/>
              <a:t> a ka </a:t>
            </a:r>
            <a:r>
              <a:rPr lang="en-US" sz="3900" dirty="0" err="1"/>
              <a:t>hlaw</a:t>
            </a:r>
            <a:r>
              <a:rPr lang="en-US" sz="3900" dirty="0"/>
              <a:t> </a:t>
            </a:r>
            <a:r>
              <a:rPr lang="en-US" sz="3900" dirty="0" err="1"/>
              <a:t>nain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um </a:t>
            </a:r>
            <a:r>
              <a:rPr lang="en-US" sz="3900" dirty="0" err="1"/>
              <a:t>ko</a:t>
            </a:r>
            <a:r>
              <a:rPr lang="en-US" sz="3900" dirty="0"/>
              <a:t>, A </a:t>
            </a:r>
            <a:r>
              <a:rPr lang="en-US" sz="3900" dirty="0" err="1"/>
              <a:t>harbik</a:t>
            </a:r>
            <a:r>
              <a:rPr lang="en-US" sz="3900" dirty="0"/>
              <a:t> lam </a:t>
            </a:r>
            <a:r>
              <a:rPr lang="en-US" sz="3900" dirty="0" err="1"/>
              <a:t>chungah</a:t>
            </a:r>
            <a:r>
              <a:rPr lang="en-US" sz="3900" dirty="0"/>
              <a:t> khan, </a:t>
            </a:r>
            <a:r>
              <a:rPr lang="en-US" sz="3900" dirty="0" err="1"/>
              <a:t>Phan</a:t>
            </a:r>
            <a:r>
              <a:rPr lang="en-US" sz="3900" dirty="0"/>
              <a:t> </a:t>
            </a:r>
            <a:r>
              <a:rPr lang="en-US" sz="3900" dirty="0" err="1"/>
              <a:t>hmanh</a:t>
            </a:r>
            <a:r>
              <a:rPr lang="en-US" sz="3900" dirty="0"/>
              <a:t> </a:t>
            </a:r>
            <a:r>
              <a:rPr lang="en-US" sz="3900" dirty="0" err="1"/>
              <a:t>ning</a:t>
            </a:r>
            <a:r>
              <a:rPr lang="en-US" sz="3900" dirty="0"/>
              <a:t> law, </a:t>
            </a:r>
            <a:r>
              <a:rPr lang="en-US" sz="3900" dirty="0" err="1"/>
              <a:t>Jesuh</a:t>
            </a:r>
            <a:r>
              <a:rPr lang="en-US" sz="3900" dirty="0"/>
              <a:t> he ka um </a:t>
            </a:r>
            <a:r>
              <a:rPr lang="en-US" sz="3900" dirty="0" err="1"/>
              <a:t>ahcun</a:t>
            </a:r>
            <a:r>
              <a:rPr lang="en-US" sz="3900" dirty="0"/>
              <a:t>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kaa</a:t>
            </a:r>
            <a:r>
              <a:rPr lang="en-US" sz="3900" dirty="0"/>
              <a:t> </a:t>
            </a:r>
            <a:r>
              <a:rPr lang="en-US" sz="3900" dirty="0" err="1"/>
              <a:t>lawm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6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Khua</a:t>
            </a:r>
            <a:r>
              <a:rPr lang="en-US" sz="3900" dirty="0"/>
              <a:t> </a:t>
            </a:r>
            <a:r>
              <a:rPr lang="en-US" sz="3900" dirty="0" err="1"/>
              <a:t>zeihmanh</a:t>
            </a:r>
            <a:r>
              <a:rPr lang="en-US" sz="3900" dirty="0"/>
              <a:t> ah,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thawngin</a:t>
            </a:r>
            <a:r>
              <a:rPr lang="en-US" sz="3900" dirty="0"/>
              <a:t> ka him </a:t>
            </a:r>
            <a:r>
              <a:rPr lang="en-US" sz="3900" dirty="0" err="1"/>
              <a:t>ko</a:t>
            </a:r>
            <a:r>
              <a:rPr lang="en-US" sz="3900" dirty="0"/>
              <a:t>. </a:t>
            </a:r>
            <a:r>
              <a:rPr lang="en-US" sz="3900" dirty="0" err="1"/>
              <a:t>Khuazei</a:t>
            </a:r>
            <a:r>
              <a:rPr lang="en-US" sz="3900" dirty="0"/>
              <a:t> </a:t>
            </a:r>
            <a:r>
              <a:rPr lang="en-US" sz="3900" dirty="0" err="1"/>
              <a:t>hmanh</a:t>
            </a:r>
            <a:r>
              <a:rPr lang="en-US" sz="3900" dirty="0"/>
              <a:t>, </a:t>
            </a:r>
            <a:r>
              <a:rPr lang="en-US" sz="3900" dirty="0" err="1"/>
              <a:t>Khua</a:t>
            </a:r>
            <a:r>
              <a:rPr lang="en-US" sz="3900" dirty="0"/>
              <a:t> </a:t>
            </a:r>
            <a:r>
              <a:rPr lang="en-US" sz="3900" dirty="0" err="1"/>
              <a:t>zeihmanh</a:t>
            </a:r>
            <a:r>
              <a:rPr lang="en-US" sz="3900" dirty="0"/>
              <a:t>, </a:t>
            </a:r>
            <a:r>
              <a:rPr lang="en-US" sz="3900" dirty="0" err="1"/>
              <a:t>Zeihmanh</a:t>
            </a:r>
            <a:r>
              <a:rPr lang="en-US" sz="3900" dirty="0"/>
              <a:t> ka </a:t>
            </a:r>
            <a:r>
              <a:rPr lang="en-US" sz="3900" dirty="0" err="1"/>
              <a:t>phang</a:t>
            </a:r>
            <a:r>
              <a:rPr lang="en-US" sz="3900" dirty="0"/>
              <a:t> lo.</a:t>
            </a:r>
          </a:p>
        </p:txBody>
      </p:sp>
    </p:spTree>
  </p:cSld>
  <p:clrMapOvr>
    <a:masterClrMapping/>
  </p:clrMapOvr>
</p:sld>
</file>

<file path=ppt/slides/slide26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Khua</a:t>
            </a:r>
            <a:r>
              <a:rPr lang="en-US" sz="3900" dirty="0"/>
              <a:t> </a:t>
            </a:r>
            <a:r>
              <a:rPr lang="en-US" sz="3900" dirty="0" err="1"/>
              <a:t>zeihmanh</a:t>
            </a:r>
            <a:r>
              <a:rPr lang="en-US" sz="3900" dirty="0"/>
              <a:t> ah </a:t>
            </a:r>
            <a:r>
              <a:rPr lang="en-US" sz="3900" dirty="0" err="1"/>
              <a:t>thihnak</a:t>
            </a:r>
            <a:r>
              <a:rPr lang="en-US" sz="3900" dirty="0"/>
              <a:t> </a:t>
            </a:r>
            <a:r>
              <a:rPr lang="en-US" sz="3900" dirty="0" err="1"/>
              <a:t>caan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cu </a:t>
            </a:r>
            <a:r>
              <a:rPr lang="en-US" sz="3900" dirty="0" err="1"/>
              <a:t>ning</a:t>
            </a:r>
            <a:r>
              <a:rPr lang="en-US" sz="3900" dirty="0"/>
              <a:t> law, </a:t>
            </a:r>
            <a:r>
              <a:rPr lang="en-US" sz="3900" dirty="0" err="1"/>
              <a:t>Vancung</a:t>
            </a:r>
            <a:r>
              <a:rPr lang="en-US" sz="3900" dirty="0"/>
              <a:t> </a:t>
            </a:r>
            <a:r>
              <a:rPr lang="en-US" sz="3900" dirty="0" err="1"/>
              <a:t>khua</a:t>
            </a:r>
            <a:r>
              <a:rPr lang="en-US" sz="3900" dirty="0"/>
              <a:t> ah, </a:t>
            </a:r>
            <a:r>
              <a:rPr lang="en-US" sz="3900" dirty="0" err="1"/>
              <a:t>Jesuh</a:t>
            </a:r>
            <a:r>
              <a:rPr lang="en-US" sz="3900" dirty="0"/>
              <a:t> a ka </a:t>
            </a:r>
            <a:r>
              <a:rPr lang="en-US" sz="3900" dirty="0" err="1"/>
              <a:t>kalpi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Vawlei</a:t>
            </a:r>
            <a:r>
              <a:rPr lang="en-US" sz="3900" dirty="0"/>
              <a:t> lam </a:t>
            </a:r>
            <a:r>
              <a:rPr lang="en-US" sz="3900" dirty="0" err="1"/>
              <a:t>har</a:t>
            </a:r>
            <a:r>
              <a:rPr lang="en-US" sz="3900" dirty="0"/>
              <a:t> </a:t>
            </a:r>
            <a:r>
              <a:rPr lang="en-US" sz="3900" dirty="0" err="1"/>
              <a:t>chungah</a:t>
            </a:r>
            <a:r>
              <a:rPr lang="en-US" sz="3900" dirty="0"/>
              <a:t> ka </a:t>
            </a:r>
            <a:r>
              <a:rPr lang="en-US" sz="3900" dirty="0" err="1"/>
              <a:t>chuak</a:t>
            </a:r>
            <a:r>
              <a:rPr lang="en-US" sz="3900" dirty="0"/>
              <a:t> than </a:t>
            </a:r>
            <a:r>
              <a:rPr lang="en-US" sz="3900" dirty="0" err="1"/>
              <a:t>lai</a:t>
            </a:r>
            <a:r>
              <a:rPr lang="en-US" sz="3900" dirty="0"/>
              <a:t> lo, </a:t>
            </a:r>
            <a:r>
              <a:rPr lang="en-US" sz="3900" dirty="0" err="1"/>
              <a:t>Khuazei</a:t>
            </a:r>
            <a:r>
              <a:rPr lang="en-US" sz="3900" dirty="0"/>
              <a:t> </a:t>
            </a:r>
            <a:r>
              <a:rPr lang="en-US" sz="3900" dirty="0" err="1"/>
              <a:t>hmanh</a:t>
            </a:r>
            <a:r>
              <a:rPr lang="en-US" sz="3900" dirty="0"/>
              <a:t> ah </a:t>
            </a:r>
            <a:r>
              <a:rPr lang="en-US" sz="3900" dirty="0" err="1"/>
              <a:t>Jesuh</a:t>
            </a:r>
            <a:r>
              <a:rPr lang="en-US" sz="3900" dirty="0"/>
              <a:t> he ka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ngam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6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Khua</a:t>
            </a:r>
            <a:r>
              <a:rPr lang="en-US" sz="3900" dirty="0"/>
              <a:t> </a:t>
            </a:r>
            <a:r>
              <a:rPr lang="en-US" sz="3900" dirty="0" err="1"/>
              <a:t>zeihmanh</a:t>
            </a:r>
            <a:r>
              <a:rPr lang="en-US" sz="3900" dirty="0"/>
              <a:t> ah,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thawngin</a:t>
            </a:r>
            <a:r>
              <a:rPr lang="en-US" sz="3900" dirty="0"/>
              <a:t> ka him </a:t>
            </a:r>
            <a:r>
              <a:rPr lang="en-US" sz="3900" dirty="0" err="1"/>
              <a:t>ko</a:t>
            </a:r>
            <a:r>
              <a:rPr lang="en-US" sz="3900" dirty="0"/>
              <a:t>. </a:t>
            </a:r>
            <a:r>
              <a:rPr lang="en-US" sz="3900" dirty="0" err="1"/>
              <a:t>Khuazei</a:t>
            </a:r>
            <a:r>
              <a:rPr lang="en-US" sz="3900" dirty="0"/>
              <a:t> </a:t>
            </a:r>
            <a:r>
              <a:rPr lang="en-US" sz="3900" dirty="0" err="1"/>
              <a:t>hmanh</a:t>
            </a:r>
            <a:r>
              <a:rPr lang="en-US" sz="3900" dirty="0"/>
              <a:t>, </a:t>
            </a:r>
            <a:r>
              <a:rPr lang="en-US" sz="3900" dirty="0" err="1"/>
              <a:t>Khua</a:t>
            </a:r>
            <a:r>
              <a:rPr lang="en-US" sz="3900" dirty="0"/>
              <a:t> </a:t>
            </a:r>
            <a:r>
              <a:rPr lang="en-US" sz="3900" dirty="0" err="1"/>
              <a:t>zeihmanh</a:t>
            </a:r>
            <a:r>
              <a:rPr lang="en-US" sz="3900" dirty="0"/>
              <a:t>, </a:t>
            </a:r>
            <a:r>
              <a:rPr lang="en-US" sz="3900" dirty="0" err="1"/>
              <a:t>Zeihmanh</a:t>
            </a:r>
            <a:r>
              <a:rPr lang="en-US" sz="3900" dirty="0"/>
              <a:t> ka </a:t>
            </a:r>
            <a:r>
              <a:rPr lang="en-US" sz="3900" dirty="0" err="1"/>
              <a:t>phang</a:t>
            </a:r>
            <a:r>
              <a:rPr lang="en-US" sz="3900" dirty="0"/>
              <a:t> lo.</a:t>
            </a:r>
          </a:p>
        </p:txBody>
      </p:sp>
    </p:spTree>
  </p:cSld>
  <p:clrMapOvr>
    <a:masterClrMapping/>
  </p:clrMapOvr>
</p:sld>
</file>

<file path=ppt/slides/slide26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26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332. KA THLARAU CA A THA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Db</a:t>
            </a:r>
          </a:p>
        </p:txBody>
      </p:sp>
    </p:spTree>
  </p:cSld>
  <p:clrMapOvr>
    <a:masterClrMapping/>
  </p:clrMapOvr>
</p:sld>
</file>

<file path=ppt/slides/slide26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Tidai</a:t>
            </a:r>
            <a:r>
              <a:rPr lang="en-US" sz="3900" dirty="0"/>
              <a:t> </a:t>
            </a:r>
            <a:r>
              <a:rPr lang="en-US" sz="3900" dirty="0" err="1"/>
              <a:t>bantuk</a:t>
            </a:r>
            <a:r>
              <a:rPr lang="en-US" sz="3900" dirty="0"/>
              <a:t> in ka lam a </a:t>
            </a:r>
            <a:r>
              <a:rPr lang="en-US" sz="3900" dirty="0" err="1"/>
              <a:t>daih</a:t>
            </a:r>
            <a:r>
              <a:rPr lang="en-US" sz="3900" dirty="0"/>
              <a:t> </a:t>
            </a:r>
            <a:r>
              <a:rPr lang="en-US" sz="3900" dirty="0" err="1"/>
              <a:t>tik</a:t>
            </a:r>
            <a:r>
              <a:rPr lang="en-US" sz="3900" dirty="0"/>
              <a:t> le, </a:t>
            </a:r>
            <a:r>
              <a:rPr lang="en-US" sz="3900" dirty="0" err="1"/>
              <a:t>Ngaih-chiatnak</a:t>
            </a:r>
            <a:r>
              <a:rPr lang="en-US" sz="3900" dirty="0"/>
              <a:t> </a:t>
            </a:r>
            <a:r>
              <a:rPr lang="en-US" sz="3900" dirty="0" err="1"/>
              <a:t>tilet</a:t>
            </a:r>
            <a:r>
              <a:rPr lang="en-US" sz="3900" dirty="0"/>
              <a:t> </a:t>
            </a:r>
            <a:r>
              <a:rPr lang="en-US" sz="3900" dirty="0" err="1"/>
              <a:t>thawh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, </a:t>
            </a:r>
            <a:r>
              <a:rPr lang="en-US" sz="3900" dirty="0" err="1"/>
              <a:t>Zei</a:t>
            </a:r>
            <a:r>
              <a:rPr lang="en-US" sz="3900" dirty="0"/>
              <a:t> kip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, ka </a:t>
            </a:r>
            <a:r>
              <a:rPr lang="en-US" sz="3900" dirty="0" err="1"/>
              <a:t>cung</a:t>
            </a:r>
            <a:r>
              <a:rPr lang="en-US" sz="3900" dirty="0"/>
              <a:t> a </a:t>
            </a:r>
            <a:r>
              <a:rPr lang="en-US" sz="3900" dirty="0" err="1"/>
              <a:t>tlungmi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, Ka </a:t>
            </a:r>
            <a:r>
              <a:rPr lang="en-US" sz="3900" dirty="0" err="1"/>
              <a:t>thlarau</a:t>
            </a:r>
            <a:r>
              <a:rPr lang="en-US" sz="3900" dirty="0"/>
              <a:t> </a:t>
            </a:r>
            <a:r>
              <a:rPr lang="en-US" sz="3900" dirty="0" err="1"/>
              <a:t>caah</a:t>
            </a:r>
            <a:r>
              <a:rPr lang="en-US" sz="3900" dirty="0"/>
              <a:t> an </a:t>
            </a:r>
            <a:r>
              <a:rPr lang="en-US" sz="3900" dirty="0" err="1"/>
              <a:t>tha</a:t>
            </a:r>
            <a:r>
              <a:rPr lang="en-US" sz="3900" dirty="0"/>
              <a:t> </a:t>
            </a:r>
            <a:r>
              <a:rPr lang="en-US" sz="3900" dirty="0" err="1"/>
              <a:t>dih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6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320527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Ka </a:t>
            </a:r>
            <a:r>
              <a:rPr lang="en-US" sz="3900" dirty="0" err="1"/>
              <a:t>thlarau</a:t>
            </a:r>
            <a:r>
              <a:rPr lang="en-US" sz="3900" dirty="0"/>
              <a:t> (Ka </a:t>
            </a:r>
            <a:r>
              <a:rPr lang="en-US" sz="3900" dirty="0" err="1"/>
              <a:t>thlarau</a:t>
            </a:r>
            <a:r>
              <a:rPr lang="en-US" sz="3900" dirty="0"/>
              <a:t>) ca a </a:t>
            </a:r>
            <a:r>
              <a:rPr lang="en-US" sz="3900" dirty="0" err="1"/>
              <a:t>tha</a:t>
            </a:r>
            <a:r>
              <a:rPr lang="en-US" sz="3900" dirty="0"/>
              <a:t>, (ca a </a:t>
            </a:r>
            <a:r>
              <a:rPr lang="en-US" sz="3900" dirty="0" err="1"/>
              <a:t>tha</a:t>
            </a:r>
            <a:r>
              <a:rPr lang="en-US" sz="3900" dirty="0"/>
              <a:t>), Ka </a:t>
            </a:r>
            <a:r>
              <a:rPr lang="en-US" sz="3900" dirty="0" err="1"/>
              <a:t>thlarau</a:t>
            </a:r>
            <a:r>
              <a:rPr lang="en-US" sz="3900" dirty="0"/>
              <a:t>, ka </a:t>
            </a:r>
            <a:r>
              <a:rPr lang="en-US" sz="3900" dirty="0" err="1"/>
              <a:t>thlarau</a:t>
            </a:r>
            <a:r>
              <a:rPr lang="en-US" sz="3900" dirty="0"/>
              <a:t> ca a </a:t>
            </a:r>
            <a:r>
              <a:rPr lang="en-US" sz="3900" dirty="0" err="1"/>
              <a:t>tha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6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Rul-hreu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</a:t>
            </a:r>
            <a:r>
              <a:rPr lang="en-US" sz="3900" dirty="0" err="1"/>
              <a:t>hnek-saknak</a:t>
            </a:r>
            <a:r>
              <a:rPr lang="en-US" sz="3900" dirty="0"/>
              <a:t> ah </a:t>
            </a:r>
            <a:r>
              <a:rPr lang="en-US" sz="3900" dirty="0" err="1"/>
              <a:t>phan</a:t>
            </a:r>
            <a:r>
              <a:rPr lang="en-US" sz="3900" dirty="0"/>
              <a:t> </a:t>
            </a:r>
            <a:r>
              <a:rPr lang="en-US" sz="3900" dirty="0" err="1"/>
              <a:t>hmanhning</a:t>
            </a:r>
            <a:r>
              <a:rPr lang="en-US" sz="3900" dirty="0"/>
              <a:t> law, Ka </a:t>
            </a:r>
            <a:r>
              <a:rPr lang="en-US" sz="3900" dirty="0" err="1"/>
              <a:t>zumhnak</a:t>
            </a:r>
            <a:r>
              <a:rPr lang="en-US" sz="3900" dirty="0"/>
              <a:t> ka </a:t>
            </a:r>
            <a:r>
              <a:rPr lang="en-US" sz="3900" dirty="0" err="1"/>
              <a:t>chungah</a:t>
            </a:r>
            <a:r>
              <a:rPr lang="en-US" sz="3900" dirty="0"/>
              <a:t> </a:t>
            </a:r>
            <a:r>
              <a:rPr lang="en-US" sz="3900" dirty="0" err="1"/>
              <a:t>hmun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, Ka </a:t>
            </a:r>
            <a:r>
              <a:rPr lang="en-US" sz="3900" dirty="0" err="1"/>
              <a:t>si-cannak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a ka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</a:t>
            </a:r>
            <a:r>
              <a:rPr lang="en-US" sz="3900" dirty="0" err="1"/>
              <a:t>Keimah</a:t>
            </a:r>
            <a:r>
              <a:rPr lang="en-US" sz="3900" dirty="0"/>
              <a:t> ca a </a:t>
            </a:r>
            <a:r>
              <a:rPr lang="en-US" sz="3900" dirty="0" err="1"/>
              <a:t>thi</a:t>
            </a:r>
            <a:r>
              <a:rPr lang="en-US" sz="3900" dirty="0"/>
              <a:t> </a:t>
            </a:r>
            <a:r>
              <a:rPr lang="en-US" sz="3900" dirty="0" err="1"/>
              <a:t>theng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</a:t>
            </a:r>
            <a:r>
              <a:rPr lang="en-US" sz="3900" dirty="0" err="1"/>
              <a:t>thlet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6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320527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Ka </a:t>
            </a:r>
            <a:r>
              <a:rPr lang="en-US" sz="3900" dirty="0" err="1"/>
              <a:t>thlarau</a:t>
            </a:r>
            <a:r>
              <a:rPr lang="en-US" sz="3900" dirty="0"/>
              <a:t> (Ka </a:t>
            </a:r>
            <a:r>
              <a:rPr lang="en-US" sz="3900" dirty="0" err="1"/>
              <a:t>thlarau</a:t>
            </a:r>
            <a:r>
              <a:rPr lang="en-US" sz="3900" dirty="0"/>
              <a:t>) ca a </a:t>
            </a:r>
            <a:r>
              <a:rPr lang="en-US" sz="3900" dirty="0" err="1"/>
              <a:t>tha</a:t>
            </a:r>
            <a:r>
              <a:rPr lang="en-US" sz="3900" dirty="0"/>
              <a:t>, (ca a </a:t>
            </a:r>
            <a:r>
              <a:rPr lang="en-US" sz="3900" dirty="0" err="1"/>
              <a:t>tha</a:t>
            </a:r>
            <a:r>
              <a:rPr lang="en-US" sz="3900" dirty="0"/>
              <a:t>), Ka </a:t>
            </a:r>
            <a:r>
              <a:rPr lang="en-US" sz="3900" dirty="0" err="1"/>
              <a:t>thlarau</a:t>
            </a:r>
            <a:r>
              <a:rPr lang="en-US" sz="3900" dirty="0"/>
              <a:t>, ka </a:t>
            </a:r>
            <a:r>
              <a:rPr lang="en-US" sz="3900" dirty="0" err="1"/>
              <a:t>thlarau</a:t>
            </a:r>
            <a:r>
              <a:rPr lang="en-US" sz="3900" dirty="0"/>
              <a:t> ca a </a:t>
            </a:r>
            <a:r>
              <a:rPr lang="en-US" sz="3900" dirty="0" err="1"/>
              <a:t>tha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6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Maw </a:t>
            </a:r>
            <a:r>
              <a:rPr lang="en-US" sz="3900" dirty="0" err="1"/>
              <a:t>nunnem</a:t>
            </a:r>
            <a:r>
              <a:rPr lang="en-US" sz="3900" dirty="0"/>
              <a:t> </a:t>
            </a:r>
            <a:r>
              <a:rPr lang="en-US" sz="3900" dirty="0" err="1"/>
              <a:t>dawtu</a:t>
            </a:r>
            <a:r>
              <a:rPr lang="en-US" sz="3900" dirty="0"/>
              <a:t> </a:t>
            </a:r>
            <a:r>
              <a:rPr lang="en-US" sz="3900" dirty="0" err="1"/>
              <a:t>tha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ka </a:t>
            </a:r>
            <a:r>
              <a:rPr lang="en-US" sz="3900" dirty="0" err="1"/>
              <a:t>ruah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, Ka </a:t>
            </a:r>
            <a:r>
              <a:rPr lang="en-US" sz="3900" dirty="0" err="1"/>
              <a:t>sualnak</a:t>
            </a:r>
            <a:r>
              <a:rPr lang="en-US" sz="3900" dirty="0"/>
              <a:t> </a:t>
            </a:r>
            <a:r>
              <a:rPr lang="en-US" sz="3900" dirty="0" err="1"/>
              <a:t>phun</a:t>
            </a:r>
            <a:r>
              <a:rPr lang="en-US" sz="3900" dirty="0"/>
              <a:t> kip </a:t>
            </a:r>
            <a:r>
              <a:rPr lang="en-US" sz="3900" dirty="0" err="1"/>
              <a:t>vialte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, </a:t>
            </a:r>
            <a:r>
              <a:rPr lang="en-US" sz="3900" dirty="0" err="1"/>
              <a:t>Hrengkhenh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in, ca ka </a:t>
            </a:r>
            <a:r>
              <a:rPr lang="en-US" sz="3900" dirty="0" err="1"/>
              <a:t>sualnak</a:t>
            </a:r>
            <a:r>
              <a:rPr lang="en-US" sz="3900" dirty="0"/>
              <a:t> a </a:t>
            </a:r>
            <a:r>
              <a:rPr lang="en-US" sz="3900" dirty="0" err="1"/>
              <a:t>tlengh</a:t>
            </a:r>
            <a:r>
              <a:rPr lang="en-US" sz="3900" dirty="0"/>
              <a:t>, Ka </a:t>
            </a:r>
            <a:r>
              <a:rPr lang="en-US" sz="3900" dirty="0" err="1"/>
              <a:t>thlarau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thangthat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6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320527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Ka </a:t>
            </a:r>
            <a:r>
              <a:rPr lang="en-US" sz="3900" dirty="0" err="1"/>
              <a:t>thlarau</a:t>
            </a:r>
            <a:r>
              <a:rPr lang="en-US" sz="3900" dirty="0"/>
              <a:t> (Ka </a:t>
            </a:r>
            <a:r>
              <a:rPr lang="en-US" sz="3900" dirty="0" err="1"/>
              <a:t>thlarau</a:t>
            </a:r>
            <a:r>
              <a:rPr lang="en-US" sz="3900" dirty="0"/>
              <a:t>) ca a </a:t>
            </a:r>
            <a:r>
              <a:rPr lang="en-US" sz="3900" dirty="0" err="1"/>
              <a:t>tha</a:t>
            </a:r>
            <a:r>
              <a:rPr lang="en-US" sz="3900" dirty="0"/>
              <a:t>, (ca a </a:t>
            </a:r>
            <a:r>
              <a:rPr lang="en-US" sz="3900" dirty="0" err="1"/>
              <a:t>tha</a:t>
            </a:r>
            <a:r>
              <a:rPr lang="en-US" sz="3900" dirty="0"/>
              <a:t>), Ka </a:t>
            </a:r>
            <a:r>
              <a:rPr lang="en-US" sz="3900" dirty="0" err="1"/>
              <a:t>thlarau</a:t>
            </a:r>
            <a:r>
              <a:rPr lang="en-US" sz="3900" dirty="0"/>
              <a:t>, ka </a:t>
            </a:r>
            <a:r>
              <a:rPr lang="en-US" sz="3900" dirty="0" err="1"/>
              <a:t>thlarau</a:t>
            </a:r>
            <a:r>
              <a:rPr lang="en-US" sz="3900" dirty="0"/>
              <a:t> ca a </a:t>
            </a:r>
            <a:r>
              <a:rPr lang="en-US" sz="3900" dirty="0" err="1"/>
              <a:t>tha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6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</a:t>
            </a:r>
            <a:r>
              <a:rPr lang="en-US" sz="3900" dirty="0" err="1"/>
              <a:t>Tu</a:t>
            </a:r>
            <a:r>
              <a:rPr lang="en-US" sz="3900" dirty="0"/>
              <a:t> </a:t>
            </a:r>
            <a:r>
              <a:rPr lang="en-US" sz="3900" dirty="0" err="1"/>
              <a:t>hnuah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thawng</a:t>
            </a:r>
            <a:r>
              <a:rPr lang="en-US" sz="3900" dirty="0"/>
              <a:t> </a:t>
            </a:r>
            <a:r>
              <a:rPr lang="en-US" sz="3900" dirty="0" err="1"/>
              <a:t>lawngin</a:t>
            </a:r>
            <a:r>
              <a:rPr lang="en-US" sz="3900" dirty="0"/>
              <a:t> nun ka duh, Ka </a:t>
            </a:r>
            <a:r>
              <a:rPr lang="en-US" sz="3900" dirty="0" err="1"/>
              <a:t>thih</a:t>
            </a:r>
            <a:r>
              <a:rPr lang="en-US" sz="3900" dirty="0"/>
              <a:t> </a:t>
            </a:r>
            <a:r>
              <a:rPr lang="en-US" sz="3900" dirty="0" err="1"/>
              <a:t>ahcun</a:t>
            </a:r>
            <a:r>
              <a:rPr lang="en-US" sz="3900" dirty="0"/>
              <a:t> ka </a:t>
            </a:r>
            <a:r>
              <a:rPr lang="en-US" sz="3900" dirty="0" err="1"/>
              <a:t>zei</a:t>
            </a:r>
            <a:r>
              <a:rPr lang="en-US" sz="3900" dirty="0"/>
              <a:t> poi lo, Ka nun </a:t>
            </a:r>
            <a:r>
              <a:rPr lang="en-US" sz="3900" dirty="0" err="1"/>
              <a:t>siseh</a:t>
            </a:r>
            <a:r>
              <a:rPr lang="en-US" sz="3900" dirty="0"/>
              <a:t>, ka </a:t>
            </a:r>
            <a:r>
              <a:rPr lang="en-US" sz="3900" dirty="0" err="1"/>
              <a:t>thih</a:t>
            </a:r>
            <a:r>
              <a:rPr lang="en-US" sz="3900" dirty="0"/>
              <a:t> </a:t>
            </a:r>
            <a:r>
              <a:rPr lang="en-US" sz="3900" dirty="0" err="1"/>
              <a:t>siseh</a:t>
            </a:r>
            <a:r>
              <a:rPr lang="en-US" sz="3900" dirty="0"/>
              <a:t> </a:t>
            </a:r>
            <a:r>
              <a:rPr lang="en-US" sz="3900" dirty="0" err="1"/>
              <a:t>ngaihchia</a:t>
            </a:r>
            <a:r>
              <a:rPr lang="en-US" sz="3900" dirty="0"/>
              <a:t> lo, Ka </a:t>
            </a:r>
            <a:r>
              <a:rPr lang="en-US" sz="3900" dirty="0" err="1"/>
              <a:t>thlarau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biazik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nawh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7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320527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Ka </a:t>
            </a:r>
            <a:r>
              <a:rPr lang="en-US" sz="3900" dirty="0" err="1"/>
              <a:t>thlarau</a:t>
            </a:r>
            <a:r>
              <a:rPr lang="en-US" sz="3900" dirty="0"/>
              <a:t> (Ka </a:t>
            </a:r>
            <a:r>
              <a:rPr lang="en-US" sz="3900" dirty="0" err="1"/>
              <a:t>thlarau</a:t>
            </a:r>
            <a:r>
              <a:rPr lang="en-US" sz="3900" dirty="0"/>
              <a:t>) ca a </a:t>
            </a:r>
            <a:r>
              <a:rPr lang="en-US" sz="3900" dirty="0" err="1"/>
              <a:t>tha</a:t>
            </a:r>
            <a:r>
              <a:rPr lang="en-US" sz="3900" dirty="0"/>
              <a:t>, (ca a </a:t>
            </a:r>
            <a:r>
              <a:rPr lang="en-US" sz="3900" dirty="0" err="1"/>
              <a:t>tha</a:t>
            </a:r>
            <a:r>
              <a:rPr lang="en-US" sz="3900" dirty="0"/>
              <a:t>), Ka </a:t>
            </a:r>
            <a:r>
              <a:rPr lang="en-US" sz="3900" dirty="0" err="1"/>
              <a:t>thlarau</a:t>
            </a:r>
            <a:r>
              <a:rPr lang="en-US" sz="3900" dirty="0"/>
              <a:t>, ka </a:t>
            </a:r>
            <a:r>
              <a:rPr lang="en-US" sz="3900" dirty="0" err="1"/>
              <a:t>thlarau</a:t>
            </a:r>
            <a:r>
              <a:rPr lang="en-US" sz="3900" dirty="0"/>
              <a:t> ca a </a:t>
            </a:r>
            <a:r>
              <a:rPr lang="en-US" sz="3900" dirty="0" err="1"/>
              <a:t>tha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7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27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333. JERUSALEM SUIKHUA KHA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D</a:t>
            </a:r>
          </a:p>
        </p:txBody>
      </p:sp>
    </p:spTree>
  </p:cSld>
  <p:clrMapOvr>
    <a:masterClrMapping/>
  </p:clrMapOvr>
</p:sld>
</file>

<file path=ppt/slides/slide27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Je-</a:t>
            </a:r>
            <a:r>
              <a:rPr lang="en-US" sz="3900" dirty="0" err="1"/>
              <a:t>ru</a:t>
            </a:r>
            <a:r>
              <a:rPr lang="en-US" sz="3900" dirty="0"/>
              <a:t>-</a:t>
            </a:r>
            <a:r>
              <a:rPr lang="en-US" sz="3900" dirty="0" err="1"/>
              <a:t>sa</a:t>
            </a:r>
            <a:r>
              <a:rPr lang="en-US" sz="3900" dirty="0"/>
              <a:t>-</a:t>
            </a:r>
            <a:r>
              <a:rPr lang="en-US" sz="3900" dirty="0" err="1"/>
              <a:t>lem</a:t>
            </a:r>
            <a:r>
              <a:rPr lang="en-US" sz="3900" dirty="0"/>
              <a:t> </a:t>
            </a:r>
            <a:r>
              <a:rPr lang="en-US" sz="3900" dirty="0" err="1"/>
              <a:t>suikhua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! </a:t>
            </a:r>
            <a:r>
              <a:rPr lang="en-US" sz="3900" dirty="0" err="1"/>
              <a:t>Cawhnuk</a:t>
            </a:r>
            <a:r>
              <a:rPr lang="en-US" sz="3900" dirty="0"/>
              <a:t> le </a:t>
            </a:r>
            <a:r>
              <a:rPr lang="en-US" sz="3900" dirty="0" err="1"/>
              <a:t>khuai-hli</a:t>
            </a:r>
            <a:r>
              <a:rPr lang="en-US" sz="3900" dirty="0"/>
              <a:t> </a:t>
            </a:r>
            <a:r>
              <a:rPr lang="en-US" sz="3900" dirty="0" err="1"/>
              <a:t>ti</a:t>
            </a:r>
            <a:r>
              <a:rPr lang="en-US" sz="3900" dirty="0"/>
              <a:t>, In a </a:t>
            </a:r>
            <a:r>
              <a:rPr lang="en-US" sz="3900" dirty="0" err="1"/>
              <a:t>khat</a:t>
            </a:r>
            <a:r>
              <a:rPr lang="en-US" sz="3900" dirty="0"/>
              <a:t>,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kong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ka </a:t>
            </a:r>
            <a:r>
              <a:rPr lang="en-US" sz="3900" dirty="0" err="1"/>
              <a:t>ruat</a:t>
            </a:r>
            <a:r>
              <a:rPr lang="en-US" sz="3900" dirty="0"/>
              <a:t> </a:t>
            </a:r>
            <a:r>
              <a:rPr lang="en-US" sz="3900" dirty="0" err="1"/>
              <a:t>dih</a:t>
            </a:r>
            <a:r>
              <a:rPr lang="en-US" sz="3900" dirty="0"/>
              <a:t> </a:t>
            </a:r>
            <a:r>
              <a:rPr lang="en-US" sz="3900" dirty="0" err="1"/>
              <a:t>kho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lo, Na </a:t>
            </a:r>
            <a:r>
              <a:rPr lang="en-US" sz="3900" dirty="0" err="1"/>
              <a:t>kong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ka </a:t>
            </a:r>
            <a:r>
              <a:rPr lang="en-US" sz="3900" dirty="0" err="1"/>
              <a:t>hngal</a:t>
            </a:r>
            <a:r>
              <a:rPr lang="en-US" sz="3900" dirty="0"/>
              <a:t> </a:t>
            </a:r>
            <a:r>
              <a:rPr lang="en-US" sz="3900" dirty="0" err="1"/>
              <a:t>kho</a:t>
            </a:r>
            <a:r>
              <a:rPr lang="en-US" sz="3900" dirty="0"/>
              <a:t> lo, </a:t>
            </a:r>
            <a:r>
              <a:rPr lang="en-US" sz="3900" dirty="0" err="1"/>
              <a:t>Lunglawm</a:t>
            </a:r>
            <a:r>
              <a:rPr lang="en-US" sz="3900" dirty="0"/>
              <a:t> </a:t>
            </a:r>
            <a:r>
              <a:rPr lang="en-US" sz="3900" dirty="0" err="1"/>
              <a:t>zeizat</a:t>
            </a:r>
            <a:r>
              <a:rPr lang="en-US" sz="3900" dirty="0"/>
              <a:t> an um, Na </a:t>
            </a:r>
            <a:r>
              <a:rPr lang="en-US" sz="3900" dirty="0" err="1"/>
              <a:t>lianh-ngannak</a:t>
            </a:r>
            <a:r>
              <a:rPr lang="en-US" sz="3900" dirty="0"/>
              <a:t> </a:t>
            </a:r>
            <a:r>
              <a:rPr lang="en-US" sz="3900" dirty="0" err="1"/>
              <a:t>zei</a:t>
            </a:r>
            <a:r>
              <a:rPr lang="en-US" sz="3900" dirty="0"/>
              <a:t> </a:t>
            </a:r>
            <a:r>
              <a:rPr lang="en-US" sz="3900" dirty="0" err="1"/>
              <a:t>bia</a:t>
            </a:r>
            <a:r>
              <a:rPr lang="en-US" sz="3900" dirty="0"/>
              <a:t> </a:t>
            </a:r>
            <a:r>
              <a:rPr lang="en-US" sz="3900" dirty="0" err="1"/>
              <a:t>dah</a:t>
            </a:r>
            <a:r>
              <a:rPr lang="en-US" sz="3900" dirty="0"/>
              <a:t>! </a:t>
            </a:r>
            <a:r>
              <a:rPr lang="en-US" sz="3900" dirty="0" err="1"/>
              <a:t>Nuamhnak</a:t>
            </a:r>
            <a:r>
              <a:rPr lang="en-US" sz="3900" dirty="0"/>
              <a:t> ka </a:t>
            </a:r>
            <a:r>
              <a:rPr lang="en-US" sz="3900" dirty="0" err="1"/>
              <a:t>chim</a:t>
            </a:r>
            <a:r>
              <a:rPr lang="en-US" sz="3900" dirty="0"/>
              <a:t> </a:t>
            </a:r>
            <a:r>
              <a:rPr lang="en-US" sz="3900" dirty="0" err="1"/>
              <a:t>kho</a:t>
            </a:r>
            <a:r>
              <a:rPr lang="en-US" sz="3900" dirty="0"/>
              <a:t> lo.</a:t>
            </a:r>
          </a:p>
        </p:txBody>
      </p:sp>
    </p:spTree>
  </p:cSld>
  <p:clrMapOvr>
    <a:masterClrMapping/>
  </p:clrMapOvr>
</p:sld>
</file>

<file path=ppt/slides/slide27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Zion </a:t>
            </a:r>
            <a:r>
              <a:rPr lang="en-US" sz="3900" dirty="0" err="1"/>
              <a:t>khua</a:t>
            </a:r>
            <a:r>
              <a:rPr lang="en-US" sz="3900" dirty="0"/>
              <a:t> </a:t>
            </a:r>
            <a:r>
              <a:rPr lang="en-US" sz="3900" dirty="0" err="1"/>
              <a:t>chungah</a:t>
            </a:r>
            <a:r>
              <a:rPr lang="en-US" sz="3900" dirty="0"/>
              <a:t> an dir, </a:t>
            </a:r>
            <a:r>
              <a:rPr lang="en-US" sz="3900" dirty="0" err="1"/>
              <a:t>Hlasaknak</a:t>
            </a:r>
            <a:r>
              <a:rPr lang="en-US" sz="3900" dirty="0"/>
              <a:t> in a </a:t>
            </a:r>
            <a:r>
              <a:rPr lang="en-US" sz="3900" dirty="0" err="1"/>
              <a:t>khat</a:t>
            </a:r>
            <a:r>
              <a:rPr lang="en-US" sz="3900" dirty="0"/>
              <a:t>, </a:t>
            </a:r>
            <a:r>
              <a:rPr lang="en-US" sz="3900" dirty="0" err="1"/>
              <a:t>Vancungmi</a:t>
            </a:r>
            <a:r>
              <a:rPr lang="en-US" sz="3900" dirty="0"/>
              <a:t> he an </a:t>
            </a:r>
            <a:r>
              <a:rPr lang="en-US" sz="3900" dirty="0" err="1"/>
              <a:t>cer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Mi-</a:t>
            </a:r>
            <a:r>
              <a:rPr lang="en-US" sz="3900" dirty="0" err="1"/>
              <a:t>thiangmi</a:t>
            </a:r>
            <a:r>
              <a:rPr lang="en-US" sz="3900" dirty="0"/>
              <a:t> </a:t>
            </a:r>
            <a:r>
              <a:rPr lang="en-US" sz="3900" dirty="0" err="1"/>
              <a:t>zong</a:t>
            </a:r>
            <a:r>
              <a:rPr lang="en-US" sz="3900" dirty="0"/>
              <a:t> an um; An </a:t>
            </a:r>
            <a:r>
              <a:rPr lang="en-US" sz="3900" dirty="0" err="1"/>
              <a:t>siangpahrang</a:t>
            </a:r>
            <a:r>
              <a:rPr lang="en-US" sz="3900" dirty="0"/>
              <a:t> he an um, </a:t>
            </a:r>
            <a:r>
              <a:rPr lang="en-US" sz="3900" dirty="0" err="1"/>
              <a:t>Riantuannak</a:t>
            </a:r>
            <a:r>
              <a:rPr lang="en-US" sz="3900" dirty="0"/>
              <a:t> um </a:t>
            </a:r>
            <a:r>
              <a:rPr lang="en-US" sz="3900" dirty="0" err="1"/>
              <a:t>ti</a:t>
            </a:r>
            <a:r>
              <a:rPr lang="en-US" sz="3900" dirty="0"/>
              <a:t> lo, </a:t>
            </a:r>
            <a:r>
              <a:rPr lang="en-US" sz="3900" dirty="0" err="1"/>
              <a:t>Khamhnak</a:t>
            </a:r>
            <a:r>
              <a:rPr lang="en-US" sz="3900" dirty="0"/>
              <a:t> a </a:t>
            </a:r>
            <a:r>
              <a:rPr lang="en-US" sz="3900" dirty="0" err="1"/>
              <a:t>hmu</a:t>
            </a:r>
            <a:r>
              <a:rPr lang="en-US" sz="3900" dirty="0"/>
              <a:t> mi </a:t>
            </a:r>
            <a:r>
              <a:rPr lang="en-US" sz="3900" dirty="0" err="1"/>
              <a:t>umnak</a:t>
            </a:r>
            <a:r>
              <a:rPr lang="en-US" sz="3900" dirty="0"/>
              <a:t>, Ni a </a:t>
            </a:r>
            <a:r>
              <a:rPr lang="en-US" sz="3900" dirty="0" err="1"/>
              <a:t>tlang</a:t>
            </a:r>
            <a:r>
              <a:rPr lang="en-US" sz="3900" dirty="0"/>
              <a:t>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7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Hmaisa</a:t>
            </a:r>
            <a:r>
              <a:rPr lang="en-US" sz="3900" dirty="0"/>
              <a:t> mi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zulh</a:t>
            </a:r>
            <a:r>
              <a:rPr lang="en-US" sz="3900" dirty="0"/>
              <a:t> </a:t>
            </a:r>
            <a:r>
              <a:rPr lang="en-US" sz="3900" dirty="0" err="1"/>
              <a:t>ahcun</a:t>
            </a:r>
            <a:r>
              <a:rPr lang="en-US" sz="3900" dirty="0"/>
              <a:t>, </a:t>
            </a:r>
            <a:r>
              <a:rPr lang="en-US" sz="3900" dirty="0" err="1"/>
              <a:t>Sualnak</a:t>
            </a:r>
            <a:r>
              <a:rPr lang="en-US" sz="3900" dirty="0"/>
              <a:t> </a:t>
            </a:r>
            <a:r>
              <a:rPr lang="en-US" sz="3900" dirty="0" err="1"/>
              <a:t>ral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tei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hna-ngamnak</a:t>
            </a:r>
            <a:r>
              <a:rPr lang="en-US" sz="3900" dirty="0"/>
              <a:t> </a:t>
            </a:r>
            <a:r>
              <a:rPr lang="en-US" sz="3900" dirty="0" err="1"/>
              <a:t>khua</a:t>
            </a:r>
            <a:r>
              <a:rPr lang="en-US" sz="3900" dirty="0"/>
              <a:t> </a:t>
            </a:r>
            <a:r>
              <a:rPr lang="en-US" sz="3900" dirty="0" err="1"/>
              <a:t>tha</a:t>
            </a:r>
            <a:r>
              <a:rPr lang="en-US" sz="3900" dirty="0"/>
              <a:t>, </a:t>
            </a:r>
            <a:r>
              <a:rPr lang="en-US" sz="3900" dirty="0" err="1"/>
              <a:t>Kannih</a:t>
            </a:r>
            <a:r>
              <a:rPr lang="en-US" sz="3900" dirty="0"/>
              <a:t> </a:t>
            </a:r>
            <a:r>
              <a:rPr lang="en-US" sz="3900" dirty="0" err="1"/>
              <a:t>zong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phan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; </a:t>
            </a:r>
            <a:r>
              <a:rPr lang="en-US" sz="3900" dirty="0" err="1"/>
              <a:t>Khi</a:t>
            </a:r>
            <a:r>
              <a:rPr lang="en-US" sz="3900" dirty="0"/>
              <a:t> </a:t>
            </a:r>
            <a:r>
              <a:rPr lang="en-US" sz="3900" dirty="0" err="1"/>
              <a:t>khua</a:t>
            </a:r>
            <a:r>
              <a:rPr lang="en-US" sz="3900" dirty="0"/>
              <a:t> </a:t>
            </a:r>
            <a:r>
              <a:rPr lang="en-US" sz="3900" dirty="0" err="1"/>
              <a:t>chungah</a:t>
            </a:r>
            <a:r>
              <a:rPr lang="en-US" sz="3900" dirty="0"/>
              <a:t> </a:t>
            </a:r>
            <a:r>
              <a:rPr lang="en-US" sz="3900" dirty="0" err="1"/>
              <a:t>ngaih-chiatnak</a:t>
            </a:r>
            <a:r>
              <a:rPr lang="en-US" sz="3900" dirty="0"/>
              <a:t>, </a:t>
            </a:r>
            <a:r>
              <a:rPr lang="en-US" sz="3900" dirty="0" err="1"/>
              <a:t>Zeihmanh</a:t>
            </a:r>
            <a:r>
              <a:rPr lang="en-US" sz="3900" dirty="0"/>
              <a:t> a um </a:t>
            </a:r>
            <a:r>
              <a:rPr lang="en-US" sz="3900" dirty="0" err="1"/>
              <a:t>lai</a:t>
            </a:r>
            <a:r>
              <a:rPr lang="en-US" sz="3900" dirty="0"/>
              <a:t> lo, A </a:t>
            </a:r>
            <a:r>
              <a:rPr lang="en-US" sz="3900" dirty="0" err="1"/>
              <a:t>thiannak</a:t>
            </a:r>
            <a:r>
              <a:rPr lang="en-US" sz="3900" dirty="0"/>
              <a:t> </a:t>
            </a:r>
            <a:r>
              <a:rPr lang="en-US" sz="3900" dirty="0" err="1"/>
              <a:t>zong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um, </a:t>
            </a:r>
            <a:r>
              <a:rPr lang="en-US" sz="3900" dirty="0" err="1"/>
              <a:t>Zungzal</a:t>
            </a:r>
            <a:r>
              <a:rPr lang="en-US" sz="3900" dirty="0"/>
              <a:t> a dong </a:t>
            </a:r>
            <a:r>
              <a:rPr lang="en-US" sz="3900" dirty="0" err="1"/>
              <a:t>lai</a:t>
            </a:r>
            <a:r>
              <a:rPr lang="en-US" sz="3900" dirty="0"/>
              <a:t> lo.</a:t>
            </a:r>
          </a:p>
        </p:txBody>
      </p:sp>
    </p:spTree>
  </p:cSld>
  <p:clrMapOvr>
    <a:masterClrMapping/>
  </p:clrMapOvr>
</p:sld>
</file>

<file path=ppt/slides/slide27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A </a:t>
            </a:r>
            <a:r>
              <a:rPr lang="en-US" sz="3900" dirty="0" err="1"/>
              <a:t>nuambik</a:t>
            </a:r>
            <a:r>
              <a:rPr lang="en-US" sz="3900" dirty="0"/>
              <a:t> </a:t>
            </a:r>
            <a:r>
              <a:rPr lang="en-US" sz="3900" dirty="0" err="1"/>
              <a:t>vancung</a:t>
            </a:r>
            <a:r>
              <a:rPr lang="en-US" sz="3900" dirty="0"/>
              <a:t> </a:t>
            </a:r>
            <a:r>
              <a:rPr lang="en-US" sz="3900" dirty="0" err="1"/>
              <a:t>khua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, </a:t>
            </a:r>
            <a:r>
              <a:rPr lang="en-US" sz="3900" dirty="0" err="1"/>
              <a:t>Khamhnak</a:t>
            </a:r>
            <a:r>
              <a:rPr lang="en-US" sz="3900" dirty="0"/>
              <a:t> a </a:t>
            </a:r>
            <a:r>
              <a:rPr lang="en-US" sz="3900" dirty="0" err="1"/>
              <a:t>hmumi</a:t>
            </a:r>
            <a:r>
              <a:rPr lang="en-US" sz="3900" dirty="0"/>
              <a:t> </a:t>
            </a:r>
            <a:r>
              <a:rPr lang="en-US" sz="3900" dirty="0" err="1"/>
              <a:t>khua</a:t>
            </a:r>
            <a:r>
              <a:rPr lang="en-US" sz="3900" dirty="0"/>
              <a:t>, </a:t>
            </a:r>
            <a:r>
              <a:rPr lang="en-US" sz="3900" dirty="0" err="1"/>
              <a:t>Thluachuah</a:t>
            </a:r>
            <a:r>
              <a:rPr lang="en-US" sz="3900" dirty="0"/>
              <a:t> </a:t>
            </a:r>
            <a:r>
              <a:rPr lang="en-US" sz="3900" dirty="0" err="1"/>
              <a:t>vanluh</a:t>
            </a:r>
            <a:r>
              <a:rPr lang="en-US" sz="3900" dirty="0"/>
              <a:t> </a:t>
            </a:r>
            <a:r>
              <a:rPr lang="en-US" sz="3900" dirty="0" err="1"/>
              <a:t>umnak</a:t>
            </a:r>
            <a:r>
              <a:rPr lang="en-US" sz="3900" dirty="0"/>
              <a:t> </a:t>
            </a:r>
            <a:r>
              <a:rPr lang="en-US" sz="3900" dirty="0" err="1"/>
              <a:t>khua</a:t>
            </a:r>
            <a:r>
              <a:rPr lang="en-US" sz="3900" dirty="0"/>
              <a:t>, </a:t>
            </a:r>
            <a:r>
              <a:rPr lang="en-US" sz="3900" dirty="0" err="1"/>
              <a:t>Kannih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phak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duh, Maw nun </a:t>
            </a:r>
            <a:r>
              <a:rPr lang="en-US" sz="3900" dirty="0" err="1"/>
              <a:t>thabik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Bawipa</a:t>
            </a:r>
            <a:r>
              <a:rPr lang="en-US" sz="3900" dirty="0"/>
              <a:t>, Ram </a:t>
            </a:r>
            <a:r>
              <a:rPr lang="en-US" sz="3900" dirty="0" err="1"/>
              <a:t>tha</a:t>
            </a:r>
            <a:r>
              <a:rPr lang="en-US" sz="3900" dirty="0"/>
              <a:t> </a:t>
            </a:r>
            <a:r>
              <a:rPr lang="en-US" sz="3900" dirty="0" err="1"/>
              <a:t>chungah</a:t>
            </a:r>
            <a:r>
              <a:rPr lang="en-US" sz="3900" dirty="0"/>
              <a:t> a um, </a:t>
            </a:r>
            <a:r>
              <a:rPr lang="en-US" sz="3900" dirty="0" err="1"/>
              <a:t>Khi</a:t>
            </a:r>
            <a:r>
              <a:rPr lang="en-US" sz="3900" dirty="0"/>
              <a:t> ram ah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phak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, Amah he </a:t>
            </a:r>
            <a:r>
              <a:rPr lang="en-US" sz="3900" dirty="0" err="1"/>
              <a:t>kan</a:t>
            </a:r>
            <a:r>
              <a:rPr lang="en-US" sz="3900" dirty="0"/>
              <a:t> din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7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27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334. A ZUNGZAL KAN IT LAN LAI LO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C</a:t>
            </a:r>
          </a:p>
        </p:txBody>
      </p:sp>
    </p:spTree>
  </p:cSld>
  <p:clrMapOvr>
    <a:masterClrMapping/>
  </p:clrMapOvr>
</p:sld>
</file>

<file path=ppt/slides/slide27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A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it </a:t>
            </a:r>
            <a:r>
              <a:rPr lang="en-US" sz="3900" dirty="0" err="1"/>
              <a:t>lan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lo, </a:t>
            </a:r>
            <a:r>
              <a:rPr lang="en-US" sz="3900" dirty="0" err="1"/>
              <a:t>Lunglawmhnak</a:t>
            </a:r>
            <a:r>
              <a:rPr lang="en-US" sz="3900" dirty="0"/>
              <a:t> </a:t>
            </a:r>
            <a:r>
              <a:rPr lang="en-US" sz="3900" dirty="0" err="1"/>
              <a:t>khua</a:t>
            </a:r>
            <a:r>
              <a:rPr lang="en-US" sz="3900" dirty="0"/>
              <a:t> a </a:t>
            </a:r>
            <a:r>
              <a:rPr lang="en-US" sz="3900" dirty="0" err="1"/>
              <a:t>dei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Thawhthan</a:t>
            </a:r>
            <a:r>
              <a:rPr lang="en-US" sz="3900" dirty="0"/>
              <a:t> zing ah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tong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Thennak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um </a:t>
            </a:r>
            <a:r>
              <a:rPr lang="en-US" sz="3900" dirty="0" err="1"/>
              <a:t>ti</a:t>
            </a:r>
            <a:r>
              <a:rPr lang="en-US" sz="3900" dirty="0"/>
              <a:t> lo in; A </a:t>
            </a:r>
            <a:r>
              <a:rPr lang="en-US" sz="3900" dirty="0" err="1"/>
              <a:t>thukbik</a:t>
            </a:r>
            <a:r>
              <a:rPr lang="en-US" sz="3900" dirty="0"/>
              <a:t> </a:t>
            </a:r>
            <a:r>
              <a:rPr lang="en-US" sz="3900" dirty="0" err="1"/>
              <a:t>tilian</a:t>
            </a:r>
            <a:r>
              <a:rPr lang="en-US" sz="3900" dirty="0"/>
              <a:t> </a:t>
            </a:r>
            <a:r>
              <a:rPr lang="en-US" sz="3900" dirty="0" err="1"/>
              <a:t>chungin</a:t>
            </a:r>
            <a:r>
              <a:rPr lang="en-US" sz="3900" dirty="0"/>
              <a:t> le, </a:t>
            </a:r>
            <a:r>
              <a:rPr lang="en-US" sz="3900" dirty="0" err="1"/>
              <a:t>Thetse</a:t>
            </a:r>
            <a:r>
              <a:rPr lang="en-US" sz="3900" dirty="0"/>
              <a:t> </a:t>
            </a:r>
            <a:r>
              <a:rPr lang="en-US" sz="3900" dirty="0" err="1"/>
              <a:t>rawn</a:t>
            </a:r>
            <a:r>
              <a:rPr lang="en-US" sz="3900" dirty="0"/>
              <a:t> </a:t>
            </a:r>
            <a:r>
              <a:rPr lang="en-US" sz="3900" dirty="0" err="1"/>
              <a:t>ramchung</a:t>
            </a:r>
            <a:r>
              <a:rPr lang="en-US" sz="3900" dirty="0"/>
              <a:t> </a:t>
            </a:r>
            <a:r>
              <a:rPr lang="en-US" sz="3900" dirty="0" err="1"/>
              <a:t>zong</a:t>
            </a:r>
            <a:r>
              <a:rPr lang="en-US" sz="3900" dirty="0"/>
              <a:t> in, </a:t>
            </a:r>
            <a:r>
              <a:rPr lang="en-US" sz="3900" dirty="0" err="1"/>
              <a:t>Fing</a:t>
            </a:r>
            <a:r>
              <a:rPr lang="en-US" sz="3900" dirty="0"/>
              <a:t> le </a:t>
            </a:r>
            <a:r>
              <a:rPr lang="en-US" sz="3900" dirty="0" err="1"/>
              <a:t>tlang</a:t>
            </a:r>
            <a:r>
              <a:rPr lang="en-US" sz="3900" dirty="0"/>
              <a:t> </a:t>
            </a:r>
            <a:r>
              <a:rPr lang="en-US" sz="3900" dirty="0" err="1"/>
              <a:t>kar</a:t>
            </a:r>
            <a:r>
              <a:rPr lang="en-US" sz="3900" dirty="0"/>
              <a:t> </a:t>
            </a:r>
            <a:r>
              <a:rPr lang="en-US" sz="3900" dirty="0" err="1"/>
              <a:t>khua-zakip</a:t>
            </a:r>
            <a:r>
              <a:rPr lang="en-US" sz="3900" dirty="0"/>
              <a:t> in, Mi </a:t>
            </a:r>
            <a:r>
              <a:rPr lang="en-US" sz="3900" dirty="0" err="1"/>
              <a:t>tampi</a:t>
            </a:r>
            <a:r>
              <a:rPr lang="en-US" sz="3900" dirty="0"/>
              <a:t> an </a:t>
            </a:r>
            <a:r>
              <a:rPr lang="en-US" sz="3900" dirty="0" err="1"/>
              <a:t>tho</a:t>
            </a:r>
            <a:r>
              <a:rPr lang="en-US" sz="3900" dirty="0"/>
              <a:t> than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7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A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it </a:t>
            </a:r>
            <a:r>
              <a:rPr lang="en-US" sz="3900" dirty="0" err="1"/>
              <a:t>lan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lo, </a:t>
            </a:r>
            <a:r>
              <a:rPr lang="en-US" sz="3900" dirty="0" err="1"/>
              <a:t>Lunglawmhnak</a:t>
            </a:r>
            <a:r>
              <a:rPr lang="en-US" sz="3900" dirty="0"/>
              <a:t> </a:t>
            </a:r>
            <a:r>
              <a:rPr lang="en-US" sz="3900" dirty="0" err="1"/>
              <a:t>khua</a:t>
            </a:r>
            <a:r>
              <a:rPr lang="en-US" sz="3900" dirty="0"/>
              <a:t> a </a:t>
            </a:r>
            <a:r>
              <a:rPr lang="en-US" sz="3900" dirty="0" err="1"/>
              <a:t>dei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Thawhthan</a:t>
            </a:r>
            <a:r>
              <a:rPr lang="en-US" sz="3900" dirty="0"/>
              <a:t> zing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ton </a:t>
            </a:r>
            <a:r>
              <a:rPr lang="en-US" sz="3900" dirty="0" err="1"/>
              <a:t>tikah</a:t>
            </a:r>
            <a:r>
              <a:rPr lang="en-US" sz="3900" dirty="0"/>
              <a:t>, </a:t>
            </a:r>
            <a:r>
              <a:rPr lang="en-US" sz="3900" dirty="0" err="1"/>
              <a:t>Thennak</a:t>
            </a:r>
            <a:r>
              <a:rPr lang="en-US" sz="3900" dirty="0"/>
              <a:t> a um </a:t>
            </a:r>
            <a:r>
              <a:rPr lang="en-US" sz="3900" dirty="0" err="1"/>
              <a:t>ti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lo.</a:t>
            </a:r>
          </a:p>
        </p:txBody>
      </p:sp>
    </p:spTree>
  </p:cSld>
  <p:clrMapOvr>
    <a:masterClrMapping/>
  </p:clrMapOvr>
</p:sld>
</file>

<file path=ppt/slides/slide27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62885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800" dirty="0"/>
              <a:t>2. </a:t>
            </a:r>
            <a:r>
              <a:rPr lang="en-US" sz="3800" dirty="0" err="1"/>
              <a:t>Pangpar</a:t>
            </a:r>
            <a:r>
              <a:rPr lang="en-US" sz="3800" dirty="0"/>
              <a:t> </a:t>
            </a:r>
            <a:r>
              <a:rPr lang="en-US" sz="3800" dirty="0" err="1"/>
              <a:t>bantuk</a:t>
            </a:r>
            <a:r>
              <a:rPr lang="en-US" sz="3800" dirty="0"/>
              <a:t> </a:t>
            </a:r>
            <a:r>
              <a:rPr lang="en-US" sz="3800" dirty="0" err="1"/>
              <a:t>aa</a:t>
            </a:r>
            <a:r>
              <a:rPr lang="en-US" sz="3800" dirty="0"/>
              <a:t> </a:t>
            </a:r>
            <a:r>
              <a:rPr lang="en-US" sz="3800" dirty="0" err="1"/>
              <a:t>dawh</a:t>
            </a:r>
            <a:r>
              <a:rPr lang="en-US" sz="3800" dirty="0"/>
              <a:t> </a:t>
            </a:r>
            <a:r>
              <a:rPr lang="en-US" sz="3800" dirty="0" err="1"/>
              <a:t>ngaingai</a:t>
            </a:r>
            <a:r>
              <a:rPr lang="en-US" sz="3800" dirty="0"/>
              <a:t>, Kan </a:t>
            </a:r>
            <a:r>
              <a:rPr lang="en-US" sz="3800" dirty="0" err="1"/>
              <a:t>lawmhnak</a:t>
            </a:r>
            <a:r>
              <a:rPr lang="en-US" sz="3800" dirty="0"/>
              <a:t> </a:t>
            </a:r>
            <a:r>
              <a:rPr lang="en-US" sz="3800" dirty="0" err="1"/>
              <a:t>nganbik</a:t>
            </a:r>
            <a:r>
              <a:rPr lang="en-US" sz="3800" dirty="0"/>
              <a:t> </a:t>
            </a:r>
            <a:r>
              <a:rPr lang="en-US" sz="3800" dirty="0" err="1"/>
              <a:t>te</a:t>
            </a:r>
            <a:r>
              <a:rPr lang="en-US" sz="3800" dirty="0"/>
              <a:t> </a:t>
            </a:r>
            <a:r>
              <a:rPr lang="en-US" sz="3800" dirty="0" err="1"/>
              <a:t>kha</a:t>
            </a:r>
            <a:r>
              <a:rPr lang="en-US" sz="3800" dirty="0"/>
              <a:t> A </a:t>
            </a:r>
            <a:r>
              <a:rPr lang="en-US" sz="3800" dirty="0" err="1"/>
              <a:t>nih</a:t>
            </a:r>
            <a:r>
              <a:rPr lang="en-US" sz="3800" dirty="0"/>
              <a:t> he </a:t>
            </a:r>
            <a:r>
              <a:rPr lang="en-US" sz="3800" dirty="0" err="1"/>
              <a:t>kan</a:t>
            </a:r>
            <a:r>
              <a:rPr lang="en-US" sz="3800" dirty="0"/>
              <a:t> </a:t>
            </a:r>
            <a:r>
              <a:rPr lang="en-US" sz="3800" dirty="0" err="1"/>
              <a:t>i</a:t>
            </a:r>
            <a:r>
              <a:rPr lang="en-US" sz="3800" dirty="0"/>
              <a:t> then </a:t>
            </a:r>
            <a:r>
              <a:rPr lang="en-US" sz="3800" dirty="0" err="1"/>
              <a:t>tikah</a:t>
            </a:r>
            <a:r>
              <a:rPr lang="en-US" sz="3800" dirty="0"/>
              <a:t>, </a:t>
            </a:r>
            <a:r>
              <a:rPr lang="en-US" sz="3800" dirty="0" err="1"/>
              <a:t>Ngaih-chiatnak</a:t>
            </a:r>
            <a:r>
              <a:rPr lang="en-US" sz="3800" dirty="0"/>
              <a:t> </a:t>
            </a:r>
            <a:r>
              <a:rPr lang="en-US" sz="3800" dirty="0" err="1"/>
              <a:t>kha</a:t>
            </a:r>
            <a:r>
              <a:rPr lang="en-US" sz="3800" dirty="0"/>
              <a:t> a </a:t>
            </a:r>
            <a:r>
              <a:rPr lang="en-US" sz="3800" dirty="0" err="1"/>
              <a:t>ngan</a:t>
            </a:r>
            <a:r>
              <a:rPr lang="en-US" sz="3800" dirty="0"/>
              <a:t> </a:t>
            </a:r>
            <a:r>
              <a:rPr lang="en-US" sz="3800" dirty="0" err="1"/>
              <a:t>ko</a:t>
            </a:r>
            <a:r>
              <a:rPr lang="en-US" sz="3800" dirty="0"/>
              <a:t>; Ni a </a:t>
            </a:r>
            <a:r>
              <a:rPr lang="en-US" sz="3800" dirty="0" err="1"/>
              <a:t>tlak</a:t>
            </a:r>
            <a:r>
              <a:rPr lang="en-US" sz="3800" dirty="0"/>
              <a:t> </a:t>
            </a:r>
            <a:r>
              <a:rPr lang="en-US" sz="3800" dirty="0" err="1"/>
              <a:t>dengmang</a:t>
            </a:r>
            <a:r>
              <a:rPr lang="en-US" sz="3800" dirty="0"/>
              <a:t> </a:t>
            </a:r>
            <a:r>
              <a:rPr lang="en-US" sz="3800" dirty="0" err="1"/>
              <a:t>hlan</a:t>
            </a:r>
            <a:r>
              <a:rPr lang="en-US" sz="3800" dirty="0"/>
              <a:t> </a:t>
            </a:r>
            <a:r>
              <a:rPr lang="en-US" sz="3800" dirty="0" err="1"/>
              <a:t>tiangin</a:t>
            </a:r>
            <a:r>
              <a:rPr lang="en-US" sz="3800" dirty="0"/>
              <a:t>, </a:t>
            </a:r>
            <a:r>
              <a:rPr lang="en-US" sz="3800" dirty="0" err="1"/>
              <a:t>Thlan</a:t>
            </a:r>
            <a:r>
              <a:rPr lang="en-US" sz="3800" dirty="0"/>
              <a:t> </a:t>
            </a:r>
            <a:r>
              <a:rPr lang="en-US" sz="3800" dirty="0" err="1"/>
              <a:t>pawngah</a:t>
            </a:r>
            <a:r>
              <a:rPr lang="en-US" sz="3800" dirty="0"/>
              <a:t> </a:t>
            </a:r>
            <a:r>
              <a:rPr lang="en-US" sz="3800" dirty="0" err="1"/>
              <a:t>cun</a:t>
            </a:r>
            <a:r>
              <a:rPr lang="en-US" sz="3800" dirty="0"/>
              <a:t> </a:t>
            </a:r>
            <a:r>
              <a:rPr lang="en-US" sz="3800" dirty="0" err="1"/>
              <a:t>kan</a:t>
            </a:r>
            <a:r>
              <a:rPr lang="en-US" sz="3800" dirty="0"/>
              <a:t> </a:t>
            </a:r>
            <a:r>
              <a:rPr lang="en-US" sz="3800" dirty="0" err="1"/>
              <a:t>i</a:t>
            </a:r>
            <a:r>
              <a:rPr lang="en-US" sz="3800" dirty="0"/>
              <a:t> </a:t>
            </a:r>
            <a:r>
              <a:rPr lang="en-US" sz="3800" dirty="0" err="1"/>
              <a:t>hel</a:t>
            </a:r>
            <a:r>
              <a:rPr lang="en-US" sz="3800" dirty="0"/>
              <a:t>, </a:t>
            </a:r>
            <a:r>
              <a:rPr lang="en-US" sz="3800" dirty="0" err="1"/>
              <a:t>Kannih</a:t>
            </a:r>
            <a:r>
              <a:rPr lang="en-US" sz="3800" dirty="0"/>
              <a:t> </a:t>
            </a:r>
            <a:r>
              <a:rPr lang="en-US" sz="3800" dirty="0" err="1"/>
              <a:t>pangpar</a:t>
            </a:r>
            <a:r>
              <a:rPr lang="en-US" sz="3800" dirty="0"/>
              <a:t> a </a:t>
            </a:r>
            <a:r>
              <a:rPr lang="en-US" sz="3800" dirty="0" err="1"/>
              <a:t>uai</a:t>
            </a:r>
            <a:r>
              <a:rPr lang="en-US" sz="3800" dirty="0"/>
              <a:t> </a:t>
            </a:r>
            <a:r>
              <a:rPr lang="en-US" sz="3800" dirty="0" err="1"/>
              <a:t>caah</a:t>
            </a:r>
            <a:r>
              <a:rPr lang="en-US" sz="3800" dirty="0"/>
              <a:t>, Kan </a:t>
            </a:r>
            <a:r>
              <a:rPr lang="en-US" sz="3800" dirty="0" err="1"/>
              <a:t>ruahchannak</a:t>
            </a:r>
            <a:r>
              <a:rPr lang="en-US" sz="3800" dirty="0"/>
              <a:t> a </a:t>
            </a:r>
            <a:r>
              <a:rPr lang="en-US" sz="3800" dirty="0" err="1"/>
              <a:t>dul</a:t>
            </a:r>
            <a:r>
              <a:rPr lang="en-US" sz="3800" dirty="0"/>
              <a:t> </a:t>
            </a:r>
            <a:r>
              <a:rPr lang="en-US" sz="3800" dirty="0" err="1"/>
              <a:t>cang</a:t>
            </a:r>
            <a:r>
              <a:rPr lang="en-US" sz="3800" dirty="0"/>
              <a:t>.</a:t>
            </a:r>
          </a:p>
        </p:txBody>
      </p:sp>
    </p:spTree>
  </p:cSld>
  <p:clrMapOvr>
    <a:masterClrMapping/>
  </p:clrMapOvr>
</p:sld>
</file>

<file path=ppt/slides/slide27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A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it </a:t>
            </a:r>
            <a:r>
              <a:rPr lang="en-US" sz="3900" dirty="0" err="1"/>
              <a:t>lan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lo, </a:t>
            </a:r>
            <a:r>
              <a:rPr lang="en-US" sz="3900" dirty="0" err="1"/>
              <a:t>Lunglawmhnak</a:t>
            </a:r>
            <a:r>
              <a:rPr lang="en-US" sz="3900" dirty="0"/>
              <a:t> </a:t>
            </a:r>
            <a:r>
              <a:rPr lang="en-US" sz="3900" dirty="0" err="1"/>
              <a:t>khua</a:t>
            </a:r>
            <a:r>
              <a:rPr lang="en-US" sz="3900" dirty="0"/>
              <a:t> a </a:t>
            </a:r>
            <a:r>
              <a:rPr lang="en-US" sz="3900" dirty="0" err="1"/>
              <a:t>dei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Thawhthan</a:t>
            </a:r>
            <a:r>
              <a:rPr lang="en-US" sz="3900" dirty="0"/>
              <a:t> zing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ton </a:t>
            </a:r>
            <a:r>
              <a:rPr lang="en-US" sz="3900" dirty="0" err="1"/>
              <a:t>tikah</a:t>
            </a:r>
            <a:r>
              <a:rPr lang="en-US" sz="3900" dirty="0"/>
              <a:t>, </a:t>
            </a:r>
            <a:r>
              <a:rPr lang="en-US" sz="3900" dirty="0" err="1"/>
              <a:t>Thennak</a:t>
            </a:r>
            <a:r>
              <a:rPr lang="en-US" sz="3900" dirty="0"/>
              <a:t> a um </a:t>
            </a:r>
            <a:r>
              <a:rPr lang="en-US" sz="3900" dirty="0" err="1"/>
              <a:t>ti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lo.</a:t>
            </a:r>
          </a:p>
        </p:txBody>
      </p:sp>
    </p:spTree>
  </p:cSld>
  <p:clrMapOvr>
    <a:masterClrMapping/>
  </p:clrMapOvr>
</p:sld>
</file>

<file path=ppt/slides/slide27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A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it </a:t>
            </a:r>
            <a:r>
              <a:rPr lang="en-US" sz="3900" dirty="0" err="1"/>
              <a:t>lan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lo, </a:t>
            </a:r>
            <a:r>
              <a:rPr lang="en-US" sz="3900" dirty="0" err="1"/>
              <a:t>Thawhthannak</a:t>
            </a:r>
            <a:r>
              <a:rPr lang="en-US" sz="3900" dirty="0"/>
              <a:t> </a:t>
            </a:r>
            <a:r>
              <a:rPr lang="en-US" sz="3900" dirty="0" err="1"/>
              <a:t>ni</a:t>
            </a:r>
            <a:r>
              <a:rPr lang="en-US" sz="3900" dirty="0"/>
              <a:t> a </a:t>
            </a:r>
            <a:r>
              <a:rPr lang="en-US" sz="3900" dirty="0" err="1"/>
              <a:t>ra</a:t>
            </a:r>
            <a:r>
              <a:rPr lang="en-US" sz="3900" dirty="0"/>
              <a:t> </a:t>
            </a:r>
            <a:r>
              <a:rPr lang="en-US" sz="3900" dirty="0" err="1"/>
              <a:t>lio</a:t>
            </a:r>
            <a:r>
              <a:rPr lang="en-US" sz="3900" dirty="0"/>
              <a:t>, </a:t>
            </a:r>
            <a:r>
              <a:rPr lang="en-US" sz="3900" dirty="0" err="1"/>
              <a:t>Nunnak</a:t>
            </a:r>
            <a:r>
              <a:rPr lang="en-US" sz="3900" dirty="0"/>
              <a:t>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petu</a:t>
            </a:r>
            <a:r>
              <a:rPr lang="en-US" sz="3900" dirty="0"/>
              <a:t> </a:t>
            </a:r>
            <a:r>
              <a:rPr lang="en-US" sz="3900" dirty="0" err="1"/>
              <a:t>Bawipa</a:t>
            </a:r>
            <a:r>
              <a:rPr lang="en-US" sz="3900" dirty="0"/>
              <a:t>, </a:t>
            </a:r>
            <a:r>
              <a:rPr lang="en-US" sz="3900" dirty="0" err="1"/>
              <a:t>Thangthatnak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hmu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,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laaknak</a:t>
            </a:r>
            <a:r>
              <a:rPr lang="en-US" sz="3900" dirty="0"/>
              <a:t> </a:t>
            </a:r>
            <a:r>
              <a:rPr lang="en-US" sz="3900" dirty="0" err="1"/>
              <a:t>vanram</a:t>
            </a:r>
            <a:r>
              <a:rPr lang="en-US" sz="3900" dirty="0"/>
              <a:t> ah </a:t>
            </a:r>
            <a:r>
              <a:rPr lang="en-US" sz="3900" dirty="0" err="1"/>
              <a:t>khin</a:t>
            </a:r>
            <a:r>
              <a:rPr lang="en-US" sz="3900" dirty="0"/>
              <a:t>,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ceunak</a:t>
            </a:r>
            <a:r>
              <a:rPr lang="en-US" sz="3900" dirty="0"/>
              <a:t> </a:t>
            </a:r>
            <a:r>
              <a:rPr lang="en-US" sz="3900" dirty="0" err="1"/>
              <a:t>khuapi</a:t>
            </a:r>
            <a:r>
              <a:rPr lang="en-US" sz="3900" dirty="0"/>
              <a:t> ah, </a:t>
            </a:r>
            <a:r>
              <a:rPr lang="en-US" sz="3900" dirty="0" err="1"/>
              <a:t>Thihnak</a:t>
            </a:r>
            <a:r>
              <a:rPr lang="en-US" sz="3900" dirty="0"/>
              <a:t> </a:t>
            </a:r>
            <a:r>
              <a:rPr lang="en-US" sz="3900" dirty="0" err="1"/>
              <a:t>hmual</a:t>
            </a:r>
            <a:r>
              <a:rPr lang="en-US" sz="3900" dirty="0"/>
              <a:t> a um </a:t>
            </a:r>
            <a:r>
              <a:rPr lang="en-US" sz="3900" dirty="0" err="1"/>
              <a:t>ti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lo, </a:t>
            </a:r>
            <a:r>
              <a:rPr lang="en-US" sz="3900" dirty="0" err="1"/>
              <a:t>Tah</a:t>
            </a:r>
            <a:r>
              <a:rPr lang="en-US" sz="3900" dirty="0"/>
              <a:t> </a:t>
            </a:r>
            <a:r>
              <a:rPr lang="en-US" sz="3900" dirty="0" err="1"/>
              <a:t>zong</a:t>
            </a:r>
            <a:r>
              <a:rPr lang="en-US" sz="3900" dirty="0"/>
              <a:t> a um </a:t>
            </a:r>
            <a:r>
              <a:rPr lang="en-US" sz="3900" dirty="0" err="1"/>
              <a:t>ti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lo.</a:t>
            </a:r>
          </a:p>
        </p:txBody>
      </p:sp>
    </p:spTree>
  </p:cSld>
  <p:clrMapOvr>
    <a:masterClrMapping/>
  </p:clrMapOvr>
</p:sld>
</file>

<file path=ppt/slides/slide27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A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it </a:t>
            </a:r>
            <a:r>
              <a:rPr lang="en-US" sz="3900" dirty="0" err="1"/>
              <a:t>lan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lo, </a:t>
            </a:r>
            <a:r>
              <a:rPr lang="en-US" sz="3900" dirty="0" err="1"/>
              <a:t>Lunglawmhnak</a:t>
            </a:r>
            <a:r>
              <a:rPr lang="en-US" sz="3900" dirty="0"/>
              <a:t> </a:t>
            </a:r>
            <a:r>
              <a:rPr lang="en-US" sz="3900" dirty="0" err="1"/>
              <a:t>khua</a:t>
            </a:r>
            <a:r>
              <a:rPr lang="en-US" sz="3900" dirty="0"/>
              <a:t> a </a:t>
            </a:r>
            <a:r>
              <a:rPr lang="en-US" sz="3900" dirty="0" err="1"/>
              <a:t>dei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Thawhthan</a:t>
            </a:r>
            <a:r>
              <a:rPr lang="en-US" sz="3900" dirty="0"/>
              <a:t> zing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ton </a:t>
            </a:r>
            <a:r>
              <a:rPr lang="en-US" sz="3900" dirty="0" err="1"/>
              <a:t>tikah</a:t>
            </a:r>
            <a:r>
              <a:rPr lang="en-US" sz="3900" dirty="0"/>
              <a:t>, </a:t>
            </a:r>
            <a:r>
              <a:rPr lang="en-US" sz="3900" dirty="0" err="1"/>
              <a:t>Thennak</a:t>
            </a:r>
            <a:r>
              <a:rPr lang="en-US" sz="3900" dirty="0"/>
              <a:t> a um </a:t>
            </a:r>
            <a:r>
              <a:rPr lang="en-US" sz="3900" dirty="0" err="1"/>
              <a:t>ti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lo.</a:t>
            </a:r>
          </a:p>
        </p:txBody>
      </p:sp>
    </p:spTree>
  </p:cSld>
  <p:clrMapOvr>
    <a:masterClrMapping/>
  </p:clrMapOvr>
</p:sld>
</file>

<file path=ppt/slides/slide27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27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335. NGAI LAW ZUM TUAH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F</a:t>
            </a:r>
          </a:p>
        </p:txBody>
      </p:sp>
    </p:spTree>
  </p:cSld>
  <p:clrMapOvr>
    <a:masterClrMapping/>
  </p:clrMapOvr>
</p:sld>
</file>

<file path=ppt/slides/slide27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A </a:t>
            </a:r>
            <a:r>
              <a:rPr lang="en-US" sz="3900" dirty="0" err="1"/>
              <a:t>tha</a:t>
            </a:r>
            <a:r>
              <a:rPr lang="en-US" sz="3900" dirty="0"/>
              <a:t> </a:t>
            </a:r>
            <a:r>
              <a:rPr lang="en-US" sz="3900" dirty="0" err="1"/>
              <a:t>ceunak</a:t>
            </a:r>
            <a:r>
              <a:rPr lang="en-US" sz="3900" dirty="0"/>
              <a:t> </a:t>
            </a:r>
            <a:r>
              <a:rPr lang="en-US" sz="3900" dirty="0" err="1"/>
              <a:t>chungah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he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kal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Kannih</a:t>
            </a:r>
            <a:r>
              <a:rPr lang="en-US" sz="3900" dirty="0"/>
              <a:t> </a:t>
            </a:r>
            <a:r>
              <a:rPr lang="en-US" sz="3900" dirty="0" err="1"/>
              <a:t>kalnak</a:t>
            </a:r>
            <a:r>
              <a:rPr lang="en-US" sz="3900" dirty="0"/>
              <a:t> lam </a:t>
            </a:r>
            <a:r>
              <a:rPr lang="en-US" sz="3900" dirty="0" err="1"/>
              <a:t>kha</a:t>
            </a:r>
            <a:r>
              <a:rPr lang="en-US" sz="3900" dirty="0"/>
              <a:t> a </a:t>
            </a:r>
            <a:r>
              <a:rPr lang="en-US" sz="3900" dirty="0" err="1"/>
              <a:t>ceuter</a:t>
            </a:r>
            <a:r>
              <a:rPr lang="en-US" sz="3900" dirty="0"/>
              <a:t>, A </a:t>
            </a:r>
            <a:r>
              <a:rPr lang="en-US" sz="3900" dirty="0" err="1"/>
              <a:t>duhnak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zulh</a:t>
            </a:r>
            <a:r>
              <a:rPr lang="en-US" sz="3900" dirty="0"/>
              <a:t>, Amah he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kal</a:t>
            </a:r>
            <a:r>
              <a:rPr lang="en-US" sz="3900" dirty="0"/>
              <a:t> </a:t>
            </a:r>
            <a:r>
              <a:rPr lang="en-US" sz="3900" dirty="0" err="1"/>
              <a:t>ti</a:t>
            </a:r>
            <a:r>
              <a:rPr lang="en-US" sz="3900" dirty="0"/>
              <a:t>, A </a:t>
            </a:r>
            <a:r>
              <a:rPr lang="en-US" sz="3900" dirty="0" err="1"/>
              <a:t>bia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ngaih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zumhnak</a:t>
            </a:r>
            <a:r>
              <a:rPr lang="en-US" sz="3900" dirty="0"/>
              <a:t> in.</a:t>
            </a:r>
          </a:p>
        </p:txBody>
      </p:sp>
    </p:spTree>
  </p:cSld>
  <p:clrMapOvr>
    <a:masterClrMapping/>
  </p:clrMapOvr>
</p:sld>
</file>

<file path=ppt/slides/slide27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Ngai</a:t>
            </a:r>
            <a:r>
              <a:rPr lang="en-US" sz="3900" dirty="0"/>
              <a:t> law </a:t>
            </a:r>
            <a:r>
              <a:rPr lang="en-US" sz="3900" dirty="0" err="1"/>
              <a:t>zum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Lamdang</a:t>
            </a:r>
            <a:r>
              <a:rPr lang="en-US" sz="3900" dirty="0"/>
              <a:t> a um </a:t>
            </a:r>
            <a:r>
              <a:rPr lang="en-US" sz="3900" dirty="0" err="1"/>
              <a:t>ti</a:t>
            </a:r>
            <a:r>
              <a:rPr lang="en-US" sz="3900" dirty="0"/>
              <a:t> lo,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lawmhnak</a:t>
            </a:r>
            <a:r>
              <a:rPr lang="en-US" sz="3900" dirty="0"/>
              <a:t>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awkah</a:t>
            </a:r>
            <a:r>
              <a:rPr lang="en-US" sz="3900" dirty="0"/>
              <a:t>, </a:t>
            </a:r>
            <a:r>
              <a:rPr lang="en-US" sz="3900" dirty="0" err="1"/>
              <a:t>Ngai</a:t>
            </a:r>
            <a:r>
              <a:rPr lang="en-US" sz="3900" dirty="0"/>
              <a:t> law </a:t>
            </a:r>
            <a:r>
              <a:rPr lang="en-US" sz="3900" dirty="0" err="1"/>
              <a:t>va</a:t>
            </a:r>
            <a:r>
              <a:rPr lang="en-US" sz="3900" dirty="0"/>
              <a:t> </a:t>
            </a:r>
            <a:r>
              <a:rPr lang="en-US" sz="3900" dirty="0" err="1"/>
              <a:t>zum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u.</a:t>
            </a:r>
          </a:p>
        </p:txBody>
      </p:sp>
    </p:spTree>
  </p:cSld>
  <p:clrMapOvr>
    <a:masterClrMapping/>
  </p:clrMapOvr>
</p:sld>
</file>

<file path=ppt/slides/slide27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Thil</a:t>
            </a:r>
            <a:r>
              <a:rPr lang="en-US" sz="3900" dirty="0"/>
              <a:t> a </a:t>
            </a:r>
            <a:r>
              <a:rPr lang="en-US" sz="3900" dirty="0" err="1"/>
              <a:t>rit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nan</a:t>
            </a:r>
            <a:r>
              <a:rPr lang="en-US" sz="3900" dirty="0"/>
              <a:t> </a:t>
            </a:r>
            <a:r>
              <a:rPr lang="en-US" sz="3900" dirty="0" err="1"/>
              <a:t>phawrh</a:t>
            </a:r>
            <a:r>
              <a:rPr lang="en-US" sz="3900" dirty="0"/>
              <a:t>, </a:t>
            </a:r>
            <a:r>
              <a:rPr lang="en-US" sz="3900" dirty="0" err="1"/>
              <a:t>Rethei</a:t>
            </a:r>
            <a:r>
              <a:rPr lang="en-US" sz="3900" dirty="0"/>
              <a:t> </a:t>
            </a:r>
            <a:r>
              <a:rPr lang="en-US" sz="3900" dirty="0" err="1"/>
              <a:t>sifah</a:t>
            </a:r>
            <a:r>
              <a:rPr lang="en-US" sz="3900" dirty="0"/>
              <a:t> </a:t>
            </a:r>
            <a:r>
              <a:rPr lang="en-US" sz="3900" dirty="0" err="1"/>
              <a:t>nan</a:t>
            </a:r>
            <a:r>
              <a:rPr lang="en-US" sz="3900" dirty="0"/>
              <a:t> </a:t>
            </a:r>
            <a:r>
              <a:rPr lang="en-US" sz="3900" dirty="0" err="1"/>
              <a:t>ing</a:t>
            </a:r>
            <a:r>
              <a:rPr lang="en-US" sz="3900" dirty="0"/>
              <a:t>,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an </a:t>
            </a:r>
            <a:r>
              <a:rPr lang="en-US" sz="3900" dirty="0" err="1"/>
              <a:t>zaangfah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caah</a:t>
            </a:r>
            <a:r>
              <a:rPr lang="en-US" sz="3900" dirty="0"/>
              <a:t>, Nan thin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phang</a:t>
            </a:r>
            <a:r>
              <a:rPr lang="en-US" sz="3900" dirty="0"/>
              <a:t> </a:t>
            </a:r>
            <a:r>
              <a:rPr lang="en-US" sz="3900" dirty="0" err="1"/>
              <a:t>hlah</a:t>
            </a:r>
            <a:r>
              <a:rPr lang="en-US" sz="3900" dirty="0"/>
              <a:t> u, Satan </a:t>
            </a:r>
            <a:r>
              <a:rPr lang="en-US" sz="3900" dirty="0" err="1"/>
              <a:t>tukforh</a:t>
            </a:r>
            <a:r>
              <a:rPr lang="en-US" sz="3900" dirty="0"/>
              <a:t> </a:t>
            </a:r>
            <a:r>
              <a:rPr lang="en-US" sz="3900" dirty="0" err="1"/>
              <a:t>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min </a:t>
            </a:r>
            <a:r>
              <a:rPr lang="en-US" sz="3900" dirty="0" err="1"/>
              <a:t>zumhnak</a:t>
            </a:r>
            <a:r>
              <a:rPr lang="en-US" sz="3900" dirty="0"/>
              <a:t> in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tei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7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Ngai</a:t>
            </a:r>
            <a:r>
              <a:rPr lang="en-US" sz="3900" dirty="0"/>
              <a:t> law </a:t>
            </a:r>
            <a:r>
              <a:rPr lang="en-US" sz="3900" dirty="0" err="1"/>
              <a:t>zum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Lamdang</a:t>
            </a:r>
            <a:r>
              <a:rPr lang="en-US" sz="3900" dirty="0"/>
              <a:t> a um </a:t>
            </a:r>
            <a:r>
              <a:rPr lang="en-US" sz="3900" dirty="0" err="1"/>
              <a:t>ti</a:t>
            </a:r>
            <a:r>
              <a:rPr lang="en-US" sz="3900" dirty="0"/>
              <a:t> lo,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lawmhnak</a:t>
            </a:r>
            <a:r>
              <a:rPr lang="en-US" sz="3900" dirty="0"/>
              <a:t>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awkah</a:t>
            </a:r>
            <a:r>
              <a:rPr lang="en-US" sz="3900" dirty="0"/>
              <a:t>, </a:t>
            </a:r>
            <a:r>
              <a:rPr lang="en-US" sz="3900" dirty="0" err="1"/>
              <a:t>Ngai</a:t>
            </a:r>
            <a:r>
              <a:rPr lang="en-US" sz="3900" dirty="0"/>
              <a:t> law </a:t>
            </a:r>
            <a:r>
              <a:rPr lang="en-US" sz="3900" dirty="0" err="1"/>
              <a:t>va</a:t>
            </a:r>
            <a:r>
              <a:rPr lang="en-US" sz="3900" dirty="0"/>
              <a:t> </a:t>
            </a:r>
            <a:r>
              <a:rPr lang="en-US" sz="3900" dirty="0" err="1"/>
              <a:t>zum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u.</a:t>
            </a:r>
          </a:p>
        </p:txBody>
      </p:sp>
    </p:spTree>
  </p:cSld>
  <p:clrMapOvr>
    <a:masterClrMapping/>
  </p:clrMapOvr>
</p:sld>
</file>

<file path=ppt/slides/slide27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Temhnak</a:t>
            </a:r>
            <a:r>
              <a:rPr lang="en-US" sz="3900" dirty="0"/>
              <a:t> le </a:t>
            </a:r>
            <a:r>
              <a:rPr lang="en-US" sz="3900" dirty="0" err="1"/>
              <a:t>sifahnak</a:t>
            </a:r>
            <a:r>
              <a:rPr lang="en-US" sz="3900" dirty="0"/>
              <a:t>, </a:t>
            </a:r>
            <a:r>
              <a:rPr lang="en-US" sz="3900" dirty="0" err="1"/>
              <a:t>Zeizong</a:t>
            </a:r>
            <a:r>
              <a:rPr lang="en-US" sz="3900" dirty="0"/>
              <a:t> </a:t>
            </a:r>
            <a:r>
              <a:rPr lang="en-US" sz="3900" dirty="0" err="1"/>
              <a:t>phannak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,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lawng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 </a:t>
            </a:r>
            <a:r>
              <a:rPr lang="en-US" sz="3900" dirty="0" err="1"/>
              <a:t>thawl</a:t>
            </a:r>
            <a:r>
              <a:rPr lang="en-US" sz="3900" dirty="0"/>
              <a:t> </a:t>
            </a:r>
            <a:r>
              <a:rPr lang="en-US" sz="3900" dirty="0" err="1"/>
              <a:t>khawh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Ngaih-chiatnak</a:t>
            </a:r>
            <a:r>
              <a:rPr lang="en-US" sz="3900" dirty="0"/>
              <a:t> a </a:t>
            </a:r>
            <a:r>
              <a:rPr lang="en-US" sz="3900" dirty="0" err="1"/>
              <a:t>phunphun</a:t>
            </a:r>
            <a:r>
              <a:rPr lang="en-US" sz="3900" dirty="0"/>
              <a:t>, </a:t>
            </a:r>
            <a:r>
              <a:rPr lang="en-US" sz="3900" dirty="0" err="1"/>
              <a:t>Huatnak</a:t>
            </a:r>
            <a:r>
              <a:rPr lang="en-US" sz="3900" dirty="0"/>
              <a:t> le </a:t>
            </a:r>
            <a:r>
              <a:rPr lang="en-US" sz="3900" dirty="0" err="1"/>
              <a:t>tahnak</a:t>
            </a:r>
            <a:r>
              <a:rPr lang="en-US" sz="3900" dirty="0"/>
              <a:t> </a:t>
            </a:r>
            <a:r>
              <a:rPr lang="en-US" sz="3900" dirty="0" err="1"/>
              <a:t>zong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zumhnak</a:t>
            </a:r>
            <a:r>
              <a:rPr lang="en-US" sz="3900" dirty="0"/>
              <a:t> in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tei</a:t>
            </a:r>
            <a:r>
              <a:rPr lang="en-US" sz="3900" dirty="0"/>
              <a:t> </a:t>
            </a:r>
            <a:r>
              <a:rPr lang="en-US" sz="3900" dirty="0" err="1"/>
              <a:t>khawh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7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Ngai</a:t>
            </a:r>
            <a:r>
              <a:rPr lang="en-US" sz="3900" dirty="0"/>
              <a:t> law </a:t>
            </a:r>
            <a:r>
              <a:rPr lang="en-US" sz="3900" dirty="0" err="1"/>
              <a:t>zum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Lamdang</a:t>
            </a:r>
            <a:r>
              <a:rPr lang="en-US" sz="3900" dirty="0"/>
              <a:t> a um </a:t>
            </a:r>
            <a:r>
              <a:rPr lang="en-US" sz="3900" dirty="0" err="1"/>
              <a:t>ti</a:t>
            </a:r>
            <a:r>
              <a:rPr lang="en-US" sz="3900" dirty="0"/>
              <a:t> lo,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lawmhnak</a:t>
            </a:r>
            <a:r>
              <a:rPr lang="en-US" sz="3900" dirty="0"/>
              <a:t>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awkah</a:t>
            </a:r>
            <a:r>
              <a:rPr lang="en-US" sz="3900" dirty="0"/>
              <a:t>, </a:t>
            </a:r>
            <a:r>
              <a:rPr lang="en-US" sz="3900" dirty="0" err="1"/>
              <a:t>Ngai</a:t>
            </a:r>
            <a:r>
              <a:rPr lang="en-US" sz="3900" dirty="0"/>
              <a:t> law </a:t>
            </a:r>
            <a:r>
              <a:rPr lang="en-US" sz="3900" dirty="0" err="1"/>
              <a:t>va</a:t>
            </a:r>
            <a:r>
              <a:rPr lang="en-US" sz="3900" dirty="0"/>
              <a:t> </a:t>
            </a:r>
            <a:r>
              <a:rPr lang="en-US" sz="3900" dirty="0" err="1"/>
              <a:t>zum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u.</a:t>
            </a:r>
          </a:p>
        </p:txBody>
      </p:sp>
    </p:spTree>
  </p:cSld>
  <p:clrMapOvr>
    <a:masterClrMapping/>
  </p:clrMapOvr>
</p:sld>
</file>

<file path=ppt/slides/slide27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</a:t>
            </a:r>
            <a:r>
              <a:rPr lang="en-US" sz="3900" dirty="0" err="1"/>
              <a:t>Kannih</a:t>
            </a:r>
            <a:r>
              <a:rPr lang="en-US" sz="3900" dirty="0"/>
              <a:t> </a:t>
            </a:r>
            <a:r>
              <a:rPr lang="en-US" sz="3900" dirty="0" err="1"/>
              <a:t>pumsa</a:t>
            </a:r>
            <a:r>
              <a:rPr lang="en-US" sz="3900" dirty="0"/>
              <a:t> </a:t>
            </a:r>
            <a:r>
              <a:rPr lang="en-US" sz="3900" dirty="0" err="1"/>
              <a:t>cung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, </a:t>
            </a:r>
            <a:r>
              <a:rPr lang="en-US" sz="3900" dirty="0" err="1"/>
              <a:t>Zungzal</a:t>
            </a:r>
            <a:r>
              <a:rPr lang="en-US" sz="3900" dirty="0"/>
              <a:t> a </a:t>
            </a:r>
            <a:r>
              <a:rPr lang="en-US" sz="3900" dirty="0" err="1"/>
              <a:t>ummi</a:t>
            </a:r>
            <a:r>
              <a:rPr lang="en-US" sz="3900" dirty="0"/>
              <a:t> </a:t>
            </a:r>
            <a:r>
              <a:rPr lang="en-US" sz="3900" dirty="0" err="1"/>
              <a:t>thil</a:t>
            </a:r>
            <a:r>
              <a:rPr lang="en-US" sz="3900" dirty="0"/>
              <a:t>,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kut</a:t>
            </a:r>
            <a:r>
              <a:rPr lang="en-US" sz="3900" dirty="0"/>
              <a:t> </a:t>
            </a:r>
            <a:r>
              <a:rPr lang="en-US" sz="3900" dirty="0" err="1"/>
              <a:t>chungah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chanh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; Kan </a:t>
            </a:r>
            <a:r>
              <a:rPr lang="en-US" sz="3900" dirty="0" err="1"/>
              <a:t>pumpek</a:t>
            </a:r>
            <a:r>
              <a:rPr lang="en-US" sz="3900" dirty="0"/>
              <a:t> lo </a:t>
            </a:r>
            <a:r>
              <a:rPr lang="en-US" sz="3900" dirty="0" err="1"/>
              <a:t>ahcun</a:t>
            </a:r>
            <a:r>
              <a:rPr lang="en-US" sz="3900" dirty="0"/>
              <a:t>, A </a:t>
            </a:r>
            <a:r>
              <a:rPr lang="en-US" sz="3900" dirty="0" err="1"/>
              <a:t>zaang-fahnak</a:t>
            </a:r>
            <a:r>
              <a:rPr lang="en-US" sz="3900" dirty="0"/>
              <a:t> </a:t>
            </a:r>
            <a:r>
              <a:rPr lang="en-US" sz="3900" dirty="0" err="1"/>
              <a:t>thachin</a:t>
            </a:r>
            <a:r>
              <a:rPr lang="en-US" sz="3900" dirty="0"/>
              <a:t>, </a:t>
            </a:r>
            <a:r>
              <a:rPr lang="en-US" sz="3900" dirty="0" err="1"/>
              <a:t>Zeihmanh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hmu</a:t>
            </a:r>
            <a:r>
              <a:rPr lang="en-US" sz="3900" dirty="0"/>
              <a:t> </a:t>
            </a:r>
            <a:r>
              <a:rPr lang="en-US" sz="3900" dirty="0" err="1"/>
              <a:t>kho</a:t>
            </a:r>
            <a:r>
              <a:rPr lang="en-US" sz="3900" dirty="0"/>
              <a:t> bal </a:t>
            </a:r>
            <a:r>
              <a:rPr lang="en-US" sz="3900" dirty="0" err="1"/>
              <a:t>lai</a:t>
            </a:r>
            <a:r>
              <a:rPr lang="en-US" sz="3900" dirty="0"/>
              <a:t> lo.</a:t>
            </a:r>
          </a:p>
        </p:txBody>
      </p:sp>
    </p:spTree>
  </p:cSld>
  <p:clrMapOvr>
    <a:masterClrMapping/>
  </p:clrMapOvr>
</p:sld>
</file>

<file path=ppt/slides/slide27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Ngai</a:t>
            </a:r>
            <a:r>
              <a:rPr lang="en-US" sz="3900" dirty="0"/>
              <a:t> law </a:t>
            </a:r>
            <a:r>
              <a:rPr lang="en-US" sz="3900" dirty="0" err="1"/>
              <a:t>zum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Lamdang</a:t>
            </a:r>
            <a:r>
              <a:rPr lang="en-US" sz="3900" dirty="0"/>
              <a:t> a um </a:t>
            </a:r>
            <a:r>
              <a:rPr lang="en-US" sz="3900" dirty="0" err="1"/>
              <a:t>ti</a:t>
            </a:r>
            <a:r>
              <a:rPr lang="en-US" sz="3900" dirty="0"/>
              <a:t> lo,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lawmhnak</a:t>
            </a:r>
            <a:r>
              <a:rPr lang="en-US" sz="3900" dirty="0"/>
              <a:t>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awkah</a:t>
            </a:r>
            <a:r>
              <a:rPr lang="en-US" sz="3900" dirty="0"/>
              <a:t>, </a:t>
            </a:r>
            <a:r>
              <a:rPr lang="en-US" sz="3900" dirty="0" err="1"/>
              <a:t>Ngai</a:t>
            </a:r>
            <a:r>
              <a:rPr lang="en-US" sz="3900" dirty="0"/>
              <a:t> law </a:t>
            </a:r>
            <a:r>
              <a:rPr lang="en-US" sz="3900" dirty="0" err="1"/>
              <a:t>va</a:t>
            </a:r>
            <a:r>
              <a:rPr lang="en-US" sz="3900" dirty="0"/>
              <a:t> </a:t>
            </a:r>
            <a:r>
              <a:rPr lang="en-US" sz="3900" dirty="0" err="1"/>
              <a:t>zum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u.</a:t>
            </a:r>
          </a:p>
        </p:txBody>
      </p:sp>
    </p:spTree>
  </p:cSld>
  <p:clrMapOvr>
    <a:masterClrMapping/>
  </p:clrMapOvr>
</p:sld>
</file>

<file path=ppt/slides/slide27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27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de-DE" sz="3900" dirty="0"/>
              <a:t>336. ZUM IN RA TUAH</a:t>
            </a:r>
          </a:p>
          <a:p>
            <a:endParaRPr lang="de-DE" sz="3900" dirty="0"/>
          </a:p>
          <a:p>
            <a:r>
              <a:rPr lang="de-DE" sz="3900" dirty="0"/>
              <a:t>Doh is G</a:t>
            </a:r>
            <a:endParaRPr lang="en-US" sz="3900" dirty="0"/>
          </a:p>
        </p:txBody>
      </p:sp>
    </p:spTree>
  </p:cSld>
  <p:clrMapOvr>
    <a:masterClrMapping/>
  </p:clrMapOvr>
</p:sld>
</file>

<file path=ppt/slides/slide27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A </a:t>
            </a:r>
            <a:r>
              <a:rPr lang="en-US" sz="3900" dirty="0" err="1"/>
              <a:t>thabik</a:t>
            </a:r>
            <a:r>
              <a:rPr lang="en-US" sz="3900" dirty="0"/>
              <a:t>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thawngtha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, </a:t>
            </a:r>
            <a:r>
              <a:rPr lang="en-US" sz="3900" dirty="0" err="1"/>
              <a:t>Voikhat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theih</a:t>
            </a:r>
            <a:r>
              <a:rPr lang="en-US" sz="3900" dirty="0"/>
              <a:t> than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An </a:t>
            </a:r>
            <a:r>
              <a:rPr lang="en-US" sz="3900" dirty="0" err="1"/>
              <a:t>auhnak</a:t>
            </a:r>
            <a:r>
              <a:rPr lang="en-US" sz="3900" dirty="0"/>
              <a:t> </a:t>
            </a:r>
            <a:r>
              <a:rPr lang="en-US" sz="3900" dirty="0" err="1"/>
              <a:t>bia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ngai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maw? </a:t>
            </a:r>
            <a:r>
              <a:rPr lang="en-US" sz="3900" dirty="0" err="1"/>
              <a:t>Bawipa</a:t>
            </a:r>
            <a:r>
              <a:rPr lang="en-US" sz="3900" dirty="0"/>
              <a:t> lam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kawl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maw?</a:t>
            </a:r>
          </a:p>
        </p:txBody>
      </p:sp>
    </p:spTree>
  </p:cSld>
  <p:clrMapOvr>
    <a:masterClrMapping/>
  </p:clrMapOvr>
</p:sld>
</file>

<file path=ppt/slides/slide27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Zum</a:t>
            </a:r>
            <a:r>
              <a:rPr lang="en-US" sz="3900" dirty="0"/>
              <a:t> in </a:t>
            </a:r>
            <a:r>
              <a:rPr lang="en-US" sz="3900" dirty="0" err="1"/>
              <a:t>ra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! (</a:t>
            </a:r>
            <a:r>
              <a:rPr lang="en-US" sz="3900" dirty="0" err="1"/>
              <a:t>ra</a:t>
            </a:r>
            <a:r>
              <a:rPr lang="en-US" sz="3900" dirty="0"/>
              <a:t>) </a:t>
            </a:r>
            <a:r>
              <a:rPr lang="en-US" sz="3900" dirty="0" err="1"/>
              <a:t>Zum</a:t>
            </a:r>
            <a:r>
              <a:rPr lang="en-US" sz="3900" dirty="0"/>
              <a:t> in </a:t>
            </a:r>
            <a:r>
              <a:rPr lang="en-US" sz="3900" dirty="0" err="1"/>
              <a:t>ra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! (</a:t>
            </a:r>
            <a:r>
              <a:rPr lang="en-US" sz="3900" dirty="0" err="1"/>
              <a:t>ra</a:t>
            </a:r>
            <a:r>
              <a:rPr lang="en-US" sz="3900" dirty="0"/>
              <a:t>)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zul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! Na </a:t>
            </a:r>
            <a:r>
              <a:rPr lang="en-US" sz="3900" dirty="0" err="1"/>
              <a:t>nung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! (</a:t>
            </a:r>
            <a:r>
              <a:rPr lang="en-US" sz="3900" dirty="0" err="1"/>
              <a:t>nung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) </a:t>
            </a:r>
            <a:r>
              <a:rPr lang="en-US" sz="3900" dirty="0" err="1"/>
              <a:t>Zum</a:t>
            </a:r>
            <a:r>
              <a:rPr lang="en-US" sz="3900" dirty="0"/>
              <a:t> in </a:t>
            </a:r>
            <a:r>
              <a:rPr lang="en-US" sz="3900" dirty="0" err="1"/>
              <a:t>ra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! (</a:t>
            </a:r>
            <a:r>
              <a:rPr lang="en-US" sz="3900" dirty="0" err="1"/>
              <a:t>ra</a:t>
            </a:r>
            <a:r>
              <a:rPr lang="en-US" sz="3900" dirty="0"/>
              <a:t>) </a:t>
            </a:r>
            <a:r>
              <a:rPr lang="en-US" sz="3900" dirty="0" err="1"/>
              <a:t>Zum</a:t>
            </a:r>
            <a:r>
              <a:rPr lang="en-US" sz="3900" dirty="0"/>
              <a:t> in </a:t>
            </a:r>
            <a:r>
              <a:rPr lang="en-US" sz="3900" dirty="0" err="1"/>
              <a:t>ra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! (</a:t>
            </a:r>
            <a:r>
              <a:rPr lang="en-US" sz="3900" dirty="0" err="1"/>
              <a:t>ra</a:t>
            </a:r>
            <a:r>
              <a:rPr lang="en-US" sz="3900" dirty="0"/>
              <a:t>)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zul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! Na </a:t>
            </a:r>
            <a:r>
              <a:rPr lang="en-US" sz="3900" dirty="0" err="1"/>
              <a:t>nung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!</a:t>
            </a:r>
          </a:p>
        </p:txBody>
      </p:sp>
    </p:spTree>
  </p:cSld>
  <p:clrMapOvr>
    <a:masterClrMapping/>
  </p:clrMapOvr>
</p:sld>
</file>

<file path=ppt/slides/slide27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nangmah</a:t>
            </a:r>
            <a:r>
              <a:rPr lang="en-US" sz="3900" dirty="0"/>
              <a:t> an </a:t>
            </a:r>
            <a:r>
              <a:rPr lang="en-US" sz="3900" dirty="0" err="1"/>
              <a:t>hngah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</a:t>
            </a:r>
            <a:r>
              <a:rPr lang="en-US" sz="3900" dirty="0" err="1"/>
              <a:t>Atu</a:t>
            </a:r>
            <a:r>
              <a:rPr lang="en-US" sz="3900" dirty="0"/>
              <a:t> </a:t>
            </a:r>
            <a:r>
              <a:rPr lang="en-US" sz="3900" dirty="0" err="1"/>
              <a:t>zum</a:t>
            </a:r>
            <a:r>
              <a:rPr lang="en-US" sz="3900" dirty="0"/>
              <a:t> law </a:t>
            </a:r>
            <a:r>
              <a:rPr lang="en-US" sz="3900" dirty="0" err="1"/>
              <a:t>va</a:t>
            </a:r>
            <a:r>
              <a:rPr lang="en-US" sz="3900" dirty="0"/>
              <a:t> </a:t>
            </a:r>
            <a:r>
              <a:rPr lang="en-US" sz="3900" dirty="0" err="1"/>
              <a:t>ngai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Thiang</a:t>
            </a:r>
            <a:r>
              <a:rPr lang="en-US" sz="3900" dirty="0"/>
              <a:t> </a:t>
            </a:r>
            <a:r>
              <a:rPr lang="en-US" sz="3900" dirty="0" err="1"/>
              <a:t>Thlarau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an </a:t>
            </a:r>
            <a:r>
              <a:rPr lang="en-US" sz="3900" dirty="0" err="1"/>
              <a:t>forh</a:t>
            </a:r>
            <a:r>
              <a:rPr lang="en-US" sz="3900" dirty="0"/>
              <a:t> </a:t>
            </a:r>
            <a:r>
              <a:rPr lang="en-US" sz="3900" dirty="0" err="1"/>
              <a:t>lioah</a:t>
            </a:r>
            <a:r>
              <a:rPr lang="en-US" sz="3900" dirty="0"/>
              <a:t>, Na </a:t>
            </a:r>
            <a:r>
              <a:rPr lang="en-US" sz="3900" dirty="0" err="1"/>
              <a:t>pum</a:t>
            </a:r>
            <a:r>
              <a:rPr lang="en-US" sz="3900" dirty="0"/>
              <a:t> </a:t>
            </a:r>
            <a:r>
              <a:rPr lang="en-US" sz="3900" dirty="0" err="1"/>
              <a:t>dihlak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pek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7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Zum</a:t>
            </a:r>
            <a:r>
              <a:rPr lang="en-US" sz="3900" dirty="0"/>
              <a:t> in </a:t>
            </a:r>
            <a:r>
              <a:rPr lang="en-US" sz="3900" dirty="0" err="1"/>
              <a:t>ra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! (</a:t>
            </a:r>
            <a:r>
              <a:rPr lang="en-US" sz="3900" dirty="0" err="1"/>
              <a:t>ra</a:t>
            </a:r>
            <a:r>
              <a:rPr lang="en-US" sz="3900" dirty="0"/>
              <a:t>) </a:t>
            </a:r>
            <a:r>
              <a:rPr lang="en-US" sz="3900" dirty="0" err="1"/>
              <a:t>Zum</a:t>
            </a:r>
            <a:r>
              <a:rPr lang="en-US" sz="3900" dirty="0"/>
              <a:t> in </a:t>
            </a:r>
            <a:r>
              <a:rPr lang="en-US" sz="3900" dirty="0" err="1"/>
              <a:t>ra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! (</a:t>
            </a:r>
            <a:r>
              <a:rPr lang="en-US" sz="3900" dirty="0" err="1"/>
              <a:t>ra</a:t>
            </a:r>
            <a:r>
              <a:rPr lang="en-US" sz="3900" dirty="0"/>
              <a:t>)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zul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! Na </a:t>
            </a:r>
            <a:r>
              <a:rPr lang="en-US" sz="3900" dirty="0" err="1"/>
              <a:t>nung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! (</a:t>
            </a:r>
            <a:r>
              <a:rPr lang="en-US" sz="3900" dirty="0" err="1"/>
              <a:t>nung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) </a:t>
            </a:r>
            <a:r>
              <a:rPr lang="en-US" sz="3900" dirty="0" err="1"/>
              <a:t>Zum</a:t>
            </a:r>
            <a:r>
              <a:rPr lang="en-US" sz="3900" dirty="0"/>
              <a:t> in </a:t>
            </a:r>
            <a:r>
              <a:rPr lang="en-US" sz="3900" dirty="0" err="1"/>
              <a:t>ra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! (</a:t>
            </a:r>
            <a:r>
              <a:rPr lang="en-US" sz="3900" dirty="0" err="1"/>
              <a:t>ra</a:t>
            </a:r>
            <a:r>
              <a:rPr lang="en-US" sz="3900" dirty="0"/>
              <a:t>) </a:t>
            </a:r>
            <a:r>
              <a:rPr lang="en-US" sz="3900" dirty="0" err="1"/>
              <a:t>Zum</a:t>
            </a:r>
            <a:r>
              <a:rPr lang="en-US" sz="3900" dirty="0"/>
              <a:t> in </a:t>
            </a:r>
            <a:r>
              <a:rPr lang="en-US" sz="3900" dirty="0" err="1"/>
              <a:t>ra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! (</a:t>
            </a:r>
            <a:r>
              <a:rPr lang="en-US" sz="3900" dirty="0" err="1"/>
              <a:t>ra</a:t>
            </a:r>
            <a:r>
              <a:rPr lang="en-US" sz="3900" dirty="0"/>
              <a:t>)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zul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! Na </a:t>
            </a:r>
            <a:r>
              <a:rPr lang="en-US" sz="3900" dirty="0" err="1"/>
              <a:t>nung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!</a:t>
            </a:r>
          </a:p>
        </p:txBody>
      </p:sp>
    </p:spTree>
  </p:cSld>
  <p:clrMapOvr>
    <a:masterClrMapping/>
  </p:clrMapOvr>
</p:sld>
</file>

<file path=ppt/slides/slide27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Ziaza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</a:t>
            </a:r>
            <a:r>
              <a:rPr lang="en-US" sz="3900" dirty="0" err="1"/>
              <a:t>dinter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</a:t>
            </a:r>
            <a:r>
              <a:rPr lang="en-US" sz="3900" dirty="0" err="1"/>
              <a:t>tiah</a:t>
            </a:r>
            <a:r>
              <a:rPr lang="en-US" sz="3900" dirty="0"/>
              <a:t>, Na lung in </a:t>
            </a:r>
            <a:r>
              <a:rPr lang="en-US" sz="3900" dirty="0" err="1"/>
              <a:t>va</a:t>
            </a:r>
            <a:r>
              <a:rPr lang="en-US" sz="3900" dirty="0"/>
              <a:t> </a:t>
            </a:r>
            <a:r>
              <a:rPr lang="en-US" sz="3900" dirty="0" err="1"/>
              <a:t>zum</a:t>
            </a:r>
            <a:r>
              <a:rPr lang="en-US" sz="3900" dirty="0"/>
              <a:t> </a:t>
            </a:r>
            <a:r>
              <a:rPr lang="en-US" sz="3900" dirty="0" err="1"/>
              <a:t>hmasa</a:t>
            </a:r>
            <a:r>
              <a:rPr lang="en-US" sz="3900" dirty="0"/>
              <a:t>, Na </a:t>
            </a:r>
            <a:r>
              <a:rPr lang="en-US" sz="3900" dirty="0" err="1"/>
              <a:t>zumhmi</a:t>
            </a:r>
            <a:r>
              <a:rPr lang="en-US" sz="3900" dirty="0"/>
              <a:t>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Thawngtha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, Na </a:t>
            </a:r>
            <a:r>
              <a:rPr lang="en-US" sz="3900" dirty="0" err="1"/>
              <a:t>lungchung</a:t>
            </a:r>
            <a:r>
              <a:rPr lang="en-US" sz="3900" dirty="0"/>
              <a:t> ah </a:t>
            </a:r>
            <a:r>
              <a:rPr lang="en-US" sz="3900" dirty="0" err="1"/>
              <a:t>va</a:t>
            </a:r>
            <a:r>
              <a:rPr lang="en-US" sz="3900" dirty="0"/>
              <a:t> </a:t>
            </a:r>
            <a:r>
              <a:rPr lang="en-US" sz="3900" dirty="0" err="1"/>
              <a:t>keng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7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Zum</a:t>
            </a:r>
            <a:r>
              <a:rPr lang="en-US" sz="3900" dirty="0"/>
              <a:t> in </a:t>
            </a:r>
            <a:r>
              <a:rPr lang="en-US" sz="3900" dirty="0" err="1"/>
              <a:t>ra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! (</a:t>
            </a:r>
            <a:r>
              <a:rPr lang="en-US" sz="3900" dirty="0" err="1"/>
              <a:t>ra</a:t>
            </a:r>
            <a:r>
              <a:rPr lang="en-US" sz="3900" dirty="0"/>
              <a:t>) </a:t>
            </a:r>
            <a:r>
              <a:rPr lang="en-US" sz="3900" dirty="0" err="1"/>
              <a:t>Zum</a:t>
            </a:r>
            <a:r>
              <a:rPr lang="en-US" sz="3900" dirty="0"/>
              <a:t> in </a:t>
            </a:r>
            <a:r>
              <a:rPr lang="en-US" sz="3900" dirty="0" err="1"/>
              <a:t>ra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! (</a:t>
            </a:r>
            <a:r>
              <a:rPr lang="en-US" sz="3900" dirty="0" err="1"/>
              <a:t>ra</a:t>
            </a:r>
            <a:r>
              <a:rPr lang="en-US" sz="3900" dirty="0"/>
              <a:t>)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zul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! Na </a:t>
            </a:r>
            <a:r>
              <a:rPr lang="en-US" sz="3900" dirty="0" err="1"/>
              <a:t>nung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! (</a:t>
            </a:r>
            <a:r>
              <a:rPr lang="en-US" sz="3900" dirty="0" err="1"/>
              <a:t>nung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) </a:t>
            </a:r>
            <a:r>
              <a:rPr lang="en-US" sz="3900" dirty="0" err="1"/>
              <a:t>Zum</a:t>
            </a:r>
            <a:r>
              <a:rPr lang="en-US" sz="3900" dirty="0"/>
              <a:t> in </a:t>
            </a:r>
            <a:r>
              <a:rPr lang="en-US" sz="3900" dirty="0" err="1"/>
              <a:t>ra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! (</a:t>
            </a:r>
            <a:r>
              <a:rPr lang="en-US" sz="3900" dirty="0" err="1"/>
              <a:t>ra</a:t>
            </a:r>
            <a:r>
              <a:rPr lang="en-US" sz="3900" dirty="0"/>
              <a:t>) </a:t>
            </a:r>
            <a:r>
              <a:rPr lang="en-US" sz="3900" dirty="0" err="1"/>
              <a:t>Zum</a:t>
            </a:r>
            <a:r>
              <a:rPr lang="en-US" sz="3900" dirty="0"/>
              <a:t> in </a:t>
            </a:r>
            <a:r>
              <a:rPr lang="en-US" sz="3900" dirty="0" err="1"/>
              <a:t>ra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! (</a:t>
            </a:r>
            <a:r>
              <a:rPr lang="en-US" sz="3900" dirty="0" err="1"/>
              <a:t>ra</a:t>
            </a:r>
            <a:r>
              <a:rPr lang="en-US" sz="3900" dirty="0"/>
              <a:t>)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zul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! Na </a:t>
            </a:r>
            <a:r>
              <a:rPr lang="en-US" sz="3900" dirty="0" err="1"/>
              <a:t>nung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!</a:t>
            </a:r>
          </a:p>
        </p:txBody>
      </p:sp>
    </p:spTree>
  </p:cSld>
  <p:clrMapOvr>
    <a:masterClrMapping/>
  </p:clrMapOvr>
</p:sld>
</file>

<file path=ppt/slides/slide27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Na </a:t>
            </a:r>
            <a:r>
              <a:rPr lang="en-US" sz="3900" dirty="0" err="1"/>
              <a:t>duhnak</a:t>
            </a:r>
            <a:r>
              <a:rPr lang="en-US" sz="3900" dirty="0"/>
              <a:t>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va</a:t>
            </a:r>
            <a:r>
              <a:rPr lang="en-US" sz="3900" dirty="0"/>
              <a:t> </a:t>
            </a:r>
            <a:r>
              <a:rPr lang="en-US" sz="3900" dirty="0" err="1"/>
              <a:t>pe</a:t>
            </a:r>
            <a:r>
              <a:rPr lang="en-US" sz="3900" dirty="0"/>
              <a:t> law, A </a:t>
            </a:r>
            <a:r>
              <a:rPr lang="en-US" sz="3900" dirty="0" err="1"/>
              <a:t>thiang</a:t>
            </a:r>
            <a:r>
              <a:rPr lang="en-US" sz="3900" dirty="0"/>
              <a:t> </a:t>
            </a:r>
            <a:r>
              <a:rPr lang="en-US" sz="3900" dirty="0" err="1"/>
              <a:t>thi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va</a:t>
            </a:r>
            <a:r>
              <a:rPr lang="en-US" sz="3900" dirty="0"/>
              <a:t> </a:t>
            </a:r>
            <a:r>
              <a:rPr lang="en-US" sz="3900" dirty="0" err="1"/>
              <a:t>zum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Vancung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va</a:t>
            </a:r>
            <a:r>
              <a:rPr lang="en-US" sz="3900" dirty="0"/>
              <a:t> </a:t>
            </a:r>
            <a:r>
              <a:rPr lang="en-US" sz="3900" dirty="0" err="1"/>
              <a:t>zoh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Biakamnak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va</a:t>
            </a:r>
            <a:r>
              <a:rPr lang="en-US" sz="3900" dirty="0"/>
              <a:t> </a:t>
            </a:r>
            <a:r>
              <a:rPr lang="en-US" sz="3900" dirty="0" err="1"/>
              <a:t>zum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7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Zum</a:t>
            </a:r>
            <a:r>
              <a:rPr lang="en-US" sz="3900" dirty="0"/>
              <a:t> in </a:t>
            </a:r>
            <a:r>
              <a:rPr lang="en-US" sz="3900" dirty="0" err="1"/>
              <a:t>ra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! (</a:t>
            </a:r>
            <a:r>
              <a:rPr lang="en-US" sz="3900" dirty="0" err="1"/>
              <a:t>ra</a:t>
            </a:r>
            <a:r>
              <a:rPr lang="en-US" sz="3900" dirty="0"/>
              <a:t>) </a:t>
            </a:r>
            <a:r>
              <a:rPr lang="en-US" sz="3900" dirty="0" err="1"/>
              <a:t>Zum</a:t>
            </a:r>
            <a:r>
              <a:rPr lang="en-US" sz="3900" dirty="0"/>
              <a:t> in </a:t>
            </a:r>
            <a:r>
              <a:rPr lang="en-US" sz="3900" dirty="0" err="1"/>
              <a:t>ra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! (</a:t>
            </a:r>
            <a:r>
              <a:rPr lang="en-US" sz="3900" dirty="0" err="1"/>
              <a:t>ra</a:t>
            </a:r>
            <a:r>
              <a:rPr lang="en-US" sz="3900" dirty="0"/>
              <a:t>)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zul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! Na </a:t>
            </a:r>
            <a:r>
              <a:rPr lang="en-US" sz="3900" dirty="0" err="1"/>
              <a:t>nung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! (</a:t>
            </a:r>
            <a:r>
              <a:rPr lang="en-US" sz="3900" dirty="0" err="1"/>
              <a:t>nung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) </a:t>
            </a:r>
            <a:r>
              <a:rPr lang="en-US" sz="3900" dirty="0" err="1"/>
              <a:t>Zum</a:t>
            </a:r>
            <a:r>
              <a:rPr lang="en-US" sz="3900" dirty="0"/>
              <a:t> in </a:t>
            </a:r>
            <a:r>
              <a:rPr lang="en-US" sz="3900" dirty="0" err="1"/>
              <a:t>ra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! (</a:t>
            </a:r>
            <a:r>
              <a:rPr lang="en-US" sz="3900" dirty="0" err="1"/>
              <a:t>ra</a:t>
            </a:r>
            <a:r>
              <a:rPr lang="en-US" sz="3900" dirty="0"/>
              <a:t>) </a:t>
            </a:r>
            <a:r>
              <a:rPr lang="en-US" sz="3900" dirty="0" err="1"/>
              <a:t>Zum</a:t>
            </a:r>
            <a:r>
              <a:rPr lang="en-US" sz="3900" dirty="0"/>
              <a:t> in </a:t>
            </a:r>
            <a:r>
              <a:rPr lang="en-US" sz="3900" dirty="0" err="1"/>
              <a:t>ra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! (</a:t>
            </a:r>
            <a:r>
              <a:rPr lang="en-US" sz="3900" dirty="0" err="1"/>
              <a:t>ra</a:t>
            </a:r>
            <a:r>
              <a:rPr lang="en-US" sz="3900" dirty="0"/>
              <a:t>)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zul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! Na </a:t>
            </a:r>
            <a:r>
              <a:rPr lang="en-US" sz="3900" dirty="0" err="1"/>
              <a:t>nung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!</a:t>
            </a:r>
          </a:p>
        </p:txBody>
      </p:sp>
    </p:spTree>
  </p:cSld>
  <p:clrMapOvr>
    <a:masterClrMapping/>
  </p:clrMapOvr>
</p:sld>
</file>

<file path=ppt/slides/slide27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27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337. NA NGAIHCHIATNAK HLAW TUAH</a:t>
            </a:r>
          </a:p>
          <a:p>
            <a:r>
              <a:rPr lang="en-US" sz="3900" dirty="0" err="1"/>
              <a:t>Doh</a:t>
            </a:r>
            <a:r>
              <a:rPr lang="en-US" sz="3900" dirty="0"/>
              <a:t> is Bb</a:t>
            </a:r>
          </a:p>
        </p:txBody>
      </p:sp>
    </p:spTree>
  </p:cSld>
  <p:clrMapOvr>
    <a:masterClrMapping/>
  </p:clrMapOvr>
</p:sld>
</file>

<file path=ppt/slides/slide27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Hi </a:t>
            </a:r>
            <a:r>
              <a:rPr lang="en-US" sz="3900" dirty="0" err="1"/>
              <a:t>vawlei</a:t>
            </a:r>
            <a:r>
              <a:rPr lang="en-US" sz="3900" dirty="0"/>
              <a:t> </a:t>
            </a:r>
            <a:r>
              <a:rPr lang="en-US" sz="3900" dirty="0" err="1"/>
              <a:t>ngaih-chiatnak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hlaw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Zanlei</a:t>
            </a:r>
            <a:r>
              <a:rPr lang="en-US" sz="3900" dirty="0"/>
              <a:t> </a:t>
            </a:r>
            <a:r>
              <a:rPr lang="en-US" sz="3900" dirty="0" err="1"/>
              <a:t>caan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 khan, </a:t>
            </a:r>
            <a:r>
              <a:rPr lang="en-US" sz="3900" dirty="0" err="1"/>
              <a:t>Duhsah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ruah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</a:t>
            </a:r>
            <a:r>
              <a:rPr lang="en-US" sz="3900" dirty="0" err="1"/>
              <a:t>Khuamui</a:t>
            </a:r>
            <a:r>
              <a:rPr lang="en-US" sz="3900" dirty="0"/>
              <a:t> </a:t>
            </a:r>
            <a:r>
              <a:rPr lang="en-US" sz="3900" dirty="0" err="1"/>
              <a:t>chungah</a:t>
            </a:r>
            <a:r>
              <a:rPr lang="en-US" sz="3900" dirty="0"/>
              <a:t> </a:t>
            </a:r>
            <a:r>
              <a:rPr lang="en-US" sz="3900" dirty="0" err="1"/>
              <a:t>chim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Biatak</a:t>
            </a:r>
            <a:r>
              <a:rPr lang="en-US" sz="3900" dirty="0"/>
              <a:t> in </a:t>
            </a:r>
            <a:r>
              <a:rPr lang="en-US" sz="3900" dirty="0" err="1"/>
              <a:t>vaa</a:t>
            </a:r>
            <a:r>
              <a:rPr lang="en-US" sz="3900" dirty="0"/>
              <a:t> </a:t>
            </a:r>
            <a:r>
              <a:rPr lang="en-US" sz="3900" dirty="0" err="1"/>
              <a:t>pe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sinah</a:t>
            </a:r>
            <a:r>
              <a:rPr lang="en-US" sz="3900" dirty="0"/>
              <a:t> </a:t>
            </a:r>
            <a:r>
              <a:rPr lang="en-US" sz="3900" dirty="0" err="1"/>
              <a:t>hal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Thachin</a:t>
            </a:r>
            <a:r>
              <a:rPr lang="en-US" sz="3900" dirty="0"/>
              <a:t> an </a:t>
            </a:r>
            <a:r>
              <a:rPr lang="en-US" sz="3900" dirty="0" err="1"/>
              <a:t>pek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7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sinah</a:t>
            </a:r>
            <a:r>
              <a:rPr lang="en-US" sz="3900" dirty="0"/>
              <a:t> </a:t>
            </a:r>
            <a:r>
              <a:rPr lang="en-US" sz="3900" dirty="0" err="1"/>
              <a:t>chim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Ngaih-chiatnak</a:t>
            </a:r>
            <a:r>
              <a:rPr lang="en-US" sz="3900" dirty="0"/>
              <a:t> a </a:t>
            </a:r>
            <a:r>
              <a:rPr lang="en-US" sz="3900" dirty="0" err="1"/>
              <a:t>hngalh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chimh</a:t>
            </a:r>
            <a:r>
              <a:rPr lang="en-US" sz="3900" dirty="0"/>
              <a:t> </a:t>
            </a:r>
            <a:r>
              <a:rPr lang="en-US" sz="3900" dirty="0" err="1"/>
              <a:t>ahcun</a:t>
            </a:r>
            <a:r>
              <a:rPr lang="en-US" sz="3900" dirty="0"/>
              <a:t>, </a:t>
            </a:r>
            <a:r>
              <a:rPr lang="en-US" sz="3900" dirty="0" err="1"/>
              <a:t>Thachin</a:t>
            </a:r>
            <a:r>
              <a:rPr lang="en-US" sz="3900" dirty="0"/>
              <a:t> an </a:t>
            </a:r>
            <a:r>
              <a:rPr lang="en-US" sz="3900" dirty="0" err="1"/>
              <a:t>pek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 Na lam </a:t>
            </a:r>
            <a:r>
              <a:rPr lang="en-US" sz="3900" dirty="0" err="1"/>
              <a:t>kha</a:t>
            </a:r>
            <a:r>
              <a:rPr lang="en-US" sz="3900" dirty="0"/>
              <a:t> a </a:t>
            </a:r>
            <a:r>
              <a:rPr lang="en-US" sz="3900" dirty="0" err="1"/>
              <a:t>ceu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</a:t>
            </a:r>
            <a:r>
              <a:rPr lang="en-US" sz="3900" dirty="0" err="1"/>
              <a:t>Va</a:t>
            </a:r>
            <a:r>
              <a:rPr lang="en-US" sz="3900" dirty="0"/>
              <a:t> </a:t>
            </a:r>
            <a:r>
              <a:rPr lang="en-US" sz="3900" dirty="0" err="1"/>
              <a:t>kal</a:t>
            </a:r>
            <a:r>
              <a:rPr lang="en-US" sz="3900" dirty="0"/>
              <a:t> law, </a:t>
            </a:r>
            <a:r>
              <a:rPr lang="en-US" sz="3900" dirty="0" err="1"/>
              <a:t>khawm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Hal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ngaih-chiatnak</a:t>
            </a:r>
            <a:r>
              <a:rPr lang="en-US" sz="3900" dirty="0"/>
              <a:t>, Na </a:t>
            </a:r>
            <a:r>
              <a:rPr lang="en-US" sz="3900" dirty="0" err="1"/>
              <a:t>thil</a:t>
            </a:r>
            <a:r>
              <a:rPr lang="en-US" sz="3900" dirty="0"/>
              <a:t> a </a:t>
            </a:r>
            <a:r>
              <a:rPr lang="en-US" sz="3900" dirty="0" err="1"/>
              <a:t>zaang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7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Ngaihchiat</a:t>
            </a:r>
            <a:r>
              <a:rPr lang="en-US" sz="3900" dirty="0"/>
              <a:t> </a:t>
            </a:r>
            <a:r>
              <a:rPr lang="en-US" sz="3900" dirty="0" err="1"/>
              <a:t>lungrawhnak</a:t>
            </a:r>
            <a:r>
              <a:rPr lang="en-US" sz="3900" dirty="0"/>
              <a:t> he, </a:t>
            </a:r>
            <a:r>
              <a:rPr lang="en-US" sz="3900" dirty="0" err="1"/>
              <a:t>Khuamui</a:t>
            </a:r>
            <a:r>
              <a:rPr lang="en-US" sz="3900" dirty="0"/>
              <a:t> </a:t>
            </a:r>
            <a:r>
              <a:rPr lang="en-US" sz="3900" dirty="0" err="1"/>
              <a:t>hmanhsehlaw</a:t>
            </a:r>
            <a:r>
              <a:rPr lang="en-US" sz="3900" dirty="0"/>
              <a:t>,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nak</a:t>
            </a:r>
            <a:r>
              <a:rPr lang="en-US" sz="3900" dirty="0"/>
              <a:t> </a:t>
            </a:r>
            <a:r>
              <a:rPr lang="en-US" sz="3900" dirty="0" err="1"/>
              <a:t>sifakmi</a:t>
            </a:r>
            <a:r>
              <a:rPr lang="en-US" sz="3900" dirty="0"/>
              <a:t>, </a:t>
            </a:r>
            <a:r>
              <a:rPr lang="en-US" sz="3900" dirty="0" err="1"/>
              <a:t>Va</a:t>
            </a:r>
            <a:r>
              <a:rPr lang="en-US" sz="3900" dirty="0"/>
              <a:t> </a:t>
            </a:r>
            <a:r>
              <a:rPr lang="en-US" sz="3900" dirty="0" err="1"/>
              <a:t>bawm</a:t>
            </a:r>
            <a:r>
              <a:rPr lang="en-US" sz="3900" dirty="0"/>
              <a:t>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. </a:t>
            </a:r>
            <a:r>
              <a:rPr lang="en-US" sz="3900" dirty="0" err="1"/>
              <a:t>Ngaih-chiatnak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hlaw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Thachin</a:t>
            </a:r>
            <a:r>
              <a:rPr lang="en-US" sz="3900" dirty="0"/>
              <a:t>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awkah</a:t>
            </a:r>
            <a:r>
              <a:rPr lang="en-US" sz="3900" dirty="0"/>
              <a:t>, </a:t>
            </a:r>
            <a:r>
              <a:rPr lang="en-US" sz="3900" dirty="0" err="1"/>
              <a:t>Midang</a:t>
            </a:r>
            <a:r>
              <a:rPr lang="en-US" sz="3900" dirty="0"/>
              <a:t> </a:t>
            </a:r>
            <a:r>
              <a:rPr lang="en-US" sz="3900" dirty="0" err="1"/>
              <a:t>zong</a:t>
            </a:r>
            <a:r>
              <a:rPr lang="en-US" sz="3900" dirty="0"/>
              <a:t>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awkah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sin </a:t>
            </a:r>
            <a:r>
              <a:rPr lang="en-US" sz="3900" dirty="0" err="1"/>
              <a:t>hal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7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27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de-DE" sz="3900" dirty="0"/>
              <a:t>338. JESUH BOCHAN IN UM TUAH</a:t>
            </a:r>
          </a:p>
          <a:p>
            <a:endParaRPr lang="de-DE" sz="3900" dirty="0"/>
          </a:p>
          <a:p>
            <a:r>
              <a:rPr lang="de-DE" sz="3900" dirty="0"/>
              <a:t>Doh is Ab</a:t>
            </a:r>
            <a:endParaRPr lang="en-US" sz="3900" dirty="0"/>
          </a:p>
        </p:txBody>
      </p:sp>
    </p:spTree>
  </p:cSld>
  <p:clrMapOvr>
    <a:masterClrMapping/>
  </p:clrMapOvr>
</p:sld>
</file>

<file path=ppt/slides/slide27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Nifate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min </a:t>
            </a:r>
            <a:r>
              <a:rPr lang="en-US" sz="3900" dirty="0" err="1"/>
              <a:t>kha</a:t>
            </a:r>
            <a:r>
              <a:rPr lang="en-US" sz="3900" dirty="0"/>
              <a:t>, </a:t>
            </a:r>
            <a:r>
              <a:rPr lang="en-US" sz="3900" dirty="0" err="1"/>
              <a:t>Zum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thli</a:t>
            </a:r>
            <a:r>
              <a:rPr lang="en-US" sz="3900" dirty="0"/>
              <a:t> a </a:t>
            </a:r>
            <a:r>
              <a:rPr lang="en-US" sz="3900" dirty="0" err="1"/>
              <a:t>hran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, </a:t>
            </a:r>
            <a:r>
              <a:rPr lang="en-US" sz="3900" dirty="0" err="1"/>
              <a:t>Sifahnak</a:t>
            </a:r>
            <a:r>
              <a:rPr lang="en-US" sz="3900" dirty="0"/>
              <a:t> tam </a:t>
            </a:r>
            <a:r>
              <a:rPr lang="en-US" sz="3900" dirty="0" err="1"/>
              <a:t>hmanhsehlaw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bochan</a:t>
            </a:r>
            <a:r>
              <a:rPr lang="en-US" sz="3900" dirty="0"/>
              <a:t> in um </a:t>
            </a:r>
            <a:r>
              <a:rPr lang="en-US" sz="3900" dirty="0" err="1"/>
              <a:t>tuah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7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Nifate</a:t>
            </a:r>
            <a:r>
              <a:rPr lang="en-US" sz="3900" dirty="0"/>
              <a:t>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bochannak</a:t>
            </a:r>
            <a:r>
              <a:rPr lang="en-US" sz="3900" dirty="0"/>
              <a:t> in </a:t>
            </a:r>
            <a:r>
              <a:rPr lang="en-US" sz="3900" dirty="0" err="1"/>
              <a:t>va</a:t>
            </a:r>
            <a:r>
              <a:rPr lang="en-US" sz="3900" dirty="0"/>
              <a:t> </a:t>
            </a:r>
            <a:r>
              <a:rPr lang="en-US" sz="3900" dirty="0" err="1"/>
              <a:t>zum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Baibal</a:t>
            </a:r>
            <a:r>
              <a:rPr lang="en-US" sz="3900" dirty="0"/>
              <a:t> ca an </a:t>
            </a:r>
            <a:r>
              <a:rPr lang="en-US" sz="3900" dirty="0" err="1"/>
              <a:t>cawnpiak</a:t>
            </a:r>
            <a:r>
              <a:rPr lang="en-US" sz="3900" dirty="0"/>
              <a:t> bang,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bochan</a:t>
            </a:r>
            <a:r>
              <a:rPr lang="en-US" sz="3900" dirty="0"/>
              <a:t> in um </a:t>
            </a:r>
            <a:r>
              <a:rPr lang="en-US" sz="3900" dirty="0" err="1"/>
              <a:t>tuah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7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Thiang</a:t>
            </a:r>
            <a:r>
              <a:rPr lang="en-US" sz="3900" dirty="0"/>
              <a:t> </a:t>
            </a:r>
            <a:r>
              <a:rPr lang="en-US" sz="3900" dirty="0" err="1"/>
              <a:t>Thlarau</a:t>
            </a:r>
            <a:r>
              <a:rPr lang="en-US" sz="3900" dirty="0"/>
              <a:t> </a:t>
            </a:r>
            <a:r>
              <a:rPr lang="en-US" sz="3900" dirty="0" err="1"/>
              <a:t>keimah</a:t>
            </a:r>
            <a:r>
              <a:rPr lang="en-US" sz="3900" dirty="0"/>
              <a:t> </a:t>
            </a:r>
            <a:r>
              <a:rPr lang="en-US" sz="3900" dirty="0" err="1"/>
              <a:t>chungah</a:t>
            </a:r>
            <a:r>
              <a:rPr lang="en-US" sz="3900" dirty="0"/>
              <a:t>, A rung </a:t>
            </a:r>
            <a:r>
              <a:rPr lang="en-US" sz="3900" dirty="0" err="1"/>
              <a:t>ceu</a:t>
            </a:r>
            <a:r>
              <a:rPr lang="en-US" sz="3900" dirty="0"/>
              <a:t> ka lung </a:t>
            </a:r>
            <a:r>
              <a:rPr lang="en-US" sz="3900" dirty="0" err="1"/>
              <a:t>chungah</a:t>
            </a:r>
            <a:r>
              <a:rPr lang="en-US" sz="3900" dirty="0"/>
              <a:t>; Lam a ka </a:t>
            </a:r>
            <a:r>
              <a:rPr lang="en-US" sz="3900" dirty="0" err="1"/>
              <a:t>hmuhsak</a:t>
            </a:r>
            <a:r>
              <a:rPr lang="en-US" sz="3900" dirty="0"/>
              <a:t> </a:t>
            </a:r>
            <a:r>
              <a:rPr lang="en-US" sz="3900" dirty="0" err="1"/>
              <a:t>zungzal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bia</a:t>
            </a:r>
            <a:r>
              <a:rPr lang="en-US" sz="3900" dirty="0"/>
              <a:t> </a:t>
            </a:r>
            <a:r>
              <a:rPr lang="en-US" sz="3900" dirty="0" err="1"/>
              <a:t>lawng</a:t>
            </a:r>
            <a:r>
              <a:rPr lang="en-US" sz="3900" dirty="0"/>
              <a:t> ka </a:t>
            </a:r>
            <a:r>
              <a:rPr lang="en-US" sz="3900" dirty="0" err="1"/>
              <a:t>zumh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7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Nifate</a:t>
            </a:r>
            <a:r>
              <a:rPr lang="en-US" sz="3900" dirty="0"/>
              <a:t>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bochannak</a:t>
            </a:r>
            <a:r>
              <a:rPr lang="en-US" sz="3900" dirty="0"/>
              <a:t> in </a:t>
            </a:r>
            <a:r>
              <a:rPr lang="en-US" sz="3900" dirty="0" err="1"/>
              <a:t>va</a:t>
            </a:r>
            <a:r>
              <a:rPr lang="en-US" sz="3900" dirty="0"/>
              <a:t> </a:t>
            </a:r>
            <a:r>
              <a:rPr lang="en-US" sz="3900" dirty="0" err="1"/>
              <a:t>zum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Baibal</a:t>
            </a:r>
            <a:r>
              <a:rPr lang="en-US" sz="3900" dirty="0"/>
              <a:t> ca an </a:t>
            </a:r>
            <a:r>
              <a:rPr lang="en-US" sz="3900" dirty="0" err="1"/>
              <a:t>cawnpiak</a:t>
            </a:r>
            <a:r>
              <a:rPr lang="en-US" sz="3900" dirty="0"/>
              <a:t> bang,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bochan</a:t>
            </a:r>
            <a:r>
              <a:rPr lang="en-US" sz="3900" dirty="0"/>
              <a:t> in um </a:t>
            </a:r>
            <a:r>
              <a:rPr lang="en-US" sz="3900" dirty="0" err="1"/>
              <a:t>tuah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7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Lam </a:t>
            </a:r>
            <a:r>
              <a:rPr lang="en-US" sz="3900" dirty="0" err="1"/>
              <a:t>nuamh</a:t>
            </a:r>
            <a:r>
              <a:rPr lang="en-US" sz="3900" dirty="0"/>
              <a:t> </a:t>
            </a:r>
            <a:r>
              <a:rPr lang="en-US" sz="3900" dirty="0" err="1"/>
              <a:t>lioah</a:t>
            </a:r>
            <a:r>
              <a:rPr lang="en-US" sz="3900" dirty="0"/>
              <a:t> </a:t>
            </a:r>
            <a:r>
              <a:rPr lang="en-US" sz="3900" dirty="0" err="1"/>
              <a:t>hla</a:t>
            </a:r>
            <a:r>
              <a:rPr lang="en-US" sz="3900" dirty="0"/>
              <a:t> </a:t>
            </a:r>
            <a:r>
              <a:rPr lang="en-US" sz="3900" dirty="0" err="1"/>
              <a:t>sa</a:t>
            </a:r>
            <a:r>
              <a:rPr lang="en-US" sz="3900" dirty="0"/>
              <a:t> law, </a:t>
            </a:r>
            <a:r>
              <a:rPr lang="en-US" sz="3900" dirty="0" err="1"/>
              <a:t>Khuamuih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 </a:t>
            </a:r>
            <a:r>
              <a:rPr lang="en-US" sz="3900" dirty="0" err="1"/>
              <a:t>thlacam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Harnak</a:t>
            </a:r>
            <a:r>
              <a:rPr lang="en-US" sz="3900" dirty="0"/>
              <a:t> ah </a:t>
            </a:r>
            <a:r>
              <a:rPr lang="en-US" sz="3900" dirty="0" err="1"/>
              <a:t>Jesuh</a:t>
            </a:r>
            <a:r>
              <a:rPr lang="en-US" sz="3900" dirty="0"/>
              <a:t> au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bochan</a:t>
            </a:r>
            <a:r>
              <a:rPr lang="en-US" sz="3900" dirty="0"/>
              <a:t> in um </a:t>
            </a:r>
            <a:r>
              <a:rPr lang="en-US" sz="3900" dirty="0" err="1"/>
              <a:t>tuah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7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Nifate</a:t>
            </a:r>
            <a:r>
              <a:rPr lang="en-US" sz="3900" dirty="0"/>
              <a:t>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bochannak</a:t>
            </a:r>
            <a:r>
              <a:rPr lang="en-US" sz="3900" dirty="0"/>
              <a:t> in </a:t>
            </a:r>
            <a:r>
              <a:rPr lang="en-US" sz="3900" dirty="0" err="1"/>
              <a:t>va</a:t>
            </a:r>
            <a:r>
              <a:rPr lang="en-US" sz="3900" dirty="0"/>
              <a:t> </a:t>
            </a:r>
            <a:r>
              <a:rPr lang="en-US" sz="3900" dirty="0" err="1"/>
              <a:t>zum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Baibal</a:t>
            </a:r>
            <a:r>
              <a:rPr lang="en-US" sz="3900" dirty="0"/>
              <a:t> ca an </a:t>
            </a:r>
            <a:r>
              <a:rPr lang="en-US" sz="3900" dirty="0" err="1"/>
              <a:t>cawnpiak</a:t>
            </a:r>
            <a:r>
              <a:rPr lang="en-US" sz="3900" dirty="0"/>
              <a:t> bang,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bochan</a:t>
            </a:r>
            <a:r>
              <a:rPr lang="en-US" sz="3900" dirty="0"/>
              <a:t> in um </a:t>
            </a:r>
            <a:r>
              <a:rPr lang="en-US" sz="3900" dirty="0" err="1"/>
              <a:t>tuah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7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Hi </a:t>
            </a:r>
            <a:r>
              <a:rPr lang="en-US" sz="3900" dirty="0" err="1"/>
              <a:t>vawlei</a:t>
            </a:r>
            <a:r>
              <a:rPr lang="en-US" sz="3900" dirty="0"/>
              <a:t> </a:t>
            </a:r>
            <a:r>
              <a:rPr lang="en-US" sz="3900" dirty="0" err="1"/>
              <a:t>dih</a:t>
            </a:r>
            <a:r>
              <a:rPr lang="en-US" sz="3900" dirty="0"/>
              <a:t> </a:t>
            </a:r>
            <a:r>
              <a:rPr lang="en-US" sz="3900" dirty="0" err="1"/>
              <a:t>hnu</a:t>
            </a:r>
            <a:r>
              <a:rPr lang="en-US" sz="3900" dirty="0"/>
              <a:t> </a:t>
            </a:r>
            <a:r>
              <a:rPr lang="en-US" sz="3900" dirty="0" err="1"/>
              <a:t>tiangin</a:t>
            </a:r>
            <a:r>
              <a:rPr lang="en-US" sz="3900" dirty="0"/>
              <a:t>, Amah ka </a:t>
            </a:r>
            <a:r>
              <a:rPr lang="en-US" sz="3900" dirty="0" err="1"/>
              <a:t>zumh</a:t>
            </a:r>
            <a:r>
              <a:rPr lang="en-US" sz="3900" dirty="0"/>
              <a:t>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; </a:t>
            </a:r>
            <a:r>
              <a:rPr lang="en-US" sz="3900" dirty="0" err="1"/>
              <a:t>Lungvar</a:t>
            </a:r>
            <a:r>
              <a:rPr lang="en-US" sz="3900" dirty="0"/>
              <a:t> </a:t>
            </a:r>
            <a:r>
              <a:rPr lang="en-US" sz="3900" dirty="0" err="1"/>
              <a:t>khua</a:t>
            </a:r>
            <a:r>
              <a:rPr lang="en-US" sz="3900" dirty="0"/>
              <a:t> </a:t>
            </a:r>
            <a:r>
              <a:rPr lang="en-US" sz="3900" dirty="0" err="1"/>
              <a:t>phak</a:t>
            </a:r>
            <a:r>
              <a:rPr lang="en-US" sz="3900" dirty="0"/>
              <a:t> </a:t>
            </a:r>
            <a:r>
              <a:rPr lang="en-US" sz="3900" dirty="0" err="1"/>
              <a:t>tik</a:t>
            </a:r>
            <a:r>
              <a:rPr lang="en-US" sz="3900" dirty="0"/>
              <a:t> </a:t>
            </a:r>
            <a:r>
              <a:rPr lang="en-US" sz="3900" dirty="0" err="1"/>
              <a:t>zongah</a:t>
            </a:r>
            <a:r>
              <a:rPr lang="en-US" sz="3900" dirty="0"/>
              <a:t>,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lawng</a:t>
            </a:r>
            <a:r>
              <a:rPr lang="en-US" sz="3900" dirty="0"/>
              <a:t> ka </a:t>
            </a:r>
            <a:r>
              <a:rPr lang="en-US" sz="3900" dirty="0" err="1"/>
              <a:t>zumh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7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Nifate</a:t>
            </a:r>
            <a:r>
              <a:rPr lang="en-US" sz="3900" dirty="0"/>
              <a:t>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bochannak</a:t>
            </a:r>
            <a:r>
              <a:rPr lang="en-US" sz="3900" dirty="0"/>
              <a:t> in </a:t>
            </a:r>
            <a:r>
              <a:rPr lang="en-US" sz="3900" dirty="0" err="1"/>
              <a:t>va</a:t>
            </a:r>
            <a:r>
              <a:rPr lang="en-US" sz="3900" dirty="0"/>
              <a:t> </a:t>
            </a:r>
            <a:r>
              <a:rPr lang="en-US" sz="3900" dirty="0" err="1"/>
              <a:t>zum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Baibal</a:t>
            </a:r>
            <a:r>
              <a:rPr lang="en-US" sz="3900" dirty="0"/>
              <a:t> ca an </a:t>
            </a:r>
            <a:r>
              <a:rPr lang="en-US" sz="3900" dirty="0" err="1"/>
              <a:t>cawnpiak</a:t>
            </a:r>
            <a:r>
              <a:rPr lang="en-US" sz="3900" dirty="0"/>
              <a:t> bang,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bochan</a:t>
            </a:r>
            <a:r>
              <a:rPr lang="en-US" sz="3900" dirty="0"/>
              <a:t> in um </a:t>
            </a:r>
            <a:r>
              <a:rPr lang="en-US" sz="3900" dirty="0" err="1"/>
              <a:t>tuah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7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27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339. JESUH KA DAWT TAKTAK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</a:t>
            </a:r>
            <a:r>
              <a:rPr lang="en-US" sz="3900" dirty="0" err="1"/>
              <a:t>Ab</a:t>
            </a:r>
            <a:endParaRPr lang="en-US" sz="3900" dirty="0"/>
          </a:p>
        </p:txBody>
      </p:sp>
    </p:spTree>
  </p:cSld>
  <p:clrMapOvr>
    <a:masterClrMapping/>
  </p:clrMapOvr>
</p:sld>
</file>

<file path=ppt/slides/slide27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Ka </a:t>
            </a:r>
            <a:r>
              <a:rPr lang="en-US" sz="3900" dirty="0" err="1"/>
              <a:t>theih</a:t>
            </a:r>
            <a:r>
              <a:rPr lang="en-US" sz="3900" dirty="0"/>
              <a:t> </a:t>
            </a:r>
            <a:r>
              <a:rPr lang="en-US" sz="3900" dirty="0" err="1"/>
              <a:t>duhmi</a:t>
            </a:r>
            <a:r>
              <a:rPr lang="en-US" sz="3900" dirty="0"/>
              <a:t> </a:t>
            </a:r>
            <a:r>
              <a:rPr lang="en-US" sz="3900" dirty="0" err="1"/>
              <a:t>minsung</a:t>
            </a:r>
            <a:r>
              <a:rPr lang="en-US" sz="3900" dirty="0"/>
              <a:t> a um, A </a:t>
            </a:r>
            <a:r>
              <a:rPr lang="en-US" sz="3900" dirty="0" err="1"/>
              <a:t>sunnak</a:t>
            </a:r>
            <a:r>
              <a:rPr lang="en-US" sz="3900" dirty="0"/>
              <a:t> </a:t>
            </a:r>
            <a:r>
              <a:rPr lang="en-US" sz="3900" dirty="0" err="1"/>
              <a:t>sak</a:t>
            </a:r>
            <a:r>
              <a:rPr lang="en-US" sz="3900" dirty="0"/>
              <a:t> ka duh, </a:t>
            </a:r>
            <a:r>
              <a:rPr lang="en-US" sz="3900" dirty="0" err="1"/>
              <a:t>Tingtang</a:t>
            </a:r>
            <a:r>
              <a:rPr lang="en-US" sz="3900" dirty="0"/>
              <a:t> </a:t>
            </a:r>
            <a:r>
              <a:rPr lang="en-US" sz="3900" dirty="0" err="1"/>
              <a:t>thawng</a:t>
            </a:r>
            <a:r>
              <a:rPr lang="en-US" sz="3900" dirty="0"/>
              <a:t> bang ka </a:t>
            </a:r>
            <a:r>
              <a:rPr lang="en-US" sz="3900" dirty="0" err="1"/>
              <a:t>hnathlam</a:t>
            </a:r>
            <a:r>
              <a:rPr lang="en-US" sz="3900" dirty="0"/>
              <a:t> ah, </a:t>
            </a:r>
            <a:r>
              <a:rPr lang="en-US" sz="3900" dirty="0" err="1"/>
              <a:t>Leicung</a:t>
            </a:r>
            <a:r>
              <a:rPr lang="en-US" sz="3900" dirty="0"/>
              <a:t> a </a:t>
            </a:r>
            <a:r>
              <a:rPr lang="en-US" sz="3900" dirty="0" err="1"/>
              <a:t>thlum</a:t>
            </a:r>
            <a:r>
              <a:rPr lang="en-US" sz="3900" dirty="0"/>
              <a:t> </a:t>
            </a:r>
            <a:r>
              <a:rPr lang="en-US" sz="3900" dirty="0" err="1"/>
              <a:t>bik</a:t>
            </a:r>
            <a:r>
              <a:rPr lang="en-US" sz="3900" dirty="0"/>
              <a:t> min.</a:t>
            </a:r>
          </a:p>
        </p:txBody>
      </p:sp>
    </p:spTree>
  </p:cSld>
  <p:clrMapOvr>
    <a:masterClrMapping/>
  </p:clrMapOvr>
</p:sld>
</file>

<file path=ppt/slides/slide27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Jesuh</a:t>
            </a:r>
            <a:r>
              <a:rPr lang="en-US" sz="3900" dirty="0"/>
              <a:t> ka </a:t>
            </a:r>
            <a:r>
              <a:rPr lang="en-US" sz="3900" dirty="0" err="1"/>
              <a:t>dawt</a:t>
            </a:r>
            <a:r>
              <a:rPr lang="en-US" sz="3900" dirty="0"/>
              <a:t> </a:t>
            </a:r>
            <a:r>
              <a:rPr lang="en-US" sz="3900" dirty="0" err="1"/>
              <a:t>taktak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ka </a:t>
            </a:r>
            <a:r>
              <a:rPr lang="en-US" sz="3900" dirty="0" err="1"/>
              <a:t>dawt</a:t>
            </a:r>
            <a:r>
              <a:rPr lang="en-US" sz="3900" dirty="0"/>
              <a:t> </a:t>
            </a:r>
            <a:r>
              <a:rPr lang="en-US" sz="3900" dirty="0" err="1"/>
              <a:t>taktak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ka </a:t>
            </a:r>
            <a:r>
              <a:rPr lang="en-US" sz="3900" dirty="0" err="1"/>
              <a:t>dawt</a:t>
            </a:r>
            <a:r>
              <a:rPr lang="en-US" sz="3900" dirty="0"/>
              <a:t> </a:t>
            </a:r>
            <a:r>
              <a:rPr lang="en-US" sz="3900" dirty="0" err="1"/>
              <a:t>taktak</a:t>
            </a:r>
            <a:r>
              <a:rPr lang="en-US" sz="3900" dirty="0"/>
              <a:t>, A ka </a:t>
            </a:r>
            <a:r>
              <a:rPr lang="en-US" sz="3900" dirty="0" err="1"/>
              <a:t>dawt</a:t>
            </a:r>
            <a:r>
              <a:rPr lang="en-US" sz="3900" dirty="0"/>
              <a:t> </a:t>
            </a:r>
            <a:r>
              <a:rPr lang="en-US" sz="3900" dirty="0" err="1"/>
              <a:t>hmasa</a:t>
            </a:r>
            <a:r>
              <a:rPr lang="en-US" sz="3900" dirty="0"/>
              <a:t> </a:t>
            </a:r>
            <a:r>
              <a:rPr lang="en-US" sz="3900" dirty="0" err="1"/>
              <a:t>ca'h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7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Keimah</a:t>
            </a:r>
            <a:r>
              <a:rPr lang="en-US" sz="3900" dirty="0"/>
              <a:t> </a:t>
            </a:r>
            <a:r>
              <a:rPr lang="en-US" sz="3900" dirty="0" err="1"/>
              <a:t>tlanh</a:t>
            </a:r>
            <a:r>
              <a:rPr lang="en-US" sz="3900" dirty="0"/>
              <a:t> </a:t>
            </a:r>
            <a:r>
              <a:rPr lang="en-US" sz="3900" dirty="0" err="1"/>
              <a:t>awk</a:t>
            </a:r>
            <a:r>
              <a:rPr lang="en-US" sz="3900" dirty="0"/>
              <a:t> </a:t>
            </a:r>
            <a:r>
              <a:rPr lang="en-US" sz="3900" dirty="0" err="1"/>
              <a:t>thimi</a:t>
            </a:r>
            <a:r>
              <a:rPr lang="en-US" sz="3900" dirty="0"/>
              <a:t> </a:t>
            </a:r>
            <a:r>
              <a:rPr lang="en-US" sz="3900" dirty="0" err="1"/>
              <a:t>khamhtu</a:t>
            </a:r>
            <a:r>
              <a:rPr lang="en-US" sz="3900" dirty="0"/>
              <a:t>, </a:t>
            </a:r>
            <a:r>
              <a:rPr lang="en-US" sz="3900" dirty="0" err="1"/>
              <a:t>Dawtnak</a:t>
            </a:r>
            <a:r>
              <a:rPr lang="en-US" sz="3900" dirty="0"/>
              <a:t> </a:t>
            </a:r>
            <a:r>
              <a:rPr lang="en-US" sz="3900" dirty="0" err="1"/>
              <a:t>kong</a:t>
            </a:r>
            <a:r>
              <a:rPr lang="en-US" sz="3900" dirty="0"/>
              <a:t> a ka </a:t>
            </a:r>
            <a:r>
              <a:rPr lang="en-US" sz="3900" dirty="0" err="1"/>
              <a:t>chimh</a:t>
            </a:r>
            <a:r>
              <a:rPr lang="en-US" sz="3900" dirty="0"/>
              <a:t>, </a:t>
            </a:r>
            <a:r>
              <a:rPr lang="en-US" sz="3900" dirty="0" err="1"/>
              <a:t>Misual</a:t>
            </a:r>
            <a:r>
              <a:rPr lang="en-US" sz="3900" dirty="0"/>
              <a:t> </a:t>
            </a:r>
            <a:r>
              <a:rPr lang="en-US" sz="3900" dirty="0" err="1"/>
              <a:t>thlacamnak</a:t>
            </a:r>
            <a:r>
              <a:rPr lang="en-US" sz="3900" dirty="0"/>
              <a:t> a </a:t>
            </a:r>
            <a:r>
              <a:rPr lang="en-US" sz="3900" dirty="0" err="1"/>
              <a:t>thi</a:t>
            </a:r>
            <a:r>
              <a:rPr lang="en-US" sz="3900" dirty="0"/>
              <a:t> sung, </a:t>
            </a:r>
            <a:r>
              <a:rPr lang="en-US" sz="3900" dirty="0" err="1"/>
              <a:t>Chuakmi</a:t>
            </a:r>
            <a:r>
              <a:rPr lang="en-US" sz="3900" dirty="0"/>
              <a:t> </a:t>
            </a:r>
            <a:r>
              <a:rPr lang="en-US" sz="3900" dirty="0" err="1"/>
              <a:t>kong</a:t>
            </a:r>
            <a:r>
              <a:rPr lang="en-US" sz="3900" dirty="0"/>
              <a:t> a ka </a:t>
            </a:r>
            <a:r>
              <a:rPr lang="en-US" sz="3900" dirty="0" err="1"/>
              <a:t>chimh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7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Jesuh</a:t>
            </a:r>
            <a:r>
              <a:rPr lang="en-US" sz="3900" dirty="0"/>
              <a:t> ka </a:t>
            </a:r>
            <a:r>
              <a:rPr lang="en-US" sz="3900" dirty="0" err="1"/>
              <a:t>dawt</a:t>
            </a:r>
            <a:r>
              <a:rPr lang="en-US" sz="3900" dirty="0"/>
              <a:t> </a:t>
            </a:r>
            <a:r>
              <a:rPr lang="en-US" sz="3900" dirty="0" err="1"/>
              <a:t>taktak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ka </a:t>
            </a:r>
            <a:r>
              <a:rPr lang="en-US" sz="3900" dirty="0" err="1"/>
              <a:t>dawt</a:t>
            </a:r>
            <a:r>
              <a:rPr lang="en-US" sz="3900" dirty="0"/>
              <a:t> </a:t>
            </a:r>
            <a:r>
              <a:rPr lang="en-US" sz="3900" dirty="0" err="1"/>
              <a:t>taktak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ka </a:t>
            </a:r>
            <a:r>
              <a:rPr lang="en-US" sz="3900" dirty="0" err="1"/>
              <a:t>dawt</a:t>
            </a:r>
            <a:r>
              <a:rPr lang="en-US" sz="3900" dirty="0"/>
              <a:t> </a:t>
            </a:r>
            <a:r>
              <a:rPr lang="en-US" sz="3900" dirty="0" err="1"/>
              <a:t>taktak</a:t>
            </a:r>
            <a:r>
              <a:rPr lang="en-US" sz="3900" dirty="0"/>
              <a:t>, A ka </a:t>
            </a:r>
            <a:r>
              <a:rPr lang="en-US" sz="3900" dirty="0" err="1"/>
              <a:t>dawt</a:t>
            </a:r>
            <a:r>
              <a:rPr lang="en-US" sz="3900" dirty="0"/>
              <a:t> </a:t>
            </a:r>
            <a:r>
              <a:rPr lang="en-US" sz="3900" dirty="0" err="1"/>
              <a:t>hmasa</a:t>
            </a:r>
            <a:r>
              <a:rPr lang="en-US" sz="3900" dirty="0"/>
              <a:t> </a:t>
            </a:r>
            <a:r>
              <a:rPr lang="en-US" sz="3900" dirty="0" err="1"/>
              <a:t>ca'h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7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Ka Pa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ni</a:t>
            </a:r>
            <a:r>
              <a:rPr lang="en-US" sz="3900" dirty="0"/>
              <a:t> </a:t>
            </a:r>
            <a:r>
              <a:rPr lang="en-US" sz="3900" dirty="0" err="1"/>
              <a:t>fatin</a:t>
            </a:r>
            <a:r>
              <a:rPr lang="en-US" sz="3900" dirty="0"/>
              <a:t> </a:t>
            </a:r>
            <a:r>
              <a:rPr lang="en-US" sz="3900" dirty="0" err="1"/>
              <a:t>kei</a:t>
            </a:r>
            <a:r>
              <a:rPr lang="en-US" sz="3900" dirty="0"/>
              <a:t> ca, A </a:t>
            </a:r>
            <a:r>
              <a:rPr lang="en-US" sz="3900" dirty="0" err="1"/>
              <a:t>khonmi</a:t>
            </a:r>
            <a:r>
              <a:rPr lang="en-US" sz="3900" dirty="0"/>
              <a:t> </a:t>
            </a:r>
            <a:r>
              <a:rPr lang="en-US" sz="3900" dirty="0" err="1"/>
              <a:t>kong</a:t>
            </a:r>
            <a:r>
              <a:rPr lang="en-US" sz="3900" dirty="0"/>
              <a:t> a </a:t>
            </a:r>
            <a:r>
              <a:rPr lang="en-US" sz="3900" dirty="0" err="1"/>
              <a:t>chim</a:t>
            </a:r>
            <a:r>
              <a:rPr lang="en-US" sz="3900" dirty="0"/>
              <a:t>, A </a:t>
            </a:r>
            <a:r>
              <a:rPr lang="en-US" sz="3900" dirty="0" err="1"/>
              <a:t>muimi</a:t>
            </a:r>
            <a:r>
              <a:rPr lang="en-US" sz="3900" dirty="0"/>
              <a:t> lam ka </a:t>
            </a:r>
            <a:r>
              <a:rPr lang="en-US" sz="3900" dirty="0" err="1"/>
              <a:t>kal</a:t>
            </a:r>
            <a:r>
              <a:rPr lang="en-US" sz="3900" dirty="0"/>
              <a:t> </a:t>
            </a:r>
            <a:r>
              <a:rPr lang="en-US" sz="3900" dirty="0" err="1"/>
              <a:t>zongah</a:t>
            </a:r>
            <a:r>
              <a:rPr lang="en-US" sz="3900" dirty="0"/>
              <a:t>, Ka lam </a:t>
            </a:r>
            <a:r>
              <a:rPr lang="en-US" sz="3900" dirty="0" err="1"/>
              <a:t>ni</a:t>
            </a:r>
            <a:r>
              <a:rPr lang="en-US" sz="3900" dirty="0"/>
              <a:t> a </a:t>
            </a:r>
            <a:r>
              <a:rPr lang="en-US" sz="3900" dirty="0" err="1"/>
              <a:t>tlanter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7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Jesuh</a:t>
            </a:r>
            <a:r>
              <a:rPr lang="en-US" sz="3900" dirty="0"/>
              <a:t> ka </a:t>
            </a:r>
            <a:r>
              <a:rPr lang="en-US" sz="3900" dirty="0" err="1"/>
              <a:t>dawt</a:t>
            </a:r>
            <a:r>
              <a:rPr lang="en-US" sz="3900" dirty="0"/>
              <a:t> </a:t>
            </a:r>
            <a:r>
              <a:rPr lang="en-US" sz="3900" dirty="0" err="1"/>
              <a:t>taktak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ka </a:t>
            </a:r>
            <a:r>
              <a:rPr lang="en-US" sz="3900" dirty="0" err="1"/>
              <a:t>dawt</a:t>
            </a:r>
            <a:r>
              <a:rPr lang="en-US" sz="3900" dirty="0"/>
              <a:t> </a:t>
            </a:r>
            <a:r>
              <a:rPr lang="en-US" sz="3900" dirty="0" err="1"/>
              <a:t>taktak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ka </a:t>
            </a:r>
            <a:r>
              <a:rPr lang="en-US" sz="3900" dirty="0" err="1"/>
              <a:t>dawt</a:t>
            </a:r>
            <a:r>
              <a:rPr lang="en-US" sz="3900" dirty="0"/>
              <a:t> </a:t>
            </a:r>
            <a:r>
              <a:rPr lang="en-US" sz="3900" dirty="0" err="1"/>
              <a:t>taktak</a:t>
            </a:r>
            <a:r>
              <a:rPr lang="en-US" sz="3900" dirty="0"/>
              <a:t>, A ka </a:t>
            </a:r>
            <a:r>
              <a:rPr lang="en-US" sz="3900" dirty="0" err="1"/>
              <a:t>dawt</a:t>
            </a:r>
            <a:r>
              <a:rPr lang="en-US" sz="3900" dirty="0"/>
              <a:t> </a:t>
            </a:r>
            <a:r>
              <a:rPr lang="en-US" sz="3900" dirty="0" err="1"/>
              <a:t>hmasa</a:t>
            </a:r>
            <a:r>
              <a:rPr lang="en-US" sz="3900" dirty="0"/>
              <a:t> </a:t>
            </a:r>
            <a:r>
              <a:rPr lang="en-US" sz="3900" dirty="0" err="1"/>
              <a:t>ca'h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7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Ka </a:t>
            </a:r>
            <a:r>
              <a:rPr lang="en-US" sz="3900" dirty="0" err="1"/>
              <a:t>ngaih-chiatnak</a:t>
            </a:r>
            <a:r>
              <a:rPr lang="en-US" sz="3900" dirty="0"/>
              <a:t> a </a:t>
            </a:r>
            <a:r>
              <a:rPr lang="en-US" sz="3900" dirty="0" err="1"/>
              <a:t>thei</a:t>
            </a:r>
            <a:r>
              <a:rPr lang="en-US" sz="3900" dirty="0"/>
              <a:t> </a:t>
            </a:r>
            <a:r>
              <a:rPr lang="en-US" sz="3900" dirty="0" err="1"/>
              <a:t>khotu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kong</a:t>
            </a:r>
            <a:r>
              <a:rPr lang="en-US" sz="3900" dirty="0"/>
              <a:t> a ka </a:t>
            </a:r>
            <a:r>
              <a:rPr lang="en-US" sz="3900" dirty="0" err="1"/>
              <a:t>chimh</a:t>
            </a:r>
            <a:r>
              <a:rPr lang="en-US" sz="3900" dirty="0"/>
              <a:t>, Mi </a:t>
            </a:r>
            <a:r>
              <a:rPr lang="en-US" sz="3900" dirty="0" err="1"/>
              <a:t>phorh</a:t>
            </a:r>
            <a:r>
              <a:rPr lang="en-US" sz="3900" dirty="0"/>
              <a:t> </a:t>
            </a:r>
            <a:r>
              <a:rPr lang="en-US" sz="3900" dirty="0" err="1"/>
              <a:t>khawh</a:t>
            </a:r>
            <a:r>
              <a:rPr lang="en-US" sz="3900" dirty="0"/>
              <a:t> lo ka </a:t>
            </a:r>
            <a:r>
              <a:rPr lang="en-US" sz="3900" dirty="0" err="1"/>
              <a:t>ngaih-chiatnak</a:t>
            </a:r>
            <a:r>
              <a:rPr lang="en-US" sz="3900" dirty="0"/>
              <a:t>, </a:t>
            </a:r>
            <a:r>
              <a:rPr lang="en-US" sz="3900" dirty="0" err="1"/>
              <a:t>Phorh</a:t>
            </a:r>
            <a:r>
              <a:rPr lang="en-US" sz="3900" dirty="0"/>
              <a:t> </a:t>
            </a:r>
            <a:r>
              <a:rPr lang="en-US" sz="3900" dirty="0" err="1"/>
              <a:t>awkah</a:t>
            </a:r>
            <a:r>
              <a:rPr lang="en-US" sz="3900" dirty="0"/>
              <a:t> a ka </a:t>
            </a:r>
            <a:r>
              <a:rPr lang="en-US" sz="3900" dirty="0" err="1"/>
              <a:t>bawmh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7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Jesuh</a:t>
            </a:r>
            <a:r>
              <a:rPr lang="en-US" sz="3900" dirty="0"/>
              <a:t> ka </a:t>
            </a:r>
            <a:r>
              <a:rPr lang="en-US" sz="3900" dirty="0" err="1"/>
              <a:t>dawt</a:t>
            </a:r>
            <a:r>
              <a:rPr lang="en-US" sz="3900" dirty="0"/>
              <a:t> </a:t>
            </a:r>
            <a:r>
              <a:rPr lang="en-US" sz="3900" dirty="0" err="1"/>
              <a:t>taktak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ka </a:t>
            </a:r>
            <a:r>
              <a:rPr lang="en-US" sz="3900" dirty="0" err="1"/>
              <a:t>dawt</a:t>
            </a:r>
            <a:r>
              <a:rPr lang="en-US" sz="3900" dirty="0"/>
              <a:t> </a:t>
            </a:r>
            <a:r>
              <a:rPr lang="en-US" sz="3900" dirty="0" err="1"/>
              <a:t>taktak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ka </a:t>
            </a:r>
            <a:r>
              <a:rPr lang="en-US" sz="3900" dirty="0" err="1"/>
              <a:t>dawt</a:t>
            </a:r>
            <a:r>
              <a:rPr lang="en-US" sz="3900" dirty="0"/>
              <a:t> </a:t>
            </a:r>
            <a:r>
              <a:rPr lang="en-US" sz="3900" dirty="0" err="1"/>
              <a:t>taktak</a:t>
            </a:r>
            <a:r>
              <a:rPr lang="en-US" sz="3900" dirty="0"/>
              <a:t>, A ka </a:t>
            </a:r>
            <a:r>
              <a:rPr lang="en-US" sz="3900" dirty="0" err="1"/>
              <a:t>dawt</a:t>
            </a:r>
            <a:r>
              <a:rPr lang="en-US" sz="3900" dirty="0"/>
              <a:t> </a:t>
            </a:r>
            <a:r>
              <a:rPr lang="en-US" sz="3900" dirty="0" err="1"/>
              <a:t>hmasa</a:t>
            </a:r>
            <a:r>
              <a:rPr lang="en-US" sz="3900" dirty="0"/>
              <a:t> </a:t>
            </a:r>
            <a:r>
              <a:rPr lang="en-US" sz="3900" dirty="0" err="1"/>
              <a:t>ca'h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7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27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340. RUAHCHANNAK THA BIK, JESUH KEI CA</a:t>
            </a:r>
          </a:p>
          <a:p>
            <a:r>
              <a:rPr lang="en-US" sz="3900" dirty="0" err="1"/>
              <a:t>Doh</a:t>
            </a:r>
            <a:r>
              <a:rPr lang="en-US" sz="3900" dirty="0"/>
              <a:t> is D</a:t>
            </a:r>
          </a:p>
        </p:txBody>
      </p:sp>
    </p:spTree>
  </p:cSld>
  <p:clrMapOvr>
    <a:masterClrMapping/>
  </p:clrMapOvr>
</p:sld>
</file>

<file path=ppt/slides/slide27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Ruah</a:t>
            </a:r>
            <a:r>
              <a:rPr lang="en-US" sz="3900" dirty="0"/>
              <a:t> </a:t>
            </a:r>
            <a:r>
              <a:rPr lang="en-US" sz="3900" dirty="0" err="1"/>
              <a:t>channak</a:t>
            </a:r>
            <a:r>
              <a:rPr lang="en-US" sz="3900" dirty="0"/>
              <a:t> </a:t>
            </a:r>
            <a:r>
              <a:rPr lang="en-US" sz="3900" dirty="0" err="1"/>
              <a:t>tha</a:t>
            </a:r>
            <a:r>
              <a:rPr lang="en-US" sz="3900" dirty="0"/>
              <a:t> </a:t>
            </a:r>
            <a:r>
              <a:rPr lang="en-US" sz="3900" dirty="0" err="1"/>
              <a:t>bik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kei</a:t>
            </a:r>
            <a:r>
              <a:rPr lang="en-US" sz="3900" dirty="0"/>
              <a:t> ca,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sunparnak</a:t>
            </a:r>
            <a:r>
              <a:rPr lang="en-US" sz="3900" dirty="0"/>
              <a:t>, </a:t>
            </a:r>
            <a:r>
              <a:rPr lang="en-US" sz="3900" dirty="0" err="1"/>
              <a:t>Keimah</a:t>
            </a:r>
            <a:r>
              <a:rPr lang="en-US" sz="3900" dirty="0"/>
              <a:t> ka </a:t>
            </a:r>
            <a:r>
              <a:rPr lang="en-US" sz="3900" dirty="0" err="1"/>
              <a:t>tep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</a:t>
            </a:r>
            <a:r>
              <a:rPr lang="en-US" sz="3900" dirty="0" err="1"/>
              <a:t>Khamhnak</a:t>
            </a:r>
            <a:r>
              <a:rPr lang="en-US" sz="3900" dirty="0"/>
              <a:t> </a:t>
            </a:r>
            <a:r>
              <a:rPr lang="en-US" sz="3900" dirty="0" err="1"/>
              <a:t>ro</a:t>
            </a:r>
            <a:r>
              <a:rPr lang="en-US" sz="3900" dirty="0"/>
              <a:t> </a:t>
            </a:r>
            <a:r>
              <a:rPr lang="en-US" sz="3900" dirty="0" err="1"/>
              <a:t>cotu</a:t>
            </a:r>
            <a:r>
              <a:rPr lang="en-US" sz="3900" dirty="0"/>
              <a:t>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cawk</a:t>
            </a:r>
            <a:r>
              <a:rPr lang="en-US" sz="3900" dirty="0"/>
              <a:t> mi, A </a:t>
            </a:r>
            <a:r>
              <a:rPr lang="en-US" sz="3900" dirty="0" err="1"/>
              <a:t>thi</a:t>
            </a:r>
            <a:r>
              <a:rPr lang="en-US" sz="3900" dirty="0"/>
              <a:t> </a:t>
            </a:r>
            <a:r>
              <a:rPr lang="en-US" sz="3900" dirty="0" err="1"/>
              <a:t>sungbik</a:t>
            </a:r>
            <a:r>
              <a:rPr lang="en-US" sz="3900" dirty="0"/>
              <a:t> in a ka </a:t>
            </a:r>
            <a:r>
              <a:rPr lang="en-US" sz="3900" dirty="0" err="1"/>
              <a:t>tawl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7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Mah</a:t>
            </a:r>
            <a:r>
              <a:rPr lang="en-US" sz="3900" dirty="0"/>
              <a:t> hi ka </a:t>
            </a:r>
            <a:r>
              <a:rPr lang="en-US" sz="3900" dirty="0" err="1"/>
              <a:t>tuanbia</a:t>
            </a:r>
            <a:r>
              <a:rPr lang="en-US" sz="3900" dirty="0"/>
              <a:t> le </a:t>
            </a:r>
            <a:r>
              <a:rPr lang="en-US" sz="3900" dirty="0" err="1"/>
              <a:t>hla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, Chun </a:t>
            </a:r>
            <a:r>
              <a:rPr lang="en-US" sz="3900" dirty="0" err="1"/>
              <a:t>nitlak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Khamhbawi</a:t>
            </a:r>
            <a:r>
              <a:rPr lang="en-US" sz="3900" dirty="0"/>
              <a:t> </a:t>
            </a:r>
            <a:r>
              <a:rPr lang="en-US" sz="3900" dirty="0" err="1"/>
              <a:t>thangthat</a:t>
            </a:r>
            <a:r>
              <a:rPr lang="en-US" sz="3900" dirty="0"/>
              <a:t> hi, </a:t>
            </a:r>
            <a:r>
              <a:rPr lang="en-US" sz="3900" dirty="0" err="1"/>
              <a:t>Mah</a:t>
            </a:r>
            <a:r>
              <a:rPr lang="en-US" sz="3900" dirty="0"/>
              <a:t> hi ka </a:t>
            </a:r>
            <a:r>
              <a:rPr lang="en-US" sz="3900" dirty="0" err="1"/>
              <a:t>tuanbia</a:t>
            </a:r>
            <a:r>
              <a:rPr lang="en-US" sz="3900" dirty="0"/>
              <a:t> le </a:t>
            </a:r>
            <a:r>
              <a:rPr lang="en-US" sz="3900" dirty="0" err="1"/>
              <a:t>hla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, Chun </a:t>
            </a:r>
            <a:r>
              <a:rPr lang="en-US" sz="3900" dirty="0" err="1"/>
              <a:t>nitlak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khamhbawi</a:t>
            </a:r>
            <a:r>
              <a:rPr lang="en-US" sz="3900" dirty="0"/>
              <a:t> </a:t>
            </a:r>
            <a:r>
              <a:rPr lang="en-US" sz="3900" dirty="0" err="1"/>
              <a:t>thangthat</a:t>
            </a:r>
            <a:r>
              <a:rPr lang="en-US" sz="3900" dirty="0"/>
              <a:t> hi.</a:t>
            </a:r>
          </a:p>
        </p:txBody>
      </p:sp>
    </p:spTree>
  </p:cSld>
  <p:clrMapOvr>
    <a:masterClrMapping/>
  </p:clrMapOvr>
</p:sld>
</file>

<file path=ppt/slides/slide27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Amah </a:t>
            </a:r>
            <a:r>
              <a:rPr lang="en-US" sz="3900" dirty="0" err="1"/>
              <a:t>duhnak</a:t>
            </a:r>
            <a:r>
              <a:rPr lang="en-US" sz="3900" dirty="0"/>
              <a:t> </a:t>
            </a:r>
            <a:r>
              <a:rPr lang="en-US" sz="3900" dirty="0" err="1"/>
              <a:t>zulh</a:t>
            </a:r>
            <a:r>
              <a:rPr lang="en-US" sz="3900" dirty="0"/>
              <a:t>, </a:t>
            </a:r>
            <a:r>
              <a:rPr lang="en-US" sz="3900" dirty="0" err="1"/>
              <a:t>thil</a:t>
            </a:r>
            <a:r>
              <a:rPr lang="en-US" sz="3900" dirty="0"/>
              <a:t> </a:t>
            </a:r>
            <a:r>
              <a:rPr lang="en-US" sz="3900" dirty="0" err="1"/>
              <a:t>nuam</a:t>
            </a:r>
            <a:r>
              <a:rPr lang="en-US" sz="3900" dirty="0"/>
              <a:t> </a:t>
            </a:r>
            <a:r>
              <a:rPr lang="en-US" sz="3900" dirty="0" err="1"/>
              <a:t>bikmi</a:t>
            </a:r>
            <a:r>
              <a:rPr lang="en-US" sz="3900" dirty="0"/>
              <a:t>, </a:t>
            </a:r>
            <a:r>
              <a:rPr lang="en-US" sz="3900" dirty="0" err="1"/>
              <a:t>Lunglawmhnak</a:t>
            </a:r>
            <a:r>
              <a:rPr lang="en-US" sz="3900" dirty="0"/>
              <a:t> </a:t>
            </a:r>
            <a:r>
              <a:rPr lang="en-US" sz="3900" dirty="0" err="1"/>
              <a:t>thlam</a:t>
            </a:r>
            <a:r>
              <a:rPr lang="en-US" sz="3900" dirty="0"/>
              <a:t> cu </a:t>
            </a:r>
            <a:r>
              <a:rPr lang="en-US" sz="3900" dirty="0" err="1"/>
              <a:t>keimah</a:t>
            </a:r>
            <a:r>
              <a:rPr lang="en-US" sz="3900" dirty="0"/>
              <a:t> ka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</a:t>
            </a:r>
            <a:r>
              <a:rPr lang="en-US" sz="3900" dirty="0" err="1"/>
              <a:t>Vanmi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van </a:t>
            </a:r>
            <a:r>
              <a:rPr lang="en-US" sz="3900" dirty="0" err="1"/>
              <a:t>khin</a:t>
            </a:r>
            <a:r>
              <a:rPr lang="en-US" sz="3900" dirty="0"/>
              <a:t> an rung </a:t>
            </a:r>
            <a:r>
              <a:rPr lang="en-US" sz="3900" dirty="0" err="1"/>
              <a:t>tum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, </a:t>
            </a:r>
            <a:r>
              <a:rPr lang="en-US" sz="3900" dirty="0" err="1"/>
              <a:t>Dawtnak</a:t>
            </a:r>
            <a:r>
              <a:rPr lang="en-US" sz="3900" dirty="0"/>
              <a:t> le </a:t>
            </a:r>
            <a:r>
              <a:rPr lang="en-US" sz="3900" dirty="0" err="1"/>
              <a:t>vel</a:t>
            </a:r>
            <a:r>
              <a:rPr lang="en-US" sz="3900" dirty="0"/>
              <a:t> </a:t>
            </a:r>
            <a:r>
              <a:rPr lang="en-US" sz="3900" dirty="0" err="1"/>
              <a:t>ngeihnak</a:t>
            </a:r>
            <a:r>
              <a:rPr lang="en-US" sz="3900" dirty="0"/>
              <a:t> an </a:t>
            </a:r>
            <a:r>
              <a:rPr lang="en-US" sz="3900" dirty="0" err="1"/>
              <a:t>runpi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7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Mah</a:t>
            </a:r>
            <a:r>
              <a:rPr lang="en-US" sz="3900" dirty="0"/>
              <a:t> hi ka </a:t>
            </a:r>
            <a:r>
              <a:rPr lang="en-US" sz="3900" dirty="0" err="1"/>
              <a:t>tuanbia</a:t>
            </a:r>
            <a:r>
              <a:rPr lang="en-US" sz="3900" dirty="0"/>
              <a:t> le </a:t>
            </a:r>
            <a:r>
              <a:rPr lang="en-US" sz="3900" dirty="0" err="1"/>
              <a:t>hla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, Chun </a:t>
            </a:r>
            <a:r>
              <a:rPr lang="en-US" sz="3900" dirty="0" err="1"/>
              <a:t>nitlak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Khamhbawi</a:t>
            </a:r>
            <a:r>
              <a:rPr lang="en-US" sz="3900" dirty="0"/>
              <a:t> </a:t>
            </a:r>
            <a:r>
              <a:rPr lang="en-US" sz="3900" dirty="0" err="1"/>
              <a:t>thangthat</a:t>
            </a:r>
            <a:r>
              <a:rPr lang="en-US" sz="3900" dirty="0"/>
              <a:t> hi, </a:t>
            </a:r>
            <a:r>
              <a:rPr lang="en-US" sz="3900" dirty="0" err="1"/>
              <a:t>Mah</a:t>
            </a:r>
            <a:r>
              <a:rPr lang="en-US" sz="3900" dirty="0"/>
              <a:t> hi ka </a:t>
            </a:r>
            <a:r>
              <a:rPr lang="en-US" sz="3900" dirty="0" err="1"/>
              <a:t>tuanbia</a:t>
            </a:r>
            <a:r>
              <a:rPr lang="en-US" sz="3900" dirty="0"/>
              <a:t> le </a:t>
            </a:r>
            <a:r>
              <a:rPr lang="en-US" sz="3900" dirty="0" err="1"/>
              <a:t>hla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, Chun </a:t>
            </a:r>
            <a:r>
              <a:rPr lang="en-US" sz="3900" dirty="0" err="1"/>
              <a:t>nitlak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khamhbawi</a:t>
            </a:r>
            <a:r>
              <a:rPr lang="en-US" sz="3900" dirty="0"/>
              <a:t> </a:t>
            </a:r>
            <a:r>
              <a:rPr lang="en-US" sz="3900" dirty="0" err="1"/>
              <a:t>thangthat</a:t>
            </a:r>
            <a:r>
              <a:rPr lang="en-US" sz="3900" dirty="0"/>
              <a:t> hi.</a:t>
            </a:r>
          </a:p>
        </p:txBody>
      </p:sp>
    </p:spTree>
  </p:cSld>
  <p:clrMapOvr>
    <a:masterClrMapping/>
  </p:clrMapOvr>
</p:sld>
</file>

<file path=ppt/slides/slide27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Amah </a:t>
            </a:r>
            <a:r>
              <a:rPr lang="en-US" sz="3900" dirty="0" err="1"/>
              <a:t>duhnak</a:t>
            </a:r>
            <a:r>
              <a:rPr lang="en-US" sz="3900" dirty="0"/>
              <a:t> </a:t>
            </a:r>
            <a:r>
              <a:rPr lang="en-US" sz="3900" dirty="0" err="1"/>
              <a:t>zulh</a:t>
            </a:r>
            <a:r>
              <a:rPr lang="en-US" sz="3900" dirty="0"/>
              <a:t>, </a:t>
            </a:r>
            <a:r>
              <a:rPr lang="en-US" sz="3900" dirty="0" err="1"/>
              <a:t>dinhnak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, Ka </a:t>
            </a:r>
            <a:r>
              <a:rPr lang="en-US" sz="3900" dirty="0" err="1"/>
              <a:t>Khamhtu</a:t>
            </a:r>
            <a:r>
              <a:rPr lang="en-US" sz="3900" dirty="0"/>
              <a:t> </a:t>
            </a:r>
            <a:r>
              <a:rPr lang="en-US" sz="3900" dirty="0" err="1"/>
              <a:t>sinah</a:t>
            </a:r>
            <a:r>
              <a:rPr lang="en-US" sz="3900" dirty="0"/>
              <a:t> </a:t>
            </a:r>
            <a:r>
              <a:rPr lang="en-US" sz="3900" dirty="0" err="1"/>
              <a:t>keimah</a:t>
            </a:r>
            <a:r>
              <a:rPr lang="en-US" sz="3900" dirty="0"/>
              <a:t> ka </a:t>
            </a:r>
            <a:r>
              <a:rPr lang="en-US" sz="3900" dirty="0" err="1"/>
              <a:t>lawm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Van </a:t>
            </a:r>
            <a:r>
              <a:rPr lang="en-US" sz="3900" dirty="0" err="1"/>
              <a:t>khi</a:t>
            </a:r>
            <a:r>
              <a:rPr lang="en-US" sz="3900" dirty="0"/>
              <a:t> </a:t>
            </a:r>
            <a:r>
              <a:rPr lang="en-US" sz="3900" dirty="0" err="1"/>
              <a:t>zoh</a:t>
            </a:r>
            <a:r>
              <a:rPr lang="en-US" sz="3900" dirty="0"/>
              <a:t> in ka </a:t>
            </a:r>
            <a:r>
              <a:rPr lang="en-US" sz="3900" dirty="0" err="1"/>
              <a:t>hngah</a:t>
            </a:r>
            <a:r>
              <a:rPr lang="en-US" sz="3900" dirty="0"/>
              <a:t>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, A </a:t>
            </a:r>
            <a:r>
              <a:rPr lang="en-US" sz="3900" dirty="0" err="1"/>
              <a:t>thatnak</a:t>
            </a:r>
            <a:r>
              <a:rPr lang="en-US" sz="3900" dirty="0"/>
              <a:t> le </a:t>
            </a:r>
            <a:r>
              <a:rPr lang="en-US" sz="3900" dirty="0" err="1"/>
              <a:t>dawtnak</a:t>
            </a:r>
            <a:r>
              <a:rPr lang="en-US" sz="3900" dirty="0"/>
              <a:t> a ka </a:t>
            </a:r>
            <a:r>
              <a:rPr lang="en-US" sz="3900" dirty="0" err="1"/>
              <a:t>pek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7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Mah</a:t>
            </a:r>
            <a:r>
              <a:rPr lang="en-US" sz="3900" dirty="0"/>
              <a:t> hi ka </a:t>
            </a:r>
            <a:r>
              <a:rPr lang="en-US" sz="3900" dirty="0" err="1"/>
              <a:t>tuanbia</a:t>
            </a:r>
            <a:r>
              <a:rPr lang="en-US" sz="3900" dirty="0"/>
              <a:t> le </a:t>
            </a:r>
            <a:r>
              <a:rPr lang="en-US" sz="3900" dirty="0" err="1"/>
              <a:t>hla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, Chun </a:t>
            </a:r>
            <a:r>
              <a:rPr lang="en-US" sz="3900" dirty="0" err="1"/>
              <a:t>nitlak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Khamhbawi</a:t>
            </a:r>
            <a:r>
              <a:rPr lang="en-US" sz="3900" dirty="0"/>
              <a:t> </a:t>
            </a:r>
            <a:r>
              <a:rPr lang="en-US" sz="3900" dirty="0" err="1"/>
              <a:t>thangthat</a:t>
            </a:r>
            <a:r>
              <a:rPr lang="en-US" sz="3900" dirty="0"/>
              <a:t> hi, </a:t>
            </a:r>
            <a:r>
              <a:rPr lang="en-US" sz="3900" dirty="0" err="1"/>
              <a:t>Mah</a:t>
            </a:r>
            <a:r>
              <a:rPr lang="en-US" sz="3900" dirty="0"/>
              <a:t> hi ka </a:t>
            </a:r>
            <a:r>
              <a:rPr lang="en-US" sz="3900" dirty="0" err="1"/>
              <a:t>tuanbia</a:t>
            </a:r>
            <a:r>
              <a:rPr lang="en-US" sz="3900" dirty="0"/>
              <a:t> le </a:t>
            </a:r>
            <a:r>
              <a:rPr lang="en-US" sz="3900" dirty="0" err="1"/>
              <a:t>hla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, Chun </a:t>
            </a:r>
            <a:r>
              <a:rPr lang="en-US" sz="3900" dirty="0" err="1"/>
              <a:t>nitlak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khamhbawi</a:t>
            </a:r>
            <a:r>
              <a:rPr lang="en-US" sz="3900" dirty="0"/>
              <a:t> </a:t>
            </a:r>
            <a:r>
              <a:rPr lang="en-US" sz="3900" dirty="0" err="1"/>
              <a:t>thangthat</a:t>
            </a:r>
            <a:r>
              <a:rPr lang="en-US" sz="3900" dirty="0"/>
              <a:t> hi.</a:t>
            </a:r>
          </a:p>
        </p:txBody>
      </p:sp>
    </p:spTree>
  </p:cSld>
  <p:clrMapOvr>
    <a:masterClrMapping/>
  </p:clrMapOvr>
</p:sld>
</file>

<file path=ppt/slides/slide27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27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pl-PL" sz="3900" dirty="0"/>
              <a:t>341. ZUMHNAK HI TEINAK A SI</a:t>
            </a:r>
          </a:p>
          <a:p>
            <a:endParaRPr lang="en-US" sz="3900" dirty="0"/>
          </a:p>
          <a:p>
            <a:r>
              <a:rPr lang="pl-PL" sz="3900" dirty="0"/>
              <a:t>Doh is F</a:t>
            </a:r>
            <a:endParaRPr lang="en-US" sz="3900" dirty="0"/>
          </a:p>
        </p:txBody>
      </p:sp>
    </p:spTree>
  </p:cSld>
  <p:clrMapOvr>
    <a:masterClrMapping/>
  </p:clrMapOvr>
</p:sld>
</file>

<file path=ppt/slides/slide27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Nannih</a:t>
            </a:r>
            <a:r>
              <a:rPr lang="en-US" sz="3900" dirty="0"/>
              <a:t> </a:t>
            </a:r>
            <a:r>
              <a:rPr lang="en-US" sz="3900" dirty="0" err="1"/>
              <a:t>Khrihfa</a:t>
            </a:r>
            <a:r>
              <a:rPr lang="en-US" sz="3900" dirty="0"/>
              <a:t> </a:t>
            </a:r>
            <a:r>
              <a:rPr lang="en-US" sz="3900" dirty="0" err="1"/>
              <a:t>ralkap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, </a:t>
            </a:r>
            <a:r>
              <a:rPr lang="en-US" sz="3900" dirty="0" err="1"/>
              <a:t>Tho</a:t>
            </a:r>
            <a:r>
              <a:rPr lang="en-US" sz="3900" dirty="0"/>
              <a:t> u, </a:t>
            </a:r>
            <a:r>
              <a:rPr lang="en-US" sz="3900" dirty="0" err="1"/>
              <a:t>hmaiah</a:t>
            </a:r>
            <a:r>
              <a:rPr lang="en-US" sz="3900" dirty="0"/>
              <a:t> </a:t>
            </a:r>
            <a:r>
              <a:rPr lang="en-US" sz="3900" dirty="0" err="1"/>
              <a:t>kal</a:t>
            </a:r>
            <a:r>
              <a:rPr lang="en-US" sz="3900" dirty="0"/>
              <a:t> u, Ni </a:t>
            </a:r>
            <a:r>
              <a:rPr lang="en-US" sz="3900" dirty="0" err="1"/>
              <a:t>ceunak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zan</a:t>
            </a:r>
            <a:r>
              <a:rPr lang="en-US" sz="3900" dirty="0"/>
              <a:t> </a:t>
            </a:r>
            <a:r>
              <a:rPr lang="en-US" sz="3900" dirty="0" err="1"/>
              <a:t>muihnak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, A </a:t>
            </a:r>
            <a:r>
              <a:rPr lang="en-US" sz="3900" dirty="0" err="1"/>
              <a:t>khuh</a:t>
            </a:r>
            <a:r>
              <a:rPr lang="en-US" sz="3900" dirty="0"/>
              <a:t> </a:t>
            </a:r>
            <a:r>
              <a:rPr lang="en-US" sz="3900" dirty="0" err="1"/>
              <a:t>hlanah</a:t>
            </a:r>
            <a:r>
              <a:rPr lang="en-US" sz="3900" dirty="0"/>
              <a:t> </a:t>
            </a:r>
            <a:r>
              <a:rPr lang="en-US" sz="3900" dirty="0" err="1"/>
              <a:t>kal</a:t>
            </a:r>
            <a:r>
              <a:rPr lang="en-US" sz="3900" dirty="0"/>
              <a:t> u, </a:t>
            </a:r>
            <a:r>
              <a:rPr lang="en-US" sz="3900" dirty="0" err="1"/>
              <a:t>Kannih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ral</a:t>
            </a:r>
            <a:r>
              <a:rPr lang="en-US" sz="3900" dirty="0"/>
              <a:t> </a:t>
            </a:r>
            <a:r>
              <a:rPr lang="en-US" sz="3900" dirty="0" err="1"/>
              <a:t>tihnungmi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, Kan </a:t>
            </a:r>
            <a:r>
              <a:rPr lang="en-US" sz="3900" dirty="0" err="1"/>
              <a:t>celh</a:t>
            </a:r>
            <a:r>
              <a:rPr lang="en-US" sz="3900" dirty="0"/>
              <a:t> </a:t>
            </a:r>
            <a:r>
              <a:rPr lang="en-US" sz="3900" dirty="0" err="1"/>
              <a:t>chung</a:t>
            </a:r>
            <a:r>
              <a:rPr lang="en-US" sz="3900" dirty="0"/>
              <a:t> do u </a:t>
            </a:r>
            <a:r>
              <a:rPr lang="en-US" sz="3900" dirty="0" err="1"/>
              <a:t>si</a:t>
            </a:r>
            <a:r>
              <a:rPr lang="en-US" sz="3900" dirty="0"/>
              <a:t>. </a:t>
            </a:r>
            <a:r>
              <a:rPr lang="en-US" sz="3900" dirty="0" err="1"/>
              <a:t>Zumhnak</a:t>
            </a:r>
            <a:r>
              <a:rPr lang="en-US" sz="3900" dirty="0"/>
              <a:t> hi </a:t>
            </a:r>
            <a:r>
              <a:rPr lang="en-US" sz="3900" dirty="0" err="1"/>
              <a:t>vawlei</a:t>
            </a:r>
            <a:r>
              <a:rPr lang="en-US" sz="3900" dirty="0"/>
              <a:t> a </a:t>
            </a:r>
            <a:r>
              <a:rPr lang="en-US" sz="3900" dirty="0" err="1"/>
              <a:t>teitu</a:t>
            </a:r>
            <a:r>
              <a:rPr lang="en-US" sz="3900" dirty="0"/>
              <a:t>, </a:t>
            </a:r>
            <a:r>
              <a:rPr lang="en-US" sz="3900" dirty="0" err="1"/>
              <a:t>Asi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hngalh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7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Zumh</a:t>
            </a:r>
            <a:r>
              <a:rPr lang="en-US" sz="3900" dirty="0"/>
              <a:t> hi </a:t>
            </a:r>
            <a:r>
              <a:rPr lang="en-US" sz="3900" dirty="0" err="1"/>
              <a:t>teinak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, </a:t>
            </a:r>
            <a:r>
              <a:rPr lang="en-US" sz="3900" dirty="0" err="1"/>
              <a:t>Zumh</a:t>
            </a:r>
            <a:r>
              <a:rPr lang="en-US" sz="3900" dirty="0"/>
              <a:t> hi </a:t>
            </a:r>
            <a:r>
              <a:rPr lang="en-US" sz="3900" dirty="0" err="1"/>
              <a:t>teinak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 (</a:t>
            </a:r>
            <a:r>
              <a:rPr lang="en-US" sz="3900" dirty="0" err="1"/>
              <a:t>Zumh</a:t>
            </a:r>
            <a:r>
              <a:rPr lang="en-US" sz="3900" dirty="0"/>
              <a:t> hi </a:t>
            </a:r>
            <a:r>
              <a:rPr lang="en-US" sz="3900" dirty="0" err="1"/>
              <a:t>teinak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) </a:t>
            </a:r>
            <a:r>
              <a:rPr lang="en-US" sz="3900" dirty="0" err="1"/>
              <a:t>Vawlei</a:t>
            </a:r>
            <a:r>
              <a:rPr lang="en-US" sz="3900" dirty="0"/>
              <a:t> </a:t>
            </a:r>
            <a:r>
              <a:rPr lang="en-US" sz="3900" dirty="0" err="1"/>
              <a:t>teitu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</a:t>
            </a:r>
            <a:r>
              <a:rPr lang="en-US" sz="3900" dirty="0" err="1"/>
              <a:t>Teinak</a:t>
            </a:r>
            <a:r>
              <a:rPr lang="en-US" sz="3900" dirty="0"/>
              <a:t> </a:t>
            </a:r>
            <a:r>
              <a:rPr lang="en-US" sz="3900" dirty="0" err="1"/>
              <a:t>lianngan</a:t>
            </a:r>
            <a:r>
              <a:rPr lang="en-US" sz="3900" dirty="0"/>
              <a:t> </a:t>
            </a:r>
            <a:r>
              <a:rPr lang="en-US" sz="3900" dirty="0" err="1"/>
              <a:t>bik</a:t>
            </a:r>
            <a:r>
              <a:rPr lang="en-US" sz="3900" dirty="0"/>
              <a:t> cu.</a:t>
            </a:r>
          </a:p>
        </p:txBody>
      </p:sp>
    </p:spTree>
  </p:cSld>
  <p:clrMapOvr>
    <a:masterClrMapping/>
  </p:clrMapOvr>
</p:sld>
</file>

<file path=ppt/slides/slide27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Dawtnak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hmelchunhnak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,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Bia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vainam</a:t>
            </a:r>
            <a:r>
              <a:rPr lang="en-US" sz="3900" dirty="0"/>
              <a:t>, </a:t>
            </a:r>
            <a:r>
              <a:rPr lang="en-US" sz="3900" dirty="0" err="1"/>
              <a:t>Mithiang</a:t>
            </a:r>
            <a:r>
              <a:rPr lang="en-US" sz="3900" dirty="0"/>
              <a:t> mi </a:t>
            </a:r>
            <a:r>
              <a:rPr lang="en-US" sz="3900" dirty="0" err="1"/>
              <a:t>nih</a:t>
            </a:r>
            <a:r>
              <a:rPr lang="en-US" sz="3900" dirty="0"/>
              <a:t> an </a:t>
            </a:r>
            <a:r>
              <a:rPr lang="en-US" sz="3900" dirty="0" err="1"/>
              <a:t>zulhmi</a:t>
            </a:r>
            <a:r>
              <a:rPr lang="en-US" sz="3900" dirty="0"/>
              <a:t> lam, </a:t>
            </a:r>
            <a:r>
              <a:rPr lang="en-US" sz="3900" dirty="0" err="1"/>
              <a:t>Kannih</a:t>
            </a:r>
            <a:r>
              <a:rPr lang="en-US" sz="3900" dirty="0"/>
              <a:t> </a:t>
            </a:r>
            <a:r>
              <a:rPr lang="en-US" sz="3900" dirty="0" err="1"/>
              <a:t>zong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zul</a:t>
            </a:r>
            <a:r>
              <a:rPr lang="en-US" sz="3900" dirty="0"/>
              <a:t> </a:t>
            </a:r>
            <a:r>
              <a:rPr lang="en-US" sz="3900" dirty="0" err="1"/>
              <a:t>ve</a:t>
            </a:r>
            <a:r>
              <a:rPr lang="en-US" sz="3900" dirty="0"/>
              <a:t>, </a:t>
            </a:r>
            <a:r>
              <a:rPr lang="en-US" sz="3900" dirty="0" err="1"/>
              <a:t>Zumhnak</a:t>
            </a:r>
            <a:r>
              <a:rPr lang="en-US" sz="3900" dirty="0"/>
              <a:t> in </a:t>
            </a:r>
            <a:r>
              <a:rPr lang="en-US" sz="3900" dirty="0" err="1"/>
              <a:t>khua</a:t>
            </a:r>
            <a:r>
              <a:rPr lang="en-US" sz="3900" dirty="0"/>
              <a:t> </a:t>
            </a:r>
            <a:r>
              <a:rPr lang="en-US" sz="3900" dirty="0" err="1"/>
              <a:t>zakip</a:t>
            </a:r>
            <a:r>
              <a:rPr lang="en-US" sz="3900" dirty="0"/>
              <a:t> ah khan, </a:t>
            </a:r>
            <a:r>
              <a:rPr lang="en-US" sz="3900" dirty="0" err="1"/>
              <a:t>Phuchim</a:t>
            </a:r>
            <a:r>
              <a:rPr lang="en-US" sz="3900" dirty="0"/>
              <a:t> </a:t>
            </a:r>
            <a:r>
              <a:rPr lang="en-US" sz="3900" dirty="0" err="1"/>
              <a:t>bangin</a:t>
            </a:r>
            <a:r>
              <a:rPr lang="en-US" sz="3900" dirty="0"/>
              <a:t> an </a:t>
            </a:r>
            <a:r>
              <a:rPr lang="en-US" sz="3900" dirty="0" err="1"/>
              <a:t>kal</a:t>
            </a:r>
            <a:r>
              <a:rPr lang="en-US" sz="3900" dirty="0"/>
              <a:t>. </a:t>
            </a:r>
            <a:r>
              <a:rPr lang="en-US" sz="3900" dirty="0" err="1"/>
              <a:t>Thihnak</a:t>
            </a:r>
            <a:r>
              <a:rPr lang="en-US" sz="3900" dirty="0"/>
              <a:t> an </a:t>
            </a:r>
            <a:r>
              <a:rPr lang="en-US" sz="3900" dirty="0" err="1"/>
              <a:t>teinak</a:t>
            </a:r>
            <a:r>
              <a:rPr lang="en-US" sz="3900" dirty="0"/>
              <a:t> </a:t>
            </a:r>
            <a:r>
              <a:rPr lang="en-US" sz="3900" dirty="0" err="1"/>
              <a:t>zumhnak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, Kan </a:t>
            </a:r>
            <a:r>
              <a:rPr lang="en-US" sz="3900" dirty="0" err="1"/>
              <a:t>phaw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ve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7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Zumh</a:t>
            </a:r>
            <a:r>
              <a:rPr lang="en-US" sz="3900" dirty="0"/>
              <a:t> hi </a:t>
            </a:r>
            <a:r>
              <a:rPr lang="en-US" sz="3900" dirty="0" err="1"/>
              <a:t>teinak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, </a:t>
            </a:r>
            <a:r>
              <a:rPr lang="en-US" sz="3900" dirty="0" err="1"/>
              <a:t>Zumh</a:t>
            </a:r>
            <a:r>
              <a:rPr lang="en-US" sz="3900" dirty="0"/>
              <a:t> hi </a:t>
            </a:r>
            <a:r>
              <a:rPr lang="en-US" sz="3900" dirty="0" err="1"/>
              <a:t>teinak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 (</a:t>
            </a:r>
            <a:r>
              <a:rPr lang="en-US" sz="3900" dirty="0" err="1"/>
              <a:t>Zumh</a:t>
            </a:r>
            <a:r>
              <a:rPr lang="en-US" sz="3900" dirty="0"/>
              <a:t> hi </a:t>
            </a:r>
            <a:r>
              <a:rPr lang="en-US" sz="3900" dirty="0" err="1"/>
              <a:t>teinak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) </a:t>
            </a:r>
            <a:r>
              <a:rPr lang="en-US" sz="3900" dirty="0" err="1"/>
              <a:t>Vawlei</a:t>
            </a:r>
            <a:r>
              <a:rPr lang="en-US" sz="3900" dirty="0"/>
              <a:t> </a:t>
            </a:r>
            <a:r>
              <a:rPr lang="en-US" sz="3900" dirty="0" err="1"/>
              <a:t>teitu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</a:t>
            </a:r>
            <a:r>
              <a:rPr lang="en-US" sz="3900" dirty="0" err="1"/>
              <a:t>Teinak</a:t>
            </a:r>
            <a:r>
              <a:rPr lang="en-US" sz="3900" dirty="0"/>
              <a:t> </a:t>
            </a:r>
            <a:r>
              <a:rPr lang="en-US" sz="3900" dirty="0" err="1"/>
              <a:t>lianngan</a:t>
            </a:r>
            <a:r>
              <a:rPr lang="en-US" sz="3900" dirty="0"/>
              <a:t> </a:t>
            </a:r>
            <a:r>
              <a:rPr lang="en-US" sz="3900" dirty="0" err="1"/>
              <a:t>bik</a:t>
            </a:r>
            <a:r>
              <a:rPr lang="en-US" sz="3900" dirty="0"/>
              <a:t> cu.</a:t>
            </a:r>
          </a:p>
        </p:txBody>
      </p:sp>
    </p:spTree>
  </p:cSld>
  <p:clrMapOvr>
    <a:masterClrMapping/>
  </p:clrMapOvr>
</p:sld>
</file>

<file path=ppt/slides/slide27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Sualnak</a:t>
            </a:r>
            <a:r>
              <a:rPr lang="en-US" sz="3900" dirty="0"/>
              <a:t> </a:t>
            </a:r>
            <a:r>
              <a:rPr lang="en-US" sz="3900" dirty="0" err="1"/>
              <a:t>ral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</a:t>
            </a:r>
            <a:r>
              <a:rPr lang="en-US" sz="3900" dirty="0" err="1"/>
              <a:t>teitu</a:t>
            </a:r>
            <a:r>
              <a:rPr lang="en-US" sz="3900" dirty="0"/>
              <a:t> cu, </a:t>
            </a:r>
            <a:r>
              <a:rPr lang="en-US" sz="3900" dirty="0" err="1"/>
              <a:t>Puanrang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an </a:t>
            </a:r>
            <a:r>
              <a:rPr lang="en-US" sz="3900" dirty="0" err="1"/>
              <a:t>pek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Vancung</a:t>
            </a:r>
            <a:r>
              <a:rPr lang="en-US" sz="3900" dirty="0"/>
              <a:t> </a:t>
            </a:r>
            <a:r>
              <a:rPr lang="en-US" sz="3900" dirty="0" err="1"/>
              <a:t>mithiang</a:t>
            </a:r>
            <a:r>
              <a:rPr lang="en-US" sz="3900" dirty="0"/>
              <a:t> mi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hmaiah</a:t>
            </a:r>
            <a:r>
              <a:rPr lang="en-US" sz="3900" dirty="0"/>
              <a:t>, A min </a:t>
            </a:r>
            <a:r>
              <a:rPr lang="en-US" sz="3900" dirty="0" err="1"/>
              <a:t>kha</a:t>
            </a:r>
            <a:r>
              <a:rPr lang="en-US" sz="3900" dirty="0"/>
              <a:t> an </a:t>
            </a:r>
            <a:r>
              <a:rPr lang="en-US" sz="3900" dirty="0" err="1"/>
              <a:t>chim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 </a:t>
            </a:r>
            <a:r>
              <a:rPr lang="en-US" sz="3900" dirty="0" err="1"/>
              <a:t>Khi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 </a:t>
            </a:r>
            <a:r>
              <a:rPr lang="en-US" sz="3900" dirty="0" err="1"/>
              <a:t>ceunak</a:t>
            </a:r>
            <a:r>
              <a:rPr lang="en-US" sz="3900" dirty="0"/>
              <a:t> </a:t>
            </a:r>
            <a:r>
              <a:rPr lang="en-US" sz="3900" dirty="0" err="1"/>
              <a:t>tlang</a:t>
            </a:r>
            <a:r>
              <a:rPr lang="en-US" sz="3900" dirty="0"/>
              <a:t> </a:t>
            </a:r>
            <a:r>
              <a:rPr lang="en-US" sz="3900" dirty="0" err="1"/>
              <a:t>cung</a:t>
            </a:r>
            <a:r>
              <a:rPr lang="en-US" sz="3900" dirty="0"/>
              <a:t> khan, </a:t>
            </a:r>
            <a:r>
              <a:rPr lang="en-US" sz="3900" dirty="0" err="1"/>
              <a:t>Hmailei</a:t>
            </a:r>
            <a:r>
              <a:rPr lang="en-US" sz="3900" dirty="0"/>
              <a:t> ah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kal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Muihnak</a:t>
            </a:r>
            <a:r>
              <a:rPr lang="en-US" sz="3900" dirty="0"/>
              <a:t> </a:t>
            </a:r>
            <a:r>
              <a:rPr lang="en-US" sz="3900" dirty="0" err="1"/>
              <a:t>ralkap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tei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Kan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min in.</a:t>
            </a:r>
          </a:p>
        </p:txBody>
      </p:sp>
    </p:spTree>
  </p:cSld>
  <p:clrMapOvr>
    <a:masterClrMapping/>
  </p:clrMapOvr>
</p:sld>
</file>

<file path=ppt/slides/slide27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Zumh</a:t>
            </a:r>
            <a:r>
              <a:rPr lang="en-US" sz="3900" dirty="0"/>
              <a:t> hi </a:t>
            </a:r>
            <a:r>
              <a:rPr lang="en-US" sz="3900" dirty="0" err="1"/>
              <a:t>teinak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, </a:t>
            </a:r>
            <a:r>
              <a:rPr lang="en-US" sz="3900" dirty="0" err="1"/>
              <a:t>Zumh</a:t>
            </a:r>
            <a:r>
              <a:rPr lang="en-US" sz="3900" dirty="0"/>
              <a:t> hi </a:t>
            </a:r>
            <a:r>
              <a:rPr lang="en-US" sz="3900" dirty="0" err="1"/>
              <a:t>teinak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 (</a:t>
            </a:r>
            <a:r>
              <a:rPr lang="en-US" sz="3900" dirty="0" err="1"/>
              <a:t>Zumh</a:t>
            </a:r>
            <a:r>
              <a:rPr lang="en-US" sz="3900" dirty="0"/>
              <a:t> hi </a:t>
            </a:r>
            <a:r>
              <a:rPr lang="en-US" sz="3900" dirty="0" err="1"/>
              <a:t>teinak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) </a:t>
            </a:r>
            <a:r>
              <a:rPr lang="en-US" sz="3900" dirty="0" err="1"/>
              <a:t>Vawlei</a:t>
            </a:r>
            <a:r>
              <a:rPr lang="en-US" sz="3900" dirty="0"/>
              <a:t> </a:t>
            </a:r>
            <a:r>
              <a:rPr lang="en-US" sz="3900" dirty="0" err="1"/>
              <a:t>teitu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</a:t>
            </a:r>
            <a:r>
              <a:rPr lang="en-US" sz="3900" dirty="0" err="1"/>
              <a:t>Teinak</a:t>
            </a:r>
            <a:r>
              <a:rPr lang="en-US" sz="3900" dirty="0"/>
              <a:t> </a:t>
            </a:r>
            <a:r>
              <a:rPr lang="en-US" sz="3900" dirty="0" err="1"/>
              <a:t>lianngan</a:t>
            </a:r>
            <a:r>
              <a:rPr lang="en-US" sz="3900" dirty="0"/>
              <a:t> </a:t>
            </a:r>
            <a:r>
              <a:rPr lang="en-US" sz="3900" dirty="0" err="1"/>
              <a:t>bik</a:t>
            </a:r>
            <a:r>
              <a:rPr lang="en-US" sz="3900" dirty="0"/>
              <a:t> cu.</a:t>
            </a:r>
          </a:p>
        </p:txBody>
      </p:sp>
    </p:spTree>
  </p:cSld>
  <p:clrMapOvr>
    <a:masterClrMapping/>
  </p:clrMapOvr>
</p:sld>
</file>

<file path=ppt/slides/slide27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27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pl-PL" sz="3900" dirty="0"/>
              <a:t>342. HNANGAM LOMI RA U</a:t>
            </a:r>
          </a:p>
          <a:p>
            <a:endParaRPr lang="en-US" sz="3900" dirty="0"/>
          </a:p>
          <a:p>
            <a:r>
              <a:rPr lang="pl-PL" sz="3900" dirty="0"/>
              <a:t>Doh is D</a:t>
            </a:r>
            <a:endParaRPr lang="en-US" sz="3900" dirty="0"/>
          </a:p>
        </p:txBody>
      </p:sp>
    </p:spTree>
  </p:cSld>
  <p:clrMapOvr>
    <a:masterClrMapping/>
  </p:clrMapOvr>
</p:sld>
</file>

<file path=ppt/slides/slide27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Khua</a:t>
            </a:r>
            <a:r>
              <a:rPr lang="en-US" sz="3900" dirty="0"/>
              <a:t> </a:t>
            </a:r>
            <a:r>
              <a:rPr lang="en-US" sz="3900" dirty="0" err="1"/>
              <a:t>zeihmanh</a:t>
            </a:r>
            <a:r>
              <a:rPr lang="en-US" sz="3900" dirty="0"/>
              <a:t> in </a:t>
            </a:r>
            <a:r>
              <a:rPr lang="en-US" sz="3900" dirty="0" err="1"/>
              <a:t>chuak</a:t>
            </a:r>
            <a:r>
              <a:rPr lang="en-US" sz="3900" dirty="0"/>
              <a:t> u, </a:t>
            </a:r>
            <a:r>
              <a:rPr lang="en-US" sz="3900" dirty="0" err="1"/>
              <a:t>hnangam</a:t>
            </a:r>
            <a:r>
              <a:rPr lang="en-US" sz="3900" dirty="0"/>
              <a:t> lo </a:t>
            </a:r>
            <a:r>
              <a:rPr lang="en-US" sz="3900" dirty="0" err="1"/>
              <a:t>rethei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thutnak</a:t>
            </a:r>
            <a:r>
              <a:rPr lang="en-US" sz="3900" dirty="0"/>
              <a:t> </a:t>
            </a:r>
            <a:r>
              <a:rPr lang="en-US" sz="3900" dirty="0" err="1"/>
              <a:t>hmaiah</a:t>
            </a:r>
            <a:r>
              <a:rPr lang="en-US" sz="3900" dirty="0"/>
              <a:t> </a:t>
            </a:r>
            <a:r>
              <a:rPr lang="en-US" sz="3900" dirty="0" err="1"/>
              <a:t>nan</a:t>
            </a:r>
            <a:r>
              <a:rPr lang="en-US" sz="3900" dirty="0"/>
              <a:t> </a:t>
            </a:r>
            <a:r>
              <a:rPr lang="en-US" sz="3900" dirty="0" err="1"/>
              <a:t>khuk</a:t>
            </a:r>
            <a:r>
              <a:rPr lang="en-US" sz="3900" dirty="0"/>
              <a:t> </a:t>
            </a:r>
            <a:r>
              <a:rPr lang="en-US" sz="3900" dirty="0" err="1"/>
              <a:t>bil</a:t>
            </a:r>
            <a:r>
              <a:rPr lang="en-US" sz="3900" dirty="0"/>
              <a:t> u, Nan </a:t>
            </a:r>
            <a:r>
              <a:rPr lang="en-US" sz="3900" dirty="0" err="1"/>
              <a:t>lungfahnak</a:t>
            </a:r>
            <a:r>
              <a:rPr lang="en-US" sz="3900" dirty="0"/>
              <a:t> </a:t>
            </a:r>
            <a:r>
              <a:rPr lang="en-US" sz="3900" dirty="0" err="1"/>
              <a:t>pu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; </a:t>
            </a:r>
            <a:r>
              <a:rPr lang="en-US" sz="3900" dirty="0" err="1"/>
              <a:t>ngaih-chiatnak</a:t>
            </a:r>
            <a:r>
              <a:rPr lang="en-US" sz="3900" dirty="0"/>
              <a:t> </a:t>
            </a:r>
            <a:r>
              <a:rPr lang="en-US" sz="3900" dirty="0" err="1"/>
              <a:t>rak</a:t>
            </a:r>
            <a:r>
              <a:rPr lang="en-US" sz="3900" dirty="0"/>
              <a:t> </a:t>
            </a:r>
            <a:r>
              <a:rPr lang="en-US" sz="3900" dirty="0" err="1"/>
              <a:t>pu</a:t>
            </a:r>
            <a:r>
              <a:rPr lang="en-US" sz="3900" dirty="0"/>
              <a:t>, Nan </a:t>
            </a:r>
            <a:r>
              <a:rPr lang="en-US" sz="3900" dirty="0" err="1"/>
              <a:t>ngaih-chiatnak</a:t>
            </a:r>
            <a:r>
              <a:rPr lang="en-US" sz="3900" dirty="0"/>
              <a:t> cu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 </a:t>
            </a:r>
            <a:r>
              <a:rPr lang="en-US" sz="3900" dirty="0" err="1"/>
              <a:t>tei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7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Lungdongmi</a:t>
            </a:r>
            <a:r>
              <a:rPr lang="en-US" sz="3900" dirty="0"/>
              <a:t> ca </a:t>
            </a:r>
            <a:r>
              <a:rPr lang="en-US" sz="3900" dirty="0" err="1"/>
              <a:t>lawmhnak</a:t>
            </a:r>
            <a:r>
              <a:rPr lang="en-US" sz="3900" dirty="0"/>
              <a:t>, </a:t>
            </a:r>
            <a:r>
              <a:rPr lang="en-US" sz="3900" dirty="0" err="1"/>
              <a:t>Lampalh</a:t>
            </a:r>
            <a:r>
              <a:rPr lang="en-US" sz="3900" dirty="0"/>
              <a:t> ca </a:t>
            </a:r>
            <a:r>
              <a:rPr lang="en-US" sz="3900" dirty="0" err="1"/>
              <a:t>ceunak</a:t>
            </a:r>
            <a:r>
              <a:rPr lang="en-US" sz="3900" dirty="0"/>
              <a:t>, </a:t>
            </a:r>
            <a:r>
              <a:rPr lang="en-US" sz="3900" dirty="0" err="1"/>
              <a:t>Ngaih-chihmi</a:t>
            </a:r>
            <a:r>
              <a:rPr lang="en-US" sz="3900" dirty="0"/>
              <a:t> </a:t>
            </a:r>
            <a:r>
              <a:rPr lang="en-US" sz="3900" dirty="0" err="1"/>
              <a:t>caah</a:t>
            </a:r>
            <a:r>
              <a:rPr lang="en-US" sz="3900" dirty="0"/>
              <a:t> </a:t>
            </a:r>
            <a:r>
              <a:rPr lang="en-US" sz="3900" dirty="0" err="1"/>
              <a:t>ruahchannak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si</a:t>
            </a:r>
            <a:r>
              <a:rPr lang="en-US" sz="3900" dirty="0"/>
              <a:t>, Lung </a:t>
            </a:r>
            <a:r>
              <a:rPr lang="en-US" sz="3900" dirty="0" err="1"/>
              <a:t>hnemtu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dai</a:t>
            </a:r>
            <a:r>
              <a:rPr lang="en-US" sz="3900" dirty="0"/>
              <a:t> </a:t>
            </a:r>
            <a:r>
              <a:rPr lang="en-US" sz="3900" dirty="0" err="1"/>
              <a:t>tein</a:t>
            </a:r>
            <a:r>
              <a:rPr lang="en-US" sz="3900" dirty="0"/>
              <a:t> hi bang a </a:t>
            </a:r>
            <a:r>
              <a:rPr lang="en-US" sz="3900" dirty="0" err="1"/>
              <a:t>ti</a:t>
            </a:r>
            <a:r>
              <a:rPr lang="en-US" sz="3900" dirty="0"/>
              <a:t>: Nan </a:t>
            </a:r>
            <a:r>
              <a:rPr lang="en-US" sz="3900" dirty="0" err="1"/>
              <a:t>ngaih-chiatnak</a:t>
            </a:r>
            <a:r>
              <a:rPr lang="en-US" sz="3900" dirty="0"/>
              <a:t> cu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 </a:t>
            </a:r>
            <a:r>
              <a:rPr lang="en-US" sz="3900" dirty="0" err="1"/>
              <a:t>tei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7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hmai</a:t>
            </a:r>
            <a:r>
              <a:rPr lang="en-US" sz="3900" dirty="0"/>
              <a:t> in a rung </a:t>
            </a:r>
            <a:r>
              <a:rPr lang="en-US" sz="3900" dirty="0" err="1"/>
              <a:t>luangmi</a:t>
            </a:r>
            <a:r>
              <a:rPr lang="en-US" sz="3900" dirty="0"/>
              <a:t> </a:t>
            </a:r>
            <a:r>
              <a:rPr lang="en-US" sz="3900" dirty="0" err="1"/>
              <a:t>ti</a:t>
            </a:r>
            <a:r>
              <a:rPr lang="en-US" sz="3900" dirty="0"/>
              <a:t> </a:t>
            </a:r>
            <a:r>
              <a:rPr lang="en-US" sz="3900" dirty="0" err="1"/>
              <a:t>thiang</a:t>
            </a:r>
            <a:r>
              <a:rPr lang="en-US" sz="3900" dirty="0"/>
              <a:t> le, </a:t>
            </a:r>
            <a:r>
              <a:rPr lang="en-US" sz="3900" dirty="0" err="1"/>
              <a:t>Nunnak</a:t>
            </a:r>
            <a:r>
              <a:rPr lang="en-US" sz="3900" dirty="0"/>
              <a:t> </a:t>
            </a:r>
            <a:r>
              <a:rPr lang="en-US" sz="3900" dirty="0" err="1"/>
              <a:t>changreu</a:t>
            </a:r>
            <a:r>
              <a:rPr lang="en-US" sz="3900" dirty="0"/>
              <a:t> cu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lak</a:t>
            </a:r>
            <a:r>
              <a:rPr lang="en-US" sz="3900" dirty="0"/>
              <a:t> </a:t>
            </a:r>
            <a:r>
              <a:rPr lang="en-US" sz="3900" dirty="0" err="1"/>
              <a:t>cio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u, </a:t>
            </a:r>
            <a:r>
              <a:rPr lang="en-US" sz="3900" dirty="0" err="1"/>
              <a:t>Dawtnak</a:t>
            </a:r>
            <a:r>
              <a:rPr lang="en-US" sz="3900" dirty="0"/>
              <a:t> </a:t>
            </a:r>
            <a:r>
              <a:rPr lang="en-US" sz="3900" dirty="0" err="1"/>
              <a:t>rawldanghnak</a:t>
            </a:r>
            <a:r>
              <a:rPr lang="en-US" sz="3900" dirty="0"/>
              <a:t> ah </a:t>
            </a:r>
            <a:r>
              <a:rPr lang="en-US" sz="3900" dirty="0" err="1"/>
              <a:t>ra</a:t>
            </a:r>
            <a:r>
              <a:rPr lang="en-US" sz="3900" dirty="0"/>
              <a:t> u,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Nan </a:t>
            </a:r>
            <a:r>
              <a:rPr lang="en-US" sz="3900" dirty="0" err="1"/>
              <a:t>ngaih-chiatnak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</a:t>
            </a:r>
            <a:r>
              <a:rPr lang="en-US" sz="3900" dirty="0" err="1"/>
              <a:t>tei</a:t>
            </a:r>
            <a:r>
              <a:rPr lang="en-US" sz="3900" dirty="0"/>
              <a:t> </a:t>
            </a:r>
            <a:r>
              <a:rPr lang="en-US" sz="3900" dirty="0" err="1"/>
              <a:t>hngal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u.</a:t>
            </a:r>
          </a:p>
        </p:txBody>
      </p:sp>
    </p:spTree>
  </p:cSld>
  <p:clrMapOvr>
    <a:masterClrMapping/>
  </p:clrMapOvr>
</p:sld>
</file>

<file path=ppt/slides/slide27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27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343. NA NGAIHCHIATNAK JESUH NIH A HNGALH</a:t>
            </a:r>
          </a:p>
          <a:p>
            <a:r>
              <a:rPr lang="en-US" sz="3900" dirty="0" err="1"/>
              <a:t>Doh</a:t>
            </a:r>
            <a:r>
              <a:rPr lang="en-US" sz="3900" dirty="0"/>
              <a:t> is </a:t>
            </a:r>
            <a:r>
              <a:rPr lang="en-US" sz="3900" dirty="0" err="1"/>
              <a:t>Ab</a:t>
            </a:r>
            <a:endParaRPr lang="en-US" sz="3900" dirty="0"/>
          </a:p>
        </p:txBody>
      </p:sp>
    </p:spTree>
  </p:cSld>
  <p:clrMapOvr>
    <a:masterClrMapping/>
  </p:clrMapOvr>
</p:sld>
</file>

<file path=ppt/slides/slide27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Na </a:t>
            </a:r>
            <a:r>
              <a:rPr lang="en-US" sz="3900" dirty="0" err="1"/>
              <a:t>ngaih-chiatnak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 </a:t>
            </a:r>
            <a:r>
              <a:rPr lang="en-US" sz="3900" dirty="0" err="1"/>
              <a:t>hngalh</a:t>
            </a:r>
            <a:r>
              <a:rPr lang="en-US" sz="3900" dirty="0"/>
              <a:t>, </a:t>
            </a:r>
            <a:r>
              <a:rPr lang="en-US" sz="3900" dirty="0" err="1"/>
              <a:t>Ngaih-chiami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, </a:t>
            </a:r>
            <a:r>
              <a:rPr lang="en-US" sz="3900" dirty="0" err="1"/>
              <a:t>Thlacamnak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</a:t>
            </a:r>
            <a:r>
              <a:rPr lang="en-US" sz="3900" dirty="0" err="1"/>
              <a:t>theih</a:t>
            </a:r>
            <a:r>
              <a:rPr lang="en-US" sz="3900" dirty="0"/>
              <a:t>, </a:t>
            </a:r>
            <a:r>
              <a:rPr lang="en-US" sz="3900" dirty="0" err="1"/>
              <a:t>Phang</a:t>
            </a:r>
            <a:r>
              <a:rPr lang="en-US" sz="3900" dirty="0"/>
              <a:t> lo </a:t>
            </a:r>
            <a:r>
              <a:rPr lang="en-US" sz="3900" dirty="0" err="1"/>
              <a:t>tein</a:t>
            </a:r>
            <a:r>
              <a:rPr lang="en-US" sz="3900" dirty="0"/>
              <a:t> </a:t>
            </a:r>
            <a:r>
              <a:rPr lang="en-US" sz="3900" dirty="0" err="1"/>
              <a:t>zum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Na </a:t>
            </a:r>
            <a:r>
              <a:rPr lang="en-US" sz="3900" dirty="0" err="1"/>
              <a:t>lungchung</a:t>
            </a:r>
            <a:r>
              <a:rPr lang="en-US" sz="3900" dirty="0"/>
              <a:t> </a:t>
            </a:r>
            <a:r>
              <a:rPr lang="en-US" sz="3900" dirty="0" err="1"/>
              <a:t>luhter</a:t>
            </a:r>
            <a:r>
              <a:rPr lang="en-US" sz="3900" dirty="0"/>
              <a:t>, Na </a:t>
            </a:r>
            <a:r>
              <a:rPr lang="en-US" sz="3900" dirty="0" err="1"/>
              <a:t>thilrit</a:t>
            </a:r>
            <a:r>
              <a:rPr lang="en-US" sz="3900" dirty="0"/>
              <a:t> </a:t>
            </a:r>
            <a:r>
              <a:rPr lang="en-US" sz="3900" dirty="0" err="1"/>
              <a:t>Bawipa</a:t>
            </a:r>
            <a:r>
              <a:rPr lang="en-US" sz="3900" dirty="0"/>
              <a:t> putter an </a:t>
            </a:r>
            <a:r>
              <a:rPr lang="en-US" sz="3900" dirty="0" err="1"/>
              <a:t>lawmhter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7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lungthin</a:t>
            </a:r>
            <a:r>
              <a:rPr lang="en-US" sz="3900" dirty="0"/>
              <a:t> in </a:t>
            </a:r>
            <a:r>
              <a:rPr lang="en-US" sz="3900" dirty="0" err="1"/>
              <a:t>tha</a:t>
            </a:r>
            <a:r>
              <a:rPr lang="en-US" sz="3900" dirty="0"/>
              <a:t> </a:t>
            </a:r>
            <a:r>
              <a:rPr lang="en-US" sz="3900" dirty="0" err="1"/>
              <a:t>te'n</a:t>
            </a:r>
            <a:r>
              <a:rPr lang="en-US" sz="3900" dirty="0"/>
              <a:t> </a:t>
            </a:r>
            <a:r>
              <a:rPr lang="en-US" sz="3900" dirty="0" err="1"/>
              <a:t>va</a:t>
            </a:r>
            <a:r>
              <a:rPr lang="en-US" sz="3900" dirty="0"/>
              <a:t> </a:t>
            </a:r>
            <a:r>
              <a:rPr lang="en-US" sz="3900" dirty="0" err="1"/>
              <a:t>ruat</a:t>
            </a:r>
            <a:r>
              <a:rPr lang="en-US" sz="3900" dirty="0"/>
              <a:t>, Na </a:t>
            </a:r>
            <a:r>
              <a:rPr lang="en-US" sz="3900" dirty="0" err="1"/>
              <a:t>ral</a:t>
            </a:r>
            <a:r>
              <a:rPr lang="en-US" sz="3900" dirty="0"/>
              <a:t> </a:t>
            </a:r>
            <a:r>
              <a:rPr lang="en-US" sz="3900" dirty="0" err="1"/>
              <a:t>kut</a:t>
            </a:r>
            <a:r>
              <a:rPr lang="en-US" sz="3900" dirty="0"/>
              <a:t> </a:t>
            </a:r>
            <a:r>
              <a:rPr lang="en-US" sz="3900" dirty="0" err="1"/>
              <a:t>chungin</a:t>
            </a:r>
            <a:r>
              <a:rPr lang="en-US" sz="3900" dirty="0"/>
              <a:t>,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an </a:t>
            </a:r>
            <a:r>
              <a:rPr lang="en-US" sz="3900" dirty="0" err="1"/>
              <a:t>khamh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Amah </a:t>
            </a:r>
            <a:r>
              <a:rPr lang="en-US" sz="3900" dirty="0" err="1"/>
              <a:t>duhnak</a:t>
            </a:r>
            <a:r>
              <a:rPr lang="en-US" sz="3900" dirty="0"/>
              <a:t> </a:t>
            </a:r>
            <a:r>
              <a:rPr lang="en-US" sz="3900" dirty="0" err="1"/>
              <a:t>bangin</a:t>
            </a:r>
            <a:r>
              <a:rPr lang="en-US" sz="3900" dirty="0"/>
              <a:t>, Lam an </a:t>
            </a:r>
            <a:r>
              <a:rPr lang="en-US" sz="3900" dirty="0" err="1"/>
              <a:t>hmuhsak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A </a:t>
            </a:r>
            <a:r>
              <a:rPr lang="en-US" sz="3900" dirty="0" err="1"/>
              <a:t>sunparnak</a:t>
            </a:r>
            <a:r>
              <a:rPr lang="en-US" sz="3900" dirty="0"/>
              <a:t>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phak</a:t>
            </a:r>
            <a:r>
              <a:rPr lang="en-US" sz="3900" dirty="0"/>
              <a:t> </a:t>
            </a:r>
            <a:r>
              <a:rPr lang="en-US" sz="3900" dirty="0" err="1"/>
              <a:t>khawh</a:t>
            </a:r>
            <a:r>
              <a:rPr lang="en-US" sz="3900" dirty="0"/>
              <a:t> </a:t>
            </a:r>
            <a:r>
              <a:rPr lang="en-US" sz="3900" dirty="0" err="1"/>
              <a:t>theo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7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Ral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doh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 </a:t>
            </a:r>
            <a:r>
              <a:rPr lang="en-US" sz="3900" dirty="0" err="1"/>
              <a:t>hngalh</a:t>
            </a:r>
            <a:r>
              <a:rPr lang="en-US" sz="3900" dirty="0"/>
              <a:t>, Na lung </a:t>
            </a:r>
            <a:r>
              <a:rPr lang="en-US" sz="3900" dirty="0" err="1"/>
              <a:t>kha</a:t>
            </a:r>
            <a:r>
              <a:rPr lang="en-US" sz="3900" dirty="0"/>
              <a:t> a </a:t>
            </a:r>
            <a:r>
              <a:rPr lang="en-US" sz="3900" dirty="0" err="1"/>
              <a:t>hngalh</a:t>
            </a:r>
            <a:r>
              <a:rPr lang="en-US" sz="3900" dirty="0"/>
              <a:t>, Na </a:t>
            </a:r>
            <a:r>
              <a:rPr lang="en-US" sz="3900" dirty="0" err="1"/>
              <a:t>auhnak</a:t>
            </a:r>
            <a:r>
              <a:rPr lang="en-US" sz="3900" dirty="0"/>
              <a:t> </a:t>
            </a:r>
            <a:r>
              <a:rPr lang="en-US" sz="3900" dirty="0" err="1"/>
              <a:t>zong</a:t>
            </a:r>
            <a:r>
              <a:rPr lang="en-US" sz="3900" dirty="0"/>
              <a:t> a </a:t>
            </a:r>
            <a:r>
              <a:rPr lang="en-US" sz="3900" dirty="0" err="1"/>
              <a:t>theih</a:t>
            </a:r>
            <a:r>
              <a:rPr lang="en-US" sz="3900" dirty="0"/>
              <a:t>, Na </a:t>
            </a:r>
            <a:r>
              <a:rPr lang="en-US" sz="3900" dirty="0" err="1"/>
              <a:t>thlarau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thawnnak</a:t>
            </a:r>
            <a:r>
              <a:rPr lang="en-US" sz="3900" dirty="0"/>
              <a:t> </a:t>
            </a:r>
            <a:r>
              <a:rPr lang="en-US" sz="3900" dirty="0" err="1"/>
              <a:t>thar</a:t>
            </a:r>
            <a:r>
              <a:rPr lang="en-US" sz="3900" dirty="0"/>
              <a:t> a </a:t>
            </a:r>
            <a:r>
              <a:rPr lang="en-US" sz="3900" dirty="0" err="1"/>
              <a:t>pek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Lung-</a:t>
            </a:r>
            <a:r>
              <a:rPr lang="en-US" sz="3900" dirty="0" err="1"/>
              <a:t>daihnak</a:t>
            </a:r>
            <a:r>
              <a:rPr lang="en-US" sz="3900" dirty="0"/>
              <a:t> in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mitthli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an </a:t>
            </a:r>
            <a:r>
              <a:rPr lang="en-US" sz="3900" dirty="0" err="1"/>
              <a:t>hnawh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7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27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nl-NL" sz="3900" dirty="0"/>
              <a:t>344. JESUH, KAN DAWT</a:t>
            </a:r>
          </a:p>
          <a:p>
            <a:endParaRPr lang="nl-NL" sz="3900" dirty="0"/>
          </a:p>
          <a:p>
            <a:r>
              <a:rPr lang="nl-NL" sz="3900" dirty="0"/>
              <a:t>Doh is F</a:t>
            </a:r>
            <a:endParaRPr lang="en-US" sz="3900" dirty="0"/>
          </a:p>
        </p:txBody>
      </p:sp>
    </p:spTree>
  </p:cSld>
  <p:clrMapOvr>
    <a:masterClrMapping/>
  </p:clrMapOvr>
</p:sld>
</file>

<file path=ppt/slides/slide27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Ka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dawt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Ka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si</a:t>
            </a:r>
            <a:r>
              <a:rPr lang="en-US" sz="3900" dirty="0"/>
              <a:t>,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thawngin</a:t>
            </a:r>
            <a:r>
              <a:rPr lang="en-US" sz="3900" dirty="0"/>
              <a:t> </a:t>
            </a:r>
            <a:r>
              <a:rPr lang="en-US" sz="3900" dirty="0" err="1"/>
              <a:t>sual</a:t>
            </a:r>
            <a:r>
              <a:rPr lang="en-US" sz="3900" dirty="0"/>
              <a:t> </a:t>
            </a:r>
            <a:r>
              <a:rPr lang="en-US" sz="3900" dirty="0" err="1"/>
              <a:t>duhnak</a:t>
            </a:r>
            <a:r>
              <a:rPr lang="en-US" sz="3900" dirty="0"/>
              <a:t> </a:t>
            </a:r>
            <a:r>
              <a:rPr lang="en-US" sz="3900" dirty="0" err="1"/>
              <a:t>phunkip</a:t>
            </a:r>
            <a:r>
              <a:rPr lang="en-US" sz="3900" dirty="0"/>
              <a:t> ka </a:t>
            </a:r>
            <a:r>
              <a:rPr lang="en-US" sz="3900" dirty="0" err="1"/>
              <a:t>hlawt</a:t>
            </a:r>
            <a:r>
              <a:rPr lang="en-US" sz="3900" dirty="0"/>
              <a:t>, A ka </a:t>
            </a:r>
            <a:r>
              <a:rPr lang="en-US" sz="3900" dirty="0" err="1"/>
              <a:t>Khamhtu</a:t>
            </a:r>
            <a:r>
              <a:rPr lang="en-US" sz="3900" dirty="0"/>
              <a:t> le </a:t>
            </a:r>
            <a:r>
              <a:rPr lang="en-US" sz="3900" dirty="0" err="1"/>
              <a:t>Tlantu</a:t>
            </a:r>
            <a:r>
              <a:rPr lang="en-US" sz="3900" dirty="0"/>
              <a:t>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si</a:t>
            </a:r>
            <a:r>
              <a:rPr lang="en-US" sz="3900" dirty="0"/>
              <a:t>, </a:t>
            </a:r>
            <a:r>
              <a:rPr lang="en-US" sz="3900" dirty="0" err="1"/>
              <a:t>Hmasa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dawtnak</a:t>
            </a:r>
            <a:r>
              <a:rPr lang="en-US" sz="3900" dirty="0"/>
              <a:t> in </a:t>
            </a:r>
            <a:r>
              <a:rPr lang="en-US" sz="3900" dirty="0" err="1"/>
              <a:t>atu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dawt</a:t>
            </a:r>
            <a:r>
              <a:rPr lang="en-US" sz="3900" dirty="0"/>
              <a:t> </a:t>
            </a:r>
            <a:r>
              <a:rPr lang="en-US" sz="3900" dirty="0" err="1"/>
              <a:t>deuh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7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Na ka </a:t>
            </a:r>
            <a:r>
              <a:rPr lang="en-US" sz="3900" dirty="0" err="1"/>
              <a:t>dawt</a:t>
            </a:r>
            <a:r>
              <a:rPr lang="en-US" sz="3900" dirty="0"/>
              <a:t> </a:t>
            </a:r>
            <a:r>
              <a:rPr lang="en-US" sz="3900" dirty="0" err="1"/>
              <a:t>hmasa</a:t>
            </a:r>
            <a:r>
              <a:rPr lang="en-US" sz="3900" dirty="0"/>
              <a:t> ca,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dawt</a:t>
            </a:r>
            <a:r>
              <a:rPr lang="en-US" sz="3900" dirty="0"/>
              <a:t>, </a:t>
            </a:r>
            <a:r>
              <a:rPr lang="en-US" sz="3900" dirty="0" err="1"/>
              <a:t>Keimah</a:t>
            </a:r>
            <a:r>
              <a:rPr lang="en-US" sz="3900" dirty="0"/>
              <a:t> </a:t>
            </a:r>
            <a:r>
              <a:rPr lang="en-US" sz="3900" dirty="0" err="1"/>
              <a:t>sual</a:t>
            </a:r>
            <a:r>
              <a:rPr lang="en-US" sz="3900" dirty="0"/>
              <a:t> </a:t>
            </a:r>
            <a:r>
              <a:rPr lang="en-US" sz="3900" dirty="0" err="1"/>
              <a:t>thlahnak</a:t>
            </a:r>
            <a:r>
              <a:rPr lang="en-US" sz="3900" dirty="0"/>
              <a:t> ca, </a:t>
            </a:r>
            <a:r>
              <a:rPr lang="en-US" sz="3900" dirty="0" err="1"/>
              <a:t>Vailam</a:t>
            </a:r>
            <a:r>
              <a:rPr lang="en-US" sz="3900" dirty="0"/>
              <a:t> </a:t>
            </a:r>
            <a:r>
              <a:rPr lang="en-US" sz="3900" dirty="0" err="1"/>
              <a:t>thah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in, </a:t>
            </a:r>
            <a:r>
              <a:rPr lang="en-US" sz="3900" dirty="0" err="1"/>
              <a:t>Hling</a:t>
            </a:r>
            <a:r>
              <a:rPr lang="en-US" sz="3900" dirty="0"/>
              <a:t> </a:t>
            </a:r>
            <a:r>
              <a:rPr lang="en-US" sz="3900" dirty="0" err="1"/>
              <a:t>luchin</a:t>
            </a:r>
            <a:r>
              <a:rPr lang="en-US" sz="3900" dirty="0"/>
              <a:t> </a:t>
            </a:r>
            <a:r>
              <a:rPr lang="en-US" sz="3900" dirty="0" err="1"/>
              <a:t>naa</a:t>
            </a:r>
            <a:r>
              <a:rPr lang="en-US" sz="3900" dirty="0"/>
              <a:t> </a:t>
            </a:r>
            <a:r>
              <a:rPr lang="en-US" sz="3900" dirty="0" err="1"/>
              <a:t>chinh</a:t>
            </a:r>
            <a:r>
              <a:rPr lang="en-US" sz="3900" dirty="0"/>
              <a:t> ca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dawt</a:t>
            </a:r>
            <a:r>
              <a:rPr lang="en-US" sz="3900" dirty="0"/>
              <a:t> chin, </a:t>
            </a:r>
            <a:r>
              <a:rPr lang="en-US" sz="3900" dirty="0" err="1"/>
              <a:t>Hmasa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dawtnak</a:t>
            </a:r>
            <a:r>
              <a:rPr lang="en-US" sz="3900" dirty="0"/>
              <a:t> in </a:t>
            </a:r>
            <a:r>
              <a:rPr lang="en-US" sz="3900" dirty="0" err="1"/>
              <a:t>atu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dawt</a:t>
            </a:r>
            <a:r>
              <a:rPr lang="en-US" sz="3900" dirty="0"/>
              <a:t> </a:t>
            </a:r>
            <a:r>
              <a:rPr lang="en-US" sz="3900" dirty="0" err="1"/>
              <a:t>deuh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7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Ka nun </a:t>
            </a:r>
            <a:r>
              <a:rPr lang="en-US" sz="3900" dirty="0" err="1"/>
              <a:t>siseh</a:t>
            </a:r>
            <a:r>
              <a:rPr lang="en-US" sz="3900" dirty="0"/>
              <a:t>, ka </a:t>
            </a:r>
            <a:r>
              <a:rPr lang="en-US" sz="3900" dirty="0" err="1"/>
              <a:t>thih</a:t>
            </a:r>
            <a:r>
              <a:rPr lang="en-US" sz="3900" dirty="0"/>
              <a:t> </a:t>
            </a:r>
            <a:r>
              <a:rPr lang="en-US" sz="3900" dirty="0" err="1"/>
              <a:t>siseh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dawt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Ka </a:t>
            </a:r>
            <a:r>
              <a:rPr lang="en-US" sz="3900" dirty="0" err="1"/>
              <a:t>nunnak</a:t>
            </a:r>
            <a:r>
              <a:rPr lang="en-US" sz="3900" dirty="0"/>
              <a:t> um </a:t>
            </a:r>
            <a:r>
              <a:rPr lang="en-US" sz="3900" dirty="0" err="1"/>
              <a:t>chung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thangthat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Ka </a:t>
            </a:r>
            <a:r>
              <a:rPr lang="en-US" sz="3900" dirty="0" err="1"/>
              <a:t>cah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</a:t>
            </a:r>
            <a:r>
              <a:rPr lang="en-US" sz="3900" dirty="0" err="1"/>
              <a:t>caan</a:t>
            </a:r>
            <a:r>
              <a:rPr lang="en-US" sz="3900" dirty="0"/>
              <a:t> </a:t>
            </a:r>
            <a:r>
              <a:rPr lang="en-US" sz="3900" dirty="0" err="1"/>
              <a:t>hmanh</a:t>
            </a:r>
            <a:r>
              <a:rPr lang="en-US" sz="3900" dirty="0"/>
              <a:t> ah hi bang ka </a:t>
            </a:r>
            <a:r>
              <a:rPr lang="en-US" sz="3900" dirty="0" err="1"/>
              <a:t>chim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Hmasa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dawtnak</a:t>
            </a:r>
            <a:r>
              <a:rPr lang="en-US" sz="3900" dirty="0"/>
              <a:t> in </a:t>
            </a:r>
            <a:r>
              <a:rPr lang="en-US" sz="3900" dirty="0" err="1"/>
              <a:t>atu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dawt</a:t>
            </a:r>
            <a:r>
              <a:rPr lang="en-US" sz="3900" dirty="0"/>
              <a:t> </a:t>
            </a:r>
            <a:r>
              <a:rPr lang="en-US" sz="3900" dirty="0" err="1"/>
              <a:t>deuh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7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A </a:t>
            </a:r>
            <a:r>
              <a:rPr lang="en-US" sz="3900" dirty="0" err="1"/>
              <a:t>zungzal</a:t>
            </a:r>
            <a:r>
              <a:rPr lang="en-US" sz="3900" dirty="0"/>
              <a:t> in </a:t>
            </a:r>
            <a:r>
              <a:rPr lang="en-US" sz="3900" dirty="0" err="1"/>
              <a:t>timh</a:t>
            </a:r>
            <a:r>
              <a:rPr lang="en-US" sz="3900" dirty="0"/>
              <a:t> </a:t>
            </a:r>
            <a:r>
              <a:rPr lang="en-US" sz="3900" dirty="0" err="1"/>
              <a:t>cia</a:t>
            </a:r>
            <a:r>
              <a:rPr lang="en-US" sz="3900" dirty="0"/>
              <a:t> </a:t>
            </a:r>
            <a:r>
              <a:rPr lang="en-US" sz="3900" dirty="0" err="1"/>
              <a:t>lawmhnak</a:t>
            </a:r>
            <a:r>
              <a:rPr lang="en-US" sz="3900" dirty="0"/>
              <a:t> </a:t>
            </a:r>
            <a:r>
              <a:rPr lang="en-US" sz="3900" dirty="0" err="1"/>
              <a:t>innchung</a:t>
            </a:r>
            <a:r>
              <a:rPr lang="en-US" sz="3900" dirty="0"/>
              <a:t> ah, Kan in </a:t>
            </a:r>
            <a:r>
              <a:rPr lang="en-US" sz="3900" dirty="0" err="1"/>
              <a:t>biak</a:t>
            </a:r>
            <a:r>
              <a:rPr lang="en-US" sz="3900" dirty="0"/>
              <a:t> </a:t>
            </a:r>
            <a:r>
              <a:rPr lang="en-US" sz="3900" dirty="0" err="1"/>
              <a:t>ngai</a:t>
            </a:r>
            <a:r>
              <a:rPr lang="en-US" sz="3900" dirty="0"/>
              <a:t> </a:t>
            </a:r>
            <a:r>
              <a:rPr lang="en-US" sz="3900" dirty="0" err="1"/>
              <a:t>te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vancung</a:t>
            </a:r>
            <a:r>
              <a:rPr lang="en-US" sz="3900" dirty="0"/>
              <a:t> ah, </a:t>
            </a:r>
            <a:r>
              <a:rPr lang="en-US" sz="3900" dirty="0" err="1"/>
              <a:t>Sunpar</a:t>
            </a:r>
            <a:r>
              <a:rPr lang="en-US" sz="3900" dirty="0"/>
              <a:t> </a:t>
            </a:r>
            <a:r>
              <a:rPr lang="en-US" sz="3900" dirty="0" err="1"/>
              <a:t>luchin</a:t>
            </a:r>
            <a:r>
              <a:rPr lang="en-US" sz="3900" dirty="0"/>
              <a:t> </a:t>
            </a:r>
            <a:r>
              <a:rPr lang="en-US" sz="3900" dirty="0" err="1"/>
              <a:t>chinh</a:t>
            </a:r>
            <a:r>
              <a:rPr lang="en-US" sz="3900" dirty="0"/>
              <a:t> in hi </a:t>
            </a:r>
            <a:r>
              <a:rPr lang="en-US" sz="3900" dirty="0" err="1"/>
              <a:t>hla</a:t>
            </a:r>
            <a:r>
              <a:rPr lang="en-US" sz="3900" dirty="0"/>
              <a:t> ka </a:t>
            </a:r>
            <a:r>
              <a:rPr lang="en-US" sz="3900" dirty="0" err="1"/>
              <a:t>sa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Hmasa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dawt</a:t>
            </a:r>
            <a:r>
              <a:rPr lang="en-US" sz="3900" dirty="0"/>
              <a:t> </a:t>
            </a:r>
            <a:r>
              <a:rPr lang="en-US" sz="3900" dirty="0" err="1"/>
              <a:t>nakin</a:t>
            </a:r>
            <a:r>
              <a:rPr lang="en-US" sz="3900" dirty="0"/>
              <a:t> </a:t>
            </a:r>
            <a:r>
              <a:rPr lang="en-US" sz="3900" dirty="0" err="1"/>
              <a:t>atu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dawt</a:t>
            </a:r>
            <a:r>
              <a:rPr lang="en-US" sz="3900" dirty="0"/>
              <a:t> </a:t>
            </a:r>
            <a:r>
              <a:rPr lang="en-US" sz="3900" dirty="0" err="1"/>
              <a:t>deuh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7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27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345. HMUN A UM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</a:t>
            </a:r>
            <a:r>
              <a:rPr lang="en-US" sz="3900" dirty="0" err="1"/>
              <a:t>Ab</a:t>
            </a:r>
            <a:endParaRPr lang="en-US" sz="3900" dirty="0"/>
          </a:p>
        </p:txBody>
      </p:sp>
    </p:spTree>
  </p:cSld>
  <p:clrMapOvr>
    <a:masterClrMapping/>
  </p:clrMapOvr>
</p:sld>
</file>

<file path=ppt/slides/slide27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A </a:t>
            </a:r>
            <a:r>
              <a:rPr lang="en-US" sz="3900" dirty="0" err="1"/>
              <a:t>rawkmi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hlawm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u, A </a:t>
            </a:r>
            <a:r>
              <a:rPr lang="en-US" sz="3900" dirty="0" err="1"/>
              <a:t>tlaumi</a:t>
            </a:r>
            <a:r>
              <a:rPr lang="en-US" sz="3900" dirty="0"/>
              <a:t> </a:t>
            </a:r>
            <a:r>
              <a:rPr lang="en-US" sz="3900" dirty="0" err="1"/>
              <a:t>kawl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u, </a:t>
            </a:r>
            <a:r>
              <a:rPr lang="en-US" sz="3900" dirty="0" err="1"/>
              <a:t>Lungsau</a:t>
            </a:r>
            <a:r>
              <a:rPr lang="en-US" sz="3900" dirty="0"/>
              <a:t> in </a:t>
            </a:r>
            <a:r>
              <a:rPr lang="en-US" sz="3900" dirty="0" err="1"/>
              <a:t>lamhruai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u, </a:t>
            </a:r>
            <a:r>
              <a:rPr lang="en-US" sz="3900" dirty="0" err="1"/>
              <a:t>Vancung</a:t>
            </a:r>
            <a:r>
              <a:rPr lang="en-US" sz="3900" dirty="0"/>
              <a:t> </a:t>
            </a:r>
            <a:r>
              <a:rPr lang="en-US" sz="3900" dirty="0" err="1"/>
              <a:t>lambi</a:t>
            </a:r>
            <a:r>
              <a:rPr lang="en-US" sz="3900" dirty="0"/>
              <a:t> </a:t>
            </a:r>
            <a:r>
              <a:rPr lang="en-US" sz="3900" dirty="0" err="1"/>
              <a:t>chungah</a:t>
            </a:r>
            <a:r>
              <a:rPr lang="en-US" sz="3900" dirty="0"/>
              <a:t>, </a:t>
            </a:r>
            <a:r>
              <a:rPr lang="en-US" sz="3900" dirty="0" err="1"/>
              <a:t>Zawn-ruahnak</a:t>
            </a:r>
            <a:r>
              <a:rPr lang="en-US" sz="3900" dirty="0"/>
              <a:t> in </a:t>
            </a:r>
            <a:r>
              <a:rPr lang="en-US" sz="3900" dirty="0" err="1"/>
              <a:t>tei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u,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auhnak</a:t>
            </a:r>
            <a:r>
              <a:rPr lang="en-US" sz="3900" dirty="0"/>
              <a:t> </a:t>
            </a:r>
            <a:r>
              <a:rPr lang="en-US" sz="3900" dirty="0" err="1"/>
              <a:t>chim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, </a:t>
            </a:r>
            <a:r>
              <a:rPr lang="en-US" sz="3900" dirty="0" err="1"/>
              <a:t>Rawl</a:t>
            </a:r>
            <a:r>
              <a:rPr lang="en-US" sz="3900" dirty="0"/>
              <a:t> </a:t>
            </a:r>
            <a:r>
              <a:rPr lang="en-US" sz="3900" dirty="0" err="1"/>
              <a:t>danghnak</a:t>
            </a:r>
            <a:r>
              <a:rPr lang="en-US" sz="3900" dirty="0"/>
              <a:t> </a:t>
            </a:r>
            <a:r>
              <a:rPr lang="en-US" sz="3900" dirty="0" err="1"/>
              <a:t>puai</a:t>
            </a:r>
            <a:r>
              <a:rPr lang="en-US" sz="3900" dirty="0"/>
              <a:t> a </a:t>
            </a:r>
            <a:r>
              <a:rPr lang="en-US" sz="3900" dirty="0" err="1"/>
              <a:t>timh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</a:t>
            </a:r>
            <a:r>
              <a:rPr lang="en-US" sz="3900" dirty="0" err="1"/>
              <a:t>Hmun</a:t>
            </a:r>
            <a:r>
              <a:rPr lang="en-US" sz="3900" dirty="0"/>
              <a:t> a um </a:t>
            </a:r>
            <a:r>
              <a:rPr lang="en-US" sz="3900" dirty="0" err="1"/>
              <a:t>tiah</a:t>
            </a:r>
            <a:r>
              <a:rPr lang="en-US" sz="3900" dirty="0"/>
              <a:t> </a:t>
            </a:r>
            <a:r>
              <a:rPr lang="en-US" sz="3900" dirty="0" err="1"/>
              <a:t>chim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7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pt-BR" sz="3900" dirty="0"/>
              <a:t>CHO: Hmun a um (Hmun a um, nan ca'h a um) Hmun a um (Hmun a um, nan ca'h a um) Rawl danghnak puai a timh cang, Hmun a um tiah chim hna.</a:t>
            </a:r>
            <a:endParaRPr lang="en-US" sz="3900" dirty="0"/>
          </a:p>
        </p:txBody>
      </p:sp>
    </p:spTree>
  </p:cSld>
  <p:clrMapOvr>
    <a:masterClrMapping/>
  </p:clrMapOvr>
</p:sld>
</file>

<file path=ppt/slides/slide27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Ngaih-chiatnak</a:t>
            </a:r>
            <a:r>
              <a:rPr lang="en-US" sz="3900" dirty="0"/>
              <a:t> </a:t>
            </a:r>
            <a:r>
              <a:rPr lang="en-US" sz="3900" dirty="0" err="1"/>
              <a:t>horkuang</a:t>
            </a:r>
            <a:r>
              <a:rPr lang="en-US" sz="3900" dirty="0"/>
              <a:t> </a:t>
            </a:r>
            <a:r>
              <a:rPr lang="en-US" sz="3900" dirty="0" err="1"/>
              <a:t>thuk</a:t>
            </a:r>
            <a:r>
              <a:rPr lang="en-US" sz="3900" dirty="0"/>
              <a:t> le, </a:t>
            </a:r>
            <a:r>
              <a:rPr lang="en-US" sz="3900" dirty="0" err="1"/>
              <a:t>Zan</a:t>
            </a:r>
            <a:r>
              <a:rPr lang="en-US" sz="3900" dirty="0"/>
              <a:t> </a:t>
            </a:r>
            <a:r>
              <a:rPr lang="en-US" sz="3900" dirty="0" err="1"/>
              <a:t>khua-muihnak</a:t>
            </a:r>
            <a:r>
              <a:rPr lang="en-US" sz="3900" dirty="0"/>
              <a:t> </a:t>
            </a:r>
            <a:r>
              <a:rPr lang="en-US" sz="3900" dirty="0" err="1"/>
              <a:t>chungin</a:t>
            </a:r>
            <a:r>
              <a:rPr lang="en-US" sz="3900" dirty="0"/>
              <a:t>, Ni </a:t>
            </a:r>
            <a:r>
              <a:rPr lang="en-US" sz="3900" dirty="0" err="1"/>
              <a:t>ceu</a:t>
            </a:r>
            <a:r>
              <a:rPr lang="en-US" sz="3900" dirty="0"/>
              <a:t> </a:t>
            </a:r>
            <a:r>
              <a:rPr lang="en-US" sz="3900" dirty="0" err="1"/>
              <a:t>dawh</a:t>
            </a:r>
            <a:r>
              <a:rPr lang="en-US" sz="3900" dirty="0"/>
              <a:t> </a:t>
            </a:r>
            <a:r>
              <a:rPr lang="en-US" sz="3900" dirty="0" err="1"/>
              <a:t>tlannak</a:t>
            </a:r>
            <a:r>
              <a:rPr lang="en-US" sz="3900" dirty="0"/>
              <a:t> </a:t>
            </a:r>
            <a:r>
              <a:rPr lang="en-US" sz="3900" dirty="0" err="1"/>
              <a:t>chung</a:t>
            </a:r>
            <a:r>
              <a:rPr lang="en-US" sz="3900" dirty="0"/>
              <a:t> le, </a:t>
            </a:r>
            <a:r>
              <a:rPr lang="en-US" sz="3900" dirty="0" err="1"/>
              <a:t>Hnangam</a:t>
            </a:r>
            <a:r>
              <a:rPr lang="en-US" sz="3900" dirty="0"/>
              <a:t> </a:t>
            </a:r>
            <a:r>
              <a:rPr lang="en-US" sz="3900" dirty="0" err="1"/>
              <a:t>daihnak</a:t>
            </a:r>
            <a:r>
              <a:rPr lang="en-US" sz="3900" dirty="0"/>
              <a:t> </a:t>
            </a:r>
            <a:r>
              <a:rPr lang="en-US" sz="3900" dirty="0" err="1"/>
              <a:t>chim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sinah</a:t>
            </a:r>
            <a:r>
              <a:rPr lang="en-US" sz="3900" dirty="0"/>
              <a:t> </a:t>
            </a:r>
            <a:r>
              <a:rPr lang="en-US" sz="3900" dirty="0" err="1"/>
              <a:t>ratpi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, A </a:t>
            </a:r>
            <a:r>
              <a:rPr lang="en-US" sz="3900" dirty="0" err="1"/>
              <a:t>aunak</a:t>
            </a:r>
            <a:r>
              <a:rPr lang="en-US" sz="3900" dirty="0"/>
              <a:t> </a:t>
            </a:r>
            <a:r>
              <a:rPr lang="en-US" sz="3900" dirty="0" err="1"/>
              <a:t>chim</a:t>
            </a:r>
            <a:r>
              <a:rPr lang="en-US" sz="3900" dirty="0"/>
              <a:t> than </a:t>
            </a:r>
            <a:r>
              <a:rPr lang="en-US" sz="3900" dirty="0" err="1"/>
              <a:t>hna</a:t>
            </a:r>
            <a:r>
              <a:rPr lang="en-US" sz="3900" dirty="0"/>
              <a:t>, </a:t>
            </a:r>
            <a:r>
              <a:rPr lang="en-US" sz="3900" dirty="0" err="1"/>
              <a:t>Rawl</a:t>
            </a:r>
            <a:r>
              <a:rPr lang="en-US" sz="3900" dirty="0"/>
              <a:t> </a:t>
            </a:r>
            <a:r>
              <a:rPr lang="en-US" sz="3900" dirty="0" err="1"/>
              <a:t>danghnak</a:t>
            </a:r>
            <a:r>
              <a:rPr lang="en-US" sz="3900" dirty="0"/>
              <a:t> </a:t>
            </a:r>
            <a:r>
              <a:rPr lang="en-US" sz="3900" dirty="0" err="1"/>
              <a:t>puai</a:t>
            </a:r>
            <a:r>
              <a:rPr lang="en-US" sz="3900" dirty="0"/>
              <a:t> a </a:t>
            </a:r>
            <a:r>
              <a:rPr lang="en-US" sz="3900" dirty="0" err="1"/>
              <a:t>timh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</a:t>
            </a:r>
            <a:r>
              <a:rPr lang="en-US" sz="3900" dirty="0" err="1"/>
              <a:t>Hmun</a:t>
            </a:r>
            <a:r>
              <a:rPr lang="en-US" sz="3900" dirty="0"/>
              <a:t> a um </a:t>
            </a:r>
            <a:r>
              <a:rPr lang="en-US" sz="3900" dirty="0" err="1"/>
              <a:t>tiah</a:t>
            </a:r>
            <a:r>
              <a:rPr lang="en-US" sz="3900" dirty="0"/>
              <a:t> </a:t>
            </a:r>
            <a:r>
              <a:rPr lang="en-US" sz="3900" dirty="0" err="1"/>
              <a:t>chim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7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pt-BR" sz="3900" dirty="0"/>
              <a:t>CHO: Hmun a um (Hmun a um, nan ca'h a um) Hmun a um (Hmun a um, nan ca'h a um) Rawl danghnak puai a timh cang, Hmun a um tiah chim hna.</a:t>
            </a:r>
            <a:endParaRPr lang="en-US" sz="3900" dirty="0"/>
          </a:p>
        </p:txBody>
      </p:sp>
    </p:spTree>
  </p:cSld>
  <p:clrMapOvr>
    <a:masterClrMapping/>
  </p:clrMapOvr>
</p:sld>
</file>

<file path=ppt/slides/slide27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Dawtnak</a:t>
            </a:r>
            <a:r>
              <a:rPr lang="en-US" sz="3900" dirty="0"/>
              <a:t> </a:t>
            </a:r>
            <a:r>
              <a:rPr lang="en-US" sz="3900" dirty="0" err="1"/>
              <a:t>thinlung</a:t>
            </a:r>
            <a:r>
              <a:rPr lang="en-US" sz="3900" dirty="0"/>
              <a:t> he </a:t>
            </a:r>
            <a:r>
              <a:rPr lang="en-US" sz="3900" dirty="0" err="1"/>
              <a:t>kal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Bawipa</a:t>
            </a:r>
            <a:r>
              <a:rPr lang="en-US" sz="3900" dirty="0"/>
              <a:t> min in </a:t>
            </a:r>
            <a:r>
              <a:rPr lang="en-US" sz="3900" dirty="0" err="1"/>
              <a:t>kal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Nunnak</a:t>
            </a:r>
            <a:r>
              <a:rPr lang="en-US" sz="3900" dirty="0"/>
              <a:t> le </a:t>
            </a:r>
            <a:r>
              <a:rPr lang="en-US" sz="3900" dirty="0" err="1"/>
              <a:t>Khamhnak</a:t>
            </a:r>
            <a:r>
              <a:rPr lang="en-US" sz="3900" dirty="0"/>
              <a:t> </a:t>
            </a:r>
            <a:r>
              <a:rPr lang="en-US" sz="3900" dirty="0" err="1"/>
              <a:t>tling</a:t>
            </a:r>
            <a:r>
              <a:rPr lang="en-US" sz="3900" dirty="0"/>
              <a:t> cu, </a:t>
            </a:r>
            <a:r>
              <a:rPr lang="en-US" sz="3900" dirty="0" err="1"/>
              <a:t>Khua</a:t>
            </a:r>
            <a:r>
              <a:rPr lang="en-US" sz="3900" dirty="0"/>
              <a:t> </a:t>
            </a:r>
            <a:r>
              <a:rPr lang="en-US" sz="3900" dirty="0" err="1"/>
              <a:t>zakip</a:t>
            </a:r>
            <a:r>
              <a:rPr lang="en-US" sz="3900" dirty="0"/>
              <a:t> ah </a:t>
            </a:r>
            <a:r>
              <a:rPr lang="en-US" sz="3900" dirty="0" err="1"/>
              <a:t>thanh</a:t>
            </a:r>
            <a:r>
              <a:rPr lang="en-US" sz="3900" dirty="0"/>
              <a:t> u, </a:t>
            </a:r>
            <a:r>
              <a:rPr lang="en-US" sz="3900" dirty="0" err="1"/>
              <a:t>Chunceu</a:t>
            </a:r>
            <a:r>
              <a:rPr lang="en-US" sz="3900" dirty="0"/>
              <a:t> </a:t>
            </a:r>
            <a:r>
              <a:rPr lang="en-US" sz="3900" dirty="0" err="1"/>
              <a:t>caan</a:t>
            </a:r>
            <a:r>
              <a:rPr lang="en-US" sz="3900" dirty="0"/>
              <a:t> a </a:t>
            </a:r>
            <a:r>
              <a:rPr lang="en-US" sz="3900" dirty="0" err="1"/>
              <a:t>dih</a:t>
            </a:r>
            <a:r>
              <a:rPr lang="en-US" sz="3900" dirty="0"/>
              <a:t> </a:t>
            </a:r>
            <a:r>
              <a:rPr lang="en-US" sz="3900" dirty="0" err="1"/>
              <a:t>deng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</a:t>
            </a:r>
            <a:r>
              <a:rPr lang="en-US" sz="3900" dirty="0" err="1"/>
              <a:t>Zanmui</a:t>
            </a:r>
            <a:r>
              <a:rPr lang="en-US" sz="3900" dirty="0"/>
              <a:t> a </a:t>
            </a:r>
            <a:r>
              <a:rPr lang="en-US" sz="3900" dirty="0" err="1"/>
              <a:t>ra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Rawl</a:t>
            </a:r>
            <a:r>
              <a:rPr lang="en-US" sz="3900" dirty="0"/>
              <a:t> </a:t>
            </a:r>
            <a:r>
              <a:rPr lang="en-US" sz="3900" dirty="0" err="1"/>
              <a:t>danghnak</a:t>
            </a:r>
            <a:r>
              <a:rPr lang="en-US" sz="3900" dirty="0"/>
              <a:t> </a:t>
            </a:r>
            <a:r>
              <a:rPr lang="en-US" sz="3900" dirty="0" err="1"/>
              <a:t>puai</a:t>
            </a:r>
            <a:r>
              <a:rPr lang="en-US" sz="3900" dirty="0"/>
              <a:t> a </a:t>
            </a:r>
            <a:r>
              <a:rPr lang="en-US" sz="3900" dirty="0" err="1"/>
              <a:t>timh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</a:t>
            </a:r>
            <a:r>
              <a:rPr lang="en-US" sz="3900" dirty="0" err="1"/>
              <a:t>Hmun</a:t>
            </a:r>
            <a:r>
              <a:rPr lang="en-US" sz="3900" dirty="0"/>
              <a:t> a um </a:t>
            </a:r>
            <a:r>
              <a:rPr lang="en-US" sz="3900" dirty="0" err="1"/>
              <a:t>tiah</a:t>
            </a:r>
            <a:r>
              <a:rPr lang="en-US" sz="3900" dirty="0"/>
              <a:t> </a:t>
            </a:r>
            <a:r>
              <a:rPr lang="en-US" sz="3900" dirty="0" err="1"/>
              <a:t>chim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7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pt-BR" sz="3900" dirty="0"/>
              <a:t>CHO: Hmun a um (Hmun a um, nan ca'h a um) Hmun a um (Hmun a um, nan ca'h a um) Rawl danghnak puai a timh cang, Hmun a um tiah chim hna.</a:t>
            </a:r>
            <a:endParaRPr lang="en-US" sz="3900" dirty="0"/>
          </a:p>
        </p:txBody>
      </p:sp>
    </p:spTree>
  </p:cSld>
  <p:clrMapOvr>
    <a:masterClrMapping/>
  </p:clrMapOvr>
</p:sld>
</file>

<file path=ppt/slides/slide28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28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346. KA LUNGCHUNG AH JESUH A RUNG LUT</a:t>
            </a:r>
          </a:p>
          <a:p>
            <a:r>
              <a:rPr lang="en-US" sz="3900" dirty="0" err="1"/>
              <a:t>Doh</a:t>
            </a:r>
            <a:r>
              <a:rPr lang="en-US" sz="3900" dirty="0"/>
              <a:t> is A</a:t>
            </a:r>
          </a:p>
        </p:txBody>
      </p:sp>
    </p:spTree>
  </p:cSld>
  <p:clrMapOvr>
    <a:masterClrMapping/>
  </p:clrMapOvr>
</p:sld>
</file>

<file path=ppt/slides/slide28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Ka lung </a:t>
            </a:r>
            <a:r>
              <a:rPr lang="en-US" sz="3900" dirty="0" err="1"/>
              <a:t>chung</a:t>
            </a:r>
            <a:r>
              <a:rPr lang="en-US" sz="3900" dirty="0"/>
              <a:t>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a rung </a:t>
            </a:r>
            <a:r>
              <a:rPr lang="en-US" sz="3900" dirty="0" err="1"/>
              <a:t>luh</a:t>
            </a:r>
            <a:r>
              <a:rPr lang="en-US" sz="3900" dirty="0"/>
              <a:t> ka </a:t>
            </a:r>
            <a:r>
              <a:rPr lang="en-US" sz="3900" dirty="0" err="1"/>
              <a:t>tein</a:t>
            </a:r>
            <a:r>
              <a:rPr lang="en-US" sz="3900" dirty="0"/>
              <a:t> </a:t>
            </a:r>
            <a:r>
              <a:rPr lang="en-US" sz="3900" dirty="0" err="1"/>
              <a:t>Kalung</a:t>
            </a:r>
            <a:r>
              <a:rPr lang="en-US" sz="3900" dirty="0"/>
              <a:t> </a:t>
            </a:r>
            <a:r>
              <a:rPr lang="en-US" sz="3900" dirty="0" err="1"/>
              <a:t>zong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aa</a:t>
            </a:r>
            <a:r>
              <a:rPr lang="en-US" sz="3900" dirty="0"/>
              <a:t> </a:t>
            </a:r>
            <a:r>
              <a:rPr lang="en-US" sz="3900" dirty="0" err="1"/>
              <a:t>thleng</a:t>
            </a:r>
            <a:r>
              <a:rPr lang="en-US" sz="3900" dirty="0"/>
              <a:t> </a:t>
            </a:r>
            <a:r>
              <a:rPr lang="en-US" sz="3900" dirty="0" err="1"/>
              <a:t>dih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Ka </a:t>
            </a:r>
            <a:r>
              <a:rPr lang="en-US" sz="3900" dirty="0" err="1"/>
              <a:t>lungchung</a:t>
            </a:r>
            <a:r>
              <a:rPr lang="en-US" sz="3900" dirty="0"/>
              <a:t>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a rung </a:t>
            </a:r>
            <a:r>
              <a:rPr lang="en-US" sz="3900" dirty="0" err="1"/>
              <a:t>tum</a:t>
            </a:r>
            <a:r>
              <a:rPr lang="en-US" sz="3900" dirty="0"/>
              <a:t> ka </a:t>
            </a:r>
            <a:r>
              <a:rPr lang="en-US" sz="3900" dirty="0" err="1"/>
              <a:t>tein</a:t>
            </a:r>
            <a:r>
              <a:rPr lang="en-US" sz="3900" dirty="0"/>
              <a:t>, Ka lung ah </a:t>
            </a:r>
            <a:r>
              <a:rPr lang="en-US" sz="3900" dirty="0" err="1"/>
              <a:t>ceunak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</a:t>
            </a:r>
            <a:r>
              <a:rPr lang="en-US" sz="3900" dirty="0" err="1"/>
              <a:t>tlung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8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ka lung </a:t>
            </a:r>
            <a:r>
              <a:rPr lang="en-US" sz="3900" dirty="0" err="1"/>
              <a:t>chungah</a:t>
            </a:r>
            <a:r>
              <a:rPr lang="en-US" sz="3900" dirty="0"/>
              <a:t> (</a:t>
            </a:r>
            <a:r>
              <a:rPr lang="en-US" sz="3900" dirty="0" err="1"/>
              <a:t>chungah</a:t>
            </a:r>
            <a:r>
              <a:rPr lang="en-US" sz="3900" dirty="0"/>
              <a:t>) a rung </a:t>
            </a:r>
            <a:r>
              <a:rPr lang="en-US" sz="3900" dirty="0" err="1"/>
              <a:t>luh</a:t>
            </a:r>
            <a:r>
              <a:rPr lang="en-US" sz="3900" dirty="0"/>
              <a:t> a um </a:t>
            </a:r>
            <a:r>
              <a:rPr lang="en-US" sz="3900" dirty="0" err="1"/>
              <a:t>hnuah</a:t>
            </a:r>
            <a:r>
              <a:rPr lang="en-US" sz="3900" dirty="0"/>
              <a:t> </a:t>
            </a:r>
            <a:r>
              <a:rPr lang="en-US" sz="3900" dirty="0" err="1"/>
              <a:t>cun</a:t>
            </a:r>
            <a:r>
              <a:rPr lang="en-US" sz="3900" dirty="0"/>
              <a:t> (ah </a:t>
            </a:r>
            <a:r>
              <a:rPr lang="en-US" sz="3900" dirty="0" err="1"/>
              <a:t>cun</a:t>
            </a:r>
            <a:r>
              <a:rPr lang="en-US" sz="3900" dirty="0"/>
              <a:t>) </a:t>
            </a:r>
            <a:r>
              <a:rPr lang="en-US" sz="3900" dirty="0" err="1"/>
              <a:t>Tilian</a:t>
            </a:r>
            <a:r>
              <a:rPr lang="en-US" sz="3900" dirty="0"/>
              <a:t> </a:t>
            </a:r>
            <a:r>
              <a:rPr lang="en-US" sz="3900" dirty="0" err="1"/>
              <a:t>thawng</a:t>
            </a:r>
            <a:r>
              <a:rPr lang="en-US" sz="3900" dirty="0"/>
              <a:t> </a:t>
            </a:r>
            <a:r>
              <a:rPr lang="en-US" sz="3900" dirty="0" err="1"/>
              <a:t>bantukin</a:t>
            </a:r>
            <a:r>
              <a:rPr lang="en-US" sz="3900" dirty="0"/>
              <a:t> ka </a:t>
            </a:r>
            <a:r>
              <a:rPr lang="en-US" sz="3900" dirty="0" err="1"/>
              <a:t>lungchungah</a:t>
            </a:r>
            <a:r>
              <a:rPr lang="en-US" sz="3900" dirty="0"/>
              <a:t> </a:t>
            </a:r>
            <a:r>
              <a:rPr lang="en-US" sz="3900" dirty="0" err="1"/>
              <a:t>ceunak</a:t>
            </a:r>
            <a:r>
              <a:rPr lang="en-US" sz="3900" dirty="0"/>
              <a:t> </a:t>
            </a:r>
            <a:r>
              <a:rPr lang="en-US" sz="3900" dirty="0" err="1"/>
              <a:t>Chikkhat</a:t>
            </a:r>
            <a:r>
              <a:rPr lang="en-US" sz="3900" dirty="0"/>
              <a:t> ah ka lung </a:t>
            </a:r>
            <a:r>
              <a:rPr lang="en-US" sz="3900" dirty="0" err="1"/>
              <a:t>kha</a:t>
            </a:r>
            <a:r>
              <a:rPr lang="en-US" sz="3900" dirty="0"/>
              <a:t> a </a:t>
            </a:r>
            <a:r>
              <a:rPr lang="en-US" sz="3900" dirty="0" err="1"/>
              <a:t>ceu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8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Ka lung </a:t>
            </a:r>
            <a:r>
              <a:rPr lang="en-US" sz="3900" dirty="0" err="1"/>
              <a:t>chung</a:t>
            </a:r>
            <a:r>
              <a:rPr lang="en-US" sz="3900" dirty="0"/>
              <a:t>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a rung </a:t>
            </a:r>
            <a:r>
              <a:rPr lang="en-US" sz="3900" dirty="0" err="1"/>
              <a:t>luh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 </a:t>
            </a:r>
            <a:r>
              <a:rPr lang="en-US" sz="3900" dirty="0" err="1"/>
              <a:t>cun</a:t>
            </a:r>
            <a:r>
              <a:rPr lang="en-US" sz="3900" dirty="0"/>
              <a:t>, </a:t>
            </a:r>
            <a:r>
              <a:rPr lang="en-US" sz="3900" dirty="0" err="1"/>
              <a:t>Holh</a:t>
            </a:r>
            <a:r>
              <a:rPr lang="en-US" sz="3900" dirty="0"/>
              <a:t> </a:t>
            </a:r>
            <a:r>
              <a:rPr lang="en-US" sz="3900" dirty="0" err="1"/>
              <a:t>tha</a:t>
            </a:r>
            <a:r>
              <a:rPr lang="en-US" sz="3900" dirty="0"/>
              <a:t> </a:t>
            </a:r>
            <a:r>
              <a:rPr lang="en-US" sz="3900" dirty="0" err="1"/>
              <a:t>lawng</a:t>
            </a:r>
            <a:r>
              <a:rPr lang="en-US" sz="3900" dirty="0"/>
              <a:t> ka </a:t>
            </a:r>
            <a:r>
              <a:rPr lang="en-US" sz="3900" dirty="0" err="1"/>
              <a:t>chim</a:t>
            </a:r>
            <a:r>
              <a:rPr lang="en-US" sz="3900" dirty="0"/>
              <a:t> </a:t>
            </a:r>
            <a:r>
              <a:rPr lang="en-US" sz="3900" dirty="0" err="1"/>
              <a:t>khawh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Ka </a:t>
            </a:r>
            <a:r>
              <a:rPr lang="en-US" sz="3900" dirty="0" err="1"/>
              <a:t>lungchung</a:t>
            </a:r>
            <a:r>
              <a:rPr lang="en-US" sz="3900" dirty="0"/>
              <a:t>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a rung </a:t>
            </a:r>
            <a:r>
              <a:rPr lang="en-US" sz="3900" dirty="0" err="1"/>
              <a:t>luh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 </a:t>
            </a:r>
            <a:r>
              <a:rPr lang="en-US" sz="3900" dirty="0" err="1"/>
              <a:t>cun</a:t>
            </a:r>
            <a:r>
              <a:rPr lang="en-US" sz="3900" dirty="0"/>
              <a:t>, Ka </a:t>
            </a:r>
            <a:r>
              <a:rPr lang="en-US" sz="3900" dirty="0" err="1"/>
              <a:t>sualnak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 a </a:t>
            </a:r>
            <a:r>
              <a:rPr lang="en-US" sz="3900" dirty="0" err="1"/>
              <a:t>tawl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8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ka lung </a:t>
            </a:r>
            <a:r>
              <a:rPr lang="en-US" sz="3900" dirty="0" err="1"/>
              <a:t>chungah</a:t>
            </a:r>
            <a:r>
              <a:rPr lang="en-US" sz="3900" dirty="0"/>
              <a:t> (</a:t>
            </a:r>
            <a:r>
              <a:rPr lang="en-US" sz="3900" dirty="0" err="1"/>
              <a:t>chungah</a:t>
            </a:r>
            <a:r>
              <a:rPr lang="en-US" sz="3900" dirty="0"/>
              <a:t>) a rung </a:t>
            </a:r>
            <a:r>
              <a:rPr lang="en-US" sz="3900" dirty="0" err="1"/>
              <a:t>luh</a:t>
            </a:r>
            <a:r>
              <a:rPr lang="en-US" sz="3900" dirty="0"/>
              <a:t> a um </a:t>
            </a:r>
            <a:r>
              <a:rPr lang="en-US" sz="3900" dirty="0" err="1"/>
              <a:t>hnuah</a:t>
            </a:r>
            <a:r>
              <a:rPr lang="en-US" sz="3900" dirty="0"/>
              <a:t> </a:t>
            </a:r>
            <a:r>
              <a:rPr lang="en-US" sz="3900" dirty="0" err="1"/>
              <a:t>cun</a:t>
            </a:r>
            <a:r>
              <a:rPr lang="en-US" sz="3900" dirty="0"/>
              <a:t> (ah </a:t>
            </a:r>
            <a:r>
              <a:rPr lang="en-US" sz="3900" dirty="0" err="1"/>
              <a:t>cun</a:t>
            </a:r>
            <a:r>
              <a:rPr lang="en-US" sz="3900" dirty="0"/>
              <a:t>) </a:t>
            </a:r>
            <a:r>
              <a:rPr lang="en-US" sz="3900" dirty="0" err="1"/>
              <a:t>Tilian</a:t>
            </a:r>
            <a:r>
              <a:rPr lang="en-US" sz="3900" dirty="0"/>
              <a:t> </a:t>
            </a:r>
            <a:r>
              <a:rPr lang="en-US" sz="3900" dirty="0" err="1"/>
              <a:t>thawng</a:t>
            </a:r>
            <a:r>
              <a:rPr lang="en-US" sz="3900" dirty="0"/>
              <a:t> </a:t>
            </a:r>
            <a:r>
              <a:rPr lang="en-US" sz="3900" dirty="0" err="1"/>
              <a:t>bantukin</a:t>
            </a:r>
            <a:r>
              <a:rPr lang="en-US" sz="3900" dirty="0"/>
              <a:t> ka </a:t>
            </a:r>
            <a:r>
              <a:rPr lang="en-US" sz="3900" dirty="0" err="1"/>
              <a:t>lungchungah</a:t>
            </a:r>
            <a:r>
              <a:rPr lang="en-US" sz="3900" dirty="0"/>
              <a:t> </a:t>
            </a:r>
            <a:r>
              <a:rPr lang="en-US" sz="3900" dirty="0" err="1"/>
              <a:t>ceunak</a:t>
            </a:r>
            <a:r>
              <a:rPr lang="en-US" sz="3900" dirty="0"/>
              <a:t> </a:t>
            </a:r>
            <a:r>
              <a:rPr lang="en-US" sz="3900" dirty="0" err="1"/>
              <a:t>Chikkhat</a:t>
            </a:r>
            <a:r>
              <a:rPr lang="en-US" sz="3900" dirty="0"/>
              <a:t> ah ka lung </a:t>
            </a:r>
            <a:r>
              <a:rPr lang="en-US" sz="3900" dirty="0" err="1"/>
              <a:t>kha</a:t>
            </a:r>
            <a:r>
              <a:rPr lang="en-US" sz="3900" dirty="0"/>
              <a:t> a </a:t>
            </a:r>
            <a:r>
              <a:rPr lang="en-US" sz="3900" dirty="0" err="1"/>
              <a:t>ceu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8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Ka </a:t>
            </a:r>
            <a:r>
              <a:rPr lang="en-US" sz="3900" dirty="0" err="1"/>
              <a:t>lungchung</a:t>
            </a:r>
            <a:r>
              <a:rPr lang="en-US" sz="3900" dirty="0"/>
              <a:t>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a rung </a:t>
            </a:r>
            <a:r>
              <a:rPr lang="en-US" sz="3900" dirty="0" err="1"/>
              <a:t>luh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 </a:t>
            </a:r>
            <a:r>
              <a:rPr lang="en-US" sz="3900" dirty="0" err="1"/>
              <a:t>cun</a:t>
            </a:r>
            <a:r>
              <a:rPr lang="en-US" sz="3900" dirty="0"/>
              <a:t>, </a:t>
            </a:r>
            <a:r>
              <a:rPr lang="en-US" sz="3900" dirty="0" err="1"/>
              <a:t>Zumh</a:t>
            </a:r>
            <a:r>
              <a:rPr lang="en-US" sz="3900" dirty="0"/>
              <a:t> </a:t>
            </a:r>
            <a:r>
              <a:rPr lang="en-US" sz="3900" dirty="0" err="1"/>
              <a:t>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</a:t>
            </a:r>
            <a:r>
              <a:rPr lang="en-US" sz="3900" dirty="0" err="1"/>
              <a:t>fek</a:t>
            </a:r>
            <a:r>
              <a:rPr lang="en-US" sz="3900" dirty="0"/>
              <a:t> </a:t>
            </a:r>
            <a:r>
              <a:rPr lang="en-US" sz="3900" dirty="0" err="1"/>
              <a:t>bik</a:t>
            </a:r>
            <a:r>
              <a:rPr lang="en-US" sz="3900" dirty="0"/>
              <a:t> ka </a:t>
            </a:r>
            <a:r>
              <a:rPr lang="en-US" sz="3900" dirty="0" err="1"/>
              <a:t>hmuh</a:t>
            </a:r>
            <a:r>
              <a:rPr lang="en-US" sz="3900" dirty="0"/>
              <a:t>, Ka </a:t>
            </a:r>
            <a:r>
              <a:rPr lang="en-US" sz="3900" dirty="0" err="1"/>
              <a:t>lungchung</a:t>
            </a:r>
            <a:r>
              <a:rPr lang="en-US" sz="3900" dirty="0"/>
              <a:t>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um </a:t>
            </a:r>
            <a:r>
              <a:rPr lang="en-US" sz="3900" dirty="0" err="1"/>
              <a:t>ngai</a:t>
            </a:r>
            <a:r>
              <a:rPr lang="en-US" sz="3900" dirty="0"/>
              <a:t> </a:t>
            </a:r>
            <a:r>
              <a:rPr lang="en-US" sz="3900" dirty="0" err="1"/>
              <a:t>ahcun</a:t>
            </a:r>
            <a:r>
              <a:rPr lang="en-US" sz="3900" dirty="0"/>
              <a:t>, </a:t>
            </a:r>
            <a:r>
              <a:rPr lang="en-US" sz="3900" dirty="0" err="1"/>
              <a:t>Zumh</a:t>
            </a:r>
            <a:r>
              <a:rPr lang="en-US" sz="3900" dirty="0"/>
              <a:t> </a:t>
            </a:r>
            <a:r>
              <a:rPr lang="en-US" sz="3900" dirty="0" err="1"/>
              <a:t>sualnak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 a lo </a:t>
            </a:r>
            <a:r>
              <a:rPr lang="en-US" sz="3900" dirty="0" err="1"/>
              <a:t>cang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8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ka lung </a:t>
            </a:r>
            <a:r>
              <a:rPr lang="en-US" sz="3900" dirty="0" err="1"/>
              <a:t>chungah</a:t>
            </a:r>
            <a:r>
              <a:rPr lang="en-US" sz="3900" dirty="0"/>
              <a:t> (</a:t>
            </a:r>
            <a:r>
              <a:rPr lang="en-US" sz="3900" dirty="0" err="1"/>
              <a:t>chungah</a:t>
            </a:r>
            <a:r>
              <a:rPr lang="en-US" sz="3900" dirty="0"/>
              <a:t>) a rung </a:t>
            </a:r>
            <a:r>
              <a:rPr lang="en-US" sz="3900" dirty="0" err="1"/>
              <a:t>luh</a:t>
            </a:r>
            <a:r>
              <a:rPr lang="en-US" sz="3900" dirty="0"/>
              <a:t> a um </a:t>
            </a:r>
            <a:r>
              <a:rPr lang="en-US" sz="3900" dirty="0" err="1"/>
              <a:t>hnuah</a:t>
            </a:r>
            <a:r>
              <a:rPr lang="en-US" sz="3900" dirty="0"/>
              <a:t> </a:t>
            </a:r>
            <a:r>
              <a:rPr lang="en-US" sz="3900" dirty="0" err="1"/>
              <a:t>cun</a:t>
            </a:r>
            <a:r>
              <a:rPr lang="en-US" sz="3900" dirty="0"/>
              <a:t> (ah </a:t>
            </a:r>
            <a:r>
              <a:rPr lang="en-US" sz="3900" dirty="0" err="1"/>
              <a:t>cun</a:t>
            </a:r>
            <a:r>
              <a:rPr lang="en-US" sz="3900" dirty="0"/>
              <a:t>) </a:t>
            </a:r>
            <a:r>
              <a:rPr lang="en-US" sz="3900" dirty="0" err="1"/>
              <a:t>Tilian</a:t>
            </a:r>
            <a:r>
              <a:rPr lang="en-US" sz="3900" dirty="0"/>
              <a:t> </a:t>
            </a:r>
            <a:r>
              <a:rPr lang="en-US" sz="3900" dirty="0" err="1"/>
              <a:t>thawng</a:t>
            </a:r>
            <a:r>
              <a:rPr lang="en-US" sz="3900" dirty="0"/>
              <a:t> </a:t>
            </a:r>
            <a:r>
              <a:rPr lang="en-US" sz="3900" dirty="0" err="1"/>
              <a:t>bantukin</a:t>
            </a:r>
            <a:r>
              <a:rPr lang="en-US" sz="3900" dirty="0"/>
              <a:t> ka </a:t>
            </a:r>
            <a:r>
              <a:rPr lang="en-US" sz="3900" dirty="0" err="1"/>
              <a:t>lungchungah</a:t>
            </a:r>
            <a:r>
              <a:rPr lang="en-US" sz="3900" dirty="0"/>
              <a:t> </a:t>
            </a:r>
            <a:r>
              <a:rPr lang="en-US" sz="3900" dirty="0" err="1"/>
              <a:t>ceunak</a:t>
            </a:r>
            <a:r>
              <a:rPr lang="en-US" sz="3900" dirty="0"/>
              <a:t> </a:t>
            </a:r>
            <a:r>
              <a:rPr lang="en-US" sz="3900" dirty="0" err="1"/>
              <a:t>Chikkhat</a:t>
            </a:r>
            <a:r>
              <a:rPr lang="en-US" sz="3900" dirty="0"/>
              <a:t> ah ka lung </a:t>
            </a:r>
            <a:r>
              <a:rPr lang="en-US" sz="3900" dirty="0" err="1"/>
              <a:t>kha</a:t>
            </a:r>
            <a:r>
              <a:rPr lang="en-US" sz="3900" dirty="0"/>
              <a:t> a </a:t>
            </a:r>
            <a:r>
              <a:rPr lang="en-US" sz="3900" dirty="0" err="1"/>
              <a:t>ceu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8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ka </a:t>
            </a:r>
            <a:r>
              <a:rPr lang="en-US" sz="3900" dirty="0" err="1"/>
              <a:t>lungthin</a:t>
            </a:r>
            <a:r>
              <a:rPr lang="en-US" sz="3900" dirty="0"/>
              <a:t> </a:t>
            </a:r>
            <a:r>
              <a:rPr lang="en-US" sz="3900" dirty="0" err="1"/>
              <a:t>chungah</a:t>
            </a:r>
            <a:r>
              <a:rPr lang="en-US" sz="3900" dirty="0"/>
              <a:t> a um </a:t>
            </a:r>
            <a:r>
              <a:rPr lang="en-US" sz="3900" dirty="0" err="1"/>
              <a:t>tikah</a:t>
            </a:r>
            <a:r>
              <a:rPr lang="en-US" sz="3900" dirty="0"/>
              <a:t> </a:t>
            </a:r>
            <a:r>
              <a:rPr lang="en-US" sz="3900" dirty="0" err="1"/>
              <a:t>Thihnak</a:t>
            </a:r>
            <a:r>
              <a:rPr lang="en-US" sz="3900" dirty="0"/>
              <a:t> </a:t>
            </a:r>
            <a:r>
              <a:rPr lang="en-US" sz="3900" dirty="0" err="1"/>
              <a:t>mui</a:t>
            </a:r>
            <a:r>
              <a:rPr lang="en-US" sz="3900" dirty="0"/>
              <a:t> </a:t>
            </a:r>
            <a:r>
              <a:rPr lang="en-US" sz="3900" dirty="0" err="1"/>
              <a:t>chung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</a:t>
            </a:r>
            <a:r>
              <a:rPr lang="en-US" sz="3900" dirty="0" err="1"/>
              <a:t>ceu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.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ka </a:t>
            </a:r>
            <a:r>
              <a:rPr lang="en-US" sz="3900" dirty="0" err="1"/>
              <a:t>lungthin</a:t>
            </a:r>
            <a:r>
              <a:rPr lang="en-US" sz="3900" dirty="0"/>
              <a:t> </a:t>
            </a:r>
            <a:r>
              <a:rPr lang="en-US" sz="3900" dirty="0" err="1"/>
              <a:t>chungah</a:t>
            </a:r>
            <a:r>
              <a:rPr lang="en-US" sz="3900" dirty="0"/>
              <a:t> a um </a:t>
            </a:r>
            <a:r>
              <a:rPr lang="en-US" sz="3900" dirty="0" err="1"/>
              <a:t>tikah</a:t>
            </a:r>
            <a:r>
              <a:rPr lang="en-US" sz="3900" dirty="0"/>
              <a:t>, </a:t>
            </a:r>
            <a:r>
              <a:rPr lang="en-US" sz="3900" dirty="0" err="1"/>
              <a:t>Khua</a:t>
            </a:r>
            <a:r>
              <a:rPr lang="en-US" sz="3900" dirty="0"/>
              <a:t> </a:t>
            </a:r>
            <a:r>
              <a:rPr lang="en-US" sz="3900" dirty="0" err="1"/>
              <a:t>tha</a:t>
            </a:r>
            <a:r>
              <a:rPr lang="en-US" sz="3900" dirty="0"/>
              <a:t> </a:t>
            </a:r>
            <a:r>
              <a:rPr lang="en-US" sz="3900" dirty="0" err="1"/>
              <a:t>innka</a:t>
            </a:r>
            <a:r>
              <a:rPr lang="en-US" sz="3900" dirty="0"/>
              <a:t> ka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colh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8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ka lung </a:t>
            </a:r>
            <a:r>
              <a:rPr lang="en-US" sz="3900" dirty="0" err="1"/>
              <a:t>chungah</a:t>
            </a:r>
            <a:r>
              <a:rPr lang="en-US" sz="3900" dirty="0"/>
              <a:t> (</a:t>
            </a:r>
            <a:r>
              <a:rPr lang="en-US" sz="3900" dirty="0" err="1"/>
              <a:t>chungah</a:t>
            </a:r>
            <a:r>
              <a:rPr lang="en-US" sz="3900" dirty="0"/>
              <a:t>) a rung </a:t>
            </a:r>
            <a:r>
              <a:rPr lang="en-US" sz="3900" dirty="0" err="1"/>
              <a:t>luh</a:t>
            </a:r>
            <a:r>
              <a:rPr lang="en-US" sz="3900" dirty="0"/>
              <a:t> a um </a:t>
            </a:r>
            <a:r>
              <a:rPr lang="en-US" sz="3900" dirty="0" err="1"/>
              <a:t>hnuah</a:t>
            </a:r>
            <a:r>
              <a:rPr lang="en-US" sz="3900" dirty="0"/>
              <a:t> </a:t>
            </a:r>
            <a:r>
              <a:rPr lang="en-US" sz="3900" dirty="0" err="1"/>
              <a:t>cun</a:t>
            </a:r>
            <a:r>
              <a:rPr lang="en-US" sz="3900" dirty="0"/>
              <a:t> (ah </a:t>
            </a:r>
            <a:r>
              <a:rPr lang="en-US" sz="3900" dirty="0" err="1"/>
              <a:t>cun</a:t>
            </a:r>
            <a:r>
              <a:rPr lang="en-US" sz="3900" dirty="0"/>
              <a:t>) </a:t>
            </a:r>
            <a:r>
              <a:rPr lang="en-US" sz="3900" dirty="0" err="1"/>
              <a:t>Tilian</a:t>
            </a:r>
            <a:r>
              <a:rPr lang="en-US" sz="3900" dirty="0"/>
              <a:t> </a:t>
            </a:r>
            <a:r>
              <a:rPr lang="en-US" sz="3900" dirty="0" err="1"/>
              <a:t>thawng</a:t>
            </a:r>
            <a:r>
              <a:rPr lang="en-US" sz="3900" dirty="0"/>
              <a:t> </a:t>
            </a:r>
            <a:r>
              <a:rPr lang="en-US" sz="3900" dirty="0" err="1"/>
              <a:t>bantukin</a:t>
            </a:r>
            <a:r>
              <a:rPr lang="en-US" sz="3900" dirty="0"/>
              <a:t> ka </a:t>
            </a:r>
            <a:r>
              <a:rPr lang="en-US" sz="3900" dirty="0" err="1"/>
              <a:t>lungchungah</a:t>
            </a:r>
            <a:r>
              <a:rPr lang="en-US" sz="3900" dirty="0"/>
              <a:t> </a:t>
            </a:r>
            <a:r>
              <a:rPr lang="en-US" sz="3900" dirty="0" err="1"/>
              <a:t>ceunak</a:t>
            </a:r>
            <a:r>
              <a:rPr lang="en-US" sz="3900" dirty="0"/>
              <a:t> </a:t>
            </a:r>
            <a:r>
              <a:rPr lang="en-US" sz="3900" dirty="0" err="1"/>
              <a:t>Chikkhat</a:t>
            </a:r>
            <a:r>
              <a:rPr lang="en-US" sz="3900" dirty="0"/>
              <a:t> ah ka lung </a:t>
            </a:r>
            <a:r>
              <a:rPr lang="en-US" sz="3900" dirty="0" err="1"/>
              <a:t>kha</a:t>
            </a:r>
            <a:r>
              <a:rPr lang="en-US" sz="3900" dirty="0"/>
              <a:t> a </a:t>
            </a:r>
            <a:r>
              <a:rPr lang="en-US" sz="3900" dirty="0" err="1"/>
              <a:t>ceu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8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28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347. JESUH, KA THLARAU DAWTU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F</a:t>
            </a:r>
          </a:p>
        </p:txBody>
      </p:sp>
    </p:spTree>
  </p:cSld>
  <p:clrMapOvr>
    <a:masterClrMapping/>
  </p:clrMapOvr>
</p:sld>
</file>

<file path=ppt/slides/slide28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Jesuh</a:t>
            </a:r>
            <a:r>
              <a:rPr lang="en-US" sz="3900" dirty="0"/>
              <a:t>, ka </a:t>
            </a:r>
            <a:r>
              <a:rPr lang="en-US" sz="3900" dirty="0" err="1"/>
              <a:t>thlarau</a:t>
            </a:r>
            <a:r>
              <a:rPr lang="en-US" sz="3900" dirty="0"/>
              <a:t> </a:t>
            </a:r>
            <a:r>
              <a:rPr lang="en-US" sz="3900" dirty="0" err="1"/>
              <a:t>dawtu</a:t>
            </a:r>
            <a:r>
              <a:rPr lang="en-US" sz="3900" dirty="0"/>
              <a:t>, Na </a:t>
            </a:r>
            <a:r>
              <a:rPr lang="en-US" sz="3900" dirty="0" err="1"/>
              <a:t>sinah</a:t>
            </a:r>
            <a:r>
              <a:rPr lang="en-US" sz="3900" dirty="0"/>
              <a:t> ka </a:t>
            </a:r>
            <a:r>
              <a:rPr lang="en-US" sz="3900" dirty="0" err="1"/>
              <a:t>zuanter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Tilian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 ka </a:t>
            </a:r>
            <a:r>
              <a:rPr lang="en-US" sz="3900" dirty="0" err="1"/>
              <a:t>tlun</a:t>
            </a:r>
            <a:r>
              <a:rPr lang="en-US" sz="3900" dirty="0"/>
              <a:t> </a:t>
            </a:r>
            <a:r>
              <a:rPr lang="en-US" sz="3900" dirty="0" err="1"/>
              <a:t>hnawh</a:t>
            </a:r>
            <a:r>
              <a:rPr lang="en-US" sz="3900" dirty="0"/>
              <a:t> </a:t>
            </a:r>
            <a:r>
              <a:rPr lang="en-US" sz="3900" dirty="0" err="1"/>
              <a:t>Thlitu</a:t>
            </a:r>
            <a:r>
              <a:rPr lang="en-US" sz="3900" dirty="0"/>
              <a:t> </a:t>
            </a:r>
            <a:r>
              <a:rPr lang="en-US" sz="3900" dirty="0" err="1"/>
              <a:t>hrang</a:t>
            </a:r>
            <a:r>
              <a:rPr lang="en-US" sz="3900" dirty="0"/>
              <a:t> a tam </a:t>
            </a:r>
            <a:r>
              <a:rPr lang="en-US" sz="3900" dirty="0" err="1"/>
              <a:t>caah</a:t>
            </a:r>
            <a:r>
              <a:rPr lang="en-US" sz="3900" dirty="0"/>
              <a:t>, Ka </a:t>
            </a:r>
            <a:r>
              <a:rPr lang="en-US" sz="3900" dirty="0" err="1"/>
              <a:t>Khamhbawi</a:t>
            </a:r>
            <a:r>
              <a:rPr lang="en-US" sz="3900" dirty="0"/>
              <a:t> ka </a:t>
            </a:r>
            <a:r>
              <a:rPr lang="en-US" sz="3900" dirty="0" err="1"/>
              <a:t>huppheng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Thlitu</a:t>
            </a:r>
            <a:r>
              <a:rPr lang="en-US" sz="3900" dirty="0"/>
              <a:t> </a:t>
            </a:r>
            <a:r>
              <a:rPr lang="en-US" sz="3900" dirty="0" err="1"/>
              <a:t>hrang</a:t>
            </a:r>
            <a:r>
              <a:rPr lang="en-US" sz="3900" dirty="0"/>
              <a:t> a </a:t>
            </a:r>
            <a:r>
              <a:rPr lang="en-US" sz="3900" dirty="0" err="1"/>
              <a:t>dih</a:t>
            </a:r>
            <a:r>
              <a:rPr lang="en-US" sz="3900" dirty="0"/>
              <a:t> </a:t>
            </a:r>
            <a:r>
              <a:rPr lang="en-US" sz="3900" dirty="0" err="1"/>
              <a:t>hlan</a:t>
            </a:r>
            <a:r>
              <a:rPr lang="en-US" sz="3900" dirty="0"/>
              <a:t> </a:t>
            </a:r>
            <a:r>
              <a:rPr lang="en-US" sz="3900" dirty="0" err="1"/>
              <a:t>tiang</a:t>
            </a:r>
            <a:r>
              <a:rPr lang="en-US" sz="3900" dirty="0"/>
              <a:t>, Ka </a:t>
            </a:r>
            <a:r>
              <a:rPr lang="en-US" sz="3900" dirty="0" err="1"/>
              <a:t>thlarau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luhter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thladem</a:t>
            </a:r>
            <a:r>
              <a:rPr lang="en-US" sz="3900" dirty="0"/>
              <a:t> a </a:t>
            </a:r>
            <a:r>
              <a:rPr lang="en-US" sz="3900" dirty="0" err="1"/>
              <a:t>tangah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8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444185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600" dirty="0"/>
              <a:t>2. A </a:t>
            </a:r>
            <a:r>
              <a:rPr lang="en-US" sz="3600" dirty="0" err="1"/>
              <a:t>bawm</a:t>
            </a:r>
            <a:r>
              <a:rPr lang="en-US" sz="3600" dirty="0"/>
              <a:t> </a:t>
            </a:r>
            <a:r>
              <a:rPr lang="en-US" sz="3600" dirty="0" err="1"/>
              <a:t>thiam</a:t>
            </a:r>
            <a:r>
              <a:rPr lang="en-US" sz="3600" dirty="0"/>
              <a:t> </a:t>
            </a:r>
            <a:r>
              <a:rPr lang="en-US" sz="3600" dirty="0" err="1"/>
              <a:t>midang</a:t>
            </a:r>
            <a:r>
              <a:rPr lang="en-US" sz="3600" dirty="0"/>
              <a:t> um lo, Nang </a:t>
            </a:r>
            <a:r>
              <a:rPr lang="en-US" sz="3600" dirty="0" err="1"/>
              <a:t>lawng</a:t>
            </a:r>
            <a:r>
              <a:rPr lang="en-US" sz="3600" dirty="0"/>
              <a:t> ka </a:t>
            </a:r>
            <a:r>
              <a:rPr lang="en-US" sz="3600" dirty="0" err="1"/>
              <a:t>thlarau</a:t>
            </a:r>
            <a:r>
              <a:rPr lang="en-US" sz="3600" dirty="0"/>
              <a:t> </a:t>
            </a:r>
            <a:r>
              <a:rPr lang="en-US" sz="3600" dirty="0" err="1"/>
              <a:t>khamh</a:t>
            </a:r>
            <a:r>
              <a:rPr lang="en-US" sz="3600" dirty="0"/>
              <a:t> </a:t>
            </a:r>
            <a:r>
              <a:rPr lang="en-US" sz="3600" dirty="0" err="1"/>
              <a:t>kho</a:t>
            </a:r>
            <a:r>
              <a:rPr lang="en-US" sz="3600" dirty="0"/>
              <a:t>, </a:t>
            </a:r>
            <a:r>
              <a:rPr lang="en-US" sz="3600" dirty="0" err="1"/>
              <a:t>Keimah</a:t>
            </a:r>
            <a:r>
              <a:rPr lang="en-US" sz="3600" dirty="0"/>
              <a:t> </a:t>
            </a:r>
            <a:r>
              <a:rPr lang="en-US" sz="3600" dirty="0" err="1"/>
              <a:t>kha</a:t>
            </a:r>
            <a:r>
              <a:rPr lang="en-US" sz="3600" dirty="0"/>
              <a:t> ka </a:t>
            </a:r>
            <a:r>
              <a:rPr lang="en-US" sz="3600" dirty="0" err="1"/>
              <a:t>khamh</a:t>
            </a:r>
            <a:r>
              <a:rPr lang="en-US" sz="3600" dirty="0"/>
              <a:t> </a:t>
            </a:r>
            <a:r>
              <a:rPr lang="en-US" sz="3600" dirty="0" err="1"/>
              <a:t>rih</a:t>
            </a:r>
            <a:r>
              <a:rPr lang="en-US" sz="3600" dirty="0"/>
              <a:t> </a:t>
            </a:r>
            <a:r>
              <a:rPr lang="en-US" sz="3600" dirty="0" err="1"/>
              <a:t>tuah</a:t>
            </a:r>
            <a:r>
              <a:rPr lang="en-US" sz="3600" dirty="0"/>
              <a:t>, Ka </a:t>
            </a:r>
            <a:r>
              <a:rPr lang="en-US" sz="3600" dirty="0" err="1"/>
              <a:t>bawm</a:t>
            </a:r>
            <a:r>
              <a:rPr lang="en-US" sz="3600" dirty="0"/>
              <a:t> </a:t>
            </a:r>
            <a:r>
              <a:rPr lang="en-US" sz="3600" dirty="0" err="1"/>
              <a:t>ko</a:t>
            </a:r>
            <a:r>
              <a:rPr lang="en-US" sz="3600" dirty="0"/>
              <a:t>, ka </a:t>
            </a:r>
            <a:r>
              <a:rPr lang="en-US" sz="3600" dirty="0" err="1"/>
              <a:t>chia</a:t>
            </a:r>
            <a:r>
              <a:rPr lang="en-US" sz="3600" dirty="0"/>
              <a:t> </a:t>
            </a:r>
            <a:r>
              <a:rPr lang="en-US" sz="3600" dirty="0" err="1"/>
              <a:t>ta</a:t>
            </a:r>
            <a:r>
              <a:rPr lang="en-US" sz="3600" dirty="0"/>
              <a:t> </a:t>
            </a:r>
            <a:r>
              <a:rPr lang="en-US" sz="3600" dirty="0" err="1"/>
              <a:t>hlah</a:t>
            </a:r>
            <a:r>
              <a:rPr lang="en-US" sz="3600" dirty="0"/>
              <a:t>, </a:t>
            </a:r>
            <a:r>
              <a:rPr lang="en-US" sz="3600" dirty="0" err="1"/>
              <a:t>Nangmah</a:t>
            </a:r>
            <a:r>
              <a:rPr lang="en-US" sz="3600" dirty="0"/>
              <a:t> </a:t>
            </a:r>
            <a:r>
              <a:rPr lang="en-US" sz="3600" dirty="0" err="1"/>
              <a:t>lawng</a:t>
            </a:r>
            <a:r>
              <a:rPr lang="en-US" sz="3600" dirty="0"/>
              <a:t> </a:t>
            </a:r>
            <a:r>
              <a:rPr lang="en-US" sz="3600" dirty="0" err="1"/>
              <a:t>keimah</a:t>
            </a:r>
            <a:r>
              <a:rPr lang="en-US" sz="3600" dirty="0"/>
              <a:t> </a:t>
            </a:r>
            <a:r>
              <a:rPr lang="en-US" sz="3600" dirty="0" err="1"/>
              <a:t>zum</a:t>
            </a:r>
            <a:r>
              <a:rPr lang="en-US" sz="3600" dirty="0"/>
              <a:t> </a:t>
            </a:r>
            <a:r>
              <a:rPr lang="en-US" sz="3600" dirty="0" err="1"/>
              <a:t>ko</a:t>
            </a:r>
            <a:r>
              <a:rPr lang="en-US" sz="3600" dirty="0"/>
              <a:t>, </a:t>
            </a:r>
            <a:r>
              <a:rPr lang="en-US" sz="3600" dirty="0" err="1"/>
              <a:t>Nangmah</a:t>
            </a:r>
            <a:r>
              <a:rPr lang="en-US" sz="3600" dirty="0"/>
              <a:t> </a:t>
            </a:r>
            <a:r>
              <a:rPr lang="en-US" sz="3600" dirty="0" err="1"/>
              <a:t>sinin</a:t>
            </a:r>
            <a:r>
              <a:rPr lang="en-US" sz="3600" dirty="0"/>
              <a:t> </a:t>
            </a:r>
            <a:r>
              <a:rPr lang="en-US" sz="3600" dirty="0" err="1"/>
              <a:t>zaang</a:t>
            </a:r>
            <a:r>
              <a:rPr lang="en-US" sz="3600" dirty="0"/>
              <a:t> ka </a:t>
            </a:r>
            <a:r>
              <a:rPr lang="en-US" sz="3600" dirty="0" err="1"/>
              <a:t>hmuh</a:t>
            </a:r>
            <a:r>
              <a:rPr lang="en-US" sz="3600" dirty="0"/>
              <a:t>, Na </a:t>
            </a:r>
            <a:r>
              <a:rPr lang="en-US" sz="3600" dirty="0" err="1"/>
              <a:t>thla</a:t>
            </a:r>
            <a:r>
              <a:rPr lang="en-US" sz="3600" dirty="0"/>
              <a:t> tang ah </a:t>
            </a:r>
            <a:r>
              <a:rPr lang="en-US" sz="3600" dirty="0" err="1"/>
              <a:t>dor</a:t>
            </a:r>
            <a:r>
              <a:rPr lang="en-US" sz="3600" dirty="0"/>
              <a:t> </a:t>
            </a:r>
            <a:r>
              <a:rPr lang="en-US" sz="3600" dirty="0" err="1"/>
              <a:t>ning</a:t>
            </a:r>
            <a:r>
              <a:rPr lang="en-US" sz="3600" dirty="0"/>
              <a:t> law, Ka </a:t>
            </a:r>
            <a:r>
              <a:rPr lang="en-US" sz="3600" dirty="0" err="1"/>
              <a:t>lu</a:t>
            </a:r>
            <a:r>
              <a:rPr lang="en-US" sz="3600" dirty="0"/>
              <a:t> </a:t>
            </a:r>
            <a:r>
              <a:rPr lang="en-US" sz="3600" dirty="0" err="1"/>
              <a:t>nangmah</a:t>
            </a:r>
            <a:r>
              <a:rPr lang="en-US" sz="3600" dirty="0"/>
              <a:t> </a:t>
            </a:r>
            <a:r>
              <a:rPr lang="en-US" sz="3600" dirty="0" err="1"/>
              <a:t>khuh</a:t>
            </a:r>
            <a:r>
              <a:rPr lang="en-US" sz="3600" dirty="0"/>
              <a:t> ka duh.</a:t>
            </a:r>
          </a:p>
        </p:txBody>
      </p:sp>
    </p:spTree>
  </p:cSld>
  <p:clrMapOvr>
    <a:masterClrMapping/>
  </p:clrMapOvr>
</p:sld>
</file>

<file path=ppt/slides/slide28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Khrih</a:t>
            </a:r>
            <a:r>
              <a:rPr lang="en-US" sz="3900" dirty="0"/>
              <a:t>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lawng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, Ka </a:t>
            </a:r>
            <a:r>
              <a:rPr lang="en-US" sz="3900" dirty="0" err="1"/>
              <a:t>duhnak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ngeih</a:t>
            </a:r>
            <a:r>
              <a:rPr lang="en-US" sz="3900" dirty="0"/>
              <a:t>, </a:t>
            </a:r>
            <a:r>
              <a:rPr lang="en-US" sz="3900" dirty="0" err="1"/>
              <a:t>Ril</a:t>
            </a:r>
            <a:r>
              <a:rPr lang="en-US" sz="3900" dirty="0"/>
              <a:t>, </a:t>
            </a:r>
            <a:r>
              <a:rPr lang="en-US" sz="3900" dirty="0" err="1"/>
              <a:t>mitcaw</a:t>
            </a:r>
            <a:r>
              <a:rPr lang="en-US" sz="3900" dirty="0"/>
              <a:t>, </a:t>
            </a:r>
            <a:r>
              <a:rPr lang="en-US" sz="3900" dirty="0" err="1"/>
              <a:t>beimi</a:t>
            </a:r>
            <a:r>
              <a:rPr lang="en-US" sz="3900" dirty="0"/>
              <a:t> </a:t>
            </a:r>
            <a:r>
              <a:rPr lang="en-US" sz="3900" dirty="0" err="1"/>
              <a:t>bawm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Zawt</a:t>
            </a:r>
            <a:r>
              <a:rPr lang="en-US" sz="3900" dirty="0"/>
              <a:t> </a:t>
            </a:r>
            <a:r>
              <a:rPr lang="en-US" sz="3900" dirty="0" err="1"/>
              <a:t>damter</a:t>
            </a:r>
            <a:r>
              <a:rPr lang="en-US" sz="3900" dirty="0"/>
              <a:t>, </a:t>
            </a:r>
            <a:r>
              <a:rPr lang="en-US" sz="3900" dirty="0" err="1"/>
              <a:t>lungdongmi</a:t>
            </a:r>
            <a:r>
              <a:rPr lang="en-US" sz="3900" dirty="0"/>
              <a:t> </a:t>
            </a:r>
            <a:r>
              <a:rPr lang="en-US" sz="3900" dirty="0" err="1"/>
              <a:t>hruai</a:t>
            </a:r>
            <a:r>
              <a:rPr lang="en-US" sz="3900" dirty="0"/>
              <a:t>, </a:t>
            </a:r>
            <a:r>
              <a:rPr lang="en-US" sz="3900" dirty="0" err="1"/>
              <a:t>Nangmah</a:t>
            </a:r>
            <a:r>
              <a:rPr lang="en-US" sz="3900" dirty="0"/>
              <a:t> min a </a:t>
            </a:r>
            <a:r>
              <a:rPr lang="en-US" sz="3900" dirty="0" err="1"/>
              <a:t>lian</a:t>
            </a:r>
            <a:r>
              <a:rPr lang="en-US" sz="3900" dirty="0"/>
              <a:t> chin </a:t>
            </a:r>
            <a:r>
              <a:rPr lang="en-US" sz="3900" dirty="0" err="1"/>
              <a:t>ko</a:t>
            </a:r>
            <a:r>
              <a:rPr lang="en-US" sz="3900" dirty="0"/>
              <a:t>, </a:t>
            </a:r>
            <a:r>
              <a:rPr lang="en-US" sz="3900" dirty="0" err="1"/>
              <a:t>Keimah</a:t>
            </a:r>
            <a:r>
              <a:rPr lang="en-US" sz="3900" dirty="0"/>
              <a:t> </a:t>
            </a:r>
            <a:r>
              <a:rPr lang="en-US" sz="3900" dirty="0" err="1"/>
              <a:t>misual</a:t>
            </a:r>
            <a:r>
              <a:rPr lang="en-US" sz="3900" dirty="0"/>
              <a:t> </a:t>
            </a:r>
            <a:r>
              <a:rPr lang="en-US" sz="3900" dirty="0" err="1"/>
              <a:t>ngai</a:t>
            </a:r>
            <a:r>
              <a:rPr lang="en-US" sz="3900" dirty="0"/>
              <a:t> ka </a:t>
            </a:r>
            <a:r>
              <a:rPr lang="en-US" sz="3900" dirty="0" err="1"/>
              <a:t>si</a:t>
            </a:r>
            <a:r>
              <a:rPr lang="en-US" sz="3900" dirty="0"/>
              <a:t>, </a:t>
            </a:r>
            <a:r>
              <a:rPr lang="en-US" sz="3900" dirty="0" err="1"/>
              <a:t>Keimah</a:t>
            </a:r>
            <a:r>
              <a:rPr lang="en-US" sz="3900" dirty="0"/>
              <a:t> lung a </a:t>
            </a:r>
            <a:r>
              <a:rPr lang="en-US" sz="3900" dirty="0" err="1"/>
              <a:t>tha</a:t>
            </a:r>
            <a:r>
              <a:rPr lang="en-US" sz="3900" dirty="0"/>
              <a:t> </a:t>
            </a:r>
            <a:r>
              <a:rPr lang="en-US" sz="3900" dirty="0" err="1"/>
              <a:t>hrim</a:t>
            </a:r>
            <a:r>
              <a:rPr lang="en-US" sz="3900" dirty="0"/>
              <a:t> lo,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lawng</a:t>
            </a:r>
            <a:r>
              <a:rPr lang="en-US" sz="3900" dirty="0"/>
              <a:t> a </a:t>
            </a:r>
            <a:r>
              <a:rPr lang="en-US" sz="3900" dirty="0" err="1"/>
              <a:t>tha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si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8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62885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800" dirty="0"/>
              <a:t>4. </a:t>
            </a:r>
            <a:r>
              <a:rPr lang="en-US" sz="3800" dirty="0" err="1"/>
              <a:t>Nangmah</a:t>
            </a:r>
            <a:r>
              <a:rPr lang="en-US" sz="3800" dirty="0"/>
              <a:t> </a:t>
            </a:r>
            <a:r>
              <a:rPr lang="en-US" sz="3800" dirty="0" err="1"/>
              <a:t>sinah</a:t>
            </a:r>
            <a:r>
              <a:rPr lang="en-US" sz="3800" dirty="0"/>
              <a:t> </a:t>
            </a:r>
            <a:r>
              <a:rPr lang="en-US" sz="3800" dirty="0" err="1"/>
              <a:t>keimah</a:t>
            </a:r>
            <a:r>
              <a:rPr lang="en-US" sz="3800" dirty="0"/>
              <a:t> </a:t>
            </a:r>
            <a:r>
              <a:rPr lang="en-US" sz="3800" dirty="0" err="1"/>
              <a:t>nih</a:t>
            </a:r>
            <a:r>
              <a:rPr lang="en-US" sz="3800" dirty="0"/>
              <a:t>, </a:t>
            </a:r>
            <a:r>
              <a:rPr lang="en-US" sz="3800" dirty="0" err="1"/>
              <a:t>Zaangfah</a:t>
            </a:r>
            <a:r>
              <a:rPr lang="en-US" sz="3800" dirty="0"/>
              <a:t> </a:t>
            </a:r>
            <a:r>
              <a:rPr lang="en-US" sz="3800" dirty="0" err="1"/>
              <a:t>ngaih-thiamnak</a:t>
            </a:r>
            <a:r>
              <a:rPr lang="en-US" sz="3800" dirty="0"/>
              <a:t> ka </a:t>
            </a:r>
            <a:r>
              <a:rPr lang="en-US" sz="3800" dirty="0" err="1"/>
              <a:t>hmuh</a:t>
            </a:r>
            <a:r>
              <a:rPr lang="en-US" sz="3800" dirty="0"/>
              <a:t> </a:t>
            </a:r>
            <a:r>
              <a:rPr lang="en-US" sz="3800" dirty="0" err="1"/>
              <a:t>Damnak</a:t>
            </a:r>
            <a:r>
              <a:rPr lang="en-US" sz="3800" dirty="0"/>
              <a:t> </a:t>
            </a:r>
            <a:r>
              <a:rPr lang="en-US" sz="3800" dirty="0" err="1"/>
              <a:t>cerhti</a:t>
            </a:r>
            <a:r>
              <a:rPr lang="en-US" sz="3800" dirty="0"/>
              <a:t> </a:t>
            </a:r>
            <a:r>
              <a:rPr lang="en-US" sz="3800" dirty="0" err="1"/>
              <a:t>luanter</a:t>
            </a:r>
            <a:r>
              <a:rPr lang="en-US" sz="3800" dirty="0"/>
              <a:t> </a:t>
            </a:r>
            <a:r>
              <a:rPr lang="en-US" sz="3800" dirty="0" err="1"/>
              <a:t>tuah</a:t>
            </a:r>
            <a:r>
              <a:rPr lang="en-US" sz="3800" dirty="0"/>
              <a:t>, Ka </a:t>
            </a:r>
            <a:r>
              <a:rPr lang="en-US" sz="3800" dirty="0" err="1"/>
              <a:t>chung</a:t>
            </a:r>
            <a:r>
              <a:rPr lang="en-US" sz="3800" dirty="0"/>
              <a:t> </a:t>
            </a:r>
            <a:r>
              <a:rPr lang="en-US" sz="3800" dirty="0" err="1"/>
              <a:t>thiannak</a:t>
            </a:r>
            <a:r>
              <a:rPr lang="en-US" sz="3800" dirty="0"/>
              <a:t> </a:t>
            </a:r>
            <a:r>
              <a:rPr lang="en-US" sz="3800" dirty="0" err="1"/>
              <a:t>kha</a:t>
            </a:r>
            <a:r>
              <a:rPr lang="en-US" sz="3800" dirty="0"/>
              <a:t> ka duh, </a:t>
            </a:r>
            <a:r>
              <a:rPr lang="en-US" sz="3800" dirty="0" err="1"/>
              <a:t>Nunnak</a:t>
            </a:r>
            <a:r>
              <a:rPr lang="en-US" sz="3800" dirty="0"/>
              <a:t> </a:t>
            </a:r>
            <a:r>
              <a:rPr lang="en-US" sz="3800" dirty="0" err="1"/>
              <a:t>cerhti</a:t>
            </a:r>
            <a:r>
              <a:rPr lang="en-US" sz="3800" dirty="0"/>
              <a:t> </a:t>
            </a:r>
            <a:r>
              <a:rPr lang="en-US" sz="3800" dirty="0" err="1"/>
              <a:t>nang</a:t>
            </a:r>
            <a:r>
              <a:rPr lang="en-US" sz="3800" dirty="0"/>
              <a:t> </a:t>
            </a:r>
            <a:r>
              <a:rPr lang="en-US" sz="3800" dirty="0" err="1"/>
              <a:t>na</a:t>
            </a:r>
            <a:r>
              <a:rPr lang="en-US" sz="3800" dirty="0"/>
              <a:t> </a:t>
            </a:r>
            <a:r>
              <a:rPr lang="en-US" sz="3800" dirty="0" err="1"/>
              <a:t>si</a:t>
            </a:r>
            <a:r>
              <a:rPr lang="en-US" sz="3800" dirty="0"/>
              <a:t>, Ka </a:t>
            </a:r>
            <a:r>
              <a:rPr lang="en-US" sz="3800" dirty="0" err="1"/>
              <a:t>vuai</a:t>
            </a:r>
            <a:r>
              <a:rPr lang="en-US" sz="3800" dirty="0"/>
              <a:t> </a:t>
            </a:r>
            <a:r>
              <a:rPr lang="en-US" sz="3800" dirty="0" err="1"/>
              <a:t>tiang</a:t>
            </a:r>
            <a:r>
              <a:rPr lang="en-US" sz="3800" dirty="0"/>
              <a:t> ka </a:t>
            </a:r>
            <a:r>
              <a:rPr lang="en-US" sz="3800" dirty="0" err="1"/>
              <a:t>dinter</a:t>
            </a:r>
            <a:r>
              <a:rPr lang="en-US" sz="3800" dirty="0"/>
              <a:t> </a:t>
            </a:r>
            <a:r>
              <a:rPr lang="en-US" sz="3800" dirty="0" err="1"/>
              <a:t>tuah</a:t>
            </a:r>
            <a:r>
              <a:rPr lang="en-US" sz="3800" dirty="0"/>
              <a:t>, Ka lung </a:t>
            </a:r>
            <a:r>
              <a:rPr lang="en-US" sz="3800" dirty="0" err="1"/>
              <a:t>chungah</a:t>
            </a:r>
            <a:r>
              <a:rPr lang="en-US" sz="3800" dirty="0"/>
              <a:t> hung put law, </a:t>
            </a:r>
            <a:r>
              <a:rPr lang="en-US" sz="3800" dirty="0" err="1"/>
              <a:t>Zungzal</a:t>
            </a:r>
            <a:r>
              <a:rPr lang="en-US" sz="3800" dirty="0"/>
              <a:t> </a:t>
            </a:r>
            <a:r>
              <a:rPr lang="en-US" sz="3800" dirty="0" err="1"/>
              <a:t>tiangin</a:t>
            </a:r>
            <a:r>
              <a:rPr lang="en-US" sz="3800" dirty="0"/>
              <a:t> </a:t>
            </a:r>
            <a:r>
              <a:rPr lang="en-US" sz="3800" dirty="0" err="1"/>
              <a:t>nang</a:t>
            </a:r>
            <a:r>
              <a:rPr lang="en-US" sz="3800" dirty="0"/>
              <a:t> </a:t>
            </a:r>
            <a:r>
              <a:rPr lang="en-US" sz="3800" dirty="0" err="1"/>
              <a:t>luang</a:t>
            </a:r>
            <a:r>
              <a:rPr lang="en-US" sz="3800" dirty="0"/>
              <a:t> </a:t>
            </a:r>
            <a:r>
              <a:rPr lang="en-US" sz="3800" dirty="0" err="1"/>
              <a:t>ko</a:t>
            </a:r>
            <a:r>
              <a:rPr lang="en-US" sz="3800" dirty="0"/>
              <a:t>.</a:t>
            </a:r>
          </a:p>
        </p:txBody>
      </p:sp>
    </p:spTree>
  </p:cSld>
  <p:clrMapOvr>
    <a:masterClrMapping/>
  </p:clrMapOvr>
</p:sld>
</file>

<file path=ppt/slides/slide28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28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348. VAILAMTAH CUNGAH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E</a:t>
            </a:r>
          </a:p>
        </p:txBody>
      </p:sp>
    </p:spTree>
  </p:cSld>
  <p:clrMapOvr>
    <a:masterClrMapping/>
  </p:clrMapOvr>
</p:sld>
</file>

<file path=ppt/slides/slide28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Keimah</a:t>
            </a:r>
            <a:r>
              <a:rPr lang="en-US" sz="3900" dirty="0"/>
              <a:t> </a:t>
            </a:r>
            <a:r>
              <a:rPr lang="en-US" sz="3900" dirty="0" err="1"/>
              <a:t>Khamh</a:t>
            </a:r>
            <a:r>
              <a:rPr lang="en-US" sz="3900" dirty="0"/>
              <a:t> </a:t>
            </a:r>
            <a:r>
              <a:rPr lang="en-US" sz="3900" dirty="0" err="1"/>
              <a:t>Bawi</a:t>
            </a:r>
            <a:r>
              <a:rPr lang="en-US" sz="3900" dirty="0"/>
              <a:t> ka </a:t>
            </a:r>
            <a:r>
              <a:rPr lang="en-US" sz="3900" dirty="0" err="1"/>
              <a:t>ningzak</a:t>
            </a:r>
            <a:r>
              <a:rPr lang="en-US" sz="3900" dirty="0"/>
              <a:t> lo, Amah </a:t>
            </a:r>
            <a:r>
              <a:rPr lang="en-US" sz="3900" dirty="0" err="1"/>
              <a:t>rian</a:t>
            </a:r>
            <a:r>
              <a:rPr lang="en-US" sz="3900" dirty="0"/>
              <a:t> ka </a:t>
            </a:r>
            <a:r>
              <a:rPr lang="en-US" sz="3900" dirty="0" err="1"/>
              <a:t>tuan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Amah </a:t>
            </a:r>
            <a:r>
              <a:rPr lang="en-US" sz="3900" dirty="0" err="1"/>
              <a:t>bia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</a:t>
            </a:r>
            <a:r>
              <a:rPr lang="en-US" sz="3900" dirty="0" err="1"/>
              <a:t>thabik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Amah ka </a:t>
            </a:r>
            <a:r>
              <a:rPr lang="en-US" sz="3900" dirty="0" err="1"/>
              <a:t>bochan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8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Vailamtah</a:t>
            </a:r>
            <a:r>
              <a:rPr lang="en-US" sz="3900" dirty="0"/>
              <a:t> </a:t>
            </a:r>
            <a:r>
              <a:rPr lang="en-US" sz="3900" dirty="0" err="1"/>
              <a:t>nak</a:t>
            </a:r>
            <a:r>
              <a:rPr lang="en-US" sz="3900" dirty="0"/>
              <a:t> </a:t>
            </a:r>
            <a:r>
              <a:rPr lang="en-US" sz="3900" dirty="0" err="1"/>
              <a:t>cungah</a:t>
            </a:r>
            <a:r>
              <a:rPr lang="en-US" sz="3900" dirty="0"/>
              <a:t>, A </a:t>
            </a:r>
            <a:r>
              <a:rPr lang="en-US" sz="3900" dirty="0" err="1"/>
              <a:t>ceu</a:t>
            </a:r>
            <a:r>
              <a:rPr lang="en-US" sz="3900" dirty="0"/>
              <a:t> ka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hmasa</a:t>
            </a:r>
            <a:r>
              <a:rPr lang="en-US" sz="3900" dirty="0"/>
              <a:t>, Ka lung </a:t>
            </a:r>
            <a:r>
              <a:rPr lang="en-US" sz="3900" dirty="0" err="1"/>
              <a:t>retheihnak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</a:t>
            </a:r>
            <a:r>
              <a:rPr lang="en-US" sz="3900" dirty="0" err="1"/>
              <a:t>tlau</a:t>
            </a:r>
            <a:r>
              <a:rPr lang="en-US" sz="3900" dirty="0"/>
              <a:t> </a:t>
            </a:r>
            <a:r>
              <a:rPr lang="en-US" sz="3900" dirty="0" err="1"/>
              <a:t>dih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 (</a:t>
            </a:r>
            <a:r>
              <a:rPr lang="en-US" sz="3900" dirty="0" err="1"/>
              <a:t>tlau</a:t>
            </a:r>
            <a:r>
              <a:rPr lang="en-US" sz="3900" dirty="0"/>
              <a:t> </a:t>
            </a:r>
            <a:r>
              <a:rPr lang="en-US" sz="3900" dirty="0" err="1"/>
              <a:t>dih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) </a:t>
            </a:r>
            <a:r>
              <a:rPr lang="en-US" sz="3900" dirty="0" err="1"/>
              <a:t>Keimah</a:t>
            </a:r>
            <a:r>
              <a:rPr lang="en-US" sz="3900" dirty="0"/>
              <a:t> ka </a:t>
            </a:r>
            <a:r>
              <a:rPr lang="en-US" sz="3900" dirty="0" err="1"/>
              <a:t>zumh</a:t>
            </a:r>
            <a:r>
              <a:rPr lang="en-US" sz="3900" dirty="0"/>
              <a:t> ca, </a:t>
            </a:r>
            <a:r>
              <a:rPr lang="en-US" sz="3900" dirty="0" err="1"/>
              <a:t>khikhin</a:t>
            </a:r>
            <a:r>
              <a:rPr lang="en-US" sz="3900" dirty="0"/>
              <a:t> </a:t>
            </a:r>
            <a:r>
              <a:rPr lang="en-US" sz="3900" dirty="0" err="1"/>
              <a:t>ceu</a:t>
            </a:r>
            <a:r>
              <a:rPr lang="en-US" sz="3900" dirty="0"/>
              <a:t> ka </a:t>
            </a:r>
            <a:r>
              <a:rPr lang="en-US" sz="3900" dirty="0" err="1"/>
              <a:t>hmuh</a:t>
            </a:r>
            <a:r>
              <a:rPr lang="en-US" sz="3900" dirty="0"/>
              <a:t>, </a:t>
            </a:r>
            <a:r>
              <a:rPr lang="en-US" sz="3900" dirty="0" err="1"/>
              <a:t>Atu</a:t>
            </a:r>
            <a:r>
              <a:rPr lang="en-US" sz="3900" dirty="0"/>
              <a:t> </a:t>
            </a:r>
            <a:r>
              <a:rPr lang="en-US" sz="3900" dirty="0" err="1"/>
              <a:t>chun</a:t>
            </a:r>
            <a:r>
              <a:rPr lang="en-US" sz="3900" dirty="0"/>
              <a:t> </a:t>
            </a:r>
            <a:r>
              <a:rPr lang="en-US" sz="3900" dirty="0" err="1"/>
              <a:t>nitlak</a:t>
            </a:r>
            <a:r>
              <a:rPr lang="en-US" sz="3900" dirty="0"/>
              <a:t> </a:t>
            </a:r>
            <a:r>
              <a:rPr lang="en-US" sz="3900" dirty="0" err="1"/>
              <a:t>keimah</a:t>
            </a:r>
            <a:r>
              <a:rPr lang="en-US" sz="3900" dirty="0"/>
              <a:t> </a:t>
            </a:r>
            <a:r>
              <a:rPr lang="en-US" sz="3900" dirty="0" err="1"/>
              <a:t>kaa</a:t>
            </a:r>
            <a:r>
              <a:rPr lang="en-US" sz="3900" dirty="0"/>
              <a:t> </a:t>
            </a:r>
            <a:r>
              <a:rPr lang="en-US" sz="3900" dirty="0" err="1"/>
              <a:t>lawm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8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a min ka </a:t>
            </a:r>
            <a:r>
              <a:rPr lang="en-US" sz="3900" dirty="0" err="1"/>
              <a:t>hngalh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Amah </a:t>
            </a:r>
            <a:r>
              <a:rPr lang="en-US" sz="3900" dirty="0" err="1"/>
              <a:t>kha</a:t>
            </a:r>
            <a:r>
              <a:rPr lang="en-US" sz="3900" dirty="0"/>
              <a:t> ka </a:t>
            </a:r>
            <a:r>
              <a:rPr lang="en-US" sz="3900" dirty="0" err="1"/>
              <a:t>hngatchan</a:t>
            </a:r>
            <a:r>
              <a:rPr lang="en-US" sz="3900" dirty="0"/>
              <a:t>, Ka </a:t>
            </a:r>
            <a:r>
              <a:rPr lang="en-US" sz="3900" dirty="0" err="1"/>
              <a:t>thlarau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ning-zahter</a:t>
            </a:r>
            <a:r>
              <a:rPr lang="en-US" sz="3900" dirty="0"/>
              <a:t> lo, </a:t>
            </a:r>
            <a:r>
              <a:rPr lang="en-US" sz="3900" dirty="0" err="1"/>
              <a:t>Ruah-channak</a:t>
            </a:r>
            <a:r>
              <a:rPr lang="en-US" sz="3900" dirty="0"/>
              <a:t> a </a:t>
            </a:r>
            <a:r>
              <a:rPr lang="en-US" sz="3900" dirty="0" err="1"/>
              <a:t>hmun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8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Vailamtah</a:t>
            </a:r>
            <a:r>
              <a:rPr lang="en-US" sz="3900" dirty="0"/>
              <a:t> </a:t>
            </a:r>
            <a:r>
              <a:rPr lang="en-US" sz="3900" dirty="0" err="1"/>
              <a:t>nak</a:t>
            </a:r>
            <a:r>
              <a:rPr lang="en-US" sz="3900" dirty="0"/>
              <a:t> </a:t>
            </a:r>
            <a:r>
              <a:rPr lang="en-US" sz="3900" dirty="0" err="1"/>
              <a:t>cungah</a:t>
            </a:r>
            <a:r>
              <a:rPr lang="en-US" sz="3900" dirty="0"/>
              <a:t>, A </a:t>
            </a:r>
            <a:r>
              <a:rPr lang="en-US" sz="3900" dirty="0" err="1"/>
              <a:t>ceu</a:t>
            </a:r>
            <a:r>
              <a:rPr lang="en-US" sz="3900" dirty="0"/>
              <a:t> ka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hmasa</a:t>
            </a:r>
            <a:r>
              <a:rPr lang="en-US" sz="3900" dirty="0"/>
              <a:t>, Ka lung </a:t>
            </a:r>
            <a:r>
              <a:rPr lang="en-US" sz="3900" dirty="0" err="1"/>
              <a:t>retheihnak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</a:t>
            </a:r>
            <a:r>
              <a:rPr lang="en-US" sz="3900" dirty="0" err="1"/>
              <a:t>tlau</a:t>
            </a:r>
            <a:r>
              <a:rPr lang="en-US" sz="3900" dirty="0"/>
              <a:t> </a:t>
            </a:r>
            <a:r>
              <a:rPr lang="en-US" sz="3900" dirty="0" err="1"/>
              <a:t>dih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 (</a:t>
            </a:r>
            <a:r>
              <a:rPr lang="en-US" sz="3900" dirty="0" err="1"/>
              <a:t>tlau</a:t>
            </a:r>
            <a:r>
              <a:rPr lang="en-US" sz="3900" dirty="0"/>
              <a:t> </a:t>
            </a:r>
            <a:r>
              <a:rPr lang="en-US" sz="3900" dirty="0" err="1"/>
              <a:t>dih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) </a:t>
            </a:r>
            <a:r>
              <a:rPr lang="en-US" sz="3900" dirty="0" err="1"/>
              <a:t>Keimah</a:t>
            </a:r>
            <a:r>
              <a:rPr lang="en-US" sz="3900" dirty="0"/>
              <a:t> ka </a:t>
            </a:r>
            <a:r>
              <a:rPr lang="en-US" sz="3900" dirty="0" err="1"/>
              <a:t>zumh</a:t>
            </a:r>
            <a:r>
              <a:rPr lang="en-US" sz="3900" dirty="0"/>
              <a:t> ca, </a:t>
            </a:r>
            <a:r>
              <a:rPr lang="en-US" sz="3900" dirty="0" err="1"/>
              <a:t>khikhin</a:t>
            </a:r>
            <a:r>
              <a:rPr lang="en-US" sz="3900" dirty="0"/>
              <a:t> </a:t>
            </a:r>
            <a:r>
              <a:rPr lang="en-US" sz="3900" dirty="0" err="1"/>
              <a:t>ceu</a:t>
            </a:r>
            <a:r>
              <a:rPr lang="en-US" sz="3900" dirty="0"/>
              <a:t> ka </a:t>
            </a:r>
            <a:r>
              <a:rPr lang="en-US" sz="3900" dirty="0" err="1"/>
              <a:t>hmuh</a:t>
            </a:r>
            <a:r>
              <a:rPr lang="en-US" sz="3900" dirty="0"/>
              <a:t>, </a:t>
            </a:r>
            <a:r>
              <a:rPr lang="en-US" sz="3900" dirty="0" err="1"/>
              <a:t>Atu</a:t>
            </a:r>
            <a:r>
              <a:rPr lang="en-US" sz="3900" dirty="0"/>
              <a:t> </a:t>
            </a:r>
            <a:r>
              <a:rPr lang="en-US" sz="3900" dirty="0" err="1"/>
              <a:t>chun</a:t>
            </a:r>
            <a:r>
              <a:rPr lang="en-US" sz="3900" dirty="0"/>
              <a:t> </a:t>
            </a:r>
            <a:r>
              <a:rPr lang="en-US" sz="3900" dirty="0" err="1"/>
              <a:t>nitlak</a:t>
            </a:r>
            <a:r>
              <a:rPr lang="en-US" sz="3900" dirty="0"/>
              <a:t> </a:t>
            </a:r>
            <a:r>
              <a:rPr lang="en-US" sz="3900" dirty="0" err="1"/>
              <a:t>keimah</a:t>
            </a:r>
            <a:r>
              <a:rPr lang="en-US" sz="3900" dirty="0"/>
              <a:t> </a:t>
            </a:r>
            <a:r>
              <a:rPr lang="en-US" sz="3900" dirty="0" err="1"/>
              <a:t>kaa</a:t>
            </a:r>
            <a:r>
              <a:rPr lang="en-US" sz="3900" dirty="0"/>
              <a:t> </a:t>
            </a:r>
            <a:r>
              <a:rPr lang="en-US" sz="3900" dirty="0" err="1"/>
              <a:t>lawm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8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Amah </a:t>
            </a:r>
            <a:r>
              <a:rPr lang="en-US" sz="3900" dirty="0" err="1"/>
              <a:t>pennak</a:t>
            </a:r>
            <a:r>
              <a:rPr lang="en-US" sz="3900" dirty="0"/>
              <a:t> a </a:t>
            </a:r>
            <a:r>
              <a:rPr lang="en-US" sz="3900" dirty="0" err="1"/>
              <a:t>feh</a:t>
            </a:r>
            <a:r>
              <a:rPr lang="en-US" sz="3900" dirty="0"/>
              <a:t> </a:t>
            </a:r>
            <a:r>
              <a:rPr lang="en-US" sz="3900" dirty="0" err="1"/>
              <a:t>bantuk</a:t>
            </a:r>
            <a:r>
              <a:rPr lang="en-US" sz="3900" dirty="0"/>
              <a:t>, Amah </a:t>
            </a:r>
            <a:r>
              <a:rPr lang="en-US" sz="3900" dirty="0" err="1"/>
              <a:t>biakar</a:t>
            </a:r>
            <a:r>
              <a:rPr lang="en-US" sz="3900" dirty="0"/>
              <a:t> a </a:t>
            </a:r>
            <a:r>
              <a:rPr lang="en-US" sz="3900" dirty="0" err="1"/>
              <a:t>fek</a:t>
            </a:r>
            <a:r>
              <a:rPr lang="en-US" sz="3900" dirty="0"/>
              <a:t>, A </a:t>
            </a:r>
            <a:r>
              <a:rPr lang="en-US" sz="3900" dirty="0" err="1"/>
              <a:t>kut</a:t>
            </a:r>
            <a:r>
              <a:rPr lang="en-US" sz="3900" dirty="0"/>
              <a:t> </a:t>
            </a:r>
            <a:r>
              <a:rPr lang="en-US" sz="3900" dirty="0" err="1"/>
              <a:t>chung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ka </a:t>
            </a:r>
            <a:r>
              <a:rPr lang="en-US" sz="3900" dirty="0" err="1"/>
              <a:t>chiah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, </a:t>
            </a:r>
            <a:r>
              <a:rPr lang="en-US" sz="3900" dirty="0" err="1"/>
              <a:t>Tha</a:t>
            </a:r>
            <a:r>
              <a:rPr lang="en-US" sz="3900" dirty="0"/>
              <a:t> </a:t>
            </a:r>
            <a:r>
              <a:rPr lang="en-US" sz="3900" dirty="0" err="1"/>
              <a:t>tein</a:t>
            </a:r>
            <a:r>
              <a:rPr lang="en-US" sz="3900" dirty="0"/>
              <a:t> a ken </a:t>
            </a:r>
            <a:r>
              <a:rPr lang="en-US" sz="3900" dirty="0" err="1"/>
              <a:t>ko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8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Vailamtah</a:t>
            </a:r>
            <a:r>
              <a:rPr lang="en-US" sz="3900" dirty="0"/>
              <a:t> </a:t>
            </a:r>
            <a:r>
              <a:rPr lang="en-US" sz="3900" dirty="0" err="1"/>
              <a:t>nak</a:t>
            </a:r>
            <a:r>
              <a:rPr lang="en-US" sz="3900" dirty="0"/>
              <a:t> </a:t>
            </a:r>
            <a:r>
              <a:rPr lang="en-US" sz="3900" dirty="0" err="1"/>
              <a:t>cungah</a:t>
            </a:r>
            <a:r>
              <a:rPr lang="en-US" sz="3900" dirty="0"/>
              <a:t>, A </a:t>
            </a:r>
            <a:r>
              <a:rPr lang="en-US" sz="3900" dirty="0" err="1"/>
              <a:t>ceu</a:t>
            </a:r>
            <a:r>
              <a:rPr lang="en-US" sz="3900" dirty="0"/>
              <a:t> ka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hmasa</a:t>
            </a:r>
            <a:r>
              <a:rPr lang="en-US" sz="3900" dirty="0"/>
              <a:t>, Ka lung </a:t>
            </a:r>
            <a:r>
              <a:rPr lang="en-US" sz="3900" dirty="0" err="1"/>
              <a:t>retheihnak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</a:t>
            </a:r>
            <a:r>
              <a:rPr lang="en-US" sz="3900" dirty="0" err="1"/>
              <a:t>tlau</a:t>
            </a:r>
            <a:r>
              <a:rPr lang="en-US" sz="3900" dirty="0"/>
              <a:t> </a:t>
            </a:r>
            <a:r>
              <a:rPr lang="en-US" sz="3900" dirty="0" err="1"/>
              <a:t>dih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 (</a:t>
            </a:r>
            <a:r>
              <a:rPr lang="en-US" sz="3900" dirty="0" err="1"/>
              <a:t>tlau</a:t>
            </a:r>
            <a:r>
              <a:rPr lang="en-US" sz="3900" dirty="0"/>
              <a:t> </a:t>
            </a:r>
            <a:r>
              <a:rPr lang="en-US" sz="3900" dirty="0" err="1"/>
              <a:t>dih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) </a:t>
            </a:r>
            <a:r>
              <a:rPr lang="en-US" sz="3900" dirty="0" err="1"/>
              <a:t>Keimah</a:t>
            </a:r>
            <a:r>
              <a:rPr lang="en-US" sz="3900" dirty="0"/>
              <a:t> ka </a:t>
            </a:r>
            <a:r>
              <a:rPr lang="en-US" sz="3900" dirty="0" err="1"/>
              <a:t>zumh</a:t>
            </a:r>
            <a:r>
              <a:rPr lang="en-US" sz="3900" dirty="0"/>
              <a:t> ca, </a:t>
            </a:r>
            <a:r>
              <a:rPr lang="en-US" sz="3900" dirty="0" err="1"/>
              <a:t>khikhin</a:t>
            </a:r>
            <a:r>
              <a:rPr lang="en-US" sz="3900" dirty="0"/>
              <a:t> </a:t>
            </a:r>
            <a:r>
              <a:rPr lang="en-US" sz="3900" dirty="0" err="1"/>
              <a:t>ceu</a:t>
            </a:r>
            <a:r>
              <a:rPr lang="en-US" sz="3900" dirty="0"/>
              <a:t> ka </a:t>
            </a:r>
            <a:r>
              <a:rPr lang="en-US" sz="3900" dirty="0" err="1"/>
              <a:t>hmuh</a:t>
            </a:r>
            <a:r>
              <a:rPr lang="en-US" sz="3900" dirty="0"/>
              <a:t>, </a:t>
            </a:r>
            <a:r>
              <a:rPr lang="en-US" sz="3900" dirty="0" err="1"/>
              <a:t>Atu</a:t>
            </a:r>
            <a:r>
              <a:rPr lang="en-US" sz="3900" dirty="0"/>
              <a:t> </a:t>
            </a:r>
            <a:r>
              <a:rPr lang="en-US" sz="3900" dirty="0" err="1"/>
              <a:t>chun</a:t>
            </a:r>
            <a:r>
              <a:rPr lang="en-US" sz="3900" dirty="0"/>
              <a:t> </a:t>
            </a:r>
            <a:r>
              <a:rPr lang="en-US" sz="3900" dirty="0" err="1"/>
              <a:t>nitlak</a:t>
            </a:r>
            <a:r>
              <a:rPr lang="en-US" sz="3900" dirty="0"/>
              <a:t> </a:t>
            </a:r>
            <a:r>
              <a:rPr lang="en-US" sz="3900" dirty="0" err="1"/>
              <a:t>keimah</a:t>
            </a:r>
            <a:r>
              <a:rPr lang="en-US" sz="3900" dirty="0"/>
              <a:t> </a:t>
            </a:r>
            <a:r>
              <a:rPr lang="en-US" sz="3900" dirty="0" err="1"/>
              <a:t>kaa</a:t>
            </a:r>
            <a:r>
              <a:rPr lang="en-US" sz="3900" dirty="0"/>
              <a:t> </a:t>
            </a:r>
            <a:r>
              <a:rPr lang="en-US" sz="3900" dirty="0" err="1"/>
              <a:t>lawm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8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</a:t>
            </a:r>
            <a:r>
              <a:rPr lang="en-US" sz="3900" dirty="0" err="1"/>
              <a:t>Keimah</a:t>
            </a:r>
            <a:r>
              <a:rPr lang="en-US" sz="3900" dirty="0"/>
              <a:t> </a:t>
            </a:r>
            <a:r>
              <a:rPr lang="en-US" sz="3900" dirty="0" err="1"/>
              <a:t>misual</a:t>
            </a:r>
            <a:r>
              <a:rPr lang="en-US" sz="3900" dirty="0"/>
              <a:t> ka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nain</a:t>
            </a:r>
            <a:r>
              <a:rPr lang="en-US" sz="3900" dirty="0"/>
              <a:t>, Ka </a:t>
            </a:r>
            <a:r>
              <a:rPr lang="en-US" sz="3900" dirty="0" err="1"/>
              <a:t>sual</a:t>
            </a:r>
            <a:r>
              <a:rPr lang="en-US" sz="3900" dirty="0"/>
              <a:t> a </a:t>
            </a:r>
            <a:r>
              <a:rPr lang="en-US" sz="3900" dirty="0" err="1"/>
              <a:t>maimilh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; Je-</a:t>
            </a:r>
            <a:r>
              <a:rPr lang="en-US" sz="3900" dirty="0" err="1"/>
              <a:t>ru</a:t>
            </a:r>
            <a:r>
              <a:rPr lang="en-US" sz="3900" dirty="0"/>
              <a:t>-</a:t>
            </a:r>
            <a:r>
              <a:rPr lang="en-US" sz="3900" dirty="0" err="1"/>
              <a:t>sa</a:t>
            </a:r>
            <a:r>
              <a:rPr lang="en-US" sz="3900" dirty="0"/>
              <a:t>-</a:t>
            </a:r>
            <a:r>
              <a:rPr lang="en-US" sz="3900" dirty="0" err="1"/>
              <a:t>lem</a:t>
            </a:r>
            <a:r>
              <a:rPr lang="en-US" sz="3900" dirty="0"/>
              <a:t> </a:t>
            </a:r>
            <a:r>
              <a:rPr lang="en-US" sz="3900" dirty="0" err="1"/>
              <a:t>khua</a:t>
            </a:r>
            <a:r>
              <a:rPr lang="en-US" sz="3900" dirty="0"/>
              <a:t> </a:t>
            </a:r>
            <a:r>
              <a:rPr lang="en-US" sz="3900" dirty="0" err="1"/>
              <a:t>thar</a:t>
            </a:r>
            <a:r>
              <a:rPr lang="en-US" sz="3900" dirty="0"/>
              <a:t> </a:t>
            </a:r>
            <a:r>
              <a:rPr lang="en-US" sz="3900" dirty="0" err="1"/>
              <a:t>chungah</a:t>
            </a:r>
            <a:r>
              <a:rPr lang="en-US" sz="3900" dirty="0"/>
              <a:t>, Umnak a ka </a:t>
            </a:r>
            <a:r>
              <a:rPr lang="en-US" sz="3900" dirty="0" err="1"/>
              <a:t>pek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8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Vailamtah</a:t>
            </a:r>
            <a:r>
              <a:rPr lang="en-US" sz="3900" dirty="0"/>
              <a:t> </a:t>
            </a:r>
            <a:r>
              <a:rPr lang="en-US" sz="3900" dirty="0" err="1"/>
              <a:t>nak</a:t>
            </a:r>
            <a:r>
              <a:rPr lang="en-US" sz="3900" dirty="0"/>
              <a:t> </a:t>
            </a:r>
            <a:r>
              <a:rPr lang="en-US" sz="3900" dirty="0" err="1"/>
              <a:t>cungah</a:t>
            </a:r>
            <a:r>
              <a:rPr lang="en-US" sz="3900" dirty="0"/>
              <a:t>, A </a:t>
            </a:r>
            <a:r>
              <a:rPr lang="en-US" sz="3900" dirty="0" err="1"/>
              <a:t>ceu</a:t>
            </a:r>
            <a:r>
              <a:rPr lang="en-US" sz="3900" dirty="0"/>
              <a:t> ka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hmasa</a:t>
            </a:r>
            <a:r>
              <a:rPr lang="en-US" sz="3900" dirty="0"/>
              <a:t>, Ka lung </a:t>
            </a:r>
            <a:r>
              <a:rPr lang="en-US" sz="3900" dirty="0" err="1"/>
              <a:t>retheihnak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</a:t>
            </a:r>
            <a:r>
              <a:rPr lang="en-US" sz="3900" dirty="0" err="1"/>
              <a:t>tlau</a:t>
            </a:r>
            <a:r>
              <a:rPr lang="en-US" sz="3900" dirty="0"/>
              <a:t> </a:t>
            </a:r>
            <a:r>
              <a:rPr lang="en-US" sz="3900" dirty="0" err="1"/>
              <a:t>dih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 (</a:t>
            </a:r>
            <a:r>
              <a:rPr lang="en-US" sz="3900" dirty="0" err="1"/>
              <a:t>tlau</a:t>
            </a:r>
            <a:r>
              <a:rPr lang="en-US" sz="3900" dirty="0"/>
              <a:t> </a:t>
            </a:r>
            <a:r>
              <a:rPr lang="en-US" sz="3900" dirty="0" err="1"/>
              <a:t>dih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) </a:t>
            </a:r>
            <a:r>
              <a:rPr lang="en-US" sz="3900" dirty="0" err="1"/>
              <a:t>Keimah</a:t>
            </a:r>
            <a:r>
              <a:rPr lang="en-US" sz="3900" dirty="0"/>
              <a:t> ka </a:t>
            </a:r>
            <a:r>
              <a:rPr lang="en-US" sz="3900" dirty="0" err="1"/>
              <a:t>zumh</a:t>
            </a:r>
            <a:r>
              <a:rPr lang="en-US" sz="3900" dirty="0"/>
              <a:t> ca, </a:t>
            </a:r>
            <a:r>
              <a:rPr lang="en-US" sz="3900" dirty="0" err="1"/>
              <a:t>khikhin</a:t>
            </a:r>
            <a:r>
              <a:rPr lang="en-US" sz="3900" dirty="0"/>
              <a:t> </a:t>
            </a:r>
            <a:r>
              <a:rPr lang="en-US" sz="3900" dirty="0" err="1"/>
              <a:t>ceu</a:t>
            </a:r>
            <a:r>
              <a:rPr lang="en-US" sz="3900" dirty="0"/>
              <a:t> ka </a:t>
            </a:r>
            <a:r>
              <a:rPr lang="en-US" sz="3900" dirty="0" err="1"/>
              <a:t>hmuh</a:t>
            </a:r>
            <a:r>
              <a:rPr lang="en-US" sz="3900" dirty="0"/>
              <a:t>, </a:t>
            </a:r>
            <a:r>
              <a:rPr lang="en-US" sz="3900" dirty="0" err="1"/>
              <a:t>Atu</a:t>
            </a:r>
            <a:r>
              <a:rPr lang="en-US" sz="3900" dirty="0"/>
              <a:t> </a:t>
            </a:r>
            <a:r>
              <a:rPr lang="en-US" sz="3900" dirty="0" err="1"/>
              <a:t>chun</a:t>
            </a:r>
            <a:r>
              <a:rPr lang="en-US" sz="3900" dirty="0"/>
              <a:t> </a:t>
            </a:r>
            <a:r>
              <a:rPr lang="en-US" sz="3900" dirty="0" err="1"/>
              <a:t>nitlak</a:t>
            </a:r>
            <a:r>
              <a:rPr lang="en-US" sz="3900" dirty="0"/>
              <a:t> </a:t>
            </a:r>
            <a:r>
              <a:rPr lang="en-US" sz="3900" dirty="0" err="1"/>
              <a:t>keimah</a:t>
            </a:r>
            <a:r>
              <a:rPr lang="en-US" sz="3900" dirty="0"/>
              <a:t> </a:t>
            </a:r>
            <a:r>
              <a:rPr lang="en-US" sz="3900" dirty="0" err="1"/>
              <a:t>kaa</a:t>
            </a:r>
            <a:r>
              <a:rPr lang="en-US" sz="3900" dirty="0"/>
              <a:t> </a:t>
            </a:r>
            <a:r>
              <a:rPr lang="en-US" sz="3900" dirty="0" err="1"/>
              <a:t>lawm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8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28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349. JESUN NIH A KA RUAT HNGA MAW?</a:t>
            </a:r>
          </a:p>
          <a:p>
            <a:r>
              <a:rPr lang="en-US" sz="3900" dirty="0" err="1"/>
              <a:t>Doh</a:t>
            </a:r>
            <a:r>
              <a:rPr lang="en-US" sz="3900" dirty="0"/>
              <a:t> is Db</a:t>
            </a:r>
          </a:p>
        </p:txBody>
      </p:sp>
    </p:spTree>
  </p:cSld>
  <p:clrMapOvr>
    <a:masterClrMapping/>
  </p:clrMapOvr>
</p:sld>
</file>

<file path=ppt/slides/slide28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 ka </a:t>
            </a:r>
            <a:r>
              <a:rPr lang="en-US" sz="3900" dirty="0" err="1"/>
              <a:t>ruat</a:t>
            </a:r>
            <a:r>
              <a:rPr lang="en-US" sz="3900" dirty="0"/>
              <a:t> </a:t>
            </a:r>
            <a:r>
              <a:rPr lang="en-US" sz="3900" dirty="0" err="1"/>
              <a:t>hnga</a:t>
            </a:r>
            <a:r>
              <a:rPr lang="en-US" sz="3900" dirty="0"/>
              <a:t> maw? Ka </a:t>
            </a:r>
            <a:r>
              <a:rPr lang="en-US" sz="3900" dirty="0" err="1"/>
              <a:t>lungre</a:t>
            </a:r>
            <a:r>
              <a:rPr lang="en-US" sz="3900" dirty="0"/>
              <a:t> a </a:t>
            </a:r>
            <a:r>
              <a:rPr lang="en-US" sz="3900" dirty="0" err="1"/>
              <a:t>theih</a:t>
            </a:r>
            <a:r>
              <a:rPr lang="en-US" sz="3900" dirty="0"/>
              <a:t> ah </a:t>
            </a:r>
            <a:r>
              <a:rPr lang="en-US" sz="3900" dirty="0" err="1"/>
              <a:t>hin</a:t>
            </a:r>
            <a:r>
              <a:rPr lang="en-US" sz="3900" dirty="0"/>
              <a:t>, Ka </a:t>
            </a:r>
            <a:r>
              <a:rPr lang="en-US" sz="3900" dirty="0" err="1"/>
              <a:t>thil</a:t>
            </a:r>
            <a:r>
              <a:rPr lang="en-US" sz="3900" dirty="0"/>
              <a:t> a </a:t>
            </a:r>
            <a:r>
              <a:rPr lang="en-US" sz="3900" dirty="0" err="1"/>
              <a:t>rih</a:t>
            </a:r>
            <a:r>
              <a:rPr lang="en-US" sz="3900" dirty="0"/>
              <a:t>, ka lam a </a:t>
            </a:r>
            <a:r>
              <a:rPr lang="en-US" sz="3900" dirty="0" err="1"/>
              <a:t>har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;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 ka </a:t>
            </a:r>
            <a:r>
              <a:rPr lang="en-US" sz="3900" dirty="0" err="1"/>
              <a:t>ruat</a:t>
            </a:r>
            <a:r>
              <a:rPr lang="en-US" sz="3900" dirty="0"/>
              <a:t> </a:t>
            </a:r>
            <a:r>
              <a:rPr lang="en-US" sz="3900" dirty="0" err="1"/>
              <a:t>hnga</a:t>
            </a:r>
            <a:r>
              <a:rPr lang="en-US" sz="3900" dirty="0"/>
              <a:t> maw?</a:t>
            </a:r>
          </a:p>
        </p:txBody>
      </p:sp>
    </p:spTree>
  </p:cSld>
  <p:clrMapOvr>
    <a:masterClrMapping/>
  </p:clrMapOvr>
</p:sld>
</file>

<file path=ppt/slides/slide28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Asi</a:t>
            </a:r>
            <a:r>
              <a:rPr lang="en-US" sz="3900" dirty="0"/>
              <a:t>, a </a:t>
            </a:r>
            <a:r>
              <a:rPr lang="en-US" sz="3900" dirty="0" err="1"/>
              <a:t>ruah</a:t>
            </a:r>
            <a:r>
              <a:rPr lang="en-US" sz="3900" dirty="0"/>
              <a:t>, a </a:t>
            </a:r>
            <a:r>
              <a:rPr lang="en-US" sz="3900" dirty="0" err="1"/>
              <a:t>ruah</a:t>
            </a:r>
            <a:r>
              <a:rPr lang="en-US" sz="3900" dirty="0"/>
              <a:t>, ka </a:t>
            </a:r>
            <a:r>
              <a:rPr lang="en-US" sz="3900" dirty="0" err="1"/>
              <a:t>hngalh</a:t>
            </a:r>
            <a:r>
              <a:rPr lang="en-US" sz="3900" dirty="0"/>
              <a:t>, Ka </a:t>
            </a:r>
            <a:r>
              <a:rPr lang="en-US" sz="3900" dirty="0" err="1"/>
              <a:t>ngaih-chiatnak</a:t>
            </a:r>
            <a:r>
              <a:rPr lang="en-US" sz="3900" dirty="0"/>
              <a:t> a </a:t>
            </a:r>
            <a:r>
              <a:rPr lang="en-US" sz="3900" dirty="0" err="1"/>
              <a:t>ruah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</a:t>
            </a:r>
            <a:r>
              <a:rPr lang="en-US" sz="3900" dirty="0" err="1"/>
              <a:t>Nitlak</a:t>
            </a:r>
            <a:r>
              <a:rPr lang="en-US" sz="3900" dirty="0"/>
              <a:t> cu a </a:t>
            </a:r>
            <a:r>
              <a:rPr lang="en-US" sz="3900" dirty="0" err="1"/>
              <a:t>har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zan</a:t>
            </a:r>
            <a:r>
              <a:rPr lang="en-US" sz="3900" dirty="0"/>
              <a:t> a </a:t>
            </a:r>
            <a:r>
              <a:rPr lang="en-US" sz="3900" dirty="0" err="1"/>
              <a:t>sau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, </a:t>
            </a:r>
            <a:r>
              <a:rPr lang="en-US" sz="3900" dirty="0" err="1"/>
              <a:t>Khamhbawi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 </a:t>
            </a:r>
            <a:r>
              <a:rPr lang="en-US" sz="3900" dirty="0" err="1"/>
              <a:t>ruah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8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 ka </a:t>
            </a:r>
            <a:r>
              <a:rPr lang="en-US" sz="3900" dirty="0" err="1"/>
              <a:t>ruat</a:t>
            </a:r>
            <a:r>
              <a:rPr lang="en-US" sz="3900" dirty="0"/>
              <a:t> </a:t>
            </a:r>
            <a:r>
              <a:rPr lang="en-US" sz="3900" dirty="0" err="1"/>
              <a:t>hnga</a:t>
            </a:r>
            <a:r>
              <a:rPr lang="en-US" sz="3900" dirty="0"/>
              <a:t> maw? Ka lam </a:t>
            </a:r>
            <a:r>
              <a:rPr lang="en-US" sz="3900" dirty="0" err="1"/>
              <a:t>kha</a:t>
            </a:r>
            <a:r>
              <a:rPr lang="en-US" sz="3900" dirty="0"/>
              <a:t> a </a:t>
            </a:r>
            <a:r>
              <a:rPr lang="en-US" sz="3900" dirty="0" err="1"/>
              <a:t>muih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, </a:t>
            </a:r>
            <a:r>
              <a:rPr lang="en-US" sz="3900" dirty="0" err="1"/>
              <a:t>Zanlei</a:t>
            </a:r>
            <a:r>
              <a:rPr lang="en-US" sz="3900" dirty="0"/>
              <a:t> </a:t>
            </a:r>
            <a:r>
              <a:rPr lang="en-US" sz="3900" dirty="0" err="1"/>
              <a:t>ni</a:t>
            </a:r>
            <a:r>
              <a:rPr lang="en-US" sz="3900" dirty="0"/>
              <a:t> a </a:t>
            </a:r>
            <a:r>
              <a:rPr lang="en-US" sz="3900" dirty="0" err="1"/>
              <a:t>vung</a:t>
            </a:r>
            <a:r>
              <a:rPr lang="en-US" sz="3900" dirty="0"/>
              <a:t> </a:t>
            </a:r>
            <a:r>
              <a:rPr lang="en-US" sz="3900" dirty="0" err="1"/>
              <a:t>tlak</a:t>
            </a:r>
            <a:r>
              <a:rPr lang="en-US" sz="3900" dirty="0"/>
              <a:t> </a:t>
            </a:r>
            <a:r>
              <a:rPr lang="en-US" sz="3900" dirty="0" err="1"/>
              <a:t>chialmal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, Ka </a:t>
            </a:r>
            <a:r>
              <a:rPr lang="en-US" sz="3900" dirty="0" err="1"/>
              <a:t>pawng</a:t>
            </a:r>
            <a:r>
              <a:rPr lang="en-US" sz="3900" dirty="0"/>
              <a:t> um </a:t>
            </a:r>
            <a:r>
              <a:rPr lang="en-US" sz="3900" dirty="0" err="1"/>
              <a:t>kha</a:t>
            </a:r>
            <a:r>
              <a:rPr lang="en-US" sz="3900" dirty="0"/>
              <a:t> a </a:t>
            </a:r>
            <a:r>
              <a:rPr lang="en-US" sz="3900" dirty="0" err="1"/>
              <a:t>ruat</a:t>
            </a:r>
            <a:r>
              <a:rPr lang="en-US" sz="3900" dirty="0"/>
              <a:t> </a:t>
            </a:r>
            <a:r>
              <a:rPr lang="en-US" sz="3900" dirty="0" err="1"/>
              <a:t>hnga</a:t>
            </a:r>
            <a:r>
              <a:rPr lang="en-US" sz="3900" dirty="0"/>
              <a:t> maw?</a:t>
            </a:r>
          </a:p>
        </p:txBody>
      </p:sp>
    </p:spTree>
  </p:cSld>
  <p:clrMapOvr>
    <a:masterClrMapping/>
  </p:clrMapOvr>
</p:sld>
</file>

<file path=ppt/slides/slide28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Asi</a:t>
            </a:r>
            <a:r>
              <a:rPr lang="en-US" sz="3900" dirty="0"/>
              <a:t>, a </a:t>
            </a:r>
            <a:r>
              <a:rPr lang="en-US" sz="3900" dirty="0" err="1"/>
              <a:t>ruah</a:t>
            </a:r>
            <a:r>
              <a:rPr lang="en-US" sz="3900" dirty="0"/>
              <a:t>, a </a:t>
            </a:r>
            <a:r>
              <a:rPr lang="en-US" sz="3900" dirty="0" err="1"/>
              <a:t>ruah</a:t>
            </a:r>
            <a:r>
              <a:rPr lang="en-US" sz="3900" dirty="0"/>
              <a:t>, ka </a:t>
            </a:r>
            <a:r>
              <a:rPr lang="en-US" sz="3900" dirty="0" err="1"/>
              <a:t>hngalh</a:t>
            </a:r>
            <a:r>
              <a:rPr lang="en-US" sz="3900" dirty="0"/>
              <a:t>, Ka </a:t>
            </a:r>
            <a:r>
              <a:rPr lang="en-US" sz="3900" dirty="0" err="1"/>
              <a:t>ngaih-chiatnak</a:t>
            </a:r>
            <a:r>
              <a:rPr lang="en-US" sz="3900" dirty="0"/>
              <a:t> a </a:t>
            </a:r>
            <a:r>
              <a:rPr lang="en-US" sz="3900" dirty="0" err="1"/>
              <a:t>ruah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</a:t>
            </a:r>
            <a:r>
              <a:rPr lang="en-US" sz="3900" dirty="0" err="1"/>
              <a:t>Nitlak</a:t>
            </a:r>
            <a:r>
              <a:rPr lang="en-US" sz="3900" dirty="0"/>
              <a:t> cu a </a:t>
            </a:r>
            <a:r>
              <a:rPr lang="en-US" sz="3900" dirty="0" err="1"/>
              <a:t>har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zan</a:t>
            </a:r>
            <a:r>
              <a:rPr lang="en-US" sz="3900" dirty="0"/>
              <a:t> a </a:t>
            </a:r>
            <a:r>
              <a:rPr lang="en-US" sz="3900" dirty="0" err="1"/>
              <a:t>sau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, </a:t>
            </a:r>
            <a:r>
              <a:rPr lang="en-US" sz="3900" dirty="0" err="1"/>
              <a:t>Khamhbawi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 </a:t>
            </a:r>
            <a:r>
              <a:rPr lang="en-US" sz="3900" dirty="0" err="1"/>
              <a:t>ruah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8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 ka </a:t>
            </a:r>
            <a:r>
              <a:rPr lang="en-US" sz="3900" dirty="0" err="1"/>
              <a:t>ruat</a:t>
            </a:r>
            <a:r>
              <a:rPr lang="en-US" sz="3900" dirty="0"/>
              <a:t> </a:t>
            </a:r>
            <a:r>
              <a:rPr lang="en-US" sz="3900" dirty="0" err="1"/>
              <a:t>hnga</a:t>
            </a:r>
            <a:r>
              <a:rPr lang="en-US" sz="3900" dirty="0"/>
              <a:t> maw? </a:t>
            </a:r>
            <a:r>
              <a:rPr lang="en-US" sz="3900" dirty="0" err="1"/>
              <a:t>Tukforhnak</a:t>
            </a:r>
            <a:r>
              <a:rPr lang="en-US" sz="3900" dirty="0"/>
              <a:t> ka in ah </a:t>
            </a:r>
            <a:r>
              <a:rPr lang="en-US" sz="3900" dirty="0" err="1"/>
              <a:t>hin</a:t>
            </a:r>
            <a:r>
              <a:rPr lang="en-US" sz="3900" dirty="0"/>
              <a:t>, </a:t>
            </a:r>
            <a:r>
              <a:rPr lang="en-US" sz="3900" dirty="0" err="1"/>
              <a:t>Zan</a:t>
            </a:r>
            <a:r>
              <a:rPr lang="en-US" sz="3900" dirty="0"/>
              <a:t> </a:t>
            </a:r>
            <a:r>
              <a:rPr lang="en-US" sz="3900" dirty="0" err="1"/>
              <a:t>khuadei</a:t>
            </a:r>
            <a:r>
              <a:rPr lang="en-US" sz="3900" dirty="0"/>
              <a:t> lung-</a:t>
            </a:r>
            <a:r>
              <a:rPr lang="en-US" sz="3900" dirty="0" err="1"/>
              <a:t>rethei</a:t>
            </a:r>
            <a:r>
              <a:rPr lang="en-US" sz="3900" dirty="0"/>
              <a:t> </a:t>
            </a:r>
            <a:r>
              <a:rPr lang="en-US" sz="3900" dirty="0" err="1"/>
              <a:t>mitthli</a:t>
            </a:r>
            <a:r>
              <a:rPr lang="en-US" sz="3900" dirty="0"/>
              <a:t> </a:t>
            </a:r>
            <a:r>
              <a:rPr lang="en-US" sz="3900" dirty="0" err="1"/>
              <a:t>tla</a:t>
            </a:r>
            <a:r>
              <a:rPr lang="en-US" sz="3900" dirty="0"/>
              <a:t> in, Ka um </a:t>
            </a:r>
            <a:r>
              <a:rPr lang="en-US" sz="3900" dirty="0" err="1"/>
              <a:t>ko</a:t>
            </a:r>
            <a:r>
              <a:rPr lang="en-US" sz="3900" dirty="0"/>
              <a:t> hi a </a:t>
            </a:r>
            <a:r>
              <a:rPr lang="en-US" sz="3900" dirty="0" err="1"/>
              <a:t>ruat</a:t>
            </a:r>
            <a:r>
              <a:rPr lang="en-US" sz="3900" dirty="0"/>
              <a:t> </a:t>
            </a:r>
            <a:r>
              <a:rPr lang="en-US" sz="3900" dirty="0" err="1"/>
              <a:t>hnga</a:t>
            </a:r>
            <a:r>
              <a:rPr lang="en-US" sz="3900" dirty="0"/>
              <a:t> maw?</a:t>
            </a:r>
          </a:p>
        </p:txBody>
      </p:sp>
    </p:spTree>
  </p:cSld>
  <p:clrMapOvr>
    <a:masterClrMapping/>
  </p:clrMapOvr>
</p:sld>
</file>

<file path=ppt/slides/slide28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Asi</a:t>
            </a:r>
            <a:r>
              <a:rPr lang="en-US" sz="3900" dirty="0"/>
              <a:t>, a </a:t>
            </a:r>
            <a:r>
              <a:rPr lang="en-US" sz="3900" dirty="0" err="1"/>
              <a:t>ruah</a:t>
            </a:r>
            <a:r>
              <a:rPr lang="en-US" sz="3900" dirty="0"/>
              <a:t>, a </a:t>
            </a:r>
            <a:r>
              <a:rPr lang="en-US" sz="3900" dirty="0" err="1"/>
              <a:t>ruah</a:t>
            </a:r>
            <a:r>
              <a:rPr lang="en-US" sz="3900" dirty="0"/>
              <a:t>, ka </a:t>
            </a:r>
            <a:r>
              <a:rPr lang="en-US" sz="3900" dirty="0" err="1"/>
              <a:t>hngalh</a:t>
            </a:r>
            <a:r>
              <a:rPr lang="en-US" sz="3900" dirty="0"/>
              <a:t>, Ka </a:t>
            </a:r>
            <a:r>
              <a:rPr lang="en-US" sz="3900" dirty="0" err="1"/>
              <a:t>ngaih-chiatnak</a:t>
            </a:r>
            <a:r>
              <a:rPr lang="en-US" sz="3900" dirty="0"/>
              <a:t> a </a:t>
            </a:r>
            <a:r>
              <a:rPr lang="en-US" sz="3900" dirty="0" err="1"/>
              <a:t>ruah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</a:t>
            </a:r>
            <a:r>
              <a:rPr lang="en-US" sz="3900" dirty="0" err="1"/>
              <a:t>Nitlak</a:t>
            </a:r>
            <a:r>
              <a:rPr lang="en-US" sz="3900" dirty="0"/>
              <a:t> cu a </a:t>
            </a:r>
            <a:r>
              <a:rPr lang="en-US" sz="3900" dirty="0" err="1"/>
              <a:t>har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zan</a:t>
            </a:r>
            <a:r>
              <a:rPr lang="en-US" sz="3900" dirty="0"/>
              <a:t> a </a:t>
            </a:r>
            <a:r>
              <a:rPr lang="en-US" sz="3900" dirty="0" err="1"/>
              <a:t>sau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, </a:t>
            </a:r>
            <a:r>
              <a:rPr lang="en-US" sz="3900" dirty="0" err="1"/>
              <a:t>Khamhbawi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 </a:t>
            </a:r>
            <a:r>
              <a:rPr lang="en-US" sz="3900" dirty="0" err="1"/>
              <a:t>ruah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8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Ka </a:t>
            </a:r>
            <a:r>
              <a:rPr lang="en-US" sz="3900" dirty="0" err="1"/>
              <a:t>dawtbik</a:t>
            </a:r>
            <a:r>
              <a:rPr lang="en-US" sz="3900" dirty="0"/>
              <a:t> he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then ah </a:t>
            </a:r>
            <a:r>
              <a:rPr lang="en-US" sz="3900" dirty="0" err="1"/>
              <a:t>hin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a ka </a:t>
            </a:r>
            <a:r>
              <a:rPr lang="en-US" sz="3900" dirty="0" err="1"/>
              <a:t>ruat</a:t>
            </a:r>
            <a:r>
              <a:rPr lang="en-US" sz="3900" dirty="0"/>
              <a:t> </a:t>
            </a:r>
            <a:r>
              <a:rPr lang="en-US" sz="3900" dirty="0" err="1"/>
              <a:t>hnga</a:t>
            </a:r>
            <a:r>
              <a:rPr lang="en-US" sz="3900" dirty="0"/>
              <a:t> maw? </a:t>
            </a:r>
            <a:r>
              <a:rPr lang="en-US" sz="3900" dirty="0" err="1"/>
              <a:t>Ngaihchiat</a:t>
            </a:r>
            <a:r>
              <a:rPr lang="en-US" sz="3900" dirty="0"/>
              <a:t> </a:t>
            </a:r>
            <a:r>
              <a:rPr lang="en-US" sz="3900" dirty="0" err="1"/>
              <a:t>lungkuai</a:t>
            </a:r>
            <a:r>
              <a:rPr lang="en-US" sz="3900" dirty="0"/>
              <a:t> </a:t>
            </a:r>
            <a:r>
              <a:rPr lang="en-US" sz="3900" dirty="0" err="1"/>
              <a:t>nak</a:t>
            </a:r>
            <a:r>
              <a:rPr lang="en-US" sz="3900" dirty="0"/>
              <a:t> ka in </a:t>
            </a:r>
            <a:r>
              <a:rPr lang="en-US" sz="3900" dirty="0" err="1"/>
              <a:t>tikah</a:t>
            </a:r>
            <a:r>
              <a:rPr lang="en-US" sz="3900" dirty="0"/>
              <a:t> </a:t>
            </a:r>
            <a:r>
              <a:rPr lang="en-US" sz="3900" dirty="0" err="1"/>
              <a:t>hin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 ka </a:t>
            </a:r>
            <a:r>
              <a:rPr lang="en-US" sz="3900" dirty="0" err="1"/>
              <a:t>hmu</a:t>
            </a:r>
            <a:r>
              <a:rPr lang="en-US" sz="3900" dirty="0"/>
              <a:t> </a:t>
            </a:r>
            <a:r>
              <a:rPr lang="en-US" sz="3900" dirty="0" err="1"/>
              <a:t>hnga</a:t>
            </a:r>
            <a:r>
              <a:rPr lang="en-US" sz="3900" dirty="0"/>
              <a:t> maw?</a:t>
            </a:r>
          </a:p>
        </p:txBody>
      </p:sp>
    </p:spTree>
  </p:cSld>
  <p:clrMapOvr>
    <a:masterClrMapping/>
  </p:clrMapOvr>
</p:sld>
</file>

<file path=ppt/slides/slide28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Asi</a:t>
            </a:r>
            <a:r>
              <a:rPr lang="en-US" sz="3900" dirty="0"/>
              <a:t>, a </a:t>
            </a:r>
            <a:r>
              <a:rPr lang="en-US" sz="3900" dirty="0" err="1"/>
              <a:t>ruah</a:t>
            </a:r>
            <a:r>
              <a:rPr lang="en-US" sz="3900" dirty="0"/>
              <a:t>, a </a:t>
            </a:r>
            <a:r>
              <a:rPr lang="en-US" sz="3900" dirty="0" err="1"/>
              <a:t>ruah</a:t>
            </a:r>
            <a:r>
              <a:rPr lang="en-US" sz="3900" dirty="0"/>
              <a:t>, ka </a:t>
            </a:r>
            <a:r>
              <a:rPr lang="en-US" sz="3900" dirty="0" err="1"/>
              <a:t>hngalh</a:t>
            </a:r>
            <a:r>
              <a:rPr lang="en-US" sz="3900" dirty="0"/>
              <a:t>, Ka </a:t>
            </a:r>
            <a:r>
              <a:rPr lang="en-US" sz="3900" dirty="0" err="1"/>
              <a:t>ngaih-chiatnak</a:t>
            </a:r>
            <a:r>
              <a:rPr lang="en-US" sz="3900" dirty="0"/>
              <a:t> a </a:t>
            </a:r>
            <a:r>
              <a:rPr lang="en-US" sz="3900" dirty="0" err="1"/>
              <a:t>ruah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</a:t>
            </a:r>
            <a:r>
              <a:rPr lang="en-US" sz="3900" dirty="0" err="1"/>
              <a:t>Nitlak</a:t>
            </a:r>
            <a:r>
              <a:rPr lang="en-US" sz="3900" dirty="0"/>
              <a:t> cu a </a:t>
            </a:r>
            <a:r>
              <a:rPr lang="en-US" sz="3900" dirty="0" err="1"/>
              <a:t>har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zan</a:t>
            </a:r>
            <a:r>
              <a:rPr lang="en-US" sz="3900" dirty="0"/>
              <a:t> a </a:t>
            </a:r>
            <a:r>
              <a:rPr lang="en-US" sz="3900" dirty="0" err="1"/>
              <a:t>sau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, </a:t>
            </a:r>
            <a:r>
              <a:rPr lang="en-US" sz="3900" dirty="0" err="1"/>
              <a:t>Khamhbawi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 </a:t>
            </a:r>
            <a:r>
              <a:rPr lang="en-US" sz="3900" dirty="0" err="1"/>
              <a:t>ruah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8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28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de-DE" sz="3900" dirty="0"/>
              <a:t>350. DUM CHUNGAH KA VAK</a:t>
            </a:r>
          </a:p>
          <a:p>
            <a:endParaRPr lang="de-DE" sz="3900" dirty="0"/>
          </a:p>
          <a:p>
            <a:r>
              <a:rPr lang="de-DE" sz="3900" dirty="0"/>
              <a:t>Doh is Ab</a:t>
            </a:r>
            <a:endParaRPr lang="en-US" sz="3900" dirty="0"/>
          </a:p>
        </p:txBody>
      </p:sp>
    </p:spTree>
  </p:cSld>
  <p:clrMapOvr>
    <a:masterClrMapping/>
  </p:clrMapOvr>
</p:sld>
</file>

<file path=ppt/slides/slide28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Pangpar</a:t>
            </a:r>
            <a:r>
              <a:rPr lang="en-US" sz="3900" dirty="0"/>
              <a:t> </a:t>
            </a:r>
            <a:r>
              <a:rPr lang="en-US" sz="3900" dirty="0" err="1"/>
              <a:t>cung</a:t>
            </a:r>
            <a:r>
              <a:rPr lang="en-US" sz="3900" dirty="0"/>
              <a:t> dap a </a:t>
            </a:r>
            <a:r>
              <a:rPr lang="en-US" sz="3900" dirty="0" err="1"/>
              <a:t>tlak</a:t>
            </a:r>
            <a:r>
              <a:rPr lang="en-US" sz="3900" dirty="0"/>
              <a:t> </a:t>
            </a:r>
            <a:r>
              <a:rPr lang="en-US" sz="3900" dirty="0" err="1"/>
              <a:t>lioah</a:t>
            </a:r>
            <a:r>
              <a:rPr lang="en-US" sz="3900" dirty="0"/>
              <a:t>, </a:t>
            </a:r>
            <a:r>
              <a:rPr lang="en-US" sz="3900" dirty="0" err="1"/>
              <a:t>Keimah</a:t>
            </a:r>
            <a:r>
              <a:rPr lang="en-US" sz="3900" dirty="0"/>
              <a:t> </a:t>
            </a:r>
            <a:r>
              <a:rPr lang="en-US" sz="3900" dirty="0" err="1"/>
              <a:t>lawng</a:t>
            </a:r>
            <a:r>
              <a:rPr lang="en-US" sz="3900" dirty="0"/>
              <a:t> </a:t>
            </a:r>
            <a:r>
              <a:rPr lang="en-US" sz="3900" dirty="0" err="1"/>
              <a:t>dum</a:t>
            </a:r>
            <a:r>
              <a:rPr lang="en-US" sz="3900" dirty="0"/>
              <a:t> </a:t>
            </a:r>
            <a:r>
              <a:rPr lang="en-US" sz="3900" dirty="0" err="1"/>
              <a:t>chungah</a:t>
            </a:r>
            <a:r>
              <a:rPr lang="en-US" sz="3900" dirty="0"/>
              <a:t> </a:t>
            </a:r>
            <a:r>
              <a:rPr lang="en-US" sz="3900" dirty="0" err="1"/>
              <a:t>kaa</a:t>
            </a:r>
            <a:r>
              <a:rPr lang="en-US" sz="3900" dirty="0"/>
              <a:t> </a:t>
            </a:r>
            <a:r>
              <a:rPr lang="en-US" sz="3900" dirty="0" err="1"/>
              <a:t>chok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, Ka </a:t>
            </a:r>
            <a:r>
              <a:rPr lang="en-US" sz="3900" dirty="0" err="1"/>
              <a:t>hna</a:t>
            </a:r>
            <a:r>
              <a:rPr lang="en-US" sz="3900" dirty="0"/>
              <a:t> in ka </a:t>
            </a:r>
            <a:r>
              <a:rPr lang="en-US" sz="3900" dirty="0" err="1"/>
              <a:t>theih</a:t>
            </a:r>
            <a:r>
              <a:rPr lang="en-US" sz="3900" dirty="0"/>
              <a:t> a </a:t>
            </a:r>
            <a:r>
              <a:rPr lang="en-US" sz="3900" dirty="0" err="1"/>
              <a:t>thabik</a:t>
            </a:r>
            <a:r>
              <a:rPr lang="en-US" sz="3900" dirty="0"/>
              <a:t> </a:t>
            </a:r>
            <a:r>
              <a:rPr lang="en-US" sz="3900" dirty="0" err="1"/>
              <a:t>bia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,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Fapa</a:t>
            </a:r>
            <a:r>
              <a:rPr lang="en-US" sz="3900" dirty="0"/>
              <a:t> </a:t>
            </a:r>
            <a:r>
              <a:rPr lang="en-US" sz="3900" dirty="0" err="1"/>
              <a:t>bia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8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Keimah</a:t>
            </a:r>
            <a:r>
              <a:rPr lang="en-US" sz="3900" dirty="0"/>
              <a:t> a ka </a:t>
            </a:r>
            <a:r>
              <a:rPr lang="en-US" sz="3900" dirty="0" err="1"/>
              <a:t>leng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bia</a:t>
            </a:r>
            <a:r>
              <a:rPr lang="en-US" sz="3900" dirty="0"/>
              <a:t> a ka </a:t>
            </a:r>
            <a:r>
              <a:rPr lang="en-US" sz="3900" dirty="0" err="1"/>
              <a:t>ruah</a:t>
            </a:r>
            <a:r>
              <a:rPr lang="en-US" sz="3900" dirty="0"/>
              <a:t>, "Ka mi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si</a:t>
            </a:r>
            <a:r>
              <a:rPr lang="en-US" sz="3900" dirty="0"/>
              <a:t>" </a:t>
            </a:r>
            <a:r>
              <a:rPr lang="en-US" sz="3900" dirty="0" err="1"/>
              <a:t>tiah</a:t>
            </a:r>
            <a:r>
              <a:rPr lang="en-US" sz="3900" dirty="0"/>
              <a:t> a ka </a:t>
            </a:r>
            <a:r>
              <a:rPr lang="en-US" sz="3900" dirty="0" err="1"/>
              <a:t>chimh</a:t>
            </a:r>
            <a:r>
              <a:rPr lang="en-US" sz="3900" dirty="0"/>
              <a:t>, </a:t>
            </a:r>
            <a:r>
              <a:rPr lang="en-US" sz="3900" dirty="0" err="1"/>
              <a:t>Khi</a:t>
            </a:r>
            <a:r>
              <a:rPr lang="en-US" sz="3900" dirty="0"/>
              <a:t> </a:t>
            </a:r>
            <a:r>
              <a:rPr lang="en-US" sz="3900" dirty="0" err="1"/>
              <a:t>khin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um </a:t>
            </a:r>
            <a:r>
              <a:rPr lang="en-US" sz="3900" dirty="0" err="1"/>
              <a:t>lioah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lawmhnak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Hohmanh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an </a:t>
            </a:r>
            <a:r>
              <a:rPr lang="en-US" sz="3900" dirty="0" err="1"/>
              <a:t>hngal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lo.</a:t>
            </a:r>
          </a:p>
        </p:txBody>
      </p:sp>
    </p:spTree>
  </p:cSld>
  <p:clrMapOvr>
    <a:masterClrMapping/>
  </p:clrMapOvr>
</p:sld>
</file>

<file path=ppt/slides/slide28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A aw </a:t>
            </a:r>
            <a:r>
              <a:rPr lang="en-US" sz="3900" dirty="0" err="1"/>
              <a:t>thlum</a:t>
            </a:r>
            <a:r>
              <a:rPr lang="en-US" sz="3900" dirty="0"/>
              <a:t> le </a:t>
            </a:r>
            <a:r>
              <a:rPr lang="en-US" sz="3900" dirty="0" err="1"/>
              <a:t>bia</a:t>
            </a:r>
            <a:r>
              <a:rPr lang="en-US" sz="3900" dirty="0"/>
              <a:t> </a:t>
            </a:r>
            <a:r>
              <a:rPr lang="en-US" sz="3900" dirty="0" err="1"/>
              <a:t>tha</a:t>
            </a:r>
            <a:r>
              <a:rPr lang="en-US" sz="3900" dirty="0"/>
              <a:t> </a:t>
            </a:r>
            <a:r>
              <a:rPr lang="en-US" sz="3900" dirty="0" err="1"/>
              <a:t>thawngin</a:t>
            </a:r>
            <a:r>
              <a:rPr lang="en-US" sz="3900" dirty="0"/>
              <a:t>, </a:t>
            </a:r>
            <a:r>
              <a:rPr lang="en-US" sz="3900" dirty="0" err="1"/>
              <a:t>Vate</a:t>
            </a:r>
            <a:r>
              <a:rPr lang="en-US" sz="3900" dirty="0"/>
              <a:t> </a:t>
            </a:r>
            <a:r>
              <a:rPr lang="en-US" sz="3900" dirty="0" err="1"/>
              <a:t>hmanh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dai</a:t>
            </a:r>
            <a:r>
              <a:rPr lang="en-US" sz="3900" dirty="0"/>
              <a:t> </a:t>
            </a:r>
            <a:r>
              <a:rPr lang="en-US" sz="3900" dirty="0" err="1"/>
              <a:t>ziar</a:t>
            </a:r>
            <a:r>
              <a:rPr lang="en-US" sz="3900" dirty="0"/>
              <a:t> in an um, </a:t>
            </a:r>
            <a:r>
              <a:rPr lang="en-US" sz="3900" dirty="0" err="1"/>
              <a:t>Keimah</a:t>
            </a:r>
            <a:r>
              <a:rPr lang="en-US" sz="3900" dirty="0"/>
              <a:t> a ka </a:t>
            </a:r>
            <a:r>
              <a:rPr lang="en-US" sz="3900" dirty="0" err="1"/>
              <a:t>pekmi</a:t>
            </a:r>
            <a:r>
              <a:rPr lang="en-US" sz="3900" dirty="0"/>
              <a:t> </a:t>
            </a:r>
            <a:r>
              <a:rPr lang="en-US" sz="3900" dirty="0" err="1"/>
              <a:t>hla</a:t>
            </a:r>
            <a:r>
              <a:rPr lang="en-US" sz="3900" dirty="0"/>
              <a:t> aw </a:t>
            </a:r>
            <a:r>
              <a:rPr lang="en-US" sz="3900" dirty="0" err="1"/>
              <a:t>dawh</a:t>
            </a:r>
            <a:r>
              <a:rPr lang="en-US" sz="3900" dirty="0"/>
              <a:t> cu, Ka </a:t>
            </a:r>
            <a:r>
              <a:rPr lang="en-US" sz="3900" dirty="0" err="1"/>
              <a:t>lungchung</a:t>
            </a:r>
            <a:r>
              <a:rPr lang="en-US" sz="3900" dirty="0"/>
              <a:t> a cam </a:t>
            </a:r>
            <a:r>
              <a:rPr lang="en-US" sz="3900" dirty="0" err="1"/>
              <a:t>zungzul</a:t>
            </a:r>
            <a:endParaRPr lang="en-US" sz="3900" dirty="0"/>
          </a:p>
        </p:txBody>
      </p:sp>
    </p:spTree>
  </p:cSld>
  <p:clrMapOvr>
    <a:masterClrMapping/>
  </p:clrMapOvr>
</p:sld>
</file>

<file path=ppt/slides/slide28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Keimah</a:t>
            </a:r>
            <a:r>
              <a:rPr lang="en-US" sz="3900" dirty="0"/>
              <a:t> a ka </a:t>
            </a:r>
            <a:r>
              <a:rPr lang="en-US" sz="3900" dirty="0" err="1"/>
              <a:t>leng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bia</a:t>
            </a:r>
            <a:r>
              <a:rPr lang="en-US" sz="3900" dirty="0"/>
              <a:t> a ka </a:t>
            </a:r>
            <a:r>
              <a:rPr lang="en-US" sz="3900" dirty="0" err="1"/>
              <a:t>ruah</a:t>
            </a:r>
            <a:r>
              <a:rPr lang="en-US" sz="3900" dirty="0"/>
              <a:t>, "Ka mi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si</a:t>
            </a:r>
            <a:r>
              <a:rPr lang="en-US" sz="3900" dirty="0"/>
              <a:t>" </a:t>
            </a:r>
            <a:r>
              <a:rPr lang="en-US" sz="3900" dirty="0" err="1"/>
              <a:t>tiah</a:t>
            </a:r>
            <a:r>
              <a:rPr lang="en-US" sz="3900" dirty="0"/>
              <a:t> a ka </a:t>
            </a:r>
            <a:r>
              <a:rPr lang="en-US" sz="3900" dirty="0" err="1"/>
              <a:t>chimh</a:t>
            </a:r>
            <a:r>
              <a:rPr lang="en-US" sz="3900" dirty="0"/>
              <a:t>, </a:t>
            </a:r>
            <a:r>
              <a:rPr lang="en-US" sz="3900" dirty="0" err="1"/>
              <a:t>Khi</a:t>
            </a:r>
            <a:r>
              <a:rPr lang="en-US" sz="3900" dirty="0"/>
              <a:t> </a:t>
            </a:r>
            <a:r>
              <a:rPr lang="en-US" sz="3900" dirty="0" err="1"/>
              <a:t>khin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um </a:t>
            </a:r>
            <a:r>
              <a:rPr lang="en-US" sz="3900" dirty="0" err="1"/>
              <a:t>lioah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lawmhnak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Hohmanh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an </a:t>
            </a:r>
            <a:r>
              <a:rPr lang="en-US" sz="3900" dirty="0" err="1"/>
              <a:t>hngal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lo.</a:t>
            </a:r>
          </a:p>
        </p:txBody>
      </p:sp>
    </p:spTree>
  </p:cSld>
  <p:clrMapOvr>
    <a:masterClrMapping/>
  </p:clrMapOvr>
</p:sld>
</file>

<file path=ppt/slides/slide28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Khuamui</a:t>
            </a:r>
            <a:r>
              <a:rPr lang="en-US" sz="3900" dirty="0"/>
              <a:t> </a:t>
            </a:r>
            <a:r>
              <a:rPr lang="en-US" sz="3900" dirty="0" err="1"/>
              <a:t>phan</a:t>
            </a:r>
            <a:r>
              <a:rPr lang="en-US" sz="3900" dirty="0"/>
              <a:t> </a:t>
            </a:r>
            <a:r>
              <a:rPr lang="en-US" sz="3900" dirty="0" err="1"/>
              <a:t>hmanhseh</a:t>
            </a:r>
            <a:r>
              <a:rPr lang="en-US" sz="3900" dirty="0"/>
              <a:t> ka </a:t>
            </a:r>
            <a:r>
              <a:rPr lang="en-US" sz="3900" dirty="0" err="1"/>
              <a:t>tih</a:t>
            </a:r>
            <a:r>
              <a:rPr lang="en-US" sz="3900" dirty="0"/>
              <a:t> lo, Amah he </a:t>
            </a:r>
            <a:r>
              <a:rPr lang="en-US" sz="3900" dirty="0" err="1"/>
              <a:t>dum</a:t>
            </a:r>
            <a:r>
              <a:rPr lang="en-US" sz="3900" dirty="0"/>
              <a:t> </a:t>
            </a:r>
            <a:r>
              <a:rPr lang="en-US" sz="3900" dirty="0" err="1"/>
              <a:t>chungah</a:t>
            </a:r>
            <a:r>
              <a:rPr lang="en-US" sz="3900" dirty="0"/>
              <a:t> um ka duh, Amah </a:t>
            </a:r>
            <a:r>
              <a:rPr lang="en-US" sz="3900" dirty="0" err="1"/>
              <a:t>riantuan</a:t>
            </a:r>
            <a:r>
              <a:rPr lang="en-US" sz="3900" dirty="0"/>
              <a:t> </a:t>
            </a:r>
            <a:r>
              <a:rPr lang="en-US" sz="3900" dirty="0" err="1"/>
              <a:t>awkin</a:t>
            </a:r>
            <a:r>
              <a:rPr lang="en-US" sz="3900" dirty="0"/>
              <a:t> a ka </a:t>
            </a:r>
            <a:r>
              <a:rPr lang="en-US" sz="3900" dirty="0" err="1"/>
              <a:t>thlah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, "Na sin ka um </a:t>
            </a:r>
            <a:r>
              <a:rPr lang="en-US" sz="3900" dirty="0" err="1"/>
              <a:t>lai</a:t>
            </a:r>
            <a:r>
              <a:rPr lang="en-US" sz="3900" dirty="0"/>
              <a:t>," a </a:t>
            </a:r>
            <a:r>
              <a:rPr lang="en-US" sz="3900" dirty="0" err="1"/>
              <a:t>ti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8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Keimah</a:t>
            </a:r>
            <a:r>
              <a:rPr lang="en-US" sz="3900" dirty="0"/>
              <a:t> a ka </a:t>
            </a:r>
            <a:r>
              <a:rPr lang="en-US" sz="3900" dirty="0" err="1"/>
              <a:t>leng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bia</a:t>
            </a:r>
            <a:r>
              <a:rPr lang="en-US" sz="3900" dirty="0"/>
              <a:t> a ka </a:t>
            </a:r>
            <a:r>
              <a:rPr lang="en-US" sz="3900" dirty="0" err="1"/>
              <a:t>ruah</a:t>
            </a:r>
            <a:r>
              <a:rPr lang="en-US" sz="3900" dirty="0"/>
              <a:t>, "Ka mi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si</a:t>
            </a:r>
            <a:r>
              <a:rPr lang="en-US" sz="3900" dirty="0"/>
              <a:t>" </a:t>
            </a:r>
            <a:r>
              <a:rPr lang="en-US" sz="3900" dirty="0" err="1"/>
              <a:t>tiah</a:t>
            </a:r>
            <a:r>
              <a:rPr lang="en-US" sz="3900" dirty="0"/>
              <a:t> a ka </a:t>
            </a:r>
            <a:r>
              <a:rPr lang="en-US" sz="3900" dirty="0" err="1"/>
              <a:t>chimh</a:t>
            </a:r>
            <a:r>
              <a:rPr lang="en-US" sz="3900" dirty="0"/>
              <a:t>, </a:t>
            </a:r>
            <a:r>
              <a:rPr lang="en-US" sz="3900" dirty="0" err="1"/>
              <a:t>Khi</a:t>
            </a:r>
            <a:r>
              <a:rPr lang="en-US" sz="3900" dirty="0"/>
              <a:t> </a:t>
            </a:r>
            <a:r>
              <a:rPr lang="en-US" sz="3900" dirty="0" err="1"/>
              <a:t>khin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um </a:t>
            </a:r>
            <a:r>
              <a:rPr lang="en-US" sz="3900" dirty="0" err="1"/>
              <a:t>lioah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lawmhnak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Hohmanh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an </a:t>
            </a:r>
            <a:r>
              <a:rPr lang="en-US" sz="3900" dirty="0" err="1"/>
              <a:t>hngal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lo.</a:t>
            </a:r>
          </a:p>
        </p:txBody>
      </p:sp>
    </p:spTree>
  </p:cSld>
  <p:clrMapOvr>
    <a:masterClrMapping/>
  </p:clrMapOvr>
</p:sld>
</file>

<file path=ppt/slides/slide28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28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351. KAN PATHIAN NIH KHUAL TLAWNG MI KHA</a:t>
            </a:r>
          </a:p>
          <a:p>
            <a:r>
              <a:rPr lang="en-US" sz="3900" dirty="0" err="1"/>
              <a:t>Doh</a:t>
            </a:r>
            <a:r>
              <a:rPr lang="en-US" sz="3900" dirty="0"/>
              <a:t> is G</a:t>
            </a:r>
          </a:p>
        </p:txBody>
      </p:sp>
    </p:spTree>
  </p:cSld>
  <p:clrMapOvr>
    <a:masterClrMapping/>
  </p:clrMapOvr>
</p:sld>
</file>

<file path=ppt/slides/slide28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Kan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khual</a:t>
            </a:r>
            <a:r>
              <a:rPr lang="en-US" sz="3900" dirty="0"/>
              <a:t> </a:t>
            </a:r>
            <a:r>
              <a:rPr lang="en-US" sz="3900" dirty="0" err="1"/>
              <a:t>tlawngmi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, </a:t>
            </a:r>
            <a:r>
              <a:rPr lang="en-US" sz="3900" dirty="0" err="1"/>
              <a:t>Biakar</a:t>
            </a:r>
            <a:r>
              <a:rPr lang="en-US" sz="3900" dirty="0"/>
              <a:t> </a:t>
            </a:r>
            <a:r>
              <a:rPr lang="en-US" sz="3900" dirty="0" err="1"/>
              <a:t>fekbik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</a:t>
            </a:r>
            <a:r>
              <a:rPr lang="en-US" sz="3900" dirty="0" err="1"/>
              <a:t>pek</a:t>
            </a:r>
            <a:r>
              <a:rPr lang="en-US" sz="3900" dirty="0"/>
              <a:t>, </a:t>
            </a:r>
            <a:r>
              <a:rPr lang="en-US" sz="3900" dirty="0" err="1"/>
              <a:t>Vawlei</a:t>
            </a:r>
            <a:r>
              <a:rPr lang="en-US" sz="3900" dirty="0"/>
              <a:t> in </a:t>
            </a:r>
            <a:r>
              <a:rPr lang="en-US" sz="3900" dirty="0" err="1"/>
              <a:t>vancung</a:t>
            </a:r>
            <a:r>
              <a:rPr lang="en-US" sz="3900" dirty="0"/>
              <a:t> </a:t>
            </a:r>
            <a:r>
              <a:rPr lang="en-US" sz="3900" dirty="0" err="1"/>
              <a:t>khua</a:t>
            </a:r>
            <a:r>
              <a:rPr lang="en-US" sz="3900" dirty="0"/>
              <a:t> lam ah, "Ka </a:t>
            </a:r>
            <a:r>
              <a:rPr lang="en-US" sz="3900" dirty="0" err="1"/>
              <a:t>mit</a:t>
            </a:r>
            <a:r>
              <a:rPr lang="en-US" sz="3900" dirty="0"/>
              <a:t> in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hmuhsak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"</a:t>
            </a:r>
          </a:p>
        </p:txBody>
      </p:sp>
    </p:spTree>
  </p:cSld>
  <p:clrMapOvr>
    <a:masterClrMapping/>
  </p:clrMapOvr>
</p:sld>
</file>

<file path=ppt/slides/slide28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Kan </a:t>
            </a:r>
            <a:r>
              <a:rPr lang="en-US" sz="3900" dirty="0" err="1"/>
              <a:t>hmuhsak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Kan </a:t>
            </a:r>
            <a:r>
              <a:rPr lang="en-US" sz="3900" dirty="0" err="1"/>
              <a:t>hmuhsak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Ka </a:t>
            </a:r>
            <a:r>
              <a:rPr lang="en-US" sz="3900" dirty="0" err="1"/>
              <a:t>mit</a:t>
            </a:r>
            <a:r>
              <a:rPr lang="en-US" sz="3900" dirty="0"/>
              <a:t> in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hmuhsak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Vawlei</a:t>
            </a:r>
            <a:r>
              <a:rPr lang="en-US" sz="3900" dirty="0"/>
              <a:t> in </a:t>
            </a:r>
            <a:r>
              <a:rPr lang="en-US" sz="3900" dirty="0" err="1"/>
              <a:t>vacung</a:t>
            </a:r>
            <a:r>
              <a:rPr lang="en-US" sz="3900" dirty="0"/>
              <a:t> </a:t>
            </a:r>
            <a:r>
              <a:rPr lang="en-US" sz="3900" dirty="0" err="1"/>
              <a:t>khua</a:t>
            </a:r>
            <a:r>
              <a:rPr lang="en-US" sz="3900" dirty="0"/>
              <a:t> lam ah Ka </a:t>
            </a:r>
            <a:r>
              <a:rPr lang="en-US" sz="3900" dirty="0" err="1"/>
              <a:t>mit</a:t>
            </a:r>
            <a:r>
              <a:rPr lang="en-US" sz="3900" dirty="0"/>
              <a:t> in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hmuhsak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8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Sual</a:t>
            </a:r>
            <a:r>
              <a:rPr lang="en-US" sz="3900" dirty="0"/>
              <a:t> </a:t>
            </a:r>
            <a:r>
              <a:rPr lang="en-US" sz="3900" dirty="0" err="1"/>
              <a:t>fawrhnak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zuan</a:t>
            </a:r>
            <a:r>
              <a:rPr lang="en-US" sz="3900" dirty="0"/>
              <a:t> </a:t>
            </a:r>
            <a:r>
              <a:rPr lang="en-US" sz="3900" dirty="0" err="1"/>
              <a:t>deng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, Na </a:t>
            </a:r>
            <a:r>
              <a:rPr lang="en-US" sz="3900" dirty="0" err="1"/>
              <a:t>hawi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an </a:t>
            </a:r>
            <a:r>
              <a:rPr lang="en-US" sz="3900" dirty="0" err="1"/>
              <a:t>hlawt</a:t>
            </a:r>
            <a:r>
              <a:rPr lang="en-US" sz="3900" dirty="0"/>
              <a:t> </a:t>
            </a:r>
            <a:r>
              <a:rPr lang="en-US" sz="3900" dirty="0" err="1"/>
              <a:t>ahcun</a:t>
            </a:r>
            <a:r>
              <a:rPr lang="en-US" sz="3900" dirty="0"/>
              <a:t>, </a:t>
            </a:r>
            <a:r>
              <a:rPr lang="en-US" sz="3900" dirty="0" err="1"/>
              <a:t>Bia-karnak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lung </a:t>
            </a:r>
            <a:r>
              <a:rPr lang="en-US" sz="3900" dirty="0" err="1"/>
              <a:t>chungah</a:t>
            </a:r>
            <a:r>
              <a:rPr lang="en-US" sz="3900" dirty="0"/>
              <a:t> Kan </a:t>
            </a:r>
            <a:r>
              <a:rPr lang="en-US" sz="3900" dirty="0" err="1"/>
              <a:t>hmuhsak</a:t>
            </a:r>
            <a:r>
              <a:rPr lang="en-US" sz="3900" dirty="0"/>
              <a:t> </a:t>
            </a:r>
            <a:r>
              <a:rPr lang="en-US" sz="3900" dirty="0" err="1"/>
              <a:t>nak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zumh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8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Kan </a:t>
            </a:r>
            <a:r>
              <a:rPr lang="en-US" sz="3900" dirty="0" err="1"/>
              <a:t>hmuhsak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Kan </a:t>
            </a:r>
            <a:r>
              <a:rPr lang="en-US" sz="3900" dirty="0" err="1"/>
              <a:t>hmuhsak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Ka </a:t>
            </a:r>
            <a:r>
              <a:rPr lang="en-US" sz="3900" dirty="0" err="1"/>
              <a:t>mit</a:t>
            </a:r>
            <a:r>
              <a:rPr lang="en-US" sz="3900" dirty="0"/>
              <a:t> in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hmuhsak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Vawlei</a:t>
            </a:r>
            <a:r>
              <a:rPr lang="en-US" sz="3900" dirty="0"/>
              <a:t> in </a:t>
            </a:r>
            <a:r>
              <a:rPr lang="en-US" sz="3900" dirty="0" err="1"/>
              <a:t>vacung</a:t>
            </a:r>
            <a:r>
              <a:rPr lang="en-US" sz="3900" dirty="0"/>
              <a:t> </a:t>
            </a:r>
            <a:r>
              <a:rPr lang="en-US" sz="3900" dirty="0" err="1"/>
              <a:t>khua</a:t>
            </a:r>
            <a:r>
              <a:rPr lang="en-US" sz="3900" dirty="0"/>
              <a:t> lam ah Ka </a:t>
            </a:r>
            <a:r>
              <a:rPr lang="en-US" sz="3900" dirty="0" err="1"/>
              <a:t>mit</a:t>
            </a:r>
            <a:r>
              <a:rPr lang="en-US" sz="3900" dirty="0"/>
              <a:t> in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hmuhsak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8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Na </a:t>
            </a:r>
            <a:r>
              <a:rPr lang="en-US" sz="3900" dirty="0" err="1"/>
              <a:t>ruahchan</a:t>
            </a:r>
            <a:r>
              <a:rPr lang="en-US" sz="3900" dirty="0"/>
              <a:t> lung a </a:t>
            </a:r>
            <a:r>
              <a:rPr lang="en-US" sz="3900" dirty="0" err="1"/>
              <a:t>rawh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, A </a:t>
            </a:r>
            <a:r>
              <a:rPr lang="en-US" sz="3900" dirty="0" err="1"/>
              <a:t>tlau</a:t>
            </a:r>
            <a:r>
              <a:rPr lang="en-US" sz="3900" dirty="0"/>
              <a:t> </a:t>
            </a:r>
            <a:r>
              <a:rPr lang="en-US" sz="3900" dirty="0" err="1"/>
              <a:t>dih</a:t>
            </a:r>
            <a:r>
              <a:rPr lang="en-US" sz="3900" dirty="0"/>
              <a:t> </a:t>
            </a:r>
            <a:r>
              <a:rPr lang="en-US" sz="3900" dirty="0" err="1"/>
              <a:t>ngaingai</a:t>
            </a:r>
            <a:r>
              <a:rPr lang="en-US" sz="3900" dirty="0"/>
              <a:t> </a:t>
            </a:r>
            <a:r>
              <a:rPr lang="en-US" sz="3900" dirty="0" err="1"/>
              <a:t>ahcun</a:t>
            </a:r>
            <a:r>
              <a:rPr lang="en-US" sz="3900" dirty="0"/>
              <a:t>,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a </a:t>
            </a:r>
            <a:r>
              <a:rPr lang="en-US" sz="3900" dirty="0" err="1"/>
              <a:t>biakam</a:t>
            </a:r>
            <a:r>
              <a:rPr lang="en-US" sz="3900" dirty="0"/>
              <a:t> </a:t>
            </a:r>
            <a:r>
              <a:rPr lang="en-US" sz="3900" dirty="0" err="1"/>
              <a:t>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, Na lung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thle</a:t>
            </a:r>
            <a:r>
              <a:rPr lang="en-US" sz="3900" dirty="0"/>
              <a:t> law </a:t>
            </a:r>
            <a:r>
              <a:rPr lang="en-US" sz="3900" dirty="0" err="1"/>
              <a:t>va</a:t>
            </a:r>
            <a:r>
              <a:rPr lang="en-US" sz="3900" dirty="0"/>
              <a:t> </a:t>
            </a:r>
            <a:r>
              <a:rPr lang="en-US" sz="3900" dirty="0" err="1"/>
              <a:t>zum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8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Kan </a:t>
            </a:r>
            <a:r>
              <a:rPr lang="en-US" sz="3900" dirty="0" err="1"/>
              <a:t>hmuhsak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Kan </a:t>
            </a:r>
            <a:r>
              <a:rPr lang="en-US" sz="3900" dirty="0" err="1"/>
              <a:t>hmuhsak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Ka </a:t>
            </a:r>
            <a:r>
              <a:rPr lang="en-US" sz="3900" dirty="0" err="1"/>
              <a:t>mit</a:t>
            </a:r>
            <a:r>
              <a:rPr lang="en-US" sz="3900" dirty="0"/>
              <a:t> in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hmuhsak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Vawlei</a:t>
            </a:r>
            <a:r>
              <a:rPr lang="en-US" sz="3900" dirty="0"/>
              <a:t> in </a:t>
            </a:r>
            <a:r>
              <a:rPr lang="en-US" sz="3900" dirty="0" err="1"/>
              <a:t>vacung</a:t>
            </a:r>
            <a:r>
              <a:rPr lang="en-US" sz="3900" dirty="0"/>
              <a:t> </a:t>
            </a:r>
            <a:r>
              <a:rPr lang="en-US" sz="3900" dirty="0" err="1"/>
              <a:t>khua</a:t>
            </a:r>
            <a:r>
              <a:rPr lang="en-US" sz="3900" dirty="0"/>
              <a:t> lam ah Ka </a:t>
            </a:r>
            <a:r>
              <a:rPr lang="en-US" sz="3900" dirty="0" err="1"/>
              <a:t>mit</a:t>
            </a:r>
            <a:r>
              <a:rPr lang="en-US" sz="3900" dirty="0"/>
              <a:t> in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hmuhsak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8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</a:t>
            </a:r>
            <a:r>
              <a:rPr lang="en-US" sz="3900" dirty="0" err="1"/>
              <a:t>Thihnak</a:t>
            </a:r>
            <a:r>
              <a:rPr lang="en-US" sz="3900" dirty="0"/>
              <a:t> </a:t>
            </a:r>
            <a:r>
              <a:rPr lang="en-US" sz="3900" dirty="0" err="1"/>
              <a:t>khua</a:t>
            </a:r>
            <a:r>
              <a:rPr lang="en-US" sz="3900" dirty="0"/>
              <a:t> a </a:t>
            </a:r>
            <a:r>
              <a:rPr lang="en-US" sz="3900" dirty="0" err="1"/>
              <a:t>muih</a:t>
            </a:r>
            <a:r>
              <a:rPr lang="en-US" sz="3900" dirty="0"/>
              <a:t> </a:t>
            </a:r>
            <a:r>
              <a:rPr lang="en-US" sz="3900" dirty="0" err="1"/>
              <a:t>deng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, Na </a:t>
            </a:r>
            <a:r>
              <a:rPr lang="en-US" sz="3900" dirty="0" err="1"/>
              <a:t>thihnak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</a:t>
            </a:r>
            <a:r>
              <a:rPr lang="en-US" sz="3900" dirty="0" err="1"/>
              <a:t>caan</a:t>
            </a:r>
            <a:r>
              <a:rPr lang="en-US" sz="3900" dirty="0"/>
              <a:t> a </a:t>
            </a:r>
            <a:r>
              <a:rPr lang="en-US" sz="3900" dirty="0" err="1"/>
              <a:t>nai</a:t>
            </a:r>
            <a:r>
              <a:rPr lang="en-US" sz="3900" dirty="0"/>
              <a:t>, Na </a:t>
            </a:r>
            <a:r>
              <a:rPr lang="en-US" sz="3900" dirty="0" err="1"/>
              <a:t>Bawipa</a:t>
            </a:r>
            <a:r>
              <a:rPr lang="en-US" sz="3900" dirty="0"/>
              <a:t> au </a:t>
            </a:r>
            <a:r>
              <a:rPr lang="en-US" sz="3900" dirty="0" err="1"/>
              <a:t>thawng</a:t>
            </a:r>
            <a:r>
              <a:rPr lang="en-US" sz="3900" dirty="0"/>
              <a:t> </a:t>
            </a:r>
            <a:r>
              <a:rPr lang="en-US" sz="3900" dirty="0" err="1"/>
              <a:t>va</a:t>
            </a:r>
            <a:r>
              <a:rPr lang="en-US" sz="3900" dirty="0"/>
              <a:t> </a:t>
            </a:r>
            <a:r>
              <a:rPr lang="en-US" sz="3900" dirty="0" err="1"/>
              <a:t>ngai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"Ka </a:t>
            </a:r>
            <a:r>
              <a:rPr lang="en-US" sz="3900" dirty="0" err="1"/>
              <a:t>mit</a:t>
            </a:r>
            <a:r>
              <a:rPr lang="en-US" sz="3900" dirty="0"/>
              <a:t> in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hmuhsak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".</a:t>
            </a:r>
          </a:p>
        </p:txBody>
      </p:sp>
    </p:spTree>
  </p:cSld>
  <p:clrMapOvr>
    <a:masterClrMapping/>
  </p:clrMapOvr>
</p:sld>
</file>

<file path=ppt/slides/slide28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Kan </a:t>
            </a:r>
            <a:r>
              <a:rPr lang="en-US" sz="3900" dirty="0" err="1"/>
              <a:t>hmuhsak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Kan </a:t>
            </a:r>
            <a:r>
              <a:rPr lang="en-US" sz="3900" dirty="0" err="1"/>
              <a:t>hmuhsak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Ka </a:t>
            </a:r>
            <a:r>
              <a:rPr lang="en-US" sz="3900" dirty="0" err="1"/>
              <a:t>mit</a:t>
            </a:r>
            <a:r>
              <a:rPr lang="en-US" sz="3900" dirty="0"/>
              <a:t> in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hmuhsak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Vawlei</a:t>
            </a:r>
            <a:r>
              <a:rPr lang="en-US" sz="3900" dirty="0"/>
              <a:t> in </a:t>
            </a:r>
            <a:r>
              <a:rPr lang="en-US" sz="3900" dirty="0" err="1"/>
              <a:t>vacung</a:t>
            </a:r>
            <a:r>
              <a:rPr lang="en-US" sz="3900" dirty="0"/>
              <a:t> </a:t>
            </a:r>
            <a:r>
              <a:rPr lang="en-US" sz="3900" dirty="0" err="1"/>
              <a:t>khua</a:t>
            </a:r>
            <a:r>
              <a:rPr lang="en-US" sz="3900" dirty="0"/>
              <a:t> lam ah Ka </a:t>
            </a:r>
            <a:r>
              <a:rPr lang="en-US" sz="3900" dirty="0" err="1"/>
              <a:t>mit</a:t>
            </a:r>
            <a:r>
              <a:rPr lang="en-US" sz="3900" dirty="0"/>
              <a:t> in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hmuhsak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8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28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352. AMAH NIH KA SUALNAK A KALPI</a:t>
            </a:r>
          </a:p>
          <a:p>
            <a:r>
              <a:rPr lang="en-US" sz="3900" dirty="0" err="1"/>
              <a:t>Doh</a:t>
            </a:r>
            <a:r>
              <a:rPr lang="en-US" sz="3900" dirty="0"/>
              <a:t> is Bb</a:t>
            </a:r>
          </a:p>
        </p:txBody>
      </p:sp>
    </p:spTree>
  </p:cSld>
  <p:clrMapOvr>
    <a:masterClrMapping/>
  </p:clrMapOvr>
</p:sld>
</file>

<file path=ppt/slides/slide28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thangthat</a:t>
            </a:r>
            <a:r>
              <a:rPr lang="en-US" sz="3900" dirty="0"/>
              <a:t> in </a:t>
            </a:r>
            <a:r>
              <a:rPr lang="en-US" sz="3900" dirty="0" err="1"/>
              <a:t>hla</a:t>
            </a:r>
            <a:r>
              <a:rPr lang="en-US" sz="3900" dirty="0"/>
              <a:t> ka </a:t>
            </a:r>
            <a:r>
              <a:rPr lang="en-US" sz="3900" dirty="0" err="1"/>
              <a:t>sa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Ka </a:t>
            </a:r>
            <a:r>
              <a:rPr lang="en-US" sz="3900" dirty="0" err="1"/>
              <a:t>tlantu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 ca ah; </a:t>
            </a:r>
            <a:r>
              <a:rPr lang="en-US" sz="3900" dirty="0" err="1"/>
              <a:t>Hla</a:t>
            </a:r>
            <a:r>
              <a:rPr lang="en-US" sz="3900" dirty="0"/>
              <a:t> in ka </a:t>
            </a:r>
            <a:r>
              <a:rPr lang="en-US" sz="3900" dirty="0" err="1"/>
              <a:t>sa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a ka </a:t>
            </a:r>
            <a:r>
              <a:rPr lang="en-US" sz="3900" dirty="0" err="1"/>
              <a:t>dawtnak</a:t>
            </a:r>
            <a:r>
              <a:rPr lang="en-US" sz="3900" dirty="0"/>
              <a:t>, </a:t>
            </a:r>
            <a:r>
              <a:rPr lang="en-US" sz="3900" dirty="0" err="1"/>
              <a:t>Zungzal</a:t>
            </a:r>
            <a:r>
              <a:rPr lang="en-US" sz="3900" dirty="0"/>
              <a:t> in ka </a:t>
            </a:r>
            <a:r>
              <a:rPr lang="en-US" sz="3900" dirty="0" err="1"/>
              <a:t>sa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endParaRPr lang="en-US" sz="3900" dirty="0"/>
          </a:p>
        </p:txBody>
      </p:sp>
    </p:spTree>
  </p:cSld>
  <p:clrMapOvr>
    <a:masterClrMapping/>
  </p:clrMapOvr>
</p:sld>
</file>

<file path=ppt/slides/slide28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Amah </a:t>
            </a:r>
            <a:r>
              <a:rPr lang="en-US" sz="3900" dirty="0" err="1"/>
              <a:t>nih</a:t>
            </a:r>
            <a:r>
              <a:rPr lang="en-US" sz="3900" dirty="0"/>
              <a:t> ka </a:t>
            </a:r>
            <a:r>
              <a:rPr lang="en-US" sz="3900" dirty="0" err="1"/>
              <a:t>sualnak</a:t>
            </a:r>
            <a:r>
              <a:rPr lang="en-US" sz="3900" dirty="0"/>
              <a:t> a </a:t>
            </a:r>
            <a:r>
              <a:rPr lang="en-US" sz="3900" dirty="0" err="1"/>
              <a:t>kalpi</a:t>
            </a:r>
            <a:r>
              <a:rPr lang="en-US" sz="3900" dirty="0"/>
              <a:t> (</a:t>
            </a:r>
            <a:r>
              <a:rPr lang="en-US" sz="3900" dirty="0" err="1"/>
              <a:t>kalpi</a:t>
            </a:r>
            <a:r>
              <a:rPr lang="en-US" sz="3900" dirty="0"/>
              <a:t>) A min </a:t>
            </a:r>
            <a:r>
              <a:rPr lang="en-US" sz="3900" dirty="0" err="1"/>
              <a:t>thiangbik</a:t>
            </a:r>
            <a:r>
              <a:rPr lang="en-US" sz="3900" dirty="0"/>
              <a:t> cu, </a:t>
            </a:r>
            <a:r>
              <a:rPr lang="en-US" sz="3900" dirty="0" err="1"/>
              <a:t>thangthat</a:t>
            </a:r>
            <a:r>
              <a:rPr lang="en-US" sz="3900" dirty="0"/>
              <a:t> </a:t>
            </a:r>
            <a:r>
              <a:rPr lang="en-US" sz="3900" dirty="0" err="1"/>
              <a:t>cio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u! Amah </a:t>
            </a:r>
            <a:r>
              <a:rPr lang="en-US" sz="3900" dirty="0" err="1"/>
              <a:t>nih</a:t>
            </a:r>
            <a:r>
              <a:rPr lang="en-US" sz="3900" dirty="0"/>
              <a:t> ka </a:t>
            </a:r>
            <a:r>
              <a:rPr lang="en-US" sz="3900" dirty="0" err="1"/>
              <a:t>sualnak</a:t>
            </a:r>
            <a:r>
              <a:rPr lang="en-US" sz="3900" dirty="0"/>
              <a:t> a </a:t>
            </a:r>
            <a:r>
              <a:rPr lang="en-US" sz="3900" dirty="0" err="1"/>
              <a:t>kalpi</a:t>
            </a:r>
            <a:r>
              <a:rPr lang="en-US" sz="3900" dirty="0"/>
              <a:t> (</a:t>
            </a:r>
            <a:r>
              <a:rPr lang="en-US" sz="3900" dirty="0" err="1"/>
              <a:t>kalpi</a:t>
            </a:r>
            <a:r>
              <a:rPr lang="en-US" sz="3900" dirty="0"/>
              <a:t>) A min cu </a:t>
            </a:r>
            <a:r>
              <a:rPr lang="en-US" sz="3900" dirty="0" err="1"/>
              <a:t>thangthat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u.</a:t>
            </a:r>
          </a:p>
        </p:txBody>
      </p:sp>
    </p:spTree>
  </p:cSld>
  <p:clrMapOvr>
    <a:masterClrMapping/>
  </p:clrMapOvr>
</p:sld>
</file>

<file path=ppt/slides/slide28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Amah </a:t>
            </a:r>
            <a:r>
              <a:rPr lang="en-US" sz="3900" dirty="0" err="1"/>
              <a:t>sinah</a:t>
            </a:r>
            <a:r>
              <a:rPr lang="en-US" sz="3900" dirty="0"/>
              <a:t> ka </a:t>
            </a:r>
            <a:r>
              <a:rPr lang="en-US" sz="3900" dirty="0" err="1"/>
              <a:t>sual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 he, </a:t>
            </a:r>
            <a:r>
              <a:rPr lang="en-US" sz="3900" dirty="0" err="1"/>
              <a:t>Dinhnak</a:t>
            </a:r>
            <a:r>
              <a:rPr lang="en-US" sz="3900" dirty="0"/>
              <a:t> duh ah ka </a:t>
            </a:r>
            <a:r>
              <a:rPr lang="en-US" sz="3900" dirty="0" err="1"/>
              <a:t>ra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, Ka </a:t>
            </a:r>
            <a:r>
              <a:rPr lang="en-US" sz="3900" dirty="0" err="1"/>
              <a:t>thlacam</a:t>
            </a:r>
            <a:r>
              <a:rPr lang="en-US" sz="3900" dirty="0"/>
              <a:t> </a:t>
            </a:r>
            <a:r>
              <a:rPr lang="en-US" sz="3900" dirty="0" err="1"/>
              <a:t>ngaih</a:t>
            </a:r>
            <a:r>
              <a:rPr lang="en-US" sz="3900" dirty="0"/>
              <a:t> in a ka </a:t>
            </a:r>
            <a:r>
              <a:rPr lang="en-US" sz="3900" dirty="0" err="1"/>
              <a:t>luatter</a:t>
            </a:r>
            <a:r>
              <a:rPr lang="en-US" sz="3900" dirty="0"/>
              <a:t>, Hi </a:t>
            </a:r>
            <a:r>
              <a:rPr lang="en-US" sz="3900" dirty="0" err="1"/>
              <a:t>hla</a:t>
            </a:r>
            <a:r>
              <a:rPr lang="en-US" sz="3900" dirty="0"/>
              <a:t> hi ka </a:t>
            </a:r>
            <a:r>
              <a:rPr lang="en-US" sz="3900" dirty="0" err="1"/>
              <a:t>sa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8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Amah </a:t>
            </a:r>
            <a:r>
              <a:rPr lang="en-US" sz="3900" dirty="0" err="1"/>
              <a:t>nih</a:t>
            </a:r>
            <a:r>
              <a:rPr lang="en-US" sz="3900" dirty="0"/>
              <a:t> ka </a:t>
            </a:r>
            <a:r>
              <a:rPr lang="en-US" sz="3900" dirty="0" err="1"/>
              <a:t>sualnak</a:t>
            </a:r>
            <a:r>
              <a:rPr lang="en-US" sz="3900" dirty="0"/>
              <a:t> a </a:t>
            </a:r>
            <a:r>
              <a:rPr lang="en-US" sz="3900" dirty="0" err="1"/>
              <a:t>kalpi</a:t>
            </a:r>
            <a:r>
              <a:rPr lang="en-US" sz="3900" dirty="0"/>
              <a:t> (</a:t>
            </a:r>
            <a:r>
              <a:rPr lang="en-US" sz="3900" dirty="0" err="1"/>
              <a:t>kalpi</a:t>
            </a:r>
            <a:r>
              <a:rPr lang="en-US" sz="3900" dirty="0"/>
              <a:t>) A min </a:t>
            </a:r>
            <a:r>
              <a:rPr lang="en-US" sz="3900" dirty="0" err="1"/>
              <a:t>thiangbik</a:t>
            </a:r>
            <a:r>
              <a:rPr lang="en-US" sz="3900" dirty="0"/>
              <a:t> cu, </a:t>
            </a:r>
            <a:r>
              <a:rPr lang="en-US" sz="3900" dirty="0" err="1"/>
              <a:t>thangthat</a:t>
            </a:r>
            <a:r>
              <a:rPr lang="en-US" sz="3900" dirty="0"/>
              <a:t> </a:t>
            </a:r>
            <a:r>
              <a:rPr lang="en-US" sz="3900" dirty="0" err="1"/>
              <a:t>cio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u! Amah </a:t>
            </a:r>
            <a:r>
              <a:rPr lang="en-US" sz="3900" dirty="0" err="1"/>
              <a:t>nih</a:t>
            </a:r>
            <a:r>
              <a:rPr lang="en-US" sz="3900" dirty="0"/>
              <a:t> ka </a:t>
            </a:r>
            <a:r>
              <a:rPr lang="en-US" sz="3900" dirty="0" err="1"/>
              <a:t>sualnak</a:t>
            </a:r>
            <a:r>
              <a:rPr lang="en-US" sz="3900" dirty="0"/>
              <a:t> a </a:t>
            </a:r>
            <a:r>
              <a:rPr lang="en-US" sz="3900" dirty="0" err="1"/>
              <a:t>kalpi</a:t>
            </a:r>
            <a:r>
              <a:rPr lang="en-US" sz="3900" dirty="0"/>
              <a:t> (</a:t>
            </a:r>
            <a:r>
              <a:rPr lang="en-US" sz="3900" dirty="0" err="1"/>
              <a:t>kalpi</a:t>
            </a:r>
            <a:r>
              <a:rPr lang="en-US" sz="3900" dirty="0"/>
              <a:t>) A min cu </a:t>
            </a:r>
            <a:r>
              <a:rPr lang="en-US" sz="3900" dirty="0" err="1"/>
              <a:t>thangthat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u.</a:t>
            </a:r>
          </a:p>
        </p:txBody>
      </p:sp>
    </p:spTree>
  </p:cSld>
  <p:clrMapOvr>
    <a:masterClrMapping/>
  </p:clrMapOvr>
</p:sld>
</file>

<file path=ppt/slides/slide28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Amah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thihnak</a:t>
            </a:r>
            <a:r>
              <a:rPr lang="en-US" sz="3900" dirty="0"/>
              <a:t> a </a:t>
            </a:r>
            <a:r>
              <a:rPr lang="en-US" sz="3900" dirty="0" err="1"/>
              <a:t>tei</a:t>
            </a:r>
            <a:r>
              <a:rPr lang="en-US" sz="3900" dirty="0"/>
              <a:t> </a:t>
            </a:r>
            <a:r>
              <a:rPr lang="en-US" sz="3900" dirty="0" err="1"/>
              <a:t>caah</a:t>
            </a:r>
            <a:r>
              <a:rPr lang="en-US" sz="3900" dirty="0"/>
              <a:t>, Ka </a:t>
            </a:r>
            <a:r>
              <a:rPr lang="en-US" sz="3900" dirty="0" err="1"/>
              <a:t>thih</a:t>
            </a:r>
            <a:r>
              <a:rPr lang="en-US" sz="3900" dirty="0"/>
              <a:t> </a:t>
            </a:r>
            <a:r>
              <a:rPr lang="en-US" sz="3900" dirty="0" err="1"/>
              <a:t>tiang</a:t>
            </a:r>
            <a:r>
              <a:rPr lang="en-US" sz="3900" dirty="0"/>
              <a:t> ka </a:t>
            </a:r>
            <a:r>
              <a:rPr lang="en-US" sz="3900" dirty="0" err="1"/>
              <a:t>thangthat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; A </a:t>
            </a:r>
            <a:r>
              <a:rPr lang="en-US" sz="3900" dirty="0" err="1"/>
              <a:t>zungzal</a:t>
            </a:r>
            <a:r>
              <a:rPr lang="en-US" sz="3900" dirty="0"/>
              <a:t> in ka </a:t>
            </a:r>
            <a:r>
              <a:rPr lang="en-US" sz="3900" dirty="0" err="1"/>
              <a:t>thangthat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</a:t>
            </a:r>
            <a:r>
              <a:rPr lang="en-US" sz="3900" dirty="0" err="1"/>
              <a:t>Zeitik</a:t>
            </a:r>
            <a:r>
              <a:rPr lang="en-US" sz="3900" dirty="0"/>
              <a:t> </a:t>
            </a:r>
            <a:r>
              <a:rPr lang="en-US" sz="3900" dirty="0" err="1"/>
              <a:t>hmanh</a:t>
            </a:r>
            <a:r>
              <a:rPr lang="en-US" sz="3900" dirty="0"/>
              <a:t> dong loin</a:t>
            </a:r>
          </a:p>
        </p:txBody>
      </p:sp>
    </p:spTree>
  </p:cSld>
  <p:clrMapOvr>
    <a:masterClrMapping/>
  </p:clrMapOvr>
</p:sld>
</file>

<file path=ppt/slides/slide28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Amah </a:t>
            </a:r>
            <a:r>
              <a:rPr lang="en-US" sz="3900" dirty="0" err="1"/>
              <a:t>nih</a:t>
            </a:r>
            <a:r>
              <a:rPr lang="en-US" sz="3900" dirty="0"/>
              <a:t> ka </a:t>
            </a:r>
            <a:r>
              <a:rPr lang="en-US" sz="3900" dirty="0" err="1"/>
              <a:t>sualnak</a:t>
            </a:r>
            <a:r>
              <a:rPr lang="en-US" sz="3900" dirty="0"/>
              <a:t> a </a:t>
            </a:r>
            <a:r>
              <a:rPr lang="en-US" sz="3900" dirty="0" err="1"/>
              <a:t>kalpi</a:t>
            </a:r>
            <a:r>
              <a:rPr lang="en-US" sz="3900" dirty="0"/>
              <a:t> (</a:t>
            </a:r>
            <a:r>
              <a:rPr lang="en-US" sz="3900" dirty="0" err="1"/>
              <a:t>kalpi</a:t>
            </a:r>
            <a:r>
              <a:rPr lang="en-US" sz="3900" dirty="0"/>
              <a:t>) A min </a:t>
            </a:r>
            <a:r>
              <a:rPr lang="en-US" sz="3900" dirty="0" err="1"/>
              <a:t>thiangbik</a:t>
            </a:r>
            <a:r>
              <a:rPr lang="en-US" sz="3900" dirty="0"/>
              <a:t> cu, </a:t>
            </a:r>
            <a:r>
              <a:rPr lang="en-US" sz="3900" dirty="0" err="1"/>
              <a:t>thangthat</a:t>
            </a:r>
            <a:r>
              <a:rPr lang="en-US" sz="3900" dirty="0"/>
              <a:t> </a:t>
            </a:r>
            <a:r>
              <a:rPr lang="en-US" sz="3900" dirty="0" err="1"/>
              <a:t>cio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u! Amah </a:t>
            </a:r>
            <a:r>
              <a:rPr lang="en-US" sz="3900" dirty="0" err="1"/>
              <a:t>nih</a:t>
            </a:r>
            <a:r>
              <a:rPr lang="en-US" sz="3900" dirty="0"/>
              <a:t> ka </a:t>
            </a:r>
            <a:r>
              <a:rPr lang="en-US" sz="3900" dirty="0" err="1"/>
              <a:t>sualnak</a:t>
            </a:r>
            <a:r>
              <a:rPr lang="en-US" sz="3900" dirty="0"/>
              <a:t> a </a:t>
            </a:r>
            <a:r>
              <a:rPr lang="en-US" sz="3900" dirty="0" err="1"/>
              <a:t>kalpi</a:t>
            </a:r>
            <a:r>
              <a:rPr lang="en-US" sz="3900" dirty="0"/>
              <a:t> (</a:t>
            </a:r>
            <a:r>
              <a:rPr lang="en-US" sz="3900" dirty="0" err="1"/>
              <a:t>kalpi</a:t>
            </a:r>
            <a:r>
              <a:rPr lang="en-US" sz="3900" dirty="0"/>
              <a:t>) A min cu </a:t>
            </a:r>
            <a:r>
              <a:rPr lang="en-US" sz="3900" dirty="0" err="1"/>
              <a:t>thangthat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u.</a:t>
            </a:r>
          </a:p>
        </p:txBody>
      </p:sp>
    </p:spTree>
  </p:cSld>
  <p:clrMapOvr>
    <a:masterClrMapping/>
  </p:clrMapOvr>
</p:sld>
</file>

<file path=ppt/slides/slide28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28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353. SIANGPAHRANG FA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F</a:t>
            </a:r>
          </a:p>
        </p:txBody>
      </p:sp>
    </p:spTree>
  </p:cSld>
  <p:clrMapOvr>
    <a:masterClrMapping/>
  </p:clrMapOvr>
</p:sld>
</file>

<file path=ppt/slides/slide28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Kei </a:t>
            </a:r>
            <a:r>
              <a:rPr lang="en-US" sz="3900" dirty="0" err="1"/>
              <a:t>mah</a:t>
            </a:r>
            <a:r>
              <a:rPr lang="en-US" sz="3900" dirty="0"/>
              <a:t> ka Pa cu </a:t>
            </a:r>
            <a:r>
              <a:rPr lang="en-US" sz="3900" dirty="0" err="1"/>
              <a:t>mirum</a:t>
            </a:r>
            <a:r>
              <a:rPr lang="en-US" sz="3900" dirty="0"/>
              <a:t> </a:t>
            </a:r>
            <a:r>
              <a:rPr lang="en-US" sz="3900" dirty="0" err="1"/>
              <a:t>ngai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, </a:t>
            </a:r>
            <a:r>
              <a:rPr lang="en-US" sz="3900" dirty="0" err="1"/>
              <a:t>Vawleicung</a:t>
            </a:r>
            <a:r>
              <a:rPr lang="en-US" sz="3900" dirty="0"/>
              <a:t> chaw </a:t>
            </a:r>
            <a:r>
              <a:rPr lang="en-US" sz="3900" dirty="0" err="1"/>
              <a:t>vialte</a:t>
            </a:r>
            <a:r>
              <a:rPr lang="en-US" sz="3900" dirty="0"/>
              <a:t> amah </a:t>
            </a:r>
            <a:r>
              <a:rPr lang="en-US" sz="3900" dirty="0" err="1"/>
              <a:t>ta</a:t>
            </a:r>
            <a:r>
              <a:rPr lang="en-US" sz="3900" dirty="0"/>
              <a:t> an </a:t>
            </a:r>
            <a:r>
              <a:rPr lang="en-US" sz="3900" dirty="0" err="1"/>
              <a:t>si</a:t>
            </a:r>
            <a:r>
              <a:rPr lang="en-US" sz="3900" dirty="0"/>
              <a:t>, </a:t>
            </a:r>
            <a:r>
              <a:rPr lang="en-US" sz="3900" dirty="0" err="1"/>
              <a:t>Lungvar</a:t>
            </a:r>
            <a:r>
              <a:rPr lang="en-US" sz="3900" dirty="0"/>
              <a:t>, sui le </a:t>
            </a:r>
            <a:r>
              <a:rPr lang="en-US" sz="3900" dirty="0" err="1"/>
              <a:t>ngun</a:t>
            </a:r>
            <a:r>
              <a:rPr lang="en-US" sz="3900" dirty="0"/>
              <a:t>, </a:t>
            </a:r>
            <a:r>
              <a:rPr lang="en-US" sz="3900" dirty="0" err="1"/>
              <a:t>zeizong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Keimah</a:t>
            </a:r>
            <a:r>
              <a:rPr lang="en-US" sz="3900" dirty="0"/>
              <a:t> ka Pa </a:t>
            </a:r>
            <a:r>
              <a:rPr lang="en-US" sz="3900" dirty="0" err="1"/>
              <a:t>ta</a:t>
            </a:r>
            <a:r>
              <a:rPr lang="en-US" sz="3900" dirty="0"/>
              <a:t> a </a:t>
            </a:r>
            <a:r>
              <a:rPr lang="en-US" sz="3900" dirty="0" err="1"/>
              <a:t>dihlak</a:t>
            </a:r>
            <a:r>
              <a:rPr lang="en-US" sz="3900" dirty="0"/>
              <a:t> in an </a:t>
            </a:r>
            <a:r>
              <a:rPr lang="en-US" sz="3900" dirty="0" err="1"/>
              <a:t>si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8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Siangpahrang</a:t>
            </a:r>
            <a:r>
              <a:rPr lang="en-US" sz="3900" dirty="0"/>
              <a:t> </a:t>
            </a:r>
            <a:r>
              <a:rPr lang="en-US" sz="3900" dirty="0" err="1"/>
              <a:t>fa</a:t>
            </a:r>
            <a:r>
              <a:rPr lang="en-US" sz="3900" dirty="0"/>
              <a:t> ka </a:t>
            </a:r>
            <a:r>
              <a:rPr lang="en-US" sz="3900" dirty="0" err="1"/>
              <a:t>si</a:t>
            </a:r>
            <a:r>
              <a:rPr lang="en-US" sz="3900" dirty="0"/>
              <a:t>, A </a:t>
            </a:r>
            <a:r>
              <a:rPr lang="en-US" sz="3900" dirty="0" err="1"/>
              <a:t>dawtmi</a:t>
            </a:r>
            <a:r>
              <a:rPr lang="en-US" sz="3900" dirty="0"/>
              <a:t> ka </a:t>
            </a:r>
            <a:r>
              <a:rPr lang="en-US" sz="3900" dirty="0" err="1"/>
              <a:t>si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ka </a:t>
            </a:r>
            <a:r>
              <a:rPr lang="en-US" sz="3900" dirty="0" err="1"/>
              <a:t>khamhtu</a:t>
            </a:r>
            <a:r>
              <a:rPr lang="en-US" sz="3900" dirty="0"/>
              <a:t> he, </a:t>
            </a:r>
            <a:r>
              <a:rPr lang="en-US" sz="3900" dirty="0" err="1"/>
              <a:t>Siangpahrang</a:t>
            </a:r>
            <a:r>
              <a:rPr lang="en-US" sz="3900" dirty="0"/>
              <a:t> </a:t>
            </a:r>
            <a:r>
              <a:rPr lang="en-US" sz="3900" dirty="0" err="1"/>
              <a:t>fa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si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8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Ka Pa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Fa</a:t>
            </a:r>
            <a:r>
              <a:rPr lang="en-US" sz="3900" dirty="0"/>
              <a:t> mi </a:t>
            </a:r>
            <a:r>
              <a:rPr lang="en-US" sz="3900" dirty="0" err="1"/>
              <a:t>khamhtu</a:t>
            </a:r>
            <a:r>
              <a:rPr lang="en-US" sz="3900" dirty="0"/>
              <a:t>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, </a:t>
            </a:r>
            <a:r>
              <a:rPr lang="en-US" sz="3900" dirty="0" err="1"/>
              <a:t>Vawlei</a:t>
            </a:r>
            <a:r>
              <a:rPr lang="en-US" sz="3900" dirty="0"/>
              <a:t> mi </a:t>
            </a:r>
            <a:r>
              <a:rPr lang="en-US" sz="3900" dirty="0" err="1"/>
              <a:t>bantukin</a:t>
            </a:r>
            <a:r>
              <a:rPr lang="en-US" sz="3900" dirty="0"/>
              <a:t> a </a:t>
            </a:r>
            <a:r>
              <a:rPr lang="en-US" sz="3900" dirty="0" err="1"/>
              <a:t>rak</a:t>
            </a:r>
            <a:r>
              <a:rPr lang="en-US" sz="3900" dirty="0"/>
              <a:t> </a:t>
            </a:r>
            <a:r>
              <a:rPr lang="en-US" sz="3900" dirty="0" err="1"/>
              <a:t>vakvai</a:t>
            </a:r>
            <a:r>
              <a:rPr lang="en-US" sz="3900" dirty="0"/>
              <a:t> </a:t>
            </a:r>
            <a:r>
              <a:rPr lang="en-US" sz="3900" dirty="0" err="1"/>
              <a:t>ve</a:t>
            </a:r>
            <a:r>
              <a:rPr lang="en-US" sz="3900" dirty="0"/>
              <a:t>, </a:t>
            </a:r>
            <a:r>
              <a:rPr lang="en-US" sz="3900" dirty="0" err="1"/>
              <a:t>Sihmanhseh</a:t>
            </a:r>
            <a:r>
              <a:rPr lang="en-US" sz="3900" dirty="0"/>
              <a:t> </a:t>
            </a:r>
            <a:r>
              <a:rPr lang="en-US" sz="3900" dirty="0" err="1"/>
              <a:t>atu</a:t>
            </a:r>
            <a:r>
              <a:rPr lang="en-US" sz="3900" dirty="0"/>
              <a:t> </a:t>
            </a:r>
            <a:r>
              <a:rPr lang="en-US" sz="3900" dirty="0" err="1"/>
              <a:t>vancung</a:t>
            </a:r>
            <a:r>
              <a:rPr lang="en-US" sz="3900" dirty="0"/>
              <a:t> a um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Keimah</a:t>
            </a:r>
            <a:r>
              <a:rPr lang="en-US" sz="3900" dirty="0"/>
              <a:t> </a:t>
            </a:r>
            <a:r>
              <a:rPr lang="en-US" sz="3900" dirty="0" err="1"/>
              <a:t>zong</a:t>
            </a:r>
            <a:r>
              <a:rPr lang="en-US" sz="3900" dirty="0"/>
              <a:t> </a:t>
            </a:r>
            <a:r>
              <a:rPr lang="en-US" sz="3900" dirty="0" err="1"/>
              <a:t>vancung</a:t>
            </a:r>
            <a:r>
              <a:rPr lang="en-US" sz="3900" dirty="0"/>
              <a:t> ah inn a ka </a:t>
            </a:r>
            <a:r>
              <a:rPr lang="en-US" sz="3900" dirty="0" err="1"/>
              <a:t>pek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8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Siangpahrang</a:t>
            </a:r>
            <a:r>
              <a:rPr lang="en-US" sz="3900" dirty="0"/>
              <a:t> </a:t>
            </a:r>
            <a:r>
              <a:rPr lang="en-US" sz="3900" dirty="0" err="1"/>
              <a:t>fa</a:t>
            </a:r>
            <a:r>
              <a:rPr lang="en-US" sz="3900" dirty="0"/>
              <a:t> ka </a:t>
            </a:r>
            <a:r>
              <a:rPr lang="en-US" sz="3900" dirty="0" err="1"/>
              <a:t>si</a:t>
            </a:r>
            <a:r>
              <a:rPr lang="en-US" sz="3900" dirty="0"/>
              <a:t>, A </a:t>
            </a:r>
            <a:r>
              <a:rPr lang="en-US" sz="3900" dirty="0" err="1"/>
              <a:t>dawtmi</a:t>
            </a:r>
            <a:r>
              <a:rPr lang="en-US" sz="3900" dirty="0"/>
              <a:t> ka </a:t>
            </a:r>
            <a:r>
              <a:rPr lang="en-US" sz="3900" dirty="0" err="1"/>
              <a:t>si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ka </a:t>
            </a:r>
            <a:r>
              <a:rPr lang="en-US" sz="3900" dirty="0" err="1"/>
              <a:t>khamhtu</a:t>
            </a:r>
            <a:r>
              <a:rPr lang="en-US" sz="3900" dirty="0"/>
              <a:t> he, </a:t>
            </a:r>
            <a:r>
              <a:rPr lang="en-US" sz="3900" dirty="0" err="1"/>
              <a:t>Siangpahrang</a:t>
            </a:r>
            <a:r>
              <a:rPr lang="en-US" sz="3900" dirty="0"/>
              <a:t> </a:t>
            </a:r>
            <a:r>
              <a:rPr lang="en-US" sz="3900" dirty="0" err="1"/>
              <a:t>fa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si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8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Vawlei</a:t>
            </a:r>
            <a:r>
              <a:rPr lang="en-US" sz="3900" dirty="0"/>
              <a:t> </a:t>
            </a:r>
            <a:r>
              <a:rPr lang="en-US" sz="3900" dirty="0" err="1"/>
              <a:t>cungah</a:t>
            </a:r>
            <a:r>
              <a:rPr lang="en-US" sz="3900" dirty="0"/>
              <a:t> </a:t>
            </a:r>
            <a:r>
              <a:rPr lang="en-US" sz="3900" dirty="0" err="1"/>
              <a:t>hin</a:t>
            </a:r>
            <a:r>
              <a:rPr lang="en-US" sz="3900" dirty="0"/>
              <a:t>, </a:t>
            </a:r>
            <a:r>
              <a:rPr lang="en-US" sz="3900" dirty="0" err="1"/>
              <a:t>Khualmi</a:t>
            </a:r>
            <a:r>
              <a:rPr lang="en-US" sz="3900" dirty="0"/>
              <a:t> ka </a:t>
            </a:r>
            <a:r>
              <a:rPr lang="en-US" sz="3900" dirty="0" err="1"/>
              <a:t>rak</a:t>
            </a:r>
            <a:r>
              <a:rPr lang="en-US" sz="3900" dirty="0"/>
              <a:t> </a:t>
            </a:r>
            <a:r>
              <a:rPr lang="en-US" sz="3900" dirty="0" err="1"/>
              <a:t>si</a:t>
            </a:r>
            <a:r>
              <a:rPr lang="en-US" sz="3900" dirty="0"/>
              <a:t>, </a:t>
            </a:r>
            <a:r>
              <a:rPr lang="en-US" sz="3900" dirty="0" err="1"/>
              <a:t>Sualnak</a:t>
            </a:r>
            <a:r>
              <a:rPr lang="en-US" sz="3900" dirty="0"/>
              <a:t> cu ka lung </a:t>
            </a:r>
            <a:r>
              <a:rPr lang="en-US" sz="3900" dirty="0" err="1"/>
              <a:t>duhmi</a:t>
            </a:r>
            <a:r>
              <a:rPr lang="en-US" sz="3900" dirty="0"/>
              <a:t> a </a:t>
            </a:r>
            <a:r>
              <a:rPr lang="en-US" sz="3900" dirty="0" err="1"/>
              <a:t>rak</a:t>
            </a:r>
            <a:r>
              <a:rPr lang="en-US" sz="3900" dirty="0"/>
              <a:t>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tawn</a:t>
            </a:r>
            <a:r>
              <a:rPr lang="en-US" sz="3900" dirty="0"/>
              <a:t>, </a:t>
            </a:r>
            <a:r>
              <a:rPr lang="en-US" sz="3900" dirty="0" err="1"/>
              <a:t>Atu</a:t>
            </a:r>
            <a:r>
              <a:rPr lang="en-US" sz="3900" dirty="0"/>
              <a:t> cu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fa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ka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Inn le </a:t>
            </a:r>
            <a:r>
              <a:rPr lang="en-US" sz="3900" dirty="0" err="1"/>
              <a:t>puan</a:t>
            </a:r>
            <a:r>
              <a:rPr lang="en-US" sz="3900" dirty="0"/>
              <a:t> </a:t>
            </a:r>
            <a:r>
              <a:rPr lang="en-US" sz="3900" dirty="0" err="1"/>
              <a:t>dawh</a:t>
            </a:r>
            <a:r>
              <a:rPr lang="en-US" sz="3900" dirty="0"/>
              <a:t> le </a:t>
            </a:r>
            <a:r>
              <a:rPr lang="en-US" sz="3900" dirty="0" err="1"/>
              <a:t>luchin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ka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8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Siangpahrang</a:t>
            </a:r>
            <a:r>
              <a:rPr lang="en-US" sz="3900" dirty="0"/>
              <a:t> </a:t>
            </a:r>
            <a:r>
              <a:rPr lang="en-US" sz="3900" dirty="0" err="1"/>
              <a:t>fa</a:t>
            </a:r>
            <a:r>
              <a:rPr lang="en-US" sz="3900" dirty="0"/>
              <a:t> ka </a:t>
            </a:r>
            <a:r>
              <a:rPr lang="en-US" sz="3900" dirty="0" err="1"/>
              <a:t>si</a:t>
            </a:r>
            <a:r>
              <a:rPr lang="en-US" sz="3900" dirty="0"/>
              <a:t>, A </a:t>
            </a:r>
            <a:r>
              <a:rPr lang="en-US" sz="3900" dirty="0" err="1"/>
              <a:t>dawtmi</a:t>
            </a:r>
            <a:r>
              <a:rPr lang="en-US" sz="3900" dirty="0"/>
              <a:t> ka </a:t>
            </a:r>
            <a:r>
              <a:rPr lang="en-US" sz="3900" dirty="0" err="1"/>
              <a:t>si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ka </a:t>
            </a:r>
            <a:r>
              <a:rPr lang="en-US" sz="3900" dirty="0" err="1"/>
              <a:t>khamhtu</a:t>
            </a:r>
            <a:r>
              <a:rPr lang="en-US" sz="3900" dirty="0"/>
              <a:t> he, </a:t>
            </a:r>
            <a:r>
              <a:rPr lang="en-US" sz="3900" dirty="0" err="1"/>
              <a:t>Siangpahrang</a:t>
            </a:r>
            <a:r>
              <a:rPr lang="en-US" sz="3900" dirty="0"/>
              <a:t> </a:t>
            </a:r>
            <a:r>
              <a:rPr lang="en-US" sz="3900" dirty="0" err="1"/>
              <a:t>fa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si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8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</a:t>
            </a:r>
            <a:r>
              <a:rPr lang="en-US" sz="3900" dirty="0" err="1"/>
              <a:t>Thlam</a:t>
            </a:r>
            <a:r>
              <a:rPr lang="en-US" sz="3900" dirty="0"/>
              <a:t> maw inn </a:t>
            </a:r>
            <a:r>
              <a:rPr lang="en-US" sz="3900" dirty="0" err="1"/>
              <a:t>tha</a:t>
            </a:r>
            <a:r>
              <a:rPr lang="en-US" sz="3900" dirty="0"/>
              <a:t> </a:t>
            </a:r>
            <a:r>
              <a:rPr lang="en-US" sz="3900" dirty="0" err="1"/>
              <a:t>zong</a:t>
            </a:r>
            <a:r>
              <a:rPr lang="en-US" sz="3900" dirty="0"/>
              <a:t> </a:t>
            </a:r>
            <a:r>
              <a:rPr lang="en-US" sz="3900" dirty="0" err="1"/>
              <a:t>zei</a:t>
            </a:r>
            <a:r>
              <a:rPr lang="en-US" sz="3900" dirty="0"/>
              <a:t> ah ka </a:t>
            </a:r>
            <a:r>
              <a:rPr lang="en-US" sz="3900" dirty="0" err="1"/>
              <a:t>rel</a:t>
            </a:r>
            <a:r>
              <a:rPr lang="en-US" sz="3900" dirty="0"/>
              <a:t> </a:t>
            </a:r>
            <a:r>
              <a:rPr lang="en-US" sz="3900" dirty="0" err="1"/>
              <a:t>hnga</a:t>
            </a:r>
            <a:r>
              <a:rPr lang="en-US" sz="3900" dirty="0"/>
              <a:t>? </a:t>
            </a:r>
            <a:r>
              <a:rPr lang="en-US" sz="3900" dirty="0" err="1"/>
              <a:t>Vancung</a:t>
            </a:r>
            <a:r>
              <a:rPr lang="en-US" sz="3900" dirty="0"/>
              <a:t> ah inn </a:t>
            </a:r>
            <a:r>
              <a:rPr lang="en-US" sz="3900" dirty="0" err="1"/>
              <a:t>dawhbik</a:t>
            </a:r>
            <a:r>
              <a:rPr lang="en-US" sz="3900" dirty="0"/>
              <a:t> an ka </a:t>
            </a:r>
            <a:r>
              <a:rPr lang="en-US" sz="3900" dirty="0" err="1"/>
              <a:t>sakpiak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</a:t>
            </a:r>
            <a:r>
              <a:rPr lang="en-US" sz="3900" dirty="0" err="1"/>
              <a:t>Ral</a:t>
            </a:r>
            <a:r>
              <a:rPr lang="en-US" sz="3900" dirty="0"/>
              <a:t> </a:t>
            </a:r>
            <a:r>
              <a:rPr lang="en-US" sz="3900" dirty="0" err="1"/>
              <a:t>taang</a:t>
            </a:r>
            <a:r>
              <a:rPr lang="en-US" sz="3900" dirty="0"/>
              <a:t> le </a:t>
            </a:r>
            <a:r>
              <a:rPr lang="en-US" sz="3900" dirty="0" err="1"/>
              <a:t>vakvai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hmanh</a:t>
            </a:r>
            <a:r>
              <a:rPr lang="en-US" sz="3900" dirty="0"/>
              <a:t> </a:t>
            </a:r>
            <a:r>
              <a:rPr lang="en-US" sz="3900" dirty="0" err="1"/>
              <a:t>ning</a:t>
            </a:r>
            <a:r>
              <a:rPr lang="en-US" sz="3900" dirty="0"/>
              <a:t> "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thangthat</a:t>
            </a:r>
            <a:r>
              <a:rPr lang="en-US" sz="3900" dirty="0"/>
              <a:t>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," </a:t>
            </a:r>
            <a:r>
              <a:rPr lang="en-US" sz="3900" dirty="0" err="1"/>
              <a:t>tiah</a:t>
            </a:r>
            <a:r>
              <a:rPr lang="en-US" sz="3900" dirty="0"/>
              <a:t> ka </a:t>
            </a:r>
            <a:r>
              <a:rPr lang="en-US" sz="3900" dirty="0" err="1"/>
              <a:t>sak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8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Siangpahrang</a:t>
            </a:r>
            <a:r>
              <a:rPr lang="en-US" sz="3900" dirty="0"/>
              <a:t> </a:t>
            </a:r>
            <a:r>
              <a:rPr lang="en-US" sz="3900" dirty="0" err="1"/>
              <a:t>fa</a:t>
            </a:r>
            <a:r>
              <a:rPr lang="en-US" sz="3900" dirty="0"/>
              <a:t> ka </a:t>
            </a:r>
            <a:r>
              <a:rPr lang="en-US" sz="3900" dirty="0" err="1"/>
              <a:t>si</a:t>
            </a:r>
            <a:r>
              <a:rPr lang="en-US" sz="3900" dirty="0"/>
              <a:t>, A </a:t>
            </a:r>
            <a:r>
              <a:rPr lang="en-US" sz="3900" dirty="0" err="1"/>
              <a:t>dawtmi</a:t>
            </a:r>
            <a:r>
              <a:rPr lang="en-US" sz="3900" dirty="0"/>
              <a:t> ka </a:t>
            </a:r>
            <a:r>
              <a:rPr lang="en-US" sz="3900" dirty="0" err="1"/>
              <a:t>si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ka </a:t>
            </a:r>
            <a:r>
              <a:rPr lang="en-US" sz="3900" dirty="0" err="1"/>
              <a:t>khamhtu</a:t>
            </a:r>
            <a:r>
              <a:rPr lang="en-US" sz="3900" dirty="0"/>
              <a:t> he, </a:t>
            </a:r>
            <a:r>
              <a:rPr lang="en-US" sz="3900" dirty="0" err="1"/>
              <a:t>Siangpahrang</a:t>
            </a:r>
            <a:r>
              <a:rPr lang="en-US" sz="3900" dirty="0"/>
              <a:t> </a:t>
            </a:r>
            <a:r>
              <a:rPr lang="en-US" sz="3900" dirty="0" err="1"/>
              <a:t>fa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si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8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28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354. THA CHIN KHA REL TUAH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</a:t>
            </a:r>
            <a:r>
              <a:rPr lang="en-US" sz="3900" dirty="0" err="1"/>
              <a:t>Eb</a:t>
            </a:r>
            <a:endParaRPr lang="en-US" sz="3900" dirty="0"/>
          </a:p>
        </p:txBody>
      </p:sp>
    </p:spTree>
  </p:cSld>
  <p:clrMapOvr>
    <a:masterClrMapping/>
  </p:clrMapOvr>
</p:sld>
</file>

<file path=ppt/slides/slide28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Vawleicung</a:t>
            </a:r>
            <a:r>
              <a:rPr lang="en-US" sz="3900" dirty="0"/>
              <a:t> </a:t>
            </a:r>
            <a:r>
              <a:rPr lang="en-US" sz="3900" dirty="0" err="1"/>
              <a:t>sifahnak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, Na </a:t>
            </a:r>
            <a:r>
              <a:rPr lang="en-US" sz="3900" dirty="0" err="1"/>
              <a:t>ruahchannak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</a:t>
            </a:r>
            <a:r>
              <a:rPr lang="en-US" sz="3900" dirty="0" err="1"/>
              <a:t>dongh</a:t>
            </a:r>
            <a:r>
              <a:rPr lang="en-US" sz="3900" dirty="0"/>
              <a:t> </a:t>
            </a:r>
            <a:r>
              <a:rPr lang="en-US" sz="3900" dirty="0" err="1"/>
              <a:t>dengmang</a:t>
            </a:r>
            <a:r>
              <a:rPr lang="en-US" sz="3900" dirty="0"/>
              <a:t> </a:t>
            </a:r>
            <a:r>
              <a:rPr lang="en-US" sz="3900" dirty="0" err="1"/>
              <a:t>ahcun</a:t>
            </a:r>
            <a:r>
              <a:rPr lang="en-US" sz="3900" dirty="0"/>
              <a:t>, </a:t>
            </a:r>
            <a:r>
              <a:rPr lang="en-US" sz="3900" dirty="0" err="1"/>
              <a:t>Thachin</a:t>
            </a:r>
            <a:r>
              <a:rPr lang="en-US" sz="3900" dirty="0"/>
              <a:t> </a:t>
            </a:r>
            <a:r>
              <a:rPr lang="en-US" sz="3900" dirty="0" err="1"/>
              <a:t>pakhat</a:t>
            </a:r>
            <a:r>
              <a:rPr lang="en-US" sz="3900" dirty="0"/>
              <a:t> </a:t>
            </a:r>
            <a:r>
              <a:rPr lang="en-US" sz="3900" dirty="0" err="1"/>
              <a:t>hnu</a:t>
            </a:r>
            <a:r>
              <a:rPr lang="en-US" sz="3900" dirty="0"/>
              <a:t> </a:t>
            </a:r>
            <a:r>
              <a:rPr lang="en-US" sz="3900" dirty="0" err="1"/>
              <a:t>pakhat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rel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tampi</a:t>
            </a:r>
            <a:r>
              <a:rPr lang="en-US" sz="3900" dirty="0"/>
              <a:t> an </a:t>
            </a:r>
            <a:r>
              <a:rPr lang="en-US" sz="3900" dirty="0" err="1"/>
              <a:t>pek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hngalh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8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Thachin</a:t>
            </a:r>
            <a:r>
              <a:rPr lang="en-US" sz="3900" dirty="0"/>
              <a:t> </a:t>
            </a:r>
            <a:r>
              <a:rPr lang="en-US" sz="3900" dirty="0" err="1"/>
              <a:t>pakhat</a:t>
            </a:r>
            <a:r>
              <a:rPr lang="en-US" sz="3900" dirty="0"/>
              <a:t> </a:t>
            </a:r>
            <a:r>
              <a:rPr lang="en-US" sz="3900" dirty="0" err="1"/>
              <a:t>hnu</a:t>
            </a:r>
            <a:r>
              <a:rPr lang="en-US" sz="3900" dirty="0"/>
              <a:t> </a:t>
            </a:r>
            <a:r>
              <a:rPr lang="en-US" sz="3900" dirty="0" err="1"/>
              <a:t>pakhat</a:t>
            </a:r>
            <a:r>
              <a:rPr lang="en-US" sz="3900" dirty="0"/>
              <a:t> </a:t>
            </a:r>
            <a:r>
              <a:rPr lang="en-US" sz="3900" dirty="0" err="1"/>
              <a:t>rel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A </a:t>
            </a:r>
            <a:r>
              <a:rPr lang="en-US" sz="3900" dirty="0" err="1"/>
              <a:t>tampi</a:t>
            </a:r>
            <a:r>
              <a:rPr lang="en-US" sz="3900" dirty="0"/>
              <a:t> an </a:t>
            </a:r>
            <a:r>
              <a:rPr lang="en-US" sz="3900" dirty="0" err="1"/>
              <a:t>pek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hngalh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; </a:t>
            </a:r>
            <a:r>
              <a:rPr lang="en-US" sz="3900" dirty="0" err="1"/>
              <a:t>Thachin</a:t>
            </a:r>
            <a:r>
              <a:rPr lang="en-US" sz="3900" dirty="0"/>
              <a:t> </a:t>
            </a:r>
            <a:r>
              <a:rPr lang="en-US" sz="3900" dirty="0" err="1"/>
              <a:t>rel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pakhat</a:t>
            </a:r>
            <a:r>
              <a:rPr lang="en-US" sz="3900" dirty="0"/>
              <a:t> </a:t>
            </a:r>
            <a:r>
              <a:rPr lang="en-US" sz="3900" dirty="0" err="1"/>
              <a:t>hnu</a:t>
            </a:r>
            <a:r>
              <a:rPr lang="en-US" sz="3900" dirty="0"/>
              <a:t> </a:t>
            </a:r>
            <a:r>
              <a:rPr lang="en-US" sz="3900" dirty="0" err="1"/>
              <a:t>pakhat</a:t>
            </a:r>
            <a:r>
              <a:rPr lang="en-US" sz="3900" dirty="0"/>
              <a:t>,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zeitluk</a:t>
            </a:r>
            <a:r>
              <a:rPr lang="en-US" sz="3900" dirty="0"/>
              <a:t> an </a:t>
            </a:r>
            <a:r>
              <a:rPr lang="en-US" sz="3900" dirty="0" err="1"/>
              <a:t>dawt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hngalh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8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Si </a:t>
            </a:r>
            <a:r>
              <a:rPr lang="en-US" sz="3900" dirty="0" err="1"/>
              <a:t>tha</a:t>
            </a:r>
            <a:r>
              <a:rPr lang="en-US" sz="3900" dirty="0"/>
              <a:t> </a:t>
            </a:r>
            <a:r>
              <a:rPr lang="en-US" sz="3900" dirty="0" err="1"/>
              <a:t>mirum</a:t>
            </a:r>
            <a:r>
              <a:rPr lang="en-US" sz="3900" dirty="0"/>
              <a:t> mi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tik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ah,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pek</a:t>
            </a:r>
            <a:r>
              <a:rPr lang="en-US" sz="3900" dirty="0"/>
              <a:t> an </a:t>
            </a:r>
            <a:r>
              <a:rPr lang="en-US" sz="3900" dirty="0" err="1"/>
              <a:t>duhmi</a:t>
            </a:r>
            <a:r>
              <a:rPr lang="en-US" sz="3900" dirty="0"/>
              <a:t> </a:t>
            </a:r>
            <a:r>
              <a:rPr lang="en-US" sz="3900" dirty="0" err="1"/>
              <a:t>thil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va</a:t>
            </a:r>
            <a:r>
              <a:rPr lang="en-US" sz="3900" dirty="0"/>
              <a:t> </a:t>
            </a:r>
            <a:r>
              <a:rPr lang="en-US" sz="3900" dirty="0" err="1"/>
              <a:t>ruat</a:t>
            </a:r>
            <a:r>
              <a:rPr lang="en-US" sz="3900" dirty="0"/>
              <a:t>, Chaw in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cawk</a:t>
            </a:r>
            <a:r>
              <a:rPr lang="en-US" sz="3900" dirty="0"/>
              <a:t> </a:t>
            </a:r>
            <a:r>
              <a:rPr lang="en-US" sz="3900" dirty="0" err="1"/>
              <a:t>khawh</a:t>
            </a:r>
            <a:r>
              <a:rPr lang="en-US" sz="3900" dirty="0"/>
              <a:t> lo </a:t>
            </a:r>
            <a:r>
              <a:rPr lang="en-US" sz="3900" dirty="0" err="1"/>
              <a:t>na</a:t>
            </a:r>
            <a:r>
              <a:rPr lang="en-US" sz="3900" dirty="0"/>
              <a:t> co </a:t>
            </a:r>
            <a:r>
              <a:rPr lang="en-US" sz="3900" dirty="0" err="1"/>
              <a:t>awk</a:t>
            </a:r>
            <a:r>
              <a:rPr lang="en-US" sz="3900" dirty="0"/>
              <a:t> </a:t>
            </a:r>
            <a:r>
              <a:rPr lang="en-US" sz="3900" dirty="0" err="1"/>
              <a:t>thil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, </a:t>
            </a:r>
            <a:r>
              <a:rPr lang="en-US" sz="3900" dirty="0" err="1"/>
              <a:t>Vancung</a:t>
            </a:r>
            <a:r>
              <a:rPr lang="en-US" sz="3900" dirty="0"/>
              <a:t> ah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mi </a:t>
            </a:r>
            <a:r>
              <a:rPr lang="en-US" sz="3900" dirty="0" err="1"/>
              <a:t>kha</a:t>
            </a:r>
            <a:r>
              <a:rPr lang="en-US" sz="3900" dirty="0"/>
              <a:t>, </a:t>
            </a:r>
            <a:r>
              <a:rPr lang="en-US" sz="3900" dirty="0" err="1"/>
              <a:t>va</a:t>
            </a:r>
            <a:r>
              <a:rPr lang="en-US" sz="3900" dirty="0"/>
              <a:t> </a:t>
            </a:r>
            <a:r>
              <a:rPr lang="en-US" sz="3900" dirty="0" err="1"/>
              <a:t>ruat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8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Thachin</a:t>
            </a:r>
            <a:r>
              <a:rPr lang="en-US" sz="3900" dirty="0"/>
              <a:t> </a:t>
            </a:r>
            <a:r>
              <a:rPr lang="en-US" sz="3900" dirty="0" err="1"/>
              <a:t>pakhat</a:t>
            </a:r>
            <a:r>
              <a:rPr lang="en-US" sz="3900" dirty="0"/>
              <a:t> </a:t>
            </a:r>
            <a:r>
              <a:rPr lang="en-US" sz="3900" dirty="0" err="1"/>
              <a:t>hnu</a:t>
            </a:r>
            <a:r>
              <a:rPr lang="en-US" sz="3900" dirty="0"/>
              <a:t> </a:t>
            </a:r>
            <a:r>
              <a:rPr lang="en-US" sz="3900" dirty="0" err="1"/>
              <a:t>pakhat</a:t>
            </a:r>
            <a:r>
              <a:rPr lang="en-US" sz="3900" dirty="0"/>
              <a:t> </a:t>
            </a:r>
            <a:r>
              <a:rPr lang="en-US" sz="3900" dirty="0" err="1"/>
              <a:t>rel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A </a:t>
            </a:r>
            <a:r>
              <a:rPr lang="en-US" sz="3900" dirty="0" err="1"/>
              <a:t>tampi</a:t>
            </a:r>
            <a:r>
              <a:rPr lang="en-US" sz="3900" dirty="0"/>
              <a:t> an </a:t>
            </a:r>
            <a:r>
              <a:rPr lang="en-US" sz="3900" dirty="0" err="1"/>
              <a:t>pek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hngalh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; </a:t>
            </a:r>
            <a:r>
              <a:rPr lang="en-US" sz="3900" dirty="0" err="1"/>
              <a:t>Thachin</a:t>
            </a:r>
            <a:r>
              <a:rPr lang="en-US" sz="3900" dirty="0"/>
              <a:t> </a:t>
            </a:r>
            <a:r>
              <a:rPr lang="en-US" sz="3900" dirty="0" err="1"/>
              <a:t>rel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pakhat</a:t>
            </a:r>
            <a:r>
              <a:rPr lang="en-US" sz="3900" dirty="0"/>
              <a:t> </a:t>
            </a:r>
            <a:r>
              <a:rPr lang="en-US" sz="3900" dirty="0" err="1"/>
              <a:t>hnu</a:t>
            </a:r>
            <a:r>
              <a:rPr lang="en-US" sz="3900" dirty="0"/>
              <a:t> </a:t>
            </a:r>
            <a:r>
              <a:rPr lang="en-US" sz="3900" dirty="0" err="1"/>
              <a:t>pakhat</a:t>
            </a:r>
            <a:r>
              <a:rPr lang="en-US" sz="3900" dirty="0"/>
              <a:t>,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zeitluk</a:t>
            </a:r>
            <a:r>
              <a:rPr lang="en-US" sz="3900" dirty="0"/>
              <a:t> an </a:t>
            </a:r>
            <a:r>
              <a:rPr lang="en-US" sz="3900" dirty="0" err="1"/>
              <a:t>dawt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hngalh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8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Harnak</a:t>
            </a:r>
            <a:r>
              <a:rPr lang="en-US" sz="3900" dirty="0"/>
              <a:t> le </a:t>
            </a:r>
            <a:r>
              <a:rPr lang="en-US" sz="3900" dirty="0" err="1"/>
              <a:t>sifahnak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cung</a:t>
            </a:r>
            <a:r>
              <a:rPr lang="en-US" sz="3900" dirty="0"/>
              <a:t> </a:t>
            </a:r>
            <a:r>
              <a:rPr lang="en-US" sz="3900" dirty="0" err="1"/>
              <a:t>tlung</a:t>
            </a:r>
            <a:r>
              <a:rPr lang="en-US" sz="3900" dirty="0"/>
              <a:t> </a:t>
            </a:r>
            <a:r>
              <a:rPr lang="en-US" sz="3900" dirty="0" err="1"/>
              <a:t>hmanhseh</a:t>
            </a:r>
            <a:r>
              <a:rPr lang="en-US" sz="3900" dirty="0"/>
              <a:t>, </a:t>
            </a:r>
            <a:r>
              <a:rPr lang="en-US" sz="3900" dirty="0" err="1"/>
              <a:t>Thachin</a:t>
            </a:r>
            <a:r>
              <a:rPr lang="en-US" sz="3900" dirty="0"/>
              <a:t> </a:t>
            </a:r>
            <a:r>
              <a:rPr lang="en-US" sz="3900" dirty="0" err="1"/>
              <a:t>pakhat</a:t>
            </a:r>
            <a:r>
              <a:rPr lang="en-US" sz="3900" dirty="0"/>
              <a:t> </a:t>
            </a:r>
            <a:r>
              <a:rPr lang="en-US" sz="3900" dirty="0" err="1"/>
              <a:t>hnu</a:t>
            </a:r>
            <a:r>
              <a:rPr lang="en-US" sz="3900" dirty="0"/>
              <a:t> </a:t>
            </a:r>
            <a:r>
              <a:rPr lang="en-US" sz="3900" dirty="0" err="1"/>
              <a:t>pakhat</a:t>
            </a:r>
            <a:r>
              <a:rPr lang="en-US" sz="3900" dirty="0"/>
              <a:t> </a:t>
            </a:r>
            <a:r>
              <a:rPr lang="en-US" sz="3900" dirty="0" err="1"/>
              <a:t>va</a:t>
            </a:r>
            <a:r>
              <a:rPr lang="en-US" sz="3900" dirty="0"/>
              <a:t> </a:t>
            </a:r>
            <a:r>
              <a:rPr lang="en-US" sz="3900" dirty="0" err="1"/>
              <a:t>rel</a:t>
            </a:r>
            <a:r>
              <a:rPr lang="en-US" sz="3900" dirty="0"/>
              <a:t> than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Lungfehnak</a:t>
            </a:r>
            <a:r>
              <a:rPr lang="en-US" sz="3900" dirty="0"/>
              <a:t> le </a:t>
            </a:r>
            <a:r>
              <a:rPr lang="en-US" sz="3900" dirty="0" err="1"/>
              <a:t>thachin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tiah</a:t>
            </a:r>
            <a:r>
              <a:rPr lang="en-US" sz="3900" dirty="0"/>
              <a:t> </a:t>
            </a:r>
            <a:r>
              <a:rPr lang="en-US" sz="3900" dirty="0" err="1"/>
              <a:t>ruat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</a:t>
            </a:r>
            <a:r>
              <a:rPr lang="en-US" sz="3900" dirty="0" err="1"/>
              <a:t>Kannih</a:t>
            </a:r>
            <a:r>
              <a:rPr lang="en-US" sz="3900" dirty="0"/>
              <a:t> </a:t>
            </a:r>
            <a:r>
              <a:rPr lang="en-US" sz="3900" dirty="0" err="1"/>
              <a:t>thiannak</a:t>
            </a:r>
            <a:r>
              <a:rPr lang="en-US" sz="3900" dirty="0"/>
              <a:t> ca </a:t>
            </a:r>
            <a:r>
              <a:rPr lang="en-US" sz="3900" dirty="0" err="1"/>
              <a:t>harnak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</a:t>
            </a:r>
            <a:r>
              <a:rPr lang="en-US" sz="3900" dirty="0" err="1"/>
              <a:t>herh</a:t>
            </a:r>
            <a:r>
              <a:rPr lang="en-US" sz="3900" dirty="0"/>
              <a:t> </a:t>
            </a:r>
            <a:r>
              <a:rPr lang="en-US" sz="3900" dirty="0" err="1"/>
              <a:t>ve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8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Thachin</a:t>
            </a:r>
            <a:r>
              <a:rPr lang="en-US" sz="3900" dirty="0"/>
              <a:t> </a:t>
            </a:r>
            <a:r>
              <a:rPr lang="en-US" sz="3900" dirty="0" err="1"/>
              <a:t>pakhat</a:t>
            </a:r>
            <a:r>
              <a:rPr lang="en-US" sz="3900" dirty="0"/>
              <a:t> </a:t>
            </a:r>
            <a:r>
              <a:rPr lang="en-US" sz="3900" dirty="0" err="1"/>
              <a:t>hnu</a:t>
            </a:r>
            <a:r>
              <a:rPr lang="en-US" sz="3900" dirty="0"/>
              <a:t> </a:t>
            </a:r>
            <a:r>
              <a:rPr lang="en-US" sz="3900" dirty="0" err="1"/>
              <a:t>pakhat</a:t>
            </a:r>
            <a:r>
              <a:rPr lang="en-US" sz="3900" dirty="0"/>
              <a:t> </a:t>
            </a:r>
            <a:r>
              <a:rPr lang="en-US" sz="3900" dirty="0" err="1"/>
              <a:t>rel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A </a:t>
            </a:r>
            <a:r>
              <a:rPr lang="en-US" sz="3900" dirty="0" err="1"/>
              <a:t>tampi</a:t>
            </a:r>
            <a:r>
              <a:rPr lang="en-US" sz="3900" dirty="0"/>
              <a:t> an </a:t>
            </a:r>
            <a:r>
              <a:rPr lang="en-US" sz="3900" dirty="0" err="1"/>
              <a:t>pek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hngalh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; </a:t>
            </a:r>
            <a:r>
              <a:rPr lang="en-US" sz="3900" dirty="0" err="1"/>
              <a:t>Thachin</a:t>
            </a:r>
            <a:r>
              <a:rPr lang="en-US" sz="3900" dirty="0"/>
              <a:t> </a:t>
            </a:r>
            <a:r>
              <a:rPr lang="en-US" sz="3900" dirty="0" err="1"/>
              <a:t>rel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pakhat</a:t>
            </a:r>
            <a:r>
              <a:rPr lang="en-US" sz="3900" dirty="0"/>
              <a:t> </a:t>
            </a:r>
            <a:r>
              <a:rPr lang="en-US" sz="3900" dirty="0" err="1"/>
              <a:t>hnu</a:t>
            </a:r>
            <a:r>
              <a:rPr lang="en-US" sz="3900" dirty="0"/>
              <a:t> </a:t>
            </a:r>
            <a:r>
              <a:rPr lang="en-US" sz="3900" dirty="0" err="1"/>
              <a:t>pakhat</a:t>
            </a:r>
            <a:r>
              <a:rPr lang="en-US" sz="3900" dirty="0"/>
              <a:t>,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zeitluk</a:t>
            </a:r>
            <a:r>
              <a:rPr lang="en-US" sz="3900" dirty="0"/>
              <a:t> an </a:t>
            </a:r>
            <a:r>
              <a:rPr lang="en-US" sz="3900" dirty="0" err="1"/>
              <a:t>dawt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hngalh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8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</a:t>
            </a:r>
            <a:r>
              <a:rPr lang="en-US" sz="3900" dirty="0" err="1"/>
              <a:t>Ngaih-chiatnak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tlung</a:t>
            </a:r>
            <a:r>
              <a:rPr lang="en-US" sz="3900" dirty="0"/>
              <a:t> </a:t>
            </a:r>
            <a:r>
              <a:rPr lang="en-US" sz="3900" dirty="0" err="1"/>
              <a:t>hmanhseh</a:t>
            </a:r>
            <a:r>
              <a:rPr lang="en-US" sz="3900" dirty="0"/>
              <a:t>, </a:t>
            </a:r>
            <a:r>
              <a:rPr lang="en-US" sz="3900" dirty="0" err="1"/>
              <a:t>Zeihmanh</a:t>
            </a:r>
            <a:r>
              <a:rPr lang="en-US" sz="3900" dirty="0"/>
              <a:t> </a:t>
            </a:r>
            <a:r>
              <a:rPr lang="en-US" sz="3900" dirty="0" err="1"/>
              <a:t>va</a:t>
            </a:r>
            <a:r>
              <a:rPr lang="en-US" sz="3900" dirty="0"/>
              <a:t> </a:t>
            </a:r>
            <a:r>
              <a:rPr lang="en-US" sz="3900" dirty="0" err="1"/>
              <a:t>phang</a:t>
            </a:r>
            <a:r>
              <a:rPr lang="en-US" sz="3900" dirty="0"/>
              <a:t> </a:t>
            </a:r>
            <a:r>
              <a:rPr lang="en-US" sz="3900" dirty="0" err="1"/>
              <a:t>hlah</a:t>
            </a:r>
            <a:r>
              <a:rPr lang="en-US" sz="3900" dirty="0"/>
              <a:t>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laksawng</a:t>
            </a:r>
            <a:r>
              <a:rPr lang="en-US" sz="3900" dirty="0"/>
              <a:t> </a:t>
            </a:r>
            <a:r>
              <a:rPr lang="en-US" sz="3900" dirty="0" err="1"/>
              <a:t>tha</a:t>
            </a:r>
            <a:r>
              <a:rPr lang="en-US" sz="3900" dirty="0"/>
              <a:t> </a:t>
            </a:r>
            <a:r>
              <a:rPr lang="en-US" sz="3900" dirty="0" err="1"/>
              <a:t>nangmah</a:t>
            </a:r>
            <a:r>
              <a:rPr lang="en-US" sz="3900" dirty="0"/>
              <a:t> ca a </a:t>
            </a:r>
            <a:r>
              <a:rPr lang="en-US" sz="3900" dirty="0" err="1"/>
              <a:t>chiah</a:t>
            </a:r>
            <a:r>
              <a:rPr lang="en-US" sz="3900" dirty="0"/>
              <a:t>. </a:t>
            </a:r>
            <a:r>
              <a:rPr lang="en-US" sz="3900" dirty="0" err="1"/>
              <a:t>Khuadawm</a:t>
            </a:r>
            <a:r>
              <a:rPr lang="en-US" sz="3900" dirty="0"/>
              <a:t> le </a:t>
            </a:r>
            <a:r>
              <a:rPr lang="en-US" sz="3900" dirty="0" err="1"/>
              <a:t>nitlang</a:t>
            </a:r>
            <a:r>
              <a:rPr lang="en-US" sz="3900" dirty="0"/>
              <a:t> </a:t>
            </a:r>
            <a:r>
              <a:rPr lang="en-US" sz="3900" dirty="0" err="1"/>
              <a:t>vawlei</a:t>
            </a:r>
            <a:r>
              <a:rPr lang="en-US" sz="3900" dirty="0"/>
              <a:t> ca a that bang </a:t>
            </a:r>
            <a:r>
              <a:rPr lang="en-US" sz="3900" dirty="0" err="1"/>
              <a:t>Minung</a:t>
            </a:r>
            <a:r>
              <a:rPr lang="en-US" sz="3900" dirty="0"/>
              <a:t> </a:t>
            </a:r>
            <a:r>
              <a:rPr lang="en-US" sz="3900" dirty="0" err="1"/>
              <a:t>thatnak</a:t>
            </a:r>
            <a:r>
              <a:rPr lang="en-US" sz="3900" dirty="0"/>
              <a:t> </a:t>
            </a:r>
            <a:r>
              <a:rPr lang="en-US" sz="3900" dirty="0" err="1"/>
              <a:t>caah</a:t>
            </a:r>
            <a:r>
              <a:rPr lang="en-US" sz="3900" dirty="0"/>
              <a:t> </a:t>
            </a:r>
            <a:r>
              <a:rPr lang="en-US" sz="3900" dirty="0" err="1"/>
              <a:t>khuadawm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</a:t>
            </a:r>
            <a:r>
              <a:rPr lang="en-US" sz="3900" dirty="0" err="1"/>
              <a:t>herh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8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Thachin</a:t>
            </a:r>
            <a:r>
              <a:rPr lang="en-US" sz="3900" dirty="0"/>
              <a:t> </a:t>
            </a:r>
            <a:r>
              <a:rPr lang="en-US" sz="3900" dirty="0" err="1"/>
              <a:t>pakhat</a:t>
            </a:r>
            <a:r>
              <a:rPr lang="en-US" sz="3900" dirty="0"/>
              <a:t> </a:t>
            </a:r>
            <a:r>
              <a:rPr lang="en-US" sz="3900" dirty="0" err="1"/>
              <a:t>hnu</a:t>
            </a:r>
            <a:r>
              <a:rPr lang="en-US" sz="3900" dirty="0"/>
              <a:t> </a:t>
            </a:r>
            <a:r>
              <a:rPr lang="en-US" sz="3900" dirty="0" err="1"/>
              <a:t>pakhat</a:t>
            </a:r>
            <a:r>
              <a:rPr lang="en-US" sz="3900" dirty="0"/>
              <a:t> </a:t>
            </a:r>
            <a:r>
              <a:rPr lang="en-US" sz="3900" dirty="0" err="1"/>
              <a:t>rel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A </a:t>
            </a:r>
            <a:r>
              <a:rPr lang="en-US" sz="3900" dirty="0" err="1"/>
              <a:t>tampi</a:t>
            </a:r>
            <a:r>
              <a:rPr lang="en-US" sz="3900" dirty="0"/>
              <a:t> an </a:t>
            </a:r>
            <a:r>
              <a:rPr lang="en-US" sz="3900" dirty="0" err="1"/>
              <a:t>pek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hngalh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; </a:t>
            </a:r>
            <a:r>
              <a:rPr lang="en-US" sz="3900" dirty="0" err="1"/>
              <a:t>Thachin</a:t>
            </a:r>
            <a:r>
              <a:rPr lang="en-US" sz="3900" dirty="0"/>
              <a:t> </a:t>
            </a:r>
            <a:r>
              <a:rPr lang="en-US" sz="3900" dirty="0" err="1"/>
              <a:t>rel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pakhat</a:t>
            </a:r>
            <a:r>
              <a:rPr lang="en-US" sz="3900" dirty="0"/>
              <a:t> </a:t>
            </a:r>
            <a:r>
              <a:rPr lang="en-US" sz="3900" dirty="0" err="1"/>
              <a:t>hnu</a:t>
            </a:r>
            <a:r>
              <a:rPr lang="en-US" sz="3900" dirty="0"/>
              <a:t> </a:t>
            </a:r>
            <a:r>
              <a:rPr lang="en-US" sz="3900" dirty="0" err="1"/>
              <a:t>pakhat</a:t>
            </a:r>
            <a:r>
              <a:rPr lang="en-US" sz="3900" dirty="0"/>
              <a:t>,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zeitluk</a:t>
            </a:r>
            <a:r>
              <a:rPr lang="en-US" sz="3900" dirty="0"/>
              <a:t> an </a:t>
            </a:r>
            <a:r>
              <a:rPr lang="en-US" sz="3900" dirty="0" err="1"/>
              <a:t>dawt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hngalh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8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28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355. HAWITHA KA HMUH CANG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A</a:t>
            </a:r>
          </a:p>
        </p:txBody>
      </p:sp>
    </p:spTree>
  </p:cSld>
  <p:clrMapOvr>
    <a:masterClrMapping/>
  </p:clrMapOvr>
</p:sld>
</file>

<file path=ppt/slides/slide28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Keimah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hawitha</a:t>
            </a:r>
            <a:r>
              <a:rPr lang="en-US" sz="3900" dirty="0"/>
              <a:t> ka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Ka </a:t>
            </a:r>
            <a:r>
              <a:rPr lang="en-US" sz="3900" dirty="0" err="1"/>
              <a:t>hngalh</a:t>
            </a:r>
            <a:r>
              <a:rPr lang="en-US" sz="3900" dirty="0"/>
              <a:t> </a:t>
            </a:r>
            <a:r>
              <a:rPr lang="en-US" sz="3900" dirty="0" err="1"/>
              <a:t>hlan</a:t>
            </a:r>
            <a:r>
              <a:rPr lang="en-US" sz="3900" dirty="0"/>
              <a:t> in a ka </a:t>
            </a:r>
            <a:r>
              <a:rPr lang="en-US" sz="3900" dirty="0" err="1"/>
              <a:t>dawt</a:t>
            </a:r>
            <a:r>
              <a:rPr lang="en-US" sz="3900" dirty="0"/>
              <a:t>, </a:t>
            </a:r>
            <a:r>
              <a:rPr lang="en-US" sz="3900" dirty="0" err="1"/>
              <a:t>Dawtnak</a:t>
            </a:r>
            <a:r>
              <a:rPr lang="en-US" sz="3900" dirty="0"/>
              <a:t> </a:t>
            </a:r>
            <a:r>
              <a:rPr lang="en-US" sz="3900" dirty="0" err="1"/>
              <a:t>hri</a:t>
            </a:r>
            <a:r>
              <a:rPr lang="en-US" sz="3900" dirty="0"/>
              <a:t> in a ka </a:t>
            </a:r>
            <a:r>
              <a:rPr lang="en-US" sz="3900" dirty="0" err="1"/>
              <a:t>hnuh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, </a:t>
            </a:r>
            <a:r>
              <a:rPr lang="en-US" sz="3900" dirty="0" err="1"/>
              <a:t>Khi</a:t>
            </a:r>
            <a:r>
              <a:rPr lang="en-US" sz="3900" dirty="0"/>
              <a:t> </a:t>
            </a:r>
            <a:r>
              <a:rPr lang="en-US" sz="3900" dirty="0" err="1"/>
              <a:t>hri</a:t>
            </a:r>
            <a:r>
              <a:rPr lang="en-US" sz="3900" dirty="0"/>
              <a:t> in a ka tem </a:t>
            </a:r>
            <a:r>
              <a:rPr lang="en-US" sz="3900" dirty="0" err="1"/>
              <a:t>dih</a:t>
            </a:r>
            <a:r>
              <a:rPr lang="en-US" sz="3900" dirty="0"/>
              <a:t> Ka </a:t>
            </a:r>
            <a:r>
              <a:rPr lang="en-US" sz="3900" dirty="0" err="1"/>
              <a:t>lungthin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ka tem </a:t>
            </a:r>
            <a:r>
              <a:rPr lang="en-US" sz="3900" dirty="0" err="1"/>
              <a:t>i</a:t>
            </a:r>
            <a:r>
              <a:rPr lang="en-US" sz="3900" dirty="0"/>
              <a:t>, Ho </a:t>
            </a:r>
            <a:r>
              <a:rPr lang="en-US" sz="3900" dirty="0" err="1"/>
              <a:t>hmanh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an </a:t>
            </a:r>
            <a:r>
              <a:rPr lang="en-US" sz="3900" dirty="0" err="1"/>
              <a:t>phoih</a:t>
            </a:r>
            <a:r>
              <a:rPr lang="en-US" sz="3900" dirty="0"/>
              <a:t> </a:t>
            </a:r>
            <a:r>
              <a:rPr lang="en-US" sz="3900" dirty="0" err="1"/>
              <a:t>kho</a:t>
            </a:r>
            <a:r>
              <a:rPr lang="en-US" sz="3900" dirty="0"/>
              <a:t> lo, Ka </a:t>
            </a:r>
            <a:r>
              <a:rPr lang="en-US" sz="3900" dirty="0" err="1"/>
              <a:t>ta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, a </a:t>
            </a:r>
            <a:r>
              <a:rPr lang="en-US" sz="3900" dirty="0" err="1"/>
              <a:t>ta</a:t>
            </a:r>
            <a:r>
              <a:rPr lang="en-US" sz="3900" dirty="0"/>
              <a:t> ka </a:t>
            </a:r>
            <a:r>
              <a:rPr lang="en-US" sz="3900" dirty="0" err="1"/>
              <a:t>si</a:t>
            </a:r>
            <a:r>
              <a:rPr lang="en-US" sz="3900" dirty="0"/>
              <a:t>, </a:t>
            </a:r>
            <a:r>
              <a:rPr lang="en-US" sz="3900" dirty="0" err="1"/>
              <a:t>Zungzal</a:t>
            </a:r>
            <a:r>
              <a:rPr lang="en-US" sz="3900" dirty="0"/>
              <a:t> in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tiangin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8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Keimah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hawitha</a:t>
            </a:r>
            <a:r>
              <a:rPr lang="en-US" sz="3900" dirty="0"/>
              <a:t> ka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</a:t>
            </a:r>
            <a:r>
              <a:rPr lang="en-US" sz="3900" dirty="0" err="1"/>
              <a:t>Keimah</a:t>
            </a:r>
            <a:r>
              <a:rPr lang="en-US" sz="3900" dirty="0"/>
              <a:t> </a:t>
            </a:r>
            <a:r>
              <a:rPr lang="en-US" sz="3900" dirty="0" err="1"/>
              <a:t>khamh</a:t>
            </a:r>
            <a:r>
              <a:rPr lang="en-US" sz="3900" dirty="0"/>
              <a:t> </a:t>
            </a:r>
            <a:r>
              <a:rPr lang="en-US" sz="3900" dirty="0" err="1"/>
              <a:t>awkah</a:t>
            </a:r>
            <a:r>
              <a:rPr lang="en-US" sz="3900" dirty="0"/>
              <a:t> a </a:t>
            </a:r>
            <a:r>
              <a:rPr lang="en-US" sz="3900" dirty="0" err="1"/>
              <a:t>thi</a:t>
            </a:r>
            <a:r>
              <a:rPr lang="en-US" sz="3900" dirty="0"/>
              <a:t>, </a:t>
            </a:r>
            <a:r>
              <a:rPr lang="en-US" sz="3900" dirty="0" err="1"/>
              <a:t>Nunnak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ka </a:t>
            </a:r>
            <a:r>
              <a:rPr lang="en-US" sz="3900" dirty="0" err="1"/>
              <a:t>pek</a:t>
            </a:r>
            <a:r>
              <a:rPr lang="en-US" sz="3900" dirty="0"/>
              <a:t> </a:t>
            </a:r>
            <a:r>
              <a:rPr lang="en-US" sz="3900" dirty="0" err="1"/>
              <a:t>hleiah</a:t>
            </a:r>
            <a:r>
              <a:rPr lang="en-US" sz="3900" dirty="0"/>
              <a:t>, A </a:t>
            </a:r>
            <a:r>
              <a:rPr lang="en-US" sz="3900" dirty="0" err="1"/>
              <a:t>pum</a:t>
            </a:r>
            <a:r>
              <a:rPr lang="en-US" sz="3900" dirty="0"/>
              <a:t> </a:t>
            </a:r>
            <a:r>
              <a:rPr lang="en-US" sz="3900" dirty="0" err="1"/>
              <a:t>tiang</a:t>
            </a:r>
            <a:r>
              <a:rPr lang="en-US" sz="3900" dirty="0"/>
              <a:t> </a:t>
            </a:r>
            <a:r>
              <a:rPr lang="en-US" sz="3900" dirty="0" err="1"/>
              <a:t>zong</a:t>
            </a:r>
            <a:r>
              <a:rPr lang="en-US" sz="3900" dirty="0"/>
              <a:t> a ka </a:t>
            </a:r>
            <a:r>
              <a:rPr lang="en-US" sz="3900" dirty="0" err="1"/>
              <a:t>pek</a:t>
            </a:r>
            <a:r>
              <a:rPr lang="en-US" sz="3900" dirty="0"/>
              <a:t>, </a:t>
            </a:r>
            <a:r>
              <a:rPr lang="en-US" sz="3900" dirty="0" err="1"/>
              <a:t>Keimah</a:t>
            </a:r>
            <a:r>
              <a:rPr lang="en-US" sz="3900" dirty="0"/>
              <a:t> </a:t>
            </a:r>
            <a:r>
              <a:rPr lang="en-US" sz="3900" dirty="0" err="1"/>
              <a:t>ta</a:t>
            </a:r>
            <a:r>
              <a:rPr lang="en-US" sz="3900" dirty="0"/>
              <a:t> </a:t>
            </a:r>
            <a:r>
              <a:rPr lang="en-US" sz="3900" dirty="0" err="1"/>
              <a:t>zeihmanh</a:t>
            </a:r>
            <a:r>
              <a:rPr lang="en-US" sz="3900" dirty="0"/>
              <a:t> a um lo, Ka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ta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dih</a:t>
            </a:r>
            <a:r>
              <a:rPr lang="en-US" sz="3900" dirty="0"/>
              <a:t>, Ka </a:t>
            </a:r>
            <a:r>
              <a:rPr lang="en-US" sz="3900" dirty="0" err="1"/>
              <a:t>thazang</a:t>
            </a:r>
            <a:r>
              <a:rPr lang="en-US" sz="3900" dirty="0"/>
              <a:t>, </a:t>
            </a:r>
            <a:r>
              <a:rPr lang="en-US" sz="3900" dirty="0" err="1"/>
              <a:t>nunnak</a:t>
            </a:r>
            <a:r>
              <a:rPr lang="en-US" sz="3900" dirty="0"/>
              <a:t>, ka </a:t>
            </a:r>
            <a:r>
              <a:rPr lang="en-US" sz="3900" dirty="0" err="1"/>
              <a:t>zeizong</a:t>
            </a:r>
            <a:r>
              <a:rPr lang="en-US" sz="3900" dirty="0"/>
              <a:t>, Amah </a:t>
            </a:r>
            <a:r>
              <a:rPr lang="en-US" sz="3900" dirty="0" err="1"/>
              <a:t>nih</a:t>
            </a:r>
            <a:r>
              <a:rPr lang="en-US" sz="3900" dirty="0"/>
              <a:t> a pen </a:t>
            </a:r>
            <a:r>
              <a:rPr lang="en-US" sz="3900" dirty="0" err="1"/>
              <a:t>zungzal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8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Keimah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hawitha</a:t>
            </a:r>
            <a:r>
              <a:rPr lang="en-US" sz="3900" dirty="0"/>
              <a:t> ka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</a:t>
            </a:r>
            <a:r>
              <a:rPr lang="en-US" sz="3900" dirty="0" err="1"/>
              <a:t>Sunparnak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ka </a:t>
            </a:r>
            <a:r>
              <a:rPr lang="en-US" sz="3900" dirty="0" err="1"/>
              <a:t>pek</a:t>
            </a:r>
            <a:r>
              <a:rPr lang="en-US" sz="3900" dirty="0"/>
              <a:t>, </a:t>
            </a:r>
            <a:r>
              <a:rPr lang="en-US" sz="3900" dirty="0" err="1"/>
              <a:t>Vancung</a:t>
            </a:r>
            <a:r>
              <a:rPr lang="en-US" sz="3900" dirty="0"/>
              <a:t> lam </a:t>
            </a:r>
            <a:r>
              <a:rPr lang="en-US" sz="3900" dirty="0" err="1"/>
              <a:t>i</a:t>
            </a:r>
            <a:r>
              <a:rPr lang="en-US" sz="3900" dirty="0"/>
              <a:t> ka </a:t>
            </a:r>
            <a:r>
              <a:rPr lang="en-US" sz="3900" dirty="0" err="1"/>
              <a:t>kal</a:t>
            </a:r>
            <a:r>
              <a:rPr lang="en-US" sz="3900" dirty="0"/>
              <a:t> </a:t>
            </a:r>
            <a:r>
              <a:rPr lang="en-US" sz="3900" dirty="0" err="1"/>
              <a:t>lioah</a:t>
            </a:r>
            <a:r>
              <a:rPr lang="en-US" sz="3900" dirty="0"/>
              <a:t>, </a:t>
            </a:r>
            <a:r>
              <a:rPr lang="en-US" sz="3900" dirty="0" err="1"/>
              <a:t>Inntha</a:t>
            </a:r>
            <a:r>
              <a:rPr lang="en-US" sz="3900" dirty="0"/>
              <a:t> </a:t>
            </a:r>
            <a:r>
              <a:rPr lang="en-US" sz="3900" dirty="0" err="1"/>
              <a:t>chungah</a:t>
            </a:r>
            <a:r>
              <a:rPr lang="en-US" sz="3900" dirty="0"/>
              <a:t> a ka </a:t>
            </a:r>
            <a:r>
              <a:rPr lang="en-US" sz="3900" dirty="0" err="1"/>
              <a:t>hruai</a:t>
            </a:r>
            <a:r>
              <a:rPr lang="en-US" sz="3900" dirty="0"/>
              <a:t>, A </a:t>
            </a:r>
            <a:r>
              <a:rPr lang="en-US" sz="3900" dirty="0" err="1"/>
              <a:t>zungzal</a:t>
            </a:r>
            <a:r>
              <a:rPr lang="en-US" sz="3900" dirty="0"/>
              <a:t> a </a:t>
            </a:r>
            <a:r>
              <a:rPr lang="en-US" sz="3900" dirty="0" err="1"/>
              <a:t>lianh-ngannak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, A ka </a:t>
            </a:r>
            <a:r>
              <a:rPr lang="en-US" sz="3900" dirty="0" err="1"/>
              <a:t>bawmtu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</a:t>
            </a:r>
            <a:r>
              <a:rPr lang="en-US" sz="3900" dirty="0" err="1"/>
              <a:t>Ruahchan</a:t>
            </a:r>
            <a:r>
              <a:rPr lang="en-US" sz="3900" dirty="0"/>
              <a:t> </a:t>
            </a:r>
            <a:r>
              <a:rPr lang="en-US" sz="3900" dirty="0" err="1"/>
              <a:t>nak</a:t>
            </a:r>
            <a:r>
              <a:rPr lang="en-US" sz="3900" dirty="0"/>
              <a:t> in ka </a:t>
            </a:r>
            <a:r>
              <a:rPr lang="en-US" sz="3900" dirty="0" err="1"/>
              <a:t>tuan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, </a:t>
            </a:r>
            <a:r>
              <a:rPr lang="en-US" sz="3900" dirty="0" err="1"/>
              <a:t>Hnangam</a:t>
            </a:r>
            <a:r>
              <a:rPr lang="en-US" sz="3900" dirty="0"/>
              <a:t> in ka um </a:t>
            </a:r>
            <a:r>
              <a:rPr lang="en-US" sz="3900" dirty="0" err="1"/>
              <a:t>te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8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</a:t>
            </a:r>
            <a:r>
              <a:rPr lang="en-US" sz="3900" dirty="0" err="1"/>
              <a:t>Keimah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hawitha</a:t>
            </a:r>
            <a:r>
              <a:rPr lang="en-US" sz="3900" dirty="0"/>
              <a:t> ka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A ka </a:t>
            </a:r>
            <a:r>
              <a:rPr lang="en-US" sz="3900" dirty="0" err="1"/>
              <a:t>hramh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a ka </a:t>
            </a:r>
            <a:r>
              <a:rPr lang="en-US" sz="3900" dirty="0" err="1"/>
              <a:t>dawt</a:t>
            </a:r>
            <a:r>
              <a:rPr lang="en-US" sz="3900" dirty="0"/>
              <a:t>, </a:t>
            </a:r>
            <a:r>
              <a:rPr lang="en-US" sz="3900" dirty="0" err="1"/>
              <a:t>Fimnak</a:t>
            </a:r>
            <a:r>
              <a:rPr lang="en-US" sz="3900" dirty="0"/>
              <a:t> lam </a:t>
            </a:r>
            <a:r>
              <a:rPr lang="en-US" sz="3900" dirty="0" err="1"/>
              <a:t>kha</a:t>
            </a:r>
            <a:r>
              <a:rPr lang="en-US" sz="3900" dirty="0"/>
              <a:t> a ka </a:t>
            </a:r>
            <a:r>
              <a:rPr lang="en-US" sz="3900" dirty="0" err="1"/>
              <a:t>hmuhsak</a:t>
            </a:r>
            <a:r>
              <a:rPr lang="en-US" sz="3900" dirty="0"/>
              <a:t>, </a:t>
            </a:r>
            <a:r>
              <a:rPr lang="en-US" sz="3900" dirty="0" err="1"/>
              <a:t>Bochan</a:t>
            </a:r>
            <a:r>
              <a:rPr lang="en-US" sz="3900" dirty="0"/>
              <a:t> </a:t>
            </a:r>
            <a:r>
              <a:rPr lang="en-US" sz="3900" dirty="0" err="1"/>
              <a:t>awkah</a:t>
            </a:r>
            <a:r>
              <a:rPr lang="en-US" sz="3900" dirty="0"/>
              <a:t> a </a:t>
            </a:r>
            <a:r>
              <a:rPr lang="en-US" sz="3900" dirty="0" err="1"/>
              <a:t>tha</a:t>
            </a:r>
            <a:r>
              <a:rPr lang="en-US" sz="3900" dirty="0"/>
              <a:t> fawn, </a:t>
            </a:r>
            <a:r>
              <a:rPr lang="en-US" sz="3900" dirty="0" err="1"/>
              <a:t>Khi</a:t>
            </a:r>
            <a:r>
              <a:rPr lang="en-US" sz="3900" dirty="0"/>
              <a:t> </a:t>
            </a:r>
            <a:r>
              <a:rPr lang="en-US" sz="3900" dirty="0" err="1"/>
              <a:t>tluk</a:t>
            </a:r>
            <a:r>
              <a:rPr lang="en-US" sz="3900" dirty="0"/>
              <a:t> a ka </a:t>
            </a:r>
            <a:r>
              <a:rPr lang="en-US" sz="3900" dirty="0" err="1"/>
              <a:t>dawmi</a:t>
            </a:r>
            <a:r>
              <a:rPr lang="en-US" sz="3900" dirty="0"/>
              <a:t> </a:t>
            </a:r>
            <a:r>
              <a:rPr lang="en-US" sz="3900" dirty="0" err="1"/>
              <a:t>sinin</a:t>
            </a:r>
            <a:r>
              <a:rPr lang="en-US" sz="3900" dirty="0"/>
              <a:t>, </a:t>
            </a:r>
            <a:r>
              <a:rPr lang="en-US" sz="3900" dirty="0" err="1"/>
              <a:t>Zeidah</a:t>
            </a:r>
            <a:r>
              <a:rPr lang="en-US" sz="3900" dirty="0"/>
              <a:t> a ka then </a:t>
            </a:r>
            <a:r>
              <a:rPr lang="en-US" sz="3900" dirty="0" err="1"/>
              <a:t>kho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Nunnak</a:t>
            </a:r>
            <a:r>
              <a:rPr lang="en-US" sz="3900" dirty="0"/>
              <a:t>, </a:t>
            </a:r>
            <a:r>
              <a:rPr lang="en-US" sz="3900" dirty="0" err="1"/>
              <a:t>thihnak</a:t>
            </a:r>
            <a:r>
              <a:rPr lang="en-US" sz="3900" dirty="0"/>
              <a:t>, </a:t>
            </a:r>
            <a:r>
              <a:rPr lang="en-US" sz="3900" dirty="0" err="1"/>
              <a:t>hrem</a:t>
            </a:r>
            <a:r>
              <a:rPr lang="en-US" sz="3900" dirty="0"/>
              <a:t> </a:t>
            </a:r>
            <a:r>
              <a:rPr lang="en-US" sz="3900" dirty="0" err="1"/>
              <a:t>hmun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maw, Then </a:t>
            </a:r>
            <a:r>
              <a:rPr lang="en-US" sz="3900" dirty="0" err="1"/>
              <a:t>hlah</a:t>
            </a:r>
            <a:r>
              <a:rPr lang="en-US" sz="3900" dirty="0"/>
              <a:t> a </a:t>
            </a:r>
            <a:r>
              <a:rPr lang="en-US" sz="3900" dirty="0" err="1"/>
              <a:t>ta</a:t>
            </a:r>
            <a:r>
              <a:rPr lang="en-US" sz="3900" dirty="0"/>
              <a:t> ka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8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28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356. A KA HRUAINAK KIP AH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G</a:t>
            </a:r>
          </a:p>
        </p:txBody>
      </p:sp>
    </p:spTree>
  </p:cSld>
  <p:clrMapOvr>
    <a:masterClrMapping/>
  </p:clrMapOvr>
</p:sld>
</file>

<file path=ppt/slides/slide28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Lungnem</a:t>
            </a:r>
            <a:r>
              <a:rPr lang="en-US" sz="3900" dirty="0"/>
              <a:t> </a:t>
            </a:r>
            <a:r>
              <a:rPr lang="en-US" sz="3900" dirty="0" err="1"/>
              <a:t>nuntha</a:t>
            </a:r>
            <a:r>
              <a:rPr lang="en-US" sz="3900" dirty="0"/>
              <a:t> </a:t>
            </a:r>
            <a:r>
              <a:rPr lang="en-US" sz="3900" dirty="0" err="1"/>
              <a:t>tuukhal</a:t>
            </a:r>
            <a:r>
              <a:rPr lang="en-US" sz="3900" dirty="0"/>
              <a:t> </a:t>
            </a:r>
            <a:r>
              <a:rPr lang="en-US" sz="3900" dirty="0" err="1"/>
              <a:t>zoh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! </a:t>
            </a:r>
            <a:r>
              <a:rPr lang="en-US" sz="3900" dirty="0" err="1"/>
              <a:t>Tidai</a:t>
            </a:r>
            <a:r>
              <a:rPr lang="en-US" sz="3900" dirty="0"/>
              <a:t> </a:t>
            </a:r>
            <a:r>
              <a:rPr lang="en-US" sz="3900" dirty="0" err="1"/>
              <a:t>pawng</a:t>
            </a:r>
            <a:r>
              <a:rPr lang="en-US" sz="3900" dirty="0"/>
              <a:t> a dir </a:t>
            </a:r>
            <a:r>
              <a:rPr lang="en-US" sz="3900" dirty="0" err="1"/>
              <a:t>lioah</a:t>
            </a:r>
            <a:r>
              <a:rPr lang="en-US" sz="3900" dirty="0"/>
              <a:t>, </a:t>
            </a:r>
            <a:r>
              <a:rPr lang="en-US" sz="3900" dirty="0" err="1"/>
              <a:t>Rawltam</a:t>
            </a:r>
            <a:r>
              <a:rPr lang="en-US" sz="3900" dirty="0"/>
              <a:t> </a:t>
            </a:r>
            <a:r>
              <a:rPr lang="en-US" sz="3900" dirty="0" err="1"/>
              <a:t>tihal</a:t>
            </a:r>
            <a:r>
              <a:rPr lang="en-US" sz="3900" dirty="0"/>
              <a:t> mi </a:t>
            </a:r>
            <a:r>
              <a:rPr lang="en-US" sz="3900" dirty="0" err="1"/>
              <a:t>kal</a:t>
            </a:r>
            <a:r>
              <a:rPr lang="en-US" sz="3900" dirty="0"/>
              <a:t> u </a:t>
            </a:r>
            <a:r>
              <a:rPr lang="en-US" sz="3900" dirty="0" err="1"/>
              <a:t>si</a:t>
            </a:r>
            <a:r>
              <a:rPr lang="en-US" sz="3900" dirty="0"/>
              <a:t>, </a:t>
            </a:r>
            <a:r>
              <a:rPr lang="en-US" sz="3900" dirty="0" err="1"/>
              <a:t>Ramtha</a:t>
            </a:r>
            <a:r>
              <a:rPr lang="en-US" sz="3900" dirty="0"/>
              <a:t> </a:t>
            </a:r>
            <a:r>
              <a:rPr lang="en-US" sz="3900" dirty="0" err="1"/>
              <a:t>chungah</a:t>
            </a:r>
            <a:r>
              <a:rPr lang="en-US" sz="3900" dirty="0"/>
              <a:t> </a:t>
            </a:r>
            <a:r>
              <a:rPr lang="en-US" sz="3900" dirty="0" err="1"/>
              <a:t>kal</a:t>
            </a:r>
            <a:r>
              <a:rPr lang="en-US" sz="3900" dirty="0"/>
              <a:t> u </a:t>
            </a:r>
            <a:r>
              <a:rPr lang="en-US" sz="3900" dirty="0" err="1"/>
              <a:t>si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8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A </a:t>
            </a:r>
            <a:r>
              <a:rPr lang="en-US" sz="3900" dirty="0" err="1"/>
              <a:t>hmuhsak</a:t>
            </a:r>
            <a:r>
              <a:rPr lang="en-US" sz="3900" dirty="0"/>
              <a:t> lam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zulh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(lam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zulh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) </a:t>
            </a:r>
            <a:r>
              <a:rPr lang="en-US" sz="3900" dirty="0" err="1"/>
              <a:t>Ahmuhsak</a:t>
            </a:r>
            <a:r>
              <a:rPr lang="en-US" sz="3900" dirty="0"/>
              <a:t> lam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zulh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(lam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zulh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) Hal-le-</a:t>
            </a:r>
            <a:r>
              <a:rPr lang="en-US" sz="3900" dirty="0" err="1"/>
              <a:t>lu</a:t>
            </a:r>
            <a:r>
              <a:rPr lang="en-US" sz="3900" dirty="0"/>
              <a:t>-</a:t>
            </a:r>
            <a:r>
              <a:rPr lang="en-US" sz="3900" dirty="0" err="1"/>
              <a:t>jah</a:t>
            </a:r>
            <a:r>
              <a:rPr lang="en-US" sz="3900" dirty="0"/>
              <a:t>, Hal-le-</a:t>
            </a:r>
            <a:r>
              <a:rPr lang="en-US" sz="3900" dirty="0" err="1"/>
              <a:t>lu</a:t>
            </a:r>
            <a:r>
              <a:rPr lang="en-US" sz="3900" dirty="0"/>
              <a:t>-</a:t>
            </a:r>
            <a:r>
              <a:rPr lang="en-US" sz="3900" dirty="0" err="1"/>
              <a:t>jah</a:t>
            </a:r>
            <a:r>
              <a:rPr lang="en-US" sz="3900" dirty="0"/>
              <a:t>, </a:t>
            </a:r>
            <a:r>
              <a:rPr lang="en-US" sz="3900" dirty="0" err="1"/>
              <a:t>Khua</a:t>
            </a:r>
            <a:r>
              <a:rPr lang="en-US" sz="3900" dirty="0"/>
              <a:t> </a:t>
            </a:r>
            <a:r>
              <a:rPr lang="en-US" sz="3900" dirty="0" err="1"/>
              <a:t>zakip</a:t>
            </a:r>
            <a:r>
              <a:rPr lang="en-US" sz="3900" dirty="0"/>
              <a:t> ah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zulh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8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Nunnak</a:t>
            </a:r>
            <a:r>
              <a:rPr lang="en-US" sz="3900" dirty="0"/>
              <a:t> </a:t>
            </a:r>
            <a:r>
              <a:rPr lang="en-US" sz="3900" dirty="0" err="1"/>
              <a:t>kutka</a:t>
            </a:r>
            <a:r>
              <a:rPr lang="en-US" sz="3900" dirty="0"/>
              <a:t> a </a:t>
            </a:r>
            <a:r>
              <a:rPr lang="en-US" sz="3900" dirty="0" err="1"/>
              <a:t>lutmi</a:t>
            </a:r>
            <a:r>
              <a:rPr lang="en-US" sz="3900" dirty="0"/>
              <a:t> </a:t>
            </a:r>
            <a:r>
              <a:rPr lang="en-US" sz="3900" dirty="0" err="1"/>
              <a:t>lawng</a:t>
            </a:r>
            <a:r>
              <a:rPr lang="en-US" sz="3900" dirty="0"/>
              <a:t>,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 </a:t>
            </a:r>
            <a:r>
              <a:rPr lang="en-US" sz="3900" dirty="0" err="1"/>
              <a:t>hlawm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Amah a </a:t>
            </a:r>
            <a:r>
              <a:rPr lang="en-US" sz="3900" dirty="0" err="1"/>
              <a:t>lu</a:t>
            </a:r>
            <a:r>
              <a:rPr lang="en-US" sz="3900" dirty="0"/>
              <a:t> a </a:t>
            </a:r>
            <a:r>
              <a:rPr lang="en-US" sz="3900" dirty="0" err="1"/>
              <a:t>hlohnak</a:t>
            </a:r>
            <a:r>
              <a:rPr lang="en-US" sz="3900" dirty="0"/>
              <a:t> in, </a:t>
            </a:r>
            <a:r>
              <a:rPr lang="en-US" sz="3900" dirty="0" err="1"/>
              <a:t>Nunnak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pek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8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A </a:t>
            </a:r>
            <a:r>
              <a:rPr lang="en-US" sz="3900" dirty="0" err="1"/>
              <a:t>hmuhsak</a:t>
            </a:r>
            <a:r>
              <a:rPr lang="en-US" sz="3900" dirty="0"/>
              <a:t> lam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zulh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(lam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zulh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) </a:t>
            </a:r>
            <a:r>
              <a:rPr lang="en-US" sz="3900" dirty="0" err="1"/>
              <a:t>Ahmuhsak</a:t>
            </a:r>
            <a:r>
              <a:rPr lang="en-US" sz="3900" dirty="0"/>
              <a:t> lam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zulh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(lam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zulh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) Hal-le-</a:t>
            </a:r>
            <a:r>
              <a:rPr lang="en-US" sz="3900" dirty="0" err="1"/>
              <a:t>lu</a:t>
            </a:r>
            <a:r>
              <a:rPr lang="en-US" sz="3900" dirty="0"/>
              <a:t>-</a:t>
            </a:r>
            <a:r>
              <a:rPr lang="en-US" sz="3900" dirty="0" err="1"/>
              <a:t>jah</a:t>
            </a:r>
            <a:r>
              <a:rPr lang="en-US" sz="3900" dirty="0"/>
              <a:t>, Hal-le-</a:t>
            </a:r>
            <a:r>
              <a:rPr lang="en-US" sz="3900" dirty="0" err="1"/>
              <a:t>lu</a:t>
            </a:r>
            <a:r>
              <a:rPr lang="en-US" sz="3900" dirty="0"/>
              <a:t>-</a:t>
            </a:r>
            <a:r>
              <a:rPr lang="en-US" sz="3900" dirty="0" err="1"/>
              <a:t>jah</a:t>
            </a:r>
            <a:r>
              <a:rPr lang="en-US" sz="3900" dirty="0"/>
              <a:t>, </a:t>
            </a:r>
            <a:r>
              <a:rPr lang="en-US" sz="3900" dirty="0" err="1"/>
              <a:t>Khua</a:t>
            </a:r>
            <a:r>
              <a:rPr lang="en-US" sz="3900" dirty="0"/>
              <a:t> </a:t>
            </a:r>
            <a:r>
              <a:rPr lang="en-US" sz="3900" dirty="0" err="1"/>
              <a:t>zakip</a:t>
            </a:r>
            <a:r>
              <a:rPr lang="en-US" sz="3900" dirty="0"/>
              <a:t> ah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zulh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8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Nunnak</a:t>
            </a:r>
            <a:r>
              <a:rPr lang="en-US" sz="3900" dirty="0"/>
              <a:t> </a:t>
            </a:r>
            <a:r>
              <a:rPr lang="en-US" sz="3900" dirty="0" err="1"/>
              <a:t>kawm</a:t>
            </a:r>
            <a:r>
              <a:rPr lang="en-US" sz="3900" dirty="0"/>
              <a:t> ah him in a </a:t>
            </a:r>
            <a:r>
              <a:rPr lang="en-US" sz="3900" dirty="0" err="1"/>
              <a:t>lut</a:t>
            </a:r>
            <a:r>
              <a:rPr lang="en-US" sz="3900" dirty="0"/>
              <a:t>, A </a:t>
            </a:r>
            <a:r>
              <a:rPr lang="en-US" sz="3900" dirty="0" err="1"/>
              <a:t>penmi</a:t>
            </a:r>
            <a:r>
              <a:rPr lang="en-US" sz="3900" dirty="0"/>
              <a:t> </a:t>
            </a:r>
            <a:r>
              <a:rPr lang="en-US" sz="3900" dirty="0" err="1"/>
              <a:t>tuu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si</a:t>
            </a:r>
            <a:r>
              <a:rPr lang="en-US" sz="3900" dirty="0"/>
              <a:t>, Amah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Pathian</a:t>
            </a:r>
            <a:r>
              <a:rPr lang="en-US" sz="3900" dirty="0"/>
              <a:t> a </a:t>
            </a:r>
            <a:r>
              <a:rPr lang="en-US" sz="3900" dirty="0" err="1"/>
              <a:t>hngalh</a:t>
            </a:r>
            <a:r>
              <a:rPr lang="en-US" sz="3900" dirty="0"/>
              <a:t> bang, </a:t>
            </a:r>
            <a:r>
              <a:rPr lang="en-US" sz="3900" dirty="0" err="1"/>
              <a:t>Kannih</a:t>
            </a:r>
            <a:r>
              <a:rPr lang="en-US" sz="3900" dirty="0"/>
              <a:t> </a:t>
            </a:r>
            <a:r>
              <a:rPr lang="en-US" sz="3900" dirty="0" err="1"/>
              <a:t>zong</a:t>
            </a:r>
            <a:r>
              <a:rPr lang="en-US" sz="3900" dirty="0"/>
              <a:t>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hngalh</a:t>
            </a:r>
            <a:r>
              <a:rPr lang="en-US" sz="3900" dirty="0"/>
              <a:t> </a:t>
            </a:r>
            <a:r>
              <a:rPr lang="en-US" sz="3900" dirty="0" err="1"/>
              <a:t>ve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8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A </a:t>
            </a:r>
            <a:r>
              <a:rPr lang="en-US" sz="3900" dirty="0" err="1"/>
              <a:t>hmuhsak</a:t>
            </a:r>
            <a:r>
              <a:rPr lang="en-US" sz="3900" dirty="0"/>
              <a:t> lam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zulh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(lam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zulh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) </a:t>
            </a:r>
            <a:r>
              <a:rPr lang="en-US" sz="3900" dirty="0" err="1"/>
              <a:t>Ahmuhsak</a:t>
            </a:r>
            <a:r>
              <a:rPr lang="en-US" sz="3900" dirty="0"/>
              <a:t> lam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zulh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(lam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zulh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) Hal-le-</a:t>
            </a:r>
            <a:r>
              <a:rPr lang="en-US" sz="3900" dirty="0" err="1"/>
              <a:t>lu</a:t>
            </a:r>
            <a:r>
              <a:rPr lang="en-US" sz="3900" dirty="0"/>
              <a:t>-</a:t>
            </a:r>
            <a:r>
              <a:rPr lang="en-US" sz="3900" dirty="0" err="1"/>
              <a:t>jah</a:t>
            </a:r>
            <a:r>
              <a:rPr lang="en-US" sz="3900" dirty="0"/>
              <a:t>, Hal-le-</a:t>
            </a:r>
            <a:r>
              <a:rPr lang="en-US" sz="3900" dirty="0" err="1"/>
              <a:t>lu</a:t>
            </a:r>
            <a:r>
              <a:rPr lang="en-US" sz="3900" dirty="0"/>
              <a:t>-</a:t>
            </a:r>
            <a:r>
              <a:rPr lang="en-US" sz="3900" dirty="0" err="1"/>
              <a:t>jah</a:t>
            </a:r>
            <a:r>
              <a:rPr lang="en-US" sz="3900" dirty="0"/>
              <a:t>, </a:t>
            </a:r>
            <a:r>
              <a:rPr lang="en-US" sz="3900" dirty="0" err="1"/>
              <a:t>Khua</a:t>
            </a:r>
            <a:r>
              <a:rPr lang="en-US" sz="3900" dirty="0"/>
              <a:t> </a:t>
            </a:r>
            <a:r>
              <a:rPr lang="en-US" sz="3900" dirty="0" err="1"/>
              <a:t>zakip</a:t>
            </a:r>
            <a:r>
              <a:rPr lang="en-US" sz="3900" dirty="0"/>
              <a:t> ah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zulh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8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28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357. NUNNAK TI LUANNAK HMUN AH CUN</a:t>
            </a:r>
          </a:p>
          <a:p>
            <a:r>
              <a:rPr lang="en-US" sz="3900" dirty="0" err="1"/>
              <a:t>Doh</a:t>
            </a:r>
            <a:r>
              <a:rPr lang="en-US" sz="3900" dirty="0"/>
              <a:t> is A</a:t>
            </a:r>
          </a:p>
        </p:txBody>
      </p:sp>
    </p:spTree>
  </p:cSld>
  <p:clrMapOvr>
    <a:masterClrMapping/>
  </p:clrMapOvr>
</p:sld>
</file>

<file path=ppt/slides/slide28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Rethei</a:t>
            </a:r>
            <a:r>
              <a:rPr lang="en-US" sz="3900" dirty="0"/>
              <a:t> le </a:t>
            </a:r>
            <a:r>
              <a:rPr lang="en-US" sz="3900" dirty="0" err="1"/>
              <a:t>lungkuaimi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caah</a:t>
            </a:r>
            <a:r>
              <a:rPr lang="en-US" sz="3900" dirty="0"/>
              <a:t> </a:t>
            </a:r>
            <a:r>
              <a:rPr lang="en-US" sz="3900" dirty="0" err="1"/>
              <a:t>dinnak</a:t>
            </a:r>
            <a:r>
              <a:rPr lang="en-US" sz="3900" dirty="0"/>
              <a:t> a um, </a:t>
            </a:r>
            <a:r>
              <a:rPr lang="en-US" sz="3900" dirty="0" err="1"/>
              <a:t>Nunnak</a:t>
            </a:r>
            <a:r>
              <a:rPr lang="en-US" sz="3900" dirty="0"/>
              <a:t> </a:t>
            </a:r>
            <a:r>
              <a:rPr lang="en-US" sz="3900" dirty="0" err="1"/>
              <a:t>tiluannak</a:t>
            </a:r>
            <a:r>
              <a:rPr lang="en-US" sz="3900" dirty="0"/>
              <a:t> </a:t>
            </a:r>
            <a:r>
              <a:rPr lang="en-US" sz="3900" dirty="0" err="1"/>
              <a:t>hmun</a:t>
            </a:r>
            <a:r>
              <a:rPr lang="en-US" sz="3900" dirty="0"/>
              <a:t> ah </a:t>
            </a:r>
            <a:r>
              <a:rPr lang="en-US" sz="3900" dirty="0" err="1"/>
              <a:t>cun</a:t>
            </a:r>
            <a:r>
              <a:rPr lang="en-US" sz="3900" dirty="0"/>
              <a:t>, </a:t>
            </a:r>
            <a:r>
              <a:rPr lang="en-US" sz="3900" dirty="0" err="1"/>
              <a:t>Vel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damter</a:t>
            </a:r>
            <a:r>
              <a:rPr lang="en-US" sz="3900" dirty="0"/>
              <a:t>, </a:t>
            </a:r>
            <a:r>
              <a:rPr lang="en-US" sz="3900" dirty="0" err="1"/>
              <a:t>Dawtnak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hnemh</a:t>
            </a:r>
            <a:r>
              <a:rPr lang="en-US" sz="3900" dirty="0"/>
              <a:t>, </a:t>
            </a:r>
            <a:r>
              <a:rPr lang="en-US" sz="3900" dirty="0" err="1"/>
              <a:t>Nunnak</a:t>
            </a:r>
            <a:r>
              <a:rPr lang="en-US" sz="3900" dirty="0"/>
              <a:t> </a:t>
            </a:r>
            <a:r>
              <a:rPr lang="en-US" sz="3900" dirty="0" err="1"/>
              <a:t>ti-luannak</a:t>
            </a:r>
            <a:r>
              <a:rPr lang="en-US" sz="3900" dirty="0"/>
              <a:t> </a:t>
            </a:r>
            <a:r>
              <a:rPr lang="en-US" sz="3900" dirty="0" err="1"/>
              <a:t>hmun</a:t>
            </a:r>
            <a:r>
              <a:rPr lang="en-US" sz="3900" dirty="0"/>
              <a:t> ah </a:t>
            </a:r>
            <a:r>
              <a:rPr lang="en-US" sz="3900" dirty="0" err="1"/>
              <a:t>cun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8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Nunnak</a:t>
            </a:r>
            <a:r>
              <a:rPr lang="en-US" sz="3900" dirty="0"/>
              <a:t> </a:t>
            </a:r>
            <a:r>
              <a:rPr lang="en-US" sz="3900" dirty="0" err="1"/>
              <a:t>ti-luannak</a:t>
            </a:r>
            <a:r>
              <a:rPr lang="en-US" sz="3900" dirty="0"/>
              <a:t> </a:t>
            </a:r>
            <a:r>
              <a:rPr lang="en-US" sz="3900" dirty="0" err="1"/>
              <a:t>hmun</a:t>
            </a:r>
            <a:r>
              <a:rPr lang="en-US" sz="3900" dirty="0"/>
              <a:t> ah </a:t>
            </a:r>
            <a:r>
              <a:rPr lang="en-US" sz="3900" dirty="0" err="1"/>
              <a:t>cun</a:t>
            </a:r>
            <a:r>
              <a:rPr lang="en-US" sz="3900" dirty="0"/>
              <a:t> (</a:t>
            </a:r>
            <a:r>
              <a:rPr lang="en-US" sz="3900" dirty="0" err="1"/>
              <a:t>luannak</a:t>
            </a:r>
            <a:r>
              <a:rPr lang="en-US" sz="3900" dirty="0"/>
              <a:t> ah </a:t>
            </a:r>
            <a:r>
              <a:rPr lang="en-US" sz="3900" dirty="0" err="1"/>
              <a:t>cun</a:t>
            </a:r>
            <a:r>
              <a:rPr lang="en-US" sz="3900" dirty="0"/>
              <a:t>) </a:t>
            </a:r>
            <a:r>
              <a:rPr lang="en-US" sz="3900" dirty="0" err="1"/>
              <a:t>Nunnak</a:t>
            </a:r>
            <a:r>
              <a:rPr lang="en-US" sz="3900" dirty="0"/>
              <a:t> thing kung a </a:t>
            </a:r>
            <a:r>
              <a:rPr lang="en-US" sz="3900" dirty="0" err="1"/>
              <a:t>khohnak</a:t>
            </a:r>
            <a:r>
              <a:rPr lang="en-US" sz="3900" dirty="0"/>
              <a:t> ah, Hal-le-</a:t>
            </a:r>
            <a:r>
              <a:rPr lang="en-US" sz="3900" dirty="0" err="1"/>
              <a:t>lu</a:t>
            </a:r>
            <a:r>
              <a:rPr lang="en-US" sz="3900" dirty="0"/>
              <a:t>-</a:t>
            </a:r>
            <a:r>
              <a:rPr lang="en-US" sz="3900" dirty="0" err="1"/>
              <a:t>jah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le </a:t>
            </a:r>
            <a:r>
              <a:rPr lang="en-US" sz="3900" dirty="0" err="1"/>
              <a:t>dinnak</a:t>
            </a:r>
            <a:r>
              <a:rPr lang="en-US" sz="3900" dirty="0"/>
              <a:t> </a:t>
            </a:r>
            <a:r>
              <a:rPr lang="en-US" sz="3900" dirty="0" err="1"/>
              <a:t>ruangah</a:t>
            </a:r>
            <a:r>
              <a:rPr lang="en-US" sz="3900" dirty="0"/>
              <a:t>, </a:t>
            </a:r>
            <a:r>
              <a:rPr lang="en-US" sz="3900" dirty="0" err="1"/>
              <a:t>ceunak</a:t>
            </a:r>
            <a:r>
              <a:rPr lang="en-US" sz="3900" dirty="0"/>
              <a:t> </a:t>
            </a:r>
            <a:r>
              <a:rPr lang="en-US" sz="3900" dirty="0" err="1"/>
              <a:t>chungah</a:t>
            </a:r>
            <a:r>
              <a:rPr lang="en-US" sz="3900" dirty="0"/>
              <a:t> ka </a:t>
            </a:r>
            <a:r>
              <a:rPr lang="en-US" sz="3900" dirty="0" err="1"/>
              <a:t>nung</a:t>
            </a:r>
            <a:r>
              <a:rPr lang="en-US" sz="3900" dirty="0"/>
              <a:t>, </a:t>
            </a:r>
            <a:r>
              <a:rPr lang="en-US" sz="3900" dirty="0" err="1"/>
              <a:t>Nunnak</a:t>
            </a:r>
            <a:r>
              <a:rPr lang="en-US" sz="3900" dirty="0"/>
              <a:t> </a:t>
            </a:r>
            <a:r>
              <a:rPr lang="en-US" sz="3900" dirty="0" err="1"/>
              <a:t>ti-luannak</a:t>
            </a:r>
            <a:r>
              <a:rPr lang="en-US" sz="3900" dirty="0"/>
              <a:t> </a:t>
            </a:r>
            <a:r>
              <a:rPr lang="en-US" sz="3900" dirty="0" err="1"/>
              <a:t>hmun</a:t>
            </a:r>
            <a:r>
              <a:rPr lang="en-US" sz="3900" dirty="0"/>
              <a:t> ah </a:t>
            </a:r>
            <a:r>
              <a:rPr lang="en-US" sz="3900" dirty="0" err="1"/>
              <a:t>cun</a:t>
            </a:r>
            <a:r>
              <a:rPr lang="en-US" sz="3900" dirty="0"/>
              <a:t> (</a:t>
            </a:r>
            <a:r>
              <a:rPr lang="en-US" sz="3900" dirty="0" err="1"/>
              <a:t>luannak</a:t>
            </a:r>
            <a:r>
              <a:rPr lang="en-US" sz="3900" dirty="0"/>
              <a:t> ah </a:t>
            </a:r>
            <a:r>
              <a:rPr lang="en-US" sz="3900" dirty="0" err="1"/>
              <a:t>cun</a:t>
            </a:r>
            <a:r>
              <a:rPr lang="en-US" sz="3900" dirty="0"/>
              <a:t>)</a:t>
            </a:r>
          </a:p>
        </p:txBody>
      </p:sp>
    </p:spTree>
  </p:cSld>
  <p:clrMapOvr>
    <a:masterClrMapping/>
  </p:clrMapOvr>
</p:sld>
</file>

<file path=ppt/slides/slide29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Ka </a:t>
            </a:r>
            <a:r>
              <a:rPr lang="en-US" sz="3900" dirty="0" err="1"/>
              <a:t>nunnak</a:t>
            </a:r>
            <a:r>
              <a:rPr lang="en-US" sz="3900" dirty="0"/>
              <a:t> </a:t>
            </a:r>
            <a:r>
              <a:rPr lang="en-US" sz="3900" dirty="0" err="1"/>
              <a:t>nangmah</a:t>
            </a:r>
            <a:r>
              <a:rPr lang="en-US" sz="3900" dirty="0"/>
              <a:t> ca dong lo </a:t>
            </a:r>
            <a:r>
              <a:rPr lang="en-US" sz="3900" dirty="0" err="1"/>
              <a:t>lawmhnak</a:t>
            </a:r>
            <a:r>
              <a:rPr lang="en-US" sz="3900" dirty="0"/>
              <a:t> a um, </a:t>
            </a:r>
            <a:r>
              <a:rPr lang="en-US" sz="3900" dirty="0" err="1"/>
              <a:t>Nunnak</a:t>
            </a:r>
            <a:r>
              <a:rPr lang="en-US" sz="3900" dirty="0"/>
              <a:t> </a:t>
            </a:r>
            <a:r>
              <a:rPr lang="en-US" sz="3900" dirty="0" err="1"/>
              <a:t>tiluannak</a:t>
            </a:r>
            <a:r>
              <a:rPr lang="en-US" sz="3900" dirty="0"/>
              <a:t> </a:t>
            </a:r>
            <a:r>
              <a:rPr lang="en-US" sz="3900" dirty="0" err="1"/>
              <a:t>hmun</a:t>
            </a:r>
            <a:r>
              <a:rPr lang="en-US" sz="3900" dirty="0"/>
              <a:t> ah </a:t>
            </a:r>
            <a:r>
              <a:rPr lang="en-US" sz="3900" dirty="0" err="1"/>
              <a:t>cun</a:t>
            </a:r>
            <a:r>
              <a:rPr lang="en-US" sz="3900" dirty="0"/>
              <a:t>, </a:t>
            </a:r>
            <a:r>
              <a:rPr lang="en-US" sz="3900" dirty="0" err="1"/>
              <a:t>Khrih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hi </a:t>
            </a:r>
            <a:r>
              <a:rPr lang="en-US" sz="3900" dirty="0" err="1"/>
              <a:t>vawlei</a:t>
            </a:r>
            <a:r>
              <a:rPr lang="en-US" sz="3900" dirty="0"/>
              <a:t> ah, </a:t>
            </a:r>
            <a:r>
              <a:rPr lang="en-US" sz="3900" dirty="0" err="1"/>
              <a:t>Zaangfah</a:t>
            </a:r>
            <a:r>
              <a:rPr lang="en-US" sz="3900" dirty="0"/>
              <a:t> </a:t>
            </a:r>
            <a:r>
              <a:rPr lang="en-US" sz="3900" dirty="0" err="1"/>
              <a:t>luatnak</a:t>
            </a:r>
            <a:r>
              <a:rPr lang="en-US" sz="3900" dirty="0"/>
              <a:t> an put, </a:t>
            </a:r>
            <a:r>
              <a:rPr lang="en-US" sz="3900" dirty="0" err="1"/>
              <a:t>Nunnak</a:t>
            </a:r>
            <a:r>
              <a:rPr lang="en-US" sz="3900" dirty="0"/>
              <a:t> </a:t>
            </a:r>
            <a:r>
              <a:rPr lang="en-US" sz="3900" dirty="0" err="1"/>
              <a:t>tiluannak</a:t>
            </a:r>
            <a:r>
              <a:rPr lang="en-US" sz="3900" dirty="0"/>
              <a:t> </a:t>
            </a:r>
            <a:r>
              <a:rPr lang="en-US" sz="3900" dirty="0" err="1"/>
              <a:t>hmun</a:t>
            </a:r>
            <a:r>
              <a:rPr lang="en-US" sz="3900" dirty="0"/>
              <a:t> ah </a:t>
            </a:r>
            <a:r>
              <a:rPr lang="en-US" sz="3900" dirty="0" err="1"/>
              <a:t>cun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9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Nunnak</a:t>
            </a:r>
            <a:r>
              <a:rPr lang="en-US" sz="3900" dirty="0"/>
              <a:t> </a:t>
            </a:r>
            <a:r>
              <a:rPr lang="en-US" sz="3900" dirty="0" err="1"/>
              <a:t>ti-luannak</a:t>
            </a:r>
            <a:r>
              <a:rPr lang="en-US" sz="3900" dirty="0"/>
              <a:t> </a:t>
            </a:r>
            <a:r>
              <a:rPr lang="en-US" sz="3900" dirty="0" err="1"/>
              <a:t>hmun</a:t>
            </a:r>
            <a:r>
              <a:rPr lang="en-US" sz="3900" dirty="0"/>
              <a:t> ah </a:t>
            </a:r>
            <a:r>
              <a:rPr lang="en-US" sz="3900" dirty="0" err="1"/>
              <a:t>cun</a:t>
            </a:r>
            <a:r>
              <a:rPr lang="en-US" sz="3900" dirty="0"/>
              <a:t> (</a:t>
            </a:r>
            <a:r>
              <a:rPr lang="en-US" sz="3900" dirty="0" err="1"/>
              <a:t>luannak</a:t>
            </a:r>
            <a:r>
              <a:rPr lang="en-US" sz="3900" dirty="0"/>
              <a:t> ah </a:t>
            </a:r>
            <a:r>
              <a:rPr lang="en-US" sz="3900" dirty="0" err="1"/>
              <a:t>cun</a:t>
            </a:r>
            <a:r>
              <a:rPr lang="en-US" sz="3900" dirty="0"/>
              <a:t>) </a:t>
            </a:r>
            <a:r>
              <a:rPr lang="en-US" sz="3900" dirty="0" err="1"/>
              <a:t>Nunnak</a:t>
            </a:r>
            <a:r>
              <a:rPr lang="en-US" sz="3900" dirty="0"/>
              <a:t> thing kung a </a:t>
            </a:r>
            <a:r>
              <a:rPr lang="en-US" sz="3900" dirty="0" err="1"/>
              <a:t>khohnak</a:t>
            </a:r>
            <a:r>
              <a:rPr lang="en-US" sz="3900" dirty="0"/>
              <a:t> ah, Hal-le-</a:t>
            </a:r>
            <a:r>
              <a:rPr lang="en-US" sz="3900" dirty="0" err="1"/>
              <a:t>lu</a:t>
            </a:r>
            <a:r>
              <a:rPr lang="en-US" sz="3900" dirty="0"/>
              <a:t>-</a:t>
            </a:r>
            <a:r>
              <a:rPr lang="en-US" sz="3900" dirty="0" err="1"/>
              <a:t>jah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le </a:t>
            </a:r>
            <a:r>
              <a:rPr lang="en-US" sz="3900" dirty="0" err="1"/>
              <a:t>dinnak</a:t>
            </a:r>
            <a:r>
              <a:rPr lang="en-US" sz="3900" dirty="0"/>
              <a:t> </a:t>
            </a:r>
            <a:r>
              <a:rPr lang="en-US" sz="3900" dirty="0" err="1"/>
              <a:t>ruangah</a:t>
            </a:r>
            <a:r>
              <a:rPr lang="en-US" sz="3900" dirty="0"/>
              <a:t>, </a:t>
            </a:r>
            <a:r>
              <a:rPr lang="en-US" sz="3900" dirty="0" err="1"/>
              <a:t>ceunak</a:t>
            </a:r>
            <a:r>
              <a:rPr lang="en-US" sz="3900" dirty="0"/>
              <a:t> </a:t>
            </a:r>
            <a:r>
              <a:rPr lang="en-US" sz="3900" dirty="0" err="1"/>
              <a:t>chungah</a:t>
            </a:r>
            <a:r>
              <a:rPr lang="en-US" sz="3900" dirty="0"/>
              <a:t> ka </a:t>
            </a:r>
            <a:r>
              <a:rPr lang="en-US" sz="3900" dirty="0" err="1"/>
              <a:t>nung</a:t>
            </a:r>
            <a:r>
              <a:rPr lang="en-US" sz="3900" dirty="0"/>
              <a:t>, </a:t>
            </a:r>
            <a:r>
              <a:rPr lang="en-US" sz="3900" dirty="0" err="1"/>
              <a:t>Nunnak</a:t>
            </a:r>
            <a:r>
              <a:rPr lang="en-US" sz="3900" dirty="0"/>
              <a:t> </a:t>
            </a:r>
            <a:r>
              <a:rPr lang="en-US" sz="3900" dirty="0" err="1"/>
              <a:t>ti-luannak</a:t>
            </a:r>
            <a:r>
              <a:rPr lang="en-US" sz="3900" dirty="0"/>
              <a:t> </a:t>
            </a:r>
            <a:r>
              <a:rPr lang="en-US" sz="3900" dirty="0" err="1"/>
              <a:t>hmun</a:t>
            </a:r>
            <a:r>
              <a:rPr lang="en-US" sz="3900" dirty="0"/>
              <a:t> ah </a:t>
            </a:r>
            <a:r>
              <a:rPr lang="en-US" sz="3900" dirty="0" err="1"/>
              <a:t>cun</a:t>
            </a:r>
            <a:r>
              <a:rPr lang="en-US" sz="3900" dirty="0"/>
              <a:t> (</a:t>
            </a:r>
            <a:r>
              <a:rPr lang="en-US" sz="3900" dirty="0" err="1"/>
              <a:t>luannak</a:t>
            </a:r>
            <a:r>
              <a:rPr lang="en-US" sz="3900" dirty="0"/>
              <a:t> ah </a:t>
            </a:r>
            <a:r>
              <a:rPr lang="en-US" sz="3900" dirty="0" err="1"/>
              <a:t>cun</a:t>
            </a:r>
            <a:r>
              <a:rPr lang="en-US" sz="3900" dirty="0"/>
              <a:t>)</a:t>
            </a:r>
          </a:p>
        </p:txBody>
      </p:sp>
    </p:spTree>
  </p:cSld>
  <p:clrMapOvr>
    <a:masterClrMapping/>
  </p:clrMapOvr>
</p:sld>
</file>

<file path=ppt/slides/slide29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Khamhbawi</a:t>
            </a:r>
            <a:r>
              <a:rPr lang="en-US" sz="3900" dirty="0"/>
              <a:t> </a:t>
            </a:r>
            <a:r>
              <a:rPr lang="en-US" sz="3900" dirty="0" err="1"/>
              <a:t>thangthatnak</a:t>
            </a:r>
            <a:r>
              <a:rPr lang="en-US" sz="3900" dirty="0"/>
              <a:t> </a:t>
            </a:r>
            <a:r>
              <a:rPr lang="en-US" sz="3900" dirty="0" err="1"/>
              <a:t>hla</a:t>
            </a:r>
            <a:r>
              <a:rPr lang="en-US" sz="3900" dirty="0"/>
              <a:t> </a:t>
            </a:r>
            <a:r>
              <a:rPr lang="en-US" sz="3900" dirty="0" err="1"/>
              <a:t>tlanhcia</a:t>
            </a:r>
            <a:r>
              <a:rPr lang="en-US" sz="3900" dirty="0"/>
              <a:t> mi he </a:t>
            </a:r>
            <a:r>
              <a:rPr lang="en-US" sz="3900" dirty="0" err="1"/>
              <a:t>sa</a:t>
            </a:r>
            <a:r>
              <a:rPr lang="en-US" sz="3900" dirty="0"/>
              <a:t> u, </a:t>
            </a:r>
            <a:r>
              <a:rPr lang="en-US" sz="3900" dirty="0" err="1"/>
              <a:t>Nunnak</a:t>
            </a:r>
            <a:r>
              <a:rPr lang="en-US" sz="3900" dirty="0"/>
              <a:t> </a:t>
            </a:r>
            <a:r>
              <a:rPr lang="en-US" sz="3900" dirty="0" err="1"/>
              <a:t>ti-luannak</a:t>
            </a:r>
            <a:r>
              <a:rPr lang="en-US" sz="3900" dirty="0"/>
              <a:t> </a:t>
            </a:r>
            <a:r>
              <a:rPr lang="en-US" sz="3900" dirty="0" err="1"/>
              <a:t>hmun</a:t>
            </a:r>
            <a:r>
              <a:rPr lang="en-US" sz="3900" dirty="0"/>
              <a:t> ah </a:t>
            </a:r>
            <a:r>
              <a:rPr lang="en-US" sz="3900" dirty="0" err="1"/>
              <a:t>cun</a:t>
            </a:r>
            <a:r>
              <a:rPr lang="en-US" sz="3900" dirty="0"/>
              <a:t>, </a:t>
            </a:r>
            <a:r>
              <a:rPr lang="en-US" sz="3900" dirty="0" err="1"/>
              <a:t>Thahmi</a:t>
            </a:r>
            <a:r>
              <a:rPr lang="en-US" sz="3900" dirty="0"/>
              <a:t> </a:t>
            </a:r>
            <a:r>
              <a:rPr lang="en-US" sz="3900" dirty="0" err="1"/>
              <a:t>Tuufa</a:t>
            </a:r>
            <a:r>
              <a:rPr lang="en-US" sz="3900" dirty="0"/>
              <a:t> </a:t>
            </a:r>
            <a:r>
              <a:rPr lang="en-US" sz="3900" dirty="0" err="1"/>
              <a:t>lawm</a:t>
            </a:r>
            <a:r>
              <a:rPr lang="en-US" sz="3900" dirty="0"/>
              <a:t> u, </a:t>
            </a:r>
            <a:r>
              <a:rPr lang="en-US" sz="3900" dirty="0" err="1"/>
              <a:t>Siangpahrang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</a:t>
            </a:r>
            <a:r>
              <a:rPr lang="en-US" sz="3900" dirty="0" err="1"/>
              <a:t>Nunnak</a:t>
            </a:r>
            <a:r>
              <a:rPr lang="en-US" sz="3900" dirty="0"/>
              <a:t> </a:t>
            </a:r>
            <a:r>
              <a:rPr lang="en-US" sz="3900" dirty="0" err="1"/>
              <a:t>ti-luannak</a:t>
            </a:r>
            <a:r>
              <a:rPr lang="en-US" sz="3900" dirty="0"/>
              <a:t> </a:t>
            </a:r>
            <a:r>
              <a:rPr lang="en-US" sz="3900" dirty="0" err="1"/>
              <a:t>hmun</a:t>
            </a:r>
            <a:r>
              <a:rPr lang="en-US" sz="3900" dirty="0"/>
              <a:t> ah </a:t>
            </a:r>
            <a:r>
              <a:rPr lang="en-US" sz="3900" dirty="0" err="1"/>
              <a:t>cun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9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Nunnak</a:t>
            </a:r>
            <a:r>
              <a:rPr lang="en-US" sz="3900" dirty="0"/>
              <a:t> </a:t>
            </a:r>
            <a:r>
              <a:rPr lang="en-US" sz="3900" dirty="0" err="1"/>
              <a:t>ti-luannak</a:t>
            </a:r>
            <a:r>
              <a:rPr lang="en-US" sz="3900" dirty="0"/>
              <a:t> </a:t>
            </a:r>
            <a:r>
              <a:rPr lang="en-US" sz="3900" dirty="0" err="1"/>
              <a:t>hmun</a:t>
            </a:r>
            <a:r>
              <a:rPr lang="en-US" sz="3900" dirty="0"/>
              <a:t> ah </a:t>
            </a:r>
            <a:r>
              <a:rPr lang="en-US" sz="3900" dirty="0" err="1"/>
              <a:t>cun</a:t>
            </a:r>
            <a:r>
              <a:rPr lang="en-US" sz="3900" dirty="0"/>
              <a:t> (</a:t>
            </a:r>
            <a:r>
              <a:rPr lang="en-US" sz="3900" dirty="0" err="1"/>
              <a:t>luannak</a:t>
            </a:r>
            <a:r>
              <a:rPr lang="en-US" sz="3900" dirty="0"/>
              <a:t> ah </a:t>
            </a:r>
            <a:r>
              <a:rPr lang="en-US" sz="3900" dirty="0" err="1"/>
              <a:t>cun</a:t>
            </a:r>
            <a:r>
              <a:rPr lang="en-US" sz="3900" dirty="0"/>
              <a:t>) </a:t>
            </a:r>
            <a:r>
              <a:rPr lang="en-US" sz="3900" dirty="0" err="1"/>
              <a:t>Nunnak</a:t>
            </a:r>
            <a:r>
              <a:rPr lang="en-US" sz="3900" dirty="0"/>
              <a:t> thing kung a </a:t>
            </a:r>
            <a:r>
              <a:rPr lang="en-US" sz="3900" dirty="0" err="1"/>
              <a:t>khohnak</a:t>
            </a:r>
            <a:r>
              <a:rPr lang="en-US" sz="3900" dirty="0"/>
              <a:t> ah, Hal-le-</a:t>
            </a:r>
            <a:r>
              <a:rPr lang="en-US" sz="3900" dirty="0" err="1"/>
              <a:t>lu</a:t>
            </a:r>
            <a:r>
              <a:rPr lang="en-US" sz="3900" dirty="0"/>
              <a:t>-</a:t>
            </a:r>
            <a:r>
              <a:rPr lang="en-US" sz="3900" dirty="0" err="1"/>
              <a:t>jah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le </a:t>
            </a:r>
            <a:r>
              <a:rPr lang="en-US" sz="3900" dirty="0" err="1"/>
              <a:t>dinnak</a:t>
            </a:r>
            <a:r>
              <a:rPr lang="en-US" sz="3900" dirty="0"/>
              <a:t> </a:t>
            </a:r>
            <a:r>
              <a:rPr lang="en-US" sz="3900" dirty="0" err="1"/>
              <a:t>ruangah</a:t>
            </a:r>
            <a:r>
              <a:rPr lang="en-US" sz="3900" dirty="0"/>
              <a:t>, </a:t>
            </a:r>
            <a:r>
              <a:rPr lang="en-US" sz="3900" dirty="0" err="1"/>
              <a:t>ceunak</a:t>
            </a:r>
            <a:r>
              <a:rPr lang="en-US" sz="3900" dirty="0"/>
              <a:t> </a:t>
            </a:r>
            <a:r>
              <a:rPr lang="en-US" sz="3900" dirty="0" err="1"/>
              <a:t>chungah</a:t>
            </a:r>
            <a:r>
              <a:rPr lang="en-US" sz="3900" dirty="0"/>
              <a:t> ka </a:t>
            </a:r>
            <a:r>
              <a:rPr lang="en-US" sz="3900" dirty="0" err="1"/>
              <a:t>nung</a:t>
            </a:r>
            <a:r>
              <a:rPr lang="en-US" sz="3900" dirty="0"/>
              <a:t>, </a:t>
            </a:r>
            <a:r>
              <a:rPr lang="en-US" sz="3900" dirty="0" err="1"/>
              <a:t>Nunnak</a:t>
            </a:r>
            <a:r>
              <a:rPr lang="en-US" sz="3900" dirty="0"/>
              <a:t> </a:t>
            </a:r>
            <a:r>
              <a:rPr lang="en-US" sz="3900" dirty="0" err="1"/>
              <a:t>ti-luannak</a:t>
            </a:r>
            <a:r>
              <a:rPr lang="en-US" sz="3900" dirty="0"/>
              <a:t> </a:t>
            </a:r>
            <a:r>
              <a:rPr lang="en-US" sz="3900" dirty="0" err="1"/>
              <a:t>hmun</a:t>
            </a:r>
            <a:r>
              <a:rPr lang="en-US" sz="3900" dirty="0"/>
              <a:t> ah </a:t>
            </a:r>
            <a:r>
              <a:rPr lang="en-US" sz="3900" dirty="0" err="1"/>
              <a:t>cun</a:t>
            </a:r>
            <a:r>
              <a:rPr lang="en-US" sz="3900" dirty="0"/>
              <a:t> (</a:t>
            </a:r>
            <a:r>
              <a:rPr lang="en-US" sz="3900" dirty="0" err="1"/>
              <a:t>luannak</a:t>
            </a:r>
            <a:r>
              <a:rPr lang="en-US" sz="3900" dirty="0"/>
              <a:t> ah </a:t>
            </a:r>
            <a:r>
              <a:rPr lang="en-US" sz="3900" dirty="0" err="1"/>
              <a:t>cun</a:t>
            </a:r>
            <a:r>
              <a:rPr lang="en-US" sz="3900" dirty="0"/>
              <a:t>)</a:t>
            </a:r>
          </a:p>
        </p:txBody>
      </p:sp>
    </p:spTree>
  </p:cSld>
  <p:clrMapOvr>
    <a:masterClrMapping/>
  </p:clrMapOvr>
</p:sld>
</file>

<file path=ppt/slides/slide29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</a:t>
            </a:r>
            <a:r>
              <a:rPr lang="en-US" sz="3900" dirty="0" err="1"/>
              <a:t>Khi</a:t>
            </a:r>
            <a:r>
              <a:rPr lang="en-US" sz="3900" dirty="0"/>
              <a:t> </a:t>
            </a:r>
            <a:r>
              <a:rPr lang="en-US" sz="3900" dirty="0" err="1"/>
              <a:t>vancung</a:t>
            </a:r>
            <a:r>
              <a:rPr lang="en-US" sz="3900" dirty="0"/>
              <a:t> </a:t>
            </a:r>
            <a:r>
              <a:rPr lang="en-US" sz="3900" dirty="0" err="1"/>
              <a:t>ceunak</a:t>
            </a:r>
            <a:r>
              <a:rPr lang="en-US" sz="3900" dirty="0"/>
              <a:t> ah, Amah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thangthat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Nunnak</a:t>
            </a:r>
            <a:r>
              <a:rPr lang="en-US" sz="3900" dirty="0"/>
              <a:t> </a:t>
            </a:r>
            <a:r>
              <a:rPr lang="en-US" sz="3900" dirty="0" err="1"/>
              <a:t>ti-luannak</a:t>
            </a:r>
            <a:r>
              <a:rPr lang="en-US" sz="3900" dirty="0"/>
              <a:t> </a:t>
            </a:r>
            <a:r>
              <a:rPr lang="en-US" sz="3900" dirty="0" err="1"/>
              <a:t>hmun</a:t>
            </a:r>
            <a:r>
              <a:rPr lang="en-US" sz="3900" dirty="0"/>
              <a:t> </a:t>
            </a:r>
            <a:r>
              <a:rPr lang="en-US" sz="3900" dirty="0" err="1"/>
              <a:t>ahcun</a:t>
            </a:r>
            <a:r>
              <a:rPr lang="en-US" sz="3900" dirty="0"/>
              <a:t>, A </a:t>
            </a:r>
            <a:r>
              <a:rPr lang="en-US" sz="3900" dirty="0" err="1"/>
              <a:t>vel</a:t>
            </a:r>
            <a:r>
              <a:rPr lang="en-US" sz="3900" dirty="0"/>
              <a:t> le </a:t>
            </a:r>
            <a:r>
              <a:rPr lang="en-US" sz="3900" dirty="0" err="1"/>
              <a:t>dawtnak</a:t>
            </a:r>
            <a:r>
              <a:rPr lang="en-US" sz="3900" dirty="0"/>
              <a:t> in </a:t>
            </a:r>
            <a:r>
              <a:rPr lang="en-US" sz="3900" dirty="0" err="1"/>
              <a:t>teinak</a:t>
            </a:r>
            <a:r>
              <a:rPr lang="en-US" sz="3900" dirty="0"/>
              <a:t>, </a:t>
            </a:r>
            <a:r>
              <a:rPr lang="en-US" sz="3900" dirty="0" err="1"/>
              <a:t>tlinnak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hmuh</a:t>
            </a:r>
            <a:r>
              <a:rPr lang="en-US" sz="3900" dirty="0"/>
              <a:t>, </a:t>
            </a:r>
            <a:r>
              <a:rPr lang="en-US" sz="3900" dirty="0" err="1"/>
              <a:t>Nunnak</a:t>
            </a:r>
            <a:r>
              <a:rPr lang="en-US" sz="3900" dirty="0"/>
              <a:t> </a:t>
            </a:r>
            <a:r>
              <a:rPr lang="en-US" sz="3900" dirty="0" err="1"/>
              <a:t>tiluannak</a:t>
            </a:r>
            <a:r>
              <a:rPr lang="en-US" sz="3900" dirty="0"/>
              <a:t> </a:t>
            </a:r>
            <a:r>
              <a:rPr lang="en-US" sz="3900" dirty="0" err="1"/>
              <a:t>hmun</a:t>
            </a:r>
            <a:r>
              <a:rPr lang="en-US" sz="3900" dirty="0"/>
              <a:t> ah </a:t>
            </a:r>
            <a:r>
              <a:rPr lang="en-US" sz="3900" dirty="0" err="1"/>
              <a:t>cun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9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Nunnak</a:t>
            </a:r>
            <a:r>
              <a:rPr lang="en-US" sz="3900" dirty="0"/>
              <a:t> </a:t>
            </a:r>
            <a:r>
              <a:rPr lang="en-US" sz="3900" dirty="0" err="1"/>
              <a:t>ti-luannak</a:t>
            </a:r>
            <a:r>
              <a:rPr lang="en-US" sz="3900" dirty="0"/>
              <a:t> </a:t>
            </a:r>
            <a:r>
              <a:rPr lang="en-US" sz="3900" dirty="0" err="1"/>
              <a:t>hmun</a:t>
            </a:r>
            <a:r>
              <a:rPr lang="en-US" sz="3900" dirty="0"/>
              <a:t> ah </a:t>
            </a:r>
            <a:r>
              <a:rPr lang="en-US" sz="3900" dirty="0" err="1"/>
              <a:t>cun</a:t>
            </a:r>
            <a:r>
              <a:rPr lang="en-US" sz="3900" dirty="0"/>
              <a:t> (</a:t>
            </a:r>
            <a:r>
              <a:rPr lang="en-US" sz="3900" dirty="0" err="1"/>
              <a:t>luannak</a:t>
            </a:r>
            <a:r>
              <a:rPr lang="en-US" sz="3900" dirty="0"/>
              <a:t> ah </a:t>
            </a:r>
            <a:r>
              <a:rPr lang="en-US" sz="3900" dirty="0" err="1"/>
              <a:t>cun</a:t>
            </a:r>
            <a:r>
              <a:rPr lang="en-US" sz="3900" dirty="0"/>
              <a:t>) </a:t>
            </a:r>
            <a:r>
              <a:rPr lang="en-US" sz="3900" dirty="0" err="1"/>
              <a:t>Nunnak</a:t>
            </a:r>
            <a:r>
              <a:rPr lang="en-US" sz="3900" dirty="0"/>
              <a:t> thing kung a </a:t>
            </a:r>
            <a:r>
              <a:rPr lang="en-US" sz="3900" dirty="0" err="1"/>
              <a:t>khohnak</a:t>
            </a:r>
            <a:r>
              <a:rPr lang="en-US" sz="3900" dirty="0"/>
              <a:t> ah, Hal-le-</a:t>
            </a:r>
            <a:r>
              <a:rPr lang="en-US" sz="3900" dirty="0" err="1"/>
              <a:t>lu</a:t>
            </a:r>
            <a:r>
              <a:rPr lang="en-US" sz="3900" dirty="0"/>
              <a:t>-</a:t>
            </a:r>
            <a:r>
              <a:rPr lang="en-US" sz="3900" dirty="0" err="1"/>
              <a:t>jah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le </a:t>
            </a:r>
            <a:r>
              <a:rPr lang="en-US" sz="3900" dirty="0" err="1"/>
              <a:t>dinnak</a:t>
            </a:r>
            <a:r>
              <a:rPr lang="en-US" sz="3900" dirty="0"/>
              <a:t> </a:t>
            </a:r>
            <a:r>
              <a:rPr lang="en-US" sz="3900" dirty="0" err="1"/>
              <a:t>ruangah</a:t>
            </a:r>
            <a:r>
              <a:rPr lang="en-US" sz="3900" dirty="0"/>
              <a:t>, </a:t>
            </a:r>
            <a:r>
              <a:rPr lang="en-US" sz="3900" dirty="0" err="1"/>
              <a:t>ceunak</a:t>
            </a:r>
            <a:r>
              <a:rPr lang="en-US" sz="3900" dirty="0"/>
              <a:t> </a:t>
            </a:r>
            <a:r>
              <a:rPr lang="en-US" sz="3900" dirty="0" err="1"/>
              <a:t>chungah</a:t>
            </a:r>
            <a:r>
              <a:rPr lang="en-US" sz="3900" dirty="0"/>
              <a:t> ka </a:t>
            </a:r>
            <a:r>
              <a:rPr lang="en-US" sz="3900" dirty="0" err="1"/>
              <a:t>nung</a:t>
            </a:r>
            <a:r>
              <a:rPr lang="en-US" sz="3900" dirty="0"/>
              <a:t>, </a:t>
            </a:r>
            <a:r>
              <a:rPr lang="en-US" sz="3900" dirty="0" err="1"/>
              <a:t>Nunnak</a:t>
            </a:r>
            <a:r>
              <a:rPr lang="en-US" sz="3900" dirty="0"/>
              <a:t> </a:t>
            </a:r>
            <a:r>
              <a:rPr lang="en-US" sz="3900" dirty="0" err="1"/>
              <a:t>ti-luannak</a:t>
            </a:r>
            <a:r>
              <a:rPr lang="en-US" sz="3900" dirty="0"/>
              <a:t> </a:t>
            </a:r>
            <a:r>
              <a:rPr lang="en-US" sz="3900" dirty="0" err="1"/>
              <a:t>hmun</a:t>
            </a:r>
            <a:r>
              <a:rPr lang="en-US" sz="3900" dirty="0"/>
              <a:t> ah </a:t>
            </a:r>
            <a:r>
              <a:rPr lang="en-US" sz="3900" dirty="0" err="1"/>
              <a:t>cun</a:t>
            </a:r>
            <a:r>
              <a:rPr lang="en-US" sz="3900" dirty="0"/>
              <a:t> (</a:t>
            </a:r>
            <a:r>
              <a:rPr lang="en-US" sz="3900" dirty="0" err="1"/>
              <a:t>luannak</a:t>
            </a:r>
            <a:r>
              <a:rPr lang="en-US" sz="3900" dirty="0"/>
              <a:t> ah </a:t>
            </a:r>
            <a:r>
              <a:rPr lang="en-US" sz="3900" dirty="0" err="1"/>
              <a:t>cun</a:t>
            </a:r>
            <a:r>
              <a:rPr lang="en-US" sz="3900" dirty="0"/>
              <a:t>)</a:t>
            </a:r>
          </a:p>
        </p:txBody>
      </p:sp>
    </p:spTree>
  </p:cSld>
  <p:clrMapOvr>
    <a:masterClrMapping/>
  </p:clrMapOvr>
</p:sld>
</file>

<file path=ppt/slides/slide29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29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358. LAWMHNAK THLAM KA LUNG CHUNGAH</a:t>
            </a:r>
          </a:p>
          <a:p>
            <a:r>
              <a:rPr lang="en-US" sz="3900" dirty="0" err="1"/>
              <a:t>Doh</a:t>
            </a:r>
            <a:r>
              <a:rPr lang="en-US" sz="3900" dirty="0"/>
              <a:t> is </a:t>
            </a:r>
            <a:r>
              <a:rPr lang="en-US" sz="3900" dirty="0" err="1"/>
              <a:t>Ab</a:t>
            </a:r>
            <a:endParaRPr lang="en-US" sz="3900" dirty="0"/>
          </a:p>
        </p:txBody>
      </p:sp>
    </p:spTree>
  </p:cSld>
  <p:clrMapOvr>
    <a:masterClrMapping/>
  </p:clrMapOvr>
</p:sld>
</file>

<file path=ppt/slides/slide29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Lawmhnak</a:t>
            </a:r>
            <a:r>
              <a:rPr lang="en-US" sz="3900" dirty="0"/>
              <a:t> </a:t>
            </a:r>
            <a:r>
              <a:rPr lang="en-US" sz="3900" dirty="0" err="1"/>
              <a:t>thlam</a:t>
            </a:r>
            <a:r>
              <a:rPr lang="en-US" sz="3900" dirty="0"/>
              <a:t> ka lung </a:t>
            </a:r>
            <a:r>
              <a:rPr lang="en-US" sz="3900" dirty="0" err="1"/>
              <a:t>chungah</a:t>
            </a:r>
            <a:r>
              <a:rPr lang="en-US" sz="3900" dirty="0"/>
              <a:t> a um,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ceunak</a:t>
            </a:r>
            <a:r>
              <a:rPr lang="en-US" sz="3900" dirty="0"/>
              <a:t> </a:t>
            </a:r>
            <a:r>
              <a:rPr lang="en-US" sz="3900" dirty="0" err="1"/>
              <a:t>caah</a:t>
            </a:r>
            <a:r>
              <a:rPr lang="en-US" sz="3900" dirty="0"/>
              <a:t>, Hi </a:t>
            </a:r>
            <a:r>
              <a:rPr lang="en-US" sz="3900" dirty="0" err="1"/>
              <a:t>ceunak</a:t>
            </a:r>
            <a:r>
              <a:rPr lang="en-US" sz="3900" dirty="0"/>
              <a:t> </a:t>
            </a:r>
            <a:r>
              <a:rPr lang="en-US" sz="3900" dirty="0" err="1"/>
              <a:t>ni</a:t>
            </a:r>
            <a:r>
              <a:rPr lang="en-US" sz="3900" dirty="0"/>
              <a:t> </a:t>
            </a:r>
            <a:r>
              <a:rPr lang="en-US" sz="3900" dirty="0" err="1"/>
              <a:t>nak</a:t>
            </a:r>
            <a:r>
              <a:rPr lang="en-US" sz="3900" dirty="0"/>
              <a:t> in </a:t>
            </a:r>
            <a:r>
              <a:rPr lang="en-US" sz="3900" dirty="0" err="1"/>
              <a:t>ceu</a:t>
            </a:r>
            <a:r>
              <a:rPr lang="en-US" sz="3900" dirty="0"/>
              <a:t> </a:t>
            </a:r>
            <a:r>
              <a:rPr lang="en-US" sz="3900" dirty="0" err="1"/>
              <a:t>deuh</a:t>
            </a:r>
            <a:r>
              <a:rPr lang="en-US" sz="3900" dirty="0"/>
              <a:t>, Ka lung </a:t>
            </a:r>
            <a:r>
              <a:rPr lang="en-US" sz="3900" dirty="0" err="1"/>
              <a:t>chung</a:t>
            </a:r>
            <a:r>
              <a:rPr lang="en-US" sz="3900" dirty="0"/>
              <a:t> ah a um.</a:t>
            </a:r>
          </a:p>
        </p:txBody>
      </p:sp>
    </p:spTree>
  </p:cSld>
  <p:clrMapOvr>
    <a:masterClrMapping/>
  </p:clrMapOvr>
</p:sld>
</file>

<file path=ppt/slides/slide29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Maw hi </a:t>
            </a:r>
            <a:r>
              <a:rPr lang="en-US" sz="3900" dirty="0" err="1"/>
              <a:t>lawmhnak</a:t>
            </a:r>
            <a:r>
              <a:rPr lang="en-US" sz="3900" dirty="0"/>
              <a:t>, </a:t>
            </a:r>
            <a:r>
              <a:rPr lang="en-US" sz="3900" dirty="0" err="1"/>
              <a:t>lawmhnak</a:t>
            </a:r>
            <a:r>
              <a:rPr lang="en-US" sz="3900" dirty="0"/>
              <a:t> </a:t>
            </a:r>
            <a:r>
              <a:rPr lang="en-US" sz="3900" dirty="0" err="1"/>
              <a:t>sungbik</a:t>
            </a:r>
            <a:r>
              <a:rPr lang="en-US" sz="3900" dirty="0"/>
              <a:t>, </a:t>
            </a:r>
            <a:r>
              <a:rPr lang="en-US" sz="3900" dirty="0" err="1"/>
              <a:t>Keimah</a:t>
            </a:r>
            <a:r>
              <a:rPr lang="en-US" sz="3900" dirty="0"/>
              <a:t> lung </a:t>
            </a:r>
            <a:r>
              <a:rPr lang="en-US" sz="3900" dirty="0" err="1"/>
              <a:t>chungah</a:t>
            </a:r>
            <a:r>
              <a:rPr lang="en-US" sz="3900" dirty="0"/>
              <a:t> </a:t>
            </a:r>
            <a:r>
              <a:rPr lang="en-US" sz="3900" dirty="0" err="1"/>
              <a:t>lawmhnak</a:t>
            </a:r>
            <a:r>
              <a:rPr lang="en-US" sz="3900" dirty="0"/>
              <a:t> a um,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ceunak</a:t>
            </a:r>
            <a:r>
              <a:rPr lang="en-US" sz="3900" dirty="0"/>
              <a:t> a </a:t>
            </a:r>
            <a:r>
              <a:rPr lang="en-US" sz="3900" dirty="0" err="1"/>
              <a:t>langh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, </a:t>
            </a:r>
            <a:r>
              <a:rPr lang="en-US" sz="3900" dirty="0" err="1"/>
              <a:t>Lawmhnak</a:t>
            </a:r>
            <a:r>
              <a:rPr lang="en-US" sz="3900" dirty="0"/>
              <a:t> ka lung </a:t>
            </a:r>
            <a:r>
              <a:rPr lang="en-US" sz="3900" dirty="0" err="1"/>
              <a:t>chung</a:t>
            </a:r>
            <a:r>
              <a:rPr lang="en-US" sz="3900" dirty="0"/>
              <a:t> a </a:t>
            </a:r>
            <a:r>
              <a:rPr lang="en-US" sz="3900" dirty="0" err="1"/>
              <a:t>khat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9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Hla</a:t>
            </a:r>
            <a:r>
              <a:rPr lang="en-US" sz="3900" dirty="0"/>
              <a:t> </a:t>
            </a:r>
            <a:r>
              <a:rPr lang="en-US" sz="3900" dirty="0" err="1"/>
              <a:t>dawh</a:t>
            </a:r>
            <a:r>
              <a:rPr lang="en-US" sz="3900" dirty="0"/>
              <a:t> </a:t>
            </a:r>
            <a:r>
              <a:rPr lang="en-US" sz="3900" dirty="0" err="1"/>
              <a:t>thlam</a:t>
            </a:r>
            <a:r>
              <a:rPr lang="en-US" sz="3900" dirty="0"/>
              <a:t> ka </a:t>
            </a:r>
            <a:r>
              <a:rPr lang="en-US" sz="3900" dirty="0" err="1"/>
              <a:t>lungchungah</a:t>
            </a:r>
            <a:r>
              <a:rPr lang="en-US" sz="3900" dirty="0"/>
              <a:t> a um, Ka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thangthat</a:t>
            </a:r>
            <a:r>
              <a:rPr lang="en-US" sz="3900" dirty="0"/>
              <a:t> </a:t>
            </a:r>
            <a:r>
              <a:rPr lang="en-US" sz="3900" dirty="0" err="1"/>
              <a:t>nak</a:t>
            </a:r>
            <a:r>
              <a:rPr lang="en-US" sz="3900" dirty="0"/>
              <a:t>; </a:t>
            </a:r>
            <a:r>
              <a:rPr lang="en-US" sz="3900" dirty="0" err="1"/>
              <a:t>Holh</a:t>
            </a:r>
            <a:r>
              <a:rPr lang="en-US" sz="3900" dirty="0"/>
              <a:t> in ka </a:t>
            </a:r>
            <a:r>
              <a:rPr lang="en-US" sz="3900" dirty="0" err="1"/>
              <a:t>chim</a:t>
            </a:r>
            <a:r>
              <a:rPr lang="en-US" sz="3900" dirty="0"/>
              <a:t> </a:t>
            </a:r>
            <a:r>
              <a:rPr lang="en-US" sz="3900" dirty="0" err="1"/>
              <a:t>khawh</a:t>
            </a:r>
            <a:r>
              <a:rPr lang="en-US" sz="3900" dirty="0"/>
              <a:t> </a:t>
            </a:r>
            <a:r>
              <a:rPr lang="en-US" sz="3900" dirty="0" err="1"/>
              <a:t>lomi</a:t>
            </a:r>
            <a:r>
              <a:rPr lang="en-US" sz="3900" dirty="0"/>
              <a:t> </a:t>
            </a:r>
            <a:r>
              <a:rPr lang="en-US" sz="3900" dirty="0" err="1"/>
              <a:t>hla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 </a:t>
            </a:r>
            <a:r>
              <a:rPr lang="en-US" sz="3900" dirty="0" err="1"/>
              <a:t>theih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9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Maw hi </a:t>
            </a:r>
            <a:r>
              <a:rPr lang="en-US" sz="3900" dirty="0" err="1"/>
              <a:t>lawmhnak</a:t>
            </a:r>
            <a:r>
              <a:rPr lang="en-US" sz="3900" dirty="0"/>
              <a:t>, </a:t>
            </a:r>
            <a:r>
              <a:rPr lang="en-US" sz="3900" dirty="0" err="1"/>
              <a:t>lawmhnak</a:t>
            </a:r>
            <a:r>
              <a:rPr lang="en-US" sz="3900" dirty="0"/>
              <a:t> </a:t>
            </a:r>
            <a:r>
              <a:rPr lang="en-US" sz="3900" dirty="0" err="1"/>
              <a:t>sungbik</a:t>
            </a:r>
            <a:r>
              <a:rPr lang="en-US" sz="3900" dirty="0"/>
              <a:t>, </a:t>
            </a:r>
            <a:r>
              <a:rPr lang="en-US" sz="3900" dirty="0" err="1"/>
              <a:t>Keimah</a:t>
            </a:r>
            <a:r>
              <a:rPr lang="en-US" sz="3900" dirty="0"/>
              <a:t> lung </a:t>
            </a:r>
            <a:r>
              <a:rPr lang="en-US" sz="3900" dirty="0" err="1"/>
              <a:t>chungah</a:t>
            </a:r>
            <a:r>
              <a:rPr lang="en-US" sz="3900" dirty="0"/>
              <a:t> </a:t>
            </a:r>
            <a:r>
              <a:rPr lang="en-US" sz="3900" dirty="0" err="1"/>
              <a:t>lawmhnak</a:t>
            </a:r>
            <a:r>
              <a:rPr lang="en-US" sz="3900" dirty="0"/>
              <a:t> a um,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ceunak</a:t>
            </a:r>
            <a:r>
              <a:rPr lang="en-US" sz="3900" dirty="0"/>
              <a:t> a </a:t>
            </a:r>
            <a:r>
              <a:rPr lang="en-US" sz="3900" dirty="0" err="1"/>
              <a:t>langh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, </a:t>
            </a:r>
            <a:r>
              <a:rPr lang="en-US" sz="3900" dirty="0" err="1"/>
              <a:t>Lawmhnak</a:t>
            </a:r>
            <a:r>
              <a:rPr lang="en-US" sz="3900" dirty="0"/>
              <a:t> ka lung </a:t>
            </a:r>
            <a:r>
              <a:rPr lang="en-US" sz="3900" dirty="0" err="1"/>
              <a:t>chung</a:t>
            </a:r>
            <a:r>
              <a:rPr lang="en-US" sz="3900" dirty="0"/>
              <a:t> a </a:t>
            </a:r>
            <a:r>
              <a:rPr lang="en-US" sz="3900" dirty="0" err="1"/>
              <a:t>khat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9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Thing ram </a:t>
            </a:r>
            <a:r>
              <a:rPr lang="en-US" sz="3900" dirty="0" err="1"/>
              <a:t>hnah</a:t>
            </a:r>
            <a:r>
              <a:rPr lang="en-US" sz="3900" dirty="0"/>
              <a:t> a </a:t>
            </a:r>
            <a:r>
              <a:rPr lang="en-US" sz="3900" dirty="0" err="1"/>
              <a:t>corh</a:t>
            </a:r>
            <a:r>
              <a:rPr lang="en-US" sz="3900" dirty="0"/>
              <a:t> than </a:t>
            </a:r>
            <a:r>
              <a:rPr lang="en-US" sz="3900" dirty="0" err="1"/>
              <a:t>caan</a:t>
            </a:r>
            <a:r>
              <a:rPr lang="en-US" sz="3900" dirty="0"/>
              <a:t> </a:t>
            </a:r>
            <a:r>
              <a:rPr lang="en-US" sz="3900" dirty="0" err="1"/>
              <a:t>bangin</a:t>
            </a:r>
            <a:r>
              <a:rPr lang="en-US" sz="3900" dirty="0"/>
              <a:t>, Ka lung </a:t>
            </a:r>
            <a:r>
              <a:rPr lang="en-US" sz="3900" dirty="0" err="1"/>
              <a:t>corhnak</a:t>
            </a:r>
            <a:r>
              <a:rPr lang="en-US" sz="3900" dirty="0"/>
              <a:t> a um, </a:t>
            </a:r>
            <a:r>
              <a:rPr lang="en-US" sz="3900" dirty="0" err="1"/>
              <a:t>Va</a:t>
            </a:r>
            <a:r>
              <a:rPr lang="en-US" sz="3900" dirty="0"/>
              <a:t> </a:t>
            </a:r>
            <a:r>
              <a:rPr lang="en-US" sz="3900" dirty="0" err="1"/>
              <a:t>kai</a:t>
            </a:r>
            <a:r>
              <a:rPr lang="en-US" sz="3900" dirty="0"/>
              <a:t> </a:t>
            </a:r>
            <a:r>
              <a:rPr lang="en-US" sz="3900" dirty="0" err="1"/>
              <a:t>lawmhnak</a:t>
            </a:r>
            <a:r>
              <a:rPr lang="en-US" sz="3900" dirty="0"/>
              <a:t> </a:t>
            </a:r>
            <a:r>
              <a:rPr lang="en-US" sz="3900" dirty="0" err="1"/>
              <a:t>caan</a:t>
            </a:r>
            <a:r>
              <a:rPr lang="en-US" sz="3900" dirty="0"/>
              <a:t> a </a:t>
            </a:r>
            <a:r>
              <a:rPr lang="en-US" sz="3900" dirty="0" err="1"/>
              <a:t>tlun</a:t>
            </a:r>
            <a:r>
              <a:rPr lang="en-US" sz="3900" dirty="0"/>
              <a:t> bang, Ka lung-</a:t>
            </a:r>
            <a:r>
              <a:rPr lang="en-US" sz="3900" dirty="0" err="1"/>
              <a:t>lawmhnak</a:t>
            </a:r>
            <a:r>
              <a:rPr lang="en-US" sz="3900" dirty="0"/>
              <a:t> a </a:t>
            </a:r>
            <a:r>
              <a:rPr lang="en-US" sz="3900" dirty="0" err="1"/>
              <a:t>tlung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9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Maw hi </a:t>
            </a:r>
            <a:r>
              <a:rPr lang="en-US" sz="3900" dirty="0" err="1"/>
              <a:t>lawmhnak</a:t>
            </a:r>
            <a:r>
              <a:rPr lang="en-US" sz="3900" dirty="0"/>
              <a:t>, </a:t>
            </a:r>
            <a:r>
              <a:rPr lang="en-US" sz="3900" dirty="0" err="1"/>
              <a:t>lawmhnak</a:t>
            </a:r>
            <a:r>
              <a:rPr lang="en-US" sz="3900" dirty="0"/>
              <a:t> </a:t>
            </a:r>
            <a:r>
              <a:rPr lang="en-US" sz="3900" dirty="0" err="1"/>
              <a:t>sungbik</a:t>
            </a:r>
            <a:r>
              <a:rPr lang="en-US" sz="3900" dirty="0"/>
              <a:t>, </a:t>
            </a:r>
            <a:r>
              <a:rPr lang="en-US" sz="3900" dirty="0" err="1"/>
              <a:t>Keimah</a:t>
            </a:r>
            <a:r>
              <a:rPr lang="en-US" sz="3900" dirty="0"/>
              <a:t> lung </a:t>
            </a:r>
            <a:r>
              <a:rPr lang="en-US" sz="3900" dirty="0" err="1"/>
              <a:t>chungah</a:t>
            </a:r>
            <a:r>
              <a:rPr lang="en-US" sz="3900" dirty="0"/>
              <a:t> </a:t>
            </a:r>
            <a:r>
              <a:rPr lang="en-US" sz="3900" dirty="0" err="1"/>
              <a:t>lawmhnak</a:t>
            </a:r>
            <a:r>
              <a:rPr lang="en-US" sz="3900" dirty="0"/>
              <a:t> a um,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ceunak</a:t>
            </a:r>
            <a:r>
              <a:rPr lang="en-US" sz="3900" dirty="0"/>
              <a:t> a </a:t>
            </a:r>
            <a:r>
              <a:rPr lang="en-US" sz="3900" dirty="0" err="1"/>
              <a:t>langh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, </a:t>
            </a:r>
            <a:r>
              <a:rPr lang="en-US" sz="3900" dirty="0" err="1"/>
              <a:t>Lawmhnak</a:t>
            </a:r>
            <a:r>
              <a:rPr lang="en-US" sz="3900" dirty="0"/>
              <a:t> ka lung </a:t>
            </a:r>
            <a:r>
              <a:rPr lang="en-US" sz="3900" dirty="0" err="1"/>
              <a:t>chung</a:t>
            </a:r>
            <a:r>
              <a:rPr lang="en-US" sz="3900" dirty="0"/>
              <a:t> a </a:t>
            </a:r>
            <a:r>
              <a:rPr lang="en-US" sz="3900" dirty="0" err="1"/>
              <a:t>khat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9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</a:t>
            </a:r>
            <a:r>
              <a:rPr lang="en-US" sz="3900" dirty="0" err="1"/>
              <a:t>Thangthat</a:t>
            </a:r>
            <a:r>
              <a:rPr lang="en-US" sz="3900" dirty="0"/>
              <a:t>, </a:t>
            </a:r>
            <a:r>
              <a:rPr lang="en-US" sz="3900" dirty="0" err="1"/>
              <a:t>ruah-channak</a:t>
            </a:r>
            <a:r>
              <a:rPr lang="en-US" sz="3900" dirty="0"/>
              <a:t>, </a:t>
            </a:r>
            <a:r>
              <a:rPr lang="en-US" sz="3900" dirty="0" err="1"/>
              <a:t>lawmhnak</a:t>
            </a:r>
            <a:r>
              <a:rPr lang="en-US" sz="3900" dirty="0"/>
              <a:t>, </a:t>
            </a:r>
            <a:r>
              <a:rPr lang="en-US" sz="3900" dirty="0" err="1"/>
              <a:t>dawtnak</a:t>
            </a:r>
            <a:r>
              <a:rPr lang="en-US" sz="3900" dirty="0"/>
              <a:t>, Ka lung ah a um </a:t>
            </a:r>
            <a:r>
              <a:rPr lang="en-US" sz="3900" dirty="0" err="1"/>
              <a:t>i</a:t>
            </a:r>
            <a:r>
              <a:rPr lang="en-US" sz="3900" dirty="0"/>
              <a:t>, </a:t>
            </a:r>
            <a:r>
              <a:rPr lang="en-US" sz="3900" dirty="0" err="1"/>
              <a:t>Atu</a:t>
            </a:r>
            <a:r>
              <a:rPr lang="en-US" sz="3900" dirty="0"/>
              <a:t> le </a:t>
            </a:r>
            <a:r>
              <a:rPr lang="en-US" sz="3900" dirty="0" err="1"/>
              <a:t>hmailei</a:t>
            </a:r>
            <a:r>
              <a:rPr lang="en-US" sz="3900" dirty="0"/>
              <a:t> </a:t>
            </a:r>
            <a:r>
              <a:rPr lang="en-US" sz="3900" dirty="0" err="1"/>
              <a:t>thluachuah</a:t>
            </a:r>
            <a:r>
              <a:rPr lang="en-US" sz="3900" dirty="0"/>
              <a:t> ca, </a:t>
            </a:r>
            <a:r>
              <a:rPr lang="en-US" sz="3900" dirty="0" err="1"/>
              <a:t>Lunglawmhnak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ka </a:t>
            </a:r>
            <a:r>
              <a:rPr lang="en-US" sz="3900" dirty="0" err="1"/>
              <a:t>ngei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9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Maw hi </a:t>
            </a:r>
            <a:r>
              <a:rPr lang="en-US" sz="3900" dirty="0" err="1"/>
              <a:t>lawmhnak</a:t>
            </a:r>
            <a:r>
              <a:rPr lang="en-US" sz="3900" dirty="0"/>
              <a:t>, </a:t>
            </a:r>
            <a:r>
              <a:rPr lang="en-US" sz="3900" dirty="0" err="1"/>
              <a:t>lawmhnak</a:t>
            </a:r>
            <a:r>
              <a:rPr lang="en-US" sz="3900" dirty="0"/>
              <a:t> </a:t>
            </a:r>
            <a:r>
              <a:rPr lang="en-US" sz="3900" dirty="0" err="1"/>
              <a:t>sungbik</a:t>
            </a:r>
            <a:r>
              <a:rPr lang="en-US" sz="3900" dirty="0"/>
              <a:t>, </a:t>
            </a:r>
            <a:r>
              <a:rPr lang="en-US" sz="3900" dirty="0" err="1"/>
              <a:t>Keimah</a:t>
            </a:r>
            <a:r>
              <a:rPr lang="en-US" sz="3900" dirty="0"/>
              <a:t> lung </a:t>
            </a:r>
            <a:r>
              <a:rPr lang="en-US" sz="3900" dirty="0" err="1"/>
              <a:t>chungah</a:t>
            </a:r>
            <a:r>
              <a:rPr lang="en-US" sz="3900" dirty="0"/>
              <a:t> </a:t>
            </a:r>
            <a:r>
              <a:rPr lang="en-US" sz="3900" dirty="0" err="1"/>
              <a:t>lawmhnak</a:t>
            </a:r>
            <a:r>
              <a:rPr lang="en-US" sz="3900" dirty="0"/>
              <a:t> a um,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ceunak</a:t>
            </a:r>
            <a:r>
              <a:rPr lang="en-US" sz="3900" dirty="0"/>
              <a:t> a </a:t>
            </a:r>
            <a:r>
              <a:rPr lang="en-US" sz="3900" dirty="0" err="1"/>
              <a:t>langh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, </a:t>
            </a:r>
            <a:r>
              <a:rPr lang="en-US" sz="3900" dirty="0" err="1"/>
              <a:t>Lawmhnak</a:t>
            </a:r>
            <a:r>
              <a:rPr lang="en-US" sz="3900" dirty="0"/>
              <a:t> ka lung </a:t>
            </a:r>
            <a:r>
              <a:rPr lang="en-US" sz="3900" dirty="0" err="1"/>
              <a:t>chung</a:t>
            </a:r>
            <a:r>
              <a:rPr lang="en-US" sz="3900" dirty="0"/>
              <a:t> a </a:t>
            </a:r>
            <a:r>
              <a:rPr lang="en-US" sz="3900" dirty="0" err="1"/>
              <a:t>khat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9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29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359. PATHIAN KAN SIN A TAN AHCUN</a:t>
            </a:r>
          </a:p>
          <a:p>
            <a:r>
              <a:rPr lang="en-US" sz="3900" dirty="0" err="1"/>
              <a:t>Doh</a:t>
            </a:r>
            <a:r>
              <a:rPr lang="en-US" sz="3900" dirty="0"/>
              <a:t> is G</a:t>
            </a:r>
          </a:p>
        </p:txBody>
      </p:sp>
    </p:spTree>
  </p:cSld>
  <p:clrMapOvr>
    <a:masterClrMapping/>
  </p:clrMapOvr>
</p:sld>
</file>

<file path=ppt/slides/slide29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Bawipa</a:t>
            </a:r>
            <a:r>
              <a:rPr lang="en-US" sz="3900" dirty="0"/>
              <a:t> cu </a:t>
            </a:r>
            <a:r>
              <a:rPr lang="en-US" sz="3900" dirty="0" err="1"/>
              <a:t>lawm</a:t>
            </a:r>
            <a:r>
              <a:rPr lang="en-US" sz="3900" dirty="0"/>
              <a:t> u, A </a:t>
            </a:r>
            <a:r>
              <a:rPr lang="en-US" sz="3900" dirty="0" err="1"/>
              <a:t>vel-ngeihnak</a:t>
            </a:r>
            <a:r>
              <a:rPr lang="en-US" sz="3900" dirty="0"/>
              <a:t> </a:t>
            </a:r>
            <a:r>
              <a:rPr lang="en-US" sz="3900" dirty="0" err="1"/>
              <a:t>ruangah</a:t>
            </a:r>
            <a:r>
              <a:rPr lang="en-US" sz="3900" dirty="0"/>
              <a:t>, </a:t>
            </a:r>
            <a:r>
              <a:rPr lang="en-US" sz="3900" dirty="0" err="1"/>
              <a:t>Sual</a:t>
            </a:r>
            <a:r>
              <a:rPr lang="en-US" sz="3900" dirty="0"/>
              <a:t> </a:t>
            </a:r>
            <a:r>
              <a:rPr lang="en-US" sz="3900" dirty="0" err="1"/>
              <a:t>hremtu</a:t>
            </a:r>
            <a:r>
              <a:rPr lang="en-US" sz="3900" dirty="0"/>
              <a:t> cu a </a:t>
            </a:r>
            <a:r>
              <a:rPr lang="en-US" sz="3900" dirty="0" err="1"/>
              <a:t>thek</a:t>
            </a:r>
            <a:r>
              <a:rPr lang="en-US" sz="3900" dirty="0"/>
              <a:t> </a:t>
            </a:r>
            <a:r>
              <a:rPr lang="en-US" sz="3900" dirty="0" err="1"/>
              <a:t>dih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, </a:t>
            </a:r>
            <a:r>
              <a:rPr lang="en-US" sz="3900" dirty="0" err="1"/>
              <a:t>Thisen</a:t>
            </a:r>
            <a:r>
              <a:rPr lang="en-US" sz="3900" dirty="0"/>
              <a:t> in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tlanh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 </a:t>
            </a:r>
            <a:r>
              <a:rPr lang="en-US" sz="3900" dirty="0" err="1"/>
              <a:t>tih</a:t>
            </a:r>
            <a:r>
              <a:rPr lang="en-US" sz="3900" dirty="0"/>
              <a:t> </a:t>
            </a:r>
            <a:r>
              <a:rPr lang="en-US" sz="3900" dirty="0" err="1"/>
              <a:t>awk</a:t>
            </a:r>
            <a:r>
              <a:rPr lang="en-US" sz="3900" dirty="0"/>
              <a:t> um lo, </a:t>
            </a:r>
            <a:r>
              <a:rPr lang="en-US" sz="3900" dirty="0" err="1"/>
              <a:t>Jesuh</a:t>
            </a:r>
            <a:r>
              <a:rPr lang="en-US" sz="3900" dirty="0"/>
              <a:t> cu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zeizong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9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Pathian</a:t>
            </a:r>
            <a:r>
              <a:rPr lang="en-US" sz="3900" dirty="0"/>
              <a:t> cu (</a:t>
            </a:r>
            <a:r>
              <a:rPr lang="en-US" sz="3900" dirty="0" err="1"/>
              <a:t>Pathian</a:t>
            </a:r>
            <a:r>
              <a:rPr lang="en-US" sz="3900" dirty="0"/>
              <a:t> cu </a:t>
            </a:r>
            <a:r>
              <a:rPr lang="en-US" sz="3900" dirty="0" err="1"/>
              <a:t>kan</a:t>
            </a:r>
            <a:r>
              <a:rPr lang="en-US" sz="3900" dirty="0"/>
              <a:t> sin) </a:t>
            </a:r>
            <a:r>
              <a:rPr lang="en-US" sz="3900" dirty="0" err="1"/>
              <a:t>kan</a:t>
            </a:r>
            <a:r>
              <a:rPr lang="en-US" sz="3900" dirty="0"/>
              <a:t> sin a tan (a tan </a:t>
            </a:r>
            <a:r>
              <a:rPr lang="en-US" sz="3900" dirty="0" err="1"/>
              <a:t>cang</a:t>
            </a:r>
            <a:r>
              <a:rPr lang="en-US" sz="3900" dirty="0"/>
              <a:t> </a:t>
            </a:r>
            <a:r>
              <a:rPr lang="en-US" sz="3900" dirty="0" err="1"/>
              <a:t>ahcun</a:t>
            </a:r>
            <a:r>
              <a:rPr lang="en-US" sz="3900" dirty="0"/>
              <a:t>, A) </a:t>
            </a:r>
            <a:r>
              <a:rPr lang="en-US" sz="3900" dirty="0" err="1"/>
              <a:t>cang</a:t>
            </a:r>
            <a:r>
              <a:rPr lang="en-US" sz="3900" dirty="0"/>
              <a:t> </a:t>
            </a:r>
            <a:r>
              <a:rPr lang="en-US" sz="3900" dirty="0" err="1"/>
              <a:t>ahcun</a:t>
            </a:r>
            <a:r>
              <a:rPr lang="en-US" sz="3900" dirty="0"/>
              <a:t> </a:t>
            </a:r>
            <a:r>
              <a:rPr lang="en-US" sz="3900" dirty="0" err="1"/>
              <a:t>Aho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dah</a:t>
            </a:r>
            <a:r>
              <a:rPr lang="en-US" sz="3900" dirty="0"/>
              <a:t> </a:t>
            </a:r>
            <a:r>
              <a:rPr lang="en-US" sz="3900" dirty="0" err="1"/>
              <a:t>doh</a:t>
            </a:r>
            <a:r>
              <a:rPr lang="en-US" sz="3900" dirty="0"/>
              <a:t> in an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tei</a:t>
            </a:r>
            <a:r>
              <a:rPr lang="en-US" sz="3900" dirty="0"/>
              <a:t> </a:t>
            </a:r>
            <a:r>
              <a:rPr lang="en-US" sz="3900" dirty="0" err="1"/>
              <a:t>khawh</a:t>
            </a:r>
            <a:r>
              <a:rPr lang="en-US" sz="3900" dirty="0"/>
              <a:t> </a:t>
            </a:r>
            <a:r>
              <a:rPr lang="en-US" sz="3900" dirty="0" err="1"/>
              <a:t>hnga</a:t>
            </a:r>
            <a:r>
              <a:rPr lang="en-US" sz="3900" dirty="0"/>
              <a:t>, Ho, ho? Ho (</a:t>
            </a:r>
            <a:r>
              <a:rPr lang="en-US" sz="3900" dirty="0" err="1"/>
              <a:t>dah</a:t>
            </a:r>
            <a:r>
              <a:rPr lang="en-US" sz="3900" dirty="0"/>
              <a:t>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tei</a:t>
            </a:r>
            <a:r>
              <a:rPr lang="en-US" sz="3900" dirty="0"/>
              <a:t> </a:t>
            </a:r>
            <a:r>
              <a:rPr lang="en-US" sz="3900" dirty="0" err="1"/>
              <a:t>hnga</a:t>
            </a:r>
            <a:r>
              <a:rPr lang="en-US" sz="3900" dirty="0"/>
              <a:t>,) Ho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dah</a:t>
            </a:r>
            <a:r>
              <a:rPr lang="en-US" sz="3900" dirty="0"/>
              <a:t> an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tei</a:t>
            </a:r>
            <a:r>
              <a:rPr lang="en-US" sz="3900" dirty="0"/>
              <a:t> </a:t>
            </a:r>
            <a:r>
              <a:rPr lang="en-US" sz="3900" dirty="0" err="1"/>
              <a:t>khawh</a:t>
            </a:r>
            <a:r>
              <a:rPr lang="en-US" sz="3900" dirty="0"/>
              <a:t> </a:t>
            </a:r>
            <a:r>
              <a:rPr lang="en-US" sz="3900" dirty="0" err="1"/>
              <a:t>ti</a:t>
            </a:r>
            <a:r>
              <a:rPr lang="en-US" sz="3900" dirty="0"/>
              <a:t> </a:t>
            </a:r>
            <a:r>
              <a:rPr lang="en-US" sz="3900" dirty="0" err="1"/>
              <a:t>hnga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9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bochan</a:t>
            </a:r>
            <a:r>
              <a:rPr lang="en-US" sz="3900" dirty="0"/>
              <a:t> in, Nan </a:t>
            </a:r>
            <a:r>
              <a:rPr lang="en-US" sz="3900" dirty="0" err="1"/>
              <a:t>tha</a:t>
            </a:r>
            <a:r>
              <a:rPr lang="en-US" sz="3900" dirty="0"/>
              <a:t> </a:t>
            </a:r>
            <a:r>
              <a:rPr lang="en-US" sz="3900" dirty="0" err="1"/>
              <a:t>tho</a:t>
            </a:r>
            <a:r>
              <a:rPr lang="en-US" sz="3900" dirty="0"/>
              <a:t> chin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, </a:t>
            </a:r>
            <a:r>
              <a:rPr lang="en-US" sz="3900" dirty="0" err="1"/>
              <a:t>Nifa</a:t>
            </a:r>
            <a:r>
              <a:rPr lang="en-US" sz="3900" dirty="0"/>
              <a:t> </a:t>
            </a:r>
            <a:r>
              <a:rPr lang="en-US" sz="3900" dirty="0" err="1"/>
              <a:t>zumh-tlakmi</a:t>
            </a:r>
            <a:r>
              <a:rPr lang="en-US" sz="3900" dirty="0"/>
              <a:t>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dingin</a:t>
            </a:r>
            <a:r>
              <a:rPr lang="en-US" sz="3900" dirty="0"/>
              <a:t>, That-</a:t>
            </a:r>
            <a:r>
              <a:rPr lang="en-US" sz="3900" dirty="0" err="1"/>
              <a:t>lonak</a:t>
            </a:r>
            <a:r>
              <a:rPr lang="en-US" sz="3900" dirty="0"/>
              <a:t> </a:t>
            </a:r>
            <a:r>
              <a:rPr lang="en-US" sz="3900" dirty="0" err="1"/>
              <a:t>lakah</a:t>
            </a:r>
            <a:r>
              <a:rPr lang="en-US" sz="3900" dirty="0"/>
              <a:t> </a:t>
            </a:r>
            <a:r>
              <a:rPr lang="en-US" sz="3900" dirty="0" err="1"/>
              <a:t>dinnak</a:t>
            </a:r>
            <a:r>
              <a:rPr lang="en-US" sz="3900" dirty="0"/>
              <a:t> cu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tanh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Amah cu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thawnnak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9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Pathian</a:t>
            </a:r>
            <a:r>
              <a:rPr lang="en-US" sz="3900" dirty="0"/>
              <a:t> cu (</a:t>
            </a:r>
            <a:r>
              <a:rPr lang="en-US" sz="3900" dirty="0" err="1"/>
              <a:t>Pathian</a:t>
            </a:r>
            <a:r>
              <a:rPr lang="en-US" sz="3900" dirty="0"/>
              <a:t> cu </a:t>
            </a:r>
            <a:r>
              <a:rPr lang="en-US" sz="3900" dirty="0" err="1"/>
              <a:t>kan</a:t>
            </a:r>
            <a:r>
              <a:rPr lang="en-US" sz="3900" dirty="0"/>
              <a:t> sin) </a:t>
            </a:r>
            <a:r>
              <a:rPr lang="en-US" sz="3900" dirty="0" err="1"/>
              <a:t>kan</a:t>
            </a:r>
            <a:r>
              <a:rPr lang="en-US" sz="3900" dirty="0"/>
              <a:t> sin a tan (a tan </a:t>
            </a:r>
            <a:r>
              <a:rPr lang="en-US" sz="3900" dirty="0" err="1"/>
              <a:t>cang</a:t>
            </a:r>
            <a:r>
              <a:rPr lang="en-US" sz="3900" dirty="0"/>
              <a:t> </a:t>
            </a:r>
            <a:r>
              <a:rPr lang="en-US" sz="3900" dirty="0" err="1"/>
              <a:t>ahcun</a:t>
            </a:r>
            <a:r>
              <a:rPr lang="en-US" sz="3900" dirty="0"/>
              <a:t>, A) </a:t>
            </a:r>
            <a:r>
              <a:rPr lang="en-US" sz="3900" dirty="0" err="1"/>
              <a:t>cang</a:t>
            </a:r>
            <a:r>
              <a:rPr lang="en-US" sz="3900" dirty="0"/>
              <a:t> </a:t>
            </a:r>
            <a:r>
              <a:rPr lang="en-US" sz="3900" dirty="0" err="1"/>
              <a:t>ahcun</a:t>
            </a:r>
            <a:r>
              <a:rPr lang="en-US" sz="3900" dirty="0"/>
              <a:t> </a:t>
            </a:r>
            <a:r>
              <a:rPr lang="en-US" sz="3900" dirty="0" err="1"/>
              <a:t>Aho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dah</a:t>
            </a:r>
            <a:r>
              <a:rPr lang="en-US" sz="3900" dirty="0"/>
              <a:t> </a:t>
            </a:r>
            <a:r>
              <a:rPr lang="en-US" sz="3900" dirty="0" err="1"/>
              <a:t>doh</a:t>
            </a:r>
            <a:r>
              <a:rPr lang="en-US" sz="3900" dirty="0"/>
              <a:t> in an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tei</a:t>
            </a:r>
            <a:r>
              <a:rPr lang="en-US" sz="3900" dirty="0"/>
              <a:t> </a:t>
            </a:r>
            <a:r>
              <a:rPr lang="en-US" sz="3900" dirty="0" err="1"/>
              <a:t>khawh</a:t>
            </a:r>
            <a:r>
              <a:rPr lang="en-US" sz="3900" dirty="0"/>
              <a:t> </a:t>
            </a:r>
            <a:r>
              <a:rPr lang="en-US" sz="3900" dirty="0" err="1"/>
              <a:t>hnga</a:t>
            </a:r>
            <a:r>
              <a:rPr lang="en-US" sz="3900" dirty="0"/>
              <a:t>, Ho, ho? Ho (</a:t>
            </a:r>
            <a:r>
              <a:rPr lang="en-US" sz="3900" dirty="0" err="1"/>
              <a:t>dah</a:t>
            </a:r>
            <a:r>
              <a:rPr lang="en-US" sz="3900" dirty="0"/>
              <a:t>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tei</a:t>
            </a:r>
            <a:r>
              <a:rPr lang="en-US" sz="3900" dirty="0"/>
              <a:t> </a:t>
            </a:r>
            <a:r>
              <a:rPr lang="en-US" sz="3900" dirty="0" err="1"/>
              <a:t>hnga</a:t>
            </a:r>
            <a:r>
              <a:rPr lang="en-US" sz="3900" dirty="0"/>
              <a:t>,) Ho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dah</a:t>
            </a:r>
            <a:r>
              <a:rPr lang="en-US" sz="3900" dirty="0"/>
              <a:t> an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tei</a:t>
            </a:r>
            <a:r>
              <a:rPr lang="en-US" sz="3900" dirty="0"/>
              <a:t> </a:t>
            </a:r>
            <a:r>
              <a:rPr lang="en-US" sz="3900" dirty="0" err="1"/>
              <a:t>khawh</a:t>
            </a:r>
            <a:r>
              <a:rPr lang="en-US" sz="3900" dirty="0"/>
              <a:t> </a:t>
            </a:r>
            <a:r>
              <a:rPr lang="en-US" sz="3900" dirty="0" err="1"/>
              <a:t>ti</a:t>
            </a:r>
            <a:r>
              <a:rPr lang="en-US" sz="3900" dirty="0"/>
              <a:t> </a:t>
            </a:r>
            <a:r>
              <a:rPr lang="en-US" sz="3900" dirty="0" err="1"/>
              <a:t>hnga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9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A </a:t>
            </a:r>
            <a:r>
              <a:rPr lang="en-US" sz="3900" dirty="0" err="1"/>
              <a:t>bia</a:t>
            </a:r>
            <a:r>
              <a:rPr lang="en-US" sz="3900" dirty="0"/>
              <a:t> cu </a:t>
            </a:r>
            <a:r>
              <a:rPr lang="en-US" sz="3900" dirty="0" err="1"/>
              <a:t>zum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A </a:t>
            </a:r>
            <a:r>
              <a:rPr lang="en-US" sz="3900" dirty="0" err="1"/>
              <a:t>biakamnak</a:t>
            </a:r>
            <a:r>
              <a:rPr lang="en-US" sz="3900" dirty="0"/>
              <a:t> a </a:t>
            </a:r>
            <a:r>
              <a:rPr lang="en-US" sz="3900" dirty="0" err="1"/>
              <a:t>hmun</a:t>
            </a:r>
            <a:r>
              <a:rPr lang="en-US" sz="3900" dirty="0"/>
              <a:t>, </a:t>
            </a:r>
            <a:r>
              <a:rPr lang="en-US" sz="3900" dirty="0" err="1"/>
              <a:t>Khrih</a:t>
            </a:r>
            <a:r>
              <a:rPr lang="en-US" sz="3900" dirty="0"/>
              <a:t> cu </a:t>
            </a:r>
            <a:r>
              <a:rPr lang="en-US" sz="3900" dirty="0" err="1"/>
              <a:t>zeizong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, </a:t>
            </a:r>
            <a:r>
              <a:rPr lang="en-US" sz="3900" dirty="0" err="1"/>
              <a:t>Vawlei</a:t>
            </a:r>
            <a:r>
              <a:rPr lang="en-US" sz="3900" dirty="0"/>
              <a:t> dong </a:t>
            </a:r>
            <a:r>
              <a:rPr lang="en-US" sz="3900" dirty="0" err="1"/>
              <a:t>hmanhseh</a:t>
            </a:r>
            <a:r>
              <a:rPr lang="en-US" sz="3900" dirty="0"/>
              <a:t> a </a:t>
            </a:r>
            <a:r>
              <a:rPr lang="en-US" sz="3900" dirty="0" err="1"/>
              <a:t>bia</a:t>
            </a:r>
            <a:r>
              <a:rPr lang="en-US" sz="3900" dirty="0"/>
              <a:t> </a:t>
            </a:r>
            <a:r>
              <a:rPr lang="en-US" sz="3900" dirty="0" err="1"/>
              <a:t>zungzal</a:t>
            </a:r>
            <a:r>
              <a:rPr lang="en-US" sz="3900" dirty="0"/>
              <a:t> a </a:t>
            </a:r>
            <a:r>
              <a:rPr lang="en-US" sz="3900" dirty="0" err="1"/>
              <a:t>hmun</a:t>
            </a:r>
            <a:r>
              <a:rPr lang="en-US" sz="3900" dirty="0"/>
              <a:t>,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biafiang</a:t>
            </a:r>
            <a:r>
              <a:rPr lang="en-US" sz="3900" dirty="0"/>
              <a:t> </a:t>
            </a:r>
            <a:r>
              <a:rPr lang="en-US" sz="3900" dirty="0" err="1"/>
              <a:t>tialmi</a:t>
            </a:r>
            <a:r>
              <a:rPr lang="en-US" sz="3900" dirty="0"/>
              <a:t> an </a:t>
            </a:r>
            <a:r>
              <a:rPr lang="en-US" sz="3900" dirty="0" err="1"/>
              <a:t>si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9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Pathian</a:t>
            </a:r>
            <a:r>
              <a:rPr lang="en-US" sz="3900" dirty="0"/>
              <a:t> cu (</a:t>
            </a:r>
            <a:r>
              <a:rPr lang="en-US" sz="3900" dirty="0" err="1"/>
              <a:t>Pathian</a:t>
            </a:r>
            <a:r>
              <a:rPr lang="en-US" sz="3900" dirty="0"/>
              <a:t> cu </a:t>
            </a:r>
            <a:r>
              <a:rPr lang="en-US" sz="3900" dirty="0" err="1"/>
              <a:t>kan</a:t>
            </a:r>
            <a:r>
              <a:rPr lang="en-US" sz="3900" dirty="0"/>
              <a:t> sin) </a:t>
            </a:r>
            <a:r>
              <a:rPr lang="en-US" sz="3900" dirty="0" err="1"/>
              <a:t>kan</a:t>
            </a:r>
            <a:r>
              <a:rPr lang="en-US" sz="3900" dirty="0"/>
              <a:t> sin a tan (a tan </a:t>
            </a:r>
            <a:r>
              <a:rPr lang="en-US" sz="3900" dirty="0" err="1"/>
              <a:t>cang</a:t>
            </a:r>
            <a:r>
              <a:rPr lang="en-US" sz="3900" dirty="0"/>
              <a:t> </a:t>
            </a:r>
            <a:r>
              <a:rPr lang="en-US" sz="3900" dirty="0" err="1"/>
              <a:t>ahcun</a:t>
            </a:r>
            <a:r>
              <a:rPr lang="en-US" sz="3900" dirty="0"/>
              <a:t>, A) </a:t>
            </a:r>
            <a:r>
              <a:rPr lang="en-US" sz="3900" dirty="0" err="1"/>
              <a:t>cang</a:t>
            </a:r>
            <a:r>
              <a:rPr lang="en-US" sz="3900" dirty="0"/>
              <a:t> </a:t>
            </a:r>
            <a:r>
              <a:rPr lang="en-US" sz="3900" dirty="0" err="1"/>
              <a:t>ahcun</a:t>
            </a:r>
            <a:r>
              <a:rPr lang="en-US" sz="3900" dirty="0"/>
              <a:t> </a:t>
            </a:r>
            <a:r>
              <a:rPr lang="en-US" sz="3900" dirty="0" err="1"/>
              <a:t>Aho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dah</a:t>
            </a:r>
            <a:r>
              <a:rPr lang="en-US" sz="3900" dirty="0"/>
              <a:t> </a:t>
            </a:r>
            <a:r>
              <a:rPr lang="en-US" sz="3900" dirty="0" err="1"/>
              <a:t>doh</a:t>
            </a:r>
            <a:r>
              <a:rPr lang="en-US" sz="3900" dirty="0"/>
              <a:t> in an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tei</a:t>
            </a:r>
            <a:r>
              <a:rPr lang="en-US" sz="3900" dirty="0"/>
              <a:t> </a:t>
            </a:r>
            <a:r>
              <a:rPr lang="en-US" sz="3900" dirty="0" err="1"/>
              <a:t>khawh</a:t>
            </a:r>
            <a:r>
              <a:rPr lang="en-US" sz="3900" dirty="0"/>
              <a:t> </a:t>
            </a:r>
            <a:r>
              <a:rPr lang="en-US" sz="3900" dirty="0" err="1"/>
              <a:t>hnga</a:t>
            </a:r>
            <a:r>
              <a:rPr lang="en-US" sz="3900" dirty="0"/>
              <a:t>, Ho, ho? Ho (</a:t>
            </a:r>
            <a:r>
              <a:rPr lang="en-US" sz="3900" dirty="0" err="1"/>
              <a:t>dah</a:t>
            </a:r>
            <a:r>
              <a:rPr lang="en-US" sz="3900" dirty="0"/>
              <a:t>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tei</a:t>
            </a:r>
            <a:r>
              <a:rPr lang="en-US" sz="3900" dirty="0"/>
              <a:t> </a:t>
            </a:r>
            <a:r>
              <a:rPr lang="en-US" sz="3900" dirty="0" err="1"/>
              <a:t>hnga</a:t>
            </a:r>
            <a:r>
              <a:rPr lang="en-US" sz="3900" dirty="0"/>
              <a:t>,) Ho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dah</a:t>
            </a:r>
            <a:r>
              <a:rPr lang="en-US" sz="3900" dirty="0"/>
              <a:t> an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tei</a:t>
            </a:r>
            <a:r>
              <a:rPr lang="en-US" sz="3900" dirty="0"/>
              <a:t> </a:t>
            </a:r>
            <a:r>
              <a:rPr lang="en-US" sz="3900" dirty="0" err="1"/>
              <a:t>khawh</a:t>
            </a:r>
            <a:r>
              <a:rPr lang="en-US" sz="3900" dirty="0"/>
              <a:t> </a:t>
            </a:r>
            <a:r>
              <a:rPr lang="en-US" sz="3900" dirty="0" err="1"/>
              <a:t>ti</a:t>
            </a:r>
            <a:r>
              <a:rPr lang="en-US" sz="3900" dirty="0"/>
              <a:t> </a:t>
            </a:r>
            <a:r>
              <a:rPr lang="en-US" sz="3900" dirty="0" err="1"/>
              <a:t>hnga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9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chungah</a:t>
            </a:r>
            <a:r>
              <a:rPr lang="en-US" sz="3900" dirty="0"/>
              <a:t> um, Him in an </a:t>
            </a:r>
            <a:r>
              <a:rPr lang="en-US" sz="3900" dirty="0" err="1"/>
              <a:t>huhphenh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nunnak</a:t>
            </a:r>
            <a:r>
              <a:rPr lang="en-US" sz="3900" dirty="0"/>
              <a:t> </a:t>
            </a:r>
            <a:r>
              <a:rPr lang="en-US" sz="3900" dirty="0" err="1"/>
              <a:t>caan</a:t>
            </a:r>
            <a:r>
              <a:rPr lang="en-US" sz="3900" dirty="0"/>
              <a:t> a </a:t>
            </a:r>
            <a:r>
              <a:rPr lang="en-US" sz="3900" dirty="0" err="1"/>
              <a:t>phan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A </a:t>
            </a:r>
            <a:r>
              <a:rPr lang="en-US" sz="3900" dirty="0" err="1"/>
              <a:t>derthawm</a:t>
            </a:r>
            <a:r>
              <a:rPr lang="en-US" sz="3900" dirty="0"/>
              <a:t> </a:t>
            </a:r>
            <a:r>
              <a:rPr lang="en-US" sz="3900" dirty="0" err="1"/>
              <a:t>bik</a:t>
            </a:r>
            <a:r>
              <a:rPr lang="en-US" sz="3900" dirty="0"/>
              <a:t> </a:t>
            </a:r>
            <a:r>
              <a:rPr lang="en-US" sz="3900" dirty="0" err="1"/>
              <a:t>hmanh</a:t>
            </a:r>
            <a:r>
              <a:rPr lang="en-US" sz="3900" dirty="0"/>
              <a:t> a </a:t>
            </a:r>
            <a:r>
              <a:rPr lang="en-US" sz="3900" dirty="0" err="1"/>
              <a:t>kut</a:t>
            </a:r>
            <a:r>
              <a:rPr lang="en-US" sz="3900" dirty="0"/>
              <a:t> in a </a:t>
            </a:r>
            <a:r>
              <a:rPr lang="en-US" sz="3900" dirty="0" err="1"/>
              <a:t>huhphenh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, </a:t>
            </a:r>
            <a:r>
              <a:rPr lang="en-US" sz="3900" dirty="0" err="1"/>
              <a:t>Hohmanh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an </a:t>
            </a:r>
            <a:r>
              <a:rPr lang="en-US" sz="3900" dirty="0" err="1"/>
              <a:t>chut</a:t>
            </a:r>
            <a:r>
              <a:rPr lang="en-US" sz="3900" dirty="0"/>
              <a:t> </a:t>
            </a:r>
            <a:r>
              <a:rPr lang="en-US" sz="3900" dirty="0" err="1"/>
              <a:t>kho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lo!</a:t>
            </a:r>
          </a:p>
        </p:txBody>
      </p:sp>
    </p:spTree>
  </p:cSld>
  <p:clrMapOvr>
    <a:masterClrMapping/>
  </p:clrMapOvr>
</p:sld>
</file>

<file path=ppt/slides/slide29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Pathian</a:t>
            </a:r>
            <a:r>
              <a:rPr lang="en-US" sz="3900" dirty="0"/>
              <a:t> cu (</a:t>
            </a:r>
            <a:r>
              <a:rPr lang="en-US" sz="3900" dirty="0" err="1"/>
              <a:t>Pathian</a:t>
            </a:r>
            <a:r>
              <a:rPr lang="en-US" sz="3900" dirty="0"/>
              <a:t> cu </a:t>
            </a:r>
            <a:r>
              <a:rPr lang="en-US" sz="3900" dirty="0" err="1"/>
              <a:t>kan</a:t>
            </a:r>
            <a:r>
              <a:rPr lang="en-US" sz="3900" dirty="0"/>
              <a:t> sin) </a:t>
            </a:r>
            <a:r>
              <a:rPr lang="en-US" sz="3900" dirty="0" err="1"/>
              <a:t>kan</a:t>
            </a:r>
            <a:r>
              <a:rPr lang="en-US" sz="3900" dirty="0"/>
              <a:t> sin a tan (a tan </a:t>
            </a:r>
            <a:r>
              <a:rPr lang="en-US" sz="3900" dirty="0" err="1"/>
              <a:t>cang</a:t>
            </a:r>
            <a:r>
              <a:rPr lang="en-US" sz="3900" dirty="0"/>
              <a:t> </a:t>
            </a:r>
            <a:r>
              <a:rPr lang="en-US" sz="3900" dirty="0" err="1"/>
              <a:t>ahcun</a:t>
            </a:r>
            <a:r>
              <a:rPr lang="en-US" sz="3900" dirty="0"/>
              <a:t>, A) </a:t>
            </a:r>
            <a:r>
              <a:rPr lang="en-US" sz="3900" dirty="0" err="1"/>
              <a:t>cang</a:t>
            </a:r>
            <a:r>
              <a:rPr lang="en-US" sz="3900" dirty="0"/>
              <a:t> </a:t>
            </a:r>
            <a:r>
              <a:rPr lang="en-US" sz="3900" dirty="0" err="1"/>
              <a:t>ahcun</a:t>
            </a:r>
            <a:r>
              <a:rPr lang="en-US" sz="3900" dirty="0"/>
              <a:t> </a:t>
            </a:r>
            <a:r>
              <a:rPr lang="en-US" sz="3900" dirty="0" err="1"/>
              <a:t>Aho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dah</a:t>
            </a:r>
            <a:r>
              <a:rPr lang="en-US" sz="3900" dirty="0"/>
              <a:t> </a:t>
            </a:r>
            <a:r>
              <a:rPr lang="en-US" sz="3900" dirty="0" err="1"/>
              <a:t>doh</a:t>
            </a:r>
            <a:r>
              <a:rPr lang="en-US" sz="3900" dirty="0"/>
              <a:t> in an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tei</a:t>
            </a:r>
            <a:r>
              <a:rPr lang="en-US" sz="3900" dirty="0"/>
              <a:t> </a:t>
            </a:r>
            <a:r>
              <a:rPr lang="en-US" sz="3900" dirty="0" err="1"/>
              <a:t>khawh</a:t>
            </a:r>
            <a:r>
              <a:rPr lang="en-US" sz="3900" dirty="0"/>
              <a:t> </a:t>
            </a:r>
            <a:r>
              <a:rPr lang="en-US" sz="3900" dirty="0" err="1"/>
              <a:t>hnga</a:t>
            </a:r>
            <a:r>
              <a:rPr lang="en-US" sz="3900" dirty="0"/>
              <a:t>, Ho, ho? Ho (</a:t>
            </a:r>
            <a:r>
              <a:rPr lang="en-US" sz="3900" dirty="0" err="1"/>
              <a:t>dah</a:t>
            </a:r>
            <a:r>
              <a:rPr lang="en-US" sz="3900" dirty="0"/>
              <a:t>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tei</a:t>
            </a:r>
            <a:r>
              <a:rPr lang="en-US" sz="3900" dirty="0"/>
              <a:t> </a:t>
            </a:r>
            <a:r>
              <a:rPr lang="en-US" sz="3900" dirty="0" err="1"/>
              <a:t>hnga</a:t>
            </a:r>
            <a:r>
              <a:rPr lang="en-US" sz="3900" dirty="0"/>
              <a:t>,) Ho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dah</a:t>
            </a:r>
            <a:r>
              <a:rPr lang="en-US" sz="3900" dirty="0"/>
              <a:t> an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tei</a:t>
            </a:r>
            <a:r>
              <a:rPr lang="en-US" sz="3900" dirty="0"/>
              <a:t> </a:t>
            </a:r>
            <a:r>
              <a:rPr lang="en-US" sz="3900" dirty="0" err="1"/>
              <a:t>khawh</a:t>
            </a:r>
            <a:r>
              <a:rPr lang="en-US" sz="3900" dirty="0"/>
              <a:t> </a:t>
            </a:r>
            <a:r>
              <a:rPr lang="en-US" sz="3900" dirty="0" err="1"/>
              <a:t>ti</a:t>
            </a:r>
            <a:r>
              <a:rPr lang="en-US" sz="3900" dirty="0"/>
              <a:t> </a:t>
            </a:r>
            <a:r>
              <a:rPr lang="en-US" sz="3900" dirty="0" err="1"/>
              <a:t>hnga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9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29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360. BAWIPA CUNGAH I LAWM TUAH U</a:t>
            </a:r>
          </a:p>
          <a:p>
            <a:r>
              <a:rPr lang="en-US" sz="3900" dirty="0" err="1"/>
              <a:t>Doh</a:t>
            </a:r>
            <a:r>
              <a:rPr lang="en-US" sz="3900" dirty="0"/>
              <a:t> is Bb</a:t>
            </a:r>
          </a:p>
        </p:txBody>
      </p:sp>
    </p:spTree>
  </p:cSld>
  <p:clrMapOvr>
    <a:masterClrMapping/>
  </p:clrMapOvr>
</p:sld>
</file>

<file path=ppt/slides/slide29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Lungthin</a:t>
            </a:r>
            <a:r>
              <a:rPr lang="en-US" sz="3900" dirty="0"/>
              <a:t> a </a:t>
            </a:r>
            <a:r>
              <a:rPr lang="en-US" sz="3900" dirty="0" err="1"/>
              <a:t>dingmi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sinah</a:t>
            </a:r>
            <a:r>
              <a:rPr lang="en-US" sz="3900" dirty="0"/>
              <a:t> </a:t>
            </a:r>
            <a:r>
              <a:rPr lang="en-US" sz="3900" dirty="0" err="1"/>
              <a:t>lunglawm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u,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a </a:t>
            </a:r>
            <a:r>
              <a:rPr lang="en-US" sz="3900" dirty="0" err="1"/>
              <a:t>thim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, </a:t>
            </a:r>
            <a:r>
              <a:rPr lang="en-US" sz="3900" dirty="0" err="1"/>
              <a:t>Ngaihchiat</a:t>
            </a:r>
            <a:r>
              <a:rPr lang="en-US" sz="3900" dirty="0"/>
              <a:t> </a:t>
            </a:r>
            <a:r>
              <a:rPr lang="en-US" sz="3900" dirty="0" err="1"/>
              <a:t>thinphannak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hlaw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9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Lawm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(</a:t>
            </a:r>
            <a:r>
              <a:rPr lang="en-US" sz="3900" dirty="0" err="1"/>
              <a:t>Lawmtuah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sin </a:t>
            </a:r>
            <a:r>
              <a:rPr lang="en-US" sz="3900" dirty="0" err="1"/>
              <a:t>lawm</a:t>
            </a:r>
            <a:r>
              <a:rPr lang="en-US" sz="3900" dirty="0"/>
              <a:t>) </a:t>
            </a:r>
            <a:r>
              <a:rPr lang="en-US" sz="3900" dirty="0" err="1"/>
              <a:t>lawm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(</a:t>
            </a:r>
            <a:r>
              <a:rPr lang="en-US" sz="3900" dirty="0" err="1"/>
              <a:t>Lawm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),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sinah</a:t>
            </a:r>
            <a:r>
              <a:rPr lang="en-US" sz="3900" dirty="0"/>
              <a:t> </a:t>
            </a:r>
            <a:r>
              <a:rPr lang="en-US" sz="3900" dirty="0" err="1"/>
              <a:t>lunglawm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u, </a:t>
            </a:r>
            <a:r>
              <a:rPr lang="en-US" sz="3900" dirty="0" err="1"/>
              <a:t>Lawmtuah</a:t>
            </a:r>
            <a:r>
              <a:rPr lang="en-US" sz="3900" dirty="0"/>
              <a:t> (</a:t>
            </a:r>
            <a:r>
              <a:rPr lang="en-US" sz="3900" dirty="0" err="1"/>
              <a:t>Jesu</a:t>
            </a:r>
            <a:r>
              <a:rPr lang="en-US" sz="3900" dirty="0"/>
              <a:t> sin </a:t>
            </a:r>
            <a:r>
              <a:rPr lang="en-US" sz="3900" dirty="0" err="1"/>
              <a:t>lawm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) </a:t>
            </a:r>
            <a:r>
              <a:rPr lang="en-US" sz="3900" dirty="0" err="1"/>
              <a:t>lawm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(</a:t>
            </a:r>
            <a:r>
              <a:rPr lang="en-US" sz="3900" dirty="0" err="1"/>
              <a:t>lawm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)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sinah</a:t>
            </a:r>
            <a:r>
              <a:rPr lang="en-US" sz="3900" dirty="0"/>
              <a:t> </a:t>
            </a:r>
            <a:r>
              <a:rPr lang="en-US" sz="3900" dirty="0" err="1"/>
              <a:t>lunglawm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u.</a:t>
            </a:r>
          </a:p>
        </p:txBody>
      </p:sp>
    </p:spTree>
  </p:cSld>
  <p:clrMapOvr>
    <a:masterClrMapping/>
  </p:clrMapOvr>
</p:sld>
</file>

<file path=ppt/slides/slide29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lawm</a:t>
            </a:r>
            <a:r>
              <a:rPr lang="en-US" sz="3900" dirty="0"/>
              <a:t> </a:t>
            </a:r>
            <a:r>
              <a:rPr lang="en-US" sz="3900" dirty="0" err="1"/>
              <a:t>cio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u, Van le </a:t>
            </a:r>
            <a:r>
              <a:rPr lang="en-US" sz="3900" dirty="0" err="1"/>
              <a:t>vawlei</a:t>
            </a:r>
            <a:r>
              <a:rPr lang="en-US" sz="3900" dirty="0"/>
              <a:t> </a:t>
            </a:r>
            <a:r>
              <a:rPr lang="en-US" sz="3900" dirty="0" err="1"/>
              <a:t>zong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</a:t>
            </a:r>
            <a:r>
              <a:rPr lang="en-US" sz="3900" dirty="0" err="1"/>
              <a:t>uk</a:t>
            </a:r>
            <a:r>
              <a:rPr lang="en-US" sz="3900" dirty="0"/>
              <a:t>; A </a:t>
            </a:r>
            <a:r>
              <a:rPr lang="en-US" sz="3900" dirty="0" err="1"/>
              <a:t>kut</a:t>
            </a:r>
            <a:r>
              <a:rPr lang="en-US" sz="3900" dirty="0"/>
              <a:t> </a:t>
            </a:r>
            <a:r>
              <a:rPr lang="en-US" sz="3900" dirty="0" err="1"/>
              <a:t>chung</a:t>
            </a:r>
            <a:r>
              <a:rPr lang="en-US" sz="3900" dirty="0"/>
              <a:t> </a:t>
            </a:r>
            <a:r>
              <a:rPr lang="en-US" sz="3900" dirty="0" err="1"/>
              <a:t>ummi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, A </a:t>
            </a:r>
            <a:r>
              <a:rPr lang="en-US" sz="3900" dirty="0" err="1"/>
              <a:t>nunnak</a:t>
            </a:r>
            <a:r>
              <a:rPr lang="en-US" sz="3900" dirty="0"/>
              <a:t> in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tlanh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9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Lawm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(</a:t>
            </a:r>
            <a:r>
              <a:rPr lang="en-US" sz="3900" dirty="0" err="1"/>
              <a:t>Lawmtuah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sin </a:t>
            </a:r>
            <a:r>
              <a:rPr lang="en-US" sz="3900" dirty="0" err="1"/>
              <a:t>lawm</a:t>
            </a:r>
            <a:r>
              <a:rPr lang="en-US" sz="3900" dirty="0"/>
              <a:t>) </a:t>
            </a:r>
            <a:r>
              <a:rPr lang="en-US" sz="3900" dirty="0" err="1"/>
              <a:t>lawm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(</a:t>
            </a:r>
            <a:r>
              <a:rPr lang="en-US" sz="3900" dirty="0" err="1"/>
              <a:t>Lawm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),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sinah</a:t>
            </a:r>
            <a:r>
              <a:rPr lang="en-US" sz="3900" dirty="0"/>
              <a:t> </a:t>
            </a:r>
            <a:r>
              <a:rPr lang="en-US" sz="3900" dirty="0" err="1"/>
              <a:t>lunglawm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u, </a:t>
            </a:r>
            <a:r>
              <a:rPr lang="en-US" sz="3900" dirty="0" err="1"/>
              <a:t>Lawmtuah</a:t>
            </a:r>
            <a:r>
              <a:rPr lang="en-US" sz="3900" dirty="0"/>
              <a:t> (</a:t>
            </a:r>
            <a:r>
              <a:rPr lang="en-US" sz="3900" dirty="0" err="1"/>
              <a:t>Jesu</a:t>
            </a:r>
            <a:r>
              <a:rPr lang="en-US" sz="3900" dirty="0"/>
              <a:t> sin </a:t>
            </a:r>
            <a:r>
              <a:rPr lang="en-US" sz="3900" dirty="0" err="1"/>
              <a:t>lawm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) </a:t>
            </a:r>
            <a:r>
              <a:rPr lang="en-US" sz="3900" dirty="0" err="1"/>
              <a:t>lawm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(</a:t>
            </a:r>
            <a:r>
              <a:rPr lang="en-US" sz="3900" dirty="0" err="1"/>
              <a:t>lawm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)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sinah</a:t>
            </a:r>
            <a:r>
              <a:rPr lang="en-US" sz="3900" dirty="0"/>
              <a:t> </a:t>
            </a:r>
            <a:r>
              <a:rPr lang="en-US" sz="3900" dirty="0" err="1"/>
              <a:t>lunglawm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u.</a:t>
            </a:r>
          </a:p>
        </p:txBody>
      </p:sp>
    </p:spTree>
  </p:cSld>
  <p:clrMapOvr>
    <a:masterClrMapping/>
  </p:clrMapOvr>
</p:sld>
</file>

<file path=ppt/slides/slide29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Bawipa</a:t>
            </a:r>
            <a:r>
              <a:rPr lang="en-US" sz="3900" dirty="0"/>
              <a:t> a </a:t>
            </a:r>
            <a:r>
              <a:rPr lang="en-US" sz="3900" dirty="0" err="1"/>
              <a:t>ralkap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, </a:t>
            </a:r>
            <a:r>
              <a:rPr lang="en-US" sz="3900" dirty="0" err="1"/>
              <a:t>Rul-hreu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tei</a:t>
            </a:r>
            <a:r>
              <a:rPr lang="en-US" sz="3900" dirty="0"/>
              <a:t> </a:t>
            </a:r>
            <a:r>
              <a:rPr lang="en-US" sz="3900" dirty="0" err="1"/>
              <a:t>deng</a:t>
            </a:r>
            <a:r>
              <a:rPr lang="en-US" sz="3900" dirty="0"/>
              <a:t> </a:t>
            </a:r>
            <a:r>
              <a:rPr lang="en-US" sz="3900" dirty="0" err="1"/>
              <a:t>hmanh</a:t>
            </a:r>
            <a:r>
              <a:rPr lang="en-US" sz="3900" dirty="0"/>
              <a:t> </a:t>
            </a:r>
            <a:r>
              <a:rPr lang="en-US" sz="3900" dirty="0" err="1"/>
              <a:t>sehlaw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a </a:t>
            </a:r>
            <a:r>
              <a:rPr lang="en-US" sz="3900" dirty="0" err="1"/>
              <a:t>zulmi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Ral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 </a:t>
            </a:r>
            <a:r>
              <a:rPr lang="en-US" sz="3900" dirty="0" err="1"/>
              <a:t>nakin</a:t>
            </a:r>
            <a:r>
              <a:rPr lang="en-US" sz="3900" dirty="0"/>
              <a:t> an </a:t>
            </a:r>
            <a:r>
              <a:rPr lang="en-US" sz="3900" dirty="0" err="1"/>
              <a:t>thawng</a:t>
            </a:r>
            <a:r>
              <a:rPr lang="en-US" sz="3900" dirty="0"/>
              <a:t> </a:t>
            </a:r>
            <a:r>
              <a:rPr lang="en-US" sz="3900" dirty="0" err="1"/>
              <a:t>deuh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9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Lawm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(</a:t>
            </a:r>
            <a:r>
              <a:rPr lang="en-US" sz="3900" dirty="0" err="1"/>
              <a:t>Lawmtuah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sin </a:t>
            </a:r>
            <a:r>
              <a:rPr lang="en-US" sz="3900" dirty="0" err="1"/>
              <a:t>lawm</a:t>
            </a:r>
            <a:r>
              <a:rPr lang="en-US" sz="3900" dirty="0"/>
              <a:t>) </a:t>
            </a:r>
            <a:r>
              <a:rPr lang="en-US" sz="3900" dirty="0" err="1"/>
              <a:t>lawm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(</a:t>
            </a:r>
            <a:r>
              <a:rPr lang="en-US" sz="3900" dirty="0" err="1"/>
              <a:t>Lawm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),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sinah</a:t>
            </a:r>
            <a:r>
              <a:rPr lang="en-US" sz="3900" dirty="0"/>
              <a:t> </a:t>
            </a:r>
            <a:r>
              <a:rPr lang="en-US" sz="3900" dirty="0" err="1"/>
              <a:t>lunglawm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u, </a:t>
            </a:r>
            <a:r>
              <a:rPr lang="en-US" sz="3900" dirty="0" err="1"/>
              <a:t>Lawmtuah</a:t>
            </a:r>
            <a:r>
              <a:rPr lang="en-US" sz="3900" dirty="0"/>
              <a:t> (</a:t>
            </a:r>
            <a:r>
              <a:rPr lang="en-US" sz="3900" dirty="0" err="1"/>
              <a:t>Jesu</a:t>
            </a:r>
            <a:r>
              <a:rPr lang="en-US" sz="3900" dirty="0"/>
              <a:t> sin </a:t>
            </a:r>
            <a:r>
              <a:rPr lang="en-US" sz="3900" dirty="0" err="1"/>
              <a:t>lawm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) </a:t>
            </a:r>
            <a:r>
              <a:rPr lang="en-US" sz="3900" dirty="0" err="1"/>
              <a:t>lawm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(</a:t>
            </a:r>
            <a:r>
              <a:rPr lang="en-US" sz="3900" dirty="0" err="1"/>
              <a:t>lawm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)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sinah</a:t>
            </a:r>
            <a:r>
              <a:rPr lang="en-US" sz="3900" dirty="0"/>
              <a:t> </a:t>
            </a:r>
            <a:r>
              <a:rPr lang="en-US" sz="3900" dirty="0" err="1"/>
              <a:t>lunglawm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u.</a:t>
            </a:r>
          </a:p>
        </p:txBody>
      </p:sp>
    </p:spTree>
  </p:cSld>
  <p:clrMapOvr>
    <a:masterClrMapping/>
  </p:clrMapOvr>
</p:sld>
</file>

<file path=ppt/slides/slide29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Chun </a:t>
            </a:r>
            <a:r>
              <a:rPr lang="en-US" sz="3900" dirty="0" err="1"/>
              <a:t>caan</a:t>
            </a:r>
            <a:r>
              <a:rPr lang="en-US" sz="3900" dirty="0"/>
              <a:t> ah </a:t>
            </a:r>
            <a:r>
              <a:rPr lang="en-US" sz="3900" dirty="0" err="1"/>
              <a:t>khuamui</a:t>
            </a:r>
            <a:r>
              <a:rPr lang="en-US" sz="3900" dirty="0"/>
              <a:t> </a:t>
            </a:r>
            <a:r>
              <a:rPr lang="en-US" sz="3900" dirty="0" err="1"/>
              <a:t>hmanhsehlaw</a:t>
            </a:r>
            <a:r>
              <a:rPr lang="en-US" sz="3900" dirty="0"/>
              <a:t>, </a:t>
            </a:r>
            <a:r>
              <a:rPr lang="en-US" sz="3900" dirty="0" err="1"/>
              <a:t>Khuamui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van </a:t>
            </a:r>
            <a:r>
              <a:rPr lang="en-US" sz="3900" dirty="0" err="1"/>
              <a:t>phen</a:t>
            </a:r>
            <a:r>
              <a:rPr lang="en-US" sz="3900" dirty="0"/>
              <a:t> </a:t>
            </a:r>
            <a:r>
              <a:rPr lang="en-US" sz="3900" dirty="0" err="1"/>
              <a:t>hmanhsehlaw</a:t>
            </a:r>
            <a:r>
              <a:rPr lang="en-US" sz="3900" dirty="0"/>
              <a:t>, Na </a:t>
            </a:r>
            <a:r>
              <a:rPr lang="en-US" sz="3900" dirty="0" err="1"/>
              <a:t>thlarau</a:t>
            </a:r>
            <a:r>
              <a:rPr lang="en-US" sz="3900" dirty="0"/>
              <a:t> </a:t>
            </a:r>
            <a:r>
              <a:rPr lang="en-US" sz="3900" dirty="0" err="1"/>
              <a:t>tihnak</a:t>
            </a:r>
            <a:r>
              <a:rPr lang="en-US" sz="3900" dirty="0"/>
              <a:t> a um lo, </a:t>
            </a:r>
            <a:r>
              <a:rPr lang="en-US" sz="3900" dirty="0" err="1"/>
              <a:t>Nunnak</a:t>
            </a:r>
            <a:r>
              <a:rPr lang="en-US" sz="3900" dirty="0"/>
              <a:t> a </a:t>
            </a:r>
            <a:r>
              <a:rPr lang="en-US" sz="3900" dirty="0" err="1"/>
              <a:t>dongh</a:t>
            </a:r>
            <a:r>
              <a:rPr lang="en-US" sz="3900" dirty="0"/>
              <a:t> </a:t>
            </a:r>
            <a:r>
              <a:rPr lang="en-US" sz="3900" dirty="0" err="1"/>
              <a:t>tiangin</a:t>
            </a:r>
            <a:r>
              <a:rPr lang="en-US" sz="3900" dirty="0"/>
              <a:t> </a:t>
            </a:r>
            <a:r>
              <a:rPr lang="en-US" sz="3900" dirty="0" err="1"/>
              <a:t>zum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9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Lawm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(</a:t>
            </a:r>
            <a:r>
              <a:rPr lang="en-US" sz="3900" dirty="0" err="1"/>
              <a:t>Lawmtuah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sin </a:t>
            </a:r>
            <a:r>
              <a:rPr lang="en-US" sz="3900" dirty="0" err="1"/>
              <a:t>lawm</a:t>
            </a:r>
            <a:r>
              <a:rPr lang="en-US" sz="3900" dirty="0"/>
              <a:t>) </a:t>
            </a:r>
            <a:r>
              <a:rPr lang="en-US" sz="3900" dirty="0" err="1"/>
              <a:t>lawm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(</a:t>
            </a:r>
            <a:r>
              <a:rPr lang="en-US" sz="3900" dirty="0" err="1"/>
              <a:t>Lawm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),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sinah</a:t>
            </a:r>
            <a:r>
              <a:rPr lang="en-US" sz="3900" dirty="0"/>
              <a:t> </a:t>
            </a:r>
            <a:r>
              <a:rPr lang="en-US" sz="3900" dirty="0" err="1"/>
              <a:t>lunglawm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u, </a:t>
            </a:r>
            <a:r>
              <a:rPr lang="en-US" sz="3900" dirty="0" err="1"/>
              <a:t>Lawmtuah</a:t>
            </a:r>
            <a:r>
              <a:rPr lang="en-US" sz="3900" dirty="0"/>
              <a:t> (</a:t>
            </a:r>
            <a:r>
              <a:rPr lang="en-US" sz="3900" dirty="0" err="1"/>
              <a:t>Jesu</a:t>
            </a:r>
            <a:r>
              <a:rPr lang="en-US" sz="3900" dirty="0"/>
              <a:t> sin </a:t>
            </a:r>
            <a:r>
              <a:rPr lang="en-US" sz="3900" dirty="0" err="1"/>
              <a:t>lawm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) </a:t>
            </a:r>
            <a:r>
              <a:rPr lang="en-US" sz="3900" dirty="0" err="1"/>
              <a:t>lawm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(</a:t>
            </a:r>
            <a:r>
              <a:rPr lang="en-US" sz="3900" dirty="0" err="1"/>
              <a:t>lawm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)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sinah</a:t>
            </a:r>
            <a:r>
              <a:rPr lang="en-US" sz="3900" dirty="0"/>
              <a:t> </a:t>
            </a:r>
            <a:r>
              <a:rPr lang="en-US" sz="3900" dirty="0" err="1"/>
              <a:t>lunglawm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u.</a:t>
            </a:r>
          </a:p>
        </p:txBody>
      </p:sp>
    </p:spTree>
  </p:cSld>
  <p:clrMapOvr>
    <a:masterClrMapping/>
  </p:clrMapOvr>
</p:sld>
</file>

<file path=ppt/slides/slide29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29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de-DE" sz="3900" dirty="0"/>
              <a:t>361. NAIH CHIN</a:t>
            </a:r>
          </a:p>
          <a:p>
            <a:endParaRPr lang="de-DE" sz="3900" dirty="0"/>
          </a:p>
          <a:p>
            <a:r>
              <a:rPr lang="de-DE" sz="3900" dirty="0"/>
              <a:t>Doh is Ab</a:t>
            </a:r>
            <a:endParaRPr lang="en-US" sz="3900" dirty="0"/>
          </a:p>
        </p:txBody>
      </p:sp>
    </p:spTree>
  </p:cSld>
  <p:clrMapOvr>
    <a:masterClrMapping/>
  </p:clrMapOvr>
</p:sld>
</file>

<file path=ppt/slides/slide29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Na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kawh</a:t>
            </a:r>
            <a:r>
              <a:rPr lang="en-US" sz="3900" dirty="0"/>
              <a:t> </a:t>
            </a:r>
            <a:r>
              <a:rPr lang="en-US" sz="3900" dirty="0" err="1"/>
              <a:t>thawng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Bawipa</a:t>
            </a:r>
            <a:r>
              <a:rPr lang="en-US" sz="3900" dirty="0"/>
              <a:t> ka </a:t>
            </a:r>
            <a:r>
              <a:rPr lang="en-US" sz="3900" dirty="0" err="1"/>
              <a:t>theih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Na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dawtnak</a:t>
            </a:r>
            <a:r>
              <a:rPr lang="en-US" sz="3900" dirty="0"/>
              <a:t> a ka </a:t>
            </a:r>
            <a:r>
              <a:rPr lang="en-US" sz="3900" dirty="0" err="1"/>
              <a:t>chimh</a:t>
            </a:r>
            <a:r>
              <a:rPr lang="en-US" sz="3900" dirty="0"/>
              <a:t>, </a:t>
            </a:r>
            <a:r>
              <a:rPr lang="en-US" sz="3900" dirty="0" err="1"/>
              <a:t>Zumhnak</a:t>
            </a:r>
            <a:r>
              <a:rPr lang="en-US" sz="3900" dirty="0"/>
              <a:t> in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sinah</a:t>
            </a:r>
            <a:r>
              <a:rPr lang="en-US" sz="3900" dirty="0"/>
              <a:t> </a:t>
            </a:r>
            <a:r>
              <a:rPr lang="en-US" sz="3900" dirty="0" err="1"/>
              <a:t>kai</a:t>
            </a:r>
            <a:r>
              <a:rPr lang="en-US" sz="3900" dirty="0"/>
              <a:t> chin ka duh Na </a:t>
            </a:r>
            <a:r>
              <a:rPr lang="en-US" sz="3900" dirty="0" err="1"/>
              <a:t>ke</a:t>
            </a:r>
            <a:r>
              <a:rPr lang="en-US" sz="3900" dirty="0"/>
              <a:t> </a:t>
            </a:r>
            <a:r>
              <a:rPr lang="en-US" sz="3900" dirty="0" err="1"/>
              <a:t>hram</a:t>
            </a:r>
            <a:r>
              <a:rPr lang="en-US" sz="3900" dirty="0"/>
              <a:t> ah um ka duh.</a:t>
            </a:r>
          </a:p>
        </p:txBody>
      </p:sp>
    </p:spTree>
  </p:cSld>
  <p:clrMapOvr>
    <a:masterClrMapping/>
  </p:clrMapOvr>
</p:sld>
</file>

<file path=ppt/slides/slide29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Jesuh</a:t>
            </a:r>
            <a:r>
              <a:rPr lang="en-US" sz="3900" dirty="0"/>
              <a:t> a in </a:t>
            </a:r>
            <a:r>
              <a:rPr lang="en-US" sz="3900" dirty="0" err="1"/>
              <a:t>vai-lamtahnak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, </a:t>
            </a:r>
            <a:r>
              <a:rPr lang="en-US" sz="3900" dirty="0" err="1"/>
              <a:t>Keimah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ka </a:t>
            </a:r>
            <a:r>
              <a:rPr lang="en-US" sz="3900" dirty="0" err="1"/>
              <a:t>naihter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Naih</a:t>
            </a:r>
            <a:r>
              <a:rPr lang="en-US" sz="3900" dirty="0"/>
              <a:t> chin, </a:t>
            </a:r>
            <a:r>
              <a:rPr lang="en-US" sz="3900" dirty="0" err="1"/>
              <a:t>naih</a:t>
            </a:r>
            <a:r>
              <a:rPr lang="en-US" sz="3900" dirty="0"/>
              <a:t> chin, </a:t>
            </a:r>
            <a:r>
              <a:rPr lang="en-US" sz="3900" dirty="0" err="1"/>
              <a:t>naih</a:t>
            </a:r>
            <a:r>
              <a:rPr lang="en-US" sz="3900" dirty="0"/>
              <a:t> chin, </a:t>
            </a:r>
            <a:r>
              <a:rPr lang="en-US" sz="3900" dirty="0" err="1"/>
              <a:t>naih</a:t>
            </a:r>
            <a:r>
              <a:rPr lang="en-US" sz="3900" dirty="0"/>
              <a:t> chin ka </a:t>
            </a:r>
            <a:r>
              <a:rPr lang="en-US" sz="3900" dirty="0" err="1"/>
              <a:t>Bawipa</a:t>
            </a:r>
            <a:r>
              <a:rPr lang="en-US" sz="3900" dirty="0"/>
              <a:t>; </a:t>
            </a:r>
            <a:r>
              <a:rPr lang="en-US" sz="3900" dirty="0" err="1"/>
              <a:t>Naih</a:t>
            </a:r>
            <a:r>
              <a:rPr lang="en-US" sz="3900" dirty="0"/>
              <a:t> </a:t>
            </a:r>
            <a:r>
              <a:rPr lang="en-US" sz="3900" dirty="0" err="1"/>
              <a:t>chinter</a:t>
            </a:r>
            <a:r>
              <a:rPr lang="en-US" sz="3900" dirty="0"/>
              <a:t>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sinah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9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riantuan</a:t>
            </a:r>
            <a:r>
              <a:rPr lang="en-US" sz="3900" dirty="0"/>
              <a:t> </a:t>
            </a:r>
            <a:r>
              <a:rPr lang="en-US" sz="3900" dirty="0" err="1"/>
              <a:t>awkah</a:t>
            </a:r>
            <a:r>
              <a:rPr lang="en-US" sz="3900" dirty="0"/>
              <a:t> ka </a:t>
            </a:r>
            <a:r>
              <a:rPr lang="en-US" sz="3900" dirty="0" err="1"/>
              <a:t>thleidang</a:t>
            </a:r>
            <a:r>
              <a:rPr lang="en-US" sz="3900" dirty="0"/>
              <a:t>, </a:t>
            </a:r>
            <a:r>
              <a:rPr lang="en-US" sz="3900" dirty="0" err="1"/>
              <a:t>Nangmah</a:t>
            </a:r>
            <a:r>
              <a:rPr lang="en-US" sz="3900" dirty="0"/>
              <a:t> min in </a:t>
            </a:r>
            <a:r>
              <a:rPr lang="en-US" sz="3900" dirty="0" err="1"/>
              <a:t>tuah</a:t>
            </a:r>
            <a:r>
              <a:rPr lang="en-US" sz="3900" dirty="0"/>
              <a:t> ka duh, </a:t>
            </a:r>
            <a:r>
              <a:rPr lang="en-US" sz="3900" dirty="0" err="1"/>
              <a:t>Keimah</a:t>
            </a:r>
            <a:r>
              <a:rPr lang="en-US" sz="3900" dirty="0"/>
              <a:t> ka </a:t>
            </a:r>
            <a:r>
              <a:rPr lang="en-US" sz="3900" dirty="0" err="1"/>
              <a:t>thlarau</a:t>
            </a:r>
            <a:r>
              <a:rPr lang="en-US" sz="3900" dirty="0"/>
              <a:t> </a:t>
            </a:r>
            <a:r>
              <a:rPr lang="en-US" sz="3900" dirty="0" err="1"/>
              <a:t>ruahchannak</a:t>
            </a:r>
            <a:r>
              <a:rPr lang="en-US" sz="3900" dirty="0"/>
              <a:t> </a:t>
            </a:r>
            <a:r>
              <a:rPr lang="en-US" sz="3900" dirty="0" err="1"/>
              <a:t>hmu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, Kei ca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nawl</a:t>
            </a:r>
            <a:r>
              <a:rPr lang="en-US" sz="3900" dirty="0"/>
              <a:t> </a:t>
            </a:r>
            <a:r>
              <a:rPr lang="en-US" sz="3900" dirty="0" err="1"/>
              <a:t>siseh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9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Jesuh</a:t>
            </a:r>
            <a:r>
              <a:rPr lang="en-US" sz="3900" dirty="0"/>
              <a:t> a in </a:t>
            </a:r>
            <a:r>
              <a:rPr lang="en-US" sz="3900" dirty="0" err="1"/>
              <a:t>vai-lamtahnak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, </a:t>
            </a:r>
            <a:r>
              <a:rPr lang="en-US" sz="3900" dirty="0" err="1"/>
              <a:t>Keimah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ka </a:t>
            </a:r>
            <a:r>
              <a:rPr lang="en-US" sz="3900" dirty="0" err="1"/>
              <a:t>naihter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Naih</a:t>
            </a:r>
            <a:r>
              <a:rPr lang="en-US" sz="3900" dirty="0"/>
              <a:t> chin, </a:t>
            </a:r>
            <a:r>
              <a:rPr lang="en-US" sz="3900" dirty="0" err="1"/>
              <a:t>naih</a:t>
            </a:r>
            <a:r>
              <a:rPr lang="en-US" sz="3900" dirty="0"/>
              <a:t> chin, </a:t>
            </a:r>
            <a:r>
              <a:rPr lang="en-US" sz="3900" dirty="0" err="1"/>
              <a:t>naih</a:t>
            </a:r>
            <a:r>
              <a:rPr lang="en-US" sz="3900" dirty="0"/>
              <a:t> chin, </a:t>
            </a:r>
            <a:r>
              <a:rPr lang="en-US" sz="3900" dirty="0" err="1"/>
              <a:t>naih</a:t>
            </a:r>
            <a:r>
              <a:rPr lang="en-US" sz="3900" dirty="0"/>
              <a:t> chin ka </a:t>
            </a:r>
            <a:r>
              <a:rPr lang="en-US" sz="3900" dirty="0" err="1"/>
              <a:t>Bawipa</a:t>
            </a:r>
            <a:r>
              <a:rPr lang="en-US" sz="3900" dirty="0"/>
              <a:t>; </a:t>
            </a:r>
            <a:r>
              <a:rPr lang="en-US" sz="3900" dirty="0" err="1"/>
              <a:t>Naih</a:t>
            </a:r>
            <a:r>
              <a:rPr lang="en-US" sz="3900" dirty="0"/>
              <a:t> </a:t>
            </a:r>
            <a:r>
              <a:rPr lang="en-US" sz="3900" dirty="0" err="1"/>
              <a:t>chinter</a:t>
            </a:r>
            <a:r>
              <a:rPr lang="en-US" sz="3900" dirty="0"/>
              <a:t>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sinah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9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ke</a:t>
            </a:r>
            <a:r>
              <a:rPr lang="en-US" sz="3900" dirty="0"/>
              <a:t> </a:t>
            </a:r>
            <a:r>
              <a:rPr lang="en-US" sz="3900" dirty="0" err="1"/>
              <a:t>hram</a:t>
            </a:r>
            <a:r>
              <a:rPr lang="en-US" sz="3900" dirty="0"/>
              <a:t> ah </a:t>
            </a:r>
            <a:r>
              <a:rPr lang="en-US" sz="3900" dirty="0" err="1"/>
              <a:t>thla</a:t>
            </a:r>
            <a:r>
              <a:rPr lang="en-US" sz="3900" dirty="0"/>
              <a:t> ka cam </a:t>
            </a:r>
            <a:r>
              <a:rPr lang="en-US" sz="3900" dirty="0" err="1"/>
              <a:t>tikah</a:t>
            </a:r>
            <a:r>
              <a:rPr lang="en-US" sz="3900" dirty="0"/>
              <a:t>, </a:t>
            </a:r>
            <a:r>
              <a:rPr lang="en-US" sz="3900" dirty="0" err="1"/>
              <a:t>Lawmhnak</a:t>
            </a:r>
            <a:r>
              <a:rPr lang="en-US" sz="3900" dirty="0"/>
              <a:t> </a:t>
            </a:r>
            <a:r>
              <a:rPr lang="en-US" sz="3900" dirty="0" err="1"/>
              <a:t>zeitluk</a:t>
            </a:r>
            <a:r>
              <a:rPr lang="en-US" sz="3900" dirty="0"/>
              <a:t> in ka </a:t>
            </a:r>
            <a:r>
              <a:rPr lang="en-US" sz="3900" dirty="0" err="1"/>
              <a:t>hmuh</a:t>
            </a:r>
            <a:r>
              <a:rPr lang="en-US" sz="3900" dirty="0"/>
              <a:t>, Kan </a:t>
            </a:r>
            <a:r>
              <a:rPr lang="en-US" sz="3900" dirty="0" err="1"/>
              <a:t>dawi</a:t>
            </a:r>
            <a:r>
              <a:rPr lang="en-US" sz="3900" dirty="0"/>
              <a:t> </a:t>
            </a:r>
            <a:r>
              <a:rPr lang="en-US" sz="3900" dirty="0" err="1"/>
              <a:t>dua</a:t>
            </a:r>
            <a:r>
              <a:rPr lang="en-US" sz="3900" dirty="0"/>
              <a:t> </a:t>
            </a:r>
            <a:r>
              <a:rPr lang="en-US" sz="3900" dirty="0" err="1"/>
              <a:t>cio</a:t>
            </a:r>
            <a:r>
              <a:rPr lang="en-US" sz="3900" dirty="0"/>
              <a:t> </a:t>
            </a:r>
            <a:r>
              <a:rPr lang="en-US" sz="3900" dirty="0" err="1"/>
              <a:t>bantukin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in </a:t>
            </a:r>
            <a:r>
              <a:rPr lang="en-US" sz="3900" dirty="0" err="1"/>
              <a:t>nawl</a:t>
            </a:r>
            <a:r>
              <a:rPr lang="en-US" sz="3900" dirty="0"/>
              <a:t> Na ka </a:t>
            </a:r>
            <a:r>
              <a:rPr lang="en-US" sz="3900" dirty="0" err="1"/>
              <a:t>chawnh</a:t>
            </a:r>
            <a:r>
              <a:rPr lang="en-US" sz="3900" dirty="0"/>
              <a:t> </a:t>
            </a:r>
            <a:r>
              <a:rPr lang="en-US" sz="3900" dirty="0" err="1"/>
              <a:t>ahcun</a:t>
            </a:r>
            <a:r>
              <a:rPr lang="en-US" sz="3900" dirty="0"/>
              <a:t> ka duh.</a:t>
            </a:r>
          </a:p>
        </p:txBody>
      </p:sp>
    </p:spTree>
  </p:cSld>
  <p:clrMapOvr>
    <a:masterClrMapping/>
  </p:clrMapOvr>
</p:sld>
</file>

<file path=ppt/slides/slide29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Jesuh</a:t>
            </a:r>
            <a:r>
              <a:rPr lang="en-US" sz="3900" dirty="0"/>
              <a:t> a in </a:t>
            </a:r>
            <a:r>
              <a:rPr lang="en-US" sz="3900" dirty="0" err="1"/>
              <a:t>vai-lamtahnak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, </a:t>
            </a:r>
            <a:r>
              <a:rPr lang="en-US" sz="3900" dirty="0" err="1"/>
              <a:t>Keimah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ka </a:t>
            </a:r>
            <a:r>
              <a:rPr lang="en-US" sz="3900" dirty="0" err="1"/>
              <a:t>naihter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Naih</a:t>
            </a:r>
            <a:r>
              <a:rPr lang="en-US" sz="3900" dirty="0"/>
              <a:t> chin, </a:t>
            </a:r>
            <a:r>
              <a:rPr lang="en-US" sz="3900" dirty="0" err="1"/>
              <a:t>naih</a:t>
            </a:r>
            <a:r>
              <a:rPr lang="en-US" sz="3900" dirty="0"/>
              <a:t> chin, </a:t>
            </a:r>
            <a:r>
              <a:rPr lang="en-US" sz="3900" dirty="0" err="1"/>
              <a:t>naih</a:t>
            </a:r>
            <a:r>
              <a:rPr lang="en-US" sz="3900" dirty="0"/>
              <a:t> chin, </a:t>
            </a:r>
            <a:r>
              <a:rPr lang="en-US" sz="3900" dirty="0" err="1"/>
              <a:t>naih</a:t>
            </a:r>
            <a:r>
              <a:rPr lang="en-US" sz="3900" dirty="0"/>
              <a:t> chin ka </a:t>
            </a:r>
            <a:r>
              <a:rPr lang="en-US" sz="3900" dirty="0" err="1"/>
              <a:t>Bawipa</a:t>
            </a:r>
            <a:r>
              <a:rPr lang="en-US" sz="3900" dirty="0"/>
              <a:t>; </a:t>
            </a:r>
            <a:r>
              <a:rPr lang="en-US" sz="3900" dirty="0" err="1"/>
              <a:t>Naih</a:t>
            </a:r>
            <a:r>
              <a:rPr lang="en-US" sz="3900" dirty="0"/>
              <a:t> </a:t>
            </a:r>
            <a:r>
              <a:rPr lang="en-US" sz="3900" dirty="0" err="1"/>
              <a:t>chinter</a:t>
            </a:r>
            <a:r>
              <a:rPr lang="en-US" sz="3900" dirty="0"/>
              <a:t>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sinah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9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A </a:t>
            </a:r>
            <a:r>
              <a:rPr lang="en-US" sz="3900" dirty="0" err="1"/>
              <a:t>sungmi</a:t>
            </a:r>
            <a:r>
              <a:rPr lang="en-US" sz="3900" dirty="0"/>
              <a:t> </a:t>
            </a:r>
            <a:r>
              <a:rPr lang="en-US" sz="3900" dirty="0" err="1"/>
              <a:t>dawtnak</a:t>
            </a:r>
            <a:r>
              <a:rPr lang="en-US" sz="3900" dirty="0"/>
              <a:t>, </a:t>
            </a:r>
            <a:r>
              <a:rPr lang="en-US" sz="3900" dirty="0" err="1"/>
              <a:t>keimah</a:t>
            </a:r>
            <a:r>
              <a:rPr lang="en-US" sz="3900" dirty="0"/>
              <a:t> ka </a:t>
            </a:r>
            <a:r>
              <a:rPr lang="en-US" sz="3900" dirty="0" err="1"/>
              <a:t>hngal</a:t>
            </a:r>
            <a:r>
              <a:rPr lang="en-US" sz="3900" dirty="0"/>
              <a:t> lo, </a:t>
            </a:r>
            <a:r>
              <a:rPr lang="en-US" sz="3900" dirty="0" err="1"/>
              <a:t>Thihnak</a:t>
            </a:r>
            <a:r>
              <a:rPr lang="en-US" sz="3900" dirty="0"/>
              <a:t> </a:t>
            </a:r>
            <a:r>
              <a:rPr lang="en-US" sz="3900" dirty="0" err="1"/>
              <a:t>tiva</a:t>
            </a:r>
            <a:r>
              <a:rPr lang="en-US" sz="3900" dirty="0"/>
              <a:t> tan </a:t>
            </a:r>
            <a:r>
              <a:rPr lang="en-US" sz="3900" dirty="0" err="1"/>
              <a:t>hlanah</a:t>
            </a:r>
            <a:r>
              <a:rPr lang="en-US" sz="3900" dirty="0"/>
              <a:t>, </a:t>
            </a:r>
            <a:r>
              <a:rPr lang="en-US" sz="3900" dirty="0" err="1"/>
              <a:t>Lawmhnak</a:t>
            </a:r>
            <a:r>
              <a:rPr lang="en-US" sz="3900" dirty="0"/>
              <a:t> </a:t>
            </a:r>
            <a:r>
              <a:rPr lang="en-US" sz="3900" dirty="0" err="1"/>
              <a:t>bik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keimah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ka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Thluachuahnak</a:t>
            </a:r>
            <a:r>
              <a:rPr lang="en-US" sz="3900" dirty="0"/>
              <a:t> ka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9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Jesuh</a:t>
            </a:r>
            <a:r>
              <a:rPr lang="en-US" sz="3900" dirty="0"/>
              <a:t> a in </a:t>
            </a:r>
            <a:r>
              <a:rPr lang="en-US" sz="3900" dirty="0" err="1"/>
              <a:t>vai-lamtahnak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, </a:t>
            </a:r>
            <a:r>
              <a:rPr lang="en-US" sz="3900" dirty="0" err="1"/>
              <a:t>Keimah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ka </a:t>
            </a:r>
            <a:r>
              <a:rPr lang="en-US" sz="3900" dirty="0" err="1"/>
              <a:t>naihter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Naih</a:t>
            </a:r>
            <a:r>
              <a:rPr lang="en-US" sz="3900" dirty="0"/>
              <a:t> chin, </a:t>
            </a:r>
            <a:r>
              <a:rPr lang="en-US" sz="3900" dirty="0" err="1"/>
              <a:t>naih</a:t>
            </a:r>
            <a:r>
              <a:rPr lang="en-US" sz="3900" dirty="0"/>
              <a:t> chin, </a:t>
            </a:r>
            <a:r>
              <a:rPr lang="en-US" sz="3900" dirty="0" err="1"/>
              <a:t>naih</a:t>
            </a:r>
            <a:r>
              <a:rPr lang="en-US" sz="3900" dirty="0"/>
              <a:t> chin, </a:t>
            </a:r>
            <a:r>
              <a:rPr lang="en-US" sz="3900" dirty="0" err="1"/>
              <a:t>naih</a:t>
            </a:r>
            <a:r>
              <a:rPr lang="en-US" sz="3900" dirty="0"/>
              <a:t> chin ka </a:t>
            </a:r>
            <a:r>
              <a:rPr lang="en-US" sz="3900" dirty="0" err="1"/>
              <a:t>Bawipa</a:t>
            </a:r>
            <a:r>
              <a:rPr lang="en-US" sz="3900" dirty="0"/>
              <a:t>; </a:t>
            </a:r>
            <a:r>
              <a:rPr lang="en-US" sz="3900" dirty="0" err="1"/>
              <a:t>Naih</a:t>
            </a:r>
            <a:r>
              <a:rPr lang="en-US" sz="3900" dirty="0"/>
              <a:t> </a:t>
            </a:r>
            <a:r>
              <a:rPr lang="en-US" sz="3900" dirty="0" err="1"/>
              <a:t>chinter</a:t>
            </a:r>
            <a:r>
              <a:rPr lang="en-US" sz="3900" dirty="0"/>
              <a:t>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sinah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9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29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362. ZEIZONGTE JESUH CA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G</a:t>
            </a:r>
          </a:p>
        </p:txBody>
      </p:sp>
    </p:spTree>
  </p:cSld>
  <p:clrMapOvr>
    <a:masterClrMapping/>
  </p:clrMapOvr>
</p:sld>
</file>

<file path=ppt/slides/slide29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Mi </a:t>
            </a:r>
            <a:r>
              <a:rPr lang="en-US" sz="3900" dirty="0" err="1"/>
              <a:t>Khamhbawi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dawtnak</a:t>
            </a:r>
            <a:r>
              <a:rPr lang="en-US" sz="3900" dirty="0"/>
              <a:t>, Na ka </a:t>
            </a:r>
            <a:r>
              <a:rPr lang="en-US" sz="3900" dirty="0" err="1"/>
              <a:t>pek</a:t>
            </a:r>
            <a:r>
              <a:rPr lang="en-US" sz="3900" dirty="0"/>
              <a:t> ca, </a:t>
            </a:r>
            <a:r>
              <a:rPr lang="en-US" sz="3900" dirty="0" err="1"/>
              <a:t>Zeihmanh</a:t>
            </a:r>
            <a:r>
              <a:rPr lang="en-US" sz="3900" dirty="0"/>
              <a:t> ka </a:t>
            </a:r>
            <a:r>
              <a:rPr lang="en-US" sz="3900" dirty="0" err="1"/>
              <a:t>thup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lo,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sinin</a:t>
            </a:r>
            <a:r>
              <a:rPr lang="en-US" sz="3900" dirty="0"/>
              <a:t> </a:t>
            </a:r>
            <a:r>
              <a:rPr lang="en-US" sz="3900" dirty="0" err="1"/>
              <a:t>Dawtnak</a:t>
            </a:r>
            <a:r>
              <a:rPr lang="en-US" sz="3900" dirty="0"/>
              <a:t> in ka kun </a:t>
            </a:r>
            <a:r>
              <a:rPr lang="en-US" sz="3900" dirty="0" err="1"/>
              <a:t>lai</a:t>
            </a:r>
            <a:r>
              <a:rPr lang="en-US" sz="3900" dirty="0"/>
              <a:t>, Ka </a:t>
            </a:r>
            <a:r>
              <a:rPr lang="en-US" sz="3900" dirty="0" err="1"/>
              <a:t>bia</a:t>
            </a:r>
            <a:r>
              <a:rPr lang="en-US" sz="3900" dirty="0"/>
              <a:t> ka </a:t>
            </a:r>
            <a:r>
              <a:rPr lang="en-US" sz="3900" dirty="0" err="1"/>
              <a:t>fehter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 Na </a:t>
            </a:r>
            <a:r>
              <a:rPr lang="en-US" sz="3900" dirty="0" err="1"/>
              <a:t>sinah</a:t>
            </a:r>
            <a:r>
              <a:rPr lang="en-US" sz="3900" dirty="0"/>
              <a:t> ka </a:t>
            </a:r>
            <a:r>
              <a:rPr lang="en-US" sz="3900" dirty="0" err="1"/>
              <a:t>laksawng</a:t>
            </a:r>
            <a:r>
              <a:rPr lang="en-US" sz="3900" dirty="0"/>
              <a:t>, Ka </a:t>
            </a:r>
            <a:r>
              <a:rPr lang="en-US" sz="3900" dirty="0" err="1"/>
              <a:t>rak</a:t>
            </a:r>
            <a:r>
              <a:rPr lang="en-US" sz="3900" dirty="0"/>
              <a:t> put </a:t>
            </a:r>
            <a:r>
              <a:rPr lang="en-US" sz="3900" dirty="0" err="1"/>
              <a:t>lai</a:t>
            </a:r>
            <a:r>
              <a:rPr lang="en-US" sz="3900" dirty="0"/>
              <a:t>,</a:t>
            </a:r>
          </a:p>
        </p:txBody>
      </p:sp>
    </p:spTree>
  </p:cSld>
  <p:clrMapOvr>
    <a:masterClrMapping/>
  </p:clrMapOvr>
</p:sld>
</file>

<file path=ppt/slides/slide29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Velngeih</a:t>
            </a:r>
            <a:r>
              <a:rPr lang="en-US" sz="3900" dirty="0"/>
              <a:t> </a:t>
            </a:r>
            <a:r>
              <a:rPr lang="en-US" sz="3900" dirty="0" err="1"/>
              <a:t>thutdan</a:t>
            </a:r>
            <a:r>
              <a:rPr lang="en-US" sz="3900" dirty="0"/>
              <a:t> </a:t>
            </a:r>
            <a:r>
              <a:rPr lang="en-US" sz="3900" dirty="0" err="1"/>
              <a:t>hmaiah</a:t>
            </a:r>
            <a:r>
              <a:rPr lang="en-US" sz="3900" dirty="0"/>
              <a:t>,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nawl</a:t>
            </a:r>
            <a:r>
              <a:rPr lang="en-US" sz="3900" dirty="0"/>
              <a:t>, </a:t>
            </a:r>
            <a:r>
              <a:rPr lang="en-US" sz="3900" dirty="0" err="1"/>
              <a:t>Zumhnak</a:t>
            </a:r>
            <a:r>
              <a:rPr lang="en-US" sz="3900" dirty="0"/>
              <a:t> </a:t>
            </a:r>
            <a:r>
              <a:rPr lang="en-US" sz="3900" dirty="0" err="1"/>
              <a:t>tlawm</a:t>
            </a:r>
            <a:r>
              <a:rPr lang="en-US" sz="3900" dirty="0"/>
              <a:t>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hmanh</a:t>
            </a:r>
            <a:r>
              <a:rPr lang="en-US" sz="3900" dirty="0"/>
              <a:t> </a:t>
            </a:r>
            <a:r>
              <a:rPr lang="en-US" sz="3900" dirty="0" err="1"/>
              <a:t>ning</a:t>
            </a:r>
            <a:r>
              <a:rPr lang="en-US" sz="3900" dirty="0"/>
              <a:t>, </a:t>
            </a:r>
            <a:r>
              <a:rPr lang="en-US" sz="3900" dirty="0" err="1"/>
              <a:t>Nangmah</a:t>
            </a:r>
            <a:r>
              <a:rPr lang="en-US" sz="3900" dirty="0"/>
              <a:t> ka </a:t>
            </a:r>
            <a:r>
              <a:rPr lang="en-US" sz="3900" dirty="0" err="1"/>
              <a:t>zoh</a:t>
            </a:r>
            <a:r>
              <a:rPr lang="en-US" sz="3900" dirty="0"/>
              <a:t> </a:t>
            </a:r>
            <a:r>
              <a:rPr lang="en-US" sz="3900" dirty="0" err="1"/>
              <a:t>Vailam</a:t>
            </a:r>
            <a:r>
              <a:rPr lang="en-US" sz="3900" dirty="0"/>
              <a:t> put </a:t>
            </a:r>
            <a:r>
              <a:rPr lang="en-US" sz="3900" dirty="0" err="1"/>
              <a:t>kha</a:t>
            </a:r>
            <a:r>
              <a:rPr lang="en-US" sz="3900" dirty="0"/>
              <a:t> ka </a:t>
            </a:r>
            <a:r>
              <a:rPr lang="en-US" sz="3900" dirty="0" err="1"/>
              <a:t>bawm</a:t>
            </a:r>
            <a:r>
              <a:rPr lang="en-US" sz="3900" dirty="0"/>
              <a:t>, Na </a:t>
            </a:r>
            <a:r>
              <a:rPr lang="en-US" sz="3900" dirty="0" err="1"/>
              <a:t>dawtnak</a:t>
            </a:r>
            <a:r>
              <a:rPr lang="en-US" sz="3900" dirty="0"/>
              <a:t> </a:t>
            </a:r>
            <a:r>
              <a:rPr lang="en-US" sz="3900" dirty="0" err="1"/>
              <a:t>chim</a:t>
            </a:r>
            <a:r>
              <a:rPr lang="en-US" sz="3900" dirty="0"/>
              <a:t> </a:t>
            </a:r>
            <a:r>
              <a:rPr lang="en-US" sz="3900" dirty="0" err="1"/>
              <a:t>awkah</a:t>
            </a:r>
            <a:r>
              <a:rPr lang="en-US" sz="3900" dirty="0"/>
              <a:t>, </a:t>
            </a:r>
            <a:r>
              <a:rPr lang="en-US" sz="3900" dirty="0" err="1"/>
              <a:t>Thlacam</a:t>
            </a:r>
            <a:r>
              <a:rPr lang="en-US" sz="3900" dirty="0"/>
              <a:t>, </a:t>
            </a:r>
            <a:r>
              <a:rPr lang="en-US" sz="3900" dirty="0" err="1"/>
              <a:t>hlasak</a:t>
            </a:r>
            <a:r>
              <a:rPr lang="en-US" sz="3900" dirty="0"/>
              <a:t> </a:t>
            </a:r>
            <a:r>
              <a:rPr lang="en-US" sz="3900" dirty="0" err="1"/>
              <a:t>khawhnak</a:t>
            </a:r>
            <a:r>
              <a:rPr lang="en-US" sz="3900" dirty="0"/>
              <a:t>, </a:t>
            </a:r>
            <a:r>
              <a:rPr lang="en-US" sz="3900" dirty="0" err="1"/>
              <a:t>Keimah</a:t>
            </a:r>
            <a:r>
              <a:rPr lang="en-US" sz="3900" dirty="0"/>
              <a:t> ka </a:t>
            </a:r>
            <a:r>
              <a:rPr lang="en-US" sz="3900" dirty="0" err="1"/>
              <a:t>bawm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9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Lungthin</a:t>
            </a:r>
            <a:r>
              <a:rPr lang="en-US" sz="3900" dirty="0"/>
              <a:t> </a:t>
            </a:r>
            <a:r>
              <a:rPr lang="en-US" sz="3900" dirty="0" err="1"/>
              <a:t>thiang</a:t>
            </a:r>
            <a:r>
              <a:rPr lang="en-US" sz="3900" dirty="0"/>
              <a:t> ka </a:t>
            </a:r>
            <a:r>
              <a:rPr lang="en-US" sz="3900" dirty="0" err="1"/>
              <a:t>pe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bantuk</a:t>
            </a:r>
            <a:r>
              <a:rPr lang="en-US" sz="3900" dirty="0"/>
              <a:t>, </a:t>
            </a:r>
            <a:r>
              <a:rPr lang="en-US" sz="3900" dirty="0" err="1"/>
              <a:t>Nifate</a:t>
            </a:r>
            <a:r>
              <a:rPr lang="en-US" sz="3900" dirty="0"/>
              <a:t> </a:t>
            </a:r>
            <a:r>
              <a:rPr lang="en-US" sz="3900" dirty="0" err="1"/>
              <a:t>nangmah</a:t>
            </a:r>
            <a:r>
              <a:rPr lang="en-US" sz="3900" dirty="0"/>
              <a:t> ca </a:t>
            </a:r>
            <a:r>
              <a:rPr lang="en-US" sz="3900" dirty="0" err="1"/>
              <a:t>Riantuan</a:t>
            </a:r>
            <a:r>
              <a:rPr lang="en-US" sz="3900" dirty="0"/>
              <a:t> ka duh. </a:t>
            </a:r>
            <a:r>
              <a:rPr lang="en-US" sz="3900" dirty="0" err="1"/>
              <a:t>Dawtnak</a:t>
            </a:r>
            <a:r>
              <a:rPr lang="en-US" sz="3900" dirty="0"/>
              <a:t> ka </a:t>
            </a:r>
            <a:r>
              <a:rPr lang="en-US" sz="3900" dirty="0" err="1"/>
              <a:t>chimter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Mi </a:t>
            </a:r>
            <a:r>
              <a:rPr lang="en-US" sz="3900" dirty="0" err="1"/>
              <a:t>zaang</a:t>
            </a:r>
            <a:r>
              <a:rPr lang="en-US" sz="3900" dirty="0"/>
              <a:t> ka </a:t>
            </a:r>
            <a:r>
              <a:rPr lang="en-US" sz="3900" dirty="0" err="1"/>
              <a:t>fahter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Mi </a:t>
            </a:r>
            <a:r>
              <a:rPr lang="en-US" sz="3900" dirty="0" err="1"/>
              <a:t>kha</a:t>
            </a:r>
            <a:r>
              <a:rPr lang="en-US" sz="3900" dirty="0"/>
              <a:t> ka </a:t>
            </a:r>
            <a:r>
              <a:rPr lang="en-US" sz="3900" dirty="0" err="1"/>
              <a:t>zumhter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caah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9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Ka </a:t>
            </a:r>
            <a:r>
              <a:rPr lang="en-US" sz="3900" dirty="0" err="1"/>
              <a:t>ngeihmi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, Ka </a:t>
            </a:r>
            <a:r>
              <a:rPr lang="en-US" sz="3900" dirty="0" err="1"/>
              <a:t>nunnak</a:t>
            </a:r>
            <a:r>
              <a:rPr lang="en-US" sz="3900" dirty="0"/>
              <a:t> he, </a:t>
            </a:r>
            <a:r>
              <a:rPr lang="en-US" sz="3900" dirty="0" err="1"/>
              <a:t>Lawmh</a:t>
            </a:r>
            <a:r>
              <a:rPr lang="en-US" sz="3900" dirty="0"/>
              <a:t> le </a:t>
            </a:r>
            <a:r>
              <a:rPr lang="en-US" sz="3900" dirty="0" err="1"/>
              <a:t>ngaihchiat</a:t>
            </a:r>
            <a:r>
              <a:rPr lang="en-US" sz="3900" dirty="0"/>
              <a:t> </a:t>
            </a:r>
            <a:r>
              <a:rPr lang="en-US" sz="3900" dirty="0" err="1"/>
              <a:t>zongah</a:t>
            </a:r>
            <a:r>
              <a:rPr lang="en-US" sz="3900" dirty="0"/>
              <a:t>, Nang ca an </a:t>
            </a:r>
            <a:r>
              <a:rPr lang="en-US" sz="3900" dirty="0" err="1"/>
              <a:t>si</a:t>
            </a:r>
            <a:r>
              <a:rPr lang="en-US" sz="3900" dirty="0"/>
              <a:t> Na </a:t>
            </a:r>
            <a:r>
              <a:rPr lang="en-US" sz="3900" dirty="0" err="1"/>
              <a:t>hmai</a:t>
            </a:r>
            <a:r>
              <a:rPr lang="en-US" sz="3900" dirty="0"/>
              <a:t> ka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, Na </a:t>
            </a:r>
            <a:r>
              <a:rPr lang="en-US" sz="3900" dirty="0" err="1"/>
              <a:t>tlanhmi</a:t>
            </a:r>
            <a:r>
              <a:rPr lang="en-US" sz="3900" dirty="0"/>
              <a:t> ka </a:t>
            </a:r>
            <a:r>
              <a:rPr lang="en-US" sz="3900" dirty="0" err="1"/>
              <a:t>thlarau</a:t>
            </a:r>
            <a:r>
              <a:rPr lang="en-US" sz="3900" dirty="0"/>
              <a:t>,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, </a:t>
            </a:r>
            <a:r>
              <a:rPr lang="en-US" sz="3900" dirty="0" err="1"/>
              <a:t>nangmah</a:t>
            </a:r>
            <a:r>
              <a:rPr lang="en-US" sz="3900" dirty="0"/>
              <a:t> ca,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siseh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9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29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363. RAWL TUANTU A PUMH HNA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Bb</a:t>
            </a:r>
          </a:p>
        </p:txBody>
      </p:sp>
    </p:spTree>
  </p:cSld>
  <p:clrMapOvr>
    <a:masterClrMapping/>
  </p:clrMapOvr>
</p:sld>
</file>

<file path=ppt/slides/slide29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Sunparnak</a:t>
            </a:r>
            <a:r>
              <a:rPr lang="en-US" sz="3900" dirty="0"/>
              <a:t> ram in </a:t>
            </a:r>
            <a:r>
              <a:rPr lang="en-US" sz="3900" dirty="0" err="1"/>
              <a:t>hlasak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thei</a:t>
            </a:r>
            <a:r>
              <a:rPr lang="en-US" sz="3900" dirty="0"/>
              <a:t> maw? </a:t>
            </a:r>
            <a:r>
              <a:rPr lang="en-US" sz="3900" dirty="0" err="1"/>
              <a:t>Lawmhnak</a:t>
            </a:r>
            <a:r>
              <a:rPr lang="en-US" sz="3900" dirty="0"/>
              <a:t> </a:t>
            </a:r>
            <a:r>
              <a:rPr lang="en-US" sz="3900" dirty="0" err="1"/>
              <a:t>hlasak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thei</a:t>
            </a:r>
            <a:r>
              <a:rPr lang="en-US" sz="3900" dirty="0"/>
              <a:t> maw? </a:t>
            </a:r>
            <a:r>
              <a:rPr lang="en-US" sz="3900" dirty="0" err="1"/>
              <a:t>Lungtho</a:t>
            </a:r>
            <a:r>
              <a:rPr lang="en-US" sz="3900" dirty="0"/>
              <a:t> </a:t>
            </a:r>
            <a:r>
              <a:rPr lang="en-US" sz="3900" dirty="0" err="1"/>
              <a:t>tein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faphal</a:t>
            </a:r>
            <a:r>
              <a:rPr lang="en-US" sz="3900" dirty="0"/>
              <a:t> </a:t>
            </a:r>
            <a:r>
              <a:rPr lang="en-US" sz="3900" dirty="0" err="1"/>
              <a:t>pum</a:t>
            </a:r>
            <a:r>
              <a:rPr lang="en-US" sz="3900" dirty="0"/>
              <a:t> u </a:t>
            </a:r>
            <a:r>
              <a:rPr lang="en-US" sz="3900" dirty="0" err="1"/>
              <a:t>si</a:t>
            </a:r>
            <a:r>
              <a:rPr lang="en-US" sz="3900" dirty="0"/>
              <a:t>, A </a:t>
            </a:r>
            <a:r>
              <a:rPr lang="en-US" sz="3900" dirty="0" err="1"/>
              <a:t>donghnak</a:t>
            </a:r>
            <a:r>
              <a:rPr lang="en-US" sz="3900" dirty="0"/>
              <a:t> </a:t>
            </a:r>
            <a:r>
              <a:rPr lang="en-US" sz="3900" dirty="0" err="1"/>
              <a:t>caan</a:t>
            </a:r>
            <a:r>
              <a:rPr lang="en-US" sz="3900" dirty="0"/>
              <a:t> a </a:t>
            </a:r>
            <a:r>
              <a:rPr lang="en-US" sz="3900" dirty="0" err="1"/>
              <a:t>phan</a:t>
            </a:r>
            <a:r>
              <a:rPr lang="en-US" sz="3900" dirty="0"/>
              <a:t> </a:t>
            </a:r>
            <a:r>
              <a:rPr lang="en-US" sz="3900" dirty="0" err="1"/>
              <a:t>deng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</a:t>
            </a:r>
          </a:p>
        </p:txBody>
      </p:sp>
    </p:spTree>
  </p:cSld>
  <p:clrMapOvr>
    <a:masterClrMapping/>
  </p:clrMapOvr>
</p:sld>
</file>

<file path=ppt/slides/slide29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Rawltuan</a:t>
            </a:r>
            <a:r>
              <a:rPr lang="en-US" sz="3900" dirty="0"/>
              <a:t> </a:t>
            </a:r>
            <a:r>
              <a:rPr lang="en-US" sz="3900" dirty="0" err="1"/>
              <a:t>uktu</a:t>
            </a:r>
            <a:r>
              <a:rPr lang="en-US" sz="3900" dirty="0"/>
              <a:t> </a:t>
            </a:r>
            <a:r>
              <a:rPr lang="en-US" sz="3900" dirty="0" err="1"/>
              <a:t>Bawipa</a:t>
            </a:r>
            <a:r>
              <a:rPr lang="en-US" sz="3900" dirty="0"/>
              <a:t> a </a:t>
            </a:r>
            <a:r>
              <a:rPr lang="en-US" sz="3900" dirty="0" err="1"/>
              <a:t>ra</a:t>
            </a:r>
            <a:r>
              <a:rPr lang="en-US" sz="3900" dirty="0"/>
              <a:t> </a:t>
            </a:r>
            <a:r>
              <a:rPr lang="en-US" sz="3900" dirty="0" err="1"/>
              <a:t>deng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</a:t>
            </a:r>
            <a:r>
              <a:rPr lang="en-US" sz="3900" dirty="0" err="1"/>
              <a:t>Aan</a:t>
            </a:r>
            <a:r>
              <a:rPr lang="en-US" sz="3900" dirty="0"/>
              <a:t> </a:t>
            </a:r>
            <a:r>
              <a:rPr lang="en-US" sz="3900" dirty="0" err="1"/>
              <a:t>dawh</a:t>
            </a:r>
            <a:r>
              <a:rPr lang="en-US" sz="3900" dirty="0"/>
              <a:t> </a:t>
            </a:r>
            <a:r>
              <a:rPr lang="en-US" sz="3900" dirty="0" err="1"/>
              <a:t>hmaipanh</a:t>
            </a:r>
            <a:r>
              <a:rPr lang="en-US" sz="3900" dirty="0"/>
              <a:t> cu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Rawltuan</a:t>
            </a:r>
            <a:r>
              <a:rPr lang="en-US" sz="3900" dirty="0"/>
              <a:t> </a:t>
            </a:r>
            <a:r>
              <a:rPr lang="en-US" sz="3900" dirty="0" err="1"/>
              <a:t>uktu</a:t>
            </a:r>
            <a:r>
              <a:rPr lang="en-US" sz="3900" dirty="0"/>
              <a:t> </a:t>
            </a:r>
            <a:r>
              <a:rPr lang="en-US" sz="3900" dirty="0" err="1"/>
              <a:t>Bawipa</a:t>
            </a:r>
            <a:r>
              <a:rPr lang="en-US" sz="3900" dirty="0"/>
              <a:t> a </a:t>
            </a:r>
            <a:r>
              <a:rPr lang="en-US" sz="3900" dirty="0" err="1"/>
              <a:t>ra</a:t>
            </a:r>
            <a:r>
              <a:rPr lang="en-US" sz="3900" dirty="0"/>
              <a:t> </a:t>
            </a:r>
            <a:r>
              <a:rPr lang="en-US" sz="3900" dirty="0" err="1"/>
              <a:t>deng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</a:t>
            </a:r>
            <a:r>
              <a:rPr lang="en-US" sz="3900" dirty="0" err="1"/>
              <a:t>Rawltuan</a:t>
            </a:r>
            <a:r>
              <a:rPr lang="en-US" sz="3900" dirty="0"/>
              <a:t> </a:t>
            </a:r>
            <a:r>
              <a:rPr lang="en-US" sz="3900" dirty="0" err="1"/>
              <a:t>tu</a:t>
            </a:r>
            <a:r>
              <a:rPr lang="en-US" sz="3900" dirty="0"/>
              <a:t> a </a:t>
            </a:r>
            <a:r>
              <a:rPr lang="en-US" sz="3900" dirty="0" err="1"/>
              <a:t>pumh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9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Kan </a:t>
            </a:r>
            <a:r>
              <a:rPr lang="en-US" sz="3900" dirty="0" err="1"/>
              <a:t>dawtmi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, </a:t>
            </a:r>
            <a:r>
              <a:rPr lang="en-US" sz="3900" dirty="0" err="1"/>
              <a:t>sunparnak</a:t>
            </a:r>
            <a:r>
              <a:rPr lang="en-US" sz="3900" dirty="0"/>
              <a:t> ram in, </a:t>
            </a:r>
            <a:r>
              <a:rPr lang="en-US" sz="3900" dirty="0" err="1"/>
              <a:t>Lunglawm</a:t>
            </a:r>
            <a:r>
              <a:rPr lang="en-US" sz="3900" dirty="0"/>
              <a:t> in an run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zoh</a:t>
            </a:r>
            <a:r>
              <a:rPr lang="en-US" sz="3900" dirty="0"/>
              <a:t>, An </a:t>
            </a:r>
            <a:r>
              <a:rPr lang="en-US" sz="3900" dirty="0" err="1"/>
              <a:t>rian</a:t>
            </a:r>
            <a:r>
              <a:rPr lang="en-US" sz="3900" dirty="0"/>
              <a:t> an </a:t>
            </a:r>
            <a:r>
              <a:rPr lang="en-US" sz="3900" dirty="0" err="1"/>
              <a:t>lim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harnak</a:t>
            </a:r>
            <a:r>
              <a:rPr lang="en-US" sz="3900" dirty="0"/>
              <a:t> an </a:t>
            </a:r>
            <a:r>
              <a:rPr lang="en-US" sz="3900" dirty="0" err="1"/>
              <a:t>lonh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</a:t>
            </a:r>
            <a:r>
              <a:rPr lang="en-US" sz="3900" dirty="0" err="1"/>
              <a:t>Kamhmi</a:t>
            </a:r>
            <a:r>
              <a:rPr lang="en-US" sz="3900" dirty="0"/>
              <a:t> sui </a:t>
            </a:r>
            <a:r>
              <a:rPr lang="en-US" sz="3900" dirty="0" err="1"/>
              <a:t>luchin</a:t>
            </a:r>
            <a:r>
              <a:rPr lang="en-US" sz="3900" dirty="0"/>
              <a:t> an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</a:t>
            </a:r>
          </a:p>
        </p:txBody>
      </p:sp>
    </p:spTree>
  </p:cSld>
  <p:clrMapOvr>
    <a:masterClrMapping/>
  </p:clrMapOvr>
</p:sld>
</file>

<file path=ppt/slides/slide29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Rawltuan</a:t>
            </a:r>
            <a:r>
              <a:rPr lang="en-US" sz="3900" dirty="0"/>
              <a:t> </a:t>
            </a:r>
            <a:r>
              <a:rPr lang="en-US" sz="3900" dirty="0" err="1"/>
              <a:t>uktu</a:t>
            </a:r>
            <a:r>
              <a:rPr lang="en-US" sz="3900" dirty="0"/>
              <a:t> </a:t>
            </a:r>
            <a:r>
              <a:rPr lang="en-US" sz="3900" dirty="0" err="1"/>
              <a:t>Bawipa</a:t>
            </a:r>
            <a:r>
              <a:rPr lang="en-US" sz="3900" dirty="0"/>
              <a:t> a </a:t>
            </a:r>
            <a:r>
              <a:rPr lang="en-US" sz="3900" dirty="0" err="1"/>
              <a:t>ra</a:t>
            </a:r>
            <a:r>
              <a:rPr lang="en-US" sz="3900" dirty="0"/>
              <a:t> </a:t>
            </a:r>
            <a:r>
              <a:rPr lang="en-US" sz="3900" dirty="0" err="1"/>
              <a:t>deng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</a:t>
            </a:r>
            <a:r>
              <a:rPr lang="en-US" sz="3900" dirty="0" err="1"/>
              <a:t>Aan</a:t>
            </a:r>
            <a:r>
              <a:rPr lang="en-US" sz="3900" dirty="0"/>
              <a:t> </a:t>
            </a:r>
            <a:r>
              <a:rPr lang="en-US" sz="3900" dirty="0" err="1"/>
              <a:t>dawh</a:t>
            </a:r>
            <a:r>
              <a:rPr lang="en-US" sz="3900" dirty="0"/>
              <a:t> </a:t>
            </a:r>
            <a:r>
              <a:rPr lang="en-US" sz="3900" dirty="0" err="1"/>
              <a:t>hmaipanh</a:t>
            </a:r>
            <a:r>
              <a:rPr lang="en-US" sz="3900" dirty="0"/>
              <a:t> cu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Rawltuan</a:t>
            </a:r>
            <a:r>
              <a:rPr lang="en-US" sz="3900" dirty="0"/>
              <a:t> </a:t>
            </a:r>
            <a:r>
              <a:rPr lang="en-US" sz="3900" dirty="0" err="1"/>
              <a:t>uktu</a:t>
            </a:r>
            <a:r>
              <a:rPr lang="en-US" sz="3900" dirty="0"/>
              <a:t> </a:t>
            </a:r>
            <a:r>
              <a:rPr lang="en-US" sz="3900" dirty="0" err="1"/>
              <a:t>Bawipa</a:t>
            </a:r>
            <a:r>
              <a:rPr lang="en-US" sz="3900" dirty="0"/>
              <a:t> a </a:t>
            </a:r>
            <a:r>
              <a:rPr lang="en-US" sz="3900" dirty="0" err="1"/>
              <a:t>ra</a:t>
            </a:r>
            <a:r>
              <a:rPr lang="en-US" sz="3900" dirty="0"/>
              <a:t> </a:t>
            </a:r>
            <a:r>
              <a:rPr lang="en-US" sz="3900" dirty="0" err="1"/>
              <a:t>deng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</a:t>
            </a:r>
            <a:r>
              <a:rPr lang="en-US" sz="3900" dirty="0" err="1"/>
              <a:t>Rawltuan</a:t>
            </a:r>
            <a:r>
              <a:rPr lang="en-US" sz="3900" dirty="0"/>
              <a:t> </a:t>
            </a:r>
            <a:r>
              <a:rPr lang="en-US" sz="3900" dirty="0" err="1"/>
              <a:t>tu</a:t>
            </a:r>
            <a:r>
              <a:rPr lang="en-US" sz="3900" dirty="0"/>
              <a:t> a </a:t>
            </a:r>
            <a:r>
              <a:rPr lang="en-US" sz="3900" dirty="0" err="1"/>
              <a:t>pumh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9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Sunparnak</a:t>
            </a:r>
            <a:r>
              <a:rPr lang="en-US" sz="3900" dirty="0"/>
              <a:t> ram in </a:t>
            </a:r>
            <a:r>
              <a:rPr lang="en-US" sz="3900" dirty="0" err="1"/>
              <a:t>hladawh</a:t>
            </a:r>
            <a:r>
              <a:rPr lang="en-US" sz="3900" dirty="0"/>
              <a:t> a rung </a:t>
            </a:r>
            <a:r>
              <a:rPr lang="en-US" sz="3900" dirty="0" err="1"/>
              <a:t>thang</a:t>
            </a:r>
            <a:r>
              <a:rPr lang="en-US" sz="3900" dirty="0"/>
              <a:t>, Kan lung thin cu a </a:t>
            </a:r>
            <a:r>
              <a:rPr lang="en-US" sz="3900" dirty="0" err="1"/>
              <a:t>thawnter</a:t>
            </a:r>
            <a:r>
              <a:rPr lang="en-US" sz="3900" dirty="0"/>
              <a:t>, Cu </a:t>
            </a:r>
            <a:r>
              <a:rPr lang="en-US" sz="3900" dirty="0" err="1"/>
              <a:t>hla</a:t>
            </a:r>
            <a:r>
              <a:rPr lang="en-US" sz="3900" dirty="0"/>
              <a:t> aw </a:t>
            </a:r>
            <a:r>
              <a:rPr lang="en-US" sz="3900" dirty="0" err="1"/>
              <a:t>dawh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nunnak</a:t>
            </a:r>
            <a:r>
              <a:rPr lang="en-US" sz="3900" dirty="0"/>
              <a:t> a </a:t>
            </a:r>
            <a:r>
              <a:rPr lang="en-US" sz="3900" dirty="0" err="1"/>
              <a:t>thanter</a:t>
            </a:r>
            <a:r>
              <a:rPr lang="en-US" sz="3900" dirty="0"/>
              <a:t>, Ni </a:t>
            </a:r>
            <a:r>
              <a:rPr lang="en-US" sz="3900" dirty="0" err="1"/>
              <a:t>lin</a:t>
            </a:r>
            <a:r>
              <a:rPr lang="en-US" sz="3900" dirty="0"/>
              <a:t> tang </a:t>
            </a:r>
            <a:r>
              <a:rPr lang="en-US" sz="3900" dirty="0" err="1"/>
              <a:t>rian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tuan</a:t>
            </a:r>
            <a:r>
              <a:rPr lang="en-US" sz="3900" dirty="0"/>
              <a:t> </a:t>
            </a:r>
            <a:r>
              <a:rPr lang="en-US" sz="3900" dirty="0" err="1"/>
              <a:t>lioah</a:t>
            </a:r>
            <a:r>
              <a:rPr lang="en-US" sz="3900" dirty="0"/>
              <a:t>,</a:t>
            </a:r>
          </a:p>
        </p:txBody>
      </p:sp>
    </p:spTree>
  </p:cSld>
  <p:clrMapOvr>
    <a:masterClrMapping/>
  </p:clrMapOvr>
</p:sld>
</file>

<file path=ppt/slides/slide29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Rawltuan</a:t>
            </a:r>
            <a:r>
              <a:rPr lang="en-US" sz="3900" dirty="0"/>
              <a:t> </a:t>
            </a:r>
            <a:r>
              <a:rPr lang="en-US" sz="3900" dirty="0" err="1"/>
              <a:t>uktu</a:t>
            </a:r>
            <a:r>
              <a:rPr lang="en-US" sz="3900" dirty="0"/>
              <a:t> </a:t>
            </a:r>
            <a:r>
              <a:rPr lang="en-US" sz="3900" dirty="0" err="1"/>
              <a:t>Bawipa</a:t>
            </a:r>
            <a:r>
              <a:rPr lang="en-US" sz="3900" dirty="0"/>
              <a:t> a </a:t>
            </a:r>
            <a:r>
              <a:rPr lang="en-US" sz="3900" dirty="0" err="1"/>
              <a:t>ra</a:t>
            </a:r>
            <a:r>
              <a:rPr lang="en-US" sz="3900" dirty="0"/>
              <a:t> </a:t>
            </a:r>
            <a:r>
              <a:rPr lang="en-US" sz="3900" dirty="0" err="1"/>
              <a:t>deng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</a:t>
            </a:r>
            <a:r>
              <a:rPr lang="en-US" sz="3900" dirty="0" err="1"/>
              <a:t>Aan</a:t>
            </a:r>
            <a:r>
              <a:rPr lang="en-US" sz="3900" dirty="0"/>
              <a:t> </a:t>
            </a:r>
            <a:r>
              <a:rPr lang="en-US" sz="3900" dirty="0" err="1"/>
              <a:t>dawh</a:t>
            </a:r>
            <a:r>
              <a:rPr lang="en-US" sz="3900" dirty="0"/>
              <a:t> </a:t>
            </a:r>
            <a:r>
              <a:rPr lang="en-US" sz="3900" dirty="0" err="1"/>
              <a:t>hmaipanh</a:t>
            </a:r>
            <a:r>
              <a:rPr lang="en-US" sz="3900" dirty="0"/>
              <a:t> cu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Rawltuan</a:t>
            </a:r>
            <a:r>
              <a:rPr lang="en-US" sz="3900" dirty="0"/>
              <a:t> </a:t>
            </a:r>
            <a:r>
              <a:rPr lang="en-US" sz="3900" dirty="0" err="1"/>
              <a:t>uktu</a:t>
            </a:r>
            <a:r>
              <a:rPr lang="en-US" sz="3900" dirty="0"/>
              <a:t> </a:t>
            </a:r>
            <a:r>
              <a:rPr lang="en-US" sz="3900" dirty="0" err="1"/>
              <a:t>Bawipa</a:t>
            </a:r>
            <a:r>
              <a:rPr lang="en-US" sz="3900" dirty="0"/>
              <a:t> a </a:t>
            </a:r>
            <a:r>
              <a:rPr lang="en-US" sz="3900" dirty="0" err="1"/>
              <a:t>ra</a:t>
            </a:r>
            <a:r>
              <a:rPr lang="en-US" sz="3900" dirty="0"/>
              <a:t> </a:t>
            </a:r>
            <a:r>
              <a:rPr lang="en-US" sz="3900" dirty="0" err="1"/>
              <a:t>deng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</a:t>
            </a:r>
            <a:r>
              <a:rPr lang="en-US" sz="3900" dirty="0" err="1"/>
              <a:t>Rawltuan</a:t>
            </a:r>
            <a:r>
              <a:rPr lang="en-US" sz="3900" dirty="0"/>
              <a:t> </a:t>
            </a:r>
            <a:r>
              <a:rPr lang="en-US" sz="3900" dirty="0" err="1"/>
              <a:t>tu</a:t>
            </a:r>
            <a:r>
              <a:rPr lang="en-US" sz="3900" dirty="0"/>
              <a:t> a </a:t>
            </a:r>
            <a:r>
              <a:rPr lang="en-US" sz="3900" dirty="0" err="1"/>
              <a:t>pumh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9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</a:t>
            </a:r>
            <a:r>
              <a:rPr lang="en-US" sz="3900" dirty="0" err="1"/>
              <a:t>Sunparnak</a:t>
            </a:r>
            <a:r>
              <a:rPr lang="en-US" sz="3900" dirty="0"/>
              <a:t> ram in </a:t>
            </a:r>
            <a:r>
              <a:rPr lang="en-US" sz="3900" dirty="0" err="1"/>
              <a:t>hla</a:t>
            </a:r>
            <a:r>
              <a:rPr lang="en-US" sz="3900" dirty="0"/>
              <a:t> </a:t>
            </a:r>
            <a:r>
              <a:rPr lang="en-US" sz="3900" dirty="0" err="1"/>
              <a:t>dawh</a:t>
            </a:r>
            <a:r>
              <a:rPr lang="en-US" sz="3900" dirty="0"/>
              <a:t> a rung </a:t>
            </a:r>
            <a:r>
              <a:rPr lang="en-US" sz="3900" dirty="0" err="1"/>
              <a:t>thang</a:t>
            </a:r>
            <a:r>
              <a:rPr lang="en-US" sz="3900" dirty="0"/>
              <a:t>; </a:t>
            </a:r>
            <a:r>
              <a:rPr lang="en-US" sz="3900" dirty="0" err="1"/>
              <a:t>Lawmhnak</a:t>
            </a:r>
            <a:r>
              <a:rPr lang="en-US" sz="3900" dirty="0"/>
              <a:t> le par </a:t>
            </a:r>
            <a:r>
              <a:rPr lang="en-US" sz="3900" dirty="0" err="1"/>
              <a:t>dawh</a:t>
            </a:r>
            <a:r>
              <a:rPr lang="en-US" sz="3900" dirty="0"/>
              <a:t> </a:t>
            </a:r>
            <a:r>
              <a:rPr lang="en-US" sz="3900" dirty="0" err="1"/>
              <a:t>enhnak</a:t>
            </a:r>
            <a:r>
              <a:rPr lang="en-US" sz="3900" dirty="0"/>
              <a:t>, A </a:t>
            </a:r>
            <a:r>
              <a:rPr lang="en-US" sz="3900" dirty="0" err="1"/>
              <a:t>nungmi</a:t>
            </a:r>
            <a:r>
              <a:rPr lang="en-US" sz="3900" dirty="0"/>
              <a:t> </a:t>
            </a:r>
            <a:r>
              <a:rPr lang="en-US" sz="3900" dirty="0" err="1"/>
              <a:t>zumhnak</a:t>
            </a:r>
            <a:r>
              <a:rPr lang="en-US" sz="3900" dirty="0"/>
              <a:t> </a:t>
            </a:r>
            <a:r>
              <a:rPr lang="en-US" sz="3900" dirty="0" err="1"/>
              <a:t>thawngin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hngalh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</a:t>
            </a:r>
            <a:r>
              <a:rPr lang="en-US" sz="3900" dirty="0" err="1"/>
              <a:t>Kannih</a:t>
            </a:r>
            <a:r>
              <a:rPr lang="en-US" sz="3900" dirty="0"/>
              <a:t> </a:t>
            </a:r>
            <a:r>
              <a:rPr lang="en-US" sz="3900" dirty="0" err="1"/>
              <a:t>zong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sa</a:t>
            </a:r>
            <a:r>
              <a:rPr lang="en-US" sz="3900" dirty="0"/>
              <a:t> </a:t>
            </a:r>
            <a:r>
              <a:rPr lang="en-US" sz="3900" dirty="0" err="1"/>
              <a:t>ti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9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Rawltuan</a:t>
            </a:r>
            <a:r>
              <a:rPr lang="en-US" sz="3900" dirty="0"/>
              <a:t> </a:t>
            </a:r>
            <a:r>
              <a:rPr lang="en-US" sz="3900" dirty="0" err="1"/>
              <a:t>uktu</a:t>
            </a:r>
            <a:r>
              <a:rPr lang="en-US" sz="3900" dirty="0"/>
              <a:t> </a:t>
            </a:r>
            <a:r>
              <a:rPr lang="en-US" sz="3900" dirty="0" err="1"/>
              <a:t>Bawipa</a:t>
            </a:r>
            <a:r>
              <a:rPr lang="en-US" sz="3900" dirty="0"/>
              <a:t> a </a:t>
            </a:r>
            <a:r>
              <a:rPr lang="en-US" sz="3900" dirty="0" err="1"/>
              <a:t>ra</a:t>
            </a:r>
            <a:r>
              <a:rPr lang="en-US" sz="3900" dirty="0"/>
              <a:t> </a:t>
            </a:r>
            <a:r>
              <a:rPr lang="en-US" sz="3900" dirty="0" err="1"/>
              <a:t>deng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</a:t>
            </a:r>
            <a:r>
              <a:rPr lang="en-US" sz="3900" dirty="0" err="1"/>
              <a:t>Aan</a:t>
            </a:r>
            <a:r>
              <a:rPr lang="en-US" sz="3900" dirty="0"/>
              <a:t> </a:t>
            </a:r>
            <a:r>
              <a:rPr lang="en-US" sz="3900" dirty="0" err="1"/>
              <a:t>dawh</a:t>
            </a:r>
            <a:r>
              <a:rPr lang="en-US" sz="3900" dirty="0"/>
              <a:t> </a:t>
            </a:r>
            <a:r>
              <a:rPr lang="en-US" sz="3900" dirty="0" err="1"/>
              <a:t>hmaipanh</a:t>
            </a:r>
            <a:r>
              <a:rPr lang="en-US" sz="3900" dirty="0"/>
              <a:t> cu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Rawltuan</a:t>
            </a:r>
            <a:r>
              <a:rPr lang="en-US" sz="3900" dirty="0"/>
              <a:t> </a:t>
            </a:r>
            <a:r>
              <a:rPr lang="en-US" sz="3900" dirty="0" err="1"/>
              <a:t>uktu</a:t>
            </a:r>
            <a:r>
              <a:rPr lang="en-US" sz="3900" dirty="0"/>
              <a:t> </a:t>
            </a:r>
            <a:r>
              <a:rPr lang="en-US" sz="3900" dirty="0" err="1"/>
              <a:t>Bawipa</a:t>
            </a:r>
            <a:r>
              <a:rPr lang="en-US" sz="3900" dirty="0"/>
              <a:t> a </a:t>
            </a:r>
            <a:r>
              <a:rPr lang="en-US" sz="3900" dirty="0" err="1"/>
              <a:t>ra</a:t>
            </a:r>
            <a:r>
              <a:rPr lang="en-US" sz="3900" dirty="0"/>
              <a:t> </a:t>
            </a:r>
            <a:r>
              <a:rPr lang="en-US" sz="3900" dirty="0" err="1"/>
              <a:t>deng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</a:t>
            </a:r>
            <a:r>
              <a:rPr lang="en-US" sz="3900" dirty="0" err="1"/>
              <a:t>Rawltuan</a:t>
            </a:r>
            <a:r>
              <a:rPr lang="en-US" sz="3900" dirty="0"/>
              <a:t> </a:t>
            </a:r>
            <a:r>
              <a:rPr lang="en-US" sz="3900" dirty="0" err="1"/>
              <a:t>tu</a:t>
            </a:r>
            <a:r>
              <a:rPr lang="en-US" sz="3900" dirty="0"/>
              <a:t> a </a:t>
            </a:r>
            <a:r>
              <a:rPr lang="en-US" sz="3900" dirty="0" err="1"/>
              <a:t>pumh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9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29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364. JESUH CA NUN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F</a:t>
            </a:r>
          </a:p>
        </p:txBody>
      </p:sp>
    </p:spTree>
  </p:cSld>
  <p:clrMapOvr>
    <a:masterClrMapping/>
  </p:clrMapOvr>
</p:sld>
</file>

<file path=ppt/slides/slide29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A ding </a:t>
            </a:r>
            <a:r>
              <a:rPr lang="en-US" sz="3900" dirty="0" err="1"/>
              <a:t>nunnak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ca </a:t>
            </a:r>
            <a:r>
              <a:rPr lang="en-US" sz="3900" dirty="0" err="1"/>
              <a:t>ngeih</a:t>
            </a:r>
            <a:r>
              <a:rPr lang="en-US" sz="3900" dirty="0"/>
              <a:t> ka duh, Ka </a:t>
            </a:r>
            <a:r>
              <a:rPr lang="en-US" sz="3900" dirty="0" err="1"/>
              <a:t>tuah</a:t>
            </a:r>
            <a:r>
              <a:rPr lang="en-US" sz="3900" dirty="0"/>
              <a:t> kip amah </a:t>
            </a:r>
            <a:r>
              <a:rPr lang="en-US" sz="3900" dirty="0" err="1"/>
              <a:t>lunglawmter</a:t>
            </a:r>
            <a:r>
              <a:rPr lang="en-US" sz="3900" dirty="0"/>
              <a:t> </a:t>
            </a:r>
            <a:r>
              <a:rPr lang="en-US" sz="3900" dirty="0" err="1"/>
              <a:t>awkah</a:t>
            </a:r>
            <a:r>
              <a:rPr lang="en-US" sz="3900" dirty="0"/>
              <a:t>, </a:t>
            </a:r>
            <a:r>
              <a:rPr lang="en-US" sz="3900" dirty="0" err="1"/>
              <a:t>Lunglawm</a:t>
            </a:r>
            <a:r>
              <a:rPr lang="en-US" sz="3900" dirty="0"/>
              <a:t> </a:t>
            </a:r>
            <a:r>
              <a:rPr lang="en-US" sz="3900" dirty="0" err="1"/>
              <a:t>lungtha</a:t>
            </a:r>
            <a:r>
              <a:rPr lang="en-US" sz="3900" dirty="0"/>
              <a:t> he a sin </a:t>
            </a:r>
            <a:r>
              <a:rPr lang="en-US" sz="3900" dirty="0" err="1"/>
              <a:t>umnak</a:t>
            </a:r>
            <a:r>
              <a:rPr lang="en-US" sz="3900" dirty="0"/>
              <a:t> cu, </a:t>
            </a:r>
            <a:r>
              <a:rPr lang="en-US" sz="3900" dirty="0" err="1"/>
              <a:t>Khicu</a:t>
            </a:r>
            <a:r>
              <a:rPr lang="en-US" sz="3900" dirty="0"/>
              <a:t> </a:t>
            </a:r>
            <a:r>
              <a:rPr lang="en-US" sz="3900" dirty="0" err="1"/>
              <a:t>keimah</a:t>
            </a:r>
            <a:r>
              <a:rPr lang="en-US" sz="3900" dirty="0"/>
              <a:t> ca </a:t>
            </a:r>
            <a:r>
              <a:rPr lang="en-US" sz="3900" dirty="0" err="1"/>
              <a:t>thluachuah</a:t>
            </a:r>
            <a:r>
              <a:rPr lang="en-US" sz="3900" dirty="0"/>
              <a:t> lam a </a:t>
            </a:r>
            <a:r>
              <a:rPr lang="en-US" sz="3900" dirty="0" err="1"/>
              <a:t>si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9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Maw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Khamtu</a:t>
            </a:r>
            <a:r>
              <a:rPr lang="en-US" sz="3900" dirty="0"/>
              <a:t> </a:t>
            </a:r>
            <a:r>
              <a:rPr lang="en-US" sz="3900" dirty="0" err="1"/>
              <a:t>Bawipa,Ka</a:t>
            </a:r>
            <a:r>
              <a:rPr lang="en-US" sz="3900" dirty="0"/>
              <a:t> </a:t>
            </a:r>
            <a:r>
              <a:rPr lang="en-US" sz="3900" dirty="0" err="1"/>
              <a:t>pum</a:t>
            </a:r>
            <a:r>
              <a:rPr lang="en-US" sz="3900" dirty="0"/>
              <a:t> </a:t>
            </a:r>
            <a:r>
              <a:rPr lang="en-US" sz="3900" dirty="0" err="1"/>
              <a:t>nang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pek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Ka </a:t>
            </a:r>
            <a:r>
              <a:rPr lang="en-US" sz="3900" dirty="0" err="1"/>
              <a:t>sualnak</a:t>
            </a:r>
            <a:r>
              <a:rPr lang="en-US" sz="3900" dirty="0"/>
              <a:t> </a:t>
            </a:r>
            <a:r>
              <a:rPr lang="en-US" sz="3900" dirty="0" err="1"/>
              <a:t>thlah</a:t>
            </a:r>
            <a:r>
              <a:rPr lang="en-US" sz="3900" dirty="0"/>
              <a:t> </a:t>
            </a:r>
            <a:r>
              <a:rPr lang="en-US" sz="3900" dirty="0" err="1"/>
              <a:t>awk</a:t>
            </a:r>
            <a:r>
              <a:rPr lang="en-US" sz="3900" dirty="0"/>
              <a:t> </a:t>
            </a:r>
            <a:r>
              <a:rPr lang="en-US" sz="3900" dirty="0" err="1"/>
              <a:t>caah</a:t>
            </a:r>
            <a:r>
              <a:rPr lang="en-US" sz="3900" dirty="0"/>
              <a:t>, Na </a:t>
            </a:r>
            <a:r>
              <a:rPr lang="en-US" sz="3900" dirty="0" err="1"/>
              <a:t>pum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pek</a:t>
            </a:r>
            <a:r>
              <a:rPr lang="en-US" sz="3900" dirty="0"/>
              <a:t> </a:t>
            </a:r>
            <a:r>
              <a:rPr lang="en-US" sz="3900" dirty="0" err="1"/>
              <a:t>caah</a:t>
            </a:r>
            <a:r>
              <a:rPr lang="en-US" sz="3900" dirty="0"/>
              <a:t>; Nang </a:t>
            </a:r>
            <a:r>
              <a:rPr lang="en-US" sz="3900" dirty="0" err="1"/>
              <a:t>hlei</a:t>
            </a:r>
            <a:r>
              <a:rPr lang="en-US" sz="3900" dirty="0"/>
              <a:t> </a:t>
            </a:r>
            <a:r>
              <a:rPr lang="en-US" sz="3900" dirty="0" err="1"/>
              <a:t>Bawi</a:t>
            </a:r>
            <a:r>
              <a:rPr lang="en-US" sz="3900" dirty="0"/>
              <a:t> dang ka </a:t>
            </a:r>
            <a:r>
              <a:rPr lang="en-US" sz="3900" dirty="0" err="1"/>
              <a:t>ngei</a:t>
            </a:r>
            <a:r>
              <a:rPr lang="en-US" sz="3900" dirty="0"/>
              <a:t> lo, Ka lung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thutnak</a:t>
            </a:r>
            <a:r>
              <a:rPr lang="en-US" sz="3900" dirty="0"/>
              <a:t> ah; Ka </a:t>
            </a:r>
            <a:r>
              <a:rPr lang="en-US" sz="3900" dirty="0" err="1"/>
              <a:t>nunnak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pek</a:t>
            </a:r>
            <a:r>
              <a:rPr lang="en-US" sz="3900" dirty="0"/>
              <a:t>, hi </a:t>
            </a:r>
            <a:r>
              <a:rPr lang="en-US" sz="3900" dirty="0" err="1"/>
              <a:t>hnuah</a:t>
            </a:r>
            <a:r>
              <a:rPr lang="en-US" sz="3900" dirty="0"/>
              <a:t> Nang ca </a:t>
            </a:r>
            <a:r>
              <a:rPr lang="en-US" sz="3900" dirty="0" err="1"/>
              <a:t>lawng</a:t>
            </a:r>
            <a:r>
              <a:rPr lang="en-US" sz="3900" dirty="0"/>
              <a:t> ka </a:t>
            </a:r>
            <a:r>
              <a:rPr lang="en-US" sz="3900" dirty="0" err="1"/>
              <a:t>nung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endParaRPr lang="en-US" sz="3900" dirty="0"/>
          </a:p>
        </p:txBody>
      </p:sp>
    </p:spTree>
  </p:cSld>
  <p:clrMapOvr>
    <a:masterClrMapping/>
  </p:clrMapOvr>
</p:sld>
</file>

<file path=ppt/slides/slide29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Ka ca a </a:t>
            </a:r>
            <a:r>
              <a:rPr lang="en-US" sz="3900" dirty="0" err="1"/>
              <a:t>thi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ca nun ka duh, Ka </a:t>
            </a:r>
            <a:r>
              <a:rPr lang="en-US" sz="3900" dirty="0" err="1"/>
              <a:t>sual</a:t>
            </a:r>
            <a:r>
              <a:rPr lang="en-US" sz="3900" dirty="0"/>
              <a:t> </a:t>
            </a:r>
            <a:r>
              <a:rPr lang="en-US" sz="3900" dirty="0" err="1"/>
              <a:t>thang-chiatnak</a:t>
            </a:r>
            <a:r>
              <a:rPr lang="en-US" sz="3900" dirty="0"/>
              <a:t> </a:t>
            </a:r>
            <a:r>
              <a:rPr lang="en-US" sz="3900" dirty="0" err="1"/>
              <a:t>Kal-va-ry</a:t>
            </a:r>
            <a:r>
              <a:rPr lang="en-US" sz="3900" dirty="0"/>
              <a:t> ah a in, </a:t>
            </a:r>
            <a:r>
              <a:rPr lang="en-US" sz="3900" dirty="0" err="1"/>
              <a:t>Khi</a:t>
            </a:r>
            <a:r>
              <a:rPr lang="en-US" sz="3900" dirty="0"/>
              <a:t> bang </a:t>
            </a:r>
            <a:r>
              <a:rPr lang="en-US" sz="3900" dirty="0" err="1"/>
              <a:t>dawtnak</a:t>
            </a:r>
            <a:r>
              <a:rPr lang="en-US" sz="3900" dirty="0"/>
              <a:t> </a:t>
            </a:r>
            <a:r>
              <a:rPr lang="en-US" sz="3900" dirty="0" err="1"/>
              <a:t>ca'h</a:t>
            </a:r>
            <a:r>
              <a:rPr lang="en-US" sz="3900" dirty="0"/>
              <a:t> a </a:t>
            </a:r>
            <a:r>
              <a:rPr lang="en-US" sz="3900" dirty="0" err="1"/>
              <a:t>bia</a:t>
            </a:r>
            <a:r>
              <a:rPr lang="en-US" sz="3900" dirty="0"/>
              <a:t> ka </a:t>
            </a:r>
            <a:r>
              <a:rPr lang="en-US" sz="3900" dirty="0" err="1"/>
              <a:t>ngaih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A lam </a:t>
            </a:r>
            <a:r>
              <a:rPr lang="en-US" sz="3900" dirty="0" err="1"/>
              <a:t>zulh</a:t>
            </a:r>
            <a:r>
              <a:rPr lang="en-US" sz="3900" dirty="0"/>
              <a:t> in ka </a:t>
            </a:r>
            <a:r>
              <a:rPr lang="en-US" sz="3900" dirty="0" err="1"/>
              <a:t>zeizong</a:t>
            </a:r>
            <a:r>
              <a:rPr lang="en-US" sz="3900" dirty="0"/>
              <a:t> ka </a:t>
            </a:r>
            <a:r>
              <a:rPr lang="en-US" sz="3900" dirty="0" err="1"/>
              <a:t>pek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9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Maw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Khamtu</a:t>
            </a:r>
            <a:r>
              <a:rPr lang="en-US" sz="3900" dirty="0"/>
              <a:t> </a:t>
            </a:r>
            <a:r>
              <a:rPr lang="en-US" sz="3900" dirty="0" err="1"/>
              <a:t>Bawipa,Ka</a:t>
            </a:r>
            <a:r>
              <a:rPr lang="en-US" sz="3900" dirty="0"/>
              <a:t> </a:t>
            </a:r>
            <a:r>
              <a:rPr lang="en-US" sz="3900" dirty="0" err="1"/>
              <a:t>pum</a:t>
            </a:r>
            <a:r>
              <a:rPr lang="en-US" sz="3900" dirty="0"/>
              <a:t> </a:t>
            </a:r>
            <a:r>
              <a:rPr lang="en-US" sz="3900" dirty="0" err="1"/>
              <a:t>nang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pek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Ka </a:t>
            </a:r>
            <a:r>
              <a:rPr lang="en-US" sz="3900" dirty="0" err="1"/>
              <a:t>sualnak</a:t>
            </a:r>
            <a:r>
              <a:rPr lang="en-US" sz="3900" dirty="0"/>
              <a:t> </a:t>
            </a:r>
            <a:r>
              <a:rPr lang="en-US" sz="3900" dirty="0" err="1"/>
              <a:t>thlah</a:t>
            </a:r>
            <a:r>
              <a:rPr lang="en-US" sz="3900" dirty="0"/>
              <a:t> </a:t>
            </a:r>
            <a:r>
              <a:rPr lang="en-US" sz="3900" dirty="0" err="1"/>
              <a:t>awk</a:t>
            </a:r>
            <a:r>
              <a:rPr lang="en-US" sz="3900" dirty="0"/>
              <a:t> </a:t>
            </a:r>
            <a:r>
              <a:rPr lang="en-US" sz="3900" dirty="0" err="1"/>
              <a:t>caah</a:t>
            </a:r>
            <a:r>
              <a:rPr lang="en-US" sz="3900" dirty="0"/>
              <a:t>, Na </a:t>
            </a:r>
            <a:r>
              <a:rPr lang="en-US" sz="3900" dirty="0" err="1"/>
              <a:t>pum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pek</a:t>
            </a:r>
            <a:r>
              <a:rPr lang="en-US" sz="3900" dirty="0"/>
              <a:t> </a:t>
            </a:r>
            <a:r>
              <a:rPr lang="en-US" sz="3900" dirty="0" err="1"/>
              <a:t>caah</a:t>
            </a:r>
            <a:r>
              <a:rPr lang="en-US" sz="3900" dirty="0"/>
              <a:t>; Nang </a:t>
            </a:r>
            <a:r>
              <a:rPr lang="en-US" sz="3900" dirty="0" err="1"/>
              <a:t>hlei</a:t>
            </a:r>
            <a:r>
              <a:rPr lang="en-US" sz="3900" dirty="0"/>
              <a:t> </a:t>
            </a:r>
            <a:r>
              <a:rPr lang="en-US" sz="3900" dirty="0" err="1"/>
              <a:t>Bawi</a:t>
            </a:r>
            <a:r>
              <a:rPr lang="en-US" sz="3900" dirty="0"/>
              <a:t> dang ka </a:t>
            </a:r>
            <a:r>
              <a:rPr lang="en-US" sz="3900" dirty="0" err="1"/>
              <a:t>ngei</a:t>
            </a:r>
            <a:r>
              <a:rPr lang="en-US" sz="3900" dirty="0"/>
              <a:t> lo, Ka lung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thutnak</a:t>
            </a:r>
            <a:r>
              <a:rPr lang="en-US" sz="3900" dirty="0"/>
              <a:t> ah; Ka </a:t>
            </a:r>
            <a:r>
              <a:rPr lang="en-US" sz="3900" dirty="0" err="1"/>
              <a:t>nunnak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pek</a:t>
            </a:r>
            <a:r>
              <a:rPr lang="en-US" sz="3900" dirty="0"/>
              <a:t>, hi </a:t>
            </a:r>
            <a:r>
              <a:rPr lang="en-US" sz="3900" dirty="0" err="1"/>
              <a:t>hnuah</a:t>
            </a:r>
            <a:r>
              <a:rPr lang="en-US" sz="3900" dirty="0"/>
              <a:t> Nang ca </a:t>
            </a:r>
            <a:r>
              <a:rPr lang="en-US" sz="3900" dirty="0" err="1"/>
              <a:t>lawng</a:t>
            </a:r>
            <a:r>
              <a:rPr lang="en-US" sz="3900" dirty="0"/>
              <a:t> ka </a:t>
            </a:r>
            <a:r>
              <a:rPr lang="en-US" sz="3900" dirty="0" err="1"/>
              <a:t>nung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endParaRPr lang="en-US" sz="3900" dirty="0"/>
          </a:p>
        </p:txBody>
      </p:sp>
    </p:spTree>
  </p:cSld>
  <p:clrMapOvr>
    <a:masterClrMapping/>
  </p:clrMapOvr>
</p:sld>
</file>

<file path=ppt/slides/slide29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Khua</a:t>
            </a:r>
            <a:r>
              <a:rPr lang="en-US" sz="3900" dirty="0"/>
              <a:t> </a:t>
            </a:r>
            <a:r>
              <a:rPr lang="en-US" sz="3900" dirty="0" err="1"/>
              <a:t>zakip</a:t>
            </a:r>
            <a:r>
              <a:rPr lang="en-US" sz="3900" dirty="0"/>
              <a:t> ah </a:t>
            </a:r>
            <a:r>
              <a:rPr lang="en-US" sz="3900" dirty="0" err="1"/>
              <a:t>Jesuh</a:t>
            </a:r>
            <a:r>
              <a:rPr lang="en-US" sz="3900" dirty="0"/>
              <a:t> ca nun ka duh, A min </a:t>
            </a:r>
            <a:r>
              <a:rPr lang="en-US" sz="3900" dirty="0" err="1"/>
              <a:t>thiang</a:t>
            </a:r>
            <a:r>
              <a:rPr lang="en-US" sz="3900" dirty="0"/>
              <a:t> in </a:t>
            </a:r>
            <a:r>
              <a:rPr lang="en-US" sz="3900" dirty="0" err="1"/>
              <a:t>rian</a:t>
            </a:r>
            <a:r>
              <a:rPr lang="en-US" sz="3900" dirty="0"/>
              <a:t> kip </a:t>
            </a:r>
            <a:r>
              <a:rPr lang="en-US" sz="3900" dirty="0" err="1"/>
              <a:t>kha</a:t>
            </a:r>
            <a:r>
              <a:rPr lang="en-US" sz="3900" dirty="0"/>
              <a:t> ka </a:t>
            </a:r>
            <a:r>
              <a:rPr lang="en-US" sz="3900" dirty="0" err="1"/>
              <a:t>tuan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Temhnak</a:t>
            </a:r>
            <a:r>
              <a:rPr lang="en-US" sz="3900" dirty="0"/>
              <a:t> </a:t>
            </a:r>
            <a:r>
              <a:rPr lang="en-US" sz="3900" dirty="0" err="1"/>
              <a:t>ngaih-chiatnak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ka in </a:t>
            </a:r>
            <a:r>
              <a:rPr lang="en-US" sz="3900" dirty="0" err="1"/>
              <a:t>lai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, </a:t>
            </a:r>
            <a:r>
              <a:rPr lang="en-US" sz="3900" dirty="0" err="1"/>
              <a:t>Khi</a:t>
            </a:r>
            <a:r>
              <a:rPr lang="en-US" sz="3900" dirty="0"/>
              <a:t> cu </a:t>
            </a:r>
            <a:r>
              <a:rPr lang="en-US" sz="3900" dirty="0" err="1"/>
              <a:t>vailamtah</a:t>
            </a:r>
            <a:r>
              <a:rPr lang="en-US" sz="3900" dirty="0"/>
              <a:t> put ah ka </a:t>
            </a:r>
            <a:r>
              <a:rPr lang="en-US" sz="3900" dirty="0" err="1"/>
              <a:t>rel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9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Maw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Khamtu</a:t>
            </a:r>
            <a:r>
              <a:rPr lang="en-US" sz="3900" dirty="0"/>
              <a:t> </a:t>
            </a:r>
            <a:r>
              <a:rPr lang="en-US" sz="3900" dirty="0" err="1"/>
              <a:t>Bawipa,Ka</a:t>
            </a:r>
            <a:r>
              <a:rPr lang="en-US" sz="3900" dirty="0"/>
              <a:t> </a:t>
            </a:r>
            <a:r>
              <a:rPr lang="en-US" sz="3900" dirty="0" err="1"/>
              <a:t>pum</a:t>
            </a:r>
            <a:r>
              <a:rPr lang="en-US" sz="3900" dirty="0"/>
              <a:t> </a:t>
            </a:r>
            <a:r>
              <a:rPr lang="en-US" sz="3900" dirty="0" err="1"/>
              <a:t>nang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pek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Ka </a:t>
            </a:r>
            <a:r>
              <a:rPr lang="en-US" sz="3900" dirty="0" err="1"/>
              <a:t>sualnak</a:t>
            </a:r>
            <a:r>
              <a:rPr lang="en-US" sz="3900" dirty="0"/>
              <a:t> </a:t>
            </a:r>
            <a:r>
              <a:rPr lang="en-US" sz="3900" dirty="0" err="1"/>
              <a:t>thlah</a:t>
            </a:r>
            <a:r>
              <a:rPr lang="en-US" sz="3900" dirty="0"/>
              <a:t> </a:t>
            </a:r>
            <a:r>
              <a:rPr lang="en-US" sz="3900" dirty="0" err="1"/>
              <a:t>awk</a:t>
            </a:r>
            <a:r>
              <a:rPr lang="en-US" sz="3900" dirty="0"/>
              <a:t> </a:t>
            </a:r>
            <a:r>
              <a:rPr lang="en-US" sz="3900" dirty="0" err="1"/>
              <a:t>caah</a:t>
            </a:r>
            <a:r>
              <a:rPr lang="en-US" sz="3900" dirty="0"/>
              <a:t>, Na </a:t>
            </a:r>
            <a:r>
              <a:rPr lang="en-US" sz="3900" dirty="0" err="1"/>
              <a:t>pum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pek</a:t>
            </a:r>
            <a:r>
              <a:rPr lang="en-US" sz="3900" dirty="0"/>
              <a:t> </a:t>
            </a:r>
            <a:r>
              <a:rPr lang="en-US" sz="3900" dirty="0" err="1"/>
              <a:t>caah</a:t>
            </a:r>
            <a:r>
              <a:rPr lang="en-US" sz="3900" dirty="0"/>
              <a:t>; Nang </a:t>
            </a:r>
            <a:r>
              <a:rPr lang="en-US" sz="3900" dirty="0" err="1"/>
              <a:t>hlei</a:t>
            </a:r>
            <a:r>
              <a:rPr lang="en-US" sz="3900" dirty="0"/>
              <a:t> </a:t>
            </a:r>
            <a:r>
              <a:rPr lang="en-US" sz="3900" dirty="0" err="1"/>
              <a:t>Bawi</a:t>
            </a:r>
            <a:r>
              <a:rPr lang="en-US" sz="3900" dirty="0"/>
              <a:t> dang ka </a:t>
            </a:r>
            <a:r>
              <a:rPr lang="en-US" sz="3900" dirty="0" err="1"/>
              <a:t>ngei</a:t>
            </a:r>
            <a:r>
              <a:rPr lang="en-US" sz="3900" dirty="0"/>
              <a:t> lo, Ka lung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thutnak</a:t>
            </a:r>
            <a:r>
              <a:rPr lang="en-US" sz="3900" dirty="0"/>
              <a:t> ah; Ka </a:t>
            </a:r>
            <a:r>
              <a:rPr lang="en-US" sz="3900" dirty="0" err="1"/>
              <a:t>nunnak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pek</a:t>
            </a:r>
            <a:r>
              <a:rPr lang="en-US" sz="3900" dirty="0"/>
              <a:t>, hi </a:t>
            </a:r>
            <a:r>
              <a:rPr lang="en-US" sz="3900" dirty="0" err="1"/>
              <a:t>hnuah</a:t>
            </a:r>
            <a:r>
              <a:rPr lang="en-US" sz="3900" dirty="0"/>
              <a:t> Nang ca </a:t>
            </a:r>
            <a:r>
              <a:rPr lang="en-US" sz="3900" dirty="0" err="1"/>
              <a:t>lawng</a:t>
            </a:r>
            <a:r>
              <a:rPr lang="en-US" sz="3900" dirty="0"/>
              <a:t> ka </a:t>
            </a:r>
            <a:r>
              <a:rPr lang="en-US" sz="3900" dirty="0" err="1"/>
              <a:t>nung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endParaRPr lang="en-US" sz="3900" dirty="0"/>
          </a:p>
        </p:txBody>
      </p:sp>
    </p:spTree>
  </p:cSld>
  <p:clrMapOvr>
    <a:masterClrMapping/>
  </p:clrMapOvr>
</p:sld>
</file>

<file path=ppt/slides/slide29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</a:t>
            </a:r>
            <a:r>
              <a:rPr lang="en-US" sz="3900" dirty="0" err="1"/>
              <a:t>Vawlei</a:t>
            </a:r>
            <a:r>
              <a:rPr lang="en-US" sz="3900" dirty="0"/>
              <a:t> </a:t>
            </a:r>
            <a:r>
              <a:rPr lang="en-US" sz="3900" dirty="0" err="1"/>
              <a:t>caan</a:t>
            </a:r>
            <a:r>
              <a:rPr lang="en-US" sz="3900" dirty="0"/>
              <a:t> </a:t>
            </a:r>
            <a:r>
              <a:rPr lang="en-US" sz="3900" dirty="0" err="1"/>
              <a:t>chung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ca nun ka duh, A </a:t>
            </a:r>
            <a:r>
              <a:rPr lang="en-US" sz="3900" dirty="0" err="1"/>
              <a:t>nih-thlam</a:t>
            </a:r>
            <a:r>
              <a:rPr lang="en-US" sz="3900" dirty="0"/>
              <a:t> ka ca </a:t>
            </a:r>
            <a:r>
              <a:rPr lang="en-US" sz="3900" dirty="0" err="1"/>
              <a:t>hlawntha</a:t>
            </a:r>
            <a:r>
              <a:rPr lang="en-US" sz="3900" dirty="0"/>
              <a:t> </a:t>
            </a:r>
            <a:r>
              <a:rPr lang="en-US" sz="3900" dirty="0" err="1"/>
              <a:t>bik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, </a:t>
            </a:r>
            <a:r>
              <a:rPr lang="en-US" sz="3900" dirty="0" err="1"/>
              <a:t>Rethei</a:t>
            </a:r>
            <a:r>
              <a:rPr lang="en-US" sz="3900" dirty="0"/>
              <a:t> a </a:t>
            </a:r>
            <a:r>
              <a:rPr lang="en-US" sz="3900" dirty="0" err="1"/>
              <a:t>tlaumi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</a:t>
            </a:r>
            <a:r>
              <a:rPr lang="en-US" sz="3900" dirty="0" err="1"/>
              <a:t>kawl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, Amah sin </a:t>
            </a:r>
            <a:r>
              <a:rPr lang="en-US" sz="3900" dirty="0" err="1"/>
              <a:t>dinh</a:t>
            </a:r>
            <a:r>
              <a:rPr lang="en-US" sz="3900" dirty="0"/>
              <a:t> </a:t>
            </a:r>
            <a:r>
              <a:rPr lang="en-US" sz="3900" dirty="0" err="1"/>
              <a:t>awkah</a:t>
            </a:r>
            <a:r>
              <a:rPr lang="en-US" sz="3900" dirty="0"/>
              <a:t> a </a:t>
            </a:r>
            <a:r>
              <a:rPr lang="en-US" sz="3900" dirty="0" err="1"/>
              <a:t>ratpi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9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Maw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Khamtu</a:t>
            </a:r>
            <a:r>
              <a:rPr lang="en-US" sz="3900" dirty="0"/>
              <a:t> </a:t>
            </a:r>
            <a:r>
              <a:rPr lang="en-US" sz="3900" dirty="0" err="1"/>
              <a:t>Bawipa,Ka</a:t>
            </a:r>
            <a:r>
              <a:rPr lang="en-US" sz="3900" dirty="0"/>
              <a:t> </a:t>
            </a:r>
            <a:r>
              <a:rPr lang="en-US" sz="3900" dirty="0" err="1"/>
              <a:t>pum</a:t>
            </a:r>
            <a:r>
              <a:rPr lang="en-US" sz="3900" dirty="0"/>
              <a:t> </a:t>
            </a:r>
            <a:r>
              <a:rPr lang="en-US" sz="3900" dirty="0" err="1"/>
              <a:t>nang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pek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Ka </a:t>
            </a:r>
            <a:r>
              <a:rPr lang="en-US" sz="3900" dirty="0" err="1"/>
              <a:t>sualnak</a:t>
            </a:r>
            <a:r>
              <a:rPr lang="en-US" sz="3900" dirty="0"/>
              <a:t> </a:t>
            </a:r>
            <a:r>
              <a:rPr lang="en-US" sz="3900" dirty="0" err="1"/>
              <a:t>thlah</a:t>
            </a:r>
            <a:r>
              <a:rPr lang="en-US" sz="3900" dirty="0"/>
              <a:t> </a:t>
            </a:r>
            <a:r>
              <a:rPr lang="en-US" sz="3900" dirty="0" err="1"/>
              <a:t>awk</a:t>
            </a:r>
            <a:r>
              <a:rPr lang="en-US" sz="3900" dirty="0"/>
              <a:t> </a:t>
            </a:r>
            <a:r>
              <a:rPr lang="en-US" sz="3900" dirty="0" err="1"/>
              <a:t>caah</a:t>
            </a:r>
            <a:r>
              <a:rPr lang="en-US" sz="3900" dirty="0"/>
              <a:t>, Na </a:t>
            </a:r>
            <a:r>
              <a:rPr lang="en-US" sz="3900" dirty="0" err="1"/>
              <a:t>pum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pek</a:t>
            </a:r>
            <a:r>
              <a:rPr lang="en-US" sz="3900" dirty="0"/>
              <a:t> </a:t>
            </a:r>
            <a:r>
              <a:rPr lang="en-US" sz="3900" dirty="0" err="1"/>
              <a:t>caah</a:t>
            </a:r>
            <a:r>
              <a:rPr lang="en-US" sz="3900" dirty="0"/>
              <a:t>; Nang </a:t>
            </a:r>
            <a:r>
              <a:rPr lang="en-US" sz="3900" dirty="0" err="1"/>
              <a:t>hlei</a:t>
            </a:r>
            <a:r>
              <a:rPr lang="en-US" sz="3900" dirty="0"/>
              <a:t> </a:t>
            </a:r>
            <a:r>
              <a:rPr lang="en-US" sz="3900" dirty="0" err="1"/>
              <a:t>Bawi</a:t>
            </a:r>
            <a:r>
              <a:rPr lang="en-US" sz="3900" dirty="0"/>
              <a:t> dang ka </a:t>
            </a:r>
            <a:r>
              <a:rPr lang="en-US" sz="3900" dirty="0" err="1"/>
              <a:t>ngei</a:t>
            </a:r>
            <a:r>
              <a:rPr lang="en-US" sz="3900" dirty="0"/>
              <a:t> lo, Ka lung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thutnak</a:t>
            </a:r>
            <a:r>
              <a:rPr lang="en-US" sz="3900" dirty="0"/>
              <a:t> ah; Ka </a:t>
            </a:r>
            <a:r>
              <a:rPr lang="en-US" sz="3900" dirty="0" err="1"/>
              <a:t>nunnak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pek</a:t>
            </a:r>
            <a:r>
              <a:rPr lang="en-US" sz="3900" dirty="0"/>
              <a:t>, hi </a:t>
            </a:r>
            <a:r>
              <a:rPr lang="en-US" sz="3900" dirty="0" err="1"/>
              <a:t>hnuah</a:t>
            </a:r>
            <a:r>
              <a:rPr lang="en-US" sz="3900" dirty="0"/>
              <a:t> Nang ca </a:t>
            </a:r>
            <a:r>
              <a:rPr lang="en-US" sz="3900" dirty="0" err="1"/>
              <a:t>lawng</a:t>
            </a:r>
            <a:r>
              <a:rPr lang="en-US" sz="3900" dirty="0"/>
              <a:t> ka </a:t>
            </a:r>
            <a:r>
              <a:rPr lang="en-US" sz="3900" dirty="0" err="1"/>
              <a:t>nung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endParaRPr lang="en-US" sz="3900" dirty="0"/>
          </a:p>
        </p:txBody>
      </p:sp>
    </p:spTree>
  </p:cSld>
  <p:clrMapOvr>
    <a:masterClrMapping/>
  </p:clrMapOvr>
</p:sld>
</file>

<file path=ppt/slides/slide29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29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365. ZEIZONG VIALTE JESUH SINAH KA PEK LAI</a:t>
            </a:r>
          </a:p>
          <a:p>
            <a:r>
              <a:rPr lang="en-US" sz="3900" dirty="0" err="1"/>
              <a:t>Doh</a:t>
            </a:r>
            <a:r>
              <a:rPr lang="en-US" sz="3900" dirty="0"/>
              <a:t> is D</a:t>
            </a:r>
          </a:p>
        </p:txBody>
      </p:sp>
    </p:spTree>
  </p:cSld>
  <p:clrMapOvr>
    <a:masterClrMapping/>
  </p:clrMapOvr>
</p:sld>
</file>

<file path=ppt/slides/slide29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Zeizong</a:t>
            </a:r>
            <a:r>
              <a:rPr lang="en-US" sz="3900" dirty="0"/>
              <a:t> </a:t>
            </a:r>
            <a:r>
              <a:rPr lang="en-US" sz="3900" dirty="0" err="1"/>
              <a:t>hlawt</a:t>
            </a:r>
            <a:r>
              <a:rPr lang="en-US" sz="3900" dirty="0"/>
              <a:t> </a:t>
            </a:r>
            <a:r>
              <a:rPr lang="en-US" sz="3900" dirty="0" err="1"/>
              <a:t>tak</a:t>
            </a:r>
            <a:r>
              <a:rPr lang="en-US" sz="3900" dirty="0"/>
              <a:t> in ka </a:t>
            </a:r>
            <a:r>
              <a:rPr lang="en-US" sz="3900" dirty="0" err="1"/>
              <a:t>Khamhtu</a:t>
            </a:r>
            <a:r>
              <a:rPr lang="en-US" sz="3900" dirty="0"/>
              <a:t>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zulh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</a:t>
            </a:r>
            <a:r>
              <a:rPr lang="en-US" sz="3900" dirty="0" err="1"/>
              <a:t>ta</a:t>
            </a:r>
            <a:r>
              <a:rPr lang="en-US" sz="3900" dirty="0"/>
              <a:t>; Maw ka </a:t>
            </a:r>
            <a:r>
              <a:rPr lang="en-US" sz="3900" dirty="0" err="1"/>
              <a:t>Bawipa</a:t>
            </a:r>
            <a:r>
              <a:rPr lang="en-US" sz="3900" dirty="0"/>
              <a:t>, </a:t>
            </a:r>
            <a:r>
              <a:rPr lang="en-US" sz="3900" dirty="0" err="1"/>
              <a:t>nangmah</a:t>
            </a:r>
            <a:r>
              <a:rPr lang="en-US" sz="3900" dirty="0"/>
              <a:t> lei ah, Na lam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hmuhsak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9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Zeizong</a:t>
            </a:r>
            <a:r>
              <a:rPr lang="en-US" sz="3900" dirty="0"/>
              <a:t> </a:t>
            </a:r>
            <a:r>
              <a:rPr lang="en-US" sz="3900" dirty="0" err="1"/>
              <a:t>te</a:t>
            </a:r>
            <a:r>
              <a:rPr lang="en-US" sz="3900" dirty="0"/>
              <a:t> ka </a:t>
            </a:r>
            <a:r>
              <a:rPr lang="en-US" sz="3900" dirty="0" err="1"/>
              <a:t>pek</a:t>
            </a:r>
            <a:r>
              <a:rPr lang="en-US" sz="3900" dirty="0"/>
              <a:t>, </a:t>
            </a:r>
            <a:r>
              <a:rPr lang="en-US" sz="3900" dirty="0" err="1"/>
              <a:t>Zeizong</a:t>
            </a:r>
            <a:r>
              <a:rPr lang="en-US" sz="3900" dirty="0"/>
              <a:t> </a:t>
            </a:r>
            <a:r>
              <a:rPr lang="en-US" sz="3900" dirty="0" err="1"/>
              <a:t>te</a:t>
            </a:r>
            <a:r>
              <a:rPr lang="en-US" sz="3900" dirty="0"/>
              <a:t> ka </a:t>
            </a:r>
            <a:r>
              <a:rPr lang="en-US" sz="3900" dirty="0" err="1"/>
              <a:t>pek</a:t>
            </a:r>
            <a:r>
              <a:rPr lang="en-US" sz="3900" dirty="0"/>
              <a:t>, </a:t>
            </a:r>
            <a:r>
              <a:rPr lang="en-US" sz="3900" dirty="0" err="1"/>
              <a:t>Zeizong</a:t>
            </a:r>
            <a:r>
              <a:rPr lang="en-US" sz="3900" dirty="0"/>
              <a:t> </a:t>
            </a:r>
            <a:r>
              <a:rPr lang="en-US" sz="3900" dirty="0" err="1"/>
              <a:t>te</a:t>
            </a:r>
            <a:r>
              <a:rPr lang="en-US" sz="3900" dirty="0"/>
              <a:t>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kut</a:t>
            </a:r>
            <a:r>
              <a:rPr lang="en-US" sz="3900" dirty="0"/>
              <a:t> </a:t>
            </a:r>
            <a:r>
              <a:rPr lang="en-US" sz="3900" dirty="0" err="1"/>
              <a:t>chungah</a:t>
            </a:r>
            <a:r>
              <a:rPr lang="en-US" sz="3900" dirty="0"/>
              <a:t>, </a:t>
            </a:r>
            <a:r>
              <a:rPr lang="en-US" sz="3900" dirty="0" err="1"/>
              <a:t>Keimah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ka </a:t>
            </a:r>
            <a:r>
              <a:rPr lang="en-US" sz="3900" dirty="0" err="1"/>
              <a:t>pek</a:t>
            </a:r>
            <a:r>
              <a:rPr lang="en-US" sz="3900" dirty="0"/>
              <a:t> (</a:t>
            </a:r>
            <a:r>
              <a:rPr lang="en-US" sz="3900" dirty="0" err="1"/>
              <a:t>Zeizongte</a:t>
            </a:r>
            <a:r>
              <a:rPr lang="en-US" sz="3900" dirty="0"/>
              <a:t> ka </a:t>
            </a:r>
            <a:r>
              <a:rPr lang="en-US" sz="3900" dirty="0" err="1"/>
              <a:t>pek</a:t>
            </a:r>
            <a:r>
              <a:rPr lang="en-US" sz="3900" dirty="0"/>
              <a:t>)</a:t>
            </a:r>
          </a:p>
        </p:txBody>
      </p:sp>
    </p:spTree>
  </p:cSld>
  <p:clrMapOvr>
    <a:masterClrMapping/>
  </p:clrMapOvr>
</p:sld>
</file>

<file path=ppt/slides/slide29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Maw ka </a:t>
            </a:r>
            <a:r>
              <a:rPr lang="en-US" sz="3900" dirty="0" err="1"/>
              <a:t>Khamhtu</a:t>
            </a:r>
            <a:r>
              <a:rPr lang="en-US" sz="3900" dirty="0"/>
              <a:t> </a:t>
            </a:r>
            <a:r>
              <a:rPr lang="en-US" sz="3900" dirty="0" err="1"/>
              <a:t>Bawi</a:t>
            </a:r>
            <a:r>
              <a:rPr lang="en-US" sz="3900" dirty="0"/>
              <a:t>, </a:t>
            </a:r>
            <a:r>
              <a:rPr lang="en-US" sz="3900" dirty="0" err="1"/>
              <a:t>keimah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sinah</a:t>
            </a:r>
            <a:r>
              <a:rPr lang="en-US" sz="3900" dirty="0"/>
              <a:t> </a:t>
            </a:r>
            <a:r>
              <a:rPr lang="en-US" sz="3900" dirty="0" err="1"/>
              <a:t>naih</a:t>
            </a:r>
            <a:r>
              <a:rPr lang="en-US" sz="3900" dirty="0"/>
              <a:t> ka duh; </a:t>
            </a:r>
            <a:r>
              <a:rPr lang="en-US" sz="3900" dirty="0" err="1"/>
              <a:t>Ngaihchin</a:t>
            </a:r>
            <a:r>
              <a:rPr lang="en-US" sz="3900" dirty="0"/>
              <a:t> in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halnak</a:t>
            </a:r>
            <a:r>
              <a:rPr lang="en-US" sz="3900" dirty="0"/>
              <a:t> </a:t>
            </a:r>
            <a:r>
              <a:rPr lang="en-US" sz="3900" dirty="0" err="1"/>
              <a:t>bia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, </a:t>
            </a:r>
            <a:r>
              <a:rPr lang="en-US" sz="3900" dirty="0" err="1"/>
              <a:t>Ngai</a:t>
            </a:r>
            <a:r>
              <a:rPr lang="en-US" sz="3900" dirty="0"/>
              <a:t> law, ka </a:t>
            </a:r>
            <a:r>
              <a:rPr lang="en-US" sz="3900" dirty="0" err="1"/>
              <a:t>khamh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Bawipa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9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Zeizong</a:t>
            </a:r>
            <a:r>
              <a:rPr lang="en-US" sz="3900" dirty="0"/>
              <a:t> </a:t>
            </a:r>
            <a:r>
              <a:rPr lang="en-US" sz="3900" dirty="0" err="1"/>
              <a:t>te</a:t>
            </a:r>
            <a:r>
              <a:rPr lang="en-US" sz="3900" dirty="0"/>
              <a:t> ka </a:t>
            </a:r>
            <a:r>
              <a:rPr lang="en-US" sz="3900" dirty="0" err="1"/>
              <a:t>pek</a:t>
            </a:r>
            <a:r>
              <a:rPr lang="en-US" sz="3900" dirty="0"/>
              <a:t>, </a:t>
            </a:r>
            <a:r>
              <a:rPr lang="en-US" sz="3900" dirty="0" err="1"/>
              <a:t>Zeizong</a:t>
            </a:r>
            <a:r>
              <a:rPr lang="en-US" sz="3900" dirty="0"/>
              <a:t> </a:t>
            </a:r>
            <a:r>
              <a:rPr lang="en-US" sz="3900" dirty="0" err="1"/>
              <a:t>te</a:t>
            </a:r>
            <a:r>
              <a:rPr lang="en-US" sz="3900" dirty="0"/>
              <a:t> ka </a:t>
            </a:r>
            <a:r>
              <a:rPr lang="en-US" sz="3900" dirty="0" err="1"/>
              <a:t>pek</a:t>
            </a:r>
            <a:r>
              <a:rPr lang="en-US" sz="3900" dirty="0"/>
              <a:t>, </a:t>
            </a:r>
            <a:r>
              <a:rPr lang="en-US" sz="3900" dirty="0" err="1"/>
              <a:t>Zeizong</a:t>
            </a:r>
            <a:r>
              <a:rPr lang="en-US" sz="3900" dirty="0"/>
              <a:t> </a:t>
            </a:r>
            <a:r>
              <a:rPr lang="en-US" sz="3900" dirty="0" err="1"/>
              <a:t>te</a:t>
            </a:r>
            <a:r>
              <a:rPr lang="en-US" sz="3900" dirty="0"/>
              <a:t>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kut</a:t>
            </a:r>
            <a:r>
              <a:rPr lang="en-US" sz="3900" dirty="0"/>
              <a:t> </a:t>
            </a:r>
            <a:r>
              <a:rPr lang="en-US" sz="3900" dirty="0" err="1"/>
              <a:t>chungah</a:t>
            </a:r>
            <a:r>
              <a:rPr lang="en-US" sz="3900" dirty="0"/>
              <a:t>, </a:t>
            </a:r>
            <a:r>
              <a:rPr lang="en-US" sz="3900" dirty="0" err="1"/>
              <a:t>Keimah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ka </a:t>
            </a:r>
            <a:r>
              <a:rPr lang="en-US" sz="3900" dirty="0" err="1"/>
              <a:t>pek</a:t>
            </a:r>
            <a:r>
              <a:rPr lang="en-US" sz="3900" dirty="0"/>
              <a:t> (</a:t>
            </a:r>
            <a:r>
              <a:rPr lang="en-US" sz="3900" dirty="0" err="1"/>
              <a:t>Zeizongte</a:t>
            </a:r>
            <a:r>
              <a:rPr lang="en-US" sz="3900" dirty="0"/>
              <a:t> ka </a:t>
            </a:r>
            <a:r>
              <a:rPr lang="en-US" sz="3900" dirty="0" err="1"/>
              <a:t>pek</a:t>
            </a:r>
            <a:r>
              <a:rPr lang="en-US" sz="3900" dirty="0"/>
              <a:t>)</a:t>
            </a:r>
          </a:p>
        </p:txBody>
      </p:sp>
    </p:spTree>
  </p:cSld>
  <p:clrMapOvr>
    <a:masterClrMapping/>
  </p:clrMapOvr>
</p:sld>
</file>

<file path=ppt/slides/slide29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Maw a ka </a:t>
            </a:r>
            <a:r>
              <a:rPr lang="en-US" sz="3900" dirty="0" err="1"/>
              <a:t>Khamhtu</a:t>
            </a:r>
            <a:r>
              <a:rPr lang="en-US" sz="3900" dirty="0"/>
              <a:t>, </a:t>
            </a:r>
            <a:r>
              <a:rPr lang="en-US" sz="3900" dirty="0" err="1"/>
              <a:t>keimah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Vawlei</a:t>
            </a:r>
            <a:r>
              <a:rPr lang="en-US" sz="3900" dirty="0"/>
              <a:t> </a:t>
            </a:r>
            <a:r>
              <a:rPr lang="en-US" sz="3900" dirty="0" err="1"/>
              <a:t>lawmhnak</a:t>
            </a:r>
            <a:r>
              <a:rPr lang="en-US" sz="3900" dirty="0"/>
              <a:t> ka </a:t>
            </a:r>
            <a:r>
              <a:rPr lang="en-US" sz="3900" dirty="0" err="1"/>
              <a:t>chiahtak</a:t>
            </a:r>
            <a:r>
              <a:rPr lang="en-US" sz="3900" dirty="0"/>
              <a:t>; </a:t>
            </a:r>
            <a:r>
              <a:rPr lang="en-US" sz="3900" dirty="0" err="1"/>
              <a:t>Thiang</a:t>
            </a:r>
            <a:r>
              <a:rPr lang="en-US" sz="3900" dirty="0"/>
              <a:t> </a:t>
            </a:r>
            <a:r>
              <a:rPr lang="en-US" sz="3900" dirty="0" err="1"/>
              <a:t>Thlarau</a:t>
            </a:r>
            <a:r>
              <a:rPr lang="en-US" sz="3900" dirty="0"/>
              <a:t> in, maw ka </a:t>
            </a:r>
            <a:r>
              <a:rPr lang="en-US" sz="3900" dirty="0" err="1"/>
              <a:t>Bawipa</a:t>
            </a:r>
            <a:r>
              <a:rPr lang="en-US" sz="3900" dirty="0"/>
              <a:t>, Rung um </a:t>
            </a:r>
            <a:r>
              <a:rPr lang="en-US" sz="3900" dirty="0" err="1"/>
              <a:t>tuah</a:t>
            </a:r>
            <a:r>
              <a:rPr lang="en-US" sz="3900" dirty="0"/>
              <a:t> ka lung </a:t>
            </a:r>
            <a:r>
              <a:rPr lang="en-US" sz="3900" dirty="0" err="1"/>
              <a:t>chungah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9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Zeizong</a:t>
            </a:r>
            <a:r>
              <a:rPr lang="en-US" sz="3900" dirty="0"/>
              <a:t> </a:t>
            </a:r>
            <a:r>
              <a:rPr lang="en-US" sz="3900" dirty="0" err="1"/>
              <a:t>te</a:t>
            </a:r>
            <a:r>
              <a:rPr lang="en-US" sz="3900" dirty="0"/>
              <a:t> ka </a:t>
            </a:r>
            <a:r>
              <a:rPr lang="en-US" sz="3900" dirty="0" err="1"/>
              <a:t>pek</a:t>
            </a:r>
            <a:r>
              <a:rPr lang="en-US" sz="3900" dirty="0"/>
              <a:t>, </a:t>
            </a:r>
            <a:r>
              <a:rPr lang="en-US" sz="3900" dirty="0" err="1"/>
              <a:t>Zeizong</a:t>
            </a:r>
            <a:r>
              <a:rPr lang="en-US" sz="3900" dirty="0"/>
              <a:t> </a:t>
            </a:r>
            <a:r>
              <a:rPr lang="en-US" sz="3900" dirty="0" err="1"/>
              <a:t>te</a:t>
            </a:r>
            <a:r>
              <a:rPr lang="en-US" sz="3900" dirty="0"/>
              <a:t> ka </a:t>
            </a:r>
            <a:r>
              <a:rPr lang="en-US" sz="3900" dirty="0" err="1"/>
              <a:t>pek</a:t>
            </a:r>
            <a:r>
              <a:rPr lang="en-US" sz="3900" dirty="0"/>
              <a:t>, </a:t>
            </a:r>
            <a:r>
              <a:rPr lang="en-US" sz="3900" dirty="0" err="1"/>
              <a:t>Zeizong</a:t>
            </a:r>
            <a:r>
              <a:rPr lang="en-US" sz="3900" dirty="0"/>
              <a:t> </a:t>
            </a:r>
            <a:r>
              <a:rPr lang="en-US" sz="3900" dirty="0" err="1"/>
              <a:t>te</a:t>
            </a:r>
            <a:r>
              <a:rPr lang="en-US" sz="3900" dirty="0"/>
              <a:t>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kut</a:t>
            </a:r>
            <a:r>
              <a:rPr lang="en-US" sz="3900" dirty="0"/>
              <a:t> </a:t>
            </a:r>
            <a:r>
              <a:rPr lang="en-US" sz="3900" dirty="0" err="1"/>
              <a:t>chungah</a:t>
            </a:r>
            <a:r>
              <a:rPr lang="en-US" sz="3900" dirty="0"/>
              <a:t>, </a:t>
            </a:r>
            <a:r>
              <a:rPr lang="en-US" sz="3900" dirty="0" err="1"/>
              <a:t>Keimah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ka </a:t>
            </a:r>
            <a:r>
              <a:rPr lang="en-US" sz="3900" dirty="0" err="1"/>
              <a:t>pek</a:t>
            </a:r>
            <a:r>
              <a:rPr lang="en-US" sz="3900" dirty="0"/>
              <a:t> (</a:t>
            </a:r>
            <a:r>
              <a:rPr lang="en-US" sz="3900" dirty="0" err="1"/>
              <a:t>Zeizongte</a:t>
            </a:r>
            <a:r>
              <a:rPr lang="en-US" sz="3900" dirty="0"/>
              <a:t> ka </a:t>
            </a:r>
            <a:r>
              <a:rPr lang="en-US" sz="3900" dirty="0" err="1"/>
              <a:t>pek</a:t>
            </a:r>
            <a:r>
              <a:rPr lang="en-US" sz="3900" dirty="0"/>
              <a:t>)</a:t>
            </a:r>
          </a:p>
        </p:txBody>
      </p:sp>
    </p:spTree>
  </p:cSld>
  <p:clrMapOvr>
    <a:masterClrMapping/>
  </p:clrMapOvr>
</p:sld>
</file>

<file path=ppt/slides/slide29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Maw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Khamhtu</a:t>
            </a:r>
            <a:r>
              <a:rPr lang="en-US" sz="3900" dirty="0"/>
              <a:t> </a:t>
            </a:r>
            <a:r>
              <a:rPr lang="en-US" sz="3900" dirty="0" err="1"/>
              <a:t>Bawi</a:t>
            </a:r>
            <a:r>
              <a:rPr lang="en-US" sz="3900" dirty="0"/>
              <a:t>, </a:t>
            </a:r>
            <a:r>
              <a:rPr lang="en-US" sz="3900" dirty="0" err="1"/>
              <a:t>keimah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, </a:t>
            </a:r>
            <a:r>
              <a:rPr lang="en-US" sz="3900" dirty="0" err="1"/>
              <a:t>Khamhnak</a:t>
            </a:r>
            <a:r>
              <a:rPr lang="en-US" sz="3900" dirty="0"/>
              <a:t> </a:t>
            </a:r>
            <a:r>
              <a:rPr lang="en-US" sz="3900" dirty="0" err="1"/>
              <a:t>hla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ka </a:t>
            </a:r>
            <a:r>
              <a:rPr lang="en-US" sz="3900" dirty="0" err="1"/>
              <a:t>sak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Vancung</a:t>
            </a:r>
            <a:r>
              <a:rPr lang="en-US" sz="3900" dirty="0"/>
              <a:t> ram </a:t>
            </a:r>
            <a:r>
              <a:rPr lang="en-US" sz="3900" dirty="0" err="1"/>
              <a:t>tha</a:t>
            </a:r>
            <a:r>
              <a:rPr lang="en-US" sz="3900" dirty="0"/>
              <a:t> ka </a:t>
            </a:r>
            <a:r>
              <a:rPr lang="en-US" sz="3900" dirty="0" err="1"/>
              <a:t>phak</a:t>
            </a:r>
            <a:r>
              <a:rPr lang="en-US" sz="3900" dirty="0"/>
              <a:t> </a:t>
            </a:r>
            <a:r>
              <a:rPr lang="en-US" sz="3900" dirty="0" err="1"/>
              <a:t>hlan</a:t>
            </a:r>
            <a:r>
              <a:rPr lang="en-US" sz="3900" dirty="0"/>
              <a:t> </a:t>
            </a:r>
            <a:r>
              <a:rPr lang="en-US" sz="3900" dirty="0" err="1"/>
              <a:t>tiang</a:t>
            </a:r>
            <a:r>
              <a:rPr lang="en-US" sz="3900" dirty="0"/>
              <a:t>,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thawngin</a:t>
            </a:r>
            <a:r>
              <a:rPr lang="en-US" sz="3900" dirty="0"/>
              <a:t> </a:t>
            </a:r>
            <a:r>
              <a:rPr lang="en-US" sz="3900" dirty="0" err="1"/>
              <a:t>kaa</a:t>
            </a:r>
            <a:r>
              <a:rPr lang="en-US" sz="3900" dirty="0"/>
              <a:t> </a:t>
            </a:r>
            <a:r>
              <a:rPr lang="en-US" sz="3900" dirty="0" err="1"/>
              <a:t>lawm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9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Zeizong</a:t>
            </a:r>
            <a:r>
              <a:rPr lang="en-US" sz="3900" dirty="0"/>
              <a:t> </a:t>
            </a:r>
            <a:r>
              <a:rPr lang="en-US" sz="3900" dirty="0" err="1"/>
              <a:t>te</a:t>
            </a:r>
            <a:r>
              <a:rPr lang="en-US" sz="3900" dirty="0"/>
              <a:t> ka </a:t>
            </a:r>
            <a:r>
              <a:rPr lang="en-US" sz="3900" dirty="0" err="1"/>
              <a:t>pek</a:t>
            </a:r>
            <a:r>
              <a:rPr lang="en-US" sz="3900" dirty="0"/>
              <a:t>, </a:t>
            </a:r>
            <a:r>
              <a:rPr lang="en-US" sz="3900" dirty="0" err="1"/>
              <a:t>Zeizong</a:t>
            </a:r>
            <a:r>
              <a:rPr lang="en-US" sz="3900" dirty="0"/>
              <a:t> </a:t>
            </a:r>
            <a:r>
              <a:rPr lang="en-US" sz="3900" dirty="0" err="1"/>
              <a:t>te</a:t>
            </a:r>
            <a:r>
              <a:rPr lang="en-US" sz="3900" dirty="0"/>
              <a:t> ka </a:t>
            </a:r>
            <a:r>
              <a:rPr lang="en-US" sz="3900" dirty="0" err="1"/>
              <a:t>pek</a:t>
            </a:r>
            <a:r>
              <a:rPr lang="en-US" sz="3900" dirty="0"/>
              <a:t>, </a:t>
            </a:r>
            <a:r>
              <a:rPr lang="en-US" sz="3900" dirty="0" err="1"/>
              <a:t>Zeizong</a:t>
            </a:r>
            <a:r>
              <a:rPr lang="en-US" sz="3900" dirty="0"/>
              <a:t> </a:t>
            </a:r>
            <a:r>
              <a:rPr lang="en-US" sz="3900" dirty="0" err="1"/>
              <a:t>te</a:t>
            </a:r>
            <a:r>
              <a:rPr lang="en-US" sz="3900" dirty="0"/>
              <a:t>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kut</a:t>
            </a:r>
            <a:r>
              <a:rPr lang="en-US" sz="3900" dirty="0"/>
              <a:t> </a:t>
            </a:r>
            <a:r>
              <a:rPr lang="en-US" sz="3900" dirty="0" err="1"/>
              <a:t>chungah</a:t>
            </a:r>
            <a:r>
              <a:rPr lang="en-US" sz="3900" dirty="0"/>
              <a:t>, </a:t>
            </a:r>
            <a:r>
              <a:rPr lang="en-US" sz="3900" dirty="0" err="1"/>
              <a:t>Keimah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ka </a:t>
            </a:r>
            <a:r>
              <a:rPr lang="en-US" sz="3900" dirty="0" err="1"/>
              <a:t>pek</a:t>
            </a:r>
            <a:r>
              <a:rPr lang="en-US" sz="3900" dirty="0"/>
              <a:t> (</a:t>
            </a:r>
            <a:r>
              <a:rPr lang="en-US" sz="3900" dirty="0" err="1"/>
              <a:t>Zeizongte</a:t>
            </a:r>
            <a:r>
              <a:rPr lang="en-US" sz="3900" dirty="0"/>
              <a:t> ka </a:t>
            </a:r>
            <a:r>
              <a:rPr lang="en-US" sz="3900" dirty="0" err="1"/>
              <a:t>pek</a:t>
            </a:r>
            <a:r>
              <a:rPr lang="en-US" sz="3900" dirty="0"/>
              <a:t>)</a:t>
            </a:r>
          </a:p>
        </p:txBody>
      </p:sp>
    </p:spTree>
  </p:cSld>
  <p:clrMapOvr>
    <a:masterClrMapping/>
  </p:clrMapOvr>
</p:sld>
</file>

<file path=ppt/slides/slide29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29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366. NANGMAH KHA KAN HNGATCHAN</a:t>
            </a:r>
          </a:p>
          <a:p>
            <a:r>
              <a:rPr lang="en-US" sz="3900" dirty="0" err="1"/>
              <a:t>Doh</a:t>
            </a:r>
            <a:r>
              <a:rPr lang="en-US" sz="3900" dirty="0"/>
              <a:t> is </a:t>
            </a:r>
            <a:r>
              <a:rPr lang="en-US" sz="3900" dirty="0" err="1"/>
              <a:t>Eb</a:t>
            </a:r>
            <a:endParaRPr lang="en-US" sz="3900" dirty="0"/>
          </a:p>
        </p:txBody>
      </p:sp>
    </p:spTree>
  </p:cSld>
  <p:clrMapOvr>
    <a:masterClrMapping/>
  </p:clrMapOvr>
</p:sld>
</file>

<file path=ppt/slides/slide29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Ka lung in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hngatchan</a:t>
            </a:r>
            <a:r>
              <a:rPr lang="en-US" sz="3900" dirty="0"/>
              <a:t>, Nang </a:t>
            </a:r>
            <a:r>
              <a:rPr lang="en-US" sz="3900" dirty="0" err="1"/>
              <a:t>Kal-va-ry</a:t>
            </a:r>
            <a:r>
              <a:rPr lang="en-US" sz="3900" dirty="0"/>
              <a:t> </a:t>
            </a:r>
            <a:r>
              <a:rPr lang="en-US" sz="3900" dirty="0" err="1"/>
              <a:t>Tuufa</a:t>
            </a:r>
            <a:r>
              <a:rPr lang="en-US" sz="3900" dirty="0"/>
              <a:t>, </a:t>
            </a:r>
            <a:r>
              <a:rPr lang="en-US" sz="3900" dirty="0" err="1"/>
              <a:t>Khamhtu</a:t>
            </a:r>
            <a:r>
              <a:rPr lang="en-US" sz="3900" dirty="0"/>
              <a:t> </a:t>
            </a:r>
            <a:r>
              <a:rPr lang="en-US" sz="3900" dirty="0" err="1"/>
              <a:t>Pathian</a:t>
            </a:r>
            <a:r>
              <a:rPr lang="en-US" sz="3900" dirty="0"/>
              <a:t>, </a:t>
            </a:r>
            <a:r>
              <a:rPr lang="en-US" sz="3900" dirty="0" err="1"/>
              <a:t>Thla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ka cam </a:t>
            </a:r>
            <a:r>
              <a:rPr lang="en-US" sz="3900" dirty="0" err="1"/>
              <a:t>lioah</a:t>
            </a:r>
            <a:r>
              <a:rPr lang="en-US" sz="3900" dirty="0"/>
              <a:t>, Ka </a:t>
            </a:r>
            <a:r>
              <a:rPr lang="en-US" sz="3900" dirty="0" err="1"/>
              <a:t>sualnak</a:t>
            </a:r>
            <a:r>
              <a:rPr lang="en-US" sz="3900" dirty="0"/>
              <a:t> </a:t>
            </a:r>
            <a:r>
              <a:rPr lang="en-US" sz="3900" dirty="0" err="1"/>
              <a:t>va</a:t>
            </a:r>
            <a:r>
              <a:rPr lang="en-US" sz="3900" dirty="0"/>
              <a:t> </a:t>
            </a:r>
            <a:r>
              <a:rPr lang="en-US" sz="3900" dirty="0" err="1"/>
              <a:t>thlah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Nihin</a:t>
            </a:r>
            <a:r>
              <a:rPr lang="en-US" sz="3900" dirty="0"/>
              <a:t> in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fa</a:t>
            </a:r>
            <a:r>
              <a:rPr lang="en-US" sz="3900" dirty="0"/>
              <a:t>, ka </a:t>
            </a:r>
            <a:r>
              <a:rPr lang="en-US" sz="3900" dirty="0" err="1"/>
              <a:t>siter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9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Keimah</a:t>
            </a:r>
            <a:r>
              <a:rPr lang="en-US" sz="3900" dirty="0"/>
              <a:t> lung </a:t>
            </a:r>
            <a:r>
              <a:rPr lang="en-US" sz="3900" dirty="0" err="1"/>
              <a:t>zaang-nemnak</a:t>
            </a:r>
            <a:r>
              <a:rPr lang="en-US" sz="3900" dirty="0"/>
              <a:t>,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vel-ngeihnak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, A </a:t>
            </a:r>
            <a:r>
              <a:rPr lang="en-US" sz="3900" dirty="0" err="1"/>
              <a:t>fehter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Kei </a:t>
            </a:r>
            <a:r>
              <a:rPr lang="en-US" sz="3900" dirty="0" err="1"/>
              <a:t>ca'h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thih</a:t>
            </a:r>
            <a:r>
              <a:rPr lang="en-US" sz="3900" dirty="0"/>
              <a:t> </a:t>
            </a:r>
            <a:r>
              <a:rPr lang="en-US" sz="3900" dirty="0" err="1"/>
              <a:t>caah</a:t>
            </a:r>
            <a:r>
              <a:rPr lang="en-US" sz="3900" dirty="0"/>
              <a:t>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dawtnak</a:t>
            </a:r>
            <a:r>
              <a:rPr lang="en-US" sz="3900" dirty="0"/>
              <a:t> cu, A </a:t>
            </a:r>
            <a:r>
              <a:rPr lang="en-US" sz="3900" dirty="0" err="1"/>
              <a:t>mit</a:t>
            </a:r>
            <a:r>
              <a:rPr lang="en-US" sz="3900" dirty="0"/>
              <a:t> lo </a:t>
            </a:r>
            <a:r>
              <a:rPr lang="en-US" sz="3900" dirty="0" err="1"/>
              <a:t>mei</a:t>
            </a:r>
            <a:r>
              <a:rPr lang="en-US" sz="3900" dirty="0"/>
              <a:t> </a:t>
            </a:r>
            <a:r>
              <a:rPr lang="en-US" sz="3900" dirty="0" err="1"/>
              <a:t>bangin</a:t>
            </a:r>
            <a:r>
              <a:rPr lang="en-US" sz="3900" dirty="0"/>
              <a:t> </a:t>
            </a:r>
            <a:r>
              <a:rPr lang="en-US" sz="3900" dirty="0" err="1"/>
              <a:t>alh</a:t>
            </a:r>
            <a:r>
              <a:rPr lang="en-US" sz="3900" dirty="0"/>
              <a:t>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9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Khuamui</a:t>
            </a:r>
            <a:r>
              <a:rPr lang="en-US" sz="3900" dirty="0"/>
              <a:t> </a:t>
            </a:r>
            <a:r>
              <a:rPr lang="en-US" sz="3900" dirty="0" err="1"/>
              <a:t>lak</a:t>
            </a:r>
            <a:r>
              <a:rPr lang="en-US" sz="3900" dirty="0"/>
              <a:t> </a:t>
            </a:r>
            <a:r>
              <a:rPr lang="en-US" sz="3900" dirty="0" err="1"/>
              <a:t>khual</a:t>
            </a:r>
            <a:r>
              <a:rPr lang="en-US" sz="3900" dirty="0"/>
              <a:t> ka </a:t>
            </a:r>
            <a:r>
              <a:rPr lang="en-US" sz="3900" dirty="0" err="1"/>
              <a:t>tlawng</a:t>
            </a:r>
            <a:r>
              <a:rPr lang="en-US" sz="3900" dirty="0"/>
              <a:t>, </a:t>
            </a:r>
            <a:r>
              <a:rPr lang="en-US" sz="3900" dirty="0" err="1"/>
              <a:t>Ngaih-chiatnak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ka tong Ka </a:t>
            </a:r>
            <a:r>
              <a:rPr lang="en-US" sz="3900" dirty="0" err="1"/>
              <a:t>hruai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sawh</a:t>
            </a:r>
            <a:r>
              <a:rPr lang="en-US" sz="3900" dirty="0"/>
              <a:t>, </a:t>
            </a:r>
            <a:r>
              <a:rPr lang="en-US" sz="3900" dirty="0" err="1"/>
              <a:t>Khuamui</a:t>
            </a:r>
            <a:r>
              <a:rPr lang="en-US" sz="3900" dirty="0"/>
              <a:t> </a:t>
            </a:r>
            <a:r>
              <a:rPr lang="en-US" sz="3900" dirty="0" err="1"/>
              <a:t>va</a:t>
            </a:r>
            <a:r>
              <a:rPr lang="en-US" sz="3900" dirty="0"/>
              <a:t> </a:t>
            </a:r>
            <a:r>
              <a:rPr lang="en-US" sz="3900" dirty="0" err="1"/>
              <a:t>ceuter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Ka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ngamter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law;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sinin</a:t>
            </a:r>
            <a:r>
              <a:rPr lang="en-US" sz="3900" dirty="0"/>
              <a:t> ka Pa, Lam </a:t>
            </a:r>
            <a:r>
              <a:rPr lang="en-US" sz="3900" dirty="0" err="1"/>
              <a:t>tlau</a:t>
            </a:r>
            <a:r>
              <a:rPr lang="en-US" sz="3900" dirty="0"/>
              <a:t> </a:t>
            </a:r>
            <a:r>
              <a:rPr lang="en-US" sz="3900" dirty="0" err="1"/>
              <a:t>hlah</a:t>
            </a:r>
            <a:r>
              <a:rPr lang="en-US" sz="3900" dirty="0"/>
              <a:t> </a:t>
            </a:r>
            <a:r>
              <a:rPr lang="en-US" sz="3900" dirty="0" err="1"/>
              <a:t>ning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9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</a:t>
            </a:r>
            <a:r>
              <a:rPr lang="en-US" sz="3900" dirty="0" err="1"/>
              <a:t>Vawlei</a:t>
            </a:r>
            <a:r>
              <a:rPr lang="en-US" sz="3900" dirty="0"/>
              <a:t> nun </a:t>
            </a:r>
            <a:r>
              <a:rPr lang="en-US" sz="3900" dirty="0" err="1"/>
              <a:t>dongh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, </a:t>
            </a:r>
            <a:r>
              <a:rPr lang="en-US" sz="3900" dirty="0" err="1"/>
              <a:t>Thihnak</a:t>
            </a:r>
            <a:r>
              <a:rPr lang="en-US" sz="3900" dirty="0"/>
              <a:t> </a:t>
            </a:r>
            <a:r>
              <a:rPr lang="en-US" sz="3900" dirty="0" err="1"/>
              <a:t>tikik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cun</a:t>
            </a:r>
            <a:r>
              <a:rPr lang="en-US" sz="3900" dirty="0"/>
              <a:t> A ka </a:t>
            </a:r>
            <a:r>
              <a:rPr lang="en-US" sz="3900" dirty="0" err="1"/>
              <a:t>khuh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Cun</a:t>
            </a:r>
            <a:r>
              <a:rPr lang="en-US" sz="3900" dirty="0"/>
              <a:t> </a:t>
            </a:r>
            <a:r>
              <a:rPr lang="en-US" sz="3900" dirty="0" err="1"/>
              <a:t>dawtnak</a:t>
            </a:r>
            <a:r>
              <a:rPr lang="en-US" sz="3900" dirty="0"/>
              <a:t> in </a:t>
            </a:r>
            <a:r>
              <a:rPr lang="en-US" sz="3900" dirty="0" err="1"/>
              <a:t>Khamhbawi</a:t>
            </a:r>
            <a:r>
              <a:rPr lang="en-US" sz="3900" dirty="0"/>
              <a:t>, </a:t>
            </a:r>
            <a:r>
              <a:rPr lang="en-US" sz="3900" dirty="0" err="1"/>
              <a:t>Tihnak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 </a:t>
            </a:r>
            <a:r>
              <a:rPr lang="en-US" sz="3900" dirty="0" err="1"/>
              <a:t>hlo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Him </a:t>
            </a:r>
            <a:r>
              <a:rPr lang="en-US" sz="3900" dirty="0" err="1"/>
              <a:t>tein</a:t>
            </a:r>
            <a:r>
              <a:rPr lang="en-US" sz="3900" dirty="0"/>
              <a:t> ka </a:t>
            </a:r>
            <a:r>
              <a:rPr lang="en-US" sz="3900" dirty="0" err="1"/>
              <a:t>kaipi</a:t>
            </a:r>
            <a:r>
              <a:rPr lang="en-US" sz="3900" dirty="0"/>
              <a:t>,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sinah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9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29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de-DE" sz="3900" dirty="0"/>
              <a:t>367. THLARAU LO CHUNGAH VORH</a:t>
            </a:r>
          </a:p>
          <a:p>
            <a:endParaRPr lang="de-DE" sz="3900" dirty="0"/>
          </a:p>
          <a:p>
            <a:r>
              <a:rPr lang="de-DE" sz="3900" dirty="0"/>
              <a:t>Doh is Ab</a:t>
            </a:r>
            <a:endParaRPr lang="en-US" sz="3900" dirty="0"/>
          </a:p>
        </p:txBody>
      </p:sp>
    </p:spTree>
  </p:cSld>
  <p:clrMapOvr>
    <a:masterClrMapping/>
  </p:clrMapOvr>
</p:sld>
</file>

<file path=ppt/slides/slide29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Thlarau</a:t>
            </a:r>
            <a:r>
              <a:rPr lang="en-US" sz="3900" dirty="0"/>
              <a:t> lo </a:t>
            </a:r>
            <a:r>
              <a:rPr lang="en-US" sz="3900" dirty="0" err="1"/>
              <a:t>chungah</a:t>
            </a:r>
            <a:r>
              <a:rPr lang="en-US" sz="3900" dirty="0"/>
              <a:t> </a:t>
            </a:r>
            <a:r>
              <a:rPr lang="en-US" sz="3900" dirty="0" err="1"/>
              <a:t>vorh</a:t>
            </a:r>
            <a:r>
              <a:rPr lang="en-US" sz="3900" dirty="0"/>
              <a:t>, </a:t>
            </a:r>
            <a:r>
              <a:rPr lang="en-US" sz="3900" dirty="0" err="1"/>
              <a:t>Nifatin</a:t>
            </a:r>
            <a:r>
              <a:rPr lang="en-US" sz="3900" dirty="0"/>
              <a:t> </a:t>
            </a:r>
            <a:r>
              <a:rPr lang="en-US" sz="3900" dirty="0" err="1"/>
              <a:t>vorh</a:t>
            </a:r>
            <a:r>
              <a:rPr lang="en-US" sz="3900" dirty="0"/>
              <a:t> u, </a:t>
            </a:r>
            <a:r>
              <a:rPr lang="en-US" sz="3900" dirty="0" err="1"/>
              <a:t>Hmunkip</a:t>
            </a:r>
            <a:r>
              <a:rPr lang="en-US" sz="3900" dirty="0"/>
              <a:t> le </a:t>
            </a:r>
            <a:r>
              <a:rPr lang="en-US" sz="3900" dirty="0" err="1"/>
              <a:t>ramkip</a:t>
            </a:r>
            <a:r>
              <a:rPr lang="en-US" sz="3900" dirty="0"/>
              <a:t> ah </a:t>
            </a:r>
            <a:r>
              <a:rPr lang="en-US" sz="3900" dirty="0" err="1"/>
              <a:t>dawtnak</a:t>
            </a:r>
            <a:r>
              <a:rPr lang="en-US" sz="3900" dirty="0"/>
              <a:t> </a:t>
            </a:r>
            <a:r>
              <a:rPr lang="en-US" sz="3900" dirty="0" err="1"/>
              <a:t>thlaici</a:t>
            </a:r>
            <a:r>
              <a:rPr lang="en-US" sz="3900" dirty="0"/>
              <a:t> </a:t>
            </a:r>
            <a:r>
              <a:rPr lang="en-US" sz="3900" dirty="0" err="1"/>
              <a:t>vorh</a:t>
            </a:r>
            <a:r>
              <a:rPr lang="en-US" sz="3900" dirty="0"/>
              <a:t>, </a:t>
            </a:r>
            <a:r>
              <a:rPr lang="en-US" sz="3900" dirty="0" err="1"/>
              <a:t>Thlarau</a:t>
            </a:r>
            <a:r>
              <a:rPr lang="en-US" sz="3900" dirty="0"/>
              <a:t> </a:t>
            </a:r>
            <a:r>
              <a:rPr lang="en-US" sz="3900" dirty="0" err="1"/>
              <a:t>thiang</a:t>
            </a:r>
            <a:r>
              <a:rPr lang="en-US" sz="3900" dirty="0"/>
              <a:t> he </a:t>
            </a:r>
            <a:r>
              <a:rPr lang="en-US" sz="3900" dirty="0" err="1"/>
              <a:t>vorh</a:t>
            </a:r>
            <a:r>
              <a:rPr lang="en-US" sz="3900" dirty="0"/>
              <a:t> u,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zum</a:t>
            </a:r>
            <a:r>
              <a:rPr lang="en-US" sz="3900" dirty="0"/>
              <a:t> u, </a:t>
            </a:r>
            <a:r>
              <a:rPr lang="en-US" sz="3900" dirty="0" err="1"/>
              <a:t>Lunglawm</a:t>
            </a:r>
            <a:r>
              <a:rPr lang="en-US" sz="3900" dirty="0"/>
              <a:t> </a:t>
            </a:r>
            <a:r>
              <a:rPr lang="en-US" sz="3900" dirty="0" err="1"/>
              <a:t>tein</a:t>
            </a:r>
            <a:r>
              <a:rPr lang="en-US" sz="3900" dirty="0"/>
              <a:t> </a:t>
            </a:r>
            <a:r>
              <a:rPr lang="en-US" sz="3900" dirty="0" err="1"/>
              <a:t>tuan</a:t>
            </a:r>
            <a:r>
              <a:rPr lang="en-US" sz="3900" dirty="0"/>
              <a:t> u </a:t>
            </a:r>
            <a:r>
              <a:rPr lang="en-US" sz="3900" dirty="0" err="1"/>
              <a:t>laksawng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hmu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9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Hmai</a:t>
            </a:r>
            <a:r>
              <a:rPr lang="en-US" sz="3900" dirty="0"/>
              <a:t> (</a:t>
            </a:r>
            <a:r>
              <a:rPr lang="en-US" sz="3900" dirty="0" err="1"/>
              <a:t>Hmaipanh</a:t>
            </a:r>
            <a:r>
              <a:rPr lang="en-US" sz="3900" dirty="0"/>
              <a:t> in </a:t>
            </a:r>
            <a:r>
              <a:rPr lang="en-US" sz="3900" dirty="0" err="1"/>
              <a:t>vorh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u), </a:t>
            </a:r>
            <a:r>
              <a:rPr lang="en-US" sz="3900" dirty="0" err="1"/>
              <a:t>panh</a:t>
            </a:r>
            <a:r>
              <a:rPr lang="en-US" sz="3900" dirty="0"/>
              <a:t> in </a:t>
            </a:r>
            <a:r>
              <a:rPr lang="en-US" sz="3900" dirty="0" err="1"/>
              <a:t>vorh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u, (</a:t>
            </a:r>
            <a:r>
              <a:rPr lang="en-US" sz="3900" dirty="0" err="1"/>
              <a:t>Hmaipanh</a:t>
            </a:r>
            <a:r>
              <a:rPr lang="en-US" sz="3900" dirty="0"/>
              <a:t> in </a:t>
            </a:r>
            <a:r>
              <a:rPr lang="en-US" sz="3900" dirty="0" err="1"/>
              <a:t>vorh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u), Ni a </a:t>
            </a:r>
            <a:r>
              <a:rPr lang="en-US" sz="3900" dirty="0" err="1"/>
              <a:t>liam</a:t>
            </a:r>
            <a:r>
              <a:rPr lang="en-US" sz="3900" dirty="0"/>
              <a:t> </a:t>
            </a:r>
            <a:r>
              <a:rPr lang="en-US" sz="3900" dirty="0" err="1"/>
              <a:t>deng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(Ni a </a:t>
            </a:r>
            <a:r>
              <a:rPr lang="en-US" sz="3900" dirty="0" err="1"/>
              <a:t>liam</a:t>
            </a:r>
            <a:r>
              <a:rPr lang="en-US" sz="3900" dirty="0"/>
              <a:t> </a:t>
            </a:r>
            <a:r>
              <a:rPr lang="en-US" sz="3900" dirty="0" err="1"/>
              <a:t>deng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) </a:t>
            </a:r>
            <a:r>
              <a:rPr lang="en-US" sz="3900" dirty="0" err="1"/>
              <a:t>Zaangzel</a:t>
            </a:r>
            <a:r>
              <a:rPr lang="en-US" sz="3900" dirty="0"/>
              <a:t> loin </a:t>
            </a:r>
            <a:r>
              <a:rPr lang="en-US" sz="3900" dirty="0" err="1"/>
              <a:t>tuan</a:t>
            </a:r>
            <a:r>
              <a:rPr lang="en-US" sz="3900" dirty="0"/>
              <a:t> u, </a:t>
            </a:r>
            <a:r>
              <a:rPr lang="en-US" sz="3900" dirty="0" err="1"/>
              <a:t>Rian</a:t>
            </a:r>
            <a:r>
              <a:rPr lang="en-US" sz="3900" dirty="0"/>
              <a:t> </a:t>
            </a:r>
            <a:r>
              <a:rPr lang="en-US" sz="3900" dirty="0" err="1"/>
              <a:t>aa</a:t>
            </a:r>
            <a:r>
              <a:rPr lang="en-US" sz="3900" dirty="0"/>
              <a:t> </a:t>
            </a:r>
            <a:r>
              <a:rPr lang="en-US" sz="3900" dirty="0" err="1"/>
              <a:t>lim</a:t>
            </a:r>
            <a:r>
              <a:rPr lang="en-US" sz="3900" dirty="0"/>
              <a:t> </a:t>
            </a:r>
            <a:r>
              <a:rPr lang="en-US" sz="3900" dirty="0" err="1"/>
              <a:t>hlan</a:t>
            </a:r>
            <a:r>
              <a:rPr lang="en-US" sz="3900" dirty="0"/>
              <a:t> </a:t>
            </a:r>
            <a:r>
              <a:rPr lang="en-US" sz="3900" dirty="0" err="1"/>
              <a:t>tiang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9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Thlarau</a:t>
            </a:r>
            <a:r>
              <a:rPr lang="en-US" sz="3900" dirty="0"/>
              <a:t> lo </a:t>
            </a:r>
            <a:r>
              <a:rPr lang="en-US" sz="3900" dirty="0" err="1"/>
              <a:t>chungah</a:t>
            </a:r>
            <a:r>
              <a:rPr lang="en-US" sz="3900" dirty="0"/>
              <a:t> </a:t>
            </a:r>
            <a:r>
              <a:rPr lang="en-US" sz="3900" dirty="0" err="1"/>
              <a:t>vorh</a:t>
            </a:r>
            <a:r>
              <a:rPr lang="en-US" sz="3900" dirty="0"/>
              <a:t>, </a:t>
            </a:r>
            <a:r>
              <a:rPr lang="en-US" sz="3900" dirty="0" err="1"/>
              <a:t>Thlacam</a:t>
            </a:r>
            <a:r>
              <a:rPr lang="en-US" sz="3900" dirty="0"/>
              <a:t> </a:t>
            </a:r>
            <a:r>
              <a:rPr lang="en-US" sz="3900" dirty="0" err="1"/>
              <a:t>zungzal</a:t>
            </a:r>
            <a:r>
              <a:rPr lang="en-US" sz="3900" dirty="0"/>
              <a:t> u, Kan </a:t>
            </a:r>
            <a:r>
              <a:rPr lang="en-US" sz="3900" dirty="0" err="1"/>
              <a:t>thlaici</a:t>
            </a:r>
            <a:r>
              <a:rPr lang="en-US" sz="3900" dirty="0"/>
              <a:t> </a:t>
            </a:r>
            <a:r>
              <a:rPr lang="en-US" sz="3900" dirty="0" err="1"/>
              <a:t>vorhmi</a:t>
            </a:r>
            <a:r>
              <a:rPr lang="en-US" sz="3900" dirty="0"/>
              <a:t> </a:t>
            </a:r>
            <a:r>
              <a:rPr lang="en-US" sz="3900" dirty="0" err="1"/>
              <a:t>zong</a:t>
            </a:r>
            <a:r>
              <a:rPr lang="en-US" sz="3900" dirty="0"/>
              <a:t> an </a:t>
            </a:r>
            <a:r>
              <a:rPr lang="en-US" sz="3900" dirty="0" err="1"/>
              <a:t>kheu</a:t>
            </a:r>
            <a:r>
              <a:rPr lang="en-US" sz="3900" dirty="0"/>
              <a:t> </a:t>
            </a:r>
            <a:r>
              <a:rPr lang="en-US" sz="3900" dirty="0" err="1"/>
              <a:t>tuan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Ruah</a:t>
            </a:r>
            <a:r>
              <a:rPr lang="en-US" sz="3900" dirty="0"/>
              <a:t> </a:t>
            </a:r>
            <a:r>
              <a:rPr lang="en-US" sz="3900" dirty="0" err="1"/>
              <a:t>sur</a:t>
            </a:r>
            <a:r>
              <a:rPr lang="en-US" sz="3900" dirty="0"/>
              <a:t> </a:t>
            </a:r>
            <a:r>
              <a:rPr lang="en-US" sz="3900" dirty="0" err="1"/>
              <a:t>tertu</a:t>
            </a:r>
            <a:r>
              <a:rPr lang="en-US" sz="3900" dirty="0"/>
              <a:t> </a:t>
            </a:r>
            <a:r>
              <a:rPr lang="en-US" sz="3900" dirty="0" err="1"/>
              <a:t>Pathian</a:t>
            </a:r>
            <a:r>
              <a:rPr lang="en-US" sz="3900" dirty="0"/>
              <a:t>, </a:t>
            </a:r>
            <a:r>
              <a:rPr lang="en-US" sz="3900" dirty="0" err="1"/>
              <a:t>Zumh</a:t>
            </a:r>
            <a:r>
              <a:rPr lang="en-US" sz="3900" dirty="0"/>
              <a:t> </a:t>
            </a:r>
            <a:r>
              <a:rPr lang="en-US" sz="3900" dirty="0" err="1"/>
              <a:t>buin</a:t>
            </a:r>
            <a:r>
              <a:rPr lang="en-US" sz="3900" dirty="0"/>
              <a:t> </a:t>
            </a:r>
            <a:r>
              <a:rPr lang="en-US" sz="3900" dirty="0" err="1"/>
              <a:t>vorh</a:t>
            </a:r>
            <a:r>
              <a:rPr lang="en-US" sz="3900" dirty="0"/>
              <a:t> u, Zing </a:t>
            </a:r>
            <a:r>
              <a:rPr lang="en-US" sz="3900" dirty="0" err="1"/>
              <a:t>ciciai</a:t>
            </a:r>
            <a:r>
              <a:rPr lang="en-US" sz="3900" dirty="0"/>
              <a:t> </a:t>
            </a:r>
            <a:r>
              <a:rPr lang="en-US" sz="3900" dirty="0" err="1"/>
              <a:t>thlaikho</a:t>
            </a:r>
            <a:r>
              <a:rPr lang="en-US" sz="3900" dirty="0"/>
              <a:t> </a:t>
            </a:r>
            <a:r>
              <a:rPr lang="en-US" sz="3900" dirty="0" err="1"/>
              <a:t>dawh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zau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9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Hmai</a:t>
            </a:r>
            <a:r>
              <a:rPr lang="en-US" sz="3900" dirty="0"/>
              <a:t> (</a:t>
            </a:r>
            <a:r>
              <a:rPr lang="en-US" sz="3900" dirty="0" err="1"/>
              <a:t>Hmaipanh</a:t>
            </a:r>
            <a:r>
              <a:rPr lang="en-US" sz="3900" dirty="0"/>
              <a:t> in </a:t>
            </a:r>
            <a:r>
              <a:rPr lang="en-US" sz="3900" dirty="0" err="1"/>
              <a:t>vorh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u), </a:t>
            </a:r>
            <a:r>
              <a:rPr lang="en-US" sz="3900" dirty="0" err="1"/>
              <a:t>panh</a:t>
            </a:r>
            <a:r>
              <a:rPr lang="en-US" sz="3900" dirty="0"/>
              <a:t> in </a:t>
            </a:r>
            <a:r>
              <a:rPr lang="en-US" sz="3900" dirty="0" err="1"/>
              <a:t>vorh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u, (</a:t>
            </a:r>
            <a:r>
              <a:rPr lang="en-US" sz="3900" dirty="0" err="1"/>
              <a:t>Hmaipanh</a:t>
            </a:r>
            <a:r>
              <a:rPr lang="en-US" sz="3900" dirty="0"/>
              <a:t> in </a:t>
            </a:r>
            <a:r>
              <a:rPr lang="en-US" sz="3900" dirty="0" err="1"/>
              <a:t>vorh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u), Ni a </a:t>
            </a:r>
            <a:r>
              <a:rPr lang="en-US" sz="3900" dirty="0" err="1"/>
              <a:t>liam</a:t>
            </a:r>
            <a:r>
              <a:rPr lang="en-US" sz="3900" dirty="0"/>
              <a:t> </a:t>
            </a:r>
            <a:r>
              <a:rPr lang="en-US" sz="3900" dirty="0" err="1"/>
              <a:t>deng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(Ni a </a:t>
            </a:r>
            <a:r>
              <a:rPr lang="en-US" sz="3900" dirty="0" err="1"/>
              <a:t>liam</a:t>
            </a:r>
            <a:r>
              <a:rPr lang="en-US" sz="3900" dirty="0"/>
              <a:t> </a:t>
            </a:r>
            <a:r>
              <a:rPr lang="en-US" sz="3900" dirty="0" err="1"/>
              <a:t>deng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) </a:t>
            </a:r>
            <a:r>
              <a:rPr lang="en-US" sz="3900" dirty="0" err="1"/>
              <a:t>Zaangzel</a:t>
            </a:r>
            <a:r>
              <a:rPr lang="en-US" sz="3900" dirty="0"/>
              <a:t> loin </a:t>
            </a:r>
            <a:r>
              <a:rPr lang="en-US" sz="3900" dirty="0" err="1"/>
              <a:t>tuan</a:t>
            </a:r>
            <a:r>
              <a:rPr lang="en-US" sz="3900" dirty="0"/>
              <a:t> u, </a:t>
            </a:r>
            <a:r>
              <a:rPr lang="en-US" sz="3900" dirty="0" err="1"/>
              <a:t>Rian</a:t>
            </a:r>
            <a:r>
              <a:rPr lang="en-US" sz="3900" dirty="0"/>
              <a:t> </a:t>
            </a:r>
            <a:r>
              <a:rPr lang="en-US" sz="3900" dirty="0" err="1"/>
              <a:t>aa</a:t>
            </a:r>
            <a:r>
              <a:rPr lang="en-US" sz="3900" dirty="0"/>
              <a:t> </a:t>
            </a:r>
            <a:r>
              <a:rPr lang="en-US" sz="3900" dirty="0" err="1"/>
              <a:t>lim</a:t>
            </a:r>
            <a:r>
              <a:rPr lang="en-US" sz="3900" dirty="0"/>
              <a:t> </a:t>
            </a:r>
            <a:r>
              <a:rPr lang="en-US" sz="3900" dirty="0" err="1"/>
              <a:t>hlan</a:t>
            </a:r>
            <a:r>
              <a:rPr lang="en-US" sz="3900" dirty="0"/>
              <a:t> </a:t>
            </a:r>
            <a:r>
              <a:rPr lang="en-US" sz="3900" dirty="0" err="1"/>
              <a:t>tiang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9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Thlarau</a:t>
            </a:r>
            <a:r>
              <a:rPr lang="en-US" sz="3900" dirty="0"/>
              <a:t> lo </a:t>
            </a:r>
            <a:r>
              <a:rPr lang="en-US" sz="3900" dirty="0" err="1"/>
              <a:t>chungah</a:t>
            </a:r>
            <a:r>
              <a:rPr lang="en-US" sz="3900" dirty="0"/>
              <a:t> </a:t>
            </a:r>
            <a:r>
              <a:rPr lang="en-US" sz="3900" dirty="0" err="1"/>
              <a:t>vorh</a:t>
            </a:r>
            <a:r>
              <a:rPr lang="en-US" sz="3900" dirty="0"/>
              <a:t>, </a:t>
            </a:r>
            <a:r>
              <a:rPr lang="en-US" sz="3900" dirty="0" err="1"/>
              <a:t>Zumhnak</a:t>
            </a:r>
            <a:r>
              <a:rPr lang="en-US" sz="3900" dirty="0"/>
              <a:t> </a:t>
            </a:r>
            <a:r>
              <a:rPr lang="en-US" sz="3900" dirty="0" err="1"/>
              <a:t>tlawm</a:t>
            </a:r>
            <a:r>
              <a:rPr lang="en-US" sz="3900" dirty="0"/>
              <a:t> </a:t>
            </a:r>
            <a:r>
              <a:rPr lang="en-US" sz="3900" dirty="0" err="1"/>
              <a:t>hmanhseh</a:t>
            </a:r>
            <a:r>
              <a:rPr lang="en-US" sz="3900" dirty="0"/>
              <a:t>, </a:t>
            </a:r>
            <a:r>
              <a:rPr lang="en-US" sz="3900" dirty="0" err="1"/>
              <a:t>Mitthli</a:t>
            </a:r>
            <a:r>
              <a:rPr lang="en-US" sz="3900" dirty="0"/>
              <a:t> </a:t>
            </a:r>
            <a:r>
              <a:rPr lang="en-US" sz="3900" dirty="0" err="1"/>
              <a:t>tla</a:t>
            </a:r>
            <a:r>
              <a:rPr lang="en-US" sz="3900" dirty="0"/>
              <a:t> in </a:t>
            </a:r>
            <a:r>
              <a:rPr lang="en-US" sz="3900" dirty="0" err="1"/>
              <a:t>lungdernak</a:t>
            </a:r>
            <a:r>
              <a:rPr lang="en-US" sz="3900" dirty="0"/>
              <a:t> um </a:t>
            </a:r>
            <a:r>
              <a:rPr lang="en-US" sz="3900" dirty="0" err="1"/>
              <a:t>len</a:t>
            </a:r>
            <a:r>
              <a:rPr lang="en-US" sz="3900" dirty="0"/>
              <a:t> </a:t>
            </a:r>
            <a:r>
              <a:rPr lang="en-US" sz="3900" dirty="0" err="1"/>
              <a:t>hmanhseh</a:t>
            </a:r>
            <a:r>
              <a:rPr lang="en-US" sz="3900" dirty="0"/>
              <a:t>, Kan </a:t>
            </a:r>
            <a:r>
              <a:rPr lang="en-US" sz="3900" dirty="0" err="1"/>
              <a:t>rian</a:t>
            </a:r>
            <a:r>
              <a:rPr lang="en-US" sz="3900" dirty="0"/>
              <a:t> </a:t>
            </a:r>
            <a:r>
              <a:rPr lang="en-US" sz="3900" dirty="0" err="1"/>
              <a:t>aa</a:t>
            </a:r>
            <a:r>
              <a:rPr lang="en-US" sz="3900" dirty="0"/>
              <a:t> </a:t>
            </a:r>
            <a:r>
              <a:rPr lang="en-US" sz="3900" dirty="0" err="1"/>
              <a:t>lim</a:t>
            </a:r>
            <a:r>
              <a:rPr lang="en-US" sz="3900" dirty="0"/>
              <a:t> </a:t>
            </a:r>
            <a:r>
              <a:rPr lang="en-US" sz="3900" dirty="0" err="1"/>
              <a:t>hlan</a:t>
            </a:r>
            <a:r>
              <a:rPr lang="en-US" sz="3900" dirty="0"/>
              <a:t> </a:t>
            </a:r>
            <a:r>
              <a:rPr lang="en-US" sz="3900" dirty="0" err="1"/>
              <a:t>tiang</a:t>
            </a:r>
            <a:r>
              <a:rPr lang="en-US" sz="3900" dirty="0"/>
              <a:t>, </a:t>
            </a:r>
            <a:r>
              <a:rPr lang="en-US" sz="3900" dirty="0" err="1"/>
              <a:t>Vorh</a:t>
            </a:r>
            <a:r>
              <a:rPr lang="en-US" sz="3900" dirty="0"/>
              <a:t> than </a:t>
            </a:r>
            <a:r>
              <a:rPr lang="en-US" sz="3900" dirty="0" err="1"/>
              <a:t>len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u, </a:t>
            </a:r>
            <a:r>
              <a:rPr lang="en-US" sz="3900" dirty="0" err="1"/>
              <a:t>Zun</a:t>
            </a:r>
            <a:r>
              <a:rPr lang="en-US" sz="3900" dirty="0"/>
              <a:t> </a:t>
            </a:r>
            <a:r>
              <a:rPr lang="en-US" sz="3900" dirty="0" err="1"/>
              <a:t>caan</a:t>
            </a:r>
            <a:r>
              <a:rPr lang="en-US" sz="3900" dirty="0"/>
              <a:t> a </a:t>
            </a:r>
            <a:r>
              <a:rPr lang="en-US" sz="3900" dirty="0" err="1"/>
              <a:t>phanh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 </a:t>
            </a:r>
            <a:r>
              <a:rPr lang="en-US" sz="3900" dirty="0" err="1"/>
              <a:t>lawmhnak</a:t>
            </a:r>
            <a:r>
              <a:rPr lang="en-US" sz="3900" dirty="0"/>
              <a:t> a </a:t>
            </a:r>
            <a:r>
              <a:rPr lang="en-US" sz="3900" dirty="0" err="1"/>
              <a:t>hmun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9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Hmai</a:t>
            </a:r>
            <a:r>
              <a:rPr lang="en-US" sz="3900" dirty="0"/>
              <a:t> (</a:t>
            </a:r>
            <a:r>
              <a:rPr lang="en-US" sz="3900" dirty="0" err="1"/>
              <a:t>Hmaipanh</a:t>
            </a:r>
            <a:r>
              <a:rPr lang="en-US" sz="3900" dirty="0"/>
              <a:t> in </a:t>
            </a:r>
            <a:r>
              <a:rPr lang="en-US" sz="3900" dirty="0" err="1"/>
              <a:t>vorh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u), </a:t>
            </a:r>
            <a:r>
              <a:rPr lang="en-US" sz="3900" dirty="0" err="1"/>
              <a:t>panh</a:t>
            </a:r>
            <a:r>
              <a:rPr lang="en-US" sz="3900" dirty="0"/>
              <a:t> in </a:t>
            </a:r>
            <a:r>
              <a:rPr lang="en-US" sz="3900" dirty="0" err="1"/>
              <a:t>vorh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u, (</a:t>
            </a:r>
            <a:r>
              <a:rPr lang="en-US" sz="3900" dirty="0" err="1"/>
              <a:t>Hmaipanh</a:t>
            </a:r>
            <a:r>
              <a:rPr lang="en-US" sz="3900" dirty="0"/>
              <a:t> in </a:t>
            </a:r>
            <a:r>
              <a:rPr lang="en-US" sz="3900" dirty="0" err="1"/>
              <a:t>vorh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u), Ni a </a:t>
            </a:r>
            <a:r>
              <a:rPr lang="en-US" sz="3900" dirty="0" err="1"/>
              <a:t>liam</a:t>
            </a:r>
            <a:r>
              <a:rPr lang="en-US" sz="3900" dirty="0"/>
              <a:t> </a:t>
            </a:r>
            <a:r>
              <a:rPr lang="en-US" sz="3900" dirty="0" err="1"/>
              <a:t>deng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(Ni a </a:t>
            </a:r>
            <a:r>
              <a:rPr lang="en-US" sz="3900" dirty="0" err="1"/>
              <a:t>liam</a:t>
            </a:r>
            <a:r>
              <a:rPr lang="en-US" sz="3900" dirty="0"/>
              <a:t> </a:t>
            </a:r>
            <a:r>
              <a:rPr lang="en-US" sz="3900" dirty="0" err="1"/>
              <a:t>deng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) </a:t>
            </a:r>
            <a:r>
              <a:rPr lang="en-US" sz="3900" dirty="0" err="1"/>
              <a:t>Zaangzel</a:t>
            </a:r>
            <a:r>
              <a:rPr lang="en-US" sz="3900" dirty="0"/>
              <a:t> loin </a:t>
            </a:r>
            <a:r>
              <a:rPr lang="en-US" sz="3900" dirty="0" err="1"/>
              <a:t>tuan</a:t>
            </a:r>
            <a:r>
              <a:rPr lang="en-US" sz="3900" dirty="0"/>
              <a:t> u, </a:t>
            </a:r>
            <a:r>
              <a:rPr lang="en-US" sz="3900" dirty="0" err="1"/>
              <a:t>Rian</a:t>
            </a:r>
            <a:r>
              <a:rPr lang="en-US" sz="3900" dirty="0"/>
              <a:t> </a:t>
            </a:r>
            <a:r>
              <a:rPr lang="en-US" sz="3900" dirty="0" err="1"/>
              <a:t>aa</a:t>
            </a:r>
            <a:r>
              <a:rPr lang="en-US" sz="3900" dirty="0"/>
              <a:t> </a:t>
            </a:r>
            <a:r>
              <a:rPr lang="en-US" sz="3900" dirty="0" err="1"/>
              <a:t>lim</a:t>
            </a:r>
            <a:r>
              <a:rPr lang="en-US" sz="3900" dirty="0"/>
              <a:t> </a:t>
            </a:r>
            <a:r>
              <a:rPr lang="en-US" sz="3900" dirty="0" err="1"/>
              <a:t>hlan</a:t>
            </a:r>
            <a:r>
              <a:rPr lang="en-US" sz="3900" dirty="0"/>
              <a:t> </a:t>
            </a:r>
            <a:r>
              <a:rPr lang="en-US" sz="3900" dirty="0" err="1"/>
              <a:t>tiang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9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29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pl-PL" sz="3900" dirty="0"/>
              <a:t>368. NA UM TAM PIIN RAK PU</a:t>
            </a:r>
          </a:p>
          <a:p>
            <a:endParaRPr lang="en-US" sz="3900" dirty="0"/>
          </a:p>
          <a:p>
            <a:r>
              <a:rPr lang="pl-PL" sz="3900" dirty="0"/>
              <a:t>Doh is Eb</a:t>
            </a:r>
            <a:endParaRPr lang="en-US" sz="3900" dirty="0"/>
          </a:p>
        </p:txBody>
      </p:sp>
    </p:spTree>
  </p:cSld>
  <p:clrMapOvr>
    <a:masterClrMapping/>
  </p:clrMapOvr>
</p:sld>
</file>

<file path=ppt/slides/slide29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thlua-chuahnak</a:t>
            </a:r>
            <a:r>
              <a:rPr lang="en-US" sz="3900" dirty="0"/>
              <a:t> </a:t>
            </a:r>
            <a:r>
              <a:rPr lang="en-US" sz="3900" dirty="0" err="1"/>
              <a:t>tling</a:t>
            </a:r>
            <a:r>
              <a:rPr lang="en-US" sz="3900" dirty="0"/>
              <a:t> </a:t>
            </a:r>
            <a:r>
              <a:rPr lang="en-US" sz="3900" dirty="0" err="1"/>
              <a:t>tein</a:t>
            </a:r>
            <a:r>
              <a:rPr lang="en-US" sz="3900" dirty="0"/>
              <a:t>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awkah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lungthin</a:t>
            </a:r>
            <a:r>
              <a:rPr lang="en-US" sz="3900" dirty="0"/>
              <a:t> le, </a:t>
            </a:r>
            <a:r>
              <a:rPr lang="en-US" sz="3900" dirty="0" err="1"/>
              <a:t>Nunnak</a:t>
            </a:r>
            <a:r>
              <a:rPr lang="en-US" sz="3900" dirty="0"/>
              <a:t> he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kawl</a:t>
            </a:r>
            <a:r>
              <a:rPr lang="en-US" sz="3900" dirty="0"/>
              <a:t> </a:t>
            </a:r>
            <a:r>
              <a:rPr lang="en-US" sz="3900" dirty="0" err="1"/>
              <a:t>tawn</a:t>
            </a:r>
            <a:r>
              <a:rPr lang="en-US" sz="3900" dirty="0"/>
              <a:t> maw? Na Pa </a:t>
            </a:r>
            <a:r>
              <a:rPr lang="en-US" sz="3900" dirty="0" err="1"/>
              <a:t>biakamnak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hal</a:t>
            </a:r>
            <a:r>
              <a:rPr lang="en-US" sz="3900" dirty="0"/>
              <a:t> law a </a:t>
            </a:r>
            <a:r>
              <a:rPr lang="en-US" sz="3900" dirty="0" err="1"/>
              <a:t>bia</a:t>
            </a:r>
            <a:r>
              <a:rPr lang="en-US" sz="3900" dirty="0"/>
              <a:t> </a:t>
            </a:r>
            <a:r>
              <a:rPr lang="en-US" sz="3900" dirty="0" err="1"/>
              <a:t>bantukin</a:t>
            </a:r>
            <a:r>
              <a:rPr lang="en-US" sz="3900" dirty="0"/>
              <a:t> </a:t>
            </a:r>
            <a:r>
              <a:rPr lang="en-US" sz="3900" dirty="0" err="1"/>
              <a:t>ra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Thluachuah</a:t>
            </a:r>
            <a:r>
              <a:rPr lang="en-US" sz="3900" dirty="0"/>
              <a:t> </a:t>
            </a:r>
            <a:r>
              <a:rPr lang="en-US" sz="3900" dirty="0" err="1"/>
              <a:t>nak</a:t>
            </a:r>
            <a:r>
              <a:rPr lang="en-US" sz="3900" dirty="0"/>
              <a:t> </a:t>
            </a:r>
            <a:r>
              <a:rPr lang="en-US" sz="3900" dirty="0" err="1"/>
              <a:t>lampi</a:t>
            </a:r>
            <a:r>
              <a:rPr lang="en-US" sz="3900" dirty="0"/>
              <a:t> </a:t>
            </a:r>
            <a:r>
              <a:rPr lang="en-US" sz="3900" dirty="0" err="1"/>
              <a:t>chungah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29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99818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600" dirty="0"/>
              <a:t>CHO: Na </a:t>
            </a:r>
            <a:r>
              <a:rPr lang="en-US" sz="3600" dirty="0" err="1"/>
              <a:t>lungthin</a:t>
            </a:r>
            <a:r>
              <a:rPr lang="en-US" sz="3600" dirty="0"/>
              <a:t> (Na </a:t>
            </a:r>
            <a:r>
              <a:rPr lang="en-US" sz="3600" dirty="0" err="1"/>
              <a:t>lungthin</a:t>
            </a:r>
            <a:r>
              <a:rPr lang="en-US" sz="3600" dirty="0"/>
              <a:t> cu) cu </a:t>
            </a:r>
            <a:r>
              <a:rPr lang="en-US" sz="3600" dirty="0" err="1"/>
              <a:t>liam</a:t>
            </a:r>
            <a:r>
              <a:rPr lang="en-US" sz="3600" dirty="0"/>
              <a:t> </a:t>
            </a:r>
            <a:r>
              <a:rPr lang="en-US" sz="3600" dirty="0" err="1"/>
              <a:t>thluahmah</a:t>
            </a:r>
            <a:r>
              <a:rPr lang="en-US" sz="3600" dirty="0"/>
              <a:t> in a </a:t>
            </a:r>
            <a:r>
              <a:rPr lang="en-US" sz="3600" dirty="0" err="1"/>
              <a:t>khahter</a:t>
            </a:r>
            <a:r>
              <a:rPr lang="en-US" sz="3600" dirty="0"/>
              <a:t> </a:t>
            </a:r>
            <a:r>
              <a:rPr lang="en-US" sz="3600" dirty="0" err="1"/>
              <a:t>lai</a:t>
            </a:r>
            <a:r>
              <a:rPr lang="en-US" sz="3600" dirty="0"/>
              <a:t>, (a </a:t>
            </a:r>
            <a:r>
              <a:rPr lang="en-US" sz="3600" dirty="0" err="1"/>
              <a:t>khah</a:t>
            </a:r>
            <a:r>
              <a:rPr lang="en-US" sz="3600" dirty="0"/>
              <a:t> a </a:t>
            </a:r>
            <a:r>
              <a:rPr lang="en-US" sz="3600" dirty="0" err="1"/>
              <a:t>liamter</a:t>
            </a:r>
            <a:r>
              <a:rPr lang="en-US" sz="3600" dirty="0"/>
              <a:t> </a:t>
            </a:r>
            <a:r>
              <a:rPr lang="en-US" sz="3600" dirty="0" err="1"/>
              <a:t>lai</a:t>
            </a:r>
            <a:r>
              <a:rPr lang="en-US" sz="3600" dirty="0"/>
              <a:t>) </a:t>
            </a:r>
            <a:r>
              <a:rPr lang="en-US" sz="3600" dirty="0" err="1"/>
              <a:t>Bawipa</a:t>
            </a:r>
            <a:r>
              <a:rPr lang="en-US" sz="3600" dirty="0"/>
              <a:t> </a:t>
            </a:r>
            <a:r>
              <a:rPr lang="en-US" sz="3600" dirty="0" err="1"/>
              <a:t>nih</a:t>
            </a:r>
            <a:r>
              <a:rPr lang="en-US" sz="3600" dirty="0"/>
              <a:t> an </a:t>
            </a:r>
            <a:r>
              <a:rPr lang="en-US" sz="3600" dirty="0" err="1"/>
              <a:t>fial</a:t>
            </a:r>
            <a:r>
              <a:rPr lang="en-US" sz="3600" dirty="0"/>
              <a:t> </a:t>
            </a:r>
            <a:r>
              <a:rPr lang="en-US" sz="3600" dirty="0" err="1"/>
              <a:t>bangin</a:t>
            </a:r>
            <a:r>
              <a:rPr lang="en-US" sz="3600" dirty="0"/>
              <a:t>, "Na um </a:t>
            </a:r>
            <a:r>
              <a:rPr lang="en-US" sz="3600" dirty="0" err="1"/>
              <a:t>vialte</a:t>
            </a:r>
            <a:r>
              <a:rPr lang="en-US" sz="3600" dirty="0"/>
              <a:t> </a:t>
            </a:r>
            <a:r>
              <a:rPr lang="en-US" sz="3600" dirty="0" err="1"/>
              <a:t>rak</a:t>
            </a:r>
            <a:r>
              <a:rPr lang="en-US" sz="3600" dirty="0"/>
              <a:t> </a:t>
            </a:r>
            <a:r>
              <a:rPr lang="en-US" sz="3600" dirty="0" err="1"/>
              <a:t>pu</a:t>
            </a:r>
            <a:r>
              <a:rPr lang="en-US" sz="3600" dirty="0"/>
              <a:t> </a:t>
            </a:r>
            <a:r>
              <a:rPr lang="en-US" sz="3600" dirty="0" err="1"/>
              <a:t>hna</a:t>
            </a:r>
            <a:r>
              <a:rPr lang="en-US" sz="3600" dirty="0"/>
              <a:t>," Na </a:t>
            </a:r>
            <a:r>
              <a:rPr lang="en-US" sz="3600" dirty="0" err="1"/>
              <a:t>lungthin</a:t>
            </a:r>
            <a:r>
              <a:rPr lang="en-US" sz="3600" dirty="0"/>
              <a:t> cu (Na </a:t>
            </a:r>
            <a:r>
              <a:rPr lang="en-US" sz="3600" dirty="0" err="1"/>
              <a:t>lungthin</a:t>
            </a:r>
            <a:r>
              <a:rPr lang="en-US" sz="3600" dirty="0"/>
              <a:t> cu) </a:t>
            </a:r>
            <a:r>
              <a:rPr lang="en-US" sz="3600" dirty="0" err="1"/>
              <a:t>liam</a:t>
            </a:r>
            <a:r>
              <a:rPr lang="en-US" sz="3600" dirty="0"/>
              <a:t> </a:t>
            </a:r>
            <a:r>
              <a:rPr lang="en-US" sz="3600" dirty="0" err="1"/>
              <a:t>thluahmah</a:t>
            </a:r>
            <a:r>
              <a:rPr lang="en-US" sz="3600" dirty="0"/>
              <a:t> in a </a:t>
            </a:r>
            <a:r>
              <a:rPr lang="en-US" sz="3600" dirty="0" err="1"/>
              <a:t>khahter</a:t>
            </a:r>
            <a:r>
              <a:rPr lang="en-US" sz="3600" dirty="0"/>
              <a:t> </a:t>
            </a:r>
            <a:r>
              <a:rPr lang="en-US" sz="3600" dirty="0" err="1"/>
              <a:t>lai</a:t>
            </a:r>
            <a:r>
              <a:rPr lang="en-US" sz="3600" dirty="0"/>
              <a:t>. (a </a:t>
            </a:r>
            <a:r>
              <a:rPr lang="en-US" sz="3600" dirty="0" err="1"/>
              <a:t>khah</a:t>
            </a:r>
            <a:r>
              <a:rPr lang="en-US" sz="3600" dirty="0"/>
              <a:t> a </a:t>
            </a:r>
            <a:r>
              <a:rPr lang="en-US" sz="3600" dirty="0" err="1"/>
              <a:t>liamter</a:t>
            </a:r>
            <a:r>
              <a:rPr lang="en-US" sz="3600" dirty="0"/>
              <a:t> </a:t>
            </a:r>
            <a:r>
              <a:rPr lang="en-US" sz="3600" dirty="0" err="1"/>
              <a:t>lai</a:t>
            </a:r>
            <a:r>
              <a:rPr lang="en-US" sz="3600" dirty="0"/>
              <a:t>) </a:t>
            </a:r>
            <a:r>
              <a:rPr lang="en-US" sz="3600" dirty="0" err="1"/>
              <a:t>Thiang-thlarau</a:t>
            </a:r>
            <a:r>
              <a:rPr lang="en-US" sz="3600" dirty="0"/>
              <a:t> </a:t>
            </a:r>
            <a:r>
              <a:rPr lang="en-US" sz="3600" dirty="0" err="1"/>
              <a:t>thawnnak</a:t>
            </a:r>
            <a:r>
              <a:rPr lang="en-US" sz="3600" dirty="0"/>
              <a:t> </a:t>
            </a:r>
            <a:r>
              <a:rPr lang="en-US" sz="3600" dirty="0" err="1"/>
              <a:t>hmual</a:t>
            </a:r>
            <a:r>
              <a:rPr lang="en-US" sz="3600" dirty="0"/>
              <a:t> he.</a:t>
            </a:r>
          </a:p>
        </p:txBody>
      </p:sp>
    </p:spTree>
  </p:cSld>
  <p:clrMapOvr>
    <a:masterClrMapping/>
  </p:clrMapOvr>
</p:sld>
</file>

<file path=ppt/slides/slide30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Na um </a:t>
            </a:r>
            <a:r>
              <a:rPr lang="en-US" sz="3900" dirty="0" err="1"/>
              <a:t>rak</a:t>
            </a:r>
            <a:r>
              <a:rPr lang="en-US" sz="3900" dirty="0"/>
              <a:t> </a:t>
            </a:r>
            <a:r>
              <a:rPr lang="en-US" sz="3900" dirty="0" err="1"/>
              <a:t>pu</a:t>
            </a:r>
            <a:r>
              <a:rPr lang="en-US" sz="3900" dirty="0"/>
              <a:t> law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thi</a:t>
            </a:r>
            <a:r>
              <a:rPr lang="en-US" sz="3900" dirty="0"/>
              <a:t> </a:t>
            </a:r>
            <a:r>
              <a:rPr lang="en-US" sz="3900" dirty="0" err="1"/>
              <a:t>chungah</a:t>
            </a:r>
            <a:r>
              <a:rPr lang="en-US" sz="3900" dirty="0"/>
              <a:t> </a:t>
            </a:r>
            <a:r>
              <a:rPr lang="en-US" sz="3900" dirty="0" err="1"/>
              <a:t>thiang</a:t>
            </a:r>
            <a:r>
              <a:rPr lang="en-US" sz="3900" dirty="0"/>
              <a:t> </a:t>
            </a:r>
            <a:r>
              <a:rPr lang="en-US" sz="3900" dirty="0" err="1"/>
              <a:t>tein</a:t>
            </a:r>
            <a:r>
              <a:rPr lang="en-US" sz="3900" dirty="0"/>
              <a:t> </a:t>
            </a:r>
            <a:r>
              <a:rPr lang="en-US" sz="3900" dirty="0" err="1"/>
              <a:t>tawl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Mi </a:t>
            </a:r>
            <a:r>
              <a:rPr lang="en-US" sz="3900" dirty="0" err="1"/>
              <a:t>chambau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ra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u, </a:t>
            </a:r>
            <a:r>
              <a:rPr lang="en-US" sz="3900" dirty="0" err="1"/>
              <a:t>Nannih</a:t>
            </a:r>
            <a:r>
              <a:rPr lang="en-US" sz="3900" dirty="0"/>
              <a:t> </a:t>
            </a:r>
            <a:r>
              <a:rPr lang="en-US" sz="3900" dirty="0" err="1"/>
              <a:t>thiannak</a:t>
            </a:r>
            <a:r>
              <a:rPr lang="en-US" sz="3900" dirty="0"/>
              <a:t>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awk</a:t>
            </a:r>
            <a:r>
              <a:rPr lang="en-US" sz="3900" dirty="0"/>
              <a:t> ah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thutdan</a:t>
            </a:r>
            <a:r>
              <a:rPr lang="en-US" sz="3900" dirty="0"/>
              <a:t> </a:t>
            </a:r>
            <a:r>
              <a:rPr lang="en-US" sz="3900" dirty="0" err="1"/>
              <a:t>hmai</a:t>
            </a:r>
            <a:r>
              <a:rPr lang="en-US" sz="3900" dirty="0"/>
              <a:t> in </a:t>
            </a:r>
            <a:r>
              <a:rPr lang="en-US" sz="3900" dirty="0" err="1"/>
              <a:t>hngak</a:t>
            </a:r>
            <a:r>
              <a:rPr lang="en-US" sz="3900" dirty="0"/>
              <a:t> u, </a:t>
            </a:r>
            <a:r>
              <a:rPr lang="en-US" sz="3900" dirty="0" err="1"/>
              <a:t>Thiang</a:t>
            </a:r>
            <a:r>
              <a:rPr lang="en-US" sz="3900" dirty="0"/>
              <a:t> </a:t>
            </a:r>
            <a:r>
              <a:rPr lang="en-US" sz="3900" dirty="0" err="1"/>
              <a:t>Thlarau</a:t>
            </a:r>
            <a:r>
              <a:rPr lang="en-US" sz="3900" dirty="0"/>
              <a:t> a rung </a:t>
            </a:r>
            <a:r>
              <a:rPr lang="en-US" sz="3900" dirty="0" err="1"/>
              <a:t>tum</a:t>
            </a:r>
            <a:r>
              <a:rPr lang="en-US" sz="3900" dirty="0"/>
              <a:t> </a:t>
            </a:r>
            <a:r>
              <a:rPr lang="en-US" sz="3900" dirty="0" err="1"/>
              <a:t>tiang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0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99818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600" dirty="0"/>
              <a:t>CHO: Na </a:t>
            </a:r>
            <a:r>
              <a:rPr lang="en-US" sz="3600" dirty="0" err="1"/>
              <a:t>lungthin</a:t>
            </a:r>
            <a:r>
              <a:rPr lang="en-US" sz="3600" dirty="0"/>
              <a:t> (Na </a:t>
            </a:r>
            <a:r>
              <a:rPr lang="en-US" sz="3600" dirty="0" err="1"/>
              <a:t>lungthin</a:t>
            </a:r>
            <a:r>
              <a:rPr lang="en-US" sz="3600" dirty="0"/>
              <a:t> cu) cu </a:t>
            </a:r>
            <a:r>
              <a:rPr lang="en-US" sz="3600" dirty="0" err="1"/>
              <a:t>liam</a:t>
            </a:r>
            <a:r>
              <a:rPr lang="en-US" sz="3600" dirty="0"/>
              <a:t> </a:t>
            </a:r>
            <a:r>
              <a:rPr lang="en-US" sz="3600" dirty="0" err="1"/>
              <a:t>thluahmah</a:t>
            </a:r>
            <a:r>
              <a:rPr lang="en-US" sz="3600" dirty="0"/>
              <a:t> in a </a:t>
            </a:r>
            <a:r>
              <a:rPr lang="en-US" sz="3600" dirty="0" err="1"/>
              <a:t>khahter</a:t>
            </a:r>
            <a:r>
              <a:rPr lang="en-US" sz="3600" dirty="0"/>
              <a:t> </a:t>
            </a:r>
            <a:r>
              <a:rPr lang="en-US" sz="3600" dirty="0" err="1"/>
              <a:t>lai</a:t>
            </a:r>
            <a:r>
              <a:rPr lang="en-US" sz="3600" dirty="0"/>
              <a:t>, (a </a:t>
            </a:r>
            <a:r>
              <a:rPr lang="en-US" sz="3600" dirty="0" err="1"/>
              <a:t>khah</a:t>
            </a:r>
            <a:r>
              <a:rPr lang="en-US" sz="3600" dirty="0"/>
              <a:t> a </a:t>
            </a:r>
            <a:r>
              <a:rPr lang="en-US" sz="3600" dirty="0" err="1"/>
              <a:t>liamter</a:t>
            </a:r>
            <a:r>
              <a:rPr lang="en-US" sz="3600" dirty="0"/>
              <a:t> </a:t>
            </a:r>
            <a:r>
              <a:rPr lang="en-US" sz="3600" dirty="0" err="1"/>
              <a:t>lai</a:t>
            </a:r>
            <a:r>
              <a:rPr lang="en-US" sz="3600" dirty="0"/>
              <a:t>) </a:t>
            </a:r>
            <a:r>
              <a:rPr lang="en-US" sz="3600" dirty="0" err="1"/>
              <a:t>Bawipa</a:t>
            </a:r>
            <a:r>
              <a:rPr lang="en-US" sz="3600" dirty="0"/>
              <a:t> </a:t>
            </a:r>
            <a:r>
              <a:rPr lang="en-US" sz="3600" dirty="0" err="1"/>
              <a:t>nih</a:t>
            </a:r>
            <a:r>
              <a:rPr lang="en-US" sz="3600" dirty="0"/>
              <a:t> an </a:t>
            </a:r>
            <a:r>
              <a:rPr lang="en-US" sz="3600" dirty="0" err="1"/>
              <a:t>fial</a:t>
            </a:r>
            <a:r>
              <a:rPr lang="en-US" sz="3600" dirty="0"/>
              <a:t> </a:t>
            </a:r>
            <a:r>
              <a:rPr lang="en-US" sz="3600" dirty="0" err="1"/>
              <a:t>bangin</a:t>
            </a:r>
            <a:r>
              <a:rPr lang="en-US" sz="3600" dirty="0"/>
              <a:t>, "Na um </a:t>
            </a:r>
            <a:r>
              <a:rPr lang="en-US" sz="3600" dirty="0" err="1"/>
              <a:t>vialte</a:t>
            </a:r>
            <a:r>
              <a:rPr lang="en-US" sz="3600" dirty="0"/>
              <a:t> </a:t>
            </a:r>
            <a:r>
              <a:rPr lang="en-US" sz="3600" dirty="0" err="1"/>
              <a:t>rak</a:t>
            </a:r>
            <a:r>
              <a:rPr lang="en-US" sz="3600" dirty="0"/>
              <a:t> </a:t>
            </a:r>
            <a:r>
              <a:rPr lang="en-US" sz="3600" dirty="0" err="1"/>
              <a:t>pu</a:t>
            </a:r>
            <a:r>
              <a:rPr lang="en-US" sz="3600" dirty="0"/>
              <a:t> </a:t>
            </a:r>
            <a:r>
              <a:rPr lang="en-US" sz="3600" dirty="0" err="1"/>
              <a:t>hna</a:t>
            </a:r>
            <a:r>
              <a:rPr lang="en-US" sz="3600" dirty="0"/>
              <a:t>," Na </a:t>
            </a:r>
            <a:r>
              <a:rPr lang="en-US" sz="3600" dirty="0" err="1"/>
              <a:t>lungthin</a:t>
            </a:r>
            <a:r>
              <a:rPr lang="en-US" sz="3600" dirty="0"/>
              <a:t> cu (Na </a:t>
            </a:r>
            <a:r>
              <a:rPr lang="en-US" sz="3600" dirty="0" err="1"/>
              <a:t>lungthin</a:t>
            </a:r>
            <a:r>
              <a:rPr lang="en-US" sz="3600" dirty="0"/>
              <a:t> cu) </a:t>
            </a:r>
            <a:r>
              <a:rPr lang="en-US" sz="3600" dirty="0" err="1"/>
              <a:t>liam</a:t>
            </a:r>
            <a:r>
              <a:rPr lang="en-US" sz="3600" dirty="0"/>
              <a:t> </a:t>
            </a:r>
            <a:r>
              <a:rPr lang="en-US" sz="3600" dirty="0" err="1"/>
              <a:t>thluahmah</a:t>
            </a:r>
            <a:r>
              <a:rPr lang="en-US" sz="3600" dirty="0"/>
              <a:t> in a </a:t>
            </a:r>
            <a:r>
              <a:rPr lang="en-US" sz="3600" dirty="0" err="1"/>
              <a:t>khahter</a:t>
            </a:r>
            <a:r>
              <a:rPr lang="en-US" sz="3600" dirty="0"/>
              <a:t> </a:t>
            </a:r>
            <a:r>
              <a:rPr lang="en-US" sz="3600" dirty="0" err="1"/>
              <a:t>lai</a:t>
            </a:r>
            <a:r>
              <a:rPr lang="en-US" sz="3600" dirty="0"/>
              <a:t>. (a </a:t>
            </a:r>
            <a:r>
              <a:rPr lang="en-US" sz="3600" dirty="0" err="1"/>
              <a:t>khah</a:t>
            </a:r>
            <a:r>
              <a:rPr lang="en-US" sz="3600" dirty="0"/>
              <a:t> a </a:t>
            </a:r>
            <a:r>
              <a:rPr lang="en-US" sz="3600" dirty="0" err="1"/>
              <a:t>liamter</a:t>
            </a:r>
            <a:r>
              <a:rPr lang="en-US" sz="3600" dirty="0"/>
              <a:t> </a:t>
            </a:r>
            <a:r>
              <a:rPr lang="en-US" sz="3600" dirty="0" err="1"/>
              <a:t>lai</a:t>
            </a:r>
            <a:r>
              <a:rPr lang="en-US" sz="3600" dirty="0"/>
              <a:t>) </a:t>
            </a:r>
            <a:r>
              <a:rPr lang="en-US" sz="3600" dirty="0" err="1"/>
              <a:t>Thiang-thlarau</a:t>
            </a:r>
            <a:r>
              <a:rPr lang="en-US" sz="3600" dirty="0"/>
              <a:t> </a:t>
            </a:r>
            <a:r>
              <a:rPr lang="en-US" sz="3600" dirty="0" err="1"/>
              <a:t>thawnnak</a:t>
            </a:r>
            <a:r>
              <a:rPr lang="en-US" sz="3600" dirty="0"/>
              <a:t> </a:t>
            </a:r>
            <a:r>
              <a:rPr lang="en-US" sz="3600" dirty="0" err="1"/>
              <a:t>hmual</a:t>
            </a:r>
            <a:r>
              <a:rPr lang="en-US" sz="3600" dirty="0"/>
              <a:t> he.</a:t>
            </a:r>
          </a:p>
        </p:txBody>
      </p:sp>
    </p:spTree>
  </p:cSld>
  <p:clrMapOvr>
    <a:masterClrMapping/>
  </p:clrMapOvr>
</p:sld>
</file>

<file path=ppt/slides/slide30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Um </a:t>
            </a:r>
            <a:r>
              <a:rPr lang="en-US" sz="3900" dirty="0" err="1"/>
              <a:t>chung</a:t>
            </a:r>
            <a:r>
              <a:rPr lang="en-US" sz="3900" dirty="0"/>
              <a:t> </a:t>
            </a:r>
            <a:r>
              <a:rPr lang="en-US" sz="3900" dirty="0" err="1"/>
              <a:t>chiti</a:t>
            </a:r>
            <a:r>
              <a:rPr lang="en-US" sz="3900" dirty="0"/>
              <a:t> a </a:t>
            </a:r>
            <a:r>
              <a:rPr lang="en-US" sz="3900" dirty="0" err="1"/>
              <a:t>zor</a:t>
            </a:r>
            <a:r>
              <a:rPr lang="en-US" sz="3900" dirty="0"/>
              <a:t> lo bang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vel</a:t>
            </a:r>
            <a:r>
              <a:rPr lang="en-US" sz="3900" dirty="0"/>
              <a:t> </a:t>
            </a:r>
            <a:r>
              <a:rPr lang="en-US" sz="3900" dirty="0" err="1"/>
              <a:t>zong</a:t>
            </a:r>
            <a:r>
              <a:rPr lang="en-US" sz="3900" dirty="0"/>
              <a:t> a dong lo, A </a:t>
            </a:r>
            <a:r>
              <a:rPr lang="en-US" sz="3900" dirty="0" err="1"/>
              <a:t>dawtnak</a:t>
            </a:r>
            <a:r>
              <a:rPr lang="en-US" sz="3900" dirty="0"/>
              <a:t> </a:t>
            </a:r>
            <a:r>
              <a:rPr lang="en-US" sz="3900" dirty="0" err="1"/>
              <a:t>aa</a:t>
            </a:r>
            <a:r>
              <a:rPr lang="en-US" sz="3900" dirty="0"/>
              <a:t> </a:t>
            </a:r>
            <a:r>
              <a:rPr lang="en-US" sz="3900" dirty="0" err="1"/>
              <a:t>thleng</a:t>
            </a:r>
            <a:r>
              <a:rPr lang="en-US" sz="3900" dirty="0"/>
              <a:t> bal lo, A </a:t>
            </a:r>
            <a:r>
              <a:rPr lang="en-US" sz="3900" dirty="0" err="1"/>
              <a:t>thiang</a:t>
            </a:r>
            <a:r>
              <a:rPr lang="en-US" sz="3900" dirty="0"/>
              <a:t> </a:t>
            </a:r>
            <a:r>
              <a:rPr lang="en-US" sz="3900" dirty="0" err="1"/>
              <a:t>thlarau</a:t>
            </a:r>
            <a:r>
              <a:rPr lang="en-US" sz="3900" dirty="0"/>
              <a:t> le </a:t>
            </a:r>
            <a:r>
              <a:rPr lang="en-US" sz="3900" dirty="0" err="1"/>
              <a:t>thawn</a:t>
            </a:r>
            <a:r>
              <a:rPr lang="en-US" sz="3900" dirty="0"/>
              <a:t> </a:t>
            </a:r>
            <a:r>
              <a:rPr lang="en-US" sz="3900" dirty="0" err="1"/>
              <a:t>nak</a:t>
            </a:r>
            <a:r>
              <a:rPr lang="en-US" sz="3900" dirty="0"/>
              <a:t> he </a:t>
            </a:r>
            <a:r>
              <a:rPr lang="en-US" sz="3900" dirty="0" err="1"/>
              <a:t>bia</a:t>
            </a:r>
            <a:r>
              <a:rPr lang="en-US" sz="3900" dirty="0"/>
              <a:t>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kam</a:t>
            </a:r>
            <a:r>
              <a:rPr lang="en-US" sz="3900" dirty="0"/>
              <a:t> </a:t>
            </a:r>
            <a:r>
              <a:rPr lang="en-US" sz="3900" dirty="0" err="1"/>
              <a:t>bantuk</a:t>
            </a:r>
            <a:r>
              <a:rPr lang="en-US" sz="3900" dirty="0"/>
              <a:t> in, Um </a:t>
            </a:r>
            <a:r>
              <a:rPr lang="en-US" sz="3900" dirty="0" err="1"/>
              <a:t>vialte</a:t>
            </a:r>
            <a:r>
              <a:rPr lang="en-US" sz="3900" dirty="0"/>
              <a:t> a </a:t>
            </a:r>
            <a:r>
              <a:rPr lang="en-US" sz="3900" dirty="0" err="1"/>
              <a:t>khahter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0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99818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600" dirty="0"/>
              <a:t>CHO: Na </a:t>
            </a:r>
            <a:r>
              <a:rPr lang="en-US" sz="3600" dirty="0" err="1"/>
              <a:t>lungthin</a:t>
            </a:r>
            <a:r>
              <a:rPr lang="en-US" sz="3600" dirty="0"/>
              <a:t> (Na </a:t>
            </a:r>
            <a:r>
              <a:rPr lang="en-US" sz="3600" dirty="0" err="1"/>
              <a:t>lungthin</a:t>
            </a:r>
            <a:r>
              <a:rPr lang="en-US" sz="3600" dirty="0"/>
              <a:t> cu) cu </a:t>
            </a:r>
            <a:r>
              <a:rPr lang="en-US" sz="3600" dirty="0" err="1"/>
              <a:t>liam</a:t>
            </a:r>
            <a:r>
              <a:rPr lang="en-US" sz="3600" dirty="0"/>
              <a:t> </a:t>
            </a:r>
            <a:r>
              <a:rPr lang="en-US" sz="3600" dirty="0" err="1"/>
              <a:t>thluahmah</a:t>
            </a:r>
            <a:r>
              <a:rPr lang="en-US" sz="3600" dirty="0"/>
              <a:t> in a </a:t>
            </a:r>
            <a:r>
              <a:rPr lang="en-US" sz="3600" dirty="0" err="1"/>
              <a:t>khahter</a:t>
            </a:r>
            <a:r>
              <a:rPr lang="en-US" sz="3600" dirty="0"/>
              <a:t> </a:t>
            </a:r>
            <a:r>
              <a:rPr lang="en-US" sz="3600" dirty="0" err="1"/>
              <a:t>lai</a:t>
            </a:r>
            <a:r>
              <a:rPr lang="en-US" sz="3600" dirty="0"/>
              <a:t>, (a </a:t>
            </a:r>
            <a:r>
              <a:rPr lang="en-US" sz="3600" dirty="0" err="1"/>
              <a:t>khah</a:t>
            </a:r>
            <a:r>
              <a:rPr lang="en-US" sz="3600" dirty="0"/>
              <a:t> a </a:t>
            </a:r>
            <a:r>
              <a:rPr lang="en-US" sz="3600" dirty="0" err="1"/>
              <a:t>liamter</a:t>
            </a:r>
            <a:r>
              <a:rPr lang="en-US" sz="3600" dirty="0"/>
              <a:t> </a:t>
            </a:r>
            <a:r>
              <a:rPr lang="en-US" sz="3600" dirty="0" err="1"/>
              <a:t>lai</a:t>
            </a:r>
            <a:r>
              <a:rPr lang="en-US" sz="3600" dirty="0"/>
              <a:t>) </a:t>
            </a:r>
            <a:r>
              <a:rPr lang="en-US" sz="3600" dirty="0" err="1"/>
              <a:t>Bawipa</a:t>
            </a:r>
            <a:r>
              <a:rPr lang="en-US" sz="3600" dirty="0"/>
              <a:t> </a:t>
            </a:r>
            <a:r>
              <a:rPr lang="en-US" sz="3600" dirty="0" err="1"/>
              <a:t>nih</a:t>
            </a:r>
            <a:r>
              <a:rPr lang="en-US" sz="3600" dirty="0"/>
              <a:t> an </a:t>
            </a:r>
            <a:r>
              <a:rPr lang="en-US" sz="3600" dirty="0" err="1"/>
              <a:t>fial</a:t>
            </a:r>
            <a:r>
              <a:rPr lang="en-US" sz="3600" dirty="0"/>
              <a:t> </a:t>
            </a:r>
            <a:r>
              <a:rPr lang="en-US" sz="3600" dirty="0" err="1"/>
              <a:t>bangin</a:t>
            </a:r>
            <a:r>
              <a:rPr lang="en-US" sz="3600" dirty="0"/>
              <a:t>, "Na um </a:t>
            </a:r>
            <a:r>
              <a:rPr lang="en-US" sz="3600" dirty="0" err="1"/>
              <a:t>vialte</a:t>
            </a:r>
            <a:r>
              <a:rPr lang="en-US" sz="3600" dirty="0"/>
              <a:t> </a:t>
            </a:r>
            <a:r>
              <a:rPr lang="en-US" sz="3600" dirty="0" err="1"/>
              <a:t>rak</a:t>
            </a:r>
            <a:r>
              <a:rPr lang="en-US" sz="3600" dirty="0"/>
              <a:t> </a:t>
            </a:r>
            <a:r>
              <a:rPr lang="en-US" sz="3600" dirty="0" err="1"/>
              <a:t>pu</a:t>
            </a:r>
            <a:r>
              <a:rPr lang="en-US" sz="3600" dirty="0"/>
              <a:t> </a:t>
            </a:r>
            <a:r>
              <a:rPr lang="en-US" sz="3600" dirty="0" err="1"/>
              <a:t>hna</a:t>
            </a:r>
            <a:r>
              <a:rPr lang="en-US" sz="3600" dirty="0"/>
              <a:t>," Na </a:t>
            </a:r>
            <a:r>
              <a:rPr lang="en-US" sz="3600" dirty="0" err="1"/>
              <a:t>lungthin</a:t>
            </a:r>
            <a:r>
              <a:rPr lang="en-US" sz="3600" dirty="0"/>
              <a:t> cu (Na </a:t>
            </a:r>
            <a:r>
              <a:rPr lang="en-US" sz="3600" dirty="0" err="1"/>
              <a:t>lungthin</a:t>
            </a:r>
            <a:r>
              <a:rPr lang="en-US" sz="3600" dirty="0"/>
              <a:t> cu) </a:t>
            </a:r>
            <a:r>
              <a:rPr lang="en-US" sz="3600" dirty="0" err="1"/>
              <a:t>liam</a:t>
            </a:r>
            <a:r>
              <a:rPr lang="en-US" sz="3600" dirty="0"/>
              <a:t> </a:t>
            </a:r>
            <a:r>
              <a:rPr lang="en-US" sz="3600" dirty="0" err="1"/>
              <a:t>thluahmah</a:t>
            </a:r>
            <a:r>
              <a:rPr lang="en-US" sz="3600" dirty="0"/>
              <a:t> in a </a:t>
            </a:r>
            <a:r>
              <a:rPr lang="en-US" sz="3600" dirty="0" err="1"/>
              <a:t>khahter</a:t>
            </a:r>
            <a:r>
              <a:rPr lang="en-US" sz="3600" dirty="0"/>
              <a:t> </a:t>
            </a:r>
            <a:r>
              <a:rPr lang="en-US" sz="3600" dirty="0" err="1"/>
              <a:t>lai</a:t>
            </a:r>
            <a:r>
              <a:rPr lang="en-US" sz="3600" dirty="0"/>
              <a:t>. (a </a:t>
            </a:r>
            <a:r>
              <a:rPr lang="en-US" sz="3600" dirty="0" err="1"/>
              <a:t>khah</a:t>
            </a:r>
            <a:r>
              <a:rPr lang="en-US" sz="3600" dirty="0"/>
              <a:t> a </a:t>
            </a:r>
            <a:r>
              <a:rPr lang="en-US" sz="3600" dirty="0" err="1"/>
              <a:t>liamter</a:t>
            </a:r>
            <a:r>
              <a:rPr lang="en-US" sz="3600" dirty="0"/>
              <a:t> </a:t>
            </a:r>
            <a:r>
              <a:rPr lang="en-US" sz="3600" dirty="0" err="1"/>
              <a:t>lai</a:t>
            </a:r>
            <a:r>
              <a:rPr lang="en-US" sz="3600" dirty="0"/>
              <a:t>) </a:t>
            </a:r>
            <a:r>
              <a:rPr lang="en-US" sz="3600" dirty="0" err="1"/>
              <a:t>Thiang-thlarau</a:t>
            </a:r>
            <a:r>
              <a:rPr lang="en-US" sz="3600" dirty="0"/>
              <a:t> </a:t>
            </a:r>
            <a:r>
              <a:rPr lang="en-US" sz="3600" dirty="0" err="1"/>
              <a:t>thawnnak</a:t>
            </a:r>
            <a:r>
              <a:rPr lang="en-US" sz="3600" dirty="0"/>
              <a:t> </a:t>
            </a:r>
            <a:r>
              <a:rPr lang="en-US" sz="3600" dirty="0" err="1"/>
              <a:t>hmual</a:t>
            </a:r>
            <a:r>
              <a:rPr lang="en-US" sz="3600" dirty="0"/>
              <a:t> he.</a:t>
            </a:r>
          </a:p>
        </p:txBody>
      </p:sp>
    </p:spTree>
  </p:cSld>
  <p:clrMapOvr>
    <a:masterClrMapping/>
  </p:clrMapOvr>
</p:sld>
</file>

<file path=ppt/slides/slide30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30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369. A KA HRUAINAK AH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F</a:t>
            </a:r>
          </a:p>
        </p:txBody>
      </p:sp>
    </p:spTree>
  </p:cSld>
  <p:clrMapOvr>
    <a:masterClrMapping/>
  </p:clrMapOvr>
</p:sld>
</file>

<file path=ppt/slides/slide30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444185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600" dirty="0"/>
              <a:t>1. Ka </a:t>
            </a:r>
            <a:r>
              <a:rPr lang="en-US" sz="3600" dirty="0" err="1"/>
              <a:t>Khamhtu</a:t>
            </a:r>
            <a:r>
              <a:rPr lang="en-US" sz="3600" dirty="0"/>
              <a:t> </a:t>
            </a:r>
            <a:r>
              <a:rPr lang="en-US" sz="3600" dirty="0" err="1"/>
              <a:t>aunak</a:t>
            </a:r>
            <a:r>
              <a:rPr lang="en-US" sz="3600" dirty="0"/>
              <a:t> </a:t>
            </a:r>
            <a:r>
              <a:rPr lang="en-US" sz="3600" dirty="0" err="1"/>
              <a:t>thawng</a:t>
            </a:r>
            <a:r>
              <a:rPr lang="en-US" sz="3600" dirty="0"/>
              <a:t> ka </a:t>
            </a:r>
            <a:r>
              <a:rPr lang="en-US" sz="3600" dirty="0" err="1"/>
              <a:t>theih</a:t>
            </a:r>
            <a:r>
              <a:rPr lang="en-US" sz="3600" dirty="0"/>
              <a:t>, Ka </a:t>
            </a:r>
            <a:r>
              <a:rPr lang="en-US" sz="3600" dirty="0" err="1"/>
              <a:t>Khamhtu</a:t>
            </a:r>
            <a:r>
              <a:rPr lang="en-US" sz="3600" dirty="0"/>
              <a:t> </a:t>
            </a:r>
            <a:r>
              <a:rPr lang="en-US" sz="3600" dirty="0" err="1"/>
              <a:t>aunak</a:t>
            </a:r>
            <a:r>
              <a:rPr lang="en-US" sz="3600" dirty="0"/>
              <a:t> </a:t>
            </a:r>
            <a:r>
              <a:rPr lang="en-US" sz="3600" dirty="0" err="1"/>
              <a:t>thawng</a:t>
            </a:r>
            <a:r>
              <a:rPr lang="en-US" sz="3600" dirty="0"/>
              <a:t> ka </a:t>
            </a:r>
            <a:r>
              <a:rPr lang="en-US" sz="3600" dirty="0" err="1"/>
              <a:t>theih</a:t>
            </a:r>
            <a:r>
              <a:rPr lang="en-US" sz="3600" dirty="0"/>
              <a:t>, Ka </a:t>
            </a:r>
            <a:r>
              <a:rPr lang="en-US" sz="3600" dirty="0" err="1"/>
              <a:t>Khamhtu</a:t>
            </a:r>
            <a:r>
              <a:rPr lang="en-US" sz="3600" dirty="0"/>
              <a:t> </a:t>
            </a:r>
            <a:r>
              <a:rPr lang="en-US" sz="3600" dirty="0" err="1"/>
              <a:t>aunak</a:t>
            </a:r>
            <a:r>
              <a:rPr lang="en-US" sz="3600" dirty="0"/>
              <a:t> </a:t>
            </a:r>
            <a:r>
              <a:rPr lang="en-US" sz="3600" dirty="0" err="1"/>
              <a:t>thawng</a:t>
            </a:r>
            <a:r>
              <a:rPr lang="en-US" sz="3600" dirty="0"/>
              <a:t> ka </a:t>
            </a:r>
            <a:r>
              <a:rPr lang="en-US" sz="3600" dirty="0" err="1"/>
              <a:t>theih</a:t>
            </a:r>
            <a:r>
              <a:rPr lang="en-US" sz="3600" dirty="0"/>
              <a:t>, "Na </a:t>
            </a:r>
            <a:r>
              <a:rPr lang="en-US" sz="3600" dirty="0" err="1"/>
              <a:t>vailam</a:t>
            </a:r>
            <a:r>
              <a:rPr lang="en-US" sz="3600" dirty="0"/>
              <a:t> </a:t>
            </a:r>
            <a:r>
              <a:rPr lang="en-US" sz="3600" dirty="0" err="1"/>
              <a:t>putin</a:t>
            </a:r>
            <a:r>
              <a:rPr lang="en-US" sz="3600" dirty="0"/>
              <a:t> ka </a:t>
            </a:r>
            <a:r>
              <a:rPr lang="en-US" sz="3600" dirty="0" err="1"/>
              <a:t>zul</a:t>
            </a:r>
            <a:r>
              <a:rPr lang="en-US" sz="3600" dirty="0"/>
              <a:t>," a </a:t>
            </a:r>
            <a:r>
              <a:rPr lang="en-US" sz="3600" dirty="0" err="1"/>
              <a:t>ti</a:t>
            </a:r>
            <a:r>
              <a:rPr lang="en-US" sz="3600" dirty="0"/>
              <a:t>. A ka </a:t>
            </a:r>
            <a:r>
              <a:rPr lang="en-US" sz="3600" dirty="0" err="1"/>
              <a:t>hruainak</a:t>
            </a:r>
            <a:r>
              <a:rPr lang="en-US" sz="3600" dirty="0"/>
              <a:t> ah ka </a:t>
            </a:r>
            <a:r>
              <a:rPr lang="en-US" sz="3600" dirty="0" err="1"/>
              <a:t>zulh</a:t>
            </a:r>
            <a:r>
              <a:rPr lang="en-US" sz="3600" dirty="0"/>
              <a:t> </a:t>
            </a:r>
            <a:r>
              <a:rPr lang="en-US" sz="3600" dirty="0" err="1"/>
              <a:t>lai,A</a:t>
            </a:r>
            <a:r>
              <a:rPr lang="en-US" sz="3600" dirty="0"/>
              <a:t> ka </a:t>
            </a:r>
            <a:r>
              <a:rPr lang="en-US" sz="3600" dirty="0" err="1"/>
              <a:t>hruainak</a:t>
            </a:r>
            <a:r>
              <a:rPr lang="en-US" sz="3600" dirty="0"/>
              <a:t> ah ka </a:t>
            </a:r>
            <a:r>
              <a:rPr lang="en-US" sz="3600" dirty="0" err="1"/>
              <a:t>zulh</a:t>
            </a:r>
            <a:r>
              <a:rPr lang="en-US" sz="3600" dirty="0"/>
              <a:t> </a:t>
            </a:r>
            <a:r>
              <a:rPr lang="en-US" sz="3600" dirty="0" err="1"/>
              <a:t>lai</a:t>
            </a:r>
            <a:r>
              <a:rPr lang="en-US" sz="3600" dirty="0"/>
              <a:t>, A ka </a:t>
            </a:r>
            <a:r>
              <a:rPr lang="en-US" sz="3600" dirty="0" err="1"/>
              <a:t>hruainak</a:t>
            </a:r>
            <a:r>
              <a:rPr lang="en-US" sz="3600" dirty="0"/>
              <a:t> ah ka </a:t>
            </a:r>
            <a:r>
              <a:rPr lang="en-US" sz="3600" dirty="0" err="1"/>
              <a:t>zulh</a:t>
            </a:r>
            <a:r>
              <a:rPr lang="en-US" sz="3600" dirty="0"/>
              <a:t> </a:t>
            </a:r>
            <a:r>
              <a:rPr lang="en-US" sz="3600" dirty="0" err="1"/>
              <a:t>lai</a:t>
            </a:r>
            <a:r>
              <a:rPr lang="en-US" sz="3600" dirty="0"/>
              <a:t>, </a:t>
            </a:r>
            <a:r>
              <a:rPr lang="en-US" sz="3600" dirty="0" err="1"/>
              <a:t>Khuazei</a:t>
            </a:r>
            <a:r>
              <a:rPr lang="en-US" sz="3600" dirty="0"/>
              <a:t> </a:t>
            </a:r>
            <a:r>
              <a:rPr lang="en-US" sz="3600" dirty="0" err="1"/>
              <a:t>hmanh</a:t>
            </a:r>
            <a:r>
              <a:rPr lang="en-US" sz="3600" dirty="0"/>
              <a:t> ah, Amah ka </a:t>
            </a:r>
            <a:r>
              <a:rPr lang="en-US" sz="3600" dirty="0" err="1"/>
              <a:t>zulh</a:t>
            </a:r>
            <a:r>
              <a:rPr lang="en-US" sz="3600" dirty="0"/>
              <a:t> </a:t>
            </a:r>
            <a:r>
              <a:rPr lang="en-US" sz="3600" dirty="0" err="1"/>
              <a:t>lai</a:t>
            </a:r>
            <a:r>
              <a:rPr lang="en-US" sz="3600" dirty="0"/>
              <a:t>.</a:t>
            </a:r>
          </a:p>
        </p:txBody>
      </p:sp>
    </p:spTree>
  </p:cSld>
  <p:clrMapOvr>
    <a:masterClrMapping/>
  </p:clrMapOvr>
</p:sld>
</file>

<file path=ppt/slides/slide30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Amah he </a:t>
            </a:r>
            <a:r>
              <a:rPr lang="en-US" sz="3900" dirty="0" err="1"/>
              <a:t>dum</a:t>
            </a:r>
            <a:r>
              <a:rPr lang="en-US" sz="3900" dirty="0"/>
              <a:t> ah ka </a:t>
            </a:r>
            <a:r>
              <a:rPr lang="en-US" sz="3900" dirty="0" err="1"/>
              <a:t>kal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Amah he </a:t>
            </a:r>
            <a:r>
              <a:rPr lang="en-US" sz="3900" dirty="0" err="1"/>
              <a:t>dum</a:t>
            </a:r>
            <a:r>
              <a:rPr lang="en-US" sz="3900" dirty="0"/>
              <a:t> ah ka </a:t>
            </a:r>
            <a:r>
              <a:rPr lang="en-US" sz="3900" dirty="0" err="1"/>
              <a:t>kal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Amah he </a:t>
            </a:r>
            <a:r>
              <a:rPr lang="en-US" sz="3900" dirty="0" err="1"/>
              <a:t>dum</a:t>
            </a:r>
            <a:r>
              <a:rPr lang="en-US" sz="3900" dirty="0"/>
              <a:t> ah ka </a:t>
            </a:r>
            <a:r>
              <a:rPr lang="en-US" sz="3900" dirty="0" err="1"/>
              <a:t>kal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Khua-zeihmanh</a:t>
            </a:r>
            <a:r>
              <a:rPr lang="en-US" sz="3900" dirty="0"/>
              <a:t> ah Amah ka </a:t>
            </a:r>
            <a:r>
              <a:rPr lang="en-US" sz="3900" dirty="0" err="1"/>
              <a:t>zulh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 A ka </a:t>
            </a:r>
            <a:r>
              <a:rPr lang="en-US" sz="3900" dirty="0" err="1"/>
              <a:t>hruainak</a:t>
            </a:r>
            <a:r>
              <a:rPr lang="en-US" sz="3900" dirty="0"/>
              <a:t> ah ka </a:t>
            </a:r>
            <a:r>
              <a:rPr lang="en-US" sz="3900" dirty="0" err="1"/>
              <a:t>zulh</a:t>
            </a:r>
            <a:r>
              <a:rPr lang="en-US" sz="3900" dirty="0"/>
              <a:t> </a:t>
            </a:r>
            <a:r>
              <a:rPr lang="en-US" sz="3900" dirty="0" err="1"/>
              <a:t>lai,A</a:t>
            </a:r>
            <a:r>
              <a:rPr lang="en-US" sz="3900" dirty="0"/>
              <a:t> ka </a:t>
            </a:r>
            <a:r>
              <a:rPr lang="en-US" sz="3900" dirty="0" err="1"/>
              <a:t>hruainak</a:t>
            </a:r>
            <a:r>
              <a:rPr lang="en-US" sz="3900" dirty="0"/>
              <a:t> ah ka </a:t>
            </a:r>
            <a:r>
              <a:rPr lang="en-US" sz="3900" dirty="0" err="1"/>
              <a:t>zulh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A ka </a:t>
            </a:r>
            <a:r>
              <a:rPr lang="en-US" sz="3900" dirty="0" err="1"/>
              <a:t>hruainak</a:t>
            </a:r>
            <a:r>
              <a:rPr lang="en-US" sz="3900" dirty="0"/>
              <a:t> ah ka </a:t>
            </a:r>
            <a:r>
              <a:rPr lang="en-US" sz="3900" dirty="0" err="1"/>
              <a:t>zulh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Khuazei-hmanh</a:t>
            </a:r>
            <a:r>
              <a:rPr lang="en-US" sz="3900" dirty="0"/>
              <a:t> ah, Amah ka </a:t>
            </a:r>
            <a:r>
              <a:rPr lang="en-US" sz="3900" dirty="0" err="1"/>
              <a:t>zulh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0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4213627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800" dirty="0"/>
              <a:t>3. </a:t>
            </a:r>
            <a:r>
              <a:rPr lang="en-US" sz="3800" dirty="0" err="1"/>
              <a:t>Biaceihnak</a:t>
            </a:r>
            <a:r>
              <a:rPr lang="en-US" sz="3800" dirty="0"/>
              <a:t> </a:t>
            </a:r>
            <a:r>
              <a:rPr lang="en-US" sz="3800" dirty="0" err="1"/>
              <a:t>tiangin</a:t>
            </a:r>
            <a:r>
              <a:rPr lang="en-US" sz="3800" dirty="0"/>
              <a:t> ka </a:t>
            </a:r>
            <a:r>
              <a:rPr lang="en-US" sz="3800" dirty="0" err="1"/>
              <a:t>zulh</a:t>
            </a:r>
            <a:r>
              <a:rPr lang="en-US" sz="3800" dirty="0"/>
              <a:t> </a:t>
            </a:r>
            <a:r>
              <a:rPr lang="en-US" sz="3800" dirty="0" err="1"/>
              <a:t>lai</a:t>
            </a:r>
            <a:r>
              <a:rPr lang="en-US" sz="3800" dirty="0"/>
              <a:t>, </a:t>
            </a:r>
            <a:r>
              <a:rPr lang="en-US" sz="3800" dirty="0" err="1"/>
              <a:t>Biaceihnak</a:t>
            </a:r>
            <a:r>
              <a:rPr lang="en-US" sz="3800" dirty="0"/>
              <a:t> </a:t>
            </a:r>
            <a:r>
              <a:rPr lang="en-US" sz="3800" dirty="0" err="1"/>
              <a:t>tiang</a:t>
            </a:r>
            <a:r>
              <a:rPr lang="en-US" sz="3800" dirty="0"/>
              <a:t> in ka </a:t>
            </a:r>
            <a:r>
              <a:rPr lang="en-US" sz="3800" dirty="0" err="1"/>
              <a:t>zulh</a:t>
            </a:r>
            <a:r>
              <a:rPr lang="en-US" sz="3800" dirty="0"/>
              <a:t> </a:t>
            </a:r>
            <a:r>
              <a:rPr lang="en-US" sz="3800" dirty="0" err="1"/>
              <a:t>lai</a:t>
            </a:r>
            <a:r>
              <a:rPr lang="en-US" sz="3800" dirty="0"/>
              <a:t>, </a:t>
            </a:r>
            <a:r>
              <a:rPr lang="en-US" sz="3800" dirty="0" err="1"/>
              <a:t>Biaceihnak</a:t>
            </a:r>
            <a:r>
              <a:rPr lang="en-US" sz="3800" dirty="0"/>
              <a:t> </a:t>
            </a:r>
            <a:r>
              <a:rPr lang="en-US" sz="3800" dirty="0" err="1"/>
              <a:t>tiangin</a:t>
            </a:r>
            <a:r>
              <a:rPr lang="en-US" sz="3800" dirty="0"/>
              <a:t> ka </a:t>
            </a:r>
            <a:r>
              <a:rPr lang="en-US" sz="3800" dirty="0" err="1"/>
              <a:t>zulh</a:t>
            </a:r>
            <a:r>
              <a:rPr lang="en-US" sz="3800" dirty="0"/>
              <a:t> </a:t>
            </a:r>
            <a:r>
              <a:rPr lang="en-US" sz="3800" dirty="0" err="1"/>
              <a:t>lai</a:t>
            </a:r>
            <a:r>
              <a:rPr lang="en-US" sz="3800" dirty="0"/>
              <a:t>, </a:t>
            </a:r>
            <a:r>
              <a:rPr lang="en-US" sz="3800" dirty="0" err="1"/>
              <a:t>Khua-zeihmanh</a:t>
            </a:r>
            <a:r>
              <a:rPr lang="en-US" sz="3800" dirty="0"/>
              <a:t> ah Amah ka </a:t>
            </a:r>
            <a:r>
              <a:rPr lang="en-US" sz="3800" dirty="0" err="1"/>
              <a:t>zulh</a:t>
            </a:r>
            <a:r>
              <a:rPr lang="en-US" sz="3800" dirty="0"/>
              <a:t> </a:t>
            </a:r>
            <a:r>
              <a:rPr lang="en-US" sz="3800" dirty="0" err="1"/>
              <a:t>lai</a:t>
            </a:r>
            <a:r>
              <a:rPr lang="en-US" sz="3800" dirty="0"/>
              <a:t>. A ka </a:t>
            </a:r>
            <a:r>
              <a:rPr lang="en-US" sz="3800" dirty="0" err="1"/>
              <a:t>hruainak</a:t>
            </a:r>
            <a:r>
              <a:rPr lang="en-US" sz="3800" dirty="0"/>
              <a:t> ah ka </a:t>
            </a:r>
            <a:r>
              <a:rPr lang="en-US" sz="3800" dirty="0" err="1"/>
              <a:t>zulh</a:t>
            </a:r>
            <a:r>
              <a:rPr lang="en-US" sz="3800" dirty="0"/>
              <a:t> </a:t>
            </a:r>
            <a:r>
              <a:rPr lang="en-US" sz="3800" dirty="0" err="1"/>
              <a:t>lai,A</a:t>
            </a:r>
            <a:r>
              <a:rPr lang="en-US" sz="3800" dirty="0"/>
              <a:t> ka </a:t>
            </a:r>
            <a:r>
              <a:rPr lang="en-US" sz="3800" dirty="0" err="1"/>
              <a:t>hruainak</a:t>
            </a:r>
            <a:r>
              <a:rPr lang="en-US" sz="3800" dirty="0"/>
              <a:t> ah ka </a:t>
            </a:r>
            <a:r>
              <a:rPr lang="en-US" sz="3800" dirty="0" err="1"/>
              <a:t>zulh</a:t>
            </a:r>
            <a:r>
              <a:rPr lang="en-US" sz="3800" dirty="0"/>
              <a:t> </a:t>
            </a:r>
            <a:r>
              <a:rPr lang="en-US" sz="3800" dirty="0" err="1"/>
              <a:t>lai</a:t>
            </a:r>
            <a:r>
              <a:rPr lang="en-US" sz="3800" dirty="0"/>
              <a:t>, A ka </a:t>
            </a:r>
            <a:r>
              <a:rPr lang="en-US" sz="3800" dirty="0" err="1"/>
              <a:t>hruainak</a:t>
            </a:r>
            <a:r>
              <a:rPr lang="en-US" sz="3800" dirty="0"/>
              <a:t> ah ka </a:t>
            </a:r>
            <a:r>
              <a:rPr lang="en-US" sz="3800" dirty="0" err="1"/>
              <a:t>zulh</a:t>
            </a:r>
            <a:r>
              <a:rPr lang="en-US" sz="3800" dirty="0"/>
              <a:t> </a:t>
            </a:r>
            <a:r>
              <a:rPr lang="en-US" sz="3800" dirty="0" err="1"/>
              <a:t>lai</a:t>
            </a:r>
            <a:r>
              <a:rPr lang="en-US" sz="3800" dirty="0"/>
              <a:t>, </a:t>
            </a:r>
            <a:r>
              <a:rPr lang="en-US" sz="3800" dirty="0" err="1"/>
              <a:t>Khua-zeihmanh</a:t>
            </a:r>
            <a:r>
              <a:rPr lang="en-US" sz="3800" dirty="0"/>
              <a:t> ah, Amah ka </a:t>
            </a:r>
            <a:r>
              <a:rPr lang="en-US" sz="3800" dirty="0" err="1"/>
              <a:t>zulh</a:t>
            </a:r>
            <a:r>
              <a:rPr lang="en-US" sz="3800" dirty="0"/>
              <a:t> </a:t>
            </a:r>
            <a:r>
              <a:rPr lang="en-US" sz="3800" dirty="0" err="1"/>
              <a:t>lai</a:t>
            </a:r>
            <a:r>
              <a:rPr lang="en-US" sz="3800" dirty="0"/>
              <a:t>.</a:t>
            </a:r>
          </a:p>
        </p:txBody>
      </p:sp>
    </p:spTree>
  </p:cSld>
  <p:clrMapOvr>
    <a:masterClrMapping/>
  </p:clrMapOvr>
</p:sld>
</file>

<file path=ppt/slides/slide30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</a:t>
            </a:r>
            <a:r>
              <a:rPr lang="en-US" sz="3900" dirty="0" err="1"/>
              <a:t>Vel</a:t>
            </a:r>
            <a:r>
              <a:rPr lang="en-US" sz="3900" dirty="0"/>
              <a:t> le </a:t>
            </a:r>
            <a:r>
              <a:rPr lang="en-US" sz="3900" dirty="0" err="1"/>
              <a:t>sunpar</a:t>
            </a:r>
            <a:r>
              <a:rPr lang="en-US" sz="3900" dirty="0"/>
              <a:t> a ka </a:t>
            </a:r>
            <a:r>
              <a:rPr lang="en-US" sz="3900" dirty="0" err="1"/>
              <a:t>pek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Vel</a:t>
            </a:r>
            <a:r>
              <a:rPr lang="en-US" sz="3900" dirty="0"/>
              <a:t> le </a:t>
            </a:r>
            <a:r>
              <a:rPr lang="en-US" sz="3900" dirty="0" err="1"/>
              <a:t>sunpar</a:t>
            </a:r>
            <a:r>
              <a:rPr lang="en-US" sz="3900" dirty="0"/>
              <a:t> a ka </a:t>
            </a:r>
            <a:r>
              <a:rPr lang="en-US" sz="3900" dirty="0" err="1"/>
              <a:t>pek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Vel</a:t>
            </a:r>
            <a:r>
              <a:rPr lang="en-US" sz="3900" dirty="0"/>
              <a:t> le </a:t>
            </a:r>
            <a:r>
              <a:rPr lang="en-US" sz="3900" dirty="0" err="1"/>
              <a:t>sunpar</a:t>
            </a:r>
            <a:r>
              <a:rPr lang="en-US" sz="3900" dirty="0"/>
              <a:t> a ka </a:t>
            </a:r>
            <a:r>
              <a:rPr lang="en-US" sz="3900" dirty="0" err="1"/>
              <a:t>pek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Lam </a:t>
            </a:r>
            <a:r>
              <a:rPr lang="en-US" sz="3900" dirty="0" err="1"/>
              <a:t>dongh</a:t>
            </a:r>
            <a:r>
              <a:rPr lang="en-US" sz="3900" dirty="0"/>
              <a:t> </a:t>
            </a:r>
            <a:r>
              <a:rPr lang="en-US" sz="3900" dirty="0" err="1"/>
              <a:t>tiangin</a:t>
            </a:r>
            <a:r>
              <a:rPr lang="en-US" sz="3900" dirty="0"/>
              <a:t> a ka </a:t>
            </a:r>
            <a:r>
              <a:rPr lang="en-US" sz="3900" dirty="0" err="1"/>
              <a:t>kalpi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 A ka </a:t>
            </a:r>
            <a:r>
              <a:rPr lang="en-US" sz="3900" dirty="0" err="1"/>
              <a:t>hruainak</a:t>
            </a:r>
            <a:r>
              <a:rPr lang="en-US" sz="3900" dirty="0"/>
              <a:t> ah ka </a:t>
            </a:r>
            <a:r>
              <a:rPr lang="en-US" sz="3900" dirty="0" err="1"/>
              <a:t>zulh</a:t>
            </a:r>
            <a:r>
              <a:rPr lang="en-US" sz="3900" dirty="0"/>
              <a:t> </a:t>
            </a:r>
            <a:r>
              <a:rPr lang="en-US" sz="3900" dirty="0" err="1"/>
              <a:t>lai,A</a:t>
            </a:r>
            <a:r>
              <a:rPr lang="en-US" sz="3900" dirty="0"/>
              <a:t> ka </a:t>
            </a:r>
            <a:r>
              <a:rPr lang="en-US" sz="3900" dirty="0" err="1"/>
              <a:t>hruainak</a:t>
            </a:r>
            <a:r>
              <a:rPr lang="en-US" sz="3900" dirty="0"/>
              <a:t> ah ka </a:t>
            </a:r>
            <a:r>
              <a:rPr lang="en-US" sz="3900" dirty="0" err="1"/>
              <a:t>zulh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A ka </a:t>
            </a:r>
            <a:r>
              <a:rPr lang="en-US" sz="3900" dirty="0" err="1"/>
              <a:t>hruainak</a:t>
            </a:r>
            <a:r>
              <a:rPr lang="en-US" sz="3900" dirty="0"/>
              <a:t> ah ka </a:t>
            </a:r>
            <a:r>
              <a:rPr lang="en-US" sz="3900" dirty="0" err="1"/>
              <a:t>zulh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Khuazei-hmanh</a:t>
            </a:r>
            <a:r>
              <a:rPr lang="en-US" sz="3900" dirty="0"/>
              <a:t> ah, Amah ka </a:t>
            </a:r>
            <a:r>
              <a:rPr lang="en-US" sz="3900" dirty="0" err="1"/>
              <a:t>zulh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0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30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nl-NL" sz="3900" dirty="0"/>
              <a:t>370. NANGMAH HE KAN KAL LAI</a:t>
            </a:r>
          </a:p>
          <a:p>
            <a:endParaRPr lang="nl-NL" sz="3900" dirty="0"/>
          </a:p>
          <a:p>
            <a:r>
              <a:rPr lang="nl-NL" sz="3900" dirty="0"/>
              <a:t>Doh is Eb</a:t>
            </a:r>
            <a:endParaRPr lang="en-US" sz="3900" dirty="0"/>
          </a:p>
        </p:txBody>
      </p:sp>
    </p:spTree>
  </p:cSld>
  <p:clrMapOvr>
    <a:masterClrMapping/>
  </p:clrMapOvr>
</p:sld>
</file>

<file path=ppt/slides/slide30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Mi dang ca </a:t>
            </a:r>
            <a:r>
              <a:rPr lang="en-US" sz="3900" dirty="0" err="1"/>
              <a:t>rian-tuannak</a:t>
            </a:r>
            <a:r>
              <a:rPr lang="en-US" sz="3900" dirty="0"/>
              <a:t> lam ah,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sinah</a:t>
            </a:r>
            <a:r>
              <a:rPr lang="en-US" sz="3900" dirty="0"/>
              <a:t> ka </a:t>
            </a:r>
            <a:r>
              <a:rPr lang="en-US" sz="3900" dirty="0" err="1"/>
              <a:t>kal</a:t>
            </a:r>
            <a:r>
              <a:rPr lang="en-US" sz="3900" dirty="0"/>
              <a:t> </a:t>
            </a:r>
            <a:r>
              <a:rPr lang="en-US" sz="3900" dirty="0" err="1"/>
              <a:t>ve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Thilrit</a:t>
            </a:r>
            <a:r>
              <a:rPr lang="en-US" sz="3900" dirty="0"/>
              <a:t> </a:t>
            </a:r>
            <a:r>
              <a:rPr lang="en-US" sz="3900" dirty="0" err="1"/>
              <a:t>phorh</a:t>
            </a:r>
            <a:r>
              <a:rPr lang="en-US" sz="3900" dirty="0"/>
              <a:t> lung-</a:t>
            </a:r>
            <a:r>
              <a:rPr lang="en-US" sz="3900" dirty="0" err="1"/>
              <a:t>retheih</a:t>
            </a:r>
            <a:r>
              <a:rPr lang="en-US" sz="3900" dirty="0"/>
              <a:t> </a:t>
            </a:r>
            <a:r>
              <a:rPr lang="en-US" sz="3900" dirty="0" err="1"/>
              <a:t>tik</a:t>
            </a:r>
            <a:r>
              <a:rPr lang="en-US" sz="3900" dirty="0"/>
              <a:t> ah,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ka </a:t>
            </a:r>
            <a:r>
              <a:rPr lang="en-US" sz="3900" dirty="0" err="1"/>
              <a:t>bawm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Bawipa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0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bia</a:t>
            </a:r>
            <a:r>
              <a:rPr lang="en-US" sz="3900" dirty="0"/>
              <a:t> </a:t>
            </a:r>
            <a:r>
              <a:rPr lang="en-US" sz="3900" dirty="0" err="1"/>
              <a:t>zumh</a:t>
            </a:r>
            <a:r>
              <a:rPr lang="en-US" sz="3900" dirty="0"/>
              <a:t> </a:t>
            </a:r>
            <a:r>
              <a:rPr lang="en-US" sz="3900" dirty="0" err="1"/>
              <a:t>aa</a:t>
            </a:r>
            <a:r>
              <a:rPr lang="en-US" sz="3900" dirty="0"/>
              <a:t> </a:t>
            </a:r>
            <a:r>
              <a:rPr lang="en-US" sz="3900" dirty="0" err="1"/>
              <a:t>harhmi</a:t>
            </a:r>
            <a:r>
              <a:rPr lang="en-US" sz="3900" dirty="0"/>
              <a:t> cu, </a:t>
            </a:r>
            <a:r>
              <a:rPr lang="en-US" sz="3900" dirty="0" err="1"/>
              <a:t>Cawnpiak</a:t>
            </a:r>
            <a:r>
              <a:rPr lang="en-US" sz="3900" dirty="0"/>
              <a:t> </a:t>
            </a:r>
            <a:r>
              <a:rPr lang="en-US" sz="3900" dirty="0" err="1"/>
              <a:t>awkah</a:t>
            </a:r>
            <a:r>
              <a:rPr lang="en-US" sz="3900" dirty="0"/>
              <a:t> </a:t>
            </a:r>
            <a:r>
              <a:rPr lang="en-US" sz="3900" dirty="0" err="1"/>
              <a:t>rak</a:t>
            </a:r>
            <a:r>
              <a:rPr lang="en-US" sz="3900" dirty="0"/>
              <a:t> ka </a:t>
            </a:r>
            <a:r>
              <a:rPr lang="en-US" sz="3900" dirty="0" err="1"/>
              <a:t>bawm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Lam </a:t>
            </a:r>
            <a:r>
              <a:rPr lang="en-US" sz="3900" dirty="0" err="1"/>
              <a:t>palhmi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vancung</a:t>
            </a:r>
            <a:r>
              <a:rPr lang="en-US" sz="3900" dirty="0"/>
              <a:t> lam cu, </a:t>
            </a:r>
            <a:r>
              <a:rPr lang="en-US" sz="3900" dirty="0" err="1"/>
              <a:t>Hmuhsak</a:t>
            </a:r>
            <a:r>
              <a:rPr lang="en-US" sz="3900" dirty="0"/>
              <a:t> </a:t>
            </a:r>
            <a:r>
              <a:rPr lang="en-US" sz="3900" dirty="0" err="1"/>
              <a:t>awkah</a:t>
            </a:r>
            <a:r>
              <a:rPr lang="en-US" sz="3900" dirty="0"/>
              <a:t> ka </a:t>
            </a:r>
            <a:r>
              <a:rPr lang="en-US" sz="3900" dirty="0" err="1"/>
              <a:t>cawnpiak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0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Lung-</a:t>
            </a:r>
            <a:r>
              <a:rPr lang="en-US" sz="3900" dirty="0" err="1"/>
              <a:t>saunak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ka </a:t>
            </a:r>
            <a:r>
              <a:rPr lang="en-US" sz="3900" dirty="0" err="1"/>
              <a:t>cawnpiak</a:t>
            </a:r>
            <a:r>
              <a:rPr lang="en-US" sz="3900" dirty="0"/>
              <a:t> law, </a:t>
            </a:r>
            <a:r>
              <a:rPr lang="en-US" sz="3900" dirty="0" err="1"/>
              <a:t>Zumhnak</a:t>
            </a:r>
            <a:r>
              <a:rPr lang="en-US" sz="3900" dirty="0"/>
              <a:t> </a:t>
            </a:r>
            <a:r>
              <a:rPr lang="en-US" sz="3900" dirty="0" err="1"/>
              <a:t>fehtertu</a:t>
            </a:r>
            <a:r>
              <a:rPr lang="en-US" sz="3900" dirty="0"/>
              <a:t> </a:t>
            </a:r>
            <a:r>
              <a:rPr lang="en-US" sz="3900" dirty="0" err="1"/>
              <a:t>rian</a:t>
            </a:r>
            <a:r>
              <a:rPr lang="en-US" sz="3900" dirty="0"/>
              <a:t> </a:t>
            </a:r>
            <a:r>
              <a:rPr lang="en-US" sz="3900" dirty="0" err="1"/>
              <a:t>tha</a:t>
            </a:r>
            <a:r>
              <a:rPr lang="en-US" sz="3900" dirty="0"/>
              <a:t> ah, </a:t>
            </a:r>
            <a:r>
              <a:rPr lang="en-US" sz="3900" dirty="0" err="1"/>
              <a:t>Palhnak</a:t>
            </a:r>
            <a:r>
              <a:rPr lang="en-US" sz="3900" dirty="0"/>
              <a:t> </a:t>
            </a:r>
            <a:r>
              <a:rPr lang="en-US" sz="3900" dirty="0" err="1"/>
              <a:t>teitu</a:t>
            </a:r>
            <a:r>
              <a:rPr lang="en-US" sz="3900" dirty="0"/>
              <a:t> </a:t>
            </a:r>
            <a:r>
              <a:rPr lang="en-US" sz="3900" dirty="0" err="1"/>
              <a:t>bochannak</a:t>
            </a:r>
            <a:r>
              <a:rPr lang="en-US" sz="3900" dirty="0"/>
              <a:t> ah,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naih</a:t>
            </a:r>
            <a:r>
              <a:rPr lang="en-US" sz="3900" dirty="0"/>
              <a:t> </a:t>
            </a:r>
            <a:r>
              <a:rPr lang="en-US" sz="3900" dirty="0" err="1"/>
              <a:t>chinchin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0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bochannak</a:t>
            </a:r>
            <a:r>
              <a:rPr lang="en-US" sz="3900" dirty="0"/>
              <a:t> le </a:t>
            </a:r>
            <a:r>
              <a:rPr lang="en-US" sz="3900" dirty="0" err="1"/>
              <a:t>dawtnak</a:t>
            </a:r>
            <a:r>
              <a:rPr lang="en-US" sz="3900" dirty="0"/>
              <a:t>, Ka nun </a:t>
            </a:r>
            <a:r>
              <a:rPr lang="en-US" sz="3900" dirty="0" err="1"/>
              <a:t>lioah</a:t>
            </a:r>
            <a:r>
              <a:rPr lang="en-US" sz="3900" dirty="0"/>
              <a:t> ka duh </a:t>
            </a:r>
            <a:r>
              <a:rPr lang="en-US" sz="3900" dirty="0" err="1"/>
              <a:t>ngaingai</a:t>
            </a:r>
            <a:r>
              <a:rPr lang="en-US" sz="3900" dirty="0"/>
              <a:t>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daihnak</a:t>
            </a:r>
            <a:r>
              <a:rPr lang="en-US" sz="3900" dirty="0"/>
              <a:t> </a:t>
            </a:r>
            <a:r>
              <a:rPr lang="en-US" sz="3900" dirty="0" err="1"/>
              <a:t>lawmhnak</a:t>
            </a:r>
            <a:r>
              <a:rPr lang="en-US" sz="3900" dirty="0"/>
              <a:t> </a:t>
            </a:r>
            <a:r>
              <a:rPr lang="en-US" sz="3900" dirty="0" err="1"/>
              <a:t>chungah</a:t>
            </a:r>
            <a:r>
              <a:rPr lang="en-US" sz="3900" dirty="0"/>
              <a:t>, </a:t>
            </a:r>
            <a:r>
              <a:rPr lang="en-US" sz="3900" dirty="0" err="1"/>
              <a:t>Bawipa</a:t>
            </a:r>
            <a:r>
              <a:rPr lang="en-US" sz="3900" dirty="0"/>
              <a:t>, </a:t>
            </a:r>
            <a:r>
              <a:rPr lang="en-US" sz="3900" dirty="0" err="1"/>
              <a:t>nang</a:t>
            </a:r>
            <a:r>
              <a:rPr lang="en-US" sz="3900" dirty="0"/>
              <a:t> he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kal</a:t>
            </a:r>
            <a:r>
              <a:rPr lang="en-US" sz="3900" dirty="0"/>
              <a:t> </a:t>
            </a:r>
            <a:r>
              <a:rPr lang="en-US" sz="3900" dirty="0" err="1"/>
              <a:t>ti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0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30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371. NA CA'H KA NUNG LAI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F</a:t>
            </a:r>
          </a:p>
        </p:txBody>
      </p:sp>
    </p:spTree>
  </p:cSld>
  <p:clrMapOvr>
    <a:masterClrMapping/>
  </p:clrMapOvr>
</p:sld>
</file>

<file path=ppt/slides/slide30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Ka </a:t>
            </a:r>
            <a:r>
              <a:rPr lang="en-US" sz="3900" dirty="0" err="1"/>
              <a:t>nunnak</a:t>
            </a:r>
            <a:r>
              <a:rPr lang="en-US" sz="3900" dirty="0"/>
              <a:t> le ka </a:t>
            </a:r>
            <a:r>
              <a:rPr lang="en-US" sz="3900" dirty="0" err="1"/>
              <a:t>dawtnak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,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sinah</a:t>
            </a:r>
            <a:r>
              <a:rPr lang="en-US" sz="3900" dirty="0"/>
              <a:t> khan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pek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bia</a:t>
            </a:r>
            <a:r>
              <a:rPr lang="en-US" sz="3900" dirty="0"/>
              <a:t> ka </a:t>
            </a:r>
            <a:r>
              <a:rPr lang="en-US" sz="3900" dirty="0" err="1"/>
              <a:t>ngaih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Bawipa</a:t>
            </a:r>
            <a:r>
              <a:rPr lang="en-US" sz="3900" dirty="0"/>
              <a:t>, A ka </a:t>
            </a:r>
            <a:r>
              <a:rPr lang="en-US" sz="3900" dirty="0" err="1"/>
              <a:t>Khamhbawi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0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Keimah</a:t>
            </a:r>
            <a:r>
              <a:rPr lang="en-US" sz="3900" dirty="0"/>
              <a:t> a ka </a:t>
            </a:r>
            <a:r>
              <a:rPr lang="en-US" sz="3900" dirty="0" err="1"/>
              <a:t>Khamhtu</a:t>
            </a:r>
            <a:r>
              <a:rPr lang="en-US" sz="3900" dirty="0"/>
              <a:t> </a:t>
            </a:r>
            <a:r>
              <a:rPr lang="en-US" sz="3900" dirty="0" err="1"/>
              <a:t>caah</a:t>
            </a:r>
            <a:r>
              <a:rPr lang="en-US" sz="3900" dirty="0"/>
              <a:t> Ka </a:t>
            </a:r>
            <a:r>
              <a:rPr lang="en-US" sz="3900" dirty="0" err="1"/>
              <a:t>nunnak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ka </a:t>
            </a:r>
            <a:r>
              <a:rPr lang="en-US" sz="3900" dirty="0" err="1"/>
              <a:t>hman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Keimah</a:t>
            </a:r>
            <a:r>
              <a:rPr lang="en-US" sz="3900" dirty="0"/>
              <a:t> ka lung </a:t>
            </a:r>
            <a:r>
              <a:rPr lang="en-US" sz="3900" dirty="0" err="1"/>
              <a:t>aa</a:t>
            </a:r>
            <a:r>
              <a:rPr lang="en-US" sz="3900" dirty="0"/>
              <a:t> </a:t>
            </a:r>
            <a:r>
              <a:rPr lang="en-US" sz="3900" dirty="0" err="1"/>
              <a:t>lawm</a:t>
            </a:r>
            <a:r>
              <a:rPr lang="en-US" sz="3900" dirty="0"/>
              <a:t> </a:t>
            </a:r>
            <a:r>
              <a:rPr lang="en-US" sz="3900" dirty="0" err="1"/>
              <a:t>ngaingai</a:t>
            </a:r>
            <a:r>
              <a:rPr lang="en-US" sz="3900" dirty="0"/>
              <a:t>, A ka </a:t>
            </a:r>
            <a:r>
              <a:rPr lang="en-US" sz="3900" dirty="0" err="1"/>
              <a:t>Khamhbawi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0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biak</a:t>
            </a:r>
            <a:r>
              <a:rPr lang="en-US" sz="3900" dirty="0"/>
              <a:t> </a:t>
            </a:r>
            <a:r>
              <a:rPr lang="en-US" sz="3900" dirty="0" err="1"/>
              <a:t>awkah</a:t>
            </a:r>
            <a:r>
              <a:rPr lang="en-US" sz="3900" dirty="0"/>
              <a:t> ka um </a:t>
            </a:r>
            <a:r>
              <a:rPr lang="en-US" sz="3900" dirty="0" err="1"/>
              <a:t>cang</a:t>
            </a:r>
            <a:r>
              <a:rPr lang="en-US" sz="3900" dirty="0"/>
              <a:t>, Ka </a:t>
            </a:r>
            <a:r>
              <a:rPr lang="en-US" sz="3900" dirty="0" err="1"/>
              <a:t>nunnak</a:t>
            </a:r>
            <a:r>
              <a:rPr lang="en-US" sz="3900" dirty="0"/>
              <a:t> ca </a:t>
            </a:r>
            <a:r>
              <a:rPr lang="en-US" sz="3900" dirty="0" err="1"/>
              <a:t>nang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thi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</a:t>
            </a:r>
            <a:r>
              <a:rPr lang="en-US" sz="3900" dirty="0" err="1"/>
              <a:t>Tu</a:t>
            </a:r>
            <a:r>
              <a:rPr lang="en-US" sz="3900" dirty="0"/>
              <a:t> </a:t>
            </a:r>
            <a:r>
              <a:rPr lang="en-US" sz="3900" dirty="0" err="1"/>
              <a:t>hnu</a:t>
            </a:r>
            <a:r>
              <a:rPr lang="en-US" sz="3900" dirty="0"/>
              <a:t> ah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lawmh</a:t>
            </a:r>
            <a:r>
              <a:rPr lang="en-US" sz="3900" dirty="0"/>
              <a:t> </a:t>
            </a:r>
            <a:r>
              <a:rPr lang="en-US" sz="3900" dirty="0" err="1"/>
              <a:t>chinchin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Maw ka </a:t>
            </a:r>
            <a:r>
              <a:rPr lang="en-US" sz="3900" dirty="0" err="1"/>
              <a:t>Khamhtu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0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Keimah</a:t>
            </a:r>
            <a:r>
              <a:rPr lang="en-US" sz="3900" dirty="0"/>
              <a:t> a ka </a:t>
            </a:r>
            <a:r>
              <a:rPr lang="en-US" sz="3900" dirty="0" err="1"/>
              <a:t>Khamhtu</a:t>
            </a:r>
            <a:r>
              <a:rPr lang="en-US" sz="3900" dirty="0"/>
              <a:t> </a:t>
            </a:r>
            <a:r>
              <a:rPr lang="en-US" sz="3900" dirty="0" err="1"/>
              <a:t>caah</a:t>
            </a:r>
            <a:r>
              <a:rPr lang="en-US" sz="3900" dirty="0"/>
              <a:t> Ka </a:t>
            </a:r>
            <a:r>
              <a:rPr lang="en-US" sz="3900" dirty="0" err="1"/>
              <a:t>nunnak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ka </a:t>
            </a:r>
            <a:r>
              <a:rPr lang="en-US" sz="3900" dirty="0" err="1"/>
              <a:t>hman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Keimah</a:t>
            </a:r>
            <a:r>
              <a:rPr lang="en-US" sz="3900" dirty="0"/>
              <a:t> ka lung </a:t>
            </a:r>
            <a:r>
              <a:rPr lang="en-US" sz="3900" dirty="0" err="1"/>
              <a:t>aa</a:t>
            </a:r>
            <a:r>
              <a:rPr lang="en-US" sz="3900" dirty="0"/>
              <a:t> </a:t>
            </a:r>
            <a:r>
              <a:rPr lang="en-US" sz="3900" dirty="0" err="1"/>
              <a:t>lawm</a:t>
            </a:r>
            <a:r>
              <a:rPr lang="en-US" sz="3900" dirty="0"/>
              <a:t> </a:t>
            </a:r>
            <a:r>
              <a:rPr lang="en-US" sz="3900" dirty="0" err="1"/>
              <a:t>ngaingai</a:t>
            </a:r>
            <a:r>
              <a:rPr lang="en-US" sz="3900" dirty="0"/>
              <a:t>, A ka </a:t>
            </a:r>
            <a:r>
              <a:rPr lang="en-US" sz="3900" dirty="0" err="1"/>
              <a:t>Khamhbawi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0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Ka </a:t>
            </a:r>
            <a:r>
              <a:rPr lang="en-US" sz="3900" dirty="0" err="1"/>
              <a:t>thlarau</a:t>
            </a:r>
            <a:r>
              <a:rPr lang="en-US" sz="3900" dirty="0"/>
              <a:t> </a:t>
            </a:r>
            <a:r>
              <a:rPr lang="en-US" sz="3900" dirty="0" err="1"/>
              <a:t>khamh</a:t>
            </a:r>
            <a:r>
              <a:rPr lang="en-US" sz="3900" dirty="0"/>
              <a:t> </a:t>
            </a:r>
            <a:r>
              <a:rPr lang="en-US" sz="3900" dirty="0" err="1"/>
              <a:t>awkah</a:t>
            </a:r>
            <a:r>
              <a:rPr lang="en-US" sz="3900" dirty="0"/>
              <a:t>, </a:t>
            </a:r>
            <a:r>
              <a:rPr lang="en-US" sz="3900" dirty="0" err="1"/>
              <a:t>Bawipa</a:t>
            </a:r>
            <a:r>
              <a:rPr lang="en-US" sz="3900" dirty="0"/>
              <a:t>, </a:t>
            </a:r>
            <a:r>
              <a:rPr lang="en-US" sz="3900" dirty="0" err="1"/>
              <a:t>Kal-va-ry</a:t>
            </a:r>
            <a:r>
              <a:rPr lang="en-US" sz="3900" dirty="0"/>
              <a:t> </a:t>
            </a:r>
            <a:r>
              <a:rPr lang="en-US" sz="3900" dirty="0" err="1"/>
              <a:t>tlang</a:t>
            </a:r>
            <a:r>
              <a:rPr lang="en-US" sz="3900" dirty="0"/>
              <a:t> </a:t>
            </a:r>
            <a:r>
              <a:rPr lang="en-US" sz="3900" dirty="0" err="1"/>
              <a:t>cungah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thi</a:t>
            </a:r>
            <a:r>
              <a:rPr lang="en-US" sz="3900" dirty="0"/>
              <a:t>, Ka </a:t>
            </a:r>
            <a:r>
              <a:rPr lang="en-US" sz="3900" dirty="0" err="1"/>
              <a:t>pum</a:t>
            </a:r>
            <a:r>
              <a:rPr lang="en-US" sz="3900" dirty="0"/>
              <a:t> </a:t>
            </a:r>
            <a:r>
              <a:rPr lang="en-US" sz="3900" dirty="0" err="1"/>
              <a:t>dihlak</a:t>
            </a:r>
            <a:r>
              <a:rPr lang="en-US" sz="3900" dirty="0"/>
              <a:t>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pek</a:t>
            </a:r>
            <a:r>
              <a:rPr lang="en-US" sz="3900" dirty="0"/>
              <a:t>, A ka </a:t>
            </a:r>
            <a:r>
              <a:rPr lang="en-US" sz="3900" dirty="0" err="1"/>
              <a:t>Khamhbawi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0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Keimah</a:t>
            </a:r>
            <a:r>
              <a:rPr lang="en-US" sz="3900" dirty="0"/>
              <a:t> a ka </a:t>
            </a:r>
            <a:r>
              <a:rPr lang="en-US" sz="3900" dirty="0" err="1"/>
              <a:t>Khamhtu</a:t>
            </a:r>
            <a:r>
              <a:rPr lang="en-US" sz="3900" dirty="0"/>
              <a:t> </a:t>
            </a:r>
            <a:r>
              <a:rPr lang="en-US" sz="3900" dirty="0" err="1"/>
              <a:t>caah</a:t>
            </a:r>
            <a:r>
              <a:rPr lang="en-US" sz="3900" dirty="0"/>
              <a:t> Ka </a:t>
            </a:r>
            <a:r>
              <a:rPr lang="en-US" sz="3900" dirty="0" err="1"/>
              <a:t>nunnak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ka </a:t>
            </a:r>
            <a:r>
              <a:rPr lang="en-US" sz="3900" dirty="0" err="1"/>
              <a:t>hman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Keimah</a:t>
            </a:r>
            <a:r>
              <a:rPr lang="en-US" sz="3900" dirty="0"/>
              <a:t> ka lung </a:t>
            </a:r>
            <a:r>
              <a:rPr lang="en-US" sz="3900" dirty="0" err="1"/>
              <a:t>aa</a:t>
            </a:r>
            <a:r>
              <a:rPr lang="en-US" sz="3900" dirty="0"/>
              <a:t> </a:t>
            </a:r>
            <a:r>
              <a:rPr lang="en-US" sz="3900" dirty="0" err="1"/>
              <a:t>lawm</a:t>
            </a:r>
            <a:r>
              <a:rPr lang="en-US" sz="3900" dirty="0"/>
              <a:t> </a:t>
            </a:r>
            <a:r>
              <a:rPr lang="en-US" sz="3900" dirty="0" err="1"/>
              <a:t>ngaingai</a:t>
            </a:r>
            <a:r>
              <a:rPr lang="en-US" sz="3900" dirty="0"/>
              <a:t>, A ka </a:t>
            </a:r>
            <a:r>
              <a:rPr lang="en-US" sz="3900" dirty="0" err="1"/>
              <a:t>Khamhbawi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0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30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372. BAWIPA, KEIMAH NUNNAK HI THIANTER KO</a:t>
            </a:r>
          </a:p>
          <a:p>
            <a:r>
              <a:rPr lang="en-US" sz="3900" dirty="0" err="1"/>
              <a:t>Doh</a:t>
            </a:r>
            <a:r>
              <a:rPr lang="en-US" sz="3900" dirty="0"/>
              <a:t> is G</a:t>
            </a:r>
          </a:p>
        </p:txBody>
      </p:sp>
    </p:spTree>
  </p:cSld>
  <p:clrMapOvr>
    <a:masterClrMapping/>
  </p:clrMapOvr>
</p:sld>
</file>

<file path=ppt/slides/slide30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Bawipa</a:t>
            </a:r>
            <a:r>
              <a:rPr lang="en-US" sz="3900" dirty="0"/>
              <a:t>, </a:t>
            </a:r>
            <a:r>
              <a:rPr lang="en-US" sz="3900" dirty="0" err="1"/>
              <a:t>keimah</a:t>
            </a:r>
            <a:r>
              <a:rPr lang="en-US" sz="3900" dirty="0"/>
              <a:t> </a:t>
            </a:r>
            <a:r>
              <a:rPr lang="en-US" sz="3900" dirty="0" err="1"/>
              <a:t>nunnak</a:t>
            </a:r>
            <a:r>
              <a:rPr lang="en-US" sz="3900" dirty="0"/>
              <a:t> hi </a:t>
            </a:r>
            <a:r>
              <a:rPr lang="en-US" sz="3900" dirty="0" err="1"/>
              <a:t>Thianter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caah</a:t>
            </a:r>
            <a:r>
              <a:rPr lang="en-US" sz="3900" dirty="0"/>
              <a:t>,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ka </a:t>
            </a:r>
            <a:r>
              <a:rPr lang="en-US" sz="3900" dirty="0" err="1"/>
              <a:t>dawt</a:t>
            </a:r>
            <a:r>
              <a:rPr lang="en-US" sz="3900" dirty="0"/>
              <a:t> ca, Ka </a:t>
            </a:r>
            <a:r>
              <a:rPr lang="en-US" sz="3900" dirty="0" err="1"/>
              <a:t>kut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riantuan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, Ka </a:t>
            </a:r>
            <a:r>
              <a:rPr lang="en-US" sz="3900" dirty="0" err="1"/>
              <a:t>kut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riantuan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0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Ka </a:t>
            </a:r>
            <a:r>
              <a:rPr lang="en-US" sz="3900" dirty="0" err="1"/>
              <a:t>ke</a:t>
            </a:r>
            <a:r>
              <a:rPr lang="en-US" sz="3900" dirty="0"/>
              <a:t> hi,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hmang</a:t>
            </a:r>
            <a:r>
              <a:rPr lang="en-US" sz="3900" dirty="0"/>
              <a:t> law, </a:t>
            </a:r>
            <a:r>
              <a:rPr lang="en-US" sz="3900" dirty="0" err="1"/>
              <a:t>Rianrang</a:t>
            </a:r>
            <a:r>
              <a:rPr lang="en-US" sz="3900" dirty="0"/>
              <a:t> le </a:t>
            </a:r>
            <a:r>
              <a:rPr lang="en-US" sz="3900" dirty="0" err="1"/>
              <a:t>dawh</a:t>
            </a:r>
            <a:r>
              <a:rPr lang="en-US" sz="3900" dirty="0"/>
              <a:t> in </a:t>
            </a:r>
            <a:r>
              <a:rPr lang="en-US" sz="3900" dirty="0" err="1"/>
              <a:t>kal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,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hla</a:t>
            </a:r>
            <a:r>
              <a:rPr lang="en-US" sz="3900" dirty="0"/>
              <a:t> in ka </a:t>
            </a:r>
            <a:r>
              <a:rPr lang="en-US" sz="3900" dirty="0" err="1"/>
              <a:t>sak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Ka </a:t>
            </a:r>
            <a:r>
              <a:rPr lang="en-US" sz="3900" dirty="0" err="1"/>
              <a:t>Siangpahrang</a:t>
            </a:r>
            <a:r>
              <a:rPr lang="en-US" sz="3900" dirty="0"/>
              <a:t> </a:t>
            </a:r>
            <a:r>
              <a:rPr lang="en-US" sz="3900" dirty="0" err="1"/>
              <a:t>thangthatnak</a:t>
            </a:r>
            <a:r>
              <a:rPr lang="en-US" sz="3900" dirty="0"/>
              <a:t>, Ka </a:t>
            </a:r>
            <a:r>
              <a:rPr lang="en-US" sz="3900" dirty="0" err="1"/>
              <a:t>Siangpahrang</a:t>
            </a:r>
            <a:r>
              <a:rPr lang="en-US" sz="3900" dirty="0"/>
              <a:t> </a:t>
            </a:r>
            <a:r>
              <a:rPr lang="en-US" sz="3900" dirty="0" err="1"/>
              <a:t>thangthatnak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0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ka </a:t>
            </a:r>
            <a:r>
              <a:rPr lang="en-US" sz="3900" dirty="0" err="1"/>
              <a:t>hmurka</a:t>
            </a:r>
            <a:r>
              <a:rPr lang="en-US" sz="3900" dirty="0"/>
              <a:t> hi, </a:t>
            </a:r>
            <a:r>
              <a:rPr lang="en-US" sz="3900" dirty="0" err="1"/>
              <a:t>Biatha</a:t>
            </a:r>
            <a:r>
              <a:rPr lang="en-US" sz="3900" dirty="0"/>
              <a:t> </a:t>
            </a:r>
            <a:r>
              <a:rPr lang="en-US" sz="3900" dirty="0" err="1"/>
              <a:t>chimnak</a:t>
            </a:r>
            <a:r>
              <a:rPr lang="en-US" sz="3900" dirty="0"/>
              <a:t> ah </a:t>
            </a:r>
            <a:r>
              <a:rPr lang="en-US" sz="3900" dirty="0" err="1"/>
              <a:t>hmang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Ka sui le </a:t>
            </a:r>
            <a:r>
              <a:rPr lang="en-US" sz="3900" dirty="0" err="1"/>
              <a:t>ngun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 </a:t>
            </a:r>
            <a:r>
              <a:rPr lang="en-US" sz="3900" dirty="0" err="1"/>
              <a:t>zong</a:t>
            </a:r>
            <a:r>
              <a:rPr lang="en-US" sz="3900" dirty="0"/>
              <a:t>,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thang-thatnak</a:t>
            </a:r>
            <a:r>
              <a:rPr lang="en-US" sz="3900" dirty="0"/>
              <a:t> </a:t>
            </a:r>
            <a:r>
              <a:rPr lang="en-US" sz="3900" dirty="0" err="1"/>
              <a:t>siseh</a:t>
            </a:r>
            <a:r>
              <a:rPr lang="en-US" sz="3900" dirty="0"/>
              <a:t>,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thangthatnak</a:t>
            </a:r>
            <a:r>
              <a:rPr lang="en-US" sz="3900" dirty="0"/>
              <a:t> </a:t>
            </a:r>
            <a:r>
              <a:rPr lang="en-US" sz="3900" dirty="0" err="1"/>
              <a:t>siseh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0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sv-SE" sz="3900" dirty="0"/>
              <a:t>4. Ka Pathian kan dawtnak hi, Na kehram ah ka rak put, Ka nunnak a dihlak in, Nangmah ta ah siter ko, Nangmah ta ah siter ko.</a:t>
            </a:r>
            <a:endParaRPr lang="en-US" sz="3900" dirty="0"/>
          </a:p>
        </p:txBody>
      </p:sp>
    </p:spTree>
  </p:cSld>
  <p:clrMapOvr>
    <a:masterClrMapping/>
  </p:clrMapOvr>
</p:sld>
</file>

<file path=ppt/slides/slide30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30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373. JESUH, NA DUHNAK BANG SI KO SEH</a:t>
            </a:r>
          </a:p>
          <a:p>
            <a:r>
              <a:rPr lang="en-US" sz="3900" dirty="0" err="1"/>
              <a:t>Doh</a:t>
            </a:r>
            <a:r>
              <a:rPr lang="en-US" sz="3900" dirty="0"/>
              <a:t> is </a:t>
            </a:r>
            <a:r>
              <a:rPr lang="en-US" sz="3900" dirty="0" err="1"/>
              <a:t>Eb</a:t>
            </a:r>
            <a:endParaRPr lang="en-US" sz="3900" dirty="0"/>
          </a:p>
        </p:txBody>
      </p:sp>
    </p:spTree>
  </p:cSld>
  <p:clrMapOvr>
    <a:masterClrMapping/>
  </p:clrMapOvr>
</p:sld>
</file>

<file path=ppt/slides/slide30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duhnak</a:t>
            </a:r>
            <a:r>
              <a:rPr lang="en-US" sz="3900" dirty="0"/>
              <a:t> bang, Kei </a:t>
            </a:r>
            <a:r>
              <a:rPr lang="en-US" sz="3900" dirty="0" err="1"/>
              <a:t>duhnak</a:t>
            </a:r>
            <a:r>
              <a:rPr lang="en-US" sz="3900" dirty="0"/>
              <a:t> </a:t>
            </a:r>
            <a:r>
              <a:rPr lang="en-US" sz="3900" dirty="0" err="1"/>
              <a:t>siter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Na </a:t>
            </a:r>
            <a:r>
              <a:rPr lang="en-US" sz="3900" dirty="0" err="1"/>
              <a:t>dawtnak</a:t>
            </a:r>
            <a:r>
              <a:rPr lang="en-US" sz="3900" dirty="0"/>
              <a:t> </a:t>
            </a:r>
            <a:r>
              <a:rPr lang="en-US" sz="3900" dirty="0" err="1"/>
              <a:t>kut</a:t>
            </a:r>
            <a:r>
              <a:rPr lang="en-US" sz="3900" dirty="0"/>
              <a:t> </a:t>
            </a:r>
            <a:r>
              <a:rPr lang="en-US" sz="3900" dirty="0" err="1"/>
              <a:t>thiang</a:t>
            </a:r>
            <a:r>
              <a:rPr lang="en-US" sz="3900" dirty="0"/>
              <a:t> ah, Ka </a:t>
            </a:r>
            <a:r>
              <a:rPr lang="en-US" sz="3900" dirty="0" err="1"/>
              <a:t>pum</a:t>
            </a:r>
            <a:r>
              <a:rPr lang="en-US" sz="3900" dirty="0"/>
              <a:t> </a:t>
            </a:r>
            <a:r>
              <a:rPr lang="en-US" sz="3900" dirty="0" err="1"/>
              <a:t>dihlak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pek</a:t>
            </a:r>
            <a:r>
              <a:rPr lang="en-US" sz="3900" dirty="0"/>
              <a:t>, </a:t>
            </a:r>
            <a:r>
              <a:rPr lang="en-US" sz="3900" dirty="0" err="1"/>
              <a:t>Lawmh</a:t>
            </a:r>
            <a:r>
              <a:rPr lang="en-US" sz="3900" dirty="0"/>
              <a:t> le </a:t>
            </a:r>
            <a:r>
              <a:rPr lang="en-US" sz="3900" dirty="0" err="1"/>
              <a:t>ngaihchiat</a:t>
            </a:r>
            <a:r>
              <a:rPr lang="en-US" sz="3900" dirty="0"/>
              <a:t> </a:t>
            </a:r>
            <a:r>
              <a:rPr lang="en-US" sz="3900" dirty="0" err="1"/>
              <a:t>zongah</a:t>
            </a:r>
            <a:r>
              <a:rPr lang="en-US" sz="3900" dirty="0"/>
              <a:t>, Lam ka </a:t>
            </a:r>
            <a:r>
              <a:rPr lang="en-US" sz="3900" dirty="0" err="1"/>
              <a:t>hmuhsak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"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nawl</a:t>
            </a:r>
            <a:r>
              <a:rPr lang="en-US" sz="3900" dirty="0"/>
              <a:t> </a:t>
            </a:r>
            <a:r>
              <a:rPr lang="en-US" sz="3900" dirty="0" err="1"/>
              <a:t>siseh</a:t>
            </a:r>
            <a:r>
              <a:rPr lang="en-US" sz="3900" dirty="0"/>
              <a:t>," </a:t>
            </a:r>
            <a:r>
              <a:rPr lang="en-US" sz="3900" dirty="0" err="1"/>
              <a:t>Tiah</a:t>
            </a:r>
            <a:r>
              <a:rPr lang="en-US" sz="3900" dirty="0"/>
              <a:t> </a:t>
            </a:r>
            <a:r>
              <a:rPr lang="en-US" sz="3900" dirty="0" err="1"/>
              <a:t>chim</a:t>
            </a:r>
            <a:r>
              <a:rPr lang="en-US" sz="3900" dirty="0"/>
              <a:t> ka </a:t>
            </a:r>
            <a:r>
              <a:rPr lang="en-US" sz="3900" dirty="0" err="1"/>
              <a:t>bawm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0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duhnak</a:t>
            </a:r>
            <a:r>
              <a:rPr lang="en-US" sz="3900" dirty="0"/>
              <a:t> bang, </a:t>
            </a:r>
            <a:r>
              <a:rPr lang="en-US" sz="3900" dirty="0" err="1"/>
              <a:t>Mitthli</a:t>
            </a:r>
            <a:r>
              <a:rPr lang="en-US" sz="3900" dirty="0"/>
              <a:t> </a:t>
            </a:r>
            <a:r>
              <a:rPr lang="en-US" sz="3900" dirty="0" err="1"/>
              <a:t>tlak</a:t>
            </a:r>
            <a:r>
              <a:rPr lang="en-US" sz="3900" dirty="0"/>
              <a:t> </a:t>
            </a:r>
            <a:r>
              <a:rPr lang="en-US" sz="3900" dirty="0" err="1"/>
              <a:t>lio</a:t>
            </a:r>
            <a:r>
              <a:rPr lang="en-US" sz="3900" dirty="0"/>
              <a:t> </a:t>
            </a:r>
            <a:r>
              <a:rPr lang="en-US" sz="3900" dirty="0" err="1"/>
              <a:t>zongah</a:t>
            </a:r>
            <a:r>
              <a:rPr lang="en-US" sz="3900" dirty="0"/>
              <a:t>, </a:t>
            </a:r>
            <a:r>
              <a:rPr lang="en-US" sz="3900" dirty="0" err="1"/>
              <a:t>Ruahchannak</a:t>
            </a:r>
            <a:r>
              <a:rPr lang="en-US" sz="3900" dirty="0"/>
              <a:t> </a:t>
            </a:r>
            <a:r>
              <a:rPr lang="en-US" sz="3900" dirty="0" err="1"/>
              <a:t>arfi</a:t>
            </a:r>
            <a:r>
              <a:rPr lang="en-US" sz="3900" dirty="0"/>
              <a:t> cu, </a:t>
            </a:r>
            <a:r>
              <a:rPr lang="en-US" sz="3900" dirty="0" err="1"/>
              <a:t>Zeituk</a:t>
            </a:r>
            <a:r>
              <a:rPr lang="en-US" sz="3900" dirty="0"/>
              <a:t> </a:t>
            </a:r>
            <a:r>
              <a:rPr lang="en-US" sz="3900" dirty="0" err="1"/>
              <a:t>hmanh</a:t>
            </a:r>
            <a:r>
              <a:rPr lang="en-US" sz="3900" dirty="0"/>
              <a:t> </a:t>
            </a:r>
            <a:r>
              <a:rPr lang="en-US" sz="3900" dirty="0" err="1"/>
              <a:t>muihter</a:t>
            </a:r>
            <a:r>
              <a:rPr lang="en-US" sz="3900" dirty="0"/>
              <a:t> </a:t>
            </a:r>
            <a:r>
              <a:rPr lang="en-US" sz="3900" dirty="0" err="1"/>
              <a:t>hlah</a:t>
            </a:r>
            <a:r>
              <a:rPr lang="en-US" sz="3900" dirty="0"/>
              <a:t>, Kei </a:t>
            </a:r>
            <a:r>
              <a:rPr lang="en-US" sz="3900" dirty="0" err="1"/>
              <a:t>zong</a:t>
            </a:r>
            <a:r>
              <a:rPr lang="en-US" sz="3900" dirty="0"/>
              <a:t>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bangin</a:t>
            </a:r>
            <a:r>
              <a:rPr lang="en-US" sz="3900" dirty="0"/>
              <a:t>, Ka </a:t>
            </a:r>
            <a:r>
              <a:rPr lang="en-US" sz="3900" dirty="0" err="1"/>
              <a:t>ngaihchiat</a:t>
            </a:r>
            <a:r>
              <a:rPr lang="en-US" sz="3900" dirty="0"/>
              <a:t> </a:t>
            </a:r>
            <a:r>
              <a:rPr lang="en-US" sz="3900" dirty="0" err="1"/>
              <a:t>ve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, "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nawl</a:t>
            </a:r>
            <a:r>
              <a:rPr lang="en-US" sz="3900" dirty="0"/>
              <a:t> </a:t>
            </a:r>
            <a:r>
              <a:rPr lang="en-US" sz="3900" dirty="0" err="1"/>
              <a:t>siseh</a:t>
            </a:r>
            <a:r>
              <a:rPr lang="en-US" sz="3900" dirty="0"/>
              <a:t>," </a:t>
            </a:r>
            <a:r>
              <a:rPr lang="en-US" sz="3900" dirty="0" err="1"/>
              <a:t>Tiah</a:t>
            </a:r>
            <a:r>
              <a:rPr lang="en-US" sz="3900" dirty="0"/>
              <a:t> </a:t>
            </a:r>
            <a:r>
              <a:rPr lang="en-US" sz="3900" dirty="0" err="1"/>
              <a:t>chim</a:t>
            </a:r>
            <a:r>
              <a:rPr lang="en-US" sz="3900" dirty="0"/>
              <a:t> ka </a:t>
            </a:r>
            <a:r>
              <a:rPr lang="en-US" sz="3900" dirty="0" err="1"/>
              <a:t>bawm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0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duhnak</a:t>
            </a:r>
            <a:r>
              <a:rPr lang="en-US" sz="3900" dirty="0"/>
              <a:t> bang, Kei ca a </a:t>
            </a:r>
            <a:r>
              <a:rPr lang="en-US" sz="3900" dirty="0" err="1"/>
              <a:t>tha</a:t>
            </a:r>
            <a:r>
              <a:rPr lang="en-US" sz="3900" dirty="0"/>
              <a:t> </a:t>
            </a:r>
            <a:r>
              <a:rPr lang="en-US" sz="3900" dirty="0" err="1"/>
              <a:t>dih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</a:t>
            </a:r>
            <a:r>
              <a:rPr lang="en-US" sz="3900" dirty="0" err="1"/>
              <a:t>Zei</a:t>
            </a:r>
            <a:r>
              <a:rPr lang="en-US" sz="3900" dirty="0"/>
              <a:t> bang </a:t>
            </a:r>
            <a:r>
              <a:rPr lang="en-US" sz="3900" dirty="0" err="1"/>
              <a:t>caan</a:t>
            </a:r>
            <a:r>
              <a:rPr lang="en-US" sz="3900" dirty="0"/>
              <a:t> </a:t>
            </a:r>
            <a:r>
              <a:rPr lang="en-US" sz="3900" dirty="0" err="1"/>
              <a:t>thlen</a:t>
            </a:r>
            <a:r>
              <a:rPr lang="en-US" sz="3900" dirty="0"/>
              <a:t> </a:t>
            </a:r>
            <a:r>
              <a:rPr lang="en-US" sz="3900" dirty="0" err="1"/>
              <a:t>hmanh</a:t>
            </a:r>
            <a:r>
              <a:rPr lang="en-US" sz="3900" dirty="0"/>
              <a:t> ah, </a:t>
            </a:r>
            <a:r>
              <a:rPr lang="en-US" sz="3900" dirty="0" err="1"/>
              <a:t>Nangmah</a:t>
            </a:r>
            <a:r>
              <a:rPr lang="en-US" sz="3900" dirty="0"/>
              <a:t> cu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bochan</a:t>
            </a:r>
            <a:r>
              <a:rPr lang="en-US" sz="3900" dirty="0"/>
              <a:t>, </a:t>
            </a:r>
            <a:r>
              <a:rPr lang="en-US" sz="3900" dirty="0" err="1"/>
              <a:t>Vancung</a:t>
            </a:r>
            <a:r>
              <a:rPr lang="en-US" sz="3900" dirty="0"/>
              <a:t> ka inn </a:t>
            </a:r>
            <a:r>
              <a:rPr lang="en-US" sz="3900" dirty="0" err="1"/>
              <a:t>leiah</a:t>
            </a:r>
            <a:r>
              <a:rPr lang="en-US" sz="3900" dirty="0"/>
              <a:t>, </a:t>
            </a:r>
            <a:r>
              <a:rPr lang="en-US" sz="3900" dirty="0" err="1"/>
              <a:t>Hnangam</a:t>
            </a:r>
            <a:r>
              <a:rPr lang="en-US" sz="3900" dirty="0"/>
              <a:t> </a:t>
            </a:r>
            <a:r>
              <a:rPr lang="en-US" sz="3900" dirty="0" err="1"/>
              <a:t>te'n</a:t>
            </a:r>
            <a:r>
              <a:rPr lang="en-US" sz="3900" dirty="0"/>
              <a:t> ka </a:t>
            </a:r>
            <a:r>
              <a:rPr lang="en-US" sz="3900" dirty="0" err="1"/>
              <a:t>kal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, "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nawl</a:t>
            </a:r>
            <a:r>
              <a:rPr lang="en-US" sz="3900" dirty="0"/>
              <a:t> </a:t>
            </a:r>
            <a:r>
              <a:rPr lang="en-US" sz="3900" dirty="0" err="1"/>
              <a:t>siseh</a:t>
            </a:r>
            <a:r>
              <a:rPr lang="en-US" sz="3900" dirty="0"/>
              <a:t>," </a:t>
            </a:r>
            <a:r>
              <a:rPr lang="en-US" sz="3900" dirty="0" err="1"/>
              <a:t>Tiah</a:t>
            </a:r>
            <a:r>
              <a:rPr lang="en-US" sz="3900" dirty="0"/>
              <a:t>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sa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ning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0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30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374. MAW JESUH, BIA KAN KAMH CANG</a:t>
            </a:r>
          </a:p>
          <a:p>
            <a:r>
              <a:rPr lang="en-US" sz="3900" dirty="0" err="1"/>
              <a:t>Doh</a:t>
            </a:r>
            <a:r>
              <a:rPr lang="en-US" sz="3900" dirty="0"/>
              <a:t> is G</a:t>
            </a:r>
          </a:p>
        </p:txBody>
      </p:sp>
    </p:spTree>
  </p:cSld>
  <p:clrMapOvr>
    <a:masterClrMapping/>
  </p:clrMapOvr>
</p:sld>
</file>

<file path=ppt/slides/slide30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Maw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Khrih</a:t>
            </a:r>
            <a:r>
              <a:rPr lang="en-US" sz="3900" dirty="0"/>
              <a:t> ka </a:t>
            </a:r>
            <a:r>
              <a:rPr lang="en-US" sz="3900" dirty="0" err="1"/>
              <a:t>Bawipa</a:t>
            </a:r>
            <a:r>
              <a:rPr lang="en-US" sz="3900" dirty="0"/>
              <a:t>, A </a:t>
            </a:r>
            <a:r>
              <a:rPr lang="en-US" sz="3900" dirty="0" err="1"/>
              <a:t>dongh</a:t>
            </a:r>
            <a:r>
              <a:rPr lang="en-US" sz="3900" dirty="0"/>
              <a:t> </a:t>
            </a:r>
            <a:r>
              <a:rPr lang="en-US" sz="3900" dirty="0" err="1"/>
              <a:t>tiang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biak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Zungzal</a:t>
            </a:r>
            <a:r>
              <a:rPr lang="en-US" sz="3900" dirty="0"/>
              <a:t> in ka </a:t>
            </a:r>
            <a:r>
              <a:rPr lang="en-US" sz="3900" dirty="0" err="1"/>
              <a:t>umpi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Ka </a:t>
            </a:r>
            <a:r>
              <a:rPr lang="en-US" sz="3900" dirty="0" err="1"/>
              <a:t>Bawipa</a:t>
            </a:r>
            <a:r>
              <a:rPr lang="en-US" sz="3900" dirty="0"/>
              <a:t> le ka </a:t>
            </a:r>
            <a:r>
              <a:rPr lang="en-US" sz="3900" dirty="0" err="1"/>
              <a:t>Hawi</a:t>
            </a:r>
            <a:r>
              <a:rPr lang="en-US" sz="3900" dirty="0"/>
              <a:t>, </a:t>
            </a:r>
            <a:r>
              <a:rPr lang="en-US" sz="3900" dirty="0" err="1"/>
              <a:t>Ral</a:t>
            </a:r>
            <a:r>
              <a:rPr lang="en-US" sz="3900" dirty="0"/>
              <a:t> </a:t>
            </a:r>
            <a:r>
              <a:rPr lang="en-US" sz="3900" dirty="0" err="1"/>
              <a:t>dohnak</a:t>
            </a:r>
            <a:r>
              <a:rPr lang="en-US" sz="3900" dirty="0"/>
              <a:t> ka </a:t>
            </a:r>
            <a:r>
              <a:rPr lang="en-US" sz="3900" dirty="0" err="1"/>
              <a:t>tih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lo, Ka sin </a:t>
            </a:r>
            <a:r>
              <a:rPr lang="en-US" sz="3900" dirty="0" err="1"/>
              <a:t>na</a:t>
            </a:r>
            <a:r>
              <a:rPr lang="en-US" sz="3900" dirty="0"/>
              <a:t> um </a:t>
            </a:r>
            <a:r>
              <a:rPr lang="en-US" sz="3900" dirty="0" err="1"/>
              <a:t>ahcun</a:t>
            </a:r>
            <a:r>
              <a:rPr lang="en-US" sz="3900" dirty="0"/>
              <a:t>, Lam </a:t>
            </a:r>
            <a:r>
              <a:rPr lang="en-US" sz="3900" dirty="0" err="1"/>
              <a:t>zong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ka </a:t>
            </a:r>
            <a:r>
              <a:rPr lang="en-US" sz="3900" dirty="0" err="1"/>
              <a:t>tlau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lo, Nang </a:t>
            </a:r>
            <a:r>
              <a:rPr lang="en-US" sz="3900" dirty="0" err="1"/>
              <a:t>na</a:t>
            </a:r>
            <a:r>
              <a:rPr lang="en-US" sz="3900" dirty="0"/>
              <a:t> ka </a:t>
            </a:r>
            <a:r>
              <a:rPr lang="en-US" sz="3900" dirty="0" err="1"/>
              <a:t>hruai</a:t>
            </a:r>
            <a:r>
              <a:rPr lang="en-US" sz="3900" dirty="0"/>
              <a:t> </a:t>
            </a:r>
            <a:r>
              <a:rPr lang="en-US" sz="3900" dirty="0" err="1"/>
              <a:t>ahcun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0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Ka </a:t>
            </a:r>
            <a:r>
              <a:rPr lang="en-US" sz="3900" dirty="0" err="1"/>
              <a:t>pawng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um ka </a:t>
            </a:r>
            <a:r>
              <a:rPr lang="en-US" sz="3900" dirty="0" err="1"/>
              <a:t>hngalhter</a:t>
            </a:r>
            <a:r>
              <a:rPr lang="en-US" sz="3900" dirty="0"/>
              <a:t>, </a:t>
            </a:r>
            <a:r>
              <a:rPr lang="en-US" sz="3900" dirty="0" err="1"/>
              <a:t>Vawlei</a:t>
            </a:r>
            <a:r>
              <a:rPr lang="en-US" sz="3900" dirty="0"/>
              <a:t> ka um </a:t>
            </a:r>
            <a:r>
              <a:rPr lang="en-US" sz="3900" dirty="0" err="1"/>
              <a:t>lioah</a:t>
            </a:r>
            <a:r>
              <a:rPr lang="en-US" sz="3900" dirty="0"/>
              <a:t>, </a:t>
            </a:r>
            <a:r>
              <a:rPr lang="en-US" sz="3900" dirty="0" err="1"/>
              <a:t>Tukforhnak</a:t>
            </a:r>
            <a:r>
              <a:rPr lang="en-US" sz="3900" dirty="0"/>
              <a:t> a </a:t>
            </a:r>
            <a:r>
              <a:rPr lang="en-US" sz="3900" dirty="0" err="1"/>
              <a:t>phunphun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, Ka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ka </a:t>
            </a:r>
            <a:r>
              <a:rPr lang="en-US" sz="3900" dirty="0" err="1"/>
              <a:t>theih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, </a:t>
            </a:r>
            <a:r>
              <a:rPr lang="en-US" sz="3900" dirty="0" err="1"/>
              <a:t>Ral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an ka </a:t>
            </a:r>
            <a:r>
              <a:rPr lang="en-US" sz="3900" dirty="0" err="1"/>
              <a:t>naih</a:t>
            </a:r>
            <a:r>
              <a:rPr lang="en-US" sz="3900" dirty="0"/>
              <a:t> </a:t>
            </a:r>
            <a:r>
              <a:rPr lang="en-US" sz="3900" dirty="0" err="1"/>
              <a:t>zungzal</a:t>
            </a:r>
            <a:r>
              <a:rPr lang="en-US" sz="3900" dirty="0"/>
              <a:t>, Ka </a:t>
            </a:r>
            <a:r>
              <a:rPr lang="en-US" sz="3900" dirty="0" err="1"/>
              <a:t>pawng</a:t>
            </a:r>
            <a:r>
              <a:rPr lang="en-US" sz="3900" dirty="0"/>
              <a:t> le ka </a:t>
            </a:r>
            <a:r>
              <a:rPr lang="en-US" sz="3900" dirty="0" err="1"/>
              <a:t>chungin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ra</a:t>
            </a:r>
            <a:r>
              <a:rPr lang="en-US" sz="3900" dirty="0"/>
              <a:t> ka </a:t>
            </a:r>
            <a:r>
              <a:rPr lang="en-US" sz="3900" dirty="0" err="1"/>
              <a:t>naih</a:t>
            </a:r>
            <a:r>
              <a:rPr lang="en-US" sz="3900" dirty="0"/>
              <a:t> </a:t>
            </a:r>
            <a:r>
              <a:rPr lang="en-US" sz="3900" dirty="0" err="1"/>
              <a:t>deuh</a:t>
            </a:r>
            <a:r>
              <a:rPr lang="en-US" sz="3900" dirty="0"/>
              <a:t> law, Ka </a:t>
            </a:r>
            <a:r>
              <a:rPr lang="en-US" sz="3900" dirty="0" err="1"/>
              <a:t>thlarau</a:t>
            </a:r>
            <a:r>
              <a:rPr lang="en-US" sz="3900" dirty="0"/>
              <a:t> </a:t>
            </a:r>
            <a:r>
              <a:rPr lang="en-US" sz="3900" dirty="0" err="1"/>
              <a:t>khamh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sawh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0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Maw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Khrih</a:t>
            </a:r>
            <a:r>
              <a:rPr lang="en-US" sz="3900" dirty="0"/>
              <a:t>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, Na </a:t>
            </a:r>
            <a:r>
              <a:rPr lang="en-US" sz="3900" dirty="0" err="1"/>
              <a:t>zultu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 cu, Na </a:t>
            </a:r>
            <a:r>
              <a:rPr lang="en-US" sz="3900" dirty="0" err="1"/>
              <a:t>sunparnak</a:t>
            </a:r>
            <a:r>
              <a:rPr lang="en-US" sz="3900" dirty="0"/>
              <a:t> ram ah </a:t>
            </a:r>
            <a:r>
              <a:rPr lang="en-US" sz="3900" dirty="0" err="1"/>
              <a:t>khin</a:t>
            </a:r>
            <a:r>
              <a:rPr lang="en-US" sz="3900" dirty="0"/>
              <a:t>, Um </a:t>
            </a:r>
            <a:r>
              <a:rPr lang="en-US" sz="3900" dirty="0" err="1"/>
              <a:t>awk</a:t>
            </a:r>
            <a:r>
              <a:rPr lang="en-US" sz="3900" dirty="0"/>
              <a:t> </a:t>
            </a:r>
            <a:r>
              <a:rPr lang="en-US" sz="3900" dirty="0" err="1"/>
              <a:t>bia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kam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, </a:t>
            </a:r>
            <a:r>
              <a:rPr lang="en-US" sz="3900" dirty="0" err="1"/>
              <a:t>Cuca'h</a:t>
            </a:r>
            <a:r>
              <a:rPr lang="en-US" sz="3900" dirty="0"/>
              <a:t> a </a:t>
            </a:r>
            <a:r>
              <a:rPr lang="en-US" sz="3900" dirty="0" err="1"/>
              <a:t>donghnak</a:t>
            </a:r>
            <a:r>
              <a:rPr lang="en-US" sz="3900" dirty="0"/>
              <a:t> </a:t>
            </a:r>
            <a:r>
              <a:rPr lang="en-US" sz="3900" dirty="0" err="1"/>
              <a:t>tiangin</a:t>
            </a:r>
            <a:r>
              <a:rPr lang="en-US" sz="3900" dirty="0"/>
              <a:t>, </a:t>
            </a:r>
            <a:r>
              <a:rPr lang="en-US" sz="3900" dirty="0" err="1"/>
              <a:t>Nangmah</a:t>
            </a:r>
            <a:r>
              <a:rPr lang="en-US" sz="3900" dirty="0"/>
              <a:t> cu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biak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zulh</a:t>
            </a:r>
            <a:r>
              <a:rPr lang="en-US" sz="3900" dirty="0"/>
              <a:t> </a:t>
            </a:r>
            <a:r>
              <a:rPr lang="en-US" sz="3900" dirty="0" err="1"/>
              <a:t>khawh</a:t>
            </a:r>
            <a:r>
              <a:rPr lang="en-US" sz="3900" dirty="0"/>
              <a:t> </a:t>
            </a:r>
            <a:r>
              <a:rPr lang="en-US" sz="3900" dirty="0" err="1"/>
              <a:t>nakhnga</a:t>
            </a:r>
            <a:r>
              <a:rPr lang="en-US" sz="3900" dirty="0"/>
              <a:t>, Na </a:t>
            </a:r>
            <a:r>
              <a:rPr lang="en-US" sz="3900" dirty="0" err="1"/>
              <a:t>vel</a:t>
            </a:r>
            <a:r>
              <a:rPr lang="en-US" sz="3900" dirty="0"/>
              <a:t> run ka </a:t>
            </a:r>
            <a:r>
              <a:rPr lang="en-US" sz="3900" dirty="0" err="1"/>
              <a:t>pe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0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30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it-IT" sz="3900" dirty="0"/>
              <a:t>375. KA SI BANGIN KA CO</a:t>
            </a:r>
          </a:p>
          <a:p>
            <a:endParaRPr lang="it-IT" sz="3900" dirty="0"/>
          </a:p>
          <a:p>
            <a:r>
              <a:rPr lang="it-IT" sz="3900" dirty="0"/>
              <a:t>Doh is E</a:t>
            </a:r>
            <a:endParaRPr lang="en-US" sz="3900" dirty="0"/>
          </a:p>
        </p:txBody>
      </p:sp>
    </p:spTree>
  </p:cSld>
  <p:clrMapOvr>
    <a:masterClrMapping/>
  </p:clrMapOvr>
</p:sld>
</file>

<file path=ppt/slides/slide30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Khamhbawi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run ka </a:t>
            </a:r>
            <a:r>
              <a:rPr lang="en-US" sz="3900" dirty="0" err="1"/>
              <a:t>ngai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Ka </a:t>
            </a:r>
            <a:r>
              <a:rPr lang="en-US" sz="3900" dirty="0" err="1"/>
              <a:t>thi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ka </a:t>
            </a:r>
            <a:r>
              <a:rPr lang="en-US" sz="3900" dirty="0" err="1"/>
              <a:t>khamh</a:t>
            </a:r>
            <a:r>
              <a:rPr lang="en-US" sz="3900" dirty="0"/>
              <a:t> lo ah,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luat</a:t>
            </a:r>
            <a:r>
              <a:rPr lang="en-US" sz="3900" dirty="0"/>
              <a:t> </a:t>
            </a:r>
            <a:r>
              <a:rPr lang="en-US" sz="3900" dirty="0" err="1"/>
              <a:t>khamhnak</a:t>
            </a:r>
            <a:r>
              <a:rPr lang="en-US" sz="3900" dirty="0"/>
              <a:t> ka put </a:t>
            </a:r>
            <a:r>
              <a:rPr lang="en-US" sz="3900" dirty="0" err="1"/>
              <a:t>tuah</a:t>
            </a:r>
            <a:r>
              <a:rPr lang="en-US" sz="3900" dirty="0"/>
              <a:t>, Ka </a:t>
            </a:r>
            <a:r>
              <a:rPr lang="en-US" sz="3900" dirty="0" err="1"/>
              <a:t>si</a:t>
            </a:r>
            <a:r>
              <a:rPr lang="en-US" sz="3900" dirty="0"/>
              <a:t> bang run ka co.</a:t>
            </a:r>
          </a:p>
        </p:txBody>
      </p:sp>
    </p:spTree>
  </p:cSld>
  <p:clrMapOvr>
    <a:masterClrMapping/>
  </p:clrMapOvr>
</p:sld>
</file>

<file path=ppt/slides/slide30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Ka </a:t>
            </a:r>
            <a:r>
              <a:rPr lang="en-US" sz="3900" dirty="0" err="1"/>
              <a:t>si</a:t>
            </a:r>
            <a:r>
              <a:rPr lang="en-US" sz="3900" dirty="0"/>
              <a:t> bang run ka co, Ka </a:t>
            </a:r>
            <a:r>
              <a:rPr lang="en-US" sz="3900" dirty="0" err="1"/>
              <a:t>si</a:t>
            </a:r>
            <a:r>
              <a:rPr lang="en-US" sz="3900" dirty="0"/>
              <a:t> bang run ka co, </a:t>
            </a:r>
            <a:r>
              <a:rPr lang="en-US" sz="3900" dirty="0" err="1"/>
              <a:t>Jesuh</a:t>
            </a:r>
            <a:r>
              <a:rPr lang="en-US" sz="3900" dirty="0"/>
              <a:t>, </a:t>
            </a:r>
            <a:r>
              <a:rPr lang="en-US" sz="3900" dirty="0" err="1"/>
              <a:t>Khrih</a:t>
            </a:r>
            <a:r>
              <a:rPr lang="en-US" sz="3900" dirty="0"/>
              <a:t> </a:t>
            </a:r>
            <a:r>
              <a:rPr lang="en-US" sz="3900" dirty="0" err="1"/>
              <a:t>thihnak</a:t>
            </a:r>
            <a:r>
              <a:rPr lang="en-US" sz="3900" dirty="0"/>
              <a:t> </a:t>
            </a:r>
            <a:r>
              <a:rPr lang="en-US" sz="3900" dirty="0" err="1"/>
              <a:t>thawng</a:t>
            </a:r>
            <a:r>
              <a:rPr lang="en-US" sz="3900" dirty="0"/>
              <a:t> </a:t>
            </a:r>
            <a:r>
              <a:rPr lang="en-US" sz="3900" dirty="0" err="1"/>
              <a:t>lawng</a:t>
            </a:r>
            <a:r>
              <a:rPr lang="en-US" sz="3900" dirty="0"/>
              <a:t> in, Ka </a:t>
            </a:r>
            <a:r>
              <a:rPr lang="en-US" sz="3900" dirty="0" err="1"/>
              <a:t>si</a:t>
            </a:r>
            <a:r>
              <a:rPr lang="en-US" sz="3900" dirty="0"/>
              <a:t> bang run ka co.</a:t>
            </a:r>
          </a:p>
        </p:txBody>
      </p:sp>
    </p:spTree>
  </p:cSld>
  <p:clrMapOvr>
    <a:masterClrMapping/>
  </p:clrMapOvr>
</p:sld>
</file>

<file path=ppt/slides/slide30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Na </a:t>
            </a:r>
            <a:r>
              <a:rPr lang="en-US" sz="3900" dirty="0" err="1"/>
              <a:t>vel</a:t>
            </a:r>
            <a:r>
              <a:rPr lang="en-US" sz="3900" dirty="0"/>
              <a:t> </a:t>
            </a:r>
            <a:r>
              <a:rPr lang="en-US" sz="3900" dirty="0" err="1"/>
              <a:t>hngal</a:t>
            </a:r>
            <a:r>
              <a:rPr lang="en-US" sz="3900" dirty="0"/>
              <a:t> lo ka </a:t>
            </a:r>
            <a:r>
              <a:rPr lang="en-US" sz="3900" dirty="0" err="1"/>
              <a:t>sual</a:t>
            </a:r>
            <a:r>
              <a:rPr lang="en-US" sz="3900" dirty="0"/>
              <a:t> </a:t>
            </a:r>
            <a:r>
              <a:rPr lang="en-US" sz="3900" dirty="0" err="1"/>
              <a:t>tuk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</a:t>
            </a:r>
            <a:r>
              <a:rPr lang="en-US" sz="3900" dirty="0" err="1"/>
              <a:t>Keimah</a:t>
            </a:r>
            <a:r>
              <a:rPr lang="en-US" sz="3900" dirty="0"/>
              <a:t> ca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thi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thlet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Na ka ser </a:t>
            </a:r>
            <a:r>
              <a:rPr lang="en-US" sz="3900" dirty="0" err="1"/>
              <a:t>khawh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duhnak</a:t>
            </a:r>
            <a:r>
              <a:rPr lang="en-US" sz="3900" dirty="0"/>
              <a:t> bang, Ka </a:t>
            </a:r>
            <a:r>
              <a:rPr lang="en-US" sz="3900" dirty="0" err="1"/>
              <a:t>si</a:t>
            </a:r>
            <a:r>
              <a:rPr lang="en-US" sz="3900" dirty="0"/>
              <a:t> bang run ka co.</a:t>
            </a:r>
          </a:p>
        </p:txBody>
      </p:sp>
    </p:spTree>
  </p:cSld>
  <p:clrMapOvr>
    <a:masterClrMapping/>
  </p:clrMapOvr>
</p:sld>
</file>

<file path=ppt/slides/slide30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Ka </a:t>
            </a:r>
            <a:r>
              <a:rPr lang="en-US" sz="3900" dirty="0" err="1"/>
              <a:t>si</a:t>
            </a:r>
            <a:r>
              <a:rPr lang="en-US" sz="3900" dirty="0"/>
              <a:t> bang run ka co, Ka </a:t>
            </a:r>
            <a:r>
              <a:rPr lang="en-US" sz="3900" dirty="0" err="1"/>
              <a:t>si</a:t>
            </a:r>
            <a:r>
              <a:rPr lang="en-US" sz="3900" dirty="0"/>
              <a:t> bang run ka co, </a:t>
            </a:r>
            <a:r>
              <a:rPr lang="en-US" sz="3900" dirty="0" err="1"/>
              <a:t>Jesuh</a:t>
            </a:r>
            <a:r>
              <a:rPr lang="en-US" sz="3900" dirty="0"/>
              <a:t>, </a:t>
            </a:r>
            <a:r>
              <a:rPr lang="en-US" sz="3900" dirty="0" err="1"/>
              <a:t>Khrih</a:t>
            </a:r>
            <a:r>
              <a:rPr lang="en-US" sz="3900" dirty="0"/>
              <a:t> </a:t>
            </a:r>
            <a:r>
              <a:rPr lang="en-US" sz="3900" dirty="0" err="1"/>
              <a:t>thihnak</a:t>
            </a:r>
            <a:r>
              <a:rPr lang="en-US" sz="3900" dirty="0"/>
              <a:t> </a:t>
            </a:r>
            <a:r>
              <a:rPr lang="en-US" sz="3900" dirty="0" err="1"/>
              <a:t>thawng</a:t>
            </a:r>
            <a:r>
              <a:rPr lang="en-US" sz="3900" dirty="0"/>
              <a:t> </a:t>
            </a:r>
            <a:r>
              <a:rPr lang="en-US" sz="3900" dirty="0" err="1"/>
              <a:t>lawng</a:t>
            </a:r>
            <a:r>
              <a:rPr lang="en-US" sz="3900" dirty="0"/>
              <a:t> in, Ka </a:t>
            </a:r>
            <a:r>
              <a:rPr lang="en-US" sz="3900" dirty="0" err="1"/>
              <a:t>si</a:t>
            </a:r>
            <a:r>
              <a:rPr lang="en-US" sz="3900" dirty="0"/>
              <a:t> bang run ka co.</a:t>
            </a:r>
          </a:p>
        </p:txBody>
      </p:sp>
    </p:spTree>
  </p:cSld>
  <p:clrMapOvr>
    <a:masterClrMapping/>
  </p:clrMapOvr>
</p:sld>
</file>

<file path=ppt/slides/slide30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Zeite</a:t>
            </a:r>
            <a:r>
              <a:rPr lang="en-US" sz="3900" dirty="0"/>
              <a:t> </a:t>
            </a:r>
            <a:r>
              <a:rPr lang="en-US" sz="3900" dirty="0" err="1"/>
              <a:t>hmanh</a:t>
            </a:r>
            <a:r>
              <a:rPr lang="en-US" sz="3900" dirty="0"/>
              <a:t> ah </a:t>
            </a:r>
            <a:r>
              <a:rPr lang="en-US" sz="3900" dirty="0" err="1"/>
              <a:t>kaa</a:t>
            </a:r>
            <a:r>
              <a:rPr lang="en-US" sz="3900" dirty="0"/>
              <a:t> </a:t>
            </a:r>
            <a:r>
              <a:rPr lang="en-US" sz="3900" dirty="0" err="1"/>
              <a:t>remh</a:t>
            </a:r>
            <a:r>
              <a:rPr lang="en-US" sz="3900" dirty="0"/>
              <a:t> </a:t>
            </a:r>
            <a:r>
              <a:rPr lang="en-US" sz="3900" dirty="0" err="1"/>
              <a:t>kho</a:t>
            </a:r>
            <a:r>
              <a:rPr lang="en-US" sz="3900" dirty="0"/>
              <a:t> lo, </a:t>
            </a:r>
            <a:r>
              <a:rPr lang="en-US" sz="3900" dirty="0" err="1"/>
              <a:t>Bia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kamnak</a:t>
            </a:r>
            <a:r>
              <a:rPr lang="en-US" sz="3900" dirty="0"/>
              <a:t> ka </a:t>
            </a:r>
            <a:r>
              <a:rPr lang="en-US" sz="3900" dirty="0" err="1"/>
              <a:t>hrawh</a:t>
            </a:r>
            <a:r>
              <a:rPr lang="en-US" sz="3900" dirty="0"/>
              <a:t> </a:t>
            </a:r>
            <a:r>
              <a:rPr lang="en-US" sz="3900" dirty="0" err="1"/>
              <a:t>tuk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Na min </a:t>
            </a:r>
            <a:r>
              <a:rPr lang="en-US" sz="3900" dirty="0" err="1"/>
              <a:t>tal</a:t>
            </a:r>
            <a:r>
              <a:rPr lang="en-US" sz="3900" dirty="0"/>
              <a:t> in ka </a:t>
            </a:r>
            <a:r>
              <a:rPr lang="en-US" sz="3900" dirty="0" err="1"/>
              <a:t>khamh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sawh</a:t>
            </a:r>
            <a:r>
              <a:rPr lang="en-US" sz="3900" dirty="0"/>
              <a:t>, Ka </a:t>
            </a:r>
            <a:r>
              <a:rPr lang="en-US" sz="3900" dirty="0" err="1"/>
              <a:t>si</a:t>
            </a:r>
            <a:r>
              <a:rPr lang="en-US" sz="3900" dirty="0"/>
              <a:t> bang run ka co.</a:t>
            </a:r>
          </a:p>
        </p:txBody>
      </p:sp>
    </p:spTree>
  </p:cSld>
  <p:clrMapOvr>
    <a:masterClrMapping/>
  </p:clrMapOvr>
</p:sld>
</file>

<file path=ppt/slides/slide30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Ka </a:t>
            </a:r>
            <a:r>
              <a:rPr lang="en-US" sz="3900" dirty="0" err="1"/>
              <a:t>si</a:t>
            </a:r>
            <a:r>
              <a:rPr lang="en-US" sz="3900" dirty="0"/>
              <a:t> bang run ka co, Ka </a:t>
            </a:r>
            <a:r>
              <a:rPr lang="en-US" sz="3900" dirty="0" err="1"/>
              <a:t>si</a:t>
            </a:r>
            <a:r>
              <a:rPr lang="en-US" sz="3900" dirty="0"/>
              <a:t> bang run ka co, </a:t>
            </a:r>
            <a:r>
              <a:rPr lang="en-US" sz="3900" dirty="0" err="1"/>
              <a:t>Jesuh</a:t>
            </a:r>
            <a:r>
              <a:rPr lang="en-US" sz="3900" dirty="0"/>
              <a:t>, </a:t>
            </a:r>
            <a:r>
              <a:rPr lang="en-US" sz="3900" dirty="0" err="1"/>
              <a:t>Khrih</a:t>
            </a:r>
            <a:r>
              <a:rPr lang="en-US" sz="3900" dirty="0"/>
              <a:t> </a:t>
            </a:r>
            <a:r>
              <a:rPr lang="en-US" sz="3900" dirty="0" err="1"/>
              <a:t>thihnak</a:t>
            </a:r>
            <a:r>
              <a:rPr lang="en-US" sz="3900" dirty="0"/>
              <a:t> </a:t>
            </a:r>
            <a:r>
              <a:rPr lang="en-US" sz="3900" dirty="0" err="1"/>
              <a:t>thawng</a:t>
            </a:r>
            <a:r>
              <a:rPr lang="en-US" sz="3900" dirty="0"/>
              <a:t> </a:t>
            </a:r>
            <a:r>
              <a:rPr lang="en-US" sz="3900" dirty="0" err="1"/>
              <a:t>lawng</a:t>
            </a:r>
            <a:r>
              <a:rPr lang="en-US" sz="3900" dirty="0"/>
              <a:t> in, Ka </a:t>
            </a:r>
            <a:r>
              <a:rPr lang="en-US" sz="3900" dirty="0" err="1"/>
              <a:t>si</a:t>
            </a:r>
            <a:r>
              <a:rPr lang="en-US" sz="3900" dirty="0"/>
              <a:t> bang run ka co.</a:t>
            </a:r>
          </a:p>
        </p:txBody>
      </p:sp>
    </p:spTree>
  </p:cSld>
  <p:clrMapOvr>
    <a:masterClrMapping/>
  </p:clrMapOvr>
</p:sld>
</file>

<file path=ppt/slides/slide30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Na </a:t>
            </a:r>
            <a:r>
              <a:rPr lang="en-US" sz="3900" dirty="0" err="1"/>
              <a:t>kehram</a:t>
            </a:r>
            <a:r>
              <a:rPr lang="en-US" sz="3900" dirty="0"/>
              <a:t> ah run ka </a:t>
            </a:r>
            <a:r>
              <a:rPr lang="en-US" sz="3900" dirty="0" err="1"/>
              <a:t>zoh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Ka </a:t>
            </a:r>
            <a:r>
              <a:rPr lang="en-US" sz="3900" dirty="0" err="1"/>
              <a:t>thlacamnak</a:t>
            </a:r>
            <a:r>
              <a:rPr lang="en-US" sz="3900" dirty="0"/>
              <a:t> ka </a:t>
            </a:r>
            <a:r>
              <a:rPr lang="en-US" sz="3900" dirty="0" err="1"/>
              <a:t>ngaihpiak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Na </a:t>
            </a:r>
            <a:r>
              <a:rPr lang="en-US" sz="3900" dirty="0" err="1"/>
              <a:t>bia</a:t>
            </a:r>
            <a:r>
              <a:rPr lang="en-US" sz="3900" dirty="0"/>
              <a:t> </a:t>
            </a:r>
            <a:r>
              <a:rPr lang="en-US" sz="3900" dirty="0" err="1"/>
              <a:t>bangin</a:t>
            </a:r>
            <a:r>
              <a:rPr lang="en-US" sz="3900" dirty="0"/>
              <a:t> </a:t>
            </a:r>
            <a:r>
              <a:rPr lang="en-US" sz="3900" dirty="0" err="1"/>
              <a:t>va</a:t>
            </a:r>
            <a:r>
              <a:rPr lang="en-US" sz="3900" dirty="0"/>
              <a:t> </a:t>
            </a:r>
            <a:r>
              <a:rPr lang="en-US" sz="3900" dirty="0" err="1"/>
              <a:t>tlinter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Ka </a:t>
            </a:r>
            <a:r>
              <a:rPr lang="en-US" sz="3900" dirty="0" err="1"/>
              <a:t>si</a:t>
            </a:r>
            <a:r>
              <a:rPr lang="en-US" sz="3900" dirty="0"/>
              <a:t> bang run ka co.</a:t>
            </a:r>
          </a:p>
        </p:txBody>
      </p:sp>
    </p:spTree>
  </p:cSld>
  <p:clrMapOvr>
    <a:masterClrMapping/>
  </p:clrMapOvr>
</p:sld>
</file>

<file path=ppt/slides/slide30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Ka </a:t>
            </a:r>
            <a:r>
              <a:rPr lang="en-US" sz="3900" dirty="0" err="1"/>
              <a:t>si</a:t>
            </a:r>
            <a:r>
              <a:rPr lang="en-US" sz="3900" dirty="0"/>
              <a:t> bang run ka co, Ka </a:t>
            </a:r>
            <a:r>
              <a:rPr lang="en-US" sz="3900" dirty="0" err="1"/>
              <a:t>si</a:t>
            </a:r>
            <a:r>
              <a:rPr lang="en-US" sz="3900" dirty="0"/>
              <a:t> bang run ka co, </a:t>
            </a:r>
            <a:r>
              <a:rPr lang="en-US" sz="3900" dirty="0" err="1"/>
              <a:t>Jesuh</a:t>
            </a:r>
            <a:r>
              <a:rPr lang="en-US" sz="3900" dirty="0"/>
              <a:t>, </a:t>
            </a:r>
            <a:r>
              <a:rPr lang="en-US" sz="3900" dirty="0" err="1"/>
              <a:t>Khrih</a:t>
            </a:r>
            <a:r>
              <a:rPr lang="en-US" sz="3900" dirty="0"/>
              <a:t> </a:t>
            </a:r>
            <a:r>
              <a:rPr lang="en-US" sz="3900" dirty="0" err="1"/>
              <a:t>thihnak</a:t>
            </a:r>
            <a:r>
              <a:rPr lang="en-US" sz="3900" dirty="0"/>
              <a:t> </a:t>
            </a:r>
            <a:r>
              <a:rPr lang="en-US" sz="3900" dirty="0" err="1"/>
              <a:t>thawng</a:t>
            </a:r>
            <a:r>
              <a:rPr lang="en-US" sz="3900" dirty="0"/>
              <a:t> </a:t>
            </a:r>
            <a:r>
              <a:rPr lang="en-US" sz="3900" dirty="0" err="1"/>
              <a:t>lawng</a:t>
            </a:r>
            <a:r>
              <a:rPr lang="en-US" sz="3900" dirty="0"/>
              <a:t> in, Ka </a:t>
            </a:r>
            <a:r>
              <a:rPr lang="en-US" sz="3900" dirty="0" err="1"/>
              <a:t>si</a:t>
            </a:r>
            <a:r>
              <a:rPr lang="en-US" sz="3900" dirty="0"/>
              <a:t> bang run ka co.</a:t>
            </a:r>
          </a:p>
        </p:txBody>
      </p:sp>
    </p:spTree>
  </p:cSld>
  <p:clrMapOvr>
    <a:masterClrMapping/>
  </p:clrMapOvr>
</p:sld>
</file>

<file path=ppt/slides/slide30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30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376. TAM DEUH BAWIPA BANG SI AWK AH</a:t>
            </a:r>
          </a:p>
          <a:p>
            <a:r>
              <a:rPr lang="en-US" sz="3900" dirty="0" err="1"/>
              <a:t>Doh</a:t>
            </a:r>
            <a:r>
              <a:rPr lang="en-US" sz="3900" dirty="0"/>
              <a:t> is Db</a:t>
            </a:r>
          </a:p>
        </p:txBody>
      </p:sp>
    </p:spTree>
  </p:cSld>
  <p:clrMapOvr>
    <a:masterClrMapping/>
  </p:clrMapOvr>
</p:sld>
</file>

<file path=ppt/slides/slide30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bantuk</a:t>
            </a:r>
            <a:r>
              <a:rPr lang="en-US" sz="3900" dirty="0"/>
              <a:t>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awkah</a:t>
            </a:r>
            <a:r>
              <a:rPr lang="en-US" sz="3900" dirty="0"/>
              <a:t> </a:t>
            </a:r>
            <a:r>
              <a:rPr lang="en-US" sz="3900" dirty="0" err="1"/>
              <a:t>kaa</a:t>
            </a:r>
            <a:r>
              <a:rPr lang="en-US" sz="3900" dirty="0"/>
              <a:t> </a:t>
            </a:r>
            <a:r>
              <a:rPr lang="en-US" sz="3900" dirty="0" err="1"/>
              <a:t>zuam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Amah </a:t>
            </a:r>
            <a:r>
              <a:rPr lang="en-US" sz="3900" dirty="0" err="1"/>
              <a:t>nunnem</a:t>
            </a:r>
            <a:r>
              <a:rPr lang="en-US" sz="3900" dirty="0"/>
              <a:t> </a:t>
            </a:r>
            <a:r>
              <a:rPr lang="en-US" sz="3900" dirty="0" err="1"/>
              <a:t>toidornak</a:t>
            </a:r>
            <a:r>
              <a:rPr lang="en-US" sz="3900" dirty="0"/>
              <a:t> </a:t>
            </a:r>
            <a:r>
              <a:rPr lang="en-US" sz="3900" dirty="0" err="1"/>
              <a:t>bantukin</a:t>
            </a:r>
            <a:r>
              <a:rPr lang="en-US" sz="3900" dirty="0"/>
              <a:t>, </a:t>
            </a:r>
            <a:r>
              <a:rPr lang="en-US" sz="3900" dirty="0" err="1"/>
              <a:t>Tuannak</a:t>
            </a:r>
            <a:r>
              <a:rPr lang="en-US" sz="3900" dirty="0"/>
              <a:t> </a:t>
            </a:r>
            <a:r>
              <a:rPr lang="en-US" sz="3900" dirty="0" err="1"/>
              <a:t>lungthin</a:t>
            </a:r>
            <a:r>
              <a:rPr lang="en-US" sz="3900" dirty="0"/>
              <a:t> din </a:t>
            </a:r>
            <a:r>
              <a:rPr lang="en-US" sz="3900" dirty="0" err="1"/>
              <a:t>ralthatnak</a:t>
            </a:r>
            <a:r>
              <a:rPr lang="en-US" sz="3900" dirty="0"/>
              <a:t> tam </a:t>
            </a:r>
            <a:r>
              <a:rPr lang="en-US" sz="3900" dirty="0" err="1"/>
              <a:t>deuh</a:t>
            </a:r>
            <a:r>
              <a:rPr lang="en-US" sz="3900" dirty="0"/>
              <a:t> in </a:t>
            </a:r>
            <a:r>
              <a:rPr lang="en-US" sz="3900" dirty="0" err="1"/>
              <a:t>Riantuan</a:t>
            </a:r>
            <a:r>
              <a:rPr lang="en-US" sz="3900" dirty="0"/>
              <a:t> </a:t>
            </a:r>
            <a:r>
              <a:rPr lang="en-US" sz="3900" dirty="0" err="1"/>
              <a:t>lungthin</a:t>
            </a:r>
            <a:r>
              <a:rPr lang="en-US" sz="3900" dirty="0"/>
              <a:t> </a:t>
            </a:r>
            <a:r>
              <a:rPr lang="en-US" sz="3900" dirty="0" err="1"/>
              <a:t>thiannak</a:t>
            </a:r>
            <a:r>
              <a:rPr lang="en-US" sz="3900" dirty="0"/>
              <a:t> tam </a:t>
            </a:r>
            <a:r>
              <a:rPr lang="en-US" sz="3900" dirty="0" err="1"/>
              <a:t>deuh</a:t>
            </a:r>
            <a:r>
              <a:rPr lang="en-US" sz="3900" dirty="0"/>
              <a:t> in a duh.</a:t>
            </a:r>
          </a:p>
        </p:txBody>
      </p:sp>
    </p:spTree>
  </p:cSld>
  <p:clrMapOvr>
    <a:masterClrMapping/>
  </p:clrMapOvr>
</p:sld>
</file>

<file path=ppt/slides/slide30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Ka lung la </a:t>
            </a:r>
            <a:r>
              <a:rPr lang="en-US" sz="3900" dirty="0" err="1"/>
              <a:t>tuah</a:t>
            </a:r>
            <a:r>
              <a:rPr lang="en-US" sz="3900" dirty="0"/>
              <a:t>, Na ca </a:t>
            </a:r>
            <a:r>
              <a:rPr lang="en-US" sz="3900" dirty="0" err="1"/>
              <a:t>lawng</a:t>
            </a:r>
            <a:r>
              <a:rPr lang="en-US" sz="3900" dirty="0"/>
              <a:t>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ning</a:t>
            </a:r>
            <a:r>
              <a:rPr lang="en-US" sz="3900" dirty="0"/>
              <a:t>, Ka lung la </a:t>
            </a:r>
            <a:r>
              <a:rPr lang="en-US" sz="3900" dirty="0" err="1"/>
              <a:t>tuah</a:t>
            </a:r>
            <a:r>
              <a:rPr lang="en-US" sz="3900" dirty="0"/>
              <a:t>, Na ca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, Ka </a:t>
            </a:r>
            <a:r>
              <a:rPr lang="en-US" sz="3900" dirty="0" err="1"/>
              <a:t>sual</a:t>
            </a:r>
            <a:r>
              <a:rPr lang="en-US" sz="3900" dirty="0"/>
              <a:t> </a:t>
            </a:r>
            <a:r>
              <a:rPr lang="en-US" sz="3900" dirty="0" err="1"/>
              <a:t>tlan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Bawipa</a:t>
            </a:r>
            <a:r>
              <a:rPr lang="en-US" sz="3900" dirty="0"/>
              <a:t>, </a:t>
            </a:r>
            <a:r>
              <a:rPr lang="en-US" sz="3900" dirty="0" err="1"/>
              <a:t>atu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nawl</a:t>
            </a:r>
            <a:r>
              <a:rPr lang="en-US" sz="3900" dirty="0"/>
              <a:t> Ka </a:t>
            </a:r>
            <a:r>
              <a:rPr lang="en-US" sz="3900" dirty="0" err="1"/>
              <a:t>thianter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</a:t>
            </a:r>
            <a:r>
              <a:rPr lang="en-US" sz="3900" dirty="0" err="1"/>
              <a:t>nang</a:t>
            </a:r>
            <a:r>
              <a:rPr lang="en-US" sz="3900" dirty="0"/>
              <a:t> ca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ning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0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Tam </a:t>
            </a:r>
            <a:r>
              <a:rPr lang="en-US" sz="3900" dirty="0" err="1"/>
              <a:t>deuh</a:t>
            </a:r>
            <a:r>
              <a:rPr lang="en-US" sz="3900" dirty="0"/>
              <a:t> </a:t>
            </a:r>
            <a:r>
              <a:rPr lang="en-US" sz="3900" dirty="0" err="1"/>
              <a:t>Bawipa</a:t>
            </a:r>
            <a:r>
              <a:rPr lang="en-US" sz="3900" dirty="0"/>
              <a:t> bang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awk</a:t>
            </a:r>
            <a:r>
              <a:rPr lang="en-US" sz="3900" dirty="0"/>
              <a:t> </a:t>
            </a:r>
            <a:r>
              <a:rPr lang="en-US" sz="3900" dirty="0" err="1"/>
              <a:t>thla</a:t>
            </a:r>
            <a:r>
              <a:rPr lang="en-US" sz="3900" dirty="0"/>
              <a:t> ka cam, </a:t>
            </a:r>
            <a:r>
              <a:rPr lang="en-US" sz="3900" dirty="0" err="1"/>
              <a:t>Vai-lamtah</a:t>
            </a:r>
            <a:r>
              <a:rPr lang="en-US" sz="3900" dirty="0"/>
              <a:t> </a:t>
            </a:r>
            <a:r>
              <a:rPr lang="en-US" sz="3900" dirty="0" err="1"/>
              <a:t>innak</a:t>
            </a:r>
            <a:r>
              <a:rPr lang="en-US" sz="3900" dirty="0"/>
              <a:t> ca </a:t>
            </a:r>
            <a:r>
              <a:rPr lang="en-US" sz="3900" dirty="0" err="1"/>
              <a:t>thazang</a:t>
            </a:r>
            <a:r>
              <a:rPr lang="en-US" sz="3900" dirty="0"/>
              <a:t> tam </a:t>
            </a:r>
            <a:r>
              <a:rPr lang="en-US" sz="3900" dirty="0" err="1"/>
              <a:t>deuh</a:t>
            </a:r>
            <a:r>
              <a:rPr lang="en-US" sz="3900" dirty="0"/>
              <a:t>, A </a:t>
            </a:r>
            <a:r>
              <a:rPr lang="en-US" sz="3900" dirty="0" err="1"/>
              <a:t>pennak</a:t>
            </a:r>
            <a:r>
              <a:rPr lang="en-US" sz="3900" dirty="0"/>
              <a:t> </a:t>
            </a:r>
            <a:r>
              <a:rPr lang="en-US" sz="3900" dirty="0" err="1"/>
              <a:t>tlunter</a:t>
            </a:r>
            <a:r>
              <a:rPr lang="en-US" sz="3900" dirty="0"/>
              <a:t> </a:t>
            </a:r>
            <a:r>
              <a:rPr lang="en-US" sz="3900" dirty="0" err="1"/>
              <a:t>awk</a:t>
            </a:r>
            <a:r>
              <a:rPr lang="en-US" sz="3900" dirty="0"/>
              <a:t> </a:t>
            </a:r>
            <a:r>
              <a:rPr lang="en-US" sz="3900" dirty="0" err="1"/>
              <a:t>zuamnak</a:t>
            </a:r>
            <a:r>
              <a:rPr lang="en-US" sz="3900" dirty="0"/>
              <a:t> tam </a:t>
            </a:r>
            <a:r>
              <a:rPr lang="en-US" sz="3900" dirty="0" err="1"/>
              <a:t>deuh</a:t>
            </a:r>
            <a:r>
              <a:rPr lang="en-US" sz="3900" dirty="0"/>
              <a:t> in, Tam </a:t>
            </a:r>
            <a:r>
              <a:rPr lang="en-US" sz="3900" dirty="0" err="1"/>
              <a:t>deuh</a:t>
            </a:r>
            <a:r>
              <a:rPr lang="en-US" sz="3900" dirty="0"/>
              <a:t> Amah </a:t>
            </a:r>
            <a:r>
              <a:rPr lang="en-US" sz="3900" dirty="0" err="1"/>
              <a:t>ziaza</a:t>
            </a:r>
            <a:r>
              <a:rPr lang="en-US" sz="3900" dirty="0"/>
              <a:t> mi </a:t>
            </a:r>
            <a:r>
              <a:rPr lang="en-US" sz="3900" dirty="0" err="1"/>
              <a:t>tlau</a:t>
            </a:r>
            <a:r>
              <a:rPr lang="en-US" sz="3900" dirty="0"/>
              <a:t> </a:t>
            </a:r>
            <a:r>
              <a:rPr lang="en-US" sz="3900" dirty="0" err="1"/>
              <a:t>hruainak</a:t>
            </a:r>
            <a:r>
              <a:rPr lang="en-US" sz="3900" dirty="0"/>
              <a:t> </a:t>
            </a:r>
            <a:r>
              <a:rPr lang="en-US" sz="3900" dirty="0" err="1"/>
              <a:t>ca'h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0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Ka lung la </a:t>
            </a:r>
            <a:r>
              <a:rPr lang="en-US" sz="3900" dirty="0" err="1"/>
              <a:t>tuah</a:t>
            </a:r>
            <a:r>
              <a:rPr lang="en-US" sz="3900" dirty="0"/>
              <a:t>, Na ca </a:t>
            </a:r>
            <a:r>
              <a:rPr lang="en-US" sz="3900" dirty="0" err="1"/>
              <a:t>lawng</a:t>
            </a:r>
            <a:r>
              <a:rPr lang="en-US" sz="3900" dirty="0"/>
              <a:t>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ning</a:t>
            </a:r>
            <a:r>
              <a:rPr lang="en-US" sz="3900" dirty="0"/>
              <a:t>, Ka lung la </a:t>
            </a:r>
            <a:r>
              <a:rPr lang="en-US" sz="3900" dirty="0" err="1"/>
              <a:t>tuah</a:t>
            </a:r>
            <a:r>
              <a:rPr lang="en-US" sz="3900" dirty="0"/>
              <a:t>, Na ca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, Ka </a:t>
            </a:r>
            <a:r>
              <a:rPr lang="en-US" sz="3900" dirty="0" err="1"/>
              <a:t>sual</a:t>
            </a:r>
            <a:r>
              <a:rPr lang="en-US" sz="3900" dirty="0"/>
              <a:t> </a:t>
            </a:r>
            <a:r>
              <a:rPr lang="en-US" sz="3900" dirty="0" err="1"/>
              <a:t>tlan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Bawipa</a:t>
            </a:r>
            <a:r>
              <a:rPr lang="en-US" sz="3900" dirty="0"/>
              <a:t>, </a:t>
            </a:r>
            <a:r>
              <a:rPr lang="en-US" sz="3900" dirty="0" err="1"/>
              <a:t>atu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nawl</a:t>
            </a:r>
            <a:r>
              <a:rPr lang="en-US" sz="3900" dirty="0"/>
              <a:t> Ka </a:t>
            </a:r>
            <a:r>
              <a:rPr lang="en-US" sz="3900" dirty="0" err="1"/>
              <a:t>thianter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</a:t>
            </a:r>
            <a:r>
              <a:rPr lang="en-US" sz="3900" dirty="0" err="1"/>
              <a:t>nang</a:t>
            </a:r>
            <a:r>
              <a:rPr lang="en-US" sz="3900" dirty="0"/>
              <a:t> ca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ning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0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Tam </a:t>
            </a:r>
            <a:r>
              <a:rPr lang="en-US" sz="3900" dirty="0" err="1"/>
              <a:t>deuh</a:t>
            </a:r>
            <a:r>
              <a:rPr lang="en-US" sz="3900" dirty="0"/>
              <a:t>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bantuk</a:t>
            </a:r>
            <a:r>
              <a:rPr lang="en-US" sz="3900" dirty="0"/>
              <a:t> ka </a:t>
            </a:r>
            <a:r>
              <a:rPr lang="en-US" sz="3900" dirty="0" err="1"/>
              <a:t>nung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Tam </a:t>
            </a:r>
            <a:r>
              <a:rPr lang="en-US" sz="3900" dirty="0" err="1"/>
              <a:t>deuh</a:t>
            </a:r>
            <a:r>
              <a:rPr lang="en-US" sz="3900" dirty="0"/>
              <a:t> Amah </a:t>
            </a:r>
            <a:r>
              <a:rPr lang="en-US" sz="3900" dirty="0" err="1"/>
              <a:t>dawtnak</a:t>
            </a:r>
            <a:r>
              <a:rPr lang="en-US" sz="3900" dirty="0"/>
              <a:t> ka </a:t>
            </a:r>
            <a:r>
              <a:rPr lang="en-US" sz="3900" dirty="0" err="1"/>
              <a:t>hmuhsak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 </a:t>
            </a:r>
            <a:r>
              <a:rPr lang="en-US" sz="3900" dirty="0" err="1"/>
              <a:t>Ga</a:t>
            </a:r>
            <a:r>
              <a:rPr lang="en-US" sz="3900" dirty="0"/>
              <a:t>-</a:t>
            </a:r>
            <a:r>
              <a:rPr lang="en-US" sz="3900" dirty="0" err="1"/>
              <a:t>li</a:t>
            </a:r>
            <a:r>
              <a:rPr lang="en-US" sz="3900" dirty="0"/>
              <a:t>-lee a um bang tam </a:t>
            </a:r>
            <a:r>
              <a:rPr lang="en-US" sz="3900" dirty="0" err="1"/>
              <a:t>deuh</a:t>
            </a:r>
            <a:r>
              <a:rPr lang="en-US" sz="3900" dirty="0"/>
              <a:t> </a:t>
            </a:r>
            <a:r>
              <a:rPr lang="en-US" sz="3900" dirty="0" err="1"/>
              <a:t>aa</a:t>
            </a:r>
            <a:r>
              <a:rPr lang="en-US" sz="3900" dirty="0"/>
              <a:t> </a:t>
            </a:r>
            <a:r>
              <a:rPr lang="en-US" sz="3900" dirty="0" err="1"/>
              <a:t>sumnak</a:t>
            </a:r>
            <a:r>
              <a:rPr lang="en-US" sz="3900" dirty="0"/>
              <a:t>, Tam </a:t>
            </a:r>
            <a:r>
              <a:rPr lang="en-US" sz="3900" dirty="0" err="1"/>
              <a:t>deuh</a:t>
            </a:r>
            <a:r>
              <a:rPr lang="en-US" sz="3900" dirty="0"/>
              <a:t> in </a:t>
            </a:r>
            <a:r>
              <a:rPr lang="en-US" sz="3900" dirty="0" err="1"/>
              <a:t>Bawipa</a:t>
            </a:r>
            <a:r>
              <a:rPr lang="en-US" sz="3900" dirty="0"/>
              <a:t> bang um </a:t>
            </a:r>
            <a:r>
              <a:rPr lang="en-US" sz="3900" dirty="0" err="1"/>
              <a:t>zungzal</a:t>
            </a:r>
            <a:r>
              <a:rPr lang="en-US" sz="3900" dirty="0"/>
              <a:t> ka duh.</a:t>
            </a:r>
          </a:p>
        </p:txBody>
      </p:sp>
    </p:spTree>
  </p:cSld>
  <p:clrMapOvr>
    <a:masterClrMapping/>
  </p:clrMapOvr>
</p:sld>
</file>

<file path=ppt/slides/slide30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Ka lung la </a:t>
            </a:r>
            <a:r>
              <a:rPr lang="en-US" sz="3900" dirty="0" err="1"/>
              <a:t>tuah</a:t>
            </a:r>
            <a:r>
              <a:rPr lang="en-US" sz="3900" dirty="0"/>
              <a:t>, Na ca </a:t>
            </a:r>
            <a:r>
              <a:rPr lang="en-US" sz="3900" dirty="0" err="1"/>
              <a:t>lawng</a:t>
            </a:r>
            <a:r>
              <a:rPr lang="en-US" sz="3900" dirty="0"/>
              <a:t>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ning</a:t>
            </a:r>
            <a:r>
              <a:rPr lang="en-US" sz="3900" dirty="0"/>
              <a:t>, Ka lung la </a:t>
            </a:r>
            <a:r>
              <a:rPr lang="en-US" sz="3900" dirty="0" err="1"/>
              <a:t>tuah</a:t>
            </a:r>
            <a:r>
              <a:rPr lang="en-US" sz="3900" dirty="0"/>
              <a:t>, Na ca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, Ka </a:t>
            </a:r>
            <a:r>
              <a:rPr lang="en-US" sz="3900" dirty="0" err="1"/>
              <a:t>sual</a:t>
            </a:r>
            <a:r>
              <a:rPr lang="en-US" sz="3900" dirty="0"/>
              <a:t> </a:t>
            </a:r>
            <a:r>
              <a:rPr lang="en-US" sz="3900" dirty="0" err="1"/>
              <a:t>tlan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Bawipa</a:t>
            </a:r>
            <a:r>
              <a:rPr lang="en-US" sz="3900" dirty="0"/>
              <a:t>, </a:t>
            </a:r>
            <a:r>
              <a:rPr lang="en-US" sz="3900" dirty="0" err="1"/>
              <a:t>atu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nawl</a:t>
            </a:r>
            <a:r>
              <a:rPr lang="en-US" sz="3900" dirty="0"/>
              <a:t> Ka </a:t>
            </a:r>
            <a:r>
              <a:rPr lang="en-US" sz="3900" dirty="0" err="1"/>
              <a:t>thianter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</a:t>
            </a:r>
            <a:r>
              <a:rPr lang="en-US" sz="3900" dirty="0" err="1"/>
              <a:t>nang</a:t>
            </a:r>
            <a:r>
              <a:rPr lang="en-US" sz="3900" dirty="0"/>
              <a:t> ca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ning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0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30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377. NANGMAH DUHNAK BANG KA SITER KO</a:t>
            </a:r>
          </a:p>
          <a:p>
            <a:r>
              <a:rPr lang="en-US" sz="3900" dirty="0" err="1"/>
              <a:t>Doh</a:t>
            </a:r>
            <a:r>
              <a:rPr lang="en-US" sz="3900" dirty="0"/>
              <a:t> is </a:t>
            </a:r>
            <a:r>
              <a:rPr lang="en-US" sz="3900" dirty="0" err="1"/>
              <a:t>Eb</a:t>
            </a:r>
            <a:endParaRPr lang="en-US" sz="3900" dirty="0"/>
          </a:p>
        </p:txBody>
      </p:sp>
    </p:spTree>
  </p:cSld>
  <p:clrMapOvr>
    <a:masterClrMapping/>
  </p:clrMapOvr>
</p:sld>
</file>

<file path=ppt/slides/slide30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duhnak</a:t>
            </a:r>
            <a:r>
              <a:rPr lang="en-US" sz="3900" dirty="0"/>
              <a:t> bang ka </a:t>
            </a:r>
            <a:r>
              <a:rPr lang="en-US" sz="3900" dirty="0" err="1"/>
              <a:t>siter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Um </a:t>
            </a:r>
            <a:r>
              <a:rPr lang="en-US" sz="3900" dirty="0" err="1"/>
              <a:t>sertu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si</a:t>
            </a:r>
            <a:r>
              <a:rPr lang="en-US" sz="3900" dirty="0"/>
              <a:t>, </a:t>
            </a:r>
            <a:r>
              <a:rPr lang="en-US" sz="3900" dirty="0" err="1"/>
              <a:t>kei</a:t>
            </a:r>
            <a:r>
              <a:rPr lang="en-US" sz="3900" dirty="0"/>
              <a:t> </a:t>
            </a:r>
            <a:r>
              <a:rPr lang="en-US" sz="3900" dirty="0" err="1"/>
              <a:t>tlak</a:t>
            </a:r>
            <a:r>
              <a:rPr lang="en-US" sz="3900" dirty="0"/>
              <a:t> ka </a:t>
            </a:r>
            <a:r>
              <a:rPr lang="en-US" sz="3900" dirty="0" err="1"/>
              <a:t>si</a:t>
            </a:r>
            <a:r>
              <a:rPr lang="en-US" sz="3900" dirty="0"/>
              <a:t>, </a:t>
            </a:r>
            <a:r>
              <a:rPr lang="en-US" sz="3900" dirty="0" err="1"/>
              <a:t>Thlacam</a:t>
            </a:r>
            <a:r>
              <a:rPr lang="en-US" sz="3900" dirty="0"/>
              <a:t> in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hngah</a:t>
            </a:r>
            <a:r>
              <a:rPr lang="en-US" sz="3900" dirty="0"/>
              <a:t> </a:t>
            </a:r>
            <a:r>
              <a:rPr lang="en-US" sz="3900" dirty="0" err="1"/>
              <a:t>lioah</a:t>
            </a:r>
            <a:r>
              <a:rPr lang="en-US" sz="3900" dirty="0"/>
              <a:t>,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duhning</a:t>
            </a:r>
            <a:r>
              <a:rPr lang="en-US" sz="3900" dirty="0"/>
              <a:t> </a:t>
            </a:r>
            <a:r>
              <a:rPr lang="en-US" sz="3900" dirty="0" err="1"/>
              <a:t>te</a:t>
            </a:r>
            <a:r>
              <a:rPr lang="en-US" sz="3900" dirty="0"/>
              <a:t>-in ka ser </a:t>
            </a:r>
            <a:r>
              <a:rPr lang="en-US" sz="3900" dirty="0" err="1"/>
              <a:t>ko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0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duhnak</a:t>
            </a:r>
            <a:r>
              <a:rPr lang="en-US" sz="3900" dirty="0"/>
              <a:t> bang ka </a:t>
            </a:r>
            <a:r>
              <a:rPr lang="en-US" sz="3900" dirty="0" err="1"/>
              <a:t>siter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Ka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nangmah</a:t>
            </a:r>
            <a:r>
              <a:rPr lang="en-US" sz="3900" dirty="0"/>
              <a:t> ka </a:t>
            </a:r>
            <a:r>
              <a:rPr lang="en-US" sz="3900" dirty="0" err="1"/>
              <a:t>hneksak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hmai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ka kun </a:t>
            </a:r>
            <a:r>
              <a:rPr lang="en-US" sz="3900" dirty="0" err="1"/>
              <a:t>lioah</a:t>
            </a:r>
            <a:r>
              <a:rPr lang="en-US" sz="3900" dirty="0"/>
              <a:t> </a:t>
            </a:r>
            <a:r>
              <a:rPr lang="en-US" sz="3900" dirty="0" err="1"/>
              <a:t>hin</a:t>
            </a:r>
            <a:r>
              <a:rPr lang="en-US" sz="3900" dirty="0"/>
              <a:t>, </a:t>
            </a:r>
            <a:r>
              <a:rPr lang="en-US" sz="3900" dirty="0" err="1"/>
              <a:t>Hawhra</a:t>
            </a:r>
            <a:r>
              <a:rPr lang="en-US" sz="3900" dirty="0"/>
              <a:t> </a:t>
            </a:r>
            <a:r>
              <a:rPr lang="en-US" sz="3900" dirty="0" err="1"/>
              <a:t>nak</a:t>
            </a:r>
            <a:r>
              <a:rPr lang="en-US" sz="3900" dirty="0"/>
              <a:t> rang in run ka </a:t>
            </a:r>
            <a:r>
              <a:rPr lang="en-US" sz="3900" dirty="0" err="1"/>
              <a:t>thianh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0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duhnak</a:t>
            </a:r>
            <a:r>
              <a:rPr lang="en-US" sz="3900" dirty="0"/>
              <a:t> bang ka </a:t>
            </a:r>
            <a:r>
              <a:rPr lang="en-US" sz="3900" dirty="0" err="1"/>
              <a:t>siter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Ka </a:t>
            </a:r>
            <a:r>
              <a:rPr lang="en-US" sz="3900" dirty="0" err="1"/>
              <a:t>tha</a:t>
            </a:r>
            <a:r>
              <a:rPr lang="en-US" sz="3900" dirty="0"/>
              <a:t> a </a:t>
            </a:r>
            <a:r>
              <a:rPr lang="en-US" sz="3900" dirty="0" err="1"/>
              <a:t>ba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run ka </a:t>
            </a:r>
            <a:r>
              <a:rPr lang="en-US" sz="3900" dirty="0" err="1"/>
              <a:t>bawm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</a:t>
            </a:r>
            <a:r>
              <a:rPr lang="en-US" sz="3900" dirty="0" err="1"/>
              <a:t>Lianh-ngannak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ta</a:t>
            </a:r>
            <a:r>
              <a:rPr lang="en-US" sz="3900" dirty="0"/>
              <a:t> an </a:t>
            </a:r>
            <a:r>
              <a:rPr lang="en-US" sz="3900" dirty="0" err="1"/>
              <a:t>si</a:t>
            </a:r>
            <a:r>
              <a:rPr lang="en-US" sz="3900" dirty="0"/>
              <a:t>, Maw ka </a:t>
            </a:r>
            <a:r>
              <a:rPr lang="en-US" sz="3900" dirty="0" err="1"/>
              <a:t>Khamhtu</a:t>
            </a:r>
            <a:r>
              <a:rPr lang="en-US" sz="3900" dirty="0"/>
              <a:t> </a:t>
            </a:r>
            <a:r>
              <a:rPr lang="en-US" sz="3900" dirty="0" err="1"/>
              <a:t>Bawi</a:t>
            </a:r>
            <a:r>
              <a:rPr lang="en-US" sz="3900" dirty="0"/>
              <a:t> ka </a:t>
            </a:r>
            <a:r>
              <a:rPr lang="en-US" sz="3900" dirty="0" err="1"/>
              <a:t>damter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0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duhnak</a:t>
            </a:r>
            <a:r>
              <a:rPr lang="en-US" sz="3900" dirty="0"/>
              <a:t> bang ka </a:t>
            </a:r>
            <a:r>
              <a:rPr lang="en-US" sz="3900" dirty="0" err="1"/>
              <a:t>siter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Ka </a:t>
            </a:r>
            <a:r>
              <a:rPr lang="en-US" sz="3900" dirty="0" err="1"/>
              <a:t>nunnak</a:t>
            </a:r>
            <a:r>
              <a:rPr lang="en-US" sz="3900" dirty="0"/>
              <a:t> </a:t>
            </a:r>
            <a:r>
              <a:rPr lang="en-US" sz="3900" dirty="0" err="1"/>
              <a:t>dihlak</a:t>
            </a:r>
            <a:r>
              <a:rPr lang="en-US" sz="3900" dirty="0"/>
              <a:t>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uk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Khrih</a:t>
            </a:r>
            <a:r>
              <a:rPr lang="en-US" sz="3900" dirty="0"/>
              <a:t> ka </a:t>
            </a:r>
            <a:r>
              <a:rPr lang="en-US" sz="3900" dirty="0" err="1"/>
              <a:t>chungin</a:t>
            </a:r>
            <a:r>
              <a:rPr lang="en-US" sz="3900" dirty="0"/>
              <a:t> a </a:t>
            </a:r>
            <a:r>
              <a:rPr lang="en-US" sz="3900" dirty="0" err="1"/>
              <a:t>langh</a:t>
            </a:r>
            <a:r>
              <a:rPr lang="en-US" sz="3900" dirty="0"/>
              <a:t> </a:t>
            </a:r>
            <a:r>
              <a:rPr lang="en-US" sz="3900" dirty="0" err="1"/>
              <a:t>hlan</a:t>
            </a:r>
            <a:r>
              <a:rPr lang="en-US" sz="3900" dirty="0"/>
              <a:t> </a:t>
            </a:r>
            <a:r>
              <a:rPr lang="en-US" sz="3900" dirty="0" err="1"/>
              <a:t>tiang</a:t>
            </a:r>
            <a:r>
              <a:rPr lang="en-US" sz="3900" dirty="0"/>
              <a:t> Na </a:t>
            </a:r>
            <a:r>
              <a:rPr lang="en-US" sz="3900" dirty="0" err="1"/>
              <a:t>Thiang</a:t>
            </a:r>
            <a:r>
              <a:rPr lang="en-US" sz="3900" dirty="0"/>
              <a:t> </a:t>
            </a:r>
            <a:r>
              <a:rPr lang="en-US" sz="3900" dirty="0" err="1"/>
              <a:t>Thlarau</a:t>
            </a:r>
            <a:r>
              <a:rPr lang="en-US" sz="3900" dirty="0"/>
              <a:t> in ka </a:t>
            </a:r>
            <a:r>
              <a:rPr lang="en-US" sz="3900" dirty="0" err="1"/>
              <a:t>khahter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0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30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378. JESUH TUANBIA KA CHIM TUAH</a:t>
            </a:r>
          </a:p>
          <a:p>
            <a:r>
              <a:rPr lang="en-US" sz="3900" dirty="0" err="1"/>
              <a:t>Doh</a:t>
            </a:r>
            <a:r>
              <a:rPr lang="en-US" sz="3900" dirty="0"/>
              <a:t> is </a:t>
            </a:r>
            <a:r>
              <a:rPr lang="en-US" sz="3900" dirty="0" err="1"/>
              <a:t>Eb</a:t>
            </a:r>
            <a:endParaRPr lang="en-US" sz="3900" dirty="0"/>
          </a:p>
        </p:txBody>
      </p:sp>
    </p:spTree>
  </p:cSld>
  <p:clrMapOvr>
    <a:masterClrMapping/>
  </p:clrMapOvr>
</p:sld>
</file>

<file path=ppt/slides/slide30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62885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800" dirty="0"/>
              <a:t>1. </a:t>
            </a:r>
            <a:r>
              <a:rPr lang="en-US" sz="3800" dirty="0" err="1"/>
              <a:t>Bawipa</a:t>
            </a:r>
            <a:r>
              <a:rPr lang="en-US" sz="3800" dirty="0"/>
              <a:t> </a:t>
            </a:r>
            <a:r>
              <a:rPr lang="en-US" sz="3800" dirty="0" err="1"/>
              <a:t>Jesuh</a:t>
            </a:r>
            <a:r>
              <a:rPr lang="en-US" sz="3800" dirty="0"/>
              <a:t> </a:t>
            </a:r>
            <a:r>
              <a:rPr lang="en-US" sz="3800" dirty="0" err="1"/>
              <a:t>kong</a:t>
            </a:r>
            <a:r>
              <a:rPr lang="en-US" sz="3800" dirty="0"/>
              <a:t> ka </a:t>
            </a:r>
            <a:r>
              <a:rPr lang="en-US" sz="3800" dirty="0" err="1"/>
              <a:t>chim</a:t>
            </a:r>
            <a:r>
              <a:rPr lang="en-US" sz="3800" dirty="0"/>
              <a:t> </a:t>
            </a:r>
            <a:r>
              <a:rPr lang="en-US" sz="3800" dirty="0" err="1"/>
              <a:t>tuah</a:t>
            </a:r>
            <a:r>
              <a:rPr lang="en-US" sz="3800" dirty="0"/>
              <a:t>, Ka lung </a:t>
            </a:r>
            <a:r>
              <a:rPr lang="en-US" sz="3800" dirty="0" err="1"/>
              <a:t>chungah</a:t>
            </a:r>
            <a:r>
              <a:rPr lang="en-US" sz="3800" dirty="0"/>
              <a:t> </a:t>
            </a:r>
            <a:r>
              <a:rPr lang="en-US" sz="3800" dirty="0" err="1"/>
              <a:t>umter</a:t>
            </a:r>
            <a:r>
              <a:rPr lang="en-US" sz="3800" dirty="0"/>
              <a:t> </a:t>
            </a:r>
            <a:r>
              <a:rPr lang="en-US" sz="3800" dirty="0" err="1"/>
              <a:t>tuah</a:t>
            </a:r>
            <a:r>
              <a:rPr lang="en-US" sz="3800" dirty="0"/>
              <a:t>, A sung </a:t>
            </a:r>
            <a:r>
              <a:rPr lang="en-US" sz="3800" dirty="0" err="1"/>
              <a:t>bik</a:t>
            </a:r>
            <a:r>
              <a:rPr lang="en-US" sz="3800" dirty="0"/>
              <a:t> </a:t>
            </a:r>
            <a:r>
              <a:rPr lang="en-US" sz="3800" dirty="0" err="1"/>
              <a:t>tuanbia</a:t>
            </a:r>
            <a:r>
              <a:rPr lang="en-US" sz="3800" dirty="0"/>
              <a:t> ka </a:t>
            </a:r>
            <a:r>
              <a:rPr lang="en-US" sz="3800" dirty="0" err="1"/>
              <a:t>chim</a:t>
            </a:r>
            <a:r>
              <a:rPr lang="en-US" sz="3800" dirty="0"/>
              <a:t> </a:t>
            </a:r>
            <a:r>
              <a:rPr lang="en-US" sz="3800" dirty="0" err="1"/>
              <a:t>tuah</a:t>
            </a:r>
            <a:r>
              <a:rPr lang="en-US" sz="3800" dirty="0"/>
              <a:t>, </a:t>
            </a:r>
            <a:r>
              <a:rPr lang="en-US" sz="3800" dirty="0" err="1"/>
              <a:t>Zeidang</a:t>
            </a:r>
            <a:r>
              <a:rPr lang="en-US" sz="3800" dirty="0"/>
              <a:t> </a:t>
            </a:r>
            <a:r>
              <a:rPr lang="en-US" sz="3800" dirty="0" err="1"/>
              <a:t>nak</a:t>
            </a:r>
            <a:r>
              <a:rPr lang="en-US" sz="3800" dirty="0"/>
              <a:t> in a </a:t>
            </a:r>
            <a:r>
              <a:rPr lang="en-US" sz="3800" dirty="0" err="1"/>
              <a:t>thlum</a:t>
            </a:r>
            <a:r>
              <a:rPr lang="en-US" sz="3800" dirty="0"/>
              <a:t> </a:t>
            </a:r>
            <a:r>
              <a:rPr lang="en-US" sz="3800" dirty="0" err="1"/>
              <a:t>bik</a:t>
            </a:r>
            <a:r>
              <a:rPr lang="en-US" sz="3800" dirty="0"/>
              <a:t>. </a:t>
            </a:r>
            <a:r>
              <a:rPr lang="en-US" sz="3800" dirty="0" err="1"/>
              <a:t>Vancung</a:t>
            </a:r>
            <a:r>
              <a:rPr lang="en-US" sz="3800" dirty="0"/>
              <a:t> mi </a:t>
            </a:r>
            <a:r>
              <a:rPr lang="en-US" sz="3800" dirty="0" err="1"/>
              <a:t>nih</a:t>
            </a:r>
            <a:r>
              <a:rPr lang="en-US" sz="3800" dirty="0"/>
              <a:t> </a:t>
            </a:r>
            <a:r>
              <a:rPr lang="en-US" sz="3800" dirty="0" err="1"/>
              <a:t>hla</a:t>
            </a:r>
            <a:r>
              <a:rPr lang="en-US" sz="3800" dirty="0"/>
              <a:t> an </a:t>
            </a:r>
            <a:r>
              <a:rPr lang="en-US" sz="3800" dirty="0" err="1"/>
              <a:t>sak</a:t>
            </a:r>
            <a:r>
              <a:rPr lang="en-US" sz="3800" dirty="0"/>
              <a:t> mi, A </a:t>
            </a:r>
            <a:r>
              <a:rPr lang="en-US" sz="3800" dirty="0" err="1"/>
              <a:t>chuahnak</a:t>
            </a:r>
            <a:r>
              <a:rPr lang="en-US" sz="3800" dirty="0"/>
              <a:t> an </a:t>
            </a:r>
            <a:r>
              <a:rPr lang="en-US" sz="3800" dirty="0" err="1"/>
              <a:t>lawmhnak</a:t>
            </a:r>
            <a:r>
              <a:rPr lang="en-US" sz="3800" dirty="0"/>
              <a:t> </a:t>
            </a:r>
            <a:r>
              <a:rPr lang="en-US" sz="3800" dirty="0" err="1"/>
              <a:t>hla</a:t>
            </a:r>
            <a:r>
              <a:rPr lang="en-US" sz="3800" dirty="0"/>
              <a:t>, "</a:t>
            </a:r>
            <a:r>
              <a:rPr lang="en-US" sz="3800" dirty="0" err="1"/>
              <a:t>Cungnung</a:t>
            </a:r>
            <a:r>
              <a:rPr lang="en-US" sz="3800" dirty="0"/>
              <a:t> </a:t>
            </a:r>
            <a:r>
              <a:rPr lang="en-US" sz="3800" dirty="0" err="1"/>
              <a:t>Pathian</a:t>
            </a:r>
            <a:r>
              <a:rPr lang="en-US" sz="3800" dirty="0"/>
              <a:t> </a:t>
            </a:r>
            <a:r>
              <a:rPr lang="en-US" sz="3800" dirty="0" err="1"/>
              <a:t>thangtha</a:t>
            </a:r>
            <a:r>
              <a:rPr lang="en-US" sz="3800" dirty="0"/>
              <a:t> </a:t>
            </a:r>
            <a:r>
              <a:rPr lang="en-US" sz="3800" dirty="0" err="1"/>
              <a:t>ko</a:t>
            </a:r>
            <a:r>
              <a:rPr lang="en-US" sz="3800" dirty="0"/>
              <a:t> </a:t>
            </a:r>
            <a:r>
              <a:rPr lang="en-US" sz="3800" dirty="0" err="1"/>
              <a:t>seh</a:t>
            </a:r>
            <a:r>
              <a:rPr lang="en-US" sz="3800" dirty="0"/>
              <a:t>, Lei ah </a:t>
            </a:r>
            <a:r>
              <a:rPr lang="en-US" sz="3800" dirty="0" err="1"/>
              <a:t>daihnak</a:t>
            </a:r>
            <a:r>
              <a:rPr lang="en-US" sz="3800" dirty="0"/>
              <a:t> um </a:t>
            </a:r>
            <a:r>
              <a:rPr lang="en-US" sz="3800" dirty="0" err="1"/>
              <a:t>ko</a:t>
            </a:r>
            <a:r>
              <a:rPr lang="en-US" sz="3800" dirty="0"/>
              <a:t> </a:t>
            </a:r>
            <a:r>
              <a:rPr lang="en-US" sz="3800" dirty="0" err="1"/>
              <a:t>seh</a:t>
            </a:r>
            <a:r>
              <a:rPr lang="en-US" sz="3800" dirty="0"/>
              <a:t>."</a:t>
            </a:r>
          </a:p>
        </p:txBody>
      </p:sp>
    </p:spTree>
  </p:cSld>
  <p:clrMapOvr>
    <a:masterClrMapping/>
  </p:clrMapOvr>
</p:sld>
</file>

<file path=ppt/slides/slide30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kong</a:t>
            </a:r>
            <a:r>
              <a:rPr lang="en-US" sz="3900" dirty="0"/>
              <a:t> ka </a:t>
            </a:r>
            <a:r>
              <a:rPr lang="en-US" sz="3900" dirty="0" err="1"/>
              <a:t>chim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Ka lung </a:t>
            </a:r>
            <a:r>
              <a:rPr lang="en-US" sz="3900" dirty="0" err="1"/>
              <a:t>chungah</a:t>
            </a:r>
            <a:r>
              <a:rPr lang="en-US" sz="3900" dirty="0"/>
              <a:t> </a:t>
            </a:r>
            <a:r>
              <a:rPr lang="en-US" sz="3900" dirty="0" err="1"/>
              <a:t>umter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; A </a:t>
            </a:r>
            <a:r>
              <a:rPr lang="en-US" sz="3900" dirty="0" err="1"/>
              <a:t>sungbik</a:t>
            </a:r>
            <a:r>
              <a:rPr lang="en-US" sz="3900" dirty="0"/>
              <a:t> </a:t>
            </a:r>
            <a:r>
              <a:rPr lang="en-US" sz="3900" dirty="0" err="1"/>
              <a:t>tuanbia</a:t>
            </a:r>
            <a:r>
              <a:rPr lang="en-US" sz="3900" dirty="0"/>
              <a:t> ka </a:t>
            </a:r>
            <a:r>
              <a:rPr lang="en-US" sz="3900" dirty="0" err="1"/>
              <a:t>chim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Zei</a:t>
            </a:r>
            <a:r>
              <a:rPr lang="en-US" sz="3900" dirty="0"/>
              <a:t> dang </a:t>
            </a:r>
            <a:r>
              <a:rPr lang="en-US" sz="3900" dirty="0" err="1"/>
              <a:t>nakin</a:t>
            </a:r>
            <a:r>
              <a:rPr lang="en-US" sz="3900" dirty="0"/>
              <a:t> a </a:t>
            </a:r>
            <a:r>
              <a:rPr lang="en-US" sz="3900" dirty="0" err="1"/>
              <a:t>thlumbik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0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Rawltam</a:t>
            </a:r>
            <a:r>
              <a:rPr lang="en-US" sz="3900" dirty="0"/>
              <a:t> in </a:t>
            </a:r>
            <a:r>
              <a:rPr lang="en-US" sz="3900" dirty="0" err="1"/>
              <a:t>leicar</a:t>
            </a:r>
            <a:r>
              <a:rPr lang="en-US" sz="3900" dirty="0"/>
              <a:t> </a:t>
            </a:r>
            <a:r>
              <a:rPr lang="en-US" sz="3900" dirty="0" err="1"/>
              <a:t>nak</a:t>
            </a:r>
            <a:r>
              <a:rPr lang="en-US" sz="3900" dirty="0"/>
              <a:t> </a:t>
            </a:r>
            <a:r>
              <a:rPr lang="en-US" sz="3900" dirty="0" err="1"/>
              <a:t>hmun</a:t>
            </a:r>
            <a:r>
              <a:rPr lang="en-US" sz="3900" dirty="0"/>
              <a:t> ah, Chun </a:t>
            </a:r>
            <a:r>
              <a:rPr lang="en-US" sz="3900" dirty="0" err="1"/>
              <a:t>zan</a:t>
            </a:r>
            <a:r>
              <a:rPr lang="en-US" sz="3900" dirty="0"/>
              <a:t> a </a:t>
            </a:r>
            <a:r>
              <a:rPr lang="en-US" sz="3900" dirty="0" err="1"/>
              <a:t>innak</a:t>
            </a:r>
            <a:r>
              <a:rPr lang="en-US" sz="3900" dirty="0"/>
              <a:t> </a:t>
            </a:r>
            <a:r>
              <a:rPr lang="en-US" sz="3900" dirty="0" err="1"/>
              <a:t>chim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Kan </a:t>
            </a:r>
            <a:r>
              <a:rPr lang="en-US" sz="3900" dirty="0" err="1"/>
              <a:t>sualnak</a:t>
            </a:r>
            <a:r>
              <a:rPr lang="en-US" sz="3900" dirty="0"/>
              <a:t> ca </a:t>
            </a:r>
            <a:r>
              <a:rPr lang="en-US" sz="3900" dirty="0" err="1"/>
              <a:t>tukforh</a:t>
            </a:r>
            <a:r>
              <a:rPr lang="en-US" sz="3900" dirty="0"/>
              <a:t> a in, </a:t>
            </a:r>
            <a:r>
              <a:rPr lang="en-US" sz="3900" dirty="0" err="1"/>
              <a:t>Siseh</a:t>
            </a:r>
            <a:r>
              <a:rPr lang="en-US" sz="3900" dirty="0"/>
              <a:t> a </a:t>
            </a:r>
            <a:r>
              <a:rPr lang="en-US" sz="3900" dirty="0" err="1"/>
              <a:t>dongh</a:t>
            </a:r>
            <a:r>
              <a:rPr lang="en-US" sz="3900" dirty="0"/>
              <a:t> </a:t>
            </a:r>
            <a:r>
              <a:rPr lang="en-US" sz="3900" dirty="0" err="1"/>
              <a:t>tiang</a:t>
            </a:r>
            <a:r>
              <a:rPr lang="en-US" sz="3900" dirty="0"/>
              <a:t> a </a:t>
            </a:r>
            <a:r>
              <a:rPr lang="en-US" sz="3900" dirty="0" err="1"/>
              <a:t>tei</a:t>
            </a:r>
            <a:r>
              <a:rPr lang="en-US" sz="3900" dirty="0"/>
              <a:t>. </a:t>
            </a:r>
            <a:r>
              <a:rPr lang="en-US" sz="3900" dirty="0" err="1"/>
              <a:t>Caan</a:t>
            </a:r>
            <a:r>
              <a:rPr lang="en-US" sz="3900" dirty="0"/>
              <a:t> </a:t>
            </a:r>
            <a:r>
              <a:rPr lang="en-US" sz="3900" dirty="0" err="1"/>
              <a:t>saupi</a:t>
            </a:r>
            <a:r>
              <a:rPr lang="en-US" sz="3900" dirty="0"/>
              <a:t> </a:t>
            </a:r>
            <a:r>
              <a:rPr lang="en-US" sz="3900" dirty="0" err="1"/>
              <a:t>rian</a:t>
            </a:r>
            <a:r>
              <a:rPr lang="en-US" sz="3900" dirty="0"/>
              <a:t> </a:t>
            </a:r>
            <a:r>
              <a:rPr lang="en-US" sz="3900" dirty="0" err="1"/>
              <a:t>har</a:t>
            </a:r>
            <a:r>
              <a:rPr lang="en-US" sz="3900" dirty="0"/>
              <a:t> a </a:t>
            </a:r>
            <a:r>
              <a:rPr lang="en-US" sz="3900" dirty="0" err="1"/>
              <a:t>tuan</a:t>
            </a:r>
            <a:r>
              <a:rPr lang="en-US" sz="3900" dirty="0"/>
              <a:t> </a:t>
            </a:r>
            <a:r>
              <a:rPr lang="en-US" sz="3900" dirty="0" err="1"/>
              <a:t>nak</a:t>
            </a:r>
            <a:r>
              <a:rPr lang="en-US" sz="3900" dirty="0"/>
              <a:t>, </a:t>
            </a:r>
            <a:r>
              <a:rPr lang="en-US" sz="3900" dirty="0" err="1"/>
              <a:t>Ngaihchiat</a:t>
            </a:r>
            <a:r>
              <a:rPr lang="en-US" sz="3900" dirty="0"/>
              <a:t> a </a:t>
            </a:r>
            <a:r>
              <a:rPr lang="en-US" sz="3900" dirty="0" err="1"/>
              <a:t>innak</a:t>
            </a:r>
            <a:r>
              <a:rPr lang="en-US" sz="3900" dirty="0"/>
              <a:t> </a:t>
            </a:r>
            <a:r>
              <a:rPr lang="en-US" sz="3900" dirty="0" err="1"/>
              <a:t>chim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Serhsat</a:t>
            </a:r>
            <a:r>
              <a:rPr lang="en-US" sz="3900" dirty="0"/>
              <a:t> le </a:t>
            </a:r>
            <a:r>
              <a:rPr lang="en-US" sz="3900" dirty="0" err="1"/>
              <a:t>tuk-velhnak</a:t>
            </a:r>
            <a:r>
              <a:rPr lang="en-US" sz="3900" dirty="0"/>
              <a:t> a </a:t>
            </a:r>
            <a:r>
              <a:rPr lang="en-US" sz="3900" dirty="0" err="1"/>
              <a:t>ing</a:t>
            </a:r>
            <a:r>
              <a:rPr lang="en-US" sz="3900" dirty="0"/>
              <a:t>, Inn </a:t>
            </a:r>
            <a:r>
              <a:rPr lang="en-US" sz="3900" dirty="0" err="1"/>
              <a:t>ngei</a:t>
            </a:r>
            <a:r>
              <a:rPr lang="en-US" sz="3900" dirty="0"/>
              <a:t> loin a </a:t>
            </a:r>
            <a:r>
              <a:rPr lang="en-US" sz="3900" dirty="0" err="1"/>
              <a:t>vakvai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0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kong</a:t>
            </a:r>
            <a:r>
              <a:rPr lang="en-US" sz="3900" dirty="0"/>
              <a:t> ka </a:t>
            </a:r>
            <a:r>
              <a:rPr lang="en-US" sz="3900" dirty="0" err="1"/>
              <a:t>chim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Ka lung </a:t>
            </a:r>
            <a:r>
              <a:rPr lang="en-US" sz="3900" dirty="0" err="1"/>
              <a:t>chungah</a:t>
            </a:r>
            <a:r>
              <a:rPr lang="en-US" sz="3900" dirty="0"/>
              <a:t> </a:t>
            </a:r>
            <a:r>
              <a:rPr lang="en-US" sz="3900" dirty="0" err="1"/>
              <a:t>umter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; A </a:t>
            </a:r>
            <a:r>
              <a:rPr lang="en-US" sz="3900" dirty="0" err="1"/>
              <a:t>sungbik</a:t>
            </a:r>
            <a:r>
              <a:rPr lang="en-US" sz="3900" dirty="0"/>
              <a:t> </a:t>
            </a:r>
            <a:r>
              <a:rPr lang="en-US" sz="3900" dirty="0" err="1"/>
              <a:t>tuanbia</a:t>
            </a:r>
            <a:r>
              <a:rPr lang="en-US" sz="3900" dirty="0"/>
              <a:t> ka </a:t>
            </a:r>
            <a:r>
              <a:rPr lang="en-US" sz="3900" dirty="0" err="1"/>
              <a:t>chim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Zei</a:t>
            </a:r>
            <a:r>
              <a:rPr lang="en-US" sz="3900" dirty="0"/>
              <a:t> dang </a:t>
            </a:r>
            <a:r>
              <a:rPr lang="en-US" sz="3900" dirty="0" err="1"/>
              <a:t>nakin</a:t>
            </a:r>
            <a:r>
              <a:rPr lang="en-US" sz="3900" dirty="0"/>
              <a:t> a </a:t>
            </a:r>
            <a:r>
              <a:rPr lang="en-US" sz="3900" dirty="0" err="1"/>
              <a:t>thlumbik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0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4321349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Lungkuai</a:t>
            </a:r>
            <a:r>
              <a:rPr lang="en-US" sz="3900" dirty="0"/>
              <a:t>, </a:t>
            </a:r>
            <a:r>
              <a:rPr lang="en-US" sz="3900" dirty="0" err="1"/>
              <a:t>temhnak</a:t>
            </a:r>
            <a:r>
              <a:rPr lang="en-US" sz="3900" dirty="0"/>
              <a:t> a </a:t>
            </a:r>
            <a:r>
              <a:rPr lang="en-US" sz="3900" dirty="0" err="1"/>
              <a:t>inmi</a:t>
            </a:r>
            <a:r>
              <a:rPr lang="en-US" sz="3900" dirty="0"/>
              <a:t> le, </a:t>
            </a:r>
            <a:r>
              <a:rPr lang="en-US" sz="3900" dirty="0" err="1"/>
              <a:t>Thir</a:t>
            </a:r>
            <a:r>
              <a:rPr lang="en-US" sz="3900" dirty="0"/>
              <a:t> an </a:t>
            </a:r>
            <a:r>
              <a:rPr lang="en-US" sz="3900" dirty="0" err="1"/>
              <a:t>khenhnak</a:t>
            </a:r>
            <a:r>
              <a:rPr lang="en-US" sz="3900" dirty="0"/>
              <a:t> </a:t>
            </a:r>
            <a:r>
              <a:rPr lang="en-US" sz="3900" dirty="0" err="1"/>
              <a:t>kong</a:t>
            </a:r>
            <a:r>
              <a:rPr lang="en-US" sz="3900" dirty="0"/>
              <a:t> </a:t>
            </a:r>
            <a:r>
              <a:rPr lang="en-US" sz="3900" dirty="0" err="1"/>
              <a:t>chim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Thlan</a:t>
            </a:r>
            <a:r>
              <a:rPr lang="en-US" sz="3900" dirty="0"/>
              <a:t> </a:t>
            </a:r>
            <a:r>
              <a:rPr lang="en-US" sz="3900" dirty="0" err="1"/>
              <a:t>chung</a:t>
            </a:r>
            <a:r>
              <a:rPr lang="en-US" sz="3900" dirty="0"/>
              <a:t> an </a:t>
            </a:r>
            <a:r>
              <a:rPr lang="en-US" sz="3900" dirty="0" err="1"/>
              <a:t>vuinak</a:t>
            </a:r>
            <a:r>
              <a:rPr lang="en-US" sz="3900" dirty="0"/>
              <a:t> </a:t>
            </a:r>
            <a:r>
              <a:rPr lang="en-US" sz="3900" dirty="0" err="1"/>
              <a:t>kong</a:t>
            </a:r>
            <a:r>
              <a:rPr lang="en-US" sz="3900" dirty="0"/>
              <a:t> </a:t>
            </a:r>
            <a:r>
              <a:rPr lang="en-US" sz="3900" dirty="0" err="1"/>
              <a:t>chim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A </a:t>
            </a:r>
            <a:r>
              <a:rPr lang="en-US" sz="3900" dirty="0" err="1"/>
              <a:t>thawhthannak</a:t>
            </a:r>
            <a:r>
              <a:rPr lang="en-US" sz="3900" dirty="0"/>
              <a:t> </a:t>
            </a:r>
            <a:r>
              <a:rPr lang="en-US" sz="3900" dirty="0" err="1"/>
              <a:t>zong</a:t>
            </a:r>
            <a:r>
              <a:rPr lang="en-US" sz="3900" dirty="0"/>
              <a:t> </a:t>
            </a:r>
            <a:r>
              <a:rPr lang="en-US" sz="3900" dirty="0" err="1"/>
              <a:t>chim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. A </a:t>
            </a:r>
            <a:r>
              <a:rPr lang="en-US" sz="3900" dirty="0" err="1"/>
              <a:t>dawtnak</a:t>
            </a:r>
            <a:r>
              <a:rPr lang="en-US" sz="3900" dirty="0"/>
              <a:t> cu a </a:t>
            </a:r>
            <a:r>
              <a:rPr lang="en-US" sz="3900" dirty="0" err="1"/>
              <a:t>thlumbik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</a:t>
            </a:r>
            <a:r>
              <a:rPr lang="en-US" sz="3900" dirty="0" err="1"/>
              <a:t>Zei</a:t>
            </a:r>
            <a:r>
              <a:rPr lang="en-US" sz="3900" dirty="0"/>
              <a:t> dang </a:t>
            </a:r>
            <a:r>
              <a:rPr lang="en-US" sz="3900" dirty="0" err="1"/>
              <a:t>nakin</a:t>
            </a:r>
            <a:r>
              <a:rPr lang="en-US" sz="3900" dirty="0"/>
              <a:t> a </a:t>
            </a:r>
            <a:r>
              <a:rPr lang="en-US" sz="3900" dirty="0" err="1"/>
              <a:t>fiang</a:t>
            </a:r>
            <a:r>
              <a:rPr lang="en-US" sz="3900" dirty="0"/>
              <a:t> </a:t>
            </a:r>
            <a:r>
              <a:rPr lang="en-US" sz="3900" dirty="0" err="1"/>
              <a:t>deuh</a:t>
            </a:r>
            <a:r>
              <a:rPr lang="en-US" sz="3900" dirty="0"/>
              <a:t>, Kei ca </a:t>
            </a:r>
            <a:r>
              <a:rPr lang="en-US" sz="3900" dirty="0" err="1"/>
              <a:t>nunnak</a:t>
            </a:r>
            <a:r>
              <a:rPr lang="en-US" sz="3900" dirty="0"/>
              <a:t> a </a:t>
            </a:r>
            <a:r>
              <a:rPr lang="en-US" sz="3900" dirty="0" err="1"/>
              <a:t>pek</a:t>
            </a:r>
            <a:r>
              <a:rPr lang="en-US" sz="3900" dirty="0"/>
              <a:t> mi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Mitthli</a:t>
            </a:r>
            <a:r>
              <a:rPr lang="en-US" sz="3900" dirty="0"/>
              <a:t> a </a:t>
            </a:r>
            <a:r>
              <a:rPr lang="en-US" sz="3900" dirty="0" err="1"/>
              <a:t>tlakter</a:t>
            </a:r>
            <a:r>
              <a:rPr lang="en-US" sz="3900" dirty="0"/>
              <a:t> </a:t>
            </a:r>
            <a:r>
              <a:rPr lang="en-US" sz="3900" dirty="0" err="1"/>
              <a:t>zungzal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0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kong</a:t>
            </a:r>
            <a:r>
              <a:rPr lang="en-US" sz="3900" dirty="0"/>
              <a:t> ka </a:t>
            </a:r>
            <a:r>
              <a:rPr lang="en-US" sz="3900" dirty="0" err="1"/>
              <a:t>chim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Ka lung </a:t>
            </a:r>
            <a:r>
              <a:rPr lang="en-US" sz="3900" dirty="0" err="1"/>
              <a:t>chungah</a:t>
            </a:r>
            <a:r>
              <a:rPr lang="en-US" sz="3900" dirty="0"/>
              <a:t> </a:t>
            </a:r>
            <a:r>
              <a:rPr lang="en-US" sz="3900" dirty="0" err="1"/>
              <a:t>umter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; A </a:t>
            </a:r>
            <a:r>
              <a:rPr lang="en-US" sz="3900" dirty="0" err="1"/>
              <a:t>sungbik</a:t>
            </a:r>
            <a:r>
              <a:rPr lang="en-US" sz="3900" dirty="0"/>
              <a:t> </a:t>
            </a:r>
            <a:r>
              <a:rPr lang="en-US" sz="3900" dirty="0" err="1"/>
              <a:t>tuanbia</a:t>
            </a:r>
            <a:r>
              <a:rPr lang="en-US" sz="3900" dirty="0"/>
              <a:t> ka </a:t>
            </a:r>
            <a:r>
              <a:rPr lang="en-US" sz="3900" dirty="0" err="1"/>
              <a:t>chim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Zei</a:t>
            </a:r>
            <a:r>
              <a:rPr lang="en-US" sz="3900" dirty="0"/>
              <a:t> dang </a:t>
            </a:r>
            <a:r>
              <a:rPr lang="en-US" sz="3900" dirty="0" err="1"/>
              <a:t>nakin</a:t>
            </a:r>
            <a:r>
              <a:rPr lang="en-US" sz="3900" dirty="0"/>
              <a:t> a </a:t>
            </a:r>
            <a:r>
              <a:rPr lang="en-US" sz="3900" dirty="0" err="1"/>
              <a:t>thlumbik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0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30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379. JESUH KHRIH KAN KHAMHTU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G</a:t>
            </a:r>
          </a:p>
        </p:txBody>
      </p:sp>
    </p:spTree>
  </p:cSld>
  <p:clrMapOvr>
    <a:masterClrMapping/>
  </p:clrMapOvr>
</p:sld>
</file>

<file path=ppt/slides/slide30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Hodah</a:t>
            </a:r>
            <a:r>
              <a:rPr lang="en-US" sz="3900" dirty="0"/>
              <a:t> van in a rung </a:t>
            </a:r>
            <a:r>
              <a:rPr lang="en-US" sz="3900" dirty="0" err="1"/>
              <a:t>tum</a:t>
            </a:r>
            <a:r>
              <a:rPr lang="en-US" sz="3900" dirty="0"/>
              <a:t>?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Khrih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Khamhtu</a:t>
            </a:r>
            <a:r>
              <a:rPr lang="en-US" sz="3900" dirty="0"/>
              <a:t>, </a:t>
            </a:r>
            <a:r>
              <a:rPr lang="en-US" sz="3900" dirty="0" err="1"/>
              <a:t>Ngakchia</a:t>
            </a:r>
            <a:r>
              <a:rPr lang="en-US" sz="3900" dirty="0"/>
              <a:t> </a:t>
            </a:r>
            <a:r>
              <a:rPr lang="en-US" sz="3900" dirty="0" err="1"/>
              <a:t>sem</a:t>
            </a:r>
            <a:r>
              <a:rPr lang="en-US" sz="3900" dirty="0"/>
              <a:t> in a </a:t>
            </a:r>
            <a:r>
              <a:rPr lang="en-US" sz="3900" dirty="0" err="1"/>
              <a:t>hrin</a:t>
            </a:r>
            <a:r>
              <a:rPr lang="en-US" sz="3900" dirty="0"/>
              <a:t> maw?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Khrih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Khamhtu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0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Lawmhnak</a:t>
            </a:r>
            <a:r>
              <a:rPr lang="en-US" sz="3900" dirty="0"/>
              <a:t> in </a:t>
            </a:r>
            <a:r>
              <a:rPr lang="en-US" sz="3900" dirty="0" err="1"/>
              <a:t>thangthat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u, </a:t>
            </a:r>
            <a:r>
              <a:rPr lang="en-US" sz="3900" dirty="0" err="1"/>
              <a:t>Khamhnak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pek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Amah </a:t>
            </a:r>
            <a:r>
              <a:rPr lang="en-US" sz="3900" dirty="0" err="1"/>
              <a:t>tluk</a:t>
            </a:r>
            <a:r>
              <a:rPr lang="en-US" sz="3900" dirty="0"/>
              <a:t> </a:t>
            </a:r>
            <a:r>
              <a:rPr lang="en-US" sz="3900" dirty="0" err="1"/>
              <a:t>tu</a:t>
            </a:r>
            <a:r>
              <a:rPr lang="en-US" sz="3900" dirty="0"/>
              <a:t> an um lo,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Khrih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Khamhtu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0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Hodah</a:t>
            </a:r>
            <a:r>
              <a:rPr lang="en-US" sz="3900" dirty="0"/>
              <a:t> thing </a:t>
            </a:r>
            <a:r>
              <a:rPr lang="en-US" sz="3900" dirty="0" err="1"/>
              <a:t>cungah</a:t>
            </a:r>
            <a:r>
              <a:rPr lang="en-US" sz="3900" dirty="0"/>
              <a:t> an </a:t>
            </a:r>
            <a:r>
              <a:rPr lang="en-US" sz="3900" dirty="0" err="1"/>
              <a:t>thlai</a:t>
            </a:r>
            <a:r>
              <a:rPr lang="en-US" sz="3900" dirty="0"/>
              <a:t>?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Khrih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Khamhtu</a:t>
            </a:r>
            <a:r>
              <a:rPr lang="en-US" sz="3900" dirty="0"/>
              <a:t>, Nang le </a:t>
            </a:r>
            <a:r>
              <a:rPr lang="en-US" sz="3900" dirty="0" err="1"/>
              <a:t>kei</a:t>
            </a:r>
            <a:r>
              <a:rPr lang="en-US" sz="3900" dirty="0"/>
              <a:t> </a:t>
            </a:r>
            <a:r>
              <a:rPr lang="en-US" sz="3900" dirty="0" err="1"/>
              <a:t>ca'h</a:t>
            </a:r>
            <a:r>
              <a:rPr lang="en-US" sz="3900" dirty="0"/>
              <a:t> a </a:t>
            </a:r>
            <a:r>
              <a:rPr lang="en-US" sz="3900" dirty="0" err="1"/>
              <a:t>tuar</a:t>
            </a:r>
            <a:r>
              <a:rPr lang="en-US" sz="3900" dirty="0"/>
              <a:t> maw?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Khrih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Khamhtu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0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Lawmhnak</a:t>
            </a:r>
            <a:r>
              <a:rPr lang="en-US" sz="3900" dirty="0"/>
              <a:t> in </a:t>
            </a:r>
            <a:r>
              <a:rPr lang="en-US" sz="3900" dirty="0" err="1"/>
              <a:t>thangthat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u, </a:t>
            </a:r>
            <a:r>
              <a:rPr lang="en-US" sz="3900" dirty="0" err="1"/>
              <a:t>Khamhnak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pek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Amah </a:t>
            </a:r>
            <a:r>
              <a:rPr lang="en-US" sz="3900" dirty="0" err="1"/>
              <a:t>tluk</a:t>
            </a:r>
            <a:r>
              <a:rPr lang="en-US" sz="3900" dirty="0"/>
              <a:t> </a:t>
            </a:r>
            <a:r>
              <a:rPr lang="en-US" sz="3900" dirty="0" err="1"/>
              <a:t>tu</a:t>
            </a:r>
            <a:r>
              <a:rPr lang="en-US" sz="3900" dirty="0"/>
              <a:t> an um lo,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Khrih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Khamhtu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0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Hodah</a:t>
            </a:r>
            <a:r>
              <a:rPr lang="en-US" sz="3900" dirty="0"/>
              <a:t> </a:t>
            </a:r>
            <a:r>
              <a:rPr lang="en-US" sz="3900" dirty="0" err="1"/>
              <a:t>ngaihthiam</a:t>
            </a:r>
            <a:r>
              <a:rPr lang="en-US" sz="3900" dirty="0"/>
              <a:t>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kam</a:t>
            </a:r>
            <a:r>
              <a:rPr lang="en-US" sz="3900" dirty="0"/>
              <a:t>?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Khrih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Khamhtu</a:t>
            </a:r>
            <a:r>
              <a:rPr lang="en-US" sz="3900" dirty="0"/>
              <a:t>, </a:t>
            </a:r>
            <a:r>
              <a:rPr lang="en-US" sz="3900" dirty="0" err="1"/>
              <a:t>Hodah</a:t>
            </a:r>
            <a:r>
              <a:rPr lang="en-US" sz="3900" dirty="0"/>
              <a:t> "Nan </a:t>
            </a:r>
            <a:r>
              <a:rPr lang="en-US" sz="3900" dirty="0" err="1"/>
              <a:t>nung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," a </a:t>
            </a:r>
            <a:r>
              <a:rPr lang="en-US" sz="3900" dirty="0" err="1"/>
              <a:t>ti</a:t>
            </a:r>
            <a:r>
              <a:rPr lang="en-US" sz="3900" dirty="0"/>
              <a:t>?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Khrih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Khamhtu</a:t>
            </a:r>
            <a:endParaRPr lang="en-US" sz="3900" dirty="0"/>
          </a:p>
        </p:txBody>
      </p:sp>
    </p:spTree>
  </p:cSld>
  <p:clrMapOvr>
    <a:masterClrMapping/>
  </p:clrMapOvr>
</p:sld>
</file>

<file path=ppt/slides/slide30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Lawmhnak</a:t>
            </a:r>
            <a:r>
              <a:rPr lang="en-US" sz="3900" dirty="0"/>
              <a:t> in </a:t>
            </a:r>
            <a:r>
              <a:rPr lang="en-US" sz="3900" dirty="0" err="1"/>
              <a:t>thangthat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u, </a:t>
            </a:r>
            <a:r>
              <a:rPr lang="en-US" sz="3900" dirty="0" err="1"/>
              <a:t>Khamhnak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pek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Amah </a:t>
            </a:r>
            <a:r>
              <a:rPr lang="en-US" sz="3900" dirty="0" err="1"/>
              <a:t>tluk</a:t>
            </a:r>
            <a:r>
              <a:rPr lang="en-US" sz="3900" dirty="0"/>
              <a:t> </a:t>
            </a:r>
            <a:r>
              <a:rPr lang="en-US" sz="3900" dirty="0" err="1"/>
              <a:t>tu</a:t>
            </a:r>
            <a:r>
              <a:rPr lang="en-US" sz="3900" dirty="0"/>
              <a:t> an um lo,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Khrih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Khamhtu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0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</a:t>
            </a:r>
            <a:r>
              <a:rPr lang="en-US" sz="3900" dirty="0" err="1"/>
              <a:t>Hodah</a:t>
            </a:r>
            <a:r>
              <a:rPr lang="en-US" sz="3900" dirty="0"/>
              <a:t>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biaceihtu</a:t>
            </a:r>
            <a:r>
              <a:rPr lang="en-US" sz="3900" dirty="0"/>
              <a:t>?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Khrih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Khamhtu</a:t>
            </a:r>
            <a:r>
              <a:rPr lang="en-US" sz="3900" dirty="0"/>
              <a:t>, </a:t>
            </a:r>
            <a:r>
              <a:rPr lang="en-US" sz="3900" dirty="0" err="1"/>
              <a:t>Aho</a:t>
            </a:r>
            <a:r>
              <a:rPr lang="en-US" sz="3900" dirty="0"/>
              <a:t> </a:t>
            </a:r>
            <a:r>
              <a:rPr lang="en-US" sz="3900" dirty="0" err="1"/>
              <a:t>nawl</a:t>
            </a:r>
            <a:r>
              <a:rPr lang="en-US" sz="3900" dirty="0"/>
              <a:t> </a:t>
            </a:r>
            <a:r>
              <a:rPr lang="en-US" sz="3900" dirty="0" err="1"/>
              <a:t>dah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ngaih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?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Khrih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Khamhtu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0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Lawmhnak</a:t>
            </a:r>
            <a:r>
              <a:rPr lang="en-US" sz="3900" dirty="0"/>
              <a:t> in </a:t>
            </a:r>
            <a:r>
              <a:rPr lang="en-US" sz="3900" dirty="0" err="1"/>
              <a:t>thangthat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u, </a:t>
            </a:r>
            <a:r>
              <a:rPr lang="en-US" sz="3900" dirty="0" err="1"/>
              <a:t>Khamhnak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pek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Amah </a:t>
            </a:r>
            <a:r>
              <a:rPr lang="en-US" sz="3900" dirty="0" err="1"/>
              <a:t>tluk</a:t>
            </a:r>
            <a:r>
              <a:rPr lang="en-US" sz="3900" dirty="0"/>
              <a:t> </a:t>
            </a:r>
            <a:r>
              <a:rPr lang="en-US" sz="3900" dirty="0" err="1"/>
              <a:t>tu</a:t>
            </a:r>
            <a:r>
              <a:rPr lang="en-US" sz="3900" dirty="0"/>
              <a:t> an um lo,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Khrih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Khamhtu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0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5. </a:t>
            </a:r>
            <a:r>
              <a:rPr lang="en-US" sz="3900" dirty="0" err="1"/>
              <a:t>Hodah</a:t>
            </a:r>
            <a:r>
              <a:rPr lang="en-US" sz="3900" dirty="0"/>
              <a:t> van in </a:t>
            </a:r>
            <a:r>
              <a:rPr lang="en-US" sz="3900" dirty="0" err="1"/>
              <a:t>tum</a:t>
            </a:r>
            <a:r>
              <a:rPr lang="en-US" sz="3900" dirty="0"/>
              <a:t> than </a:t>
            </a:r>
            <a:r>
              <a:rPr lang="en-US" sz="3900" dirty="0" err="1"/>
              <a:t>lai</a:t>
            </a:r>
            <a:r>
              <a:rPr lang="en-US" sz="3900" dirty="0"/>
              <a:t>?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Khrih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Khamhtu</a:t>
            </a:r>
            <a:r>
              <a:rPr lang="en-US" sz="3900" dirty="0"/>
              <a:t>, </a:t>
            </a:r>
            <a:r>
              <a:rPr lang="en-US" sz="3900" dirty="0" err="1"/>
              <a:t>Hodah</a:t>
            </a:r>
            <a:r>
              <a:rPr lang="en-US" sz="3900" dirty="0"/>
              <a:t>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hruai</a:t>
            </a:r>
            <a:r>
              <a:rPr lang="en-US" sz="3900" dirty="0"/>
              <a:t> </a:t>
            </a:r>
            <a:r>
              <a:rPr lang="en-US" sz="3900" dirty="0" err="1"/>
              <a:t>te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?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Khrih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Khamhtu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0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Lawmhnak</a:t>
            </a:r>
            <a:r>
              <a:rPr lang="en-US" sz="3900" dirty="0"/>
              <a:t> in </a:t>
            </a:r>
            <a:r>
              <a:rPr lang="en-US" sz="3900" dirty="0" err="1"/>
              <a:t>thangthat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u, </a:t>
            </a:r>
            <a:r>
              <a:rPr lang="en-US" sz="3900" dirty="0" err="1"/>
              <a:t>Khamhnak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pek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Amah </a:t>
            </a:r>
            <a:r>
              <a:rPr lang="en-US" sz="3900" dirty="0" err="1"/>
              <a:t>tluk</a:t>
            </a:r>
            <a:r>
              <a:rPr lang="en-US" sz="3900" dirty="0"/>
              <a:t> </a:t>
            </a:r>
            <a:r>
              <a:rPr lang="en-US" sz="3900" dirty="0" err="1"/>
              <a:t>tu</a:t>
            </a:r>
            <a:r>
              <a:rPr lang="en-US" sz="3900" dirty="0"/>
              <a:t> an um lo,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Khrih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Khamhtu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0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30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nl-NL" sz="3900" dirty="0"/>
              <a:t>380. JESUH NIH A KAN CEUTER</a:t>
            </a:r>
          </a:p>
          <a:p>
            <a:endParaRPr lang="nl-NL" sz="3900" dirty="0"/>
          </a:p>
          <a:p>
            <a:r>
              <a:rPr lang="nl-NL" sz="3900" dirty="0"/>
              <a:t>Doh is G</a:t>
            </a:r>
            <a:endParaRPr lang="en-US" sz="3900" dirty="0"/>
          </a:p>
        </p:txBody>
      </p:sp>
    </p:spTree>
  </p:cSld>
  <p:clrMapOvr>
    <a:masterClrMapping/>
  </p:clrMapOvr>
</p:sld>
</file>

<file path=ppt/slides/slide30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atu</a:t>
            </a:r>
            <a:r>
              <a:rPr lang="en-US" sz="3900" dirty="0"/>
              <a:t>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ceuter</a:t>
            </a:r>
            <a:r>
              <a:rPr lang="en-US" sz="3900" dirty="0"/>
              <a:t>, </a:t>
            </a:r>
            <a:r>
              <a:rPr lang="en-US" sz="3900" dirty="0" err="1"/>
              <a:t>Khua-muihnak</a:t>
            </a:r>
            <a:r>
              <a:rPr lang="en-US" sz="3900" dirty="0"/>
              <a:t> ah </a:t>
            </a:r>
            <a:r>
              <a:rPr lang="en-US" sz="3900" dirty="0" err="1"/>
              <a:t>meiinn</a:t>
            </a:r>
            <a:r>
              <a:rPr lang="en-US" sz="3900" dirty="0"/>
              <a:t> a </a:t>
            </a:r>
            <a:r>
              <a:rPr lang="en-US" sz="3900" dirty="0" err="1"/>
              <a:t>ceu</a:t>
            </a:r>
            <a:r>
              <a:rPr lang="en-US" sz="3900" dirty="0"/>
              <a:t> </a:t>
            </a:r>
            <a:r>
              <a:rPr lang="en-US" sz="3900" dirty="0" err="1"/>
              <a:t>tawn</a:t>
            </a:r>
            <a:r>
              <a:rPr lang="en-US" sz="3900" dirty="0"/>
              <a:t> </a:t>
            </a:r>
            <a:r>
              <a:rPr lang="en-US" sz="3900" dirty="0" err="1"/>
              <a:t>bangin</a:t>
            </a:r>
            <a:r>
              <a:rPr lang="en-US" sz="3900" dirty="0"/>
              <a:t>, Cu </a:t>
            </a:r>
            <a:r>
              <a:rPr lang="en-US" sz="3900" dirty="0" err="1"/>
              <a:t>bangin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ceu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</a:t>
            </a:r>
            <a:r>
              <a:rPr lang="en-US" sz="3900" dirty="0" err="1"/>
              <a:t>khua</a:t>
            </a:r>
            <a:r>
              <a:rPr lang="en-US" sz="3900" dirty="0"/>
              <a:t> </a:t>
            </a:r>
            <a:r>
              <a:rPr lang="en-US" sz="3900" dirty="0" err="1"/>
              <a:t>muihnak</a:t>
            </a:r>
            <a:r>
              <a:rPr lang="en-US" sz="3900" dirty="0"/>
              <a:t> ah, </a:t>
            </a:r>
            <a:r>
              <a:rPr lang="en-US" sz="3900" dirty="0" err="1"/>
              <a:t>Kannih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umnak</a:t>
            </a:r>
            <a:r>
              <a:rPr lang="en-US" sz="3900" dirty="0"/>
              <a:t> </a:t>
            </a:r>
            <a:r>
              <a:rPr lang="en-US" sz="3900" dirty="0" err="1"/>
              <a:t>cio</a:t>
            </a:r>
            <a:r>
              <a:rPr lang="en-US" sz="3900" dirty="0"/>
              <a:t> in </a:t>
            </a:r>
            <a:r>
              <a:rPr lang="en-US" sz="3900" dirty="0" err="1"/>
              <a:t>ceu</a:t>
            </a:r>
            <a:r>
              <a:rPr lang="en-US" sz="3900" dirty="0"/>
              <a:t> u </a:t>
            </a:r>
            <a:r>
              <a:rPr lang="en-US" sz="3900" dirty="0" err="1"/>
              <a:t>si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0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Amah </a:t>
            </a:r>
            <a:r>
              <a:rPr lang="en-US" sz="3900" dirty="0" err="1"/>
              <a:t>ca'h</a:t>
            </a:r>
            <a:r>
              <a:rPr lang="en-US" sz="3900" dirty="0"/>
              <a:t>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ceuter</a:t>
            </a:r>
            <a:r>
              <a:rPr lang="en-US" sz="3900" dirty="0"/>
              <a:t>, Kan </a:t>
            </a:r>
            <a:r>
              <a:rPr lang="en-US" sz="3900" dirty="0" err="1"/>
              <a:t>ceu</a:t>
            </a:r>
            <a:r>
              <a:rPr lang="en-US" sz="3900" dirty="0"/>
              <a:t> lo </a:t>
            </a:r>
            <a:r>
              <a:rPr lang="en-US" sz="3900" dirty="0" err="1"/>
              <a:t>zongah</a:t>
            </a:r>
            <a:r>
              <a:rPr lang="en-US" sz="3900" dirty="0"/>
              <a:t> </a:t>
            </a:r>
            <a:r>
              <a:rPr lang="en-US" sz="3900" dirty="0" err="1"/>
              <a:t>tha</a:t>
            </a:r>
            <a:r>
              <a:rPr lang="en-US" sz="3900" dirty="0"/>
              <a:t> </a:t>
            </a:r>
            <a:r>
              <a:rPr lang="en-US" sz="3900" dirty="0" err="1"/>
              <a:t>tein</a:t>
            </a:r>
            <a:r>
              <a:rPr lang="en-US" sz="3900" dirty="0"/>
              <a:t>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hngalh</a:t>
            </a:r>
            <a:r>
              <a:rPr lang="en-US" sz="3900" dirty="0"/>
              <a:t>, Kan </a:t>
            </a:r>
            <a:r>
              <a:rPr lang="en-US" sz="3900" dirty="0" err="1"/>
              <a:t>ceunak</a:t>
            </a:r>
            <a:r>
              <a:rPr lang="en-US" sz="3900" dirty="0"/>
              <a:t>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awk</a:t>
            </a:r>
            <a:r>
              <a:rPr lang="en-US" sz="3900" dirty="0"/>
              <a:t> van in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zoh</a:t>
            </a:r>
            <a:r>
              <a:rPr lang="en-US" sz="3900" dirty="0"/>
              <a:t>, </a:t>
            </a:r>
            <a:r>
              <a:rPr lang="en-US" sz="3900" dirty="0" err="1"/>
              <a:t>Kannih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umnak</a:t>
            </a:r>
            <a:r>
              <a:rPr lang="en-US" sz="3900" dirty="0"/>
              <a:t> </a:t>
            </a:r>
            <a:r>
              <a:rPr lang="en-US" sz="3900" dirty="0" err="1"/>
              <a:t>cio</a:t>
            </a:r>
            <a:r>
              <a:rPr lang="en-US" sz="3900" dirty="0"/>
              <a:t> in </a:t>
            </a:r>
            <a:r>
              <a:rPr lang="en-US" sz="3900" dirty="0" err="1"/>
              <a:t>ceu</a:t>
            </a:r>
            <a:r>
              <a:rPr lang="en-US" sz="3900" dirty="0"/>
              <a:t> u </a:t>
            </a:r>
            <a:r>
              <a:rPr lang="en-US" sz="3900" dirty="0" err="1"/>
              <a:t>si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0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Jesuh</a:t>
            </a:r>
            <a:r>
              <a:rPr lang="en-US" sz="3900" dirty="0"/>
              <a:t>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ceuter</a:t>
            </a:r>
            <a:r>
              <a:rPr lang="en-US" sz="3900" dirty="0"/>
              <a:t>,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innpa</a:t>
            </a:r>
            <a:r>
              <a:rPr lang="en-US" sz="3900" dirty="0"/>
              <a:t> ca, </a:t>
            </a:r>
            <a:r>
              <a:rPr lang="en-US" sz="3900" dirty="0" err="1"/>
              <a:t>Sifahnak</a:t>
            </a:r>
            <a:r>
              <a:rPr lang="en-US" sz="3900" dirty="0"/>
              <a:t> </a:t>
            </a:r>
            <a:r>
              <a:rPr lang="en-US" sz="3900" dirty="0" err="1"/>
              <a:t>chung</a:t>
            </a:r>
            <a:r>
              <a:rPr lang="en-US" sz="3900" dirty="0"/>
              <a:t> in an lung </a:t>
            </a:r>
            <a:r>
              <a:rPr lang="en-US" sz="3900" dirty="0" err="1"/>
              <a:t>lawmhter</a:t>
            </a:r>
            <a:r>
              <a:rPr lang="en-US" sz="3900" dirty="0"/>
              <a:t> u </a:t>
            </a:r>
            <a:r>
              <a:rPr lang="en-US" sz="3900" dirty="0" err="1"/>
              <a:t>si</a:t>
            </a:r>
            <a:r>
              <a:rPr lang="en-US" sz="3900" dirty="0"/>
              <a:t>, Kan nun </a:t>
            </a:r>
            <a:r>
              <a:rPr lang="en-US" sz="3900" dirty="0" err="1"/>
              <a:t>chung</a:t>
            </a:r>
            <a:r>
              <a:rPr lang="en-US" sz="3900" dirty="0"/>
              <a:t> </a:t>
            </a:r>
            <a:r>
              <a:rPr lang="en-US" sz="3900" dirty="0" err="1"/>
              <a:t>ceu</a:t>
            </a:r>
            <a:r>
              <a:rPr lang="en-US" sz="3900" dirty="0"/>
              <a:t> lo a </a:t>
            </a:r>
            <a:r>
              <a:rPr lang="en-US" sz="3900" dirty="0" err="1"/>
              <a:t>tha</a:t>
            </a:r>
            <a:r>
              <a:rPr lang="en-US" sz="3900" dirty="0"/>
              <a:t> bal </a:t>
            </a:r>
            <a:r>
              <a:rPr lang="en-US" sz="3900" dirty="0" err="1"/>
              <a:t>lai</a:t>
            </a:r>
            <a:r>
              <a:rPr lang="en-US" sz="3900" dirty="0"/>
              <a:t> lo, </a:t>
            </a:r>
            <a:r>
              <a:rPr lang="en-US" sz="3900" dirty="0" err="1"/>
              <a:t>Kannih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umnak</a:t>
            </a:r>
            <a:r>
              <a:rPr lang="en-US" sz="3900" dirty="0"/>
              <a:t> </a:t>
            </a:r>
            <a:r>
              <a:rPr lang="en-US" sz="3900" dirty="0" err="1"/>
              <a:t>cio</a:t>
            </a:r>
            <a:r>
              <a:rPr lang="en-US" sz="3900" dirty="0"/>
              <a:t> in </a:t>
            </a:r>
            <a:r>
              <a:rPr lang="en-US" sz="3900" dirty="0" err="1"/>
              <a:t>ceu</a:t>
            </a:r>
            <a:r>
              <a:rPr lang="en-US" sz="3900" dirty="0"/>
              <a:t> u </a:t>
            </a:r>
            <a:r>
              <a:rPr lang="en-US" sz="3900" dirty="0" err="1"/>
              <a:t>si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0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30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381. JESUH NIH A KA DAWT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</a:t>
            </a:r>
            <a:r>
              <a:rPr lang="en-US" sz="3900" dirty="0" err="1"/>
              <a:t>Eb</a:t>
            </a:r>
            <a:endParaRPr lang="en-US" sz="3900" dirty="0"/>
          </a:p>
        </p:txBody>
      </p:sp>
    </p:spTree>
  </p:cSld>
  <p:clrMapOvr>
    <a:masterClrMapping/>
  </p:clrMapOvr>
</p:sld>
</file>

<file path=ppt/slides/slide30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Jesuh</a:t>
            </a:r>
            <a:r>
              <a:rPr lang="en-US" sz="3900" dirty="0"/>
              <a:t> a ka </a:t>
            </a:r>
            <a:r>
              <a:rPr lang="en-US" sz="3900" dirty="0" err="1"/>
              <a:t>dawt</a:t>
            </a:r>
            <a:r>
              <a:rPr lang="en-US" sz="3900" dirty="0"/>
              <a:t> ka </a:t>
            </a:r>
            <a:r>
              <a:rPr lang="en-US" sz="3900" dirty="0" err="1"/>
              <a:t>hngalh</a:t>
            </a:r>
            <a:r>
              <a:rPr lang="en-US" sz="3900" dirty="0"/>
              <a:t>, </a:t>
            </a:r>
            <a:r>
              <a:rPr lang="en-US" sz="3900" dirty="0" err="1"/>
              <a:t>Baibal</a:t>
            </a:r>
            <a:r>
              <a:rPr lang="en-US" sz="3900" dirty="0"/>
              <a:t> ca </a:t>
            </a:r>
            <a:r>
              <a:rPr lang="en-US" sz="3900" dirty="0" err="1"/>
              <a:t>chungah</a:t>
            </a:r>
            <a:r>
              <a:rPr lang="en-US" sz="3900" dirty="0"/>
              <a:t> </a:t>
            </a:r>
            <a:r>
              <a:rPr lang="en-US" sz="3900" dirty="0" err="1"/>
              <a:t>aa</a:t>
            </a:r>
            <a:r>
              <a:rPr lang="en-US" sz="3900" dirty="0"/>
              <a:t> </a:t>
            </a:r>
            <a:r>
              <a:rPr lang="en-US" sz="3900" dirty="0" err="1"/>
              <a:t>tial</a:t>
            </a:r>
            <a:r>
              <a:rPr lang="en-US" sz="3900" dirty="0"/>
              <a:t>, </a:t>
            </a:r>
            <a:r>
              <a:rPr lang="en-US" sz="3900" dirty="0" err="1"/>
              <a:t>Ngakchia</a:t>
            </a:r>
            <a:r>
              <a:rPr lang="en-US" sz="3900" dirty="0"/>
              <a:t> </a:t>
            </a:r>
            <a:r>
              <a:rPr lang="en-US" sz="3900" dirty="0" err="1"/>
              <a:t>zong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</a:t>
            </a:r>
            <a:r>
              <a:rPr lang="en-US" sz="3900" dirty="0" err="1"/>
              <a:t>dawt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zaang</a:t>
            </a:r>
            <a:r>
              <a:rPr lang="en-US" sz="3900" dirty="0"/>
              <a:t> an </a:t>
            </a:r>
            <a:r>
              <a:rPr lang="en-US" sz="3900" dirty="0" err="1"/>
              <a:t>fah</a:t>
            </a:r>
            <a:r>
              <a:rPr lang="en-US" sz="3900" dirty="0"/>
              <a:t> ca ah.</a:t>
            </a:r>
          </a:p>
        </p:txBody>
      </p:sp>
    </p:spTree>
  </p:cSld>
  <p:clrMapOvr>
    <a:masterClrMapping/>
  </p:clrMapOvr>
</p:sld>
</file>

<file path=ppt/slides/slide30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320527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Keimah</a:t>
            </a:r>
            <a:r>
              <a:rPr lang="en-US" sz="3900" dirty="0"/>
              <a:t> a ka </a:t>
            </a:r>
            <a:r>
              <a:rPr lang="en-US" sz="3900" dirty="0" err="1"/>
              <a:t>dawt</a:t>
            </a:r>
            <a:r>
              <a:rPr lang="en-US" sz="3900" dirty="0"/>
              <a:t>, </a:t>
            </a:r>
            <a:r>
              <a:rPr lang="en-US" sz="3900" dirty="0" err="1"/>
              <a:t>Keimah</a:t>
            </a:r>
            <a:r>
              <a:rPr lang="en-US" sz="3900" dirty="0"/>
              <a:t> a ka </a:t>
            </a:r>
            <a:r>
              <a:rPr lang="en-US" sz="3900" dirty="0" err="1"/>
              <a:t>dawt</a:t>
            </a:r>
            <a:r>
              <a:rPr lang="en-US" sz="3900" dirty="0"/>
              <a:t>, </a:t>
            </a:r>
            <a:r>
              <a:rPr lang="en-US" sz="3900" dirty="0" err="1"/>
              <a:t>Keimah</a:t>
            </a:r>
            <a:r>
              <a:rPr lang="en-US" sz="3900" dirty="0"/>
              <a:t> a ka </a:t>
            </a:r>
            <a:r>
              <a:rPr lang="en-US" sz="3900" dirty="0" err="1"/>
              <a:t>dawt</a:t>
            </a:r>
            <a:r>
              <a:rPr lang="en-US" sz="3900" dirty="0"/>
              <a:t>, </a:t>
            </a:r>
            <a:r>
              <a:rPr lang="en-US" sz="3900" dirty="0" err="1"/>
              <a:t>Baibal</a:t>
            </a:r>
            <a:r>
              <a:rPr lang="en-US" sz="3900" dirty="0"/>
              <a:t> ca in ka </a:t>
            </a:r>
            <a:r>
              <a:rPr lang="en-US" sz="3900" dirty="0" err="1"/>
              <a:t>hngalh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0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Jesuh</a:t>
            </a:r>
            <a:r>
              <a:rPr lang="en-US" sz="3900" dirty="0"/>
              <a:t> a ka </a:t>
            </a:r>
            <a:r>
              <a:rPr lang="en-US" sz="3900" dirty="0" err="1"/>
              <a:t>dawt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, </a:t>
            </a:r>
            <a:r>
              <a:rPr lang="en-US" sz="3900" dirty="0" err="1"/>
              <a:t>Vancung</a:t>
            </a:r>
            <a:r>
              <a:rPr lang="en-US" sz="3900" dirty="0"/>
              <a:t> </a:t>
            </a:r>
            <a:r>
              <a:rPr lang="en-US" sz="3900" dirty="0" err="1"/>
              <a:t>kutka</a:t>
            </a:r>
            <a:r>
              <a:rPr lang="en-US" sz="3900" dirty="0"/>
              <a:t> a </a:t>
            </a:r>
            <a:r>
              <a:rPr lang="en-US" sz="3900" dirty="0" err="1"/>
              <a:t>hun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Ka </a:t>
            </a:r>
            <a:r>
              <a:rPr lang="en-US" sz="3900" dirty="0" err="1"/>
              <a:t>sualnak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</a:t>
            </a:r>
            <a:r>
              <a:rPr lang="en-US" sz="3900" dirty="0" err="1"/>
              <a:t>tawl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Ngakchia</a:t>
            </a:r>
            <a:r>
              <a:rPr lang="en-US" sz="3900" dirty="0"/>
              <a:t> </a:t>
            </a:r>
            <a:r>
              <a:rPr lang="en-US" sz="3900" dirty="0" err="1"/>
              <a:t>sem</a:t>
            </a:r>
            <a:r>
              <a:rPr lang="en-US" sz="3900" dirty="0"/>
              <a:t> </a:t>
            </a:r>
            <a:r>
              <a:rPr lang="en-US" sz="3900" dirty="0" err="1"/>
              <a:t>luhter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0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320527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Keimah</a:t>
            </a:r>
            <a:r>
              <a:rPr lang="en-US" sz="3900" dirty="0"/>
              <a:t> a ka </a:t>
            </a:r>
            <a:r>
              <a:rPr lang="en-US" sz="3900" dirty="0" err="1"/>
              <a:t>dawt</a:t>
            </a:r>
            <a:r>
              <a:rPr lang="en-US" sz="3900" dirty="0"/>
              <a:t>, </a:t>
            </a:r>
            <a:r>
              <a:rPr lang="en-US" sz="3900" dirty="0" err="1"/>
              <a:t>Keimah</a:t>
            </a:r>
            <a:r>
              <a:rPr lang="en-US" sz="3900" dirty="0"/>
              <a:t> a ka </a:t>
            </a:r>
            <a:r>
              <a:rPr lang="en-US" sz="3900" dirty="0" err="1"/>
              <a:t>dawt</a:t>
            </a:r>
            <a:r>
              <a:rPr lang="en-US" sz="3900" dirty="0"/>
              <a:t>, </a:t>
            </a:r>
            <a:r>
              <a:rPr lang="en-US" sz="3900" dirty="0" err="1"/>
              <a:t>Keimah</a:t>
            </a:r>
            <a:r>
              <a:rPr lang="en-US" sz="3900" dirty="0"/>
              <a:t> a ka </a:t>
            </a:r>
            <a:r>
              <a:rPr lang="en-US" sz="3900" dirty="0" err="1"/>
              <a:t>dawt</a:t>
            </a:r>
            <a:r>
              <a:rPr lang="en-US" sz="3900" dirty="0"/>
              <a:t>, </a:t>
            </a:r>
            <a:r>
              <a:rPr lang="en-US" sz="3900" dirty="0" err="1"/>
              <a:t>Baibal</a:t>
            </a:r>
            <a:r>
              <a:rPr lang="en-US" sz="3900" dirty="0"/>
              <a:t> ca in ka </a:t>
            </a:r>
            <a:r>
              <a:rPr lang="en-US" sz="3900" dirty="0" err="1"/>
              <a:t>hngalh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0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Jesuh</a:t>
            </a:r>
            <a:r>
              <a:rPr lang="en-US" sz="3900" dirty="0"/>
              <a:t> a ka </a:t>
            </a:r>
            <a:r>
              <a:rPr lang="en-US" sz="3900" dirty="0" err="1"/>
              <a:t>dawt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ta</a:t>
            </a:r>
            <a:r>
              <a:rPr lang="en-US" sz="3900" dirty="0"/>
              <a:t>, </a:t>
            </a:r>
            <a:r>
              <a:rPr lang="en-US" sz="3900" dirty="0" err="1"/>
              <a:t>Keimah</a:t>
            </a:r>
            <a:r>
              <a:rPr lang="en-US" sz="3900" dirty="0"/>
              <a:t> a ka </a:t>
            </a:r>
            <a:r>
              <a:rPr lang="en-US" sz="3900" dirty="0" err="1"/>
              <a:t>kalpi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Amah </a:t>
            </a:r>
            <a:r>
              <a:rPr lang="en-US" sz="3900" dirty="0" err="1"/>
              <a:t>nih</a:t>
            </a:r>
            <a:r>
              <a:rPr lang="en-US" sz="3900" dirty="0"/>
              <a:t> ka </a:t>
            </a:r>
            <a:r>
              <a:rPr lang="en-US" sz="3900" dirty="0" err="1"/>
              <a:t>thih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, A ka </a:t>
            </a:r>
            <a:r>
              <a:rPr lang="en-US" sz="3900" dirty="0" err="1"/>
              <a:t>lak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</a:t>
            </a:r>
            <a:r>
              <a:rPr lang="en-US" sz="3900" dirty="0" err="1"/>
              <a:t>vancung</a:t>
            </a:r>
            <a:r>
              <a:rPr lang="en-US" sz="3900" dirty="0"/>
              <a:t> ah.</a:t>
            </a:r>
          </a:p>
        </p:txBody>
      </p:sp>
    </p:spTree>
  </p:cSld>
  <p:clrMapOvr>
    <a:masterClrMapping/>
  </p:clrMapOvr>
</p:sld>
</file>

<file path=ppt/slides/slide30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320527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Keimah</a:t>
            </a:r>
            <a:r>
              <a:rPr lang="en-US" sz="3900" dirty="0"/>
              <a:t> a ka </a:t>
            </a:r>
            <a:r>
              <a:rPr lang="en-US" sz="3900" dirty="0" err="1"/>
              <a:t>dawt</a:t>
            </a:r>
            <a:r>
              <a:rPr lang="en-US" sz="3900" dirty="0"/>
              <a:t>, </a:t>
            </a:r>
            <a:r>
              <a:rPr lang="en-US" sz="3900" dirty="0" err="1"/>
              <a:t>Keimah</a:t>
            </a:r>
            <a:r>
              <a:rPr lang="en-US" sz="3900" dirty="0"/>
              <a:t> a ka </a:t>
            </a:r>
            <a:r>
              <a:rPr lang="en-US" sz="3900" dirty="0" err="1"/>
              <a:t>dawt</a:t>
            </a:r>
            <a:r>
              <a:rPr lang="en-US" sz="3900" dirty="0"/>
              <a:t>, </a:t>
            </a:r>
            <a:r>
              <a:rPr lang="en-US" sz="3900" dirty="0" err="1"/>
              <a:t>Keimah</a:t>
            </a:r>
            <a:r>
              <a:rPr lang="en-US" sz="3900" dirty="0"/>
              <a:t> a ka </a:t>
            </a:r>
            <a:r>
              <a:rPr lang="en-US" sz="3900" dirty="0" err="1"/>
              <a:t>dawt</a:t>
            </a:r>
            <a:r>
              <a:rPr lang="en-US" sz="3900" dirty="0"/>
              <a:t>, </a:t>
            </a:r>
            <a:r>
              <a:rPr lang="en-US" sz="3900" dirty="0" err="1"/>
              <a:t>Baibal</a:t>
            </a:r>
            <a:r>
              <a:rPr lang="en-US" sz="3900" dirty="0"/>
              <a:t> ca in ka </a:t>
            </a:r>
            <a:r>
              <a:rPr lang="en-US" sz="3900" dirty="0" err="1"/>
              <a:t>hngalh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0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30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382. LUNGVAR SUNG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E</a:t>
            </a:r>
          </a:p>
        </p:txBody>
      </p:sp>
    </p:spTree>
  </p:cSld>
  <p:clrMapOvr>
    <a:masterClrMapping/>
  </p:clrMapOvr>
</p:sld>
</file>

<file path=ppt/slides/slide30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A </a:t>
            </a:r>
            <a:r>
              <a:rPr lang="en-US" sz="3900" dirty="0" err="1"/>
              <a:t>tum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, a </a:t>
            </a:r>
            <a:r>
              <a:rPr lang="en-US" sz="3900" dirty="0" err="1"/>
              <a:t>tum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, A </a:t>
            </a:r>
            <a:r>
              <a:rPr lang="en-US" sz="3900" dirty="0" err="1"/>
              <a:t>dawtmi</a:t>
            </a:r>
            <a:r>
              <a:rPr lang="en-US" sz="3900" dirty="0"/>
              <a:t> </a:t>
            </a:r>
            <a:r>
              <a:rPr lang="en-US" sz="3900" dirty="0" err="1"/>
              <a:t>khamh</a:t>
            </a:r>
            <a:r>
              <a:rPr lang="en-US" sz="3900" dirty="0"/>
              <a:t> </a:t>
            </a:r>
            <a:r>
              <a:rPr lang="en-US" sz="3900" dirty="0" err="1"/>
              <a:t>awkah</a:t>
            </a:r>
            <a:r>
              <a:rPr lang="en-US" sz="3900" dirty="0"/>
              <a:t>, Amah </a:t>
            </a:r>
            <a:r>
              <a:rPr lang="en-US" sz="3900" dirty="0" err="1"/>
              <a:t>lungvar</a:t>
            </a:r>
            <a:r>
              <a:rPr lang="en-US" sz="3900" dirty="0"/>
              <a:t>, </a:t>
            </a:r>
            <a:r>
              <a:rPr lang="en-US" sz="3900" dirty="0" err="1"/>
              <a:t>sungmi</a:t>
            </a:r>
            <a:r>
              <a:rPr lang="en-US" sz="3900" dirty="0"/>
              <a:t> </a:t>
            </a:r>
            <a:r>
              <a:rPr lang="en-US" sz="3900" dirty="0" err="1"/>
              <a:t>lungvar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dawtmi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Amah </a:t>
            </a:r>
            <a:r>
              <a:rPr lang="en-US" sz="3900" dirty="0" err="1"/>
              <a:t>sumthawng</a:t>
            </a:r>
            <a:r>
              <a:rPr lang="en-US" sz="3900" dirty="0"/>
              <a:t> an </a:t>
            </a:r>
            <a:r>
              <a:rPr lang="en-US" sz="3900" dirty="0" err="1"/>
              <a:t>dawhter</a:t>
            </a:r>
            <a:r>
              <a:rPr lang="en-US" sz="3900" dirty="0"/>
              <a:t>, </a:t>
            </a:r>
            <a:r>
              <a:rPr lang="en-US" sz="3900" dirty="0" err="1"/>
              <a:t>Deirel</a:t>
            </a:r>
            <a:r>
              <a:rPr lang="en-US" sz="3900" dirty="0"/>
              <a:t> </a:t>
            </a:r>
            <a:r>
              <a:rPr lang="en-US" sz="3900" dirty="0" err="1"/>
              <a:t>arfi</a:t>
            </a:r>
            <a:r>
              <a:rPr lang="en-US" sz="3900" dirty="0"/>
              <a:t> </a:t>
            </a:r>
            <a:r>
              <a:rPr lang="en-US" sz="3900" dirty="0" err="1"/>
              <a:t>bangin</a:t>
            </a:r>
            <a:r>
              <a:rPr lang="en-US" sz="3900" dirty="0"/>
              <a:t>, An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dawhnak</a:t>
            </a:r>
            <a:r>
              <a:rPr lang="en-US" sz="3900" dirty="0"/>
              <a:t> in a </a:t>
            </a:r>
            <a:r>
              <a:rPr lang="en-US" sz="3900" dirty="0" err="1"/>
              <a:t>ceu</a:t>
            </a:r>
            <a:r>
              <a:rPr lang="en-US" sz="3900" dirty="0"/>
              <a:t>, A </a:t>
            </a:r>
            <a:r>
              <a:rPr lang="en-US" sz="3900" dirty="0" err="1"/>
              <a:t>sumthawng</a:t>
            </a:r>
            <a:r>
              <a:rPr lang="en-US" sz="3900" dirty="0"/>
              <a:t> </a:t>
            </a:r>
            <a:r>
              <a:rPr lang="en-US" sz="3900" dirty="0" err="1"/>
              <a:t>lungvar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A </a:t>
            </a:r>
            <a:r>
              <a:rPr lang="en-US" sz="3900" dirty="0" err="1"/>
              <a:t>khawmh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a </a:t>
            </a:r>
            <a:r>
              <a:rPr lang="en-US" sz="3900" dirty="0" err="1"/>
              <a:t>khawmh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A </a:t>
            </a:r>
            <a:r>
              <a:rPr lang="en-US" sz="3900" dirty="0" err="1"/>
              <a:t>peng</a:t>
            </a:r>
            <a:r>
              <a:rPr lang="en-US" sz="3900" dirty="0"/>
              <a:t> </a:t>
            </a:r>
            <a:r>
              <a:rPr lang="en-US" sz="3900" dirty="0" err="1"/>
              <a:t>chung</a:t>
            </a:r>
            <a:r>
              <a:rPr lang="en-US" sz="3900" dirty="0"/>
              <a:t> </a:t>
            </a:r>
            <a:r>
              <a:rPr lang="en-US" sz="3900" dirty="0" err="1"/>
              <a:t>chiah</a:t>
            </a:r>
            <a:r>
              <a:rPr lang="en-US" sz="3900" dirty="0"/>
              <a:t> </a:t>
            </a:r>
            <a:r>
              <a:rPr lang="en-US" sz="3900" dirty="0" err="1"/>
              <a:t>awkah</a:t>
            </a:r>
            <a:r>
              <a:rPr lang="en-US" sz="3900" dirty="0"/>
              <a:t>, A </a:t>
            </a:r>
            <a:r>
              <a:rPr lang="en-US" sz="3900" dirty="0" err="1"/>
              <a:t>thiang</a:t>
            </a:r>
            <a:r>
              <a:rPr lang="en-US" sz="3900" dirty="0"/>
              <a:t> a </a:t>
            </a:r>
            <a:r>
              <a:rPr lang="en-US" sz="3900" dirty="0" err="1"/>
              <a:t>ceumi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dawtmi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Amah </a:t>
            </a:r>
            <a:r>
              <a:rPr lang="en-US" sz="3900" dirty="0" err="1"/>
              <a:t>sumthawng</a:t>
            </a:r>
            <a:r>
              <a:rPr lang="en-US" sz="3900" dirty="0"/>
              <a:t> an </a:t>
            </a:r>
            <a:r>
              <a:rPr lang="en-US" sz="3900" dirty="0" err="1"/>
              <a:t>dawhter</a:t>
            </a:r>
            <a:r>
              <a:rPr lang="en-US" sz="3900" dirty="0"/>
              <a:t>, </a:t>
            </a:r>
            <a:r>
              <a:rPr lang="en-US" sz="3900" dirty="0" err="1"/>
              <a:t>Deirel</a:t>
            </a:r>
            <a:r>
              <a:rPr lang="en-US" sz="3900" dirty="0"/>
              <a:t> </a:t>
            </a:r>
            <a:r>
              <a:rPr lang="en-US" sz="3900" dirty="0" err="1"/>
              <a:t>arfi</a:t>
            </a:r>
            <a:r>
              <a:rPr lang="en-US" sz="3900" dirty="0"/>
              <a:t> </a:t>
            </a:r>
            <a:r>
              <a:rPr lang="en-US" sz="3900" dirty="0" err="1"/>
              <a:t>bangin</a:t>
            </a:r>
            <a:r>
              <a:rPr lang="en-US" sz="3900" dirty="0"/>
              <a:t>, An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dawhnak</a:t>
            </a:r>
            <a:r>
              <a:rPr lang="en-US" sz="3900" dirty="0"/>
              <a:t> in a </a:t>
            </a:r>
            <a:r>
              <a:rPr lang="en-US" sz="3900" dirty="0" err="1"/>
              <a:t>ceu</a:t>
            </a:r>
            <a:r>
              <a:rPr lang="en-US" sz="3900" dirty="0"/>
              <a:t>, A </a:t>
            </a:r>
            <a:r>
              <a:rPr lang="en-US" sz="3900" dirty="0" err="1"/>
              <a:t>sumthawng</a:t>
            </a:r>
            <a:r>
              <a:rPr lang="en-US" sz="3900" dirty="0"/>
              <a:t> </a:t>
            </a:r>
            <a:r>
              <a:rPr lang="en-US" sz="3900" dirty="0" err="1"/>
              <a:t>lungvar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Ngakchia</a:t>
            </a:r>
            <a:r>
              <a:rPr lang="en-US" sz="3900" dirty="0"/>
              <a:t> no </a:t>
            </a:r>
            <a:r>
              <a:rPr lang="en-US" sz="3900" dirty="0" err="1"/>
              <a:t>hna</a:t>
            </a:r>
            <a:r>
              <a:rPr lang="en-US" sz="3900" dirty="0"/>
              <a:t>, </a:t>
            </a:r>
            <a:r>
              <a:rPr lang="en-US" sz="3900" dirty="0" err="1"/>
              <a:t>ngakchia</a:t>
            </a:r>
            <a:r>
              <a:rPr lang="en-US" sz="3900" dirty="0"/>
              <a:t> </a:t>
            </a:r>
            <a:r>
              <a:rPr lang="en-US" sz="3900" dirty="0" err="1"/>
              <a:t>sem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a </a:t>
            </a:r>
            <a:r>
              <a:rPr lang="en-US" sz="3900" dirty="0" err="1"/>
              <a:t>dawtmi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, A </a:t>
            </a:r>
            <a:r>
              <a:rPr lang="en-US" sz="3900" dirty="0" err="1"/>
              <a:t>thimmi</a:t>
            </a:r>
            <a:r>
              <a:rPr lang="en-US" sz="3900" dirty="0"/>
              <a:t> </a:t>
            </a:r>
            <a:r>
              <a:rPr lang="en-US" sz="3900" dirty="0" err="1"/>
              <a:t>lungvar</a:t>
            </a:r>
            <a:r>
              <a:rPr lang="en-US" sz="3900" dirty="0"/>
              <a:t> sung an </a:t>
            </a:r>
            <a:r>
              <a:rPr lang="en-US" sz="3900" dirty="0" err="1"/>
              <a:t>si</a:t>
            </a:r>
            <a:r>
              <a:rPr lang="en-US" sz="3900" dirty="0"/>
              <a:t>, A </a:t>
            </a:r>
            <a:r>
              <a:rPr lang="en-US" sz="3900" dirty="0" err="1"/>
              <a:t>ngaite</a:t>
            </a:r>
            <a:r>
              <a:rPr lang="en-US" sz="3900" dirty="0"/>
              <a:t> an </a:t>
            </a:r>
            <a:r>
              <a:rPr lang="en-US" sz="3900" dirty="0" err="1"/>
              <a:t>si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Amah </a:t>
            </a:r>
            <a:r>
              <a:rPr lang="en-US" sz="3900" dirty="0" err="1"/>
              <a:t>sumthawng</a:t>
            </a:r>
            <a:r>
              <a:rPr lang="en-US" sz="3900" dirty="0"/>
              <a:t> an </a:t>
            </a:r>
            <a:r>
              <a:rPr lang="en-US" sz="3900" dirty="0" err="1"/>
              <a:t>dawhter</a:t>
            </a:r>
            <a:r>
              <a:rPr lang="en-US" sz="3900" dirty="0"/>
              <a:t>, </a:t>
            </a:r>
            <a:r>
              <a:rPr lang="en-US" sz="3900" dirty="0" err="1"/>
              <a:t>Deirel</a:t>
            </a:r>
            <a:r>
              <a:rPr lang="en-US" sz="3900" dirty="0"/>
              <a:t> </a:t>
            </a:r>
            <a:r>
              <a:rPr lang="en-US" sz="3900" dirty="0" err="1"/>
              <a:t>arfi</a:t>
            </a:r>
            <a:r>
              <a:rPr lang="en-US" sz="3900" dirty="0"/>
              <a:t> </a:t>
            </a:r>
            <a:r>
              <a:rPr lang="en-US" sz="3900" dirty="0" err="1"/>
              <a:t>bangin</a:t>
            </a:r>
            <a:r>
              <a:rPr lang="en-US" sz="3900" dirty="0"/>
              <a:t>, An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dawhnak</a:t>
            </a:r>
            <a:r>
              <a:rPr lang="en-US" sz="3900" dirty="0"/>
              <a:t> in a </a:t>
            </a:r>
            <a:r>
              <a:rPr lang="en-US" sz="3900" dirty="0" err="1"/>
              <a:t>ceu</a:t>
            </a:r>
            <a:r>
              <a:rPr lang="en-US" sz="3900" dirty="0"/>
              <a:t>, A </a:t>
            </a:r>
            <a:r>
              <a:rPr lang="en-US" sz="3900" dirty="0" err="1"/>
              <a:t>sumthawng</a:t>
            </a:r>
            <a:r>
              <a:rPr lang="en-US" sz="3900" dirty="0"/>
              <a:t> </a:t>
            </a:r>
            <a:r>
              <a:rPr lang="en-US" sz="3900" dirty="0" err="1"/>
              <a:t>lungvar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3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383. JESUH NIH KEIMAH HMANH KHA A KA DAWT</a:t>
            </a:r>
          </a:p>
          <a:p>
            <a:r>
              <a:rPr lang="en-US" sz="3900" dirty="0" err="1"/>
              <a:t>Doh</a:t>
            </a:r>
            <a:r>
              <a:rPr lang="en-US" sz="3900" dirty="0"/>
              <a:t> is G</a:t>
            </a:r>
          </a:p>
        </p:txBody>
      </p:sp>
    </p:spTree>
  </p:cSld>
  <p:clrMapOvr>
    <a:masterClrMapping/>
  </p:clrMapOvr>
</p:sld>
</file>

<file path=ppt/slides/slide3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Vancung</a:t>
            </a:r>
            <a:r>
              <a:rPr lang="en-US" sz="3900" dirty="0"/>
              <a:t> </a:t>
            </a:r>
            <a:r>
              <a:rPr lang="en-US" sz="3900" dirty="0" err="1"/>
              <a:t>khua</a:t>
            </a:r>
            <a:r>
              <a:rPr lang="en-US" sz="3900" dirty="0"/>
              <a:t> a </a:t>
            </a:r>
            <a:r>
              <a:rPr lang="en-US" sz="3900" dirty="0" err="1"/>
              <a:t>ummi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, </a:t>
            </a:r>
            <a:r>
              <a:rPr lang="en-US" sz="3900" dirty="0" err="1"/>
              <a:t>Baibal</a:t>
            </a:r>
            <a:r>
              <a:rPr lang="en-US" sz="3900" dirty="0"/>
              <a:t> in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dawtnak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</a:t>
            </a:r>
            <a:r>
              <a:rPr lang="en-US" sz="3900" dirty="0" err="1"/>
              <a:t>chim</a:t>
            </a:r>
            <a:r>
              <a:rPr lang="en-US" sz="3900" dirty="0"/>
              <a:t>, Cu </a:t>
            </a:r>
            <a:r>
              <a:rPr lang="en-US" sz="3900" dirty="0" err="1"/>
              <a:t>cauk</a:t>
            </a:r>
            <a:r>
              <a:rPr lang="en-US" sz="3900" dirty="0"/>
              <a:t> ah </a:t>
            </a:r>
            <a:r>
              <a:rPr lang="en-US" sz="3900" dirty="0" err="1"/>
              <a:t>bia</a:t>
            </a:r>
            <a:r>
              <a:rPr lang="en-US" sz="3900" dirty="0"/>
              <a:t> </a:t>
            </a:r>
            <a:r>
              <a:rPr lang="en-US" sz="3900" dirty="0" err="1"/>
              <a:t>tha</a:t>
            </a:r>
            <a:r>
              <a:rPr lang="en-US" sz="3900" dirty="0"/>
              <a:t> </a:t>
            </a:r>
            <a:r>
              <a:rPr lang="en-US" sz="3900" dirty="0" err="1"/>
              <a:t>tampi</a:t>
            </a:r>
            <a:r>
              <a:rPr lang="en-US" sz="3900" dirty="0"/>
              <a:t> ka </a:t>
            </a:r>
            <a:r>
              <a:rPr lang="en-US" sz="3900" dirty="0" err="1"/>
              <a:t>hmuh</a:t>
            </a:r>
            <a:r>
              <a:rPr lang="en-US" sz="3900" dirty="0"/>
              <a:t>, A </a:t>
            </a:r>
            <a:r>
              <a:rPr lang="en-US" sz="3900" dirty="0" err="1"/>
              <a:t>sungbik</a:t>
            </a:r>
            <a:r>
              <a:rPr lang="en-US" sz="3900" dirty="0"/>
              <a:t> cu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dawtnak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 ka </a:t>
            </a:r>
            <a:r>
              <a:rPr lang="en-US" sz="3900" dirty="0" err="1"/>
              <a:t>dawt</a:t>
            </a:r>
            <a:r>
              <a:rPr lang="en-US" sz="3900" dirty="0"/>
              <a:t> </a:t>
            </a:r>
            <a:r>
              <a:rPr lang="en-US" sz="3900" dirty="0" err="1"/>
              <a:t>caah</a:t>
            </a:r>
            <a:r>
              <a:rPr lang="en-US" sz="3900" dirty="0"/>
              <a:t> </a:t>
            </a:r>
            <a:r>
              <a:rPr lang="en-US" sz="3900" dirty="0" err="1"/>
              <a:t>tampi</a:t>
            </a:r>
            <a:r>
              <a:rPr lang="en-US" sz="3900" dirty="0"/>
              <a:t> </a:t>
            </a:r>
            <a:r>
              <a:rPr lang="en-US" sz="3900" dirty="0" err="1"/>
              <a:t>kaa</a:t>
            </a:r>
            <a:r>
              <a:rPr lang="en-US" sz="3900" dirty="0"/>
              <a:t> </a:t>
            </a:r>
            <a:r>
              <a:rPr lang="en-US" sz="3900" dirty="0" err="1"/>
              <a:t>lawm</a:t>
            </a:r>
            <a:r>
              <a:rPr lang="en-US" sz="3900" dirty="0"/>
              <a:t>, </a:t>
            </a:r>
            <a:r>
              <a:rPr lang="en-US" sz="3900" dirty="0" err="1"/>
              <a:t>tampi</a:t>
            </a:r>
            <a:r>
              <a:rPr lang="en-US" sz="3900" dirty="0"/>
              <a:t> </a:t>
            </a:r>
            <a:r>
              <a:rPr lang="en-US" sz="3900" dirty="0" err="1"/>
              <a:t>kaa</a:t>
            </a:r>
            <a:r>
              <a:rPr lang="en-US" sz="3900" dirty="0"/>
              <a:t> </a:t>
            </a:r>
            <a:r>
              <a:rPr lang="en-US" sz="3900" dirty="0" err="1"/>
              <a:t>lawm</a:t>
            </a:r>
            <a:r>
              <a:rPr lang="en-US" sz="3900" dirty="0"/>
              <a:t>, </a:t>
            </a:r>
            <a:r>
              <a:rPr lang="en-US" sz="3900" dirty="0" err="1"/>
              <a:t>Keimah</a:t>
            </a:r>
            <a:r>
              <a:rPr lang="en-US" sz="3900" dirty="0"/>
              <a:t> </a:t>
            </a:r>
            <a:r>
              <a:rPr lang="en-US" sz="3900" dirty="0" err="1"/>
              <a:t>hmanh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ka </a:t>
            </a:r>
            <a:r>
              <a:rPr lang="en-US" sz="3900" dirty="0" err="1"/>
              <a:t>dawt</a:t>
            </a:r>
            <a:r>
              <a:rPr lang="en-US" sz="3900" dirty="0"/>
              <a:t> </a:t>
            </a:r>
            <a:r>
              <a:rPr lang="en-US" sz="3900" dirty="0" err="1"/>
              <a:t>caah</a:t>
            </a:r>
            <a:r>
              <a:rPr lang="en-US" sz="3900" dirty="0"/>
              <a:t>, Ka lung </a:t>
            </a:r>
            <a:r>
              <a:rPr lang="en-US" sz="3900" dirty="0" err="1"/>
              <a:t>aa</a:t>
            </a:r>
            <a:r>
              <a:rPr lang="en-US" sz="3900" dirty="0"/>
              <a:t> </a:t>
            </a:r>
            <a:r>
              <a:rPr lang="en-US" sz="3900" dirty="0" err="1"/>
              <a:t>lawm</a:t>
            </a:r>
            <a:r>
              <a:rPr lang="en-US" sz="3900" dirty="0"/>
              <a:t> </a:t>
            </a:r>
            <a:r>
              <a:rPr lang="en-US" sz="3900" dirty="0" err="1"/>
              <a:t>ngaingai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Amah ka </a:t>
            </a:r>
            <a:r>
              <a:rPr lang="en-US" sz="3900" dirty="0" err="1"/>
              <a:t>philh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lam </a:t>
            </a:r>
            <a:r>
              <a:rPr lang="en-US" sz="3900" dirty="0" err="1"/>
              <a:t>tlau</a:t>
            </a:r>
            <a:r>
              <a:rPr lang="en-US" sz="3900" dirty="0"/>
              <a:t> </a:t>
            </a:r>
            <a:r>
              <a:rPr lang="en-US" sz="3900" dirty="0" err="1"/>
              <a:t>hmanh</a:t>
            </a:r>
            <a:r>
              <a:rPr lang="en-US" sz="3900" dirty="0"/>
              <a:t> </a:t>
            </a:r>
            <a:r>
              <a:rPr lang="en-US" sz="3900" dirty="0" err="1"/>
              <a:t>ning</a:t>
            </a:r>
            <a:r>
              <a:rPr lang="en-US" sz="3900" dirty="0"/>
              <a:t> law, Ka </a:t>
            </a:r>
            <a:r>
              <a:rPr lang="en-US" sz="3900" dirty="0" err="1"/>
              <a:t>tlaunak</a:t>
            </a:r>
            <a:r>
              <a:rPr lang="en-US" sz="3900" dirty="0"/>
              <a:t> </a:t>
            </a:r>
            <a:r>
              <a:rPr lang="en-US" sz="3900" dirty="0" err="1"/>
              <a:t>hmun</a:t>
            </a:r>
            <a:r>
              <a:rPr lang="en-US" sz="3900" dirty="0"/>
              <a:t> </a:t>
            </a:r>
            <a:r>
              <a:rPr lang="en-US" sz="3900" dirty="0" err="1"/>
              <a:t>kipah</a:t>
            </a:r>
            <a:r>
              <a:rPr lang="en-US" sz="3900" dirty="0"/>
              <a:t> a ka </a:t>
            </a:r>
            <a:r>
              <a:rPr lang="en-US" sz="3900" dirty="0" err="1"/>
              <a:t>ruah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dawtnak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ka </a:t>
            </a:r>
            <a:r>
              <a:rPr lang="en-US" sz="3900" dirty="0" err="1"/>
              <a:t>ruah</a:t>
            </a:r>
            <a:r>
              <a:rPr lang="en-US" sz="3900" dirty="0"/>
              <a:t> than </a:t>
            </a:r>
            <a:r>
              <a:rPr lang="en-US" sz="3900" dirty="0" err="1"/>
              <a:t>tikah</a:t>
            </a:r>
            <a:r>
              <a:rPr lang="en-US" sz="3900" dirty="0"/>
              <a:t>, A </a:t>
            </a:r>
            <a:r>
              <a:rPr lang="en-US" sz="3900" dirty="0" err="1"/>
              <a:t>kut</a:t>
            </a:r>
            <a:r>
              <a:rPr lang="en-US" sz="3900" dirty="0"/>
              <a:t> </a:t>
            </a:r>
            <a:r>
              <a:rPr lang="en-US" sz="3900" dirty="0" err="1"/>
              <a:t>chungah</a:t>
            </a:r>
            <a:r>
              <a:rPr lang="en-US" sz="3900" dirty="0"/>
              <a:t> </a:t>
            </a:r>
            <a:r>
              <a:rPr lang="en-US" sz="3900" dirty="0" err="1"/>
              <a:t>rianrang</a:t>
            </a:r>
            <a:r>
              <a:rPr lang="en-US" sz="3900" dirty="0"/>
              <a:t> in ka </a:t>
            </a:r>
            <a:r>
              <a:rPr lang="en-US" sz="3900" dirty="0" err="1"/>
              <a:t>tli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 ka </a:t>
            </a:r>
            <a:r>
              <a:rPr lang="en-US" sz="3900" dirty="0" err="1"/>
              <a:t>dawt</a:t>
            </a:r>
            <a:r>
              <a:rPr lang="en-US" sz="3900" dirty="0"/>
              <a:t> </a:t>
            </a:r>
            <a:r>
              <a:rPr lang="en-US" sz="3900" dirty="0" err="1"/>
              <a:t>caah</a:t>
            </a:r>
            <a:r>
              <a:rPr lang="en-US" sz="3900" dirty="0"/>
              <a:t> </a:t>
            </a:r>
            <a:r>
              <a:rPr lang="en-US" sz="3900" dirty="0" err="1"/>
              <a:t>tampi</a:t>
            </a:r>
            <a:r>
              <a:rPr lang="en-US" sz="3900" dirty="0"/>
              <a:t> </a:t>
            </a:r>
            <a:r>
              <a:rPr lang="en-US" sz="3900" dirty="0" err="1"/>
              <a:t>kaa</a:t>
            </a:r>
            <a:r>
              <a:rPr lang="en-US" sz="3900" dirty="0"/>
              <a:t> </a:t>
            </a:r>
            <a:r>
              <a:rPr lang="en-US" sz="3900" dirty="0" err="1"/>
              <a:t>lawm</a:t>
            </a:r>
            <a:r>
              <a:rPr lang="en-US" sz="3900" dirty="0"/>
              <a:t>, </a:t>
            </a:r>
            <a:r>
              <a:rPr lang="en-US" sz="3900" dirty="0" err="1"/>
              <a:t>tampi</a:t>
            </a:r>
            <a:r>
              <a:rPr lang="en-US" sz="3900" dirty="0"/>
              <a:t> </a:t>
            </a:r>
            <a:r>
              <a:rPr lang="en-US" sz="3900" dirty="0" err="1"/>
              <a:t>kaa</a:t>
            </a:r>
            <a:r>
              <a:rPr lang="en-US" sz="3900" dirty="0"/>
              <a:t> </a:t>
            </a:r>
            <a:r>
              <a:rPr lang="en-US" sz="3900" dirty="0" err="1"/>
              <a:t>lawm</a:t>
            </a:r>
            <a:r>
              <a:rPr lang="en-US" sz="3900" dirty="0"/>
              <a:t>, </a:t>
            </a:r>
            <a:r>
              <a:rPr lang="en-US" sz="3900" dirty="0" err="1"/>
              <a:t>Keimah</a:t>
            </a:r>
            <a:r>
              <a:rPr lang="en-US" sz="3900" dirty="0"/>
              <a:t> </a:t>
            </a:r>
            <a:r>
              <a:rPr lang="en-US" sz="3900" dirty="0" err="1"/>
              <a:t>hmanh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ka </a:t>
            </a:r>
            <a:r>
              <a:rPr lang="en-US" sz="3900" dirty="0" err="1"/>
              <a:t>dawt</a:t>
            </a:r>
            <a:r>
              <a:rPr lang="en-US" sz="3900" dirty="0"/>
              <a:t> </a:t>
            </a:r>
            <a:r>
              <a:rPr lang="en-US" sz="3900" dirty="0" err="1"/>
              <a:t>caah</a:t>
            </a:r>
            <a:r>
              <a:rPr lang="en-US" sz="3900" dirty="0"/>
              <a:t>, Ka lung </a:t>
            </a:r>
            <a:r>
              <a:rPr lang="en-US" sz="3900" dirty="0" err="1"/>
              <a:t>aa</a:t>
            </a:r>
            <a:r>
              <a:rPr lang="en-US" sz="3900" dirty="0"/>
              <a:t> </a:t>
            </a:r>
            <a:r>
              <a:rPr lang="en-US" sz="3900" dirty="0" err="1"/>
              <a:t>lawm</a:t>
            </a:r>
            <a:r>
              <a:rPr lang="en-US" sz="3900" dirty="0"/>
              <a:t> </a:t>
            </a:r>
            <a:r>
              <a:rPr lang="en-US" sz="3900" dirty="0" err="1"/>
              <a:t>ngaingai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Jesuh</a:t>
            </a:r>
            <a:r>
              <a:rPr lang="en-US" sz="3900" dirty="0"/>
              <a:t> a ka </a:t>
            </a:r>
            <a:r>
              <a:rPr lang="en-US" sz="3900" dirty="0" err="1"/>
              <a:t>dawt</a:t>
            </a:r>
            <a:r>
              <a:rPr lang="en-US" sz="3900" dirty="0"/>
              <a:t> Amah ka </a:t>
            </a:r>
            <a:r>
              <a:rPr lang="en-US" sz="3900" dirty="0" err="1"/>
              <a:t>dawt</a:t>
            </a:r>
            <a:r>
              <a:rPr lang="en-US" sz="3900" dirty="0"/>
              <a:t> </a:t>
            </a:r>
            <a:r>
              <a:rPr lang="en-US" sz="3900" dirty="0" err="1"/>
              <a:t>ve</a:t>
            </a:r>
            <a:r>
              <a:rPr lang="en-US" sz="3900" dirty="0"/>
              <a:t>, Ka </a:t>
            </a:r>
            <a:r>
              <a:rPr lang="en-US" sz="3900" dirty="0" err="1"/>
              <a:t>thlarau</a:t>
            </a:r>
            <a:r>
              <a:rPr lang="en-US" sz="3900" dirty="0"/>
              <a:t> </a:t>
            </a:r>
            <a:r>
              <a:rPr lang="en-US" sz="3900" dirty="0" err="1"/>
              <a:t>khamh</a:t>
            </a:r>
            <a:r>
              <a:rPr lang="en-US" sz="3900" dirty="0"/>
              <a:t> </a:t>
            </a:r>
            <a:r>
              <a:rPr lang="en-US" sz="3900" dirty="0" err="1"/>
              <a:t>awkah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a </a:t>
            </a:r>
            <a:r>
              <a:rPr lang="en-US" sz="3900" dirty="0" err="1"/>
              <a:t>tum</a:t>
            </a:r>
            <a:r>
              <a:rPr lang="en-US" sz="3900" dirty="0"/>
              <a:t>, </a:t>
            </a:r>
            <a:r>
              <a:rPr lang="en-US" sz="3900" dirty="0" err="1"/>
              <a:t>Dawtnak</a:t>
            </a:r>
            <a:r>
              <a:rPr lang="en-US" sz="3900" dirty="0"/>
              <a:t> in </a:t>
            </a:r>
            <a:r>
              <a:rPr lang="en-US" sz="3900" dirty="0" err="1"/>
              <a:t>vailam</a:t>
            </a:r>
            <a:r>
              <a:rPr lang="en-US" sz="3900" dirty="0"/>
              <a:t> ah a </a:t>
            </a:r>
            <a:r>
              <a:rPr lang="en-US" sz="3900" dirty="0" err="1"/>
              <a:t>lu</a:t>
            </a:r>
            <a:r>
              <a:rPr lang="en-US" sz="3900" dirty="0"/>
              <a:t> a </a:t>
            </a:r>
            <a:r>
              <a:rPr lang="en-US" sz="3900" dirty="0" err="1"/>
              <a:t>hloh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a ka </a:t>
            </a:r>
            <a:r>
              <a:rPr lang="en-US" sz="3900" dirty="0" err="1"/>
              <a:t>dawt</a:t>
            </a:r>
            <a:r>
              <a:rPr lang="en-US" sz="3900" dirty="0"/>
              <a:t> </a:t>
            </a:r>
            <a:r>
              <a:rPr lang="en-US" sz="3900" dirty="0" err="1"/>
              <a:t>ngai</a:t>
            </a:r>
            <a:r>
              <a:rPr lang="en-US" sz="3900" dirty="0"/>
              <a:t> </a:t>
            </a:r>
            <a:r>
              <a:rPr lang="en-US" sz="3900" dirty="0" err="1"/>
              <a:t>te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1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 ka </a:t>
            </a:r>
            <a:r>
              <a:rPr lang="en-US" sz="3900" dirty="0" err="1"/>
              <a:t>dawt</a:t>
            </a:r>
            <a:r>
              <a:rPr lang="en-US" sz="3900" dirty="0"/>
              <a:t> </a:t>
            </a:r>
            <a:r>
              <a:rPr lang="en-US" sz="3900" dirty="0" err="1"/>
              <a:t>caah</a:t>
            </a:r>
            <a:r>
              <a:rPr lang="en-US" sz="3900" dirty="0"/>
              <a:t> </a:t>
            </a:r>
            <a:r>
              <a:rPr lang="en-US" sz="3900" dirty="0" err="1"/>
              <a:t>tampi</a:t>
            </a:r>
            <a:r>
              <a:rPr lang="en-US" sz="3900" dirty="0"/>
              <a:t> </a:t>
            </a:r>
            <a:r>
              <a:rPr lang="en-US" sz="3900" dirty="0" err="1"/>
              <a:t>kaa</a:t>
            </a:r>
            <a:r>
              <a:rPr lang="en-US" sz="3900" dirty="0"/>
              <a:t> </a:t>
            </a:r>
            <a:r>
              <a:rPr lang="en-US" sz="3900" dirty="0" err="1"/>
              <a:t>lawm</a:t>
            </a:r>
            <a:r>
              <a:rPr lang="en-US" sz="3900" dirty="0"/>
              <a:t>, </a:t>
            </a:r>
            <a:r>
              <a:rPr lang="en-US" sz="3900" dirty="0" err="1"/>
              <a:t>tampi</a:t>
            </a:r>
            <a:r>
              <a:rPr lang="en-US" sz="3900" dirty="0"/>
              <a:t> </a:t>
            </a:r>
            <a:r>
              <a:rPr lang="en-US" sz="3900" dirty="0" err="1"/>
              <a:t>kaa</a:t>
            </a:r>
            <a:r>
              <a:rPr lang="en-US" sz="3900" dirty="0"/>
              <a:t> </a:t>
            </a:r>
            <a:r>
              <a:rPr lang="en-US" sz="3900" dirty="0" err="1"/>
              <a:t>lawm</a:t>
            </a:r>
            <a:r>
              <a:rPr lang="en-US" sz="3900" dirty="0"/>
              <a:t>, </a:t>
            </a:r>
            <a:r>
              <a:rPr lang="en-US" sz="3900" dirty="0" err="1"/>
              <a:t>Keimah</a:t>
            </a:r>
            <a:r>
              <a:rPr lang="en-US" sz="3900" dirty="0"/>
              <a:t> </a:t>
            </a:r>
            <a:r>
              <a:rPr lang="en-US" sz="3900" dirty="0" err="1"/>
              <a:t>hmanh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ka </a:t>
            </a:r>
            <a:r>
              <a:rPr lang="en-US" sz="3900" dirty="0" err="1"/>
              <a:t>dawt</a:t>
            </a:r>
            <a:r>
              <a:rPr lang="en-US" sz="3900" dirty="0"/>
              <a:t> </a:t>
            </a:r>
            <a:r>
              <a:rPr lang="en-US" sz="3900" dirty="0" err="1"/>
              <a:t>caah</a:t>
            </a:r>
            <a:r>
              <a:rPr lang="en-US" sz="3900" dirty="0"/>
              <a:t>, Ka lung </a:t>
            </a:r>
            <a:r>
              <a:rPr lang="en-US" sz="3900" dirty="0" err="1"/>
              <a:t>aa</a:t>
            </a:r>
            <a:r>
              <a:rPr lang="en-US" sz="3900" dirty="0"/>
              <a:t> </a:t>
            </a:r>
            <a:r>
              <a:rPr lang="en-US" sz="3900" dirty="0" err="1"/>
              <a:t>lawm</a:t>
            </a:r>
            <a:r>
              <a:rPr lang="en-US" sz="3900" dirty="0"/>
              <a:t> </a:t>
            </a:r>
            <a:r>
              <a:rPr lang="en-US" sz="3900" dirty="0" err="1"/>
              <a:t>ngaingai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1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A </a:t>
            </a:r>
            <a:r>
              <a:rPr lang="en-US" sz="3900" dirty="0" err="1"/>
              <a:t>lianngan</a:t>
            </a:r>
            <a:r>
              <a:rPr lang="en-US" sz="3900" dirty="0"/>
              <a:t> </a:t>
            </a:r>
            <a:r>
              <a:rPr lang="en-US" sz="3900" dirty="0" err="1"/>
              <a:t>Siangpahrang</a:t>
            </a:r>
            <a:r>
              <a:rPr lang="en-US" sz="3900" dirty="0"/>
              <a:t> ka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, Ka </a:t>
            </a:r>
            <a:r>
              <a:rPr lang="en-US" sz="3900" dirty="0" err="1"/>
              <a:t>hla</a:t>
            </a:r>
            <a:r>
              <a:rPr lang="en-US" sz="3900" dirty="0"/>
              <a:t> </a:t>
            </a:r>
            <a:r>
              <a:rPr lang="en-US" sz="3900" dirty="0" err="1"/>
              <a:t>sungbik</a:t>
            </a:r>
            <a:r>
              <a:rPr lang="en-US" sz="3900" dirty="0"/>
              <a:t> cu </a:t>
            </a:r>
            <a:r>
              <a:rPr lang="en-US" sz="3900" dirty="0" err="1"/>
              <a:t>mah</a:t>
            </a:r>
            <a:r>
              <a:rPr lang="en-US" sz="3900" dirty="0"/>
              <a:t> hi a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; A </a:t>
            </a:r>
            <a:r>
              <a:rPr lang="en-US" sz="3900" dirty="0" err="1"/>
              <a:t>zungzal</a:t>
            </a:r>
            <a:r>
              <a:rPr lang="en-US" sz="3900" dirty="0"/>
              <a:t> dong loin </a:t>
            </a:r>
            <a:r>
              <a:rPr lang="en-US" sz="3900" dirty="0" err="1"/>
              <a:t>vanram</a:t>
            </a:r>
            <a:r>
              <a:rPr lang="en-US" sz="3900" dirty="0"/>
              <a:t> ah </a:t>
            </a:r>
            <a:r>
              <a:rPr lang="en-US" sz="3900" dirty="0" err="1"/>
              <a:t>khin</a:t>
            </a:r>
            <a:r>
              <a:rPr lang="en-US" sz="3900" dirty="0"/>
              <a:t>, "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 ka </a:t>
            </a:r>
            <a:r>
              <a:rPr lang="en-US" sz="3900" dirty="0" err="1"/>
              <a:t>dawt</a:t>
            </a:r>
            <a:r>
              <a:rPr lang="en-US" sz="3900" dirty="0"/>
              <a:t>," </a:t>
            </a:r>
            <a:r>
              <a:rPr lang="en-US" sz="3900" dirty="0" err="1"/>
              <a:t>tiah</a:t>
            </a:r>
            <a:r>
              <a:rPr lang="en-US" sz="3900" dirty="0"/>
              <a:t> ka </a:t>
            </a:r>
            <a:r>
              <a:rPr lang="en-US" sz="3900" dirty="0" err="1"/>
              <a:t>sak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1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 ka </a:t>
            </a:r>
            <a:r>
              <a:rPr lang="en-US" sz="3900" dirty="0" err="1"/>
              <a:t>dawt</a:t>
            </a:r>
            <a:r>
              <a:rPr lang="en-US" sz="3900" dirty="0"/>
              <a:t> </a:t>
            </a:r>
            <a:r>
              <a:rPr lang="en-US" sz="3900" dirty="0" err="1"/>
              <a:t>caah</a:t>
            </a:r>
            <a:r>
              <a:rPr lang="en-US" sz="3900" dirty="0"/>
              <a:t> </a:t>
            </a:r>
            <a:r>
              <a:rPr lang="en-US" sz="3900" dirty="0" err="1"/>
              <a:t>tampi</a:t>
            </a:r>
            <a:r>
              <a:rPr lang="en-US" sz="3900" dirty="0"/>
              <a:t> </a:t>
            </a:r>
            <a:r>
              <a:rPr lang="en-US" sz="3900" dirty="0" err="1"/>
              <a:t>kaa</a:t>
            </a:r>
            <a:r>
              <a:rPr lang="en-US" sz="3900" dirty="0"/>
              <a:t> </a:t>
            </a:r>
            <a:r>
              <a:rPr lang="en-US" sz="3900" dirty="0" err="1"/>
              <a:t>lawm</a:t>
            </a:r>
            <a:r>
              <a:rPr lang="en-US" sz="3900" dirty="0"/>
              <a:t>, </a:t>
            </a:r>
            <a:r>
              <a:rPr lang="en-US" sz="3900" dirty="0" err="1"/>
              <a:t>tampi</a:t>
            </a:r>
            <a:r>
              <a:rPr lang="en-US" sz="3900" dirty="0"/>
              <a:t> </a:t>
            </a:r>
            <a:r>
              <a:rPr lang="en-US" sz="3900" dirty="0" err="1"/>
              <a:t>kaa</a:t>
            </a:r>
            <a:r>
              <a:rPr lang="en-US" sz="3900" dirty="0"/>
              <a:t> </a:t>
            </a:r>
            <a:r>
              <a:rPr lang="en-US" sz="3900" dirty="0" err="1"/>
              <a:t>lawm</a:t>
            </a:r>
            <a:r>
              <a:rPr lang="en-US" sz="3900" dirty="0"/>
              <a:t>, </a:t>
            </a:r>
            <a:r>
              <a:rPr lang="en-US" sz="3900" dirty="0" err="1"/>
              <a:t>Keimah</a:t>
            </a:r>
            <a:r>
              <a:rPr lang="en-US" sz="3900" dirty="0"/>
              <a:t> </a:t>
            </a:r>
            <a:r>
              <a:rPr lang="en-US" sz="3900" dirty="0" err="1"/>
              <a:t>hmanh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ka </a:t>
            </a:r>
            <a:r>
              <a:rPr lang="en-US" sz="3900" dirty="0" err="1"/>
              <a:t>dawt</a:t>
            </a:r>
            <a:r>
              <a:rPr lang="en-US" sz="3900" dirty="0"/>
              <a:t> </a:t>
            </a:r>
            <a:r>
              <a:rPr lang="en-US" sz="3900" dirty="0" err="1"/>
              <a:t>caah</a:t>
            </a:r>
            <a:r>
              <a:rPr lang="en-US" sz="3900" dirty="0"/>
              <a:t>, Ka lung </a:t>
            </a:r>
            <a:r>
              <a:rPr lang="en-US" sz="3900" dirty="0" err="1"/>
              <a:t>aa</a:t>
            </a:r>
            <a:r>
              <a:rPr lang="en-US" sz="3900" dirty="0"/>
              <a:t> </a:t>
            </a:r>
            <a:r>
              <a:rPr lang="en-US" sz="3900" dirty="0" err="1"/>
              <a:t>lawm</a:t>
            </a:r>
            <a:r>
              <a:rPr lang="en-US" sz="3900" dirty="0"/>
              <a:t> </a:t>
            </a:r>
            <a:r>
              <a:rPr lang="en-US" sz="3900" dirty="0" err="1"/>
              <a:t>ngaingai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1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31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384. NGAKCHIA ZONG NIH AN AUPI LAI</a:t>
            </a:r>
          </a:p>
          <a:p>
            <a:r>
              <a:rPr lang="en-US" sz="3900" dirty="0" err="1"/>
              <a:t>Doh</a:t>
            </a:r>
            <a:r>
              <a:rPr lang="en-US" sz="3900" dirty="0"/>
              <a:t> is D</a:t>
            </a:r>
          </a:p>
        </p:txBody>
      </p:sp>
    </p:spTree>
  </p:cSld>
  <p:clrMapOvr>
    <a:masterClrMapping/>
  </p:clrMapOvr>
</p:sld>
</file>

<file path=ppt/slides/slide31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Ngakchuan</a:t>
            </a:r>
            <a:r>
              <a:rPr lang="en-US" sz="3900" dirty="0"/>
              <a:t> </a:t>
            </a:r>
            <a:r>
              <a:rPr lang="en-US" sz="3900" dirty="0" err="1"/>
              <a:t>semmawng</a:t>
            </a:r>
            <a:r>
              <a:rPr lang="en-US" sz="3900" dirty="0"/>
              <a:t> </a:t>
            </a:r>
            <a:r>
              <a:rPr lang="en-US" sz="3900" dirty="0" err="1"/>
              <a:t>hmanh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tlanhnak</a:t>
            </a:r>
            <a:r>
              <a:rPr lang="en-US" sz="3900" dirty="0"/>
              <a:t> </a:t>
            </a:r>
            <a:r>
              <a:rPr lang="en-US" sz="3900" dirty="0" err="1"/>
              <a:t>kong</a:t>
            </a:r>
            <a:r>
              <a:rPr lang="en-US" sz="3900" dirty="0"/>
              <a:t> an </a:t>
            </a:r>
            <a:r>
              <a:rPr lang="en-US" sz="3900" dirty="0" err="1"/>
              <a:t>aupi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Khamhtu</a:t>
            </a:r>
            <a:r>
              <a:rPr lang="en-US" sz="3900" dirty="0"/>
              <a:t> le a </a:t>
            </a:r>
            <a:r>
              <a:rPr lang="en-US" sz="3900" dirty="0" err="1"/>
              <a:t>vailam</a:t>
            </a:r>
            <a:r>
              <a:rPr lang="en-US" sz="3900" dirty="0"/>
              <a:t> </a:t>
            </a:r>
            <a:r>
              <a:rPr lang="en-US" sz="3900" dirty="0" err="1"/>
              <a:t>tung</a:t>
            </a:r>
            <a:r>
              <a:rPr lang="en-US" sz="3900" dirty="0"/>
              <a:t> put in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tlanhnak</a:t>
            </a:r>
            <a:r>
              <a:rPr lang="en-US" sz="3900" dirty="0"/>
              <a:t> </a:t>
            </a:r>
            <a:r>
              <a:rPr lang="en-US" sz="3900" dirty="0" err="1"/>
              <a:t>kong</a:t>
            </a:r>
            <a:r>
              <a:rPr lang="en-US" sz="3900" dirty="0"/>
              <a:t>, </a:t>
            </a:r>
            <a:r>
              <a:rPr lang="en-US" sz="3900" dirty="0" err="1"/>
              <a:t>Rili</a:t>
            </a:r>
            <a:r>
              <a:rPr lang="en-US" sz="3900" dirty="0"/>
              <a:t> </a:t>
            </a:r>
            <a:r>
              <a:rPr lang="en-US" sz="3900" dirty="0" err="1"/>
              <a:t>ral</a:t>
            </a:r>
            <a:r>
              <a:rPr lang="en-US" sz="3900" dirty="0"/>
              <a:t> um </a:t>
            </a:r>
            <a:r>
              <a:rPr lang="en-US" sz="3900" dirty="0" err="1"/>
              <a:t>khua</a:t>
            </a:r>
            <a:r>
              <a:rPr lang="en-US" sz="3900" dirty="0"/>
              <a:t> </a:t>
            </a:r>
            <a:r>
              <a:rPr lang="en-US" sz="3900" dirty="0" err="1"/>
              <a:t>zakip</a:t>
            </a:r>
            <a:r>
              <a:rPr lang="en-US" sz="3900" dirty="0"/>
              <a:t> mi lung </a:t>
            </a:r>
            <a:r>
              <a:rPr lang="en-US" sz="3900" dirty="0" err="1"/>
              <a:t>hna-ngamternak</a:t>
            </a:r>
            <a:r>
              <a:rPr lang="en-US" sz="3900" dirty="0"/>
              <a:t> ca, An </a:t>
            </a:r>
            <a:r>
              <a:rPr lang="en-US" sz="3900" dirty="0" err="1"/>
              <a:t>thawhlawm</a:t>
            </a:r>
            <a:r>
              <a:rPr lang="en-US" sz="3900" dirty="0"/>
              <a:t> in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Baibal</a:t>
            </a:r>
            <a:r>
              <a:rPr lang="en-US" sz="3900" dirty="0"/>
              <a:t> ca cu an </a:t>
            </a:r>
            <a:r>
              <a:rPr lang="en-US" sz="3900" dirty="0" err="1"/>
              <a:t>kuat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1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Ngakchuan</a:t>
            </a:r>
            <a:r>
              <a:rPr lang="en-US" sz="3900" dirty="0"/>
              <a:t> </a:t>
            </a:r>
            <a:r>
              <a:rPr lang="en-US" sz="3900" dirty="0" err="1"/>
              <a:t>semmawng</a:t>
            </a:r>
            <a:r>
              <a:rPr lang="en-US" sz="3900" dirty="0"/>
              <a:t> </a:t>
            </a:r>
            <a:r>
              <a:rPr lang="en-US" sz="3900" dirty="0" err="1"/>
              <a:t>hih</a:t>
            </a:r>
            <a:r>
              <a:rPr lang="en-US" sz="3900" dirty="0"/>
              <a:t> </a:t>
            </a:r>
            <a:r>
              <a:rPr lang="en-US" sz="3900" dirty="0" err="1"/>
              <a:t>lunglawmhnak</a:t>
            </a:r>
            <a:r>
              <a:rPr lang="en-US" sz="3900" dirty="0"/>
              <a:t> </a:t>
            </a:r>
            <a:r>
              <a:rPr lang="en-US" sz="3900" dirty="0" err="1"/>
              <a:t>thawng</a:t>
            </a:r>
            <a:r>
              <a:rPr lang="en-US" sz="3900" dirty="0"/>
              <a:t> an </a:t>
            </a:r>
            <a:r>
              <a:rPr lang="en-US" sz="3900" dirty="0" err="1"/>
              <a:t>thanh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Misung</a:t>
            </a:r>
            <a:r>
              <a:rPr lang="en-US" sz="3900" dirty="0"/>
              <a:t> </a:t>
            </a:r>
            <a:r>
              <a:rPr lang="en-US" sz="3900" dirty="0" err="1"/>
              <a:t>Khamhtu</a:t>
            </a:r>
            <a:r>
              <a:rPr lang="en-US" sz="3900" dirty="0"/>
              <a:t> a </a:t>
            </a:r>
            <a:r>
              <a:rPr lang="en-US" sz="3900" dirty="0" err="1"/>
              <a:t>dawtnak</a:t>
            </a:r>
            <a:r>
              <a:rPr lang="en-US" sz="3900" dirty="0"/>
              <a:t>, </a:t>
            </a:r>
            <a:r>
              <a:rPr lang="en-US" sz="3900" dirty="0" err="1"/>
              <a:t>Ngakchuan</a:t>
            </a:r>
            <a:r>
              <a:rPr lang="en-US" sz="3900" dirty="0"/>
              <a:t> </a:t>
            </a:r>
            <a:r>
              <a:rPr lang="en-US" sz="3900" dirty="0" err="1"/>
              <a:t>semmawng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an </a:t>
            </a:r>
            <a:r>
              <a:rPr lang="en-US" sz="3900" dirty="0" err="1"/>
              <a:t>aupi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, </a:t>
            </a:r>
            <a:r>
              <a:rPr lang="en-US" sz="3900" dirty="0" err="1"/>
              <a:t>Vancung</a:t>
            </a:r>
            <a:r>
              <a:rPr lang="en-US" sz="3900" dirty="0"/>
              <a:t> lam cu an </a:t>
            </a:r>
            <a:r>
              <a:rPr lang="en-US" sz="3900" dirty="0" err="1"/>
              <a:t>hmuhsak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1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4213627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800" dirty="0"/>
              <a:t>2. </a:t>
            </a:r>
            <a:r>
              <a:rPr lang="en-US" sz="3800" dirty="0" err="1"/>
              <a:t>Ngakchuan</a:t>
            </a:r>
            <a:r>
              <a:rPr lang="en-US" sz="3800" dirty="0"/>
              <a:t> </a:t>
            </a:r>
            <a:r>
              <a:rPr lang="en-US" sz="3800" dirty="0" err="1"/>
              <a:t>semmawng</a:t>
            </a:r>
            <a:r>
              <a:rPr lang="en-US" sz="3800" dirty="0"/>
              <a:t> </a:t>
            </a:r>
            <a:r>
              <a:rPr lang="en-US" sz="3800" dirty="0" err="1"/>
              <a:t>hmanh</a:t>
            </a:r>
            <a:r>
              <a:rPr lang="en-US" sz="3800" dirty="0"/>
              <a:t> </a:t>
            </a:r>
            <a:r>
              <a:rPr lang="en-US" sz="3800" dirty="0" err="1"/>
              <a:t>nih</a:t>
            </a:r>
            <a:r>
              <a:rPr lang="en-US" sz="3800" dirty="0"/>
              <a:t> </a:t>
            </a:r>
            <a:r>
              <a:rPr lang="en-US" sz="3800" dirty="0" err="1"/>
              <a:t>Bawipa</a:t>
            </a:r>
            <a:r>
              <a:rPr lang="en-US" sz="3800" dirty="0"/>
              <a:t> </a:t>
            </a:r>
            <a:r>
              <a:rPr lang="en-US" sz="3800" dirty="0" err="1"/>
              <a:t>rian</a:t>
            </a:r>
            <a:r>
              <a:rPr lang="en-US" sz="3800" dirty="0"/>
              <a:t> an </a:t>
            </a:r>
            <a:r>
              <a:rPr lang="en-US" sz="3800" dirty="0" err="1"/>
              <a:t>tuan</a:t>
            </a:r>
            <a:r>
              <a:rPr lang="en-US" sz="3800" dirty="0"/>
              <a:t> </a:t>
            </a:r>
            <a:r>
              <a:rPr lang="en-US" sz="3800" dirty="0" err="1"/>
              <a:t>ve</a:t>
            </a:r>
            <a:r>
              <a:rPr lang="en-US" sz="3800" dirty="0"/>
              <a:t> </a:t>
            </a:r>
            <a:r>
              <a:rPr lang="en-US" sz="3800" dirty="0" err="1"/>
              <a:t>lai</a:t>
            </a:r>
            <a:r>
              <a:rPr lang="en-US" sz="3800" dirty="0"/>
              <a:t>, </a:t>
            </a:r>
            <a:r>
              <a:rPr lang="en-US" sz="3800" dirty="0" err="1"/>
              <a:t>Ngaih-chiatnak</a:t>
            </a:r>
            <a:r>
              <a:rPr lang="en-US" sz="3800" dirty="0"/>
              <a:t> </a:t>
            </a:r>
            <a:r>
              <a:rPr lang="en-US" sz="3800" dirty="0" err="1"/>
              <a:t>khuadawm</a:t>
            </a:r>
            <a:r>
              <a:rPr lang="en-US" sz="3800" dirty="0"/>
              <a:t> le </a:t>
            </a:r>
            <a:r>
              <a:rPr lang="en-US" sz="3800" dirty="0" err="1"/>
              <a:t>minmei</a:t>
            </a:r>
            <a:r>
              <a:rPr lang="en-US" sz="3800" dirty="0"/>
              <a:t> cu an </a:t>
            </a:r>
            <a:r>
              <a:rPr lang="en-US" sz="3800" dirty="0" err="1"/>
              <a:t>tianter</a:t>
            </a:r>
            <a:r>
              <a:rPr lang="en-US" sz="3800" dirty="0"/>
              <a:t> </a:t>
            </a:r>
            <a:r>
              <a:rPr lang="en-US" sz="3800" dirty="0" err="1"/>
              <a:t>khawh</a:t>
            </a:r>
            <a:r>
              <a:rPr lang="en-US" sz="3800" dirty="0"/>
              <a:t> </a:t>
            </a:r>
            <a:r>
              <a:rPr lang="en-US" sz="3800" dirty="0" err="1"/>
              <a:t>lai</a:t>
            </a:r>
            <a:r>
              <a:rPr lang="en-US" sz="3800" dirty="0"/>
              <a:t>, Lung </a:t>
            </a:r>
            <a:r>
              <a:rPr lang="en-US" sz="3800" dirty="0" err="1"/>
              <a:t>rethei</a:t>
            </a:r>
            <a:r>
              <a:rPr lang="en-US" sz="3800" dirty="0"/>
              <a:t> le </a:t>
            </a:r>
            <a:r>
              <a:rPr lang="en-US" sz="3800" dirty="0" err="1"/>
              <a:t>thadi</a:t>
            </a:r>
            <a:r>
              <a:rPr lang="en-US" sz="3800" dirty="0"/>
              <a:t> </a:t>
            </a:r>
            <a:r>
              <a:rPr lang="en-US" sz="3800" dirty="0" err="1"/>
              <a:t>zaangbang</a:t>
            </a:r>
            <a:r>
              <a:rPr lang="en-US" sz="3800" dirty="0"/>
              <a:t> </a:t>
            </a:r>
            <a:r>
              <a:rPr lang="en-US" sz="3800" dirty="0" err="1"/>
              <a:t>ngaihchia</a:t>
            </a:r>
            <a:r>
              <a:rPr lang="en-US" sz="3800" dirty="0"/>
              <a:t> </a:t>
            </a:r>
            <a:r>
              <a:rPr lang="en-US" sz="3800" dirty="0" err="1"/>
              <a:t>lungkuai</a:t>
            </a:r>
            <a:r>
              <a:rPr lang="en-US" sz="3800" dirty="0"/>
              <a:t> mi </a:t>
            </a:r>
            <a:r>
              <a:rPr lang="en-US" sz="3800" dirty="0" err="1"/>
              <a:t>kha</a:t>
            </a:r>
            <a:r>
              <a:rPr lang="en-US" sz="3800" dirty="0"/>
              <a:t>, </a:t>
            </a:r>
            <a:r>
              <a:rPr lang="en-US" sz="3800" dirty="0" err="1"/>
              <a:t>Niceu</a:t>
            </a:r>
            <a:r>
              <a:rPr lang="en-US" sz="3800" dirty="0"/>
              <a:t> </a:t>
            </a:r>
            <a:r>
              <a:rPr lang="en-US" sz="3800" dirty="0" err="1"/>
              <a:t>dawh</a:t>
            </a:r>
            <a:r>
              <a:rPr lang="en-US" sz="3800" dirty="0"/>
              <a:t> bang </a:t>
            </a:r>
            <a:r>
              <a:rPr lang="en-US" sz="3800" dirty="0" err="1"/>
              <a:t>hnemhnak</a:t>
            </a:r>
            <a:r>
              <a:rPr lang="en-US" sz="3800" dirty="0"/>
              <a:t> an-</a:t>
            </a:r>
            <a:r>
              <a:rPr lang="en-US" sz="3800" dirty="0" err="1"/>
              <a:t>nem</a:t>
            </a:r>
            <a:r>
              <a:rPr lang="en-US" sz="3800" dirty="0"/>
              <a:t> in an </a:t>
            </a:r>
            <a:r>
              <a:rPr lang="en-US" sz="3800" dirty="0" err="1"/>
              <a:t>hnemh</a:t>
            </a:r>
            <a:r>
              <a:rPr lang="en-US" sz="3800" dirty="0"/>
              <a:t> </a:t>
            </a:r>
            <a:r>
              <a:rPr lang="en-US" sz="3800" dirty="0" err="1"/>
              <a:t>khawh</a:t>
            </a:r>
            <a:r>
              <a:rPr lang="en-US" sz="3800" dirty="0"/>
              <a:t> </a:t>
            </a:r>
            <a:r>
              <a:rPr lang="en-US" sz="3800" dirty="0" err="1"/>
              <a:t>hna</a:t>
            </a:r>
            <a:r>
              <a:rPr lang="en-US" sz="3800" dirty="0"/>
              <a:t>.</a:t>
            </a:r>
          </a:p>
        </p:txBody>
      </p:sp>
    </p:spTree>
  </p:cSld>
  <p:clrMapOvr>
    <a:masterClrMapping/>
  </p:clrMapOvr>
</p:sld>
</file>

<file path=ppt/slides/slide31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Ngakchuan</a:t>
            </a:r>
            <a:r>
              <a:rPr lang="en-US" sz="3900" dirty="0"/>
              <a:t> </a:t>
            </a:r>
            <a:r>
              <a:rPr lang="en-US" sz="3900" dirty="0" err="1"/>
              <a:t>semmawng</a:t>
            </a:r>
            <a:r>
              <a:rPr lang="en-US" sz="3900" dirty="0"/>
              <a:t> </a:t>
            </a:r>
            <a:r>
              <a:rPr lang="en-US" sz="3900" dirty="0" err="1"/>
              <a:t>hih</a:t>
            </a:r>
            <a:r>
              <a:rPr lang="en-US" sz="3900" dirty="0"/>
              <a:t> </a:t>
            </a:r>
            <a:r>
              <a:rPr lang="en-US" sz="3900" dirty="0" err="1"/>
              <a:t>lunglawmhnak</a:t>
            </a:r>
            <a:r>
              <a:rPr lang="en-US" sz="3900" dirty="0"/>
              <a:t> </a:t>
            </a:r>
            <a:r>
              <a:rPr lang="en-US" sz="3900" dirty="0" err="1"/>
              <a:t>thawng</a:t>
            </a:r>
            <a:r>
              <a:rPr lang="en-US" sz="3900" dirty="0"/>
              <a:t> an </a:t>
            </a:r>
            <a:r>
              <a:rPr lang="en-US" sz="3900" dirty="0" err="1"/>
              <a:t>thanh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Misung</a:t>
            </a:r>
            <a:r>
              <a:rPr lang="en-US" sz="3900" dirty="0"/>
              <a:t> </a:t>
            </a:r>
            <a:r>
              <a:rPr lang="en-US" sz="3900" dirty="0" err="1"/>
              <a:t>Khamhtu</a:t>
            </a:r>
            <a:r>
              <a:rPr lang="en-US" sz="3900" dirty="0"/>
              <a:t> a </a:t>
            </a:r>
            <a:r>
              <a:rPr lang="en-US" sz="3900" dirty="0" err="1"/>
              <a:t>dawtnak</a:t>
            </a:r>
            <a:r>
              <a:rPr lang="en-US" sz="3900" dirty="0"/>
              <a:t>, </a:t>
            </a:r>
            <a:r>
              <a:rPr lang="en-US" sz="3900" dirty="0" err="1"/>
              <a:t>Ngakchuan</a:t>
            </a:r>
            <a:r>
              <a:rPr lang="en-US" sz="3900" dirty="0"/>
              <a:t> </a:t>
            </a:r>
            <a:r>
              <a:rPr lang="en-US" sz="3900" dirty="0" err="1"/>
              <a:t>semmawng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an </a:t>
            </a:r>
            <a:r>
              <a:rPr lang="en-US" sz="3900" dirty="0" err="1"/>
              <a:t>aupi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, </a:t>
            </a:r>
            <a:r>
              <a:rPr lang="en-US" sz="3900" dirty="0" err="1"/>
              <a:t>Vancung</a:t>
            </a:r>
            <a:r>
              <a:rPr lang="en-US" sz="3900" dirty="0"/>
              <a:t> lam cu an </a:t>
            </a:r>
            <a:r>
              <a:rPr lang="en-US" sz="3900" dirty="0" err="1"/>
              <a:t>hmuhsak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1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Semmawng</a:t>
            </a:r>
            <a:r>
              <a:rPr lang="en-US" sz="3900" dirty="0"/>
              <a:t> </a:t>
            </a:r>
            <a:r>
              <a:rPr lang="en-US" sz="3900" dirty="0" err="1"/>
              <a:t>rual</a:t>
            </a:r>
            <a:r>
              <a:rPr lang="en-US" sz="3900" dirty="0"/>
              <a:t> cu </a:t>
            </a:r>
            <a:r>
              <a:rPr lang="en-US" sz="3900" dirty="0" err="1"/>
              <a:t>Khamhtu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 </a:t>
            </a:r>
            <a:r>
              <a:rPr lang="en-US" sz="3900" dirty="0" err="1"/>
              <a:t>hnakkar</a:t>
            </a:r>
            <a:r>
              <a:rPr lang="en-US" sz="3900" dirty="0"/>
              <a:t> ah a </a:t>
            </a:r>
            <a:r>
              <a:rPr lang="en-US" sz="3900" dirty="0" err="1"/>
              <a:t>tenh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, </a:t>
            </a:r>
            <a:r>
              <a:rPr lang="en-US" sz="3900" dirty="0" err="1"/>
              <a:t>Velngeih</a:t>
            </a:r>
            <a:r>
              <a:rPr lang="en-US" sz="3900" dirty="0"/>
              <a:t> </a:t>
            </a:r>
            <a:r>
              <a:rPr lang="en-US" sz="3900" dirty="0" err="1"/>
              <a:t>thluachuah</a:t>
            </a:r>
            <a:r>
              <a:rPr lang="en-US" sz="3900" dirty="0"/>
              <a:t> </a:t>
            </a:r>
            <a:r>
              <a:rPr lang="en-US" sz="3900" dirty="0" err="1"/>
              <a:t>khamhnak</a:t>
            </a:r>
            <a:r>
              <a:rPr lang="en-US" sz="3900" dirty="0"/>
              <a:t> cu an </a:t>
            </a:r>
            <a:r>
              <a:rPr lang="en-US" sz="3900" dirty="0" err="1"/>
              <a:t>hrawm</a:t>
            </a:r>
            <a:r>
              <a:rPr lang="en-US" sz="3900" dirty="0"/>
              <a:t> </a:t>
            </a:r>
            <a:r>
              <a:rPr lang="en-US" sz="3900" dirty="0" err="1"/>
              <a:t>khawh</a:t>
            </a:r>
            <a:r>
              <a:rPr lang="en-US" sz="3900" dirty="0"/>
              <a:t> </a:t>
            </a:r>
            <a:r>
              <a:rPr lang="en-US" sz="3900" dirty="0" err="1"/>
              <a:t>ve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, </a:t>
            </a:r>
            <a:r>
              <a:rPr lang="en-US" sz="3900" dirty="0" err="1"/>
              <a:t>Dawtnak</a:t>
            </a:r>
            <a:r>
              <a:rPr lang="en-US" sz="3900" dirty="0"/>
              <a:t> in a </a:t>
            </a:r>
            <a:r>
              <a:rPr lang="en-US" sz="3900" dirty="0" err="1"/>
              <a:t>zohkhenh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bia</a:t>
            </a:r>
            <a:r>
              <a:rPr lang="en-US" sz="3900" dirty="0"/>
              <a:t> in a </a:t>
            </a:r>
            <a:r>
              <a:rPr lang="en-US" sz="3900" dirty="0" err="1"/>
              <a:t>fianter</a:t>
            </a:r>
            <a:r>
              <a:rPr lang="en-US" sz="3900" dirty="0"/>
              <a:t>, </a:t>
            </a:r>
            <a:r>
              <a:rPr lang="en-US" sz="3900" dirty="0" err="1"/>
              <a:t>Zohkhenhtu</a:t>
            </a:r>
            <a:r>
              <a:rPr lang="en-US" sz="3900" dirty="0"/>
              <a:t> </a:t>
            </a:r>
            <a:r>
              <a:rPr lang="en-US" sz="3900" dirty="0" err="1"/>
              <a:t>vanmi</a:t>
            </a:r>
            <a:r>
              <a:rPr lang="en-US" sz="3900" dirty="0"/>
              <a:t>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 </a:t>
            </a:r>
            <a:r>
              <a:rPr lang="en-US" sz="3900" dirty="0" err="1"/>
              <a:t>chiahpiak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a </a:t>
            </a:r>
            <a:r>
              <a:rPr lang="en-US" sz="3900" dirty="0" err="1"/>
              <a:t>ti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1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Ngakchuan</a:t>
            </a:r>
            <a:r>
              <a:rPr lang="en-US" sz="3900" dirty="0"/>
              <a:t> </a:t>
            </a:r>
            <a:r>
              <a:rPr lang="en-US" sz="3900" dirty="0" err="1"/>
              <a:t>semmawng</a:t>
            </a:r>
            <a:r>
              <a:rPr lang="en-US" sz="3900" dirty="0"/>
              <a:t> </a:t>
            </a:r>
            <a:r>
              <a:rPr lang="en-US" sz="3900" dirty="0" err="1"/>
              <a:t>hih</a:t>
            </a:r>
            <a:r>
              <a:rPr lang="en-US" sz="3900" dirty="0"/>
              <a:t> </a:t>
            </a:r>
            <a:r>
              <a:rPr lang="en-US" sz="3900" dirty="0" err="1"/>
              <a:t>lunglawmhnak</a:t>
            </a:r>
            <a:r>
              <a:rPr lang="en-US" sz="3900" dirty="0"/>
              <a:t> </a:t>
            </a:r>
            <a:r>
              <a:rPr lang="en-US" sz="3900" dirty="0" err="1"/>
              <a:t>thawng</a:t>
            </a:r>
            <a:r>
              <a:rPr lang="en-US" sz="3900" dirty="0"/>
              <a:t> an </a:t>
            </a:r>
            <a:r>
              <a:rPr lang="en-US" sz="3900" dirty="0" err="1"/>
              <a:t>thanh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Misung</a:t>
            </a:r>
            <a:r>
              <a:rPr lang="en-US" sz="3900" dirty="0"/>
              <a:t> </a:t>
            </a:r>
            <a:r>
              <a:rPr lang="en-US" sz="3900" dirty="0" err="1"/>
              <a:t>Khamhtu</a:t>
            </a:r>
            <a:r>
              <a:rPr lang="en-US" sz="3900" dirty="0"/>
              <a:t> a </a:t>
            </a:r>
            <a:r>
              <a:rPr lang="en-US" sz="3900" dirty="0" err="1"/>
              <a:t>dawtnak</a:t>
            </a:r>
            <a:r>
              <a:rPr lang="en-US" sz="3900" dirty="0"/>
              <a:t>, </a:t>
            </a:r>
            <a:r>
              <a:rPr lang="en-US" sz="3900" dirty="0" err="1"/>
              <a:t>Ngakchuan</a:t>
            </a:r>
            <a:r>
              <a:rPr lang="en-US" sz="3900" dirty="0"/>
              <a:t> </a:t>
            </a:r>
            <a:r>
              <a:rPr lang="en-US" sz="3900" dirty="0" err="1"/>
              <a:t>semmawng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an </a:t>
            </a:r>
            <a:r>
              <a:rPr lang="en-US" sz="3900" dirty="0" err="1"/>
              <a:t>aupi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, </a:t>
            </a:r>
            <a:r>
              <a:rPr lang="en-US" sz="3900" dirty="0" err="1"/>
              <a:t>Vancung</a:t>
            </a:r>
            <a:r>
              <a:rPr lang="en-US" sz="3900" dirty="0"/>
              <a:t> lam cu an </a:t>
            </a:r>
            <a:r>
              <a:rPr lang="en-US" sz="3900" dirty="0" err="1"/>
              <a:t>hmuhsak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1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31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385. NUNSUN CAAN CU A TAWI TUK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</a:t>
            </a:r>
            <a:r>
              <a:rPr lang="en-US" sz="3900" dirty="0" err="1"/>
              <a:t>Eb</a:t>
            </a:r>
            <a:endParaRPr lang="en-US" sz="3900" dirty="0"/>
          </a:p>
        </p:txBody>
      </p:sp>
    </p:spTree>
  </p:cSld>
  <p:clrMapOvr>
    <a:masterClrMapping/>
  </p:clrMapOvr>
</p:sld>
</file>

<file path=ppt/slides/slide31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Nun sun </a:t>
            </a:r>
            <a:r>
              <a:rPr lang="en-US" sz="3900" dirty="0" err="1"/>
              <a:t>caan</a:t>
            </a:r>
            <a:r>
              <a:rPr lang="en-US" sz="3900" dirty="0"/>
              <a:t> cu a </a:t>
            </a:r>
            <a:r>
              <a:rPr lang="en-US" sz="3900" dirty="0" err="1"/>
              <a:t>tawi</a:t>
            </a:r>
            <a:r>
              <a:rPr lang="en-US" sz="3900" dirty="0"/>
              <a:t> </a:t>
            </a:r>
            <a:r>
              <a:rPr lang="en-US" sz="3900" dirty="0" err="1"/>
              <a:t>tuk</a:t>
            </a:r>
            <a:r>
              <a:rPr lang="en-US" sz="3900" dirty="0"/>
              <a:t>, </a:t>
            </a:r>
            <a:r>
              <a:rPr lang="en-US" sz="3900" dirty="0" err="1"/>
              <a:t>Hnah-kau</a:t>
            </a:r>
            <a:r>
              <a:rPr lang="en-US" sz="3900" dirty="0"/>
              <a:t> </a:t>
            </a:r>
            <a:r>
              <a:rPr lang="en-US" sz="3900" dirty="0" err="1"/>
              <a:t>tilh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khi</a:t>
            </a:r>
            <a:r>
              <a:rPr lang="en-US" sz="3900" dirty="0"/>
              <a:t> a </a:t>
            </a:r>
            <a:r>
              <a:rPr lang="en-US" sz="3900" dirty="0" err="1"/>
              <a:t>hluan</a:t>
            </a:r>
            <a:r>
              <a:rPr lang="en-US" sz="3900" dirty="0"/>
              <a:t>, </a:t>
            </a:r>
            <a:r>
              <a:rPr lang="en-US" sz="3900" dirty="0" err="1"/>
              <a:t>Faphal</a:t>
            </a:r>
            <a:r>
              <a:rPr lang="en-US" sz="3900" dirty="0"/>
              <a:t> </a:t>
            </a:r>
            <a:r>
              <a:rPr lang="en-US" sz="3900" dirty="0" err="1"/>
              <a:t>vun</a:t>
            </a:r>
            <a:r>
              <a:rPr lang="en-US" sz="3900" dirty="0"/>
              <a:t> tom </a:t>
            </a:r>
            <a:r>
              <a:rPr lang="en-US" sz="3900" dirty="0" err="1"/>
              <a:t>ko</a:t>
            </a:r>
            <a:r>
              <a:rPr lang="en-US" sz="3900" dirty="0"/>
              <a:t> a </a:t>
            </a:r>
            <a:r>
              <a:rPr lang="en-US" sz="3900" dirty="0" err="1"/>
              <a:t>hluan</a:t>
            </a:r>
            <a:r>
              <a:rPr lang="en-US" sz="3900" dirty="0"/>
              <a:t>, I </a:t>
            </a:r>
            <a:r>
              <a:rPr lang="en-US" sz="3900" dirty="0" err="1"/>
              <a:t>tim</a:t>
            </a:r>
            <a:r>
              <a:rPr lang="en-US" sz="3900" dirty="0"/>
              <a:t> u, </a:t>
            </a:r>
            <a:r>
              <a:rPr lang="en-US" sz="3900" dirty="0" err="1"/>
              <a:t>Nunnak</a:t>
            </a:r>
            <a:r>
              <a:rPr lang="en-US" sz="3900" dirty="0"/>
              <a:t> </a:t>
            </a:r>
            <a:r>
              <a:rPr lang="en-US" sz="3900" dirty="0" err="1"/>
              <a:t>ni</a:t>
            </a:r>
            <a:r>
              <a:rPr lang="en-US" sz="3900" dirty="0"/>
              <a:t> a </a:t>
            </a:r>
            <a:r>
              <a:rPr lang="en-US" sz="3900" dirty="0" err="1"/>
              <a:t>liam</a:t>
            </a:r>
            <a:r>
              <a:rPr lang="en-US" sz="3900" dirty="0"/>
              <a:t> </a:t>
            </a:r>
            <a:r>
              <a:rPr lang="en-US" sz="3900" dirty="0" err="1"/>
              <a:t>tuan</a:t>
            </a:r>
            <a:r>
              <a:rPr lang="en-US" sz="3900" dirty="0"/>
              <a:t> e, </a:t>
            </a:r>
            <a:r>
              <a:rPr lang="en-US" sz="3900" dirty="0" err="1"/>
              <a:t>Thihnak</a:t>
            </a:r>
            <a:r>
              <a:rPr lang="en-US" sz="3900" dirty="0"/>
              <a:t> </a:t>
            </a:r>
            <a:r>
              <a:rPr lang="en-US" sz="3900" dirty="0" err="1"/>
              <a:t>zong</a:t>
            </a:r>
            <a:r>
              <a:rPr lang="en-US" sz="3900" dirty="0"/>
              <a:t> a </a:t>
            </a:r>
            <a:r>
              <a:rPr lang="en-US" sz="3900" dirty="0" err="1"/>
              <a:t>liam</a:t>
            </a:r>
            <a:r>
              <a:rPr lang="en-US" sz="3900" dirty="0"/>
              <a:t> </a:t>
            </a:r>
            <a:r>
              <a:rPr lang="en-US" sz="3900" dirty="0" err="1"/>
              <a:t>tuan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Zawtfah</a:t>
            </a:r>
            <a:r>
              <a:rPr lang="en-US" sz="3900" dirty="0"/>
              <a:t> </a:t>
            </a:r>
            <a:r>
              <a:rPr lang="en-US" sz="3900" dirty="0" err="1"/>
              <a:t>harnak</a:t>
            </a:r>
            <a:r>
              <a:rPr lang="en-US" sz="3900" dirty="0"/>
              <a:t> an lo </a:t>
            </a:r>
            <a:r>
              <a:rPr lang="en-US" sz="3900" dirty="0" err="1"/>
              <a:t>lai</a:t>
            </a:r>
            <a:r>
              <a:rPr lang="en-US" sz="3900" dirty="0"/>
              <a:t>, I </a:t>
            </a:r>
            <a:r>
              <a:rPr lang="en-US" sz="3900" dirty="0" err="1"/>
              <a:t>tim</a:t>
            </a:r>
            <a:r>
              <a:rPr lang="en-US" sz="3900" dirty="0"/>
              <a:t> u.</a:t>
            </a:r>
          </a:p>
        </p:txBody>
      </p:sp>
    </p:spTree>
  </p:cSld>
  <p:clrMapOvr>
    <a:masterClrMapping/>
  </p:clrMapOvr>
</p:sld>
</file>

<file path=ppt/slides/slide31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I </a:t>
            </a:r>
            <a:r>
              <a:rPr lang="en-US" sz="3900" dirty="0" err="1"/>
              <a:t>tim</a:t>
            </a:r>
            <a:r>
              <a:rPr lang="en-US" sz="3900" dirty="0"/>
              <a:t> u (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tim</a:t>
            </a:r>
            <a:r>
              <a:rPr lang="en-US" sz="3900" dirty="0"/>
              <a:t> u) I </a:t>
            </a:r>
            <a:r>
              <a:rPr lang="en-US" sz="3900" dirty="0" err="1"/>
              <a:t>tim</a:t>
            </a:r>
            <a:r>
              <a:rPr lang="en-US" sz="3900" dirty="0"/>
              <a:t> u (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tim</a:t>
            </a:r>
            <a:r>
              <a:rPr lang="en-US" sz="3900" dirty="0"/>
              <a:t> u)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an </a:t>
            </a:r>
            <a:r>
              <a:rPr lang="en-US" sz="3900" dirty="0" err="1"/>
              <a:t>auh</a:t>
            </a:r>
            <a:r>
              <a:rPr lang="en-US" sz="3900" dirty="0"/>
              <a:t> </a:t>
            </a:r>
            <a:r>
              <a:rPr lang="en-US" sz="3900" dirty="0" err="1"/>
              <a:t>lengmang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, I </a:t>
            </a:r>
            <a:r>
              <a:rPr lang="en-US" sz="3900" dirty="0" err="1"/>
              <a:t>tim</a:t>
            </a:r>
            <a:r>
              <a:rPr lang="en-US" sz="3900" dirty="0"/>
              <a:t> u, (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tim</a:t>
            </a:r>
            <a:r>
              <a:rPr lang="en-US" sz="3900" dirty="0"/>
              <a:t> u) </a:t>
            </a:r>
            <a:r>
              <a:rPr lang="en-US" sz="3900" dirty="0" err="1"/>
              <a:t>Sualnak</a:t>
            </a:r>
            <a:r>
              <a:rPr lang="en-US" sz="3900" dirty="0"/>
              <a:t> </a:t>
            </a:r>
            <a:r>
              <a:rPr lang="en-US" sz="3900" dirty="0" err="1"/>
              <a:t>caan</a:t>
            </a:r>
            <a:r>
              <a:rPr lang="en-US" sz="3900" dirty="0"/>
              <a:t> </a:t>
            </a:r>
            <a:r>
              <a:rPr lang="en-US" sz="3900" dirty="0" err="1"/>
              <a:t>nan</a:t>
            </a:r>
            <a:r>
              <a:rPr lang="en-US" sz="3900" dirty="0"/>
              <a:t> </a:t>
            </a:r>
            <a:r>
              <a:rPr lang="en-US" sz="3900" dirty="0" err="1"/>
              <a:t>ngan</a:t>
            </a:r>
            <a:r>
              <a:rPr lang="en-US" sz="3900" dirty="0"/>
              <a:t> </a:t>
            </a:r>
            <a:r>
              <a:rPr lang="en-US" sz="3900" dirty="0" err="1"/>
              <a:t>ahcun</a:t>
            </a:r>
            <a:r>
              <a:rPr lang="en-US" sz="3900" dirty="0"/>
              <a:t>, </a:t>
            </a:r>
            <a:r>
              <a:rPr lang="en-US" sz="3900" dirty="0" err="1"/>
              <a:t>Kutka</a:t>
            </a:r>
            <a:r>
              <a:rPr lang="en-US" sz="3900" dirty="0"/>
              <a:t> </a:t>
            </a:r>
            <a:r>
              <a:rPr lang="en-US" sz="3900" dirty="0" err="1"/>
              <a:t>khar</a:t>
            </a:r>
            <a:r>
              <a:rPr lang="en-US" sz="3900" dirty="0"/>
              <a:t> </a:t>
            </a:r>
            <a:r>
              <a:rPr lang="en-US" sz="3900" dirty="0" err="1"/>
              <a:t>kanh</a:t>
            </a:r>
            <a:r>
              <a:rPr lang="en-US" sz="3900" dirty="0"/>
              <a:t> </a:t>
            </a:r>
            <a:r>
              <a:rPr lang="en-US" sz="3900" dirty="0" err="1"/>
              <a:t>nan</a:t>
            </a:r>
            <a:r>
              <a:rPr lang="en-US" sz="3900" dirty="0"/>
              <a:t>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Vansang</a:t>
            </a:r>
            <a:r>
              <a:rPr lang="en-US" sz="3900" dirty="0"/>
              <a:t> au in </a:t>
            </a:r>
            <a:r>
              <a:rPr lang="en-US" sz="3900" dirty="0" err="1"/>
              <a:t>nan</a:t>
            </a:r>
            <a:r>
              <a:rPr lang="en-US" sz="3900" dirty="0"/>
              <a:t> um </a:t>
            </a:r>
            <a:r>
              <a:rPr lang="en-US" sz="3900" dirty="0" err="1"/>
              <a:t>lai</a:t>
            </a:r>
            <a:r>
              <a:rPr lang="en-US" sz="3900" dirty="0"/>
              <a:t>, I </a:t>
            </a:r>
            <a:r>
              <a:rPr lang="en-US" sz="3900" dirty="0" err="1"/>
              <a:t>tim</a:t>
            </a:r>
            <a:r>
              <a:rPr lang="en-US" sz="3900" dirty="0"/>
              <a:t> u.</a:t>
            </a:r>
          </a:p>
        </p:txBody>
      </p:sp>
    </p:spTree>
  </p:cSld>
  <p:clrMapOvr>
    <a:masterClrMapping/>
  </p:clrMapOvr>
</p:sld>
</file>

<file path=ppt/slides/slide31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Par </a:t>
            </a:r>
            <a:r>
              <a:rPr lang="en-US" sz="3900" dirty="0" err="1"/>
              <a:t>dawh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cu an </a:t>
            </a:r>
            <a:r>
              <a:rPr lang="en-US" sz="3900" dirty="0" err="1"/>
              <a:t>ziam</a:t>
            </a:r>
            <a:r>
              <a:rPr lang="en-US" sz="3900" dirty="0"/>
              <a:t> </a:t>
            </a:r>
            <a:r>
              <a:rPr lang="en-US" sz="3900" dirty="0" err="1"/>
              <a:t>tawn</a:t>
            </a:r>
            <a:r>
              <a:rPr lang="en-US" sz="3900" dirty="0"/>
              <a:t>, Seino </a:t>
            </a:r>
            <a:r>
              <a:rPr lang="en-US" sz="3900" dirty="0" err="1"/>
              <a:t>iang</a:t>
            </a:r>
            <a:r>
              <a:rPr lang="en-US" sz="3900" dirty="0"/>
              <a:t> </a:t>
            </a:r>
            <a:r>
              <a:rPr lang="en-US" sz="3900" dirty="0" err="1"/>
              <a:t>zong</a:t>
            </a:r>
            <a:r>
              <a:rPr lang="en-US" sz="3900" dirty="0"/>
              <a:t> an </a:t>
            </a:r>
            <a:r>
              <a:rPr lang="en-US" sz="3900" dirty="0" err="1"/>
              <a:t>ziam</a:t>
            </a:r>
            <a:r>
              <a:rPr lang="en-US" sz="3900" dirty="0"/>
              <a:t> </a:t>
            </a:r>
            <a:r>
              <a:rPr lang="en-US" sz="3900" dirty="0" err="1"/>
              <a:t>ve</a:t>
            </a:r>
            <a:r>
              <a:rPr lang="en-US" sz="3900" dirty="0"/>
              <a:t>, </a:t>
            </a:r>
            <a:r>
              <a:rPr lang="en-US" sz="3900" dirty="0" err="1"/>
              <a:t>Caan</a:t>
            </a:r>
            <a:r>
              <a:rPr lang="en-US" sz="3900" dirty="0"/>
              <a:t> </a:t>
            </a:r>
            <a:r>
              <a:rPr lang="en-US" sz="3900" dirty="0" err="1"/>
              <a:t>sau</a:t>
            </a:r>
            <a:r>
              <a:rPr lang="en-US" sz="3900" dirty="0"/>
              <a:t> maw </a:t>
            </a:r>
            <a:r>
              <a:rPr lang="en-US" sz="3900" dirty="0" err="1"/>
              <a:t>nan</a:t>
            </a:r>
            <a:r>
              <a:rPr lang="en-US" sz="3900" dirty="0"/>
              <a:t> nun </a:t>
            </a:r>
            <a:r>
              <a:rPr lang="en-US" sz="3900" dirty="0" err="1"/>
              <a:t>lem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I </a:t>
            </a:r>
            <a:r>
              <a:rPr lang="en-US" sz="3900" dirty="0" err="1"/>
              <a:t>tim</a:t>
            </a:r>
            <a:r>
              <a:rPr lang="en-US" sz="3900" dirty="0"/>
              <a:t> u,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thlarau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an </a:t>
            </a:r>
            <a:r>
              <a:rPr lang="en-US" sz="3900" dirty="0" err="1"/>
              <a:t>auh</a:t>
            </a:r>
            <a:r>
              <a:rPr lang="en-US" sz="3900" dirty="0"/>
              <a:t>, Maw </a:t>
            </a:r>
            <a:r>
              <a:rPr lang="en-US" sz="3900" dirty="0" err="1"/>
              <a:t>misual</a:t>
            </a:r>
            <a:r>
              <a:rPr lang="en-US" sz="3900" dirty="0"/>
              <a:t> </a:t>
            </a:r>
            <a:r>
              <a:rPr lang="en-US" sz="3900" dirty="0" err="1"/>
              <a:t>vakvai</a:t>
            </a:r>
            <a:r>
              <a:rPr lang="en-US" sz="3900" dirty="0"/>
              <a:t> </a:t>
            </a:r>
            <a:r>
              <a:rPr lang="en-US" sz="3900" dirty="0" err="1"/>
              <a:t>ti</a:t>
            </a:r>
            <a:r>
              <a:rPr lang="en-US" sz="3900" dirty="0"/>
              <a:t> </a:t>
            </a:r>
            <a:r>
              <a:rPr lang="en-US" sz="3900" dirty="0" err="1"/>
              <a:t>hlah</a:t>
            </a:r>
            <a:r>
              <a:rPr lang="en-US" sz="3900" dirty="0"/>
              <a:t>, </a:t>
            </a:r>
            <a:r>
              <a:rPr lang="en-US" sz="3900" dirty="0" err="1"/>
              <a:t>Vansang</a:t>
            </a:r>
            <a:r>
              <a:rPr lang="en-US" sz="3900" dirty="0"/>
              <a:t> au in </a:t>
            </a:r>
            <a:r>
              <a:rPr lang="en-US" sz="3900" dirty="0" err="1"/>
              <a:t>nan</a:t>
            </a:r>
            <a:r>
              <a:rPr lang="en-US" sz="3900" dirty="0"/>
              <a:t> um </a:t>
            </a:r>
            <a:r>
              <a:rPr lang="en-US" sz="3900" dirty="0" err="1"/>
              <a:t>lai</a:t>
            </a:r>
            <a:r>
              <a:rPr lang="en-US" sz="3900" dirty="0"/>
              <a:t>, I </a:t>
            </a:r>
            <a:r>
              <a:rPr lang="en-US" sz="3900" dirty="0" err="1"/>
              <a:t>tim</a:t>
            </a:r>
            <a:r>
              <a:rPr lang="en-US" sz="3900" dirty="0"/>
              <a:t> u.</a:t>
            </a:r>
          </a:p>
        </p:txBody>
      </p:sp>
    </p:spTree>
  </p:cSld>
  <p:clrMapOvr>
    <a:masterClrMapping/>
  </p:clrMapOvr>
</p:sld>
</file>

<file path=ppt/slides/slide31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I </a:t>
            </a:r>
            <a:r>
              <a:rPr lang="en-US" sz="3900" dirty="0" err="1"/>
              <a:t>tim</a:t>
            </a:r>
            <a:r>
              <a:rPr lang="en-US" sz="3900" dirty="0"/>
              <a:t> u (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tim</a:t>
            </a:r>
            <a:r>
              <a:rPr lang="en-US" sz="3900" dirty="0"/>
              <a:t> u) I </a:t>
            </a:r>
            <a:r>
              <a:rPr lang="en-US" sz="3900" dirty="0" err="1"/>
              <a:t>tim</a:t>
            </a:r>
            <a:r>
              <a:rPr lang="en-US" sz="3900" dirty="0"/>
              <a:t> u (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tim</a:t>
            </a:r>
            <a:r>
              <a:rPr lang="en-US" sz="3900" dirty="0"/>
              <a:t> u)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an </a:t>
            </a:r>
            <a:r>
              <a:rPr lang="en-US" sz="3900" dirty="0" err="1"/>
              <a:t>auh</a:t>
            </a:r>
            <a:r>
              <a:rPr lang="en-US" sz="3900" dirty="0"/>
              <a:t> </a:t>
            </a:r>
            <a:r>
              <a:rPr lang="en-US" sz="3900" dirty="0" err="1"/>
              <a:t>lengmang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, I </a:t>
            </a:r>
            <a:r>
              <a:rPr lang="en-US" sz="3900" dirty="0" err="1"/>
              <a:t>tim</a:t>
            </a:r>
            <a:r>
              <a:rPr lang="en-US" sz="3900" dirty="0"/>
              <a:t> u, (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tim</a:t>
            </a:r>
            <a:r>
              <a:rPr lang="en-US" sz="3900" dirty="0"/>
              <a:t> u) </a:t>
            </a:r>
            <a:r>
              <a:rPr lang="en-US" sz="3900" dirty="0" err="1"/>
              <a:t>Sualnak</a:t>
            </a:r>
            <a:r>
              <a:rPr lang="en-US" sz="3900" dirty="0"/>
              <a:t> </a:t>
            </a:r>
            <a:r>
              <a:rPr lang="en-US" sz="3900" dirty="0" err="1"/>
              <a:t>caan</a:t>
            </a:r>
            <a:r>
              <a:rPr lang="en-US" sz="3900" dirty="0"/>
              <a:t> </a:t>
            </a:r>
            <a:r>
              <a:rPr lang="en-US" sz="3900" dirty="0" err="1"/>
              <a:t>nan</a:t>
            </a:r>
            <a:r>
              <a:rPr lang="en-US" sz="3900" dirty="0"/>
              <a:t> </a:t>
            </a:r>
            <a:r>
              <a:rPr lang="en-US" sz="3900" dirty="0" err="1"/>
              <a:t>ngan</a:t>
            </a:r>
            <a:r>
              <a:rPr lang="en-US" sz="3900" dirty="0"/>
              <a:t> </a:t>
            </a:r>
            <a:r>
              <a:rPr lang="en-US" sz="3900" dirty="0" err="1"/>
              <a:t>ahcun</a:t>
            </a:r>
            <a:r>
              <a:rPr lang="en-US" sz="3900" dirty="0"/>
              <a:t>, </a:t>
            </a:r>
            <a:r>
              <a:rPr lang="en-US" sz="3900" dirty="0" err="1"/>
              <a:t>Kutka</a:t>
            </a:r>
            <a:r>
              <a:rPr lang="en-US" sz="3900" dirty="0"/>
              <a:t> </a:t>
            </a:r>
            <a:r>
              <a:rPr lang="en-US" sz="3900" dirty="0" err="1"/>
              <a:t>khar</a:t>
            </a:r>
            <a:r>
              <a:rPr lang="en-US" sz="3900" dirty="0"/>
              <a:t> </a:t>
            </a:r>
            <a:r>
              <a:rPr lang="en-US" sz="3900" dirty="0" err="1"/>
              <a:t>kanh</a:t>
            </a:r>
            <a:r>
              <a:rPr lang="en-US" sz="3900" dirty="0"/>
              <a:t> </a:t>
            </a:r>
            <a:r>
              <a:rPr lang="en-US" sz="3900" dirty="0" err="1"/>
              <a:t>nan</a:t>
            </a:r>
            <a:r>
              <a:rPr lang="en-US" sz="3900" dirty="0"/>
              <a:t>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Vansang</a:t>
            </a:r>
            <a:r>
              <a:rPr lang="en-US" sz="3900" dirty="0"/>
              <a:t> au in </a:t>
            </a:r>
            <a:r>
              <a:rPr lang="en-US" sz="3900" dirty="0" err="1"/>
              <a:t>nan</a:t>
            </a:r>
            <a:r>
              <a:rPr lang="en-US" sz="3900" dirty="0"/>
              <a:t> um </a:t>
            </a:r>
            <a:r>
              <a:rPr lang="en-US" sz="3900" dirty="0" err="1"/>
              <a:t>lai</a:t>
            </a:r>
            <a:r>
              <a:rPr lang="en-US" sz="3900" dirty="0"/>
              <a:t>, I </a:t>
            </a:r>
            <a:r>
              <a:rPr lang="en-US" sz="3900" dirty="0" err="1"/>
              <a:t>tim</a:t>
            </a:r>
            <a:r>
              <a:rPr lang="en-US" sz="3900" dirty="0"/>
              <a:t> u.</a:t>
            </a:r>
          </a:p>
        </p:txBody>
      </p:sp>
    </p:spTree>
  </p:cSld>
  <p:clrMapOvr>
    <a:masterClrMapping/>
  </p:clrMapOvr>
</p:sld>
</file>

<file path=ppt/slides/slide31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Caan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rianrang</a:t>
            </a:r>
            <a:r>
              <a:rPr lang="en-US" sz="3900" dirty="0"/>
              <a:t> in an </a:t>
            </a:r>
            <a:r>
              <a:rPr lang="en-US" sz="3900" dirty="0" err="1"/>
              <a:t>liam</a:t>
            </a:r>
            <a:r>
              <a:rPr lang="en-US" sz="3900" dirty="0"/>
              <a:t>, </a:t>
            </a:r>
            <a:r>
              <a:rPr lang="en-US" sz="3900" dirty="0" err="1"/>
              <a:t>Thih</a:t>
            </a:r>
            <a:r>
              <a:rPr lang="en-US" sz="3900" dirty="0"/>
              <a:t> </a:t>
            </a:r>
            <a:r>
              <a:rPr lang="en-US" sz="3900" dirty="0" err="1"/>
              <a:t>hnu</a:t>
            </a:r>
            <a:r>
              <a:rPr lang="en-US" sz="3900" dirty="0"/>
              <a:t> </a:t>
            </a:r>
            <a:r>
              <a:rPr lang="en-US" sz="3900" dirty="0" err="1"/>
              <a:t>biaceihnak</a:t>
            </a:r>
            <a:r>
              <a:rPr lang="en-US" sz="3900" dirty="0"/>
              <a:t> a </a:t>
            </a:r>
            <a:r>
              <a:rPr lang="en-US" sz="3900" dirty="0" err="1"/>
              <a:t>nai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sin hung </a:t>
            </a:r>
            <a:r>
              <a:rPr lang="en-US" sz="3900" dirty="0" err="1"/>
              <a:t>zuang</a:t>
            </a:r>
            <a:r>
              <a:rPr lang="en-US" sz="3900" dirty="0"/>
              <a:t> </a:t>
            </a:r>
            <a:r>
              <a:rPr lang="en-US" sz="3900" dirty="0" err="1"/>
              <a:t>dingin</a:t>
            </a:r>
            <a:r>
              <a:rPr lang="en-US" sz="3900" dirty="0"/>
              <a:t>, I </a:t>
            </a:r>
            <a:r>
              <a:rPr lang="en-US" sz="3900" dirty="0" err="1"/>
              <a:t>tim</a:t>
            </a:r>
            <a:r>
              <a:rPr lang="en-US" sz="3900" dirty="0"/>
              <a:t> u, </a:t>
            </a:r>
            <a:r>
              <a:rPr lang="en-US" sz="3900" dirty="0" err="1"/>
              <a:t>Thihnak</a:t>
            </a:r>
            <a:r>
              <a:rPr lang="en-US" sz="3900" dirty="0"/>
              <a:t> </a:t>
            </a:r>
            <a:r>
              <a:rPr lang="en-US" sz="3900" dirty="0" err="1"/>
              <a:t>ni</a:t>
            </a:r>
            <a:r>
              <a:rPr lang="en-US" sz="3900" dirty="0"/>
              <a:t> a </a:t>
            </a:r>
            <a:r>
              <a:rPr lang="en-US" sz="3900" dirty="0" err="1"/>
              <a:t>tlun</a:t>
            </a:r>
            <a:r>
              <a:rPr lang="en-US" sz="3900" dirty="0"/>
              <a:t> </a:t>
            </a:r>
            <a:r>
              <a:rPr lang="en-US" sz="3900" dirty="0" err="1"/>
              <a:t>hlanah</a:t>
            </a:r>
            <a:r>
              <a:rPr lang="en-US" sz="3900" dirty="0"/>
              <a:t>, Nang </a:t>
            </a:r>
            <a:r>
              <a:rPr lang="en-US" sz="3900" dirty="0" err="1"/>
              <a:t>luatnak</a:t>
            </a:r>
            <a:r>
              <a:rPr lang="en-US" sz="3900" dirty="0"/>
              <a:t> ca </a:t>
            </a:r>
            <a:r>
              <a:rPr lang="en-US" sz="3900" dirty="0" err="1"/>
              <a:t>thla</a:t>
            </a:r>
            <a:r>
              <a:rPr lang="en-US" sz="3900" dirty="0"/>
              <a:t> ka cam, Hell ram </a:t>
            </a:r>
            <a:r>
              <a:rPr lang="en-US" sz="3900" dirty="0" err="1"/>
              <a:t>nan</a:t>
            </a:r>
            <a:r>
              <a:rPr lang="en-US" sz="3900" dirty="0"/>
              <a:t> </a:t>
            </a:r>
            <a:r>
              <a:rPr lang="en-US" sz="3900" dirty="0" err="1"/>
              <a:t>panh</a:t>
            </a:r>
            <a:r>
              <a:rPr lang="en-US" sz="3900" dirty="0"/>
              <a:t> </a:t>
            </a:r>
            <a:r>
              <a:rPr lang="en-US" sz="3900" dirty="0" err="1"/>
              <a:t>nakhnga</a:t>
            </a:r>
            <a:r>
              <a:rPr lang="en-US" sz="3900" dirty="0"/>
              <a:t> lo, I </a:t>
            </a:r>
            <a:r>
              <a:rPr lang="en-US" sz="3900" dirty="0" err="1"/>
              <a:t>tim</a:t>
            </a:r>
            <a:r>
              <a:rPr lang="en-US" sz="3900" dirty="0"/>
              <a:t> u.</a:t>
            </a:r>
          </a:p>
        </p:txBody>
      </p:sp>
    </p:spTree>
  </p:cSld>
  <p:clrMapOvr>
    <a:masterClrMapping/>
  </p:clrMapOvr>
</p:sld>
</file>

<file path=ppt/slides/slide31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I </a:t>
            </a:r>
            <a:r>
              <a:rPr lang="en-US" sz="3900" dirty="0" err="1"/>
              <a:t>tim</a:t>
            </a:r>
            <a:r>
              <a:rPr lang="en-US" sz="3900" dirty="0"/>
              <a:t> u (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tim</a:t>
            </a:r>
            <a:r>
              <a:rPr lang="en-US" sz="3900" dirty="0"/>
              <a:t> u) I </a:t>
            </a:r>
            <a:r>
              <a:rPr lang="en-US" sz="3900" dirty="0" err="1"/>
              <a:t>tim</a:t>
            </a:r>
            <a:r>
              <a:rPr lang="en-US" sz="3900" dirty="0"/>
              <a:t> u (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tim</a:t>
            </a:r>
            <a:r>
              <a:rPr lang="en-US" sz="3900" dirty="0"/>
              <a:t> u)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an </a:t>
            </a:r>
            <a:r>
              <a:rPr lang="en-US" sz="3900" dirty="0" err="1"/>
              <a:t>auh</a:t>
            </a:r>
            <a:r>
              <a:rPr lang="en-US" sz="3900" dirty="0"/>
              <a:t> </a:t>
            </a:r>
            <a:r>
              <a:rPr lang="en-US" sz="3900" dirty="0" err="1"/>
              <a:t>lengmang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, I </a:t>
            </a:r>
            <a:r>
              <a:rPr lang="en-US" sz="3900" dirty="0" err="1"/>
              <a:t>tim</a:t>
            </a:r>
            <a:r>
              <a:rPr lang="en-US" sz="3900" dirty="0"/>
              <a:t> u, (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tim</a:t>
            </a:r>
            <a:r>
              <a:rPr lang="en-US" sz="3900" dirty="0"/>
              <a:t> u) </a:t>
            </a:r>
            <a:r>
              <a:rPr lang="en-US" sz="3900" dirty="0" err="1"/>
              <a:t>Sualnak</a:t>
            </a:r>
            <a:r>
              <a:rPr lang="en-US" sz="3900" dirty="0"/>
              <a:t> </a:t>
            </a:r>
            <a:r>
              <a:rPr lang="en-US" sz="3900" dirty="0" err="1"/>
              <a:t>caan</a:t>
            </a:r>
            <a:r>
              <a:rPr lang="en-US" sz="3900" dirty="0"/>
              <a:t> </a:t>
            </a:r>
            <a:r>
              <a:rPr lang="en-US" sz="3900" dirty="0" err="1"/>
              <a:t>nan</a:t>
            </a:r>
            <a:r>
              <a:rPr lang="en-US" sz="3900" dirty="0"/>
              <a:t> </a:t>
            </a:r>
            <a:r>
              <a:rPr lang="en-US" sz="3900" dirty="0" err="1"/>
              <a:t>ngan</a:t>
            </a:r>
            <a:r>
              <a:rPr lang="en-US" sz="3900" dirty="0"/>
              <a:t> </a:t>
            </a:r>
            <a:r>
              <a:rPr lang="en-US" sz="3900" dirty="0" err="1"/>
              <a:t>ahcun</a:t>
            </a:r>
            <a:r>
              <a:rPr lang="en-US" sz="3900" dirty="0"/>
              <a:t>, </a:t>
            </a:r>
            <a:r>
              <a:rPr lang="en-US" sz="3900" dirty="0" err="1"/>
              <a:t>Kutka</a:t>
            </a:r>
            <a:r>
              <a:rPr lang="en-US" sz="3900" dirty="0"/>
              <a:t> </a:t>
            </a:r>
            <a:r>
              <a:rPr lang="en-US" sz="3900" dirty="0" err="1"/>
              <a:t>khar</a:t>
            </a:r>
            <a:r>
              <a:rPr lang="en-US" sz="3900" dirty="0"/>
              <a:t> </a:t>
            </a:r>
            <a:r>
              <a:rPr lang="en-US" sz="3900" dirty="0" err="1"/>
              <a:t>kanh</a:t>
            </a:r>
            <a:r>
              <a:rPr lang="en-US" sz="3900" dirty="0"/>
              <a:t> </a:t>
            </a:r>
            <a:r>
              <a:rPr lang="en-US" sz="3900" dirty="0" err="1"/>
              <a:t>nan</a:t>
            </a:r>
            <a:r>
              <a:rPr lang="en-US" sz="3900" dirty="0"/>
              <a:t>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Vansang</a:t>
            </a:r>
            <a:r>
              <a:rPr lang="en-US" sz="3900" dirty="0"/>
              <a:t> au in </a:t>
            </a:r>
            <a:r>
              <a:rPr lang="en-US" sz="3900" dirty="0" err="1"/>
              <a:t>nan</a:t>
            </a:r>
            <a:r>
              <a:rPr lang="en-US" sz="3900" dirty="0"/>
              <a:t> um </a:t>
            </a:r>
            <a:r>
              <a:rPr lang="en-US" sz="3900" dirty="0" err="1"/>
              <a:t>lai</a:t>
            </a:r>
            <a:r>
              <a:rPr lang="en-US" sz="3900" dirty="0"/>
              <a:t>, I </a:t>
            </a:r>
            <a:r>
              <a:rPr lang="en-US" sz="3900" dirty="0" err="1"/>
              <a:t>tim</a:t>
            </a:r>
            <a:r>
              <a:rPr lang="en-US" sz="3900" dirty="0"/>
              <a:t> u.</a:t>
            </a:r>
          </a:p>
        </p:txBody>
      </p:sp>
    </p:spTree>
  </p:cSld>
  <p:clrMapOvr>
    <a:masterClrMapping/>
  </p:clrMapOvr>
</p:sld>
</file>

<file path=ppt/slides/slide31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Nang </a:t>
            </a:r>
            <a:r>
              <a:rPr lang="en-US" sz="3900" dirty="0" err="1"/>
              <a:t>misual</a:t>
            </a:r>
            <a:r>
              <a:rPr lang="en-US" sz="3900" dirty="0"/>
              <a:t> </a:t>
            </a:r>
            <a:r>
              <a:rPr lang="en-US" sz="3900" dirty="0" err="1"/>
              <a:t>ralring</a:t>
            </a:r>
            <a:r>
              <a:rPr lang="en-US" sz="3900" dirty="0"/>
              <a:t>, </a:t>
            </a:r>
            <a:r>
              <a:rPr lang="en-US" sz="3900" dirty="0" err="1"/>
              <a:t>bia</a:t>
            </a:r>
            <a:r>
              <a:rPr lang="en-US" sz="3900" dirty="0"/>
              <a:t> </a:t>
            </a:r>
            <a:r>
              <a:rPr lang="en-US" sz="3900" dirty="0" err="1"/>
              <a:t>ngai</a:t>
            </a:r>
            <a:r>
              <a:rPr lang="en-US" sz="3900" dirty="0"/>
              <a:t>, </a:t>
            </a:r>
            <a:r>
              <a:rPr lang="en-US" sz="3900" dirty="0" err="1"/>
              <a:t>Bawipa</a:t>
            </a:r>
            <a:r>
              <a:rPr lang="en-US" sz="3900" dirty="0"/>
              <a:t> cu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thim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Van ah </a:t>
            </a:r>
            <a:r>
              <a:rPr lang="en-US" sz="3900" dirty="0" err="1"/>
              <a:t>lawmhnak</a:t>
            </a:r>
            <a:r>
              <a:rPr lang="en-US" sz="3900" dirty="0"/>
              <a:t> a </a:t>
            </a:r>
            <a:r>
              <a:rPr lang="en-US" sz="3900" dirty="0" err="1"/>
              <a:t>leng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I </a:t>
            </a:r>
            <a:r>
              <a:rPr lang="en-US" sz="3900" dirty="0" err="1"/>
              <a:t>tim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Mui</a:t>
            </a:r>
            <a:r>
              <a:rPr lang="en-US" sz="3900" dirty="0"/>
              <a:t> </a:t>
            </a:r>
            <a:r>
              <a:rPr lang="en-US" sz="3900" dirty="0" err="1"/>
              <a:t>lakin</a:t>
            </a:r>
            <a:r>
              <a:rPr lang="en-US" sz="3900" dirty="0"/>
              <a:t> </a:t>
            </a:r>
            <a:r>
              <a:rPr lang="en-US" sz="3900" dirty="0" err="1"/>
              <a:t>ceunak</a:t>
            </a:r>
            <a:r>
              <a:rPr lang="en-US" sz="3900" dirty="0"/>
              <a:t> ah </a:t>
            </a:r>
            <a:r>
              <a:rPr lang="en-US" sz="3900" dirty="0" err="1"/>
              <a:t>ra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an </a:t>
            </a:r>
            <a:r>
              <a:rPr lang="en-US" sz="3900" dirty="0" err="1"/>
              <a:t>sersiam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Vanlam</a:t>
            </a:r>
            <a:r>
              <a:rPr lang="en-US" sz="3900" dirty="0"/>
              <a:t> lei </a:t>
            </a:r>
            <a:r>
              <a:rPr lang="en-US" sz="3900" dirty="0" err="1"/>
              <a:t>panh</a:t>
            </a:r>
            <a:r>
              <a:rPr lang="en-US" sz="3900" dirty="0"/>
              <a:t> in </a:t>
            </a:r>
            <a:r>
              <a:rPr lang="en-US" sz="3900" dirty="0" err="1"/>
              <a:t>ra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I </a:t>
            </a:r>
            <a:r>
              <a:rPr lang="en-US" sz="3900" dirty="0" err="1"/>
              <a:t>tim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1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I </a:t>
            </a:r>
            <a:r>
              <a:rPr lang="en-US" sz="3900" dirty="0" err="1"/>
              <a:t>tim</a:t>
            </a:r>
            <a:r>
              <a:rPr lang="en-US" sz="3900" dirty="0"/>
              <a:t> u (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tim</a:t>
            </a:r>
            <a:r>
              <a:rPr lang="en-US" sz="3900" dirty="0"/>
              <a:t> u) I </a:t>
            </a:r>
            <a:r>
              <a:rPr lang="en-US" sz="3900" dirty="0" err="1"/>
              <a:t>tim</a:t>
            </a:r>
            <a:r>
              <a:rPr lang="en-US" sz="3900" dirty="0"/>
              <a:t> u (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tim</a:t>
            </a:r>
            <a:r>
              <a:rPr lang="en-US" sz="3900" dirty="0"/>
              <a:t> u)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an </a:t>
            </a:r>
            <a:r>
              <a:rPr lang="en-US" sz="3900" dirty="0" err="1"/>
              <a:t>auh</a:t>
            </a:r>
            <a:r>
              <a:rPr lang="en-US" sz="3900" dirty="0"/>
              <a:t> </a:t>
            </a:r>
            <a:r>
              <a:rPr lang="en-US" sz="3900" dirty="0" err="1"/>
              <a:t>lengmang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, I </a:t>
            </a:r>
            <a:r>
              <a:rPr lang="en-US" sz="3900" dirty="0" err="1"/>
              <a:t>tim</a:t>
            </a:r>
            <a:r>
              <a:rPr lang="en-US" sz="3900" dirty="0"/>
              <a:t> u, (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tim</a:t>
            </a:r>
            <a:r>
              <a:rPr lang="en-US" sz="3900" dirty="0"/>
              <a:t> u) </a:t>
            </a:r>
            <a:r>
              <a:rPr lang="en-US" sz="3900" dirty="0" err="1"/>
              <a:t>Sualnak</a:t>
            </a:r>
            <a:r>
              <a:rPr lang="en-US" sz="3900" dirty="0"/>
              <a:t> </a:t>
            </a:r>
            <a:r>
              <a:rPr lang="en-US" sz="3900" dirty="0" err="1"/>
              <a:t>caan</a:t>
            </a:r>
            <a:r>
              <a:rPr lang="en-US" sz="3900" dirty="0"/>
              <a:t> </a:t>
            </a:r>
            <a:r>
              <a:rPr lang="en-US" sz="3900" dirty="0" err="1"/>
              <a:t>nan</a:t>
            </a:r>
            <a:r>
              <a:rPr lang="en-US" sz="3900" dirty="0"/>
              <a:t> </a:t>
            </a:r>
            <a:r>
              <a:rPr lang="en-US" sz="3900" dirty="0" err="1"/>
              <a:t>ngan</a:t>
            </a:r>
            <a:r>
              <a:rPr lang="en-US" sz="3900" dirty="0"/>
              <a:t> </a:t>
            </a:r>
            <a:r>
              <a:rPr lang="en-US" sz="3900" dirty="0" err="1"/>
              <a:t>ahcun</a:t>
            </a:r>
            <a:r>
              <a:rPr lang="en-US" sz="3900" dirty="0"/>
              <a:t>, </a:t>
            </a:r>
            <a:r>
              <a:rPr lang="en-US" sz="3900" dirty="0" err="1"/>
              <a:t>Kutka</a:t>
            </a:r>
            <a:r>
              <a:rPr lang="en-US" sz="3900" dirty="0"/>
              <a:t> </a:t>
            </a:r>
            <a:r>
              <a:rPr lang="en-US" sz="3900" dirty="0" err="1"/>
              <a:t>khar</a:t>
            </a:r>
            <a:r>
              <a:rPr lang="en-US" sz="3900" dirty="0"/>
              <a:t> </a:t>
            </a:r>
            <a:r>
              <a:rPr lang="en-US" sz="3900" dirty="0" err="1"/>
              <a:t>kanh</a:t>
            </a:r>
            <a:r>
              <a:rPr lang="en-US" sz="3900" dirty="0"/>
              <a:t> </a:t>
            </a:r>
            <a:r>
              <a:rPr lang="en-US" sz="3900" dirty="0" err="1"/>
              <a:t>nan</a:t>
            </a:r>
            <a:r>
              <a:rPr lang="en-US" sz="3900" dirty="0"/>
              <a:t>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Vansang</a:t>
            </a:r>
            <a:r>
              <a:rPr lang="en-US" sz="3900" dirty="0"/>
              <a:t> au in </a:t>
            </a:r>
            <a:r>
              <a:rPr lang="en-US" sz="3900" dirty="0" err="1"/>
              <a:t>nan</a:t>
            </a:r>
            <a:r>
              <a:rPr lang="en-US" sz="3900" dirty="0"/>
              <a:t> um </a:t>
            </a:r>
            <a:r>
              <a:rPr lang="en-US" sz="3900" dirty="0" err="1"/>
              <a:t>lai</a:t>
            </a:r>
            <a:r>
              <a:rPr lang="en-US" sz="3900" dirty="0"/>
              <a:t>, I </a:t>
            </a:r>
            <a:r>
              <a:rPr lang="en-US" sz="3900" dirty="0" err="1"/>
              <a:t>tim</a:t>
            </a:r>
            <a:r>
              <a:rPr lang="en-US" sz="3900" dirty="0"/>
              <a:t> u.</a:t>
            </a:r>
          </a:p>
        </p:txBody>
      </p:sp>
    </p:spTree>
  </p:cSld>
  <p:clrMapOvr>
    <a:masterClrMapping/>
  </p:clrMapOvr>
</p:sld>
</file>

<file path=ppt/slides/slide31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31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386. AA ZUAMMI KHRIHFA BU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C</a:t>
            </a:r>
          </a:p>
        </p:txBody>
      </p:sp>
    </p:spTree>
  </p:cSld>
  <p:clrMapOvr>
    <a:masterClrMapping/>
  </p:clrMapOvr>
</p:sld>
</file>

<file path=ppt/slides/slide31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A </a:t>
            </a:r>
            <a:r>
              <a:rPr lang="en-US" sz="3900" dirty="0" err="1"/>
              <a:t>hlat</a:t>
            </a:r>
            <a:r>
              <a:rPr lang="en-US" sz="3900" dirty="0"/>
              <a:t> a </a:t>
            </a:r>
            <a:r>
              <a:rPr lang="en-US" sz="3900" dirty="0" err="1"/>
              <a:t>nai</a:t>
            </a:r>
            <a:r>
              <a:rPr lang="en-US" sz="3900" dirty="0"/>
              <a:t>, </a:t>
            </a:r>
            <a:r>
              <a:rPr lang="en-US" sz="3900" dirty="0" err="1"/>
              <a:t>Khrihfabu</a:t>
            </a:r>
            <a:r>
              <a:rPr lang="en-US" sz="3900" dirty="0"/>
              <a:t>-mi </a:t>
            </a:r>
            <a:r>
              <a:rPr lang="en-US" sz="3900" dirty="0" err="1"/>
              <a:t>Pumh</a:t>
            </a:r>
            <a:r>
              <a:rPr lang="en-US" sz="3900" dirty="0"/>
              <a:t> </a:t>
            </a:r>
            <a:r>
              <a:rPr lang="en-US" sz="3900" dirty="0" err="1"/>
              <a:t>awkah</a:t>
            </a:r>
            <a:r>
              <a:rPr lang="en-US" sz="3900" dirty="0"/>
              <a:t> </a:t>
            </a:r>
            <a:r>
              <a:rPr lang="en-US" sz="3900" dirty="0" err="1"/>
              <a:t>ra</a:t>
            </a:r>
            <a:r>
              <a:rPr lang="en-US" sz="3900" dirty="0"/>
              <a:t> </a:t>
            </a:r>
            <a:r>
              <a:rPr lang="en-US" sz="3900" dirty="0" err="1"/>
              <a:t>chuak</a:t>
            </a:r>
            <a:r>
              <a:rPr lang="en-US" sz="3900" dirty="0"/>
              <a:t> </a:t>
            </a:r>
            <a:r>
              <a:rPr lang="en-US" sz="3900" dirty="0" err="1"/>
              <a:t>cio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u, </a:t>
            </a:r>
            <a:r>
              <a:rPr lang="en-US" sz="3900" dirty="0" err="1"/>
              <a:t>Ruah-channak</a:t>
            </a:r>
            <a:r>
              <a:rPr lang="en-US" sz="3900" dirty="0"/>
              <a:t> le lung-</a:t>
            </a:r>
            <a:r>
              <a:rPr lang="en-US" sz="3900" dirty="0" err="1"/>
              <a:t>lawmhnak</a:t>
            </a:r>
            <a:r>
              <a:rPr lang="en-US" sz="3900" dirty="0"/>
              <a:t> in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bia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ngai</a:t>
            </a:r>
            <a:r>
              <a:rPr lang="en-US" sz="3900" dirty="0"/>
              <a:t> </a:t>
            </a:r>
            <a:r>
              <a:rPr lang="en-US" sz="3900" dirty="0" err="1"/>
              <a:t>cio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u,</a:t>
            </a:r>
          </a:p>
        </p:txBody>
      </p:sp>
    </p:spTree>
  </p:cSld>
  <p:clrMapOvr>
    <a:masterClrMapping/>
  </p:clrMapOvr>
</p:sld>
</file>

<file path=ppt/slides/slide31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Aa</a:t>
            </a:r>
            <a:r>
              <a:rPr lang="en-US" sz="3900" dirty="0"/>
              <a:t> </a:t>
            </a:r>
            <a:r>
              <a:rPr lang="en-US" sz="3900" dirty="0" err="1"/>
              <a:t>zuammi</a:t>
            </a:r>
            <a:r>
              <a:rPr lang="en-US" sz="3900" dirty="0"/>
              <a:t> </a:t>
            </a:r>
            <a:r>
              <a:rPr lang="en-US" sz="3900" dirty="0" err="1"/>
              <a:t>Khrihfabu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sin </a:t>
            </a:r>
            <a:r>
              <a:rPr lang="en-US" sz="3900" dirty="0" err="1"/>
              <a:t>aa</a:t>
            </a:r>
            <a:r>
              <a:rPr lang="en-US" sz="3900" dirty="0"/>
              <a:t> </a:t>
            </a:r>
            <a:r>
              <a:rPr lang="en-US" sz="3900" dirty="0" err="1"/>
              <a:t>pummi</a:t>
            </a:r>
            <a:r>
              <a:rPr lang="en-US" sz="3900" dirty="0"/>
              <a:t>, </a:t>
            </a:r>
            <a:r>
              <a:rPr lang="en-US" sz="3900" dirty="0" err="1"/>
              <a:t>Lungkhat</a:t>
            </a:r>
            <a:r>
              <a:rPr lang="en-US" sz="3900" dirty="0"/>
              <a:t> </a:t>
            </a:r>
            <a:r>
              <a:rPr lang="en-US" sz="3900" dirty="0" err="1"/>
              <a:t>thinkhat</a:t>
            </a:r>
            <a:r>
              <a:rPr lang="en-US" sz="3900" dirty="0"/>
              <a:t> </a:t>
            </a:r>
            <a:r>
              <a:rPr lang="en-US" sz="3900" dirty="0" err="1"/>
              <a:t>tein</a:t>
            </a:r>
            <a:r>
              <a:rPr lang="en-US" sz="3900" dirty="0"/>
              <a:t>, A min </a:t>
            </a:r>
            <a:r>
              <a:rPr lang="en-US" sz="3900" dirty="0" err="1"/>
              <a:t>liannak</a:t>
            </a:r>
            <a:r>
              <a:rPr lang="en-US" sz="3900" dirty="0"/>
              <a:t> </a:t>
            </a:r>
            <a:r>
              <a:rPr lang="en-US" sz="3900" dirty="0" err="1"/>
              <a:t>chim</a:t>
            </a:r>
            <a:r>
              <a:rPr lang="en-US" sz="3900" dirty="0"/>
              <a:t> u;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pennak</a:t>
            </a:r>
            <a:r>
              <a:rPr lang="en-US" sz="3900" dirty="0"/>
              <a:t> </a:t>
            </a:r>
            <a:r>
              <a:rPr lang="en-US" sz="3900" dirty="0" err="1"/>
              <a:t>caah</a:t>
            </a:r>
            <a:r>
              <a:rPr lang="en-US" sz="3900" dirty="0"/>
              <a:t>, </a:t>
            </a:r>
            <a:r>
              <a:rPr lang="en-US" sz="3900" dirty="0" err="1"/>
              <a:t>Zuam</a:t>
            </a:r>
            <a:r>
              <a:rPr lang="en-US" sz="3900" dirty="0"/>
              <a:t> </a:t>
            </a:r>
            <a:r>
              <a:rPr lang="en-US" sz="3900" dirty="0" err="1"/>
              <a:t>cio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u </a:t>
            </a:r>
            <a:r>
              <a:rPr lang="en-US" sz="3900" dirty="0" err="1"/>
              <a:t>si</a:t>
            </a:r>
            <a:r>
              <a:rPr lang="en-US" sz="3900" dirty="0"/>
              <a:t>; Kan </a:t>
            </a:r>
            <a:r>
              <a:rPr lang="en-US" sz="3900" dirty="0" err="1"/>
              <a:t>Khrihfabu</a:t>
            </a:r>
            <a:r>
              <a:rPr lang="en-US" sz="3900" dirty="0"/>
              <a:t> </a:t>
            </a:r>
            <a:r>
              <a:rPr lang="en-US" sz="3900" dirty="0" err="1"/>
              <a:t>hmunhnak</a:t>
            </a:r>
            <a:r>
              <a:rPr lang="en-US" sz="3900" dirty="0"/>
              <a:t> </a:t>
            </a:r>
            <a:r>
              <a:rPr lang="en-US" sz="3900" dirty="0" err="1"/>
              <a:t>thlacam</a:t>
            </a:r>
            <a:r>
              <a:rPr lang="en-US" sz="3900" dirty="0"/>
              <a:t> </a:t>
            </a:r>
            <a:r>
              <a:rPr lang="en-US" sz="3900" dirty="0" err="1"/>
              <a:t>zungzal</a:t>
            </a:r>
            <a:r>
              <a:rPr lang="en-US" sz="3900" dirty="0"/>
              <a:t> u </a:t>
            </a:r>
            <a:r>
              <a:rPr lang="en-US" sz="3900" dirty="0" err="1"/>
              <a:t>si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1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Kan </a:t>
            </a:r>
            <a:r>
              <a:rPr lang="en-US" sz="3900" dirty="0" err="1"/>
              <a:t>Siangpahrang</a:t>
            </a:r>
            <a:r>
              <a:rPr lang="en-US" sz="3900" dirty="0"/>
              <a:t> </a:t>
            </a:r>
            <a:r>
              <a:rPr lang="en-US" sz="3900" dirty="0" err="1"/>
              <a:t>Thangthatnak</a:t>
            </a:r>
            <a:r>
              <a:rPr lang="en-US" sz="3900" dirty="0"/>
              <a:t> </a:t>
            </a:r>
            <a:r>
              <a:rPr lang="en-US" sz="3900" dirty="0" err="1"/>
              <a:t>hla</a:t>
            </a:r>
            <a:r>
              <a:rPr lang="en-US" sz="3900" dirty="0"/>
              <a:t> </a:t>
            </a:r>
            <a:r>
              <a:rPr lang="en-US" sz="3900" dirty="0" err="1"/>
              <a:t>Sak</a:t>
            </a:r>
            <a:r>
              <a:rPr lang="en-US" sz="3900" dirty="0"/>
              <a:t> </a:t>
            </a:r>
            <a:r>
              <a:rPr lang="en-US" sz="3900" dirty="0" err="1"/>
              <a:t>awk</a:t>
            </a:r>
            <a:r>
              <a:rPr lang="en-US" sz="3900" dirty="0"/>
              <a:t> </a:t>
            </a:r>
            <a:r>
              <a:rPr lang="en-US" sz="3900" dirty="0" err="1"/>
              <a:t>caah</a:t>
            </a:r>
            <a:r>
              <a:rPr lang="en-US" sz="3900" dirty="0"/>
              <a:t>,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pum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Mino </a:t>
            </a:r>
            <a:r>
              <a:rPr lang="en-US" sz="3900" dirty="0" err="1"/>
              <a:t>zong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sinah</a:t>
            </a:r>
            <a:r>
              <a:rPr lang="en-US" sz="3900" dirty="0"/>
              <a:t>,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lu-nunnak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an </a:t>
            </a:r>
            <a:r>
              <a:rPr lang="en-US" sz="3900" dirty="0" err="1"/>
              <a:t>hmuh</a:t>
            </a:r>
            <a:r>
              <a:rPr lang="en-US" sz="3900" dirty="0"/>
              <a:t>,</a:t>
            </a:r>
          </a:p>
        </p:txBody>
      </p:sp>
    </p:spTree>
  </p:cSld>
  <p:clrMapOvr>
    <a:masterClrMapping/>
  </p:clrMapOvr>
</p:sld>
</file>

<file path=ppt/slides/slide31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Aa</a:t>
            </a:r>
            <a:r>
              <a:rPr lang="en-US" sz="3900" dirty="0"/>
              <a:t> </a:t>
            </a:r>
            <a:r>
              <a:rPr lang="en-US" sz="3900" dirty="0" err="1"/>
              <a:t>zuammi</a:t>
            </a:r>
            <a:r>
              <a:rPr lang="en-US" sz="3900" dirty="0"/>
              <a:t> </a:t>
            </a:r>
            <a:r>
              <a:rPr lang="en-US" sz="3900" dirty="0" err="1"/>
              <a:t>Khrihfabu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sin </a:t>
            </a:r>
            <a:r>
              <a:rPr lang="en-US" sz="3900" dirty="0" err="1"/>
              <a:t>aa</a:t>
            </a:r>
            <a:r>
              <a:rPr lang="en-US" sz="3900" dirty="0"/>
              <a:t> </a:t>
            </a:r>
            <a:r>
              <a:rPr lang="en-US" sz="3900" dirty="0" err="1"/>
              <a:t>pummi</a:t>
            </a:r>
            <a:r>
              <a:rPr lang="en-US" sz="3900" dirty="0"/>
              <a:t>, </a:t>
            </a:r>
            <a:r>
              <a:rPr lang="en-US" sz="3900" dirty="0" err="1"/>
              <a:t>Lungkhat</a:t>
            </a:r>
            <a:r>
              <a:rPr lang="en-US" sz="3900" dirty="0"/>
              <a:t> </a:t>
            </a:r>
            <a:r>
              <a:rPr lang="en-US" sz="3900" dirty="0" err="1"/>
              <a:t>thinkhat</a:t>
            </a:r>
            <a:r>
              <a:rPr lang="en-US" sz="3900" dirty="0"/>
              <a:t> </a:t>
            </a:r>
            <a:r>
              <a:rPr lang="en-US" sz="3900" dirty="0" err="1"/>
              <a:t>tein</a:t>
            </a:r>
            <a:r>
              <a:rPr lang="en-US" sz="3900" dirty="0"/>
              <a:t>, A min </a:t>
            </a:r>
            <a:r>
              <a:rPr lang="en-US" sz="3900" dirty="0" err="1"/>
              <a:t>liannak</a:t>
            </a:r>
            <a:r>
              <a:rPr lang="en-US" sz="3900" dirty="0"/>
              <a:t> </a:t>
            </a:r>
            <a:r>
              <a:rPr lang="en-US" sz="3900" dirty="0" err="1"/>
              <a:t>chim</a:t>
            </a:r>
            <a:r>
              <a:rPr lang="en-US" sz="3900" dirty="0"/>
              <a:t> u;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pennak</a:t>
            </a:r>
            <a:r>
              <a:rPr lang="en-US" sz="3900" dirty="0"/>
              <a:t> </a:t>
            </a:r>
            <a:r>
              <a:rPr lang="en-US" sz="3900" dirty="0" err="1"/>
              <a:t>caah</a:t>
            </a:r>
            <a:r>
              <a:rPr lang="en-US" sz="3900" dirty="0"/>
              <a:t>, </a:t>
            </a:r>
            <a:r>
              <a:rPr lang="en-US" sz="3900" dirty="0" err="1"/>
              <a:t>Zuam</a:t>
            </a:r>
            <a:r>
              <a:rPr lang="en-US" sz="3900" dirty="0"/>
              <a:t> </a:t>
            </a:r>
            <a:r>
              <a:rPr lang="en-US" sz="3900" dirty="0" err="1"/>
              <a:t>cio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u </a:t>
            </a:r>
            <a:r>
              <a:rPr lang="en-US" sz="3900" dirty="0" err="1"/>
              <a:t>si</a:t>
            </a:r>
            <a:r>
              <a:rPr lang="en-US" sz="3900" dirty="0"/>
              <a:t>; Kan </a:t>
            </a:r>
            <a:r>
              <a:rPr lang="en-US" sz="3900" dirty="0" err="1"/>
              <a:t>Khrihfabu</a:t>
            </a:r>
            <a:r>
              <a:rPr lang="en-US" sz="3900" dirty="0"/>
              <a:t> </a:t>
            </a:r>
            <a:r>
              <a:rPr lang="en-US" sz="3900" dirty="0" err="1"/>
              <a:t>hmunhnak</a:t>
            </a:r>
            <a:r>
              <a:rPr lang="en-US" sz="3900" dirty="0"/>
              <a:t> </a:t>
            </a:r>
            <a:r>
              <a:rPr lang="en-US" sz="3900" dirty="0" err="1"/>
              <a:t>thlacam</a:t>
            </a:r>
            <a:r>
              <a:rPr lang="en-US" sz="3900" dirty="0"/>
              <a:t> </a:t>
            </a:r>
            <a:r>
              <a:rPr lang="en-US" sz="3900" dirty="0" err="1"/>
              <a:t>zungzal</a:t>
            </a:r>
            <a:r>
              <a:rPr lang="en-US" sz="3900" dirty="0"/>
              <a:t> u </a:t>
            </a:r>
            <a:r>
              <a:rPr lang="en-US" sz="3900" dirty="0" err="1"/>
              <a:t>si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1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Kan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riantuan</a:t>
            </a:r>
            <a:r>
              <a:rPr lang="en-US" sz="3900" dirty="0"/>
              <a:t>, I </a:t>
            </a:r>
            <a:r>
              <a:rPr lang="en-US" sz="3900" dirty="0" err="1"/>
              <a:t>tlaih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u Kan </a:t>
            </a:r>
            <a:r>
              <a:rPr lang="en-US" sz="3900" dirty="0" err="1"/>
              <a:t>biakamnak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remh</a:t>
            </a:r>
            <a:r>
              <a:rPr lang="en-US" sz="3900" dirty="0"/>
              <a:t> than u, Amah sin </a:t>
            </a:r>
            <a:r>
              <a:rPr lang="en-US" sz="3900" dirty="0" err="1"/>
              <a:t>vancung</a:t>
            </a:r>
            <a:r>
              <a:rPr lang="en-US" sz="3900" dirty="0"/>
              <a:t> </a:t>
            </a:r>
            <a:r>
              <a:rPr lang="en-US" sz="3900" dirty="0" err="1"/>
              <a:t>phak</a:t>
            </a:r>
            <a:r>
              <a:rPr lang="en-US" sz="3900" dirty="0"/>
              <a:t> </a:t>
            </a:r>
            <a:r>
              <a:rPr lang="en-US" sz="3900" dirty="0" err="1"/>
              <a:t>hlan</a:t>
            </a:r>
            <a:r>
              <a:rPr lang="en-US" sz="3900" dirty="0"/>
              <a:t> </a:t>
            </a:r>
            <a:r>
              <a:rPr lang="en-US" sz="3900" dirty="0" err="1"/>
              <a:t>tiang</a:t>
            </a:r>
            <a:r>
              <a:rPr lang="en-US" sz="3900" dirty="0"/>
              <a:t>, </a:t>
            </a:r>
            <a:r>
              <a:rPr lang="en-US" sz="3900" dirty="0" err="1"/>
              <a:t>Zumh</a:t>
            </a:r>
            <a:r>
              <a:rPr lang="en-US" sz="3900" dirty="0"/>
              <a:t> </a:t>
            </a:r>
            <a:r>
              <a:rPr lang="en-US" sz="3900" dirty="0" err="1"/>
              <a:t>karhnak</a:t>
            </a:r>
            <a:r>
              <a:rPr lang="en-US" sz="3900" dirty="0"/>
              <a:t> in </a:t>
            </a:r>
            <a:r>
              <a:rPr lang="en-US" sz="3900" dirty="0" err="1"/>
              <a:t>rian</a:t>
            </a:r>
            <a:r>
              <a:rPr lang="en-US" sz="3900" dirty="0"/>
              <a:t> </a:t>
            </a:r>
            <a:r>
              <a:rPr lang="en-US" sz="3900" dirty="0" err="1"/>
              <a:t>tuan</a:t>
            </a:r>
            <a:r>
              <a:rPr lang="en-US" sz="3900" dirty="0"/>
              <a:t> u </a:t>
            </a:r>
            <a:r>
              <a:rPr lang="en-US" sz="3900" dirty="0" err="1"/>
              <a:t>si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1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Aa</a:t>
            </a:r>
            <a:r>
              <a:rPr lang="en-US" sz="3900" dirty="0"/>
              <a:t> </a:t>
            </a:r>
            <a:r>
              <a:rPr lang="en-US" sz="3900" dirty="0" err="1"/>
              <a:t>zuammi</a:t>
            </a:r>
            <a:r>
              <a:rPr lang="en-US" sz="3900" dirty="0"/>
              <a:t> </a:t>
            </a:r>
            <a:r>
              <a:rPr lang="en-US" sz="3900" dirty="0" err="1"/>
              <a:t>Khrihfabu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sin </a:t>
            </a:r>
            <a:r>
              <a:rPr lang="en-US" sz="3900" dirty="0" err="1"/>
              <a:t>aa</a:t>
            </a:r>
            <a:r>
              <a:rPr lang="en-US" sz="3900" dirty="0"/>
              <a:t> </a:t>
            </a:r>
            <a:r>
              <a:rPr lang="en-US" sz="3900" dirty="0" err="1"/>
              <a:t>pummi</a:t>
            </a:r>
            <a:r>
              <a:rPr lang="en-US" sz="3900" dirty="0"/>
              <a:t>, </a:t>
            </a:r>
            <a:r>
              <a:rPr lang="en-US" sz="3900" dirty="0" err="1"/>
              <a:t>Lungkhat</a:t>
            </a:r>
            <a:r>
              <a:rPr lang="en-US" sz="3900" dirty="0"/>
              <a:t> </a:t>
            </a:r>
            <a:r>
              <a:rPr lang="en-US" sz="3900" dirty="0" err="1"/>
              <a:t>thinkhat</a:t>
            </a:r>
            <a:r>
              <a:rPr lang="en-US" sz="3900" dirty="0"/>
              <a:t> </a:t>
            </a:r>
            <a:r>
              <a:rPr lang="en-US" sz="3900" dirty="0" err="1"/>
              <a:t>tein</a:t>
            </a:r>
            <a:r>
              <a:rPr lang="en-US" sz="3900" dirty="0"/>
              <a:t>, A min </a:t>
            </a:r>
            <a:r>
              <a:rPr lang="en-US" sz="3900" dirty="0" err="1"/>
              <a:t>liannak</a:t>
            </a:r>
            <a:r>
              <a:rPr lang="en-US" sz="3900" dirty="0"/>
              <a:t> </a:t>
            </a:r>
            <a:r>
              <a:rPr lang="en-US" sz="3900" dirty="0" err="1"/>
              <a:t>chim</a:t>
            </a:r>
            <a:r>
              <a:rPr lang="en-US" sz="3900" dirty="0"/>
              <a:t> u;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pennak</a:t>
            </a:r>
            <a:r>
              <a:rPr lang="en-US" sz="3900" dirty="0"/>
              <a:t> </a:t>
            </a:r>
            <a:r>
              <a:rPr lang="en-US" sz="3900" dirty="0" err="1"/>
              <a:t>caah</a:t>
            </a:r>
            <a:r>
              <a:rPr lang="en-US" sz="3900" dirty="0"/>
              <a:t>, </a:t>
            </a:r>
            <a:r>
              <a:rPr lang="en-US" sz="3900" dirty="0" err="1"/>
              <a:t>Zuam</a:t>
            </a:r>
            <a:r>
              <a:rPr lang="en-US" sz="3900" dirty="0"/>
              <a:t> </a:t>
            </a:r>
            <a:r>
              <a:rPr lang="en-US" sz="3900" dirty="0" err="1"/>
              <a:t>cio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u </a:t>
            </a:r>
            <a:r>
              <a:rPr lang="en-US" sz="3900" dirty="0" err="1"/>
              <a:t>si</a:t>
            </a:r>
            <a:r>
              <a:rPr lang="en-US" sz="3900" dirty="0"/>
              <a:t>; Kan </a:t>
            </a:r>
            <a:r>
              <a:rPr lang="en-US" sz="3900" dirty="0" err="1"/>
              <a:t>Khrihfabu</a:t>
            </a:r>
            <a:r>
              <a:rPr lang="en-US" sz="3900" dirty="0"/>
              <a:t> </a:t>
            </a:r>
            <a:r>
              <a:rPr lang="en-US" sz="3900" dirty="0" err="1"/>
              <a:t>hmunhnak</a:t>
            </a:r>
            <a:r>
              <a:rPr lang="en-US" sz="3900" dirty="0"/>
              <a:t> </a:t>
            </a:r>
            <a:r>
              <a:rPr lang="en-US" sz="3900" dirty="0" err="1"/>
              <a:t>thlacam</a:t>
            </a:r>
            <a:r>
              <a:rPr lang="en-US" sz="3900" dirty="0"/>
              <a:t> </a:t>
            </a:r>
            <a:r>
              <a:rPr lang="en-US" sz="3900" dirty="0" err="1"/>
              <a:t>zungzal</a:t>
            </a:r>
            <a:r>
              <a:rPr lang="en-US" sz="3900" dirty="0"/>
              <a:t> u </a:t>
            </a:r>
            <a:r>
              <a:rPr lang="en-US" sz="3900" dirty="0" err="1"/>
              <a:t>si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1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31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387. KAL LAW TUAN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C</a:t>
            </a:r>
          </a:p>
        </p:txBody>
      </p:sp>
    </p:spTree>
  </p:cSld>
  <p:clrMapOvr>
    <a:masterClrMapping/>
  </p:clrMapOvr>
</p:sld>
</file>

<file path=ppt/slides/slide31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Khrihfa</a:t>
            </a:r>
            <a:r>
              <a:rPr lang="en-US" sz="3900" dirty="0"/>
              <a:t> </a:t>
            </a:r>
            <a:r>
              <a:rPr lang="en-US" sz="3900" dirty="0" err="1"/>
              <a:t>tho</a:t>
            </a:r>
            <a:r>
              <a:rPr lang="en-US" sz="3900" dirty="0"/>
              <a:t> u, it </a:t>
            </a:r>
            <a:r>
              <a:rPr lang="en-US" sz="3900" dirty="0" err="1"/>
              <a:t>ti</a:t>
            </a:r>
            <a:r>
              <a:rPr lang="en-US" sz="3900" dirty="0"/>
              <a:t> </a:t>
            </a:r>
            <a:r>
              <a:rPr lang="en-US" sz="3900" dirty="0" err="1"/>
              <a:t>hlah</a:t>
            </a:r>
            <a:r>
              <a:rPr lang="en-US" sz="3900" dirty="0"/>
              <a:t>, </a:t>
            </a:r>
            <a:r>
              <a:rPr lang="en-US" sz="3900" dirty="0" err="1"/>
              <a:t>Tahnak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dinhtak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maw? A </a:t>
            </a:r>
            <a:r>
              <a:rPr lang="en-US" sz="3900" dirty="0" err="1"/>
              <a:t>nawl</a:t>
            </a:r>
            <a:r>
              <a:rPr lang="en-US" sz="3900" dirty="0"/>
              <a:t>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pek</a:t>
            </a:r>
            <a:r>
              <a:rPr lang="en-US" sz="3900" dirty="0"/>
              <a:t> </a:t>
            </a:r>
            <a:r>
              <a:rPr lang="en-US" sz="3900" dirty="0" err="1"/>
              <a:t>lioah</a:t>
            </a:r>
            <a:r>
              <a:rPr lang="en-US" sz="3900" dirty="0"/>
              <a:t>, Kan </a:t>
            </a:r>
            <a:r>
              <a:rPr lang="en-US" sz="3900" dirty="0" err="1"/>
              <a:t>thu</a:t>
            </a:r>
            <a:r>
              <a:rPr lang="en-US" sz="3900" dirty="0"/>
              <a:t> </a:t>
            </a:r>
            <a:r>
              <a:rPr lang="en-US" sz="3900" dirty="0" err="1"/>
              <a:t>sawhsawh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maw?</a:t>
            </a:r>
          </a:p>
        </p:txBody>
      </p:sp>
    </p:spTree>
  </p:cSld>
  <p:clrMapOvr>
    <a:masterClrMapping/>
  </p:clrMapOvr>
</p:sld>
</file>

<file path=ppt/slides/slide31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Kal</a:t>
            </a:r>
            <a:r>
              <a:rPr lang="en-US" sz="3900" dirty="0"/>
              <a:t> law </a:t>
            </a:r>
            <a:r>
              <a:rPr lang="en-US" sz="3900" dirty="0" err="1"/>
              <a:t>tuan</a:t>
            </a:r>
            <a:r>
              <a:rPr lang="en-US" sz="3900" dirty="0"/>
              <a:t> (</a:t>
            </a:r>
            <a:r>
              <a:rPr lang="en-US" sz="3900" dirty="0" err="1"/>
              <a:t>kal</a:t>
            </a:r>
            <a:r>
              <a:rPr lang="en-US" sz="3900" dirty="0"/>
              <a:t> law </a:t>
            </a:r>
            <a:r>
              <a:rPr lang="en-US" sz="3900" dirty="0" err="1"/>
              <a:t>tuan</a:t>
            </a:r>
            <a:r>
              <a:rPr lang="en-US" sz="3900" dirty="0"/>
              <a:t>) </a:t>
            </a:r>
            <a:r>
              <a:rPr lang="en-US" sz="3900" dirty="0" err="1"/>
              <a:t>hramthawk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 hen, (</a:t>
            </a:r>
            <a:r>
              <a:rPr lang="en-US" sz="3900" dirty="0" err="1"/>
              <a:t>hramthawk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 hen) </a:t>
            </a:r>
            <a:r>
              <a:rPr lang="en-US" sz="3900" dirty="0" err="1"/>
              <a:t>Kal</a:t>
            </a:r>
            <a:r>
              <a:rPr lang="en-US" sz="3900" dirty="0"/>
              <a:t> law </a:t>
            </a:r>
            <a:r>
              <a:rPr lang="en-US" sz="3900" dirty="0" err="1"/>
              <a:t>kawl</a:t>
            </a:r>
            <a:r>
              <a:rPr lang="en-US" sz="3900" dirty="0"/>
              <a:t>, (</a:t>
            </a:r>
            <a:r>
              <a:rPr lang="en-US" sz="3900" dirty="0" err="1"/>
              <a:t>kal</a:t>
            </a:r>
            <a:r>
              <a:rPr lang="en-US" sz="3900" dirty="0"/>
              <a:t> law </a:t>
            </a:r>
            <a:r>
              <a:rPr lang="en-US" sz="3900" dirty="0" err="1"/>
              <a:t>kal</a:t>
            </a:r>
            <a:r>
              <a:rPr lang="en-US" sz="3900" dirty="0"/>
              <a:t>) a </a:t>
            </a:r>
            <a:r>
              <a:rPr lang="en-US" sz="3900" dirty="0" err="1"/>
              <a:t>tlaumi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, (a </a:t>
            </a:r>
            <a:r>
              <a:rPr lang="en-US" sz="3900" dirty="0" err="1"/>
              <a:t>tlawm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) </a:t>
            </a:r>
            <a:r>
              <a:rPr lang="en-US" sz="3900" dirty="0" err="1"/>
              <a:t>Sual</a:t>
            </a:r>
            <a:r>
              <a:rPr lang="en-US" sz="3900" dirty="0"/>
              <a:t> </a:t>
            </a:r>
            <a:r>
              <a:rPr lang="en-US" sz="3900" dirty="0" err="1"/>
              <a:t>muih</a:t>
            </a:r>
            <a:r>
              <a:rPr lang="en-US" sz="3900" dirty="0"/>
              <a:t> </a:t>
            </a:r>
            <a:r>
              <a:rPr lang="en-US" sz="3900" dirty="0" err="1"/>
              <a:t>si-fahnak</a:t>
            </a:r>
            <a:r>
              <a:rPr lang="en-US" sz="3900" dirty="0"/>
              <a:t> </a:t>
            </a:r>
            <a:r>
              <a:rPr lang="en-US" sz="3900" dirty="0" err="1"/>
              <a:t>chungin</a:t>
            </a:r>
            <a:r>
              <a:rPr lang="en-US" sz="3900" dirty="0"/>
              <a:t>, </a:t>
            </a:r>
            <a:r>
              <a:rPr lang="en-US" sz="3900" dirty="0" err="1"/>
              <a:t>Rawldanghnak</a:t>
            </a:r>
            <a:r>
              <a:rPr lang="en-US" sz="3900" dirty="0"/>
              <a:t> ah </a:t>
            </a:r>
            <a:r>
              <a:rPr lang="en-US" sz="3900" dirty="0" err="1"/>
              <a:t>hun</a:t>
            </a:r>
            <a:r>
              <a:rPr lang="en-US" sz="3900" dirty="0"/>
              <a:t> </a:t>
            </a:r>
            <a:r>
              <a:rPr lang="en-US" sz="3900" dirty="0" err="1"/>
              <a:t>hruai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1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Khamhtu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daw</a:t>
            </a:r>
            <a:r>
              <a:rPr lang="en-US" sz="3900" dirty="0"/>
              <a:t> </a:t>
            </a:r>
            <a:r>
              <a:rPr lang="en-US" sz="3900" dirty="0" err="1"/>
              <a:t>taktak</a:t>
            </a:r>
            <a:r>
              <a:rPr lang="en-US" sz="3900" dirty="0"/>
              <a:t> maw? A </a:t>
            </a:r>
            <a:r>
              <a:rPr lang="en-US" sz="3900" dirty="0" err="1"/>
              <a:t>biakam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zum</a:t>
            </a:r>
            <a:r>
              <a:rPr lang="en-US" sz="3900" dirty="0"/>
              <a:t> </a:t>
            </a:r>
            <a:r>
              <a:rPr lang="en-US" sz="3900" dirty="0" err="1"/>
              <a:t>kho</a:t>
            </a:r>
            <a:r>
              <a:rPr lang="en-US" sz="3900" dirty="0"/>
              <a:t> maw? Kan </a:t>
            </a:r>
            <a:r>
              <a:rPr lang="en-US" sz="3900" dirty="0" err="1"/>
              <a:t>zeizong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pe</a:t>
            </a:r>
            <a:r>
              <a:rPr lang="en-US" sz="3900" dirty="0"/>
              <a:t> </a:t>
            </a:r>
            <a:r>
              <a:rPr lang="en-US" sz="3900" dirty="0" err="1"/>
              <a:t>siang</a:t>
            </a:r>
            <a:r>
              <a:rPr lang="en-US" sz="3900" dirty="0"/>
              <a:t> maw? A </a:t>
            </a:r>
            <a:r>
              <a:rPr lang="en-US" sz="3900" dirty="0" err="1"/>
              <a:t>bia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ngai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lo maw?</a:t>
            </a:r>
          </a:p>
        </p:txBody>
      </p:sp>
    </p:spTree>
  </p:cSld>
  <p:clrMapOvr>
    <a:masterClrMapping/>
  </p:clrMapOvr>
</p:sld>
</file>

<file path=ppt/slides/slide31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Kal</a:t>
            </a:r>
            <a:r>
              <a:rPr lang="en-US" sz="3900" dirty="0"/>
              <a:t> law </a:t>
            </a:r>
            <a:r>
              <a:rPr lang="en-US" sz="3900" dirty="0" err="1"/>
              <a:t>tuan</a:t>
            </a:r>
            <a:r>
              <a:rPr lang="en-US" sz="3900" dirty="0"/>
              <a:t> (</a:t>
            </a:r>
            <a:r>
              <a:rPr lang="en-US" sz="3900" dirty="0" err="1"/>
              <a:t>kal</a:t>
            </a:r>
            <a:r>
              <a:rPr lang="en-US" sz="3900" dirty="0"/>
              <a:t> law </a:t>
            </a:r>
            <a:r>
              <a:rPr lang="en-US" sz="3900" dirty="0" err="1"/>
              <a:t>tuan</a:t>
            </a:r>
            <a:r>
              <a:rPr lang="en-US" sz="3900" dirty="0"/>
              <a:t>) </a:t>
            </a:r>
            <a:r>
              <a:rPr lang="en-US" sz="3900" dirty="0" err="1"/>
              <a:t>hramthawk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 hen, (</a:t>
            </a:r>
            <a:r>
              <a:rPr lang="en-US" sz="3900" dirty="0" err="1"/>
              <a:t>hramthawk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 hen) </a:t>
            </a:r>
            <a:r>
              <a:rPr lang="en-US" sz="3900" dirty="0" err="1"/>
              <a:t>Kal</a:t>
            </a:r>
            <a:r>
              <a:rPr lang="en-US" sz="3900" dirty="0"/>
              <a:t> law </a:t>
            </a:r>
            <a:r>
              <a:rPr lang="en-US" sz="3900" dirty="0" err="1"/>
              <a:t>kawl</a:t>
            </a:r>
            <a:r>
              <a:rPr lang="en-US" sz="3900" dirty="0"/>
              <a:t>, (</a:t>
            </a:r>
            <a:r>
              <a:rPr lang="en-US" sz="3900" dirty="0" err="1"/>
              <a:t>kal</a:t>
            </a:r>
            <a:r>
              <a:rPr lang="en-US" sz="3900" dirty="0"/>
              <a:t> law </a:t>
            </a:r>
            <a:r>
              <a:rPr lang="en-US" sz="3900" dirty="0" err="1"/>
              <a:t>kal</a:t>
            </a:r>
            <a:r>
              <a:rPr lang="en-US" sz="3900" dirty="0"/>
              <a:t>) a </a:t>
            </a:r>
            <a:r>
              <a:rPr lang="en-US" sz="3900" dirty="0" err="1"/>
              <a:t>tlaumi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, (a </a:t>
            </a:r>
            <a:r>
              <a:rPr lang="en-US" sz="3900" dirty="0" err="1"/>
              <a:t>tlawm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) </a:t>
            </a:r>
            <a:r>
              <a:rPr lang="en-US" sz="3900" dirty="0" err="1"/>
              <a:t>Sual</a:t>
            </a:r>
            <a:r>
              <a:rPr lang="en-US" sz="3900" dirty="0"/>
              <a:t> </a:t>
            </a:r>
            <a:r>
              <a:rPr lang="en-US" sz="3900" dirty="0" err="1"/>
              <a:t>muih</a:t>
            </a:r>
            <a:r>
              <a:rPr lang="en-US" sz="3900" dirty="0"/>
              <a:t> </a:t>
            </a:r>
            <a:r>
              <a:rPr lang="en-US" sz="3900" dirty="0" err="1"/>
              <a:t>si-fahnak</a:t>
            </a:r>
            <a:r>
              <a:rPr lang="en-US" sz="3900" dirty="0"/>
              <a:t> </a:t>
            </a:r>
            <a:r>
              <a:rPr lang="en-US" sz="3900" dirty="0" err="1"/>
              <a:t>chungin</a:t>
            </a:r>
            <a:r>
              <a:rPr lang="en-US" sz="3900" dirty="0"/>
              <a:t>, </a:t>
            </a:r>
            <a:r>
              <a:rPr lang="en-US" sz="3900" dirty="0" err="1"/>
              <a:t>Rawldanghnak</a:t>
            </a:r>
            <a:r>
              <a:rPr lang="en-US" sz="3900" dirty="0"/>
              <a:t> ah </a:t>
            </a:r>
            <a:r>
              <a:rPr lang="en-US" sz="3900" dirty="0" err="1"/>
              <a:t>hun</a:t>
            </a:r>
            <a:r>
              <a:rPr lang="en-US" sz="3900" dirty="0"/>
              <a:t> </a:t>
            </a:r>
            <a:r>
              <a:rPr lang="en-US" sz="3900" dirty="0" err="1"/>
              <a:t>hruai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1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Zumh</a:t>
            </a:r>
            <a:r>
              <a:rPr lang="en-US" sz="3900" dirty="0"/>
              <a:t> </a:t>
            </a:r>
            <a:r>
              <a:rPr lang="en-US" sz="3900" dirty="0" err="1"/>
              <a:t>hnga</a:t>
            </a:r>
            <a:r>
              <a:rPr lang="en-US" sz="3900" dirty="0"/>
              <a:t> </a:t>
            </a:r>
            <a:r>
              <a:rPr lang="en-US" sz="3900" dirty="0" err="1"/>
              <a:t>tluk</a:t>
            </a:r>
            <a:r>
              <a:rPr lang="en-US" sz="3900" dirty="0"/>
              <a:t> in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zum</a:t>
            </a:r>
            <a:r>
              <a:rPr lang="en-US" sz="3900" dirty="0"/>
              <a:t> maw? A </a:t>
            </a:r>
            <a:r>
              <a:rPr lang="en-US" sz="3900" dirty="0" err="1"/>
              <a:t>chim</a:t>
            </a:r>
            <a:r>
              <a:rPr lang="en-US" sz="3900" dirty="0"/>
              <a:t> </a:t>
            </a:r>
            <a:r>
              <a:rPr lang="en-US" sz="3900" dirty="0" err="1"/>
              <a:t>bangin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nung</a:t>
            </a:r>
            <a:r>
              <a:rPr lang="en-US" sz="3900" dirty="0"/>
              <a:t> maw? Amah </a:t>
            </a:r>
            <a:r>
              <a:rPr lang="en-US" sz="3900" dirty="0" err="1"/>
              <a:t>ta</a:t>
            </a:r>
            <a:r>
              <a:rPr lang="en-US" sz="3900" dirty="0"/>
              <a:t> </a:t>
            </a:r>
            <a:r>
              <a:rPr lang="en-US" sz="3900" dirty="0" err="1"/>
              <a:t>lawng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si</a:t>
            </a:r>
            <a:r>
              <a:rPr lang="en-US" sz="3900" dirty="0"/>
              <a:t> maw? </a:t>
            </a:r>
            <a:r>
              <a:rPr lang="en-US" sz="3900" dirty="0" err="1"/>
              <a:t>Zumhnak</a:t>
            </a:r>
            <a:r>
              <a:rPr lang="en-US" sz="3900" dirty="0"/>
              <a:t> cu </a:t>
            </a:r>
            <a:r>
              <a:rPr lang="en-US" sz="3900" dirty="0" err="1"/>
              <a:t>rian</a:t>
            </a:r>
            <a:r>
              <a:rPr lang="en-US" sz="3900" dirty="0"/>
              <a:t> ah </a:t>
            </a:r>
            <a:r>
              <a:rPr lang="en-US" sz="3900" dirty="0" err="1"/>
              <a:t>lang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1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Kal</a:t>
            </a:r>
            <a:r>
              <a:rPr lang="en-US" sz="3900" dirty="0"/>
              <a:t> law </a:t>
            </a:r>
            <a:r>
              <a:rPr lang="en-US" sz="3900" dirty="0" err="1"/>
              <a:t>tuan</a:t>
            </a:r>
            <a:r>
              <a:rPr lang="en-US" sz="3900" dirty="0"/>
              <a:t> (</a:t>
            </a:r>
            <a:r>
              <a:rPr lang="en-US" sz="3900" dirty="0" err="1"/>
              <a:t>kal</a:t>
            </a:r>
            <a:r>
              <a:rPr lang="en-US" sz="3900" dirty="0"/>
              <a:t> law </a:t>
            </a:r>
            <a:r>
              <a:rPr lang="en-US" sz="3900" dirty="0" err="1"/>
              <a:t>tuan</a:t>
            </a:r>
            <a:r>
              <a:rPr lang="en-US" sz="3900" dirty="0"/>
              <a:t>) </a:t>
            </a:r>
            <a:r>
              <a:rPr lang="en-US" sz="3900" dirty="0" err="1"/>
              <a:t>hramthawk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 hen, (</a:t>
            </a:r>
            <a:r>
              <a:rPr lang="en-US" sz="3900" dirty="0" err="1"/>
              <a:t>hramthawk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 hen) </a:t>
            </a:r>
            <a:r>
              <a:rPr lang="en-US" sz="3900" dirty="0" err="1"/>
              <a:t>Kal</a:t>
            </a:r>
            <a:r>
              <a:rPr lang="en-US" sz="3900" dirty="0"/>
              <a:t> law </a:t>
            </a:r>
            <a:r>
              <a:rPr lang="en-US" sz="3900" dirty="0" err="1"/>
              <a:t>kawl</a:t>
            </a:r>
            <a:r>
              <a:rPr lang="en-US" sz="3900" dirty="0"/>
              <a:t>, (</a:t>
            </a:r>
            <a:r>
              <a:rPr lang="en-US" sz="3900" dirty="0" err="1"/>
              <a:t>kal</a:t>
            </a:r>
            <a:r>
              <a:rPr lang="en-US" sz="3900" dirty="0"/>
              <a:t> law </a:t>
            </a:r>
            <a:r>
              <a:rPr lang="en-US" sz="3900" dirty="0" err="1"/>
              <a:t>kal</a:t>
            </a:r>
            <a:r>
              <a:rPr lang="en-US" sz="3900" dirty="0"/>
              <a:t>) a </a:t>
            </a:r>
            <a:r>
              <a:rPr lang="en-US" sz="3900" dirty="0" err="1"/>
              <a:t>tlaumi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, (a </a:t>
            </a:r>
            <a:r>
              <a:rPr lang="en-US" sz="3900" dirty="0" err="1"/>
              <a:t>tlawm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) </a:t>
            </a:r>
            <a:r>
              <a:rPr lang="en-US" sz="3900" dirty="0" err="1"/>
              <a:t>Sual</a:t>
            </a:r>
            <a:r>
              <a:rPr lang="en-US" sz="3900" dirty="0"/>
              <a:t> </a:t>
            </a:r>
            <a:r>
              <a:rPr lang="en-US" sz="3900" dirty="0" err="1"/>
              <a:t>muih</a:t>
            </a:r>
            <a:r>
              <a:rPr lang="en-US" sz="3900" dirty="0"/>
              <a:t> </a:t>
            </a:r>
            <a:r>
              <a:rPr lang="en-US" sz="3900" dirty="0" err="1"/>
              <a:t>si-fahnak</a:t>
            </a:r>
            <a:r>
              <a:rPr lang="en-US" sz="3900" dirty="0"/>
              <a:t> </a:t>
            </a:r>
            <a:r>
              <a:rPr lang="en-US" sz="3900" dirty="0" err="1"/>
              <a:t>chungin</a:t>
            </a:r>
            <a:r>
              <a:rPr lang="en-US" sz="3900" dirty="0"/>
              <a:t>, </a:t>
            </a:r>
            <a:r>
              <a:rPr lang="en-US" sz="3900" dirty="0" err="1"/>
              <a:t>Rawldanghnak</a:t>
            </a:r>
            <a:r>
              <a:rPr lang="en-US" sz="3900" dirty="0"/>
              <a:t> ah </a:t>
            </a:r>
            <a:r>
              <a:rPr lang="en-US" sz="3900" dirty="0" err="1"/>
              <a:t>hun</a:t>
            </a:r>
            <a:r>
              <a:rPr lang="en-US" sz="3900" dirty="0"/>
              <a:t> </a:t>
            </a:r>
            <a:r>
              <a:rPr lang="en-US" sz="3900" dirty="0" err="1"/>
              <a:t>hruai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1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Kan put </a:t>
            </a:r>
            <a:r>
              <a:rPr lang="en-US" sz="3900" dirty="0" err="1"/>
              <a:t>hnga</a:t>
            </a:r>
            <a:r>
              <a:rPr lang="en-US" sz="3900" dirty="0"/>
              <a:t> </a:t>
            </a:r>
            <a:r>
              <a:rPr lang="en-US" sz="3900" dirty="0" err="1"/>
              <a:t>vai-lamtah</a:t>
            </a:r>
            <a:r>
              <a:rPr lang="en-US" sz="3900" dirty="0"/>
              <a:t> cu, Sui </a:t>
            </a:r>
            <a:r>
              <a:rPr lang="en-US" sz="3900" dirty="0" err="1"/>
              <a:t>luchin</a:t>
            </a:r>
            <a:r>
              <a:rPr lang="en-US" sz="3900" dirty="0"/>
              <a:t> </a:t>
            </a:r>
            <a:r>
              <a:rPr lang="en-US" sz="3900" dirty="0" err="1"/>
              <a:t>ruahchan</a:t>
            </a:r>
            <a:r>
              <a:rPr lang="en-US" sz="3900" dirty="0"/>
              <a:t> </a:t>
            </a:r>
            <a:r>
              <a:rPr lang="en-US" sz="3900" dirty="0" err="1"/>
              <a:t>ahcun</a:t>
            </a:r>
            <a:r>
              <a:rPr lang="en-US" sz="3900" dirty="0"/>
              <a:t>; </a:t>
            </a:r>
            <a:r>
              <a:rPr lang="en-US" sz="3900" dirty="0" err="1"/>
              <a:t>Teima</a:t>
            </a:r>
            <a:r>
              <a:rPr lang="en-US" sz="3900" dirty="0"/>
              <a:t> </a:t>
            </a:r>
            <a:r>
              <a:rPr lang="en-US" sz="3900" dirty="0" err="1"/>
              <a:t>tein</a:t>
            </a:r>
            <a:r>
              <a:rPr lang="en-US" sz="3900" dirty="0"/>
              <a:t> </a:t>
            </a:r>
            <a:r>
              <a:rPr lang="en-US" sz="3900" dirty="0" err="1"/>
              <a:t>tuan</a:t>
            </a:r>
            <a:r>
              <a:rPr lang="en-US" sz="3900" dirty="0"/>
              <a:t> </a:t>
            </a:r>
            <a:r>
              <a:rPr lang="en-US" sz="3900" dirty="0" err="1"/>
              <a:t>cio</a:t>
            </a:r>
            <a:r>
              <a:rPr lang="en-US" sz="3900" dirty="0"/>
              <a:t> u, </a:t>
            </a:r>
            <a:r>
              <a:rPr lang="en-US" sz="3900" dirty="0" err="1"/>
              <a:t>Caan</a:t>
            </a:r>
            <a:r>
              <a:rPr lang="en-US" sz="3900" dirty="0"/>
              <a:t> a </a:t>
            </a:r>
            <a:r>
              <a:rPr lang="en-US" sz="3900" dirty="0" err="1"/>
              <a:t>tawi</a:t>
            </a:r>
            <a:r>
              <a:rPr lang="en-US" sz="3900" dirty="0"/>
              <a:t> </a:t>
            </a:r>
            <a:r>
              <a:rPr lang="en-US" sz="3900" dirty="0" err="1"/>
              <a:t>ni</a:t>
            </a:r>
            <a:r>
              <a:rPr lang="en-US" sz="3900" dirty="0"/>
              <a:t> a </a:t>
            </a:r>
            <a:r>
              <a:rPr lang="en-US" sz="3900" dirty="0" err="1"/>
              <a:t>tlawm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1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Kal</a:t>
            </a:r>
            <a:r>
              <a:rPr lang="en-US" sz="3900" dirty="0"/>
              <a:t> law </a:t>
            </a:r>
            <a:r>
              <a:rPr lang="en-US" sz="3900" dirty="0" err="1"/>
              <a:t>tuan</a:t>
            </a:r>
            <a:r>
              <a:rPr lang="en-US" sz="3900" dirty="0"/>
              <a:t> (</a:t>
            </a:r>
            <a:r>
              <a:rPr lang="en-US" sz="3900" dirty="0" err="1"/>
              <a:t>kal</a:t>
            </a:r>
            <a:r>
              <a:rPr lang="en-US" sz="3900" dirty="0"/>
              <a:t> law </a:t>
            </a:r>
            <a:r>
              <a:rPr lang="en-US" sz="3900" dirty="0" err="1"/>
              <a:t>tuan</a:t>
            </a:r>
            <a:r>
              <a:rPr lang="en-US" sz="3900" dirty="0"/>
              <a:t>) </a:t>
            </a:r>
            <a:r>
              <a:rPr lang="en-US" sz="3900" dirty="0" err="1"/>
              <a:t>hramthawk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 hen, (</a:t>
            </a:r>
            <a:r>
              <a:rPr lang="en-US" sz="3900" dirty="0" err="1"/>
              <a:t>hramthawk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 hen) </a:t>
            </a:r>
            <a:r>
              <a:rPr lang="en-US" sz="3900" dirty="0" err="1"/>
              <a:t>Kal</a:t>
            </a:r>
            <a:r>
              <a:rPr lang="en-US" sz="3900" dirty="0"/>
              <a:t> law </a:t>
            </a:r>
            <a:r>
              <a:rPr lang="en-US" sz="3900" dirty="0" err="1"/>
              <a:t>kawl</a:t>
            </a:r>
            <a:r>
              <a:rPr lang="en-US" sz="3900" dirty="0"/>
              <a:t>, (</a:t>
            </a:r>
            <a:r>
              <a:rPr lang="en-US" sz="3900" dirty="0" err="1"/>
              <a:t>kal</a:t>
            </a:r>
            <a:r>
              <a:rPr lang="en-US" sz="3900" dirty="0"/>
              <a:t> law </a:t>
            </a:r>
            <a:r>
              <a:rPr lang="en-US" sz="3900" dirty="0" err="1"/>
              <a:t>kal</a:t>
            </a:r>
            <a:r>
              <a:rPr lang="en-US" sz="3900" dirty="0"/>
              <a:t>) a </a:t>
            </a:r>
            <a:r>
              <a:rPr lang="en-US" sz="3900" dirty="0" err="1"/>
              <a:t>tlaumi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, (a </a:t>
            </a:r>
            <a:r>
              <a:rPr lang="en-US" sz="3900" dirty="0" err="1"/>
              <a:t>tlawm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) </a:t>
            </a:r>
            <a:r>
              <a:rPr lang="en-US" sz="3900" dirty="0" err="1"/>
              <a:t>Sual</a:t>
            </a:r>
            <a:r>
              <a:rPr lang="en-US" sz="3900" dirty="0"/>
              <a:t> </a:t>
            </a:r>
            <a:r>
              <a:rPr lang="en-US" sz="3900" dirty="0" err="1"/>
              <a:t>muih</a:t>
            </a:r>
            <a:r>
              <a:rPr lang="en-US" sz="3900" dirty="0"/>
              <a:t> </a:t>
            </a:r>
            <a:r>
              <a:rPr lang="en-US" sz="3900" dirty="0" err="1"/>
              <a:t>si-fahnak</a:t>
            </a:r>
            <a:r>
              <a:rPr lang="en-US" sz="3900" dirty="0"/>
              <a:t> </a:t>
            </a:r>
            <a:r>
              <a:rPr lang="en-US" sz="3900" dirty="0" err="1"/>
              <a:t>chungin</a:t>
            </a:r>
            <a:r>
              <a:rPr lang="en-US" sz="3900" dirty="0"/>
              <a:t>, </a:t>
            </a:r>
            <a:r>
              <a:rPr lang="en-US" sz="3900" dirty="0" err="1"/>
              <a:t>Rawldanghnak</a:t>
            </a:r>
            <a:r>
              <a:rPr lang="en-US" sz="3900" dirty="0"/>
              <a:t> ah </a:t>
            </a:r>
            <a:r>
              <a:rPr lang="en-US" sz="3900" dirty="0" err="1"/>
              <a:t>hun</a:t>
            </a:r>
            <a:r>
              <a:rPr lang="en-US" sz="3900" dirty="0"/>
              <a:t> </a:t>
            </a:r>
            <a:r>
              <a:rPr lang="en-US" sz="3900" dirty="0" err="1"/>
              <a:t>hruai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1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31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388. BAWIPA KHA ZUL KO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Db</a:t>
            </a:r>
          </a:p>
        </p:txBody>
      </p:sp>
    </p:spTree>
  </p:cSld>
  <p:clrMapOvr>
    <a:masterClrMapping/>
  </p:clrMapOvr>
</p:sld>
</file>

<file path=ppt/slides/slide31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Zei</a:t>
            </a:r>
            <a:r>
              <a:rPr lang="en-US" sz="3900" dirty="0"/>
              <a:t> </a:t>
            </a:r>
            <a:r>
              <a:rPr lang="en-US" sz="3900" dirty="0" err="1"/>
              <a:t>thil</a:t>
            </a:r>
            <a:r>
              <a:rPr lang="en-US" sz="3900" dirty="0"/>
              <a:t> </a:t>
            </a:r>
            <a:r>
              <a:rPr lang="en-US" sz="3900" dirty="0" err="1"/>
              <a:t>paoh</a:t>
            </a:r>
            <a:r>
              <a:rPr lang="en-US" sz="3900" dirty="0"/>
              <a:t> </a:t>
            </a:r>
            <a:r>
              <a:rPr lang="en-US" sz="3900" dirty="0" err="1"/>
              <a:t>tlung</a:t>
            </a:r>
            <a:r>
              <a:rPr lang="en-US" sz="3900" dirty="0"/>
              <a:t> </a:t>
            </a:r>
            <a:r>
              <a:rPr lang="en-US" sz="3900" dirty="0" err="1"/>
              <a:t>hmanhseh</a:t>
            </a:r>
            <a:r>
              <a:rPr lang="en-US" sz="3900" dirty="0"/>
              <a:t>,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zul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Lam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mui</a:t>
            </a:r>
            <a:r>
              <a:rPr lang="en-US" sz="3900" dirty="0"/>
              <a:t> </a:t>
            </a:r>
            <a:r>
              <a:rPr lang="en-US" sz="3900" dirty="0" err="1"/>
              <a:t>hmanhsehlaw</a:t>
            </a:r>
            <a:r>
              <a:rPr lang="en-US" sz="3900" dirty="0"/>
              <a:t>, </a:t>
            </a:r>
            <a:r>
              <a:rPr lang="en-US" sz="3900" dirty="0" err="1"/>
              <a:t>Hruaitu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zul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</a:t>
            </a:r>
            <a:r>
              <a:rPr lang="en-US" sz="3900" dirty="0" err="1"/>
              <a:t>Ral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an in </a:t>
            </a:r>
            <a:r>
              <a:rPr lang="en-US" sz="3900" dirty="0" err="1"/>
              <a:t>lem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, </a:t>
            </a:r>
            <a:r>
              <a:rPr lang="en-US" sz="3900" dirty="0" err="1"/>
              <a:t>Tih</a:t>
            </a:r>
            <a:r>
              <a:rPr lang="en-US" sz="3900" dirty="0"/>
              <a:t> </a:t>
            </a:r>
            <a:r>
              <a:rPr lang="en-US" sz="3900" dirty="0" err="1"/>
              <a:t>awk</a:t>
            </a:r>
            <a:r>
              <a:rPr lang="en-US" sz="3900" dirty="0"/>
              <a:t> </a:t>
            </a:r>
            <a:r>
              <a:rPr lang="en-US" sz="3900" dirty="0" err="1"/>
              <a:t>nai</a:t>
            </a:r>
            <a:r>
              <a:rPr lang="en-US" sz="3900" dirty="0"/>
              <a:t> </a:t>
            </a:r>
            <a:r>
              <a:rPr lang="en-US" sz="3900" dirty="0" err="1"/>
              <a:t>hmanhseh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sin </a:t>
            </a:r>
            <a:r>
              <a:rPr lang="en-US" sz="3900" dirty="0" err="1"/>
              <a:t>kal</a:t>
            </a:r>
            <a:r>
              <a:rPr lang="en-US" sz="3900" dirty="0"/>
              <a:t> </a:t>
            </a:r>
            <a:r>
              <a:rPr lang="en-US" sz="3900" dirty="0" err="1"/>
              <a:t>ahcun</a:t>
            </a:r>
            <a:r>
              <a:rPr lang="en-US" sz="3900" dirty="0"/>
              <a:t> </a:t>
            </a:r>
            <a:r>
              <a:rPr lang="en-US" sz="3900" dirty="0" err="1"/>
              <a:t>tih</a:t>
            </a:r>
            <a:r>
              <a:rPr lang="en-US" sz="3900" dirty="0"/>
              <a:t> </a:t>
            </a:r>
            <a:r>
              <a:rPr lang="en-US" sz="3900" dirty="0" err="1"/>
              <a:t>awk</a:t>
            </a:r>
            <a:r>
              <a:rPr lang="en-US" sz="3900" dirty="0"/>
              <a:t> a um lo,</a:t>
            </a:r>
          </a:p>
        </p:txBody>
      </p:sp>
    </p:spTree>
  </p:cSld>
  <p:clrMapOvr>
    <a:masterClrMapping/>
  </p:clrMapOvr>
</p:sld>
</file>

<file path=ppt/slides/slide31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Raltha</a:t>
            </a:r>
            <a:r>
              <a:rPr lang="en-US" sz="3900" dirty="0"/>
              <a:t> in (</a:t>
            </a:r>
            <a:r>
              <a:rPr lang="en-US" sz="3900" dirty="0" err="1"/>
              <a:t>Ral</a:t>
            </a:r>
            <a:r>
              <a:rPr lang="en-US" sz="3900" dirty="0"/>
              <a:t> </a:t>
            </a:r>
            <a:r>
              <a:rPr lang="en-US" sz="3900" dirty="0" err="1"/>
              <a:t>tha</a:t>
            </a:r>
            <a:r>
              <a:rPr lang="en-US" sz="3900" dirty="0"/>
              <a:t> in, </a:t>
            </a:r>
            <a:r>
              <a:rPr lang="en-US" sz="3900" dirty="0" err="1"/>
              <a:t>hmailei</a:t>
            </a:r>
            <a:r>
              <a:rPr lang="en-US" sz="3900" dirty="0"/>
              <a:t> ah </a:t>
            </a:r>
            <a:r>
              <a:rPr lang="en-US" sz="3900" dirty="0" err="1"/>
              <a:t>kal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), </a:t>
            </a:r>
            <a:r>
              <a:rPr lang="en-US" sz="3900" dirty="0" err="1"/>
              <a:t>hmailei</a:t>
            </a:r>
            <a:r>
              <a:rPr lang="en-US" sz="3900" dirty="0"/>
              <a:t> ah </a:t>
            </a:r>
            <a:r>
              <a:rPr lang="en-US" sz="3900" dirty="0" err="1"/>
              <a:t>kal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Na </a:t>
            </a:r>
            <a:r>
              <a:rPr lang="en-US" sz="3900" dirty="0" err="1"/>
              <a:t>thazang</a:t>
            </a:r>
            <a:r>
              <a:rPr lang="en-US" sz="3900" dirty="0"/>
              <a:t> (Na </a:t>
            </a:r>
            <a:r>
              <a:rPr lang="en-US" sz="3900" dirty="0" err="1"/>
              <a:t>thazang</a:t>
            </a:r>
            <a:r>
              <a:rPr lang="en-US" sz="3900" dirty="0"/>
              <a:t> </a:t>
            </a:r>
            <a:r>
              <a:rPr lang="en-US" sz="3900" dirty="0" err="1"/>
              <a:t>thar</a:t>
            </a:r>
            <a:r>
              <a:rPr lang="en-US" sz="3900" dirty="0"/>
              <a:t> chin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; chin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), </a:t>
            </a:r>
            <a:r>
              <a:rPr lang="en-US" sz="3900" dirty="0" err="1"/>
              <a:t>thar</a:t>
            </a:r>
            <a:r>
              <a:rPr lang="en-US" sz="3900" dirty="0"/>
              <a:t> chin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, </a:t>
            </a:r>
            <a:r>
              <a:rPr lang="en-US" sz="3900" dirty="0" err="1"/>
              <a:t>Nifa</a:t>
            </a:r>
            <a:r>
              <a:rPr lang="en-US" sz="3900" dirty="0"/>
              <a:t> in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Khamhtu</a:t>
            </a:r>
            <a:r>
              <a:rPr lang="en-US" sz="3900" dirty="0"/>
              <a:t> </a:t>
            </a:r>
            <a:r>
              <a:rPr lang="en-US" sz="3900" dirty="0" err="1"/>
              <a:t>zul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Amah </a:t>
            </a:r>
            <a:r>
              <a:rPr lang="en-US" sz="3900" dirty="0" err="1"/>
              <a:t>nih</a:t>
            </a:r>
            <a:r>
              <a:rPr lang="en-US" sz="3900" dirty="0"/>
              <a:t> a </a:t>
            </a:r>
            <a:r>
              <a:rPr lang="en-US" sz="3900" dirty="0" err="1"/>
              <a:t>dongh</a:t>
            </a:r>
            <a:r>
              <a:rPr lang="en-US" sz="3900" dirty="0"/>
              <a:t> </a:t>
            </a:r>
            <a:r>
              <a:rPr lang="en-US" sz="3900" dirty="0" err="1"/>
              <a:t>tiang</a:t>
            </a:r>
            <a:r>
              <a:rPr lang="en-US" sz="3900" dirty="0"/>
              <a:t> an </a:t>
            </a:r>
            <a:r>
              <a:rPr lang="en-US" sz="3900" dirty="0" err="1"/>
              <a:t>hruai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1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Khuazei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kal</a:t>
            </a:r>
            <a:r>
              <a:rPr lang="en-US" sz="3900" dirty="0"/>
              <a:t> </a:t>
            </a:r>
            <a:r>
              <a:rPr lang="en-US" sz="3900" dirty="0" err="1"/>
              <a:t>hmanh</a:t>
            </a:r>
            <a:r>
              <a:rPr lang="en-US" sz="3900" dirty="0"/>
              <a:t> ah,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zul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</a:t>
            </a:r>
            <a:r>
              <a:rPr lang="en-US" sz="3900" dirty="0" err="1"/>
              <a:t>Muihnak</a:t>
            </a:r>
            <a:r>
              <a:rPr lang="en-US" sz="3900" dirty="0"/>
              <a:t> le </a:t>
            </a:r>
            <a:r>
              <a:rPr lang="en-US" sz="3900" dirty="0" err="1"/>
              <a:t>harnak</a:t>
            </a:r>
            <a:r>
              <a:rPr lang="en-US" sz="3900" dirty="0"/>
              <a:t> ah, Lam an </a:t>
            </a:r>
            <a:r>
              <a:rPr lang="en-US" sz="3900" dirty="0" err="1"/>
              <a:t>hmuhsak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Amah </a:t>
            </a:r>
            <a:r>
              <a:rPr lang="en-US" sz="3900" dirty="0" err="1"/>
              <a:t>ceunak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lam a </a:t>
            </a:r>
            <a:r>
              <a:rPr lang="en-US" sz="3900" dirty="0" err="1"/>
              <a:t>ceuter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Thetse</a:t>
            </a:r>
            <a:r>
              <a:rPr lang="en-US" sz="3900" dirty="0"/>
              <a:t> ram </a:t>
            </a:r>
            <a:r>
              <a:rPr lang="en-US" sz="3900" dirty="0" err="1"/>
              <a:t>vialte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</a:t>
            </a:r>
            <a:r>
              <a:rPr lang="en-US" sz="3900" dirty="0" err="1"/>
              <a:t>parter</a:t>
            </a:r>
            <a:r>
              <a:rPr lang="en-US" sz="3900" dirty="0"/>
              <a:t> </a:t>
            </a:r>
            <a:r>
              <a:rPr lang="en-US" sz="3900" dirty="0" err="1"/>
              <a:t>dih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endParaRPr lang="en-US" sz="3900" dirty="0"/>
          </a:p>
        </p:txBody>
      </p:sp>
    </p:spTree>
  </p:cSld>
  <p:clrMapOvr>
    <a:masterClrMapping/>
  </p:clrMapOvr>
</p:sld>
</file>

<file path=ppt/slides/slide31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Raltha</a:t>
            </a:r>
            <a:r>
              <a:rPr lang="en-US" sz="3900" dirty="0"/>
              <a:t> in (</a:t>
            </a:r>
            <a:r>
              <a:rPr lang="en-US" sz="3900" dirty="0" err="1"/>
              <a:t>Ral</a:t>
            </a:r>
            <a:r>
              <a:rPr lang="en-US" sz="3900" dirty="0"/>
              <a:t> </a:t>
            </a:r>
            <a:r>
              <a:rPr lang="en-US" sz="3900" dirty="0" err="1"/>
              <a:t>tha</a:t>
            </a:r>
            <a:r>
              <a:rPr lang="en-US" sz="3900" dirty="0"/>
              <a:t> in, </a:t>
            </a:r>
            <a:r>
              <a:rPr lang="en-US" sz="3900" dirty="0" err="1"/>
              <a:t>hmailei</a:t>
            </a:r>
            <a:r>
              <a:rPr lang="en-US" sz="3900" dirty="0"/>
              <a:t> ah </a:t>
            </a:r>
            <a:r>
              <a:rPr lang="en-US" sz="3900" dirty="0" err="1"/>
              <a:t>kal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), </a:t>
            </a:r>
            <a:r>
              <a:rPr lang="en-US" sz="3900" dirty="0" err="1"/>
              <a:t>hmailei</a:t>
            </a:r>
            <a:r>
              <a:rPr lang="en-US" sz="3900" dirty="0"/>
              <a:t> ah </a:t>
            </a:r>
            <a:r>
              <a:rPr lang="en-US" sz="3900" dirty="0" err="1"/>
              <a:t>kal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Na </a:t>
            </a:r>
            <a:r>
              <a:rPr lang="en-US" sz="3900" dirty="0" err="1"/>
              <a:t>thazang</a:t>
            </a:r>
            <a:r>
              <a:rPr lang="en-US" sz="3900" dirty="0"/>
              <a:t> (Na </a:t>
            </a:r>
            <a:r>
              <a:rPr lang="en-US" sz="3900" dirty="0" err="1"/>
              <a:t>thazang</a:t>
            </a:r>
            <a:r>
              <a:rPr lang="en-US" sz="3900" dirty="0"/>
              <a:t> </a:t>
            </a:r>
            <a:r>
              <a:rPr lang="en-US" sz="3900" dirty="0" err="1"/>
              <a:t>thar</a:t>
            </a:r>
            <a:r>
              <a:rPr lang="en-US" sz="3900" dirty="0"/>
              <a:t> chin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; chin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), </a:t>
            </a:r>
            <a:r>
              <a:rPr lang="en-US" sz="3900" dirty="0" err="1"/>
              <a:t>thar</a:t>
            </a:r>
            <a:r>
              <a:rPr lang="en-US" sz="3900" dirty="0"/>
              <a:t> chin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, </a:t>
            </a:r>
            <a:r>
              <a:rPr lang="en-US" sz="3900" dirty="0" err="1"/>
              <a:t>Nifa</a:t>
            </a:r>
            <a:r>
              <a:rPr lang="en-US" sz="3900" dirty="0"/>
              <a:t> in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Khamhtu</a:t>
            </a:r>
            <a:r>
              <a:rPr lang="en-US" sz="3900" dirty="0"/>
              <a:t> </a:t>
            </a:r>
            <a:r>
              <a:rPr lang="en-US" sz="3900" dirty="0" err="1"/>
              <a:t>zul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Amah </a:t>
            </a:r>
            <a:r>
              <a:rPr lang="en-US" sz="3900" dirty="0" err="1"/>
              <a:t>nih</a:t>
            </a:r>
            <a:r>
              <a:rPr lang="en-US" sz="3900" dirty="0"/>
              <a:t> a </a:t>
            </a:r>
            <a:r>
              <a:rPr lang="en-US" sz="3900" dirty="0" err="1"/>
              <a:t>dongh</a:t>
            </a:r>
            <a:r>
              <a:rPr lang="en-US" sz="3900" dirty="0"/>
              <a:t> </a:t>
            </a:r>
            <a:r>
              <a:rPr lang="en-US" sz="3900" dirty="0" err="1"/>
              <a:t>tiang</a:t>
            </a:r>
            <a:r>
              <a:rPr lang="en-US" sz="3900" dirty="0"/>
              <a:t> an </a:t>
            </a:r>
            <a:r>
              <a:rPr lang="en-US" sz="3900" dirty="0" err="1"/>
              <a:t>hruai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1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Lam ah </a:t>
            </a:r>
            <a:r>
              <a:rPr lang="en-US" sz="3900" dirty="0" err="1"/>
              <a:t>i</a:t>
            </a:r>
            <a:r>
              <a:rPr lang="en-US" sz="3900" dirty="0"/>
              <a:t> din loin,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zul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An </a:t>
            </a:r>
            <a:r>
              <a:rPr lang="en-US" sz="3900" dirty="0" err="1"/>
              <a:t>fialmi</a:t>
            </a:r>
            <a:r>
              <a:rPr lang="en-US" sz="3900" dirty="0"/>
              <a:t> </a:t>
            </a:r>
            <a:r>
              <a:rPr lang="en-US" sz="3900" dirty="0" err="1"/>
              <a:t>nawl</a:t>
            </a:r>
            <a:r>
              <a:rPr lang="en-US" sz="3900" dirty="0"/>
              <a:t> </a:t>
            </a:r>
            <a:r>
              <a:rPr lang="en-US" sz="3900" dirty="0" err="1"/>
              <a:t>paoh</a:t>
            </a:r>
            <a:r>
              <a:rPr lang="en-US" sz="3900" dirty="0"/>
              <a:t> cu, </a:t>
            </a:r>
            <a:r>
              <a:rPr lang="en-US" sz="3900" dirty="0" err="1"/>
              <a:t>Khualrang</a:t>
            </a:r>
            <a:r>
              <a:rPr lang="en-US" sz="3900" dirty="0"/>
              <a:t> in </a:t>
            </a:r>
            <a:r>
              <a:rPr lang="en-US" sz="3900" dirty="0" err="1"/>
              <a:t>tuah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An </a:t>
            </a:r>
            <a:r>
              <a:rPr lang="en-US" sz="3900" dirty="0" err="1"/>
              <a:t>fial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 </a:t>
            </a:r>
            <a:r>
              <a:rPr lang="en-US" sz="3900" dirty="0" err="1"/>
              <a:t>tho</a:t>
            </a:r>
            <a:r>
              <a:rPr lang="en-US" sz="3900" dirty="0"/>
              <a:t> law, </a:t>
            </a:r>
            <a:r>
              <a:rPr lang="en-US" sz="3900" dirty="0" err="1"/>
              <a:t>hmai</a:t>
            </a:r>
            <a:r>
              <a:rPr lang="en-US" sz="3900" dirty="0"/>
              <a:t> </a:t>
            </a:r>
            <a:r>
              <a:rPr lang="en-US" sz="3900" dirty="0" err="1"/>
              <a:t>leiah</a:t>
            </a:r>
            <a:r>
              <a:rPr lang="en-US" sz="3900" dirty="0"/>
              <a:t> </a:t>
            </a:r>
            <a:r>
              <a:rPr lang="en-US" sz="3900" dirty="0" err="1"/>
              <a:t>kal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he </a:t>
            </a:r>
            <a:r>
              <a:rPr lang="en-US" sz="3900" dirty="0" err="1"/>
              <a:t>kal</a:t>
            </a:r>
            <a:r>
              <a:rPr lang="en-US" sz="3900" dirty="0"/>
              <a:t> </a:t>
            </a:r>
            <a:r>
              <a:rPr lang="en-US" sz="3900" dirty="0" err="1"/>
              <a:t>ahcun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tlau</a:t>
            </a:r>
            <a:r>
              <a:rPr lang="en-US" sz="3900" dirty="0"/>
              <a:t> </a:t>
            </a:r>
            <a:r>
              <a:rPr lang="en-US" sz="3900" dirty="0" err="1"/>
              <a:t>kho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lo,</a:t>
            </a:r>
          </a:p>
        </p:txBody>
      </p:sp>
    </p:spTree>
  </p:cSld>
  <p:clrMapOvr>
    <a:masterClrMapping/>
  </p:clrMapOvr>
</p:sld>
</file>

<file path=ppt/slides/slide31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Raltha</a:t>
            </a:r>
            <a:r>
              <a:rPr lang="en-US" sz="3900" dirty="0"/>
              <a:t> in (</a:t>
            </a:r>
            <a:r>
              <a:rPr lang="en-US" sz="3900" dirty="0" err="1"/>
              <a:t>Ral</a:t>
            </a:r>
            <a:r>
              <a:rPr lang="en-US" sz="3900" dirty="0"/>
              <a:t> </a:t>
            </a:r>
            <a:r>
              <a:rPr lang="en-US" sz="3900" dirty="0" err="1"/>
              <a:t>tha</a:t>
            </a:r>
            <a:r>
              <a:rPr lang="en-US" sz="3900" dirty="0"/>
              <a:t> in, </a:t>
            </a:r>
            <a:r>
              <a:rPr lang="en-US" sz="3900" dirty="0" err="1"/>
              <a:t>hmailei</a:t>
            </a:r>
            <a:r>
              <a:rPr lang="en-US" sz="3900" dirty="0"/>
              <a:t> ah </a:t>
            </a:r>
            <a:r>
              <a:rPr lang="en-US" sz="3900" dirty="0" err="1"/>
              <a:t>kal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), </a:t>
            </a:r>
            <a:r>
              <a:rPr lang="en-US" sz="3900" dirty="0" err="1"/>
              <a:t>hmailei</a:t>
            </a:r>
            <a:r>
              <a:rPr lang="en-US" sz="3900" dirty="0"/>
              <a:t> ah </a:t>
            </a:r>
            <a:r>
              <a:rPr lang="en-US" sz="3900" dirty="0" err="1"/>
              <a:t>kal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Na </a:t>
            </a:r>
            <a:r>
              <a:rPr lang="en-US" sz="3900" dirty="0" err="1"/>
              <a:t>thazang</a:t>
            </a:r>
            <a:r>
              <a:rPr lang="en-US" sz="3900" dirty="0"/>
              <a:t> (Na </a:t>
            </a:r>
            <a:r>
              <a:rPr lang="en-US" sz="3900" dirty="0" err="1"/>
              <a:t>thazang</a:t>
            </a:r>
            <a:r>
              <a:rPr lang="en-US" sz="3900" dirty="0"/>
              <a:t> </a:t>
            </a:r>
            <a:r>
              <a:rPr lang="en-US" sz="3900" dirty="0" err="1"/>
              <a:t>thar</a:t>
            </a:r>
            <a:r>
              <a:rPr lang="en-US" sz="3900" dirty="0"/>
              <a:t> chin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; chin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), </a:t>
            </a:r>
            <a:r>
              <a:rPr lang="en-US" sz="3900" dirty="0" err="1"/>
              <a:t>thar</a:t>
            </a:r>
            <a:r>
              <a:rPr lang="en-US" sz="3900" dirty="0"/>
              <a:t> chin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, </a:t>
            </a:r>
            <a:r>
              <a:rPr lang="en-US" sz="3900" dirty="0" err="1"/>
              <a:t>Nifa</a:t>
            </a:r>
            <a:r>
              <a:rPr lang="en-US" sz="3900" dirty="0"/>
              <a:t> in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Khamhtu</a:t>
            </a:r>
            <a:r>
              <a:rPr lang="en-US" sz="3900" dirty="0"/>
              <a:t> </a:t>
            </a:r>
            <a:r>
              <a:rPr lang="en-US" sz="3900" dirty="0" err="1"/>
              <a:t>zul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Amah </a:t>
            </a:r>
            <a:r>
              <a:rPr lang="en-US" sz="3900" dirty="0" err="1"/>
              <a:t>nih</a:t>
            </a:r>
            <a:r>
              <a:rPr lang="en-US" sz="3900" dirty="0"/>
              <a:t> a </a:t>
            </a:r>
            <a:r>
              <a:rPr lang="en-US" sz="3900" dirty="0" err="1"/>
              <a:t>dongh</a:t>
            </a:r>
            <a:r>
              <a:rPr lang="en-US" sz="3900" dirty="0"/>
              <a:t> </a:t>
            </a:r>
            <a:r>
              <a:rPr lang="en-US" sz="3900" dirty="0" err="1"/>
              <a:t>tiang</a:t>
            </a:r>
            <a:r>
              <a:rPr lang="en-US" sz="3900" dirty="0"/>
              <a:t> an </a:t>
            </a:r>
            <a:r>
              <a:rPr lang="en-US" sz="3900" dirty="0" err="1"/>
              <a:t>hruai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1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31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fi-FI" sz="3900" dirty="0"/>
              <a:t>389. SEINO KAN SI LIOAH</a:t>
            </a:r>
          </a:p>
          <a:p>
            <a:endParaRPr lang="fi-FI" sz="3900" dirty="0"/>
          </a:p>
          <a:p>
            <a:r>
              <a:rPr lang="fi-FI" sz="3900" dirty="0"/>
              <a:t>Doh is Eb</a:t>
            </a:r>
            <a:endParaRPr lang="en-US" sz="3900" dirty="0"/>
          </a:p>
        </p:txBody>
      </p:sp>
    </p:spTree>
  </p:cSld>
  <p:clrMapOvr>
    <a:masterClrMapping/>
  </p:clrMapOvr>
</p:sld>
</file>

<file path=ppt/slides/slide31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Seino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lioah</a:t>
            </a:r>
            <a:r>
              <a:rPr lang="en-US" sz="3900" dirty="0"/>
              <a:t>, Kan </a:t>
            </a:r>
            <a:r>
              <a:rPr lang="en-US" sz="3900" dirty="0" err="1"/>
              <a:t>thazang</a:t>
            </a:r>
            <a:r>
              <a:rPr lang="en-US" sz="3900" dirty="0"/>
              <a:t> tam </a:t>
            </a:r>
            <a:r>
              <a:rPr lang="en-US" sz="3900" dirty="0" err="1"/>
              <a:t>lioah</a:t>
            </a:r>
            <a:r>
              <a:rPr lang="en-US" sz="3900" dirty="0"/>
              <a:t>, Nang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nunnak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Bawipa</a:t>
            </a:r>
            <a:r>
              <a:rPr lang="en-US" sz="3900" dirty="0"/>
              <a:t> cu, Kan </a:t>
            </a:r>
            <a:r>
              <a:rPr lang="en-US" sz="3900" dirty="0" err="1"/>
              <a:t>lungthin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in </a:t>
            </a:r>
            <a:r>
              <a:rPr lang="en-US" sz="3900" dirty="0" err="1"/>
              <a:t>pek</a:t>
            </a:r>
            <a:r>
              <a:rPr lang="en-US" sz="3900" dirty="0"/>
              <a:t>, Kan </a:t>
            </a:r>
            <a:r>
              <a:rPr lang="en-US" sz="3900" dirty="0" err="1"/>
              <a:t>laksawng</a:t>
            </a:r>
            <a:r>
              <a:rPr lang="en-US" sz="3900" dirty="0"/>
              <a:t> </a:t>
            </a:r>
            <a:r>
              <a:rPr lang="en-US" sz="3900" dirty="0" err="1"/>
              <a:t>cohlang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Na duh bang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siter</a:t>
            </a:r>
            <a:r>
              <a:rPr lang="en-US" sz="3900" dirty="0"/>
              <a:t>, Kan Pa </a:t>
            </a:r>
            <a:r>
              <a:rPr lang="en-US" sz="3900" dirty="0" err="1"/>
              <a:t>duhnak</a:t>
            </a:r>
            <a:r>
              <a:rPr lang="en-US" sz="3900" dirty="0"/>
              <a:t> </a:t>
            </a:r>
            <a:r>
              <a:rPr lang="en-US" sz="3900" dirty="0" err="1"/>
              <a:t>tlinter</a:t>
            </a:r>
            <a:r>
              <a:rPr lang="en-US" sz="3900" dirty="0"/>
              <a:t> </a:t>
            </a:r>
            <a:r>
              <a:rPr lang="en-US" sz="3900" dirty="0" err="1"/>
              <a:t>awkah</a:t>
            </a:r>
            <a:r>
              <a:rPr lang="en-US" sz="3900" dirty="0"/>
              <a:t>, Kan </a:t>
            </a:r>
            <a:r>
              <a:rPr lang="en-US" sz="3900" dirty="0" err="1"/>
              <a:t>nunchung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bawm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1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Khoika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um </a:t>
            </a:r>
            <a:r>
              <a:rPr lang="en-US" sz="3900" dirty="0" err="1"/>
              <a:t>hmanh</a:t>
            </a:r>
            <a:r>
              <a:rPr lang="en-US" sz="3900" dirty="0"/>
              <a:t> ah,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duhnak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le, Na </a:t>
            </a:r>
            <a:r>
              <a:rPr lang="en-US" sz="3900" dirty="0" err="1"/>
              <a:t>hmaika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um </a:t>
            </a:r>
            <a:r>
              <a:rPr lang="en-US" sz="3900" dirty="0" err="1"/>
              <a:t>bantukin</a:t>
            </a:r>
            <a:r>
              <a:rPr lang="en-US" sz="3900" dirty="0"/>
              <a:t>, </a:t>
            </a:r>
            <a:r>
              <a:rPr lang="en-US" sz="3900" dirty="0" err="1"/>
              <a:t>Lungthin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ngeihter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Thil</a:t>
            </a:r>
            <a:r>
              <a:rPr lang="en-US" sz="3900" dirty="0"/>
              <a:t> </a:t>
            </a:r>
            <a:r>
              <a:rPr lang="en-US" sz="3900" dirty="0" err="1"/>
              <a:t>ngan</a:t>
            </a:r>
            <a:r>
              <a:rPr lang="en-US" sz="3900" dirty="0"/>
              <a:t> </a:t>
            </a:r>
            <a:r>
              <a:rPr lang="en-US" sz="3900" dirty="0" err="1"/>
              <a:t>thim</a:t>
            </a:r>
            <a:r>
              <a:rPr lang="en-US" sz="3900" dirty="0"/>
              <a:t> </a:t>
            </a:r>
            <a:r>
              <a:rPr lang="en-US" sz="3900" dirty="0" err="1"/>
              <a:t>theng</a:t>
            </a:r>
            <a:r>
              <a:rPr lang="en-US" sz="3900" dirty="0"/>
              <a:t> loin, </a:t>
            </a:r>
            <a:r>
              <a:rPr lang="en-US" sz="3900" dirty="0" err="1"/>
              <a:t>Thil</a:t>
            </a:r>
            <a:r>
              <a:rPr lang="en-US" sz="3900" dirty="0"/>
              <a:t> </a:t>
            </a:r>
            <a:r>
              <a:rPr lang="en-US" sz="3900" dirty="0" err="1"/>
              <a:t>hme</a:t>
            </a:r>
            <a:r>
              <a:rPr lang="en-US" sz="3900" dirty="0"/>
              <a:t> </a:t>
            </a:r>
            <a:r>
              <a:rPr lang="en-US" sz="3900" dirty="0" err="1"/>
              <a:t>nautat</a:t>
            </a:r>
            <a:r>
              <a:rPr lang="en-US" sz="3900" dirty="0"/>
              <a:t> loin, Kan </a:t>
            </a:r>
            <a:r>
              <a:rPr lang="en-US" sz="3900" dirty="0" err="1"/>
              <a:t>rian</a:t>
            </a:r>
            <a:r>
              <a:rPr lang="en-US" sz="3900" dirty="0"/>
              <a:t> </a:t>
            </a:r>
            <a:r>
              <a:rPr lang="en-US" sz="3900" dirty="0" err="1"/>
              <a:t>paoh</a:t>
            </a:r>
            <a:r>
              <a:rPr lang="en-US" sz="3900" dirty="0"/>
              <a:t> cu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kut</a:t>
            </a:r>
            <a:r>
              <a:rPr lang="en-US" sz="3900" dirty="0"/>
              <a:t> in, Kan </a:t>
            </a:r>
            <a:r>
              <a:rPr lang="en-US" sz="3900" dirty="0" err="1"/>
              <a:t>hmuh</a:t>
            </a:r>
            <a:r>
              <a:rPr lang="en-US" sz="3900" dirty="0"/>
              <a:t>,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hngalhter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1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Biatak</a:t>
            </a:r>
            <a:r>
              <a:rPr lang="en-US" sz="3900" dirty="0"/>
              <a:t> le </a:t>
            </a:r>
            <a:r>
              <a:rPr lang="en-US" sz="3900" dirty="0" err="1"/>
              <a:t>lungthin</a:t>
            </a:r>
            <a:r>
              <a:rPr lang="en-US" sz="3900" dirty="0"/>
              <a:t> </a:t>
            </a:r>
            <a:r>
              <a:rPr lang="en-US" sz="3900" dirty="0" err="1"/>
              <a:t>thiang</a:t>
            </a:r>
            <a:r>
              <a:rPr lang="en-US" sz="3900" dirty="0"/>
              <a:t>, Kan duh </a:t>
            </a:r>
            <a:r>
              <a:rPr lang="en-US" sz="3900" dirty="0" err="1"/>
              <a:t>nakhnga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bawm</a:t>
            </a:r>
            <a:r>
              <a:rPr lang="en-US" sz="3900" dirty="0"/>
              <a:t>, </a:t>
            </a:r>
            <a:r>
              <a:rPr lang="en-US" sz="3900" dirty="0" err="1"/>
              <a:t>Caan</a:t>
            </a:r>
            <a:r>
              <a:rPr lang="en-US" sz="3900" dirty="0"/>
              <a:t> </a:t>
            </a:r>
            <a:r>
              <a:rPr lang="en-US" sz="3900" dirty="0" err="1"/>
              <a:t>tawite</a:t>
            </a:r>
            <a:r>
              <a:rPr lang="en-US" sz="3900" dirty="0"/>
              <a:t> </a:t>
            </a:r>
            <a:r>
              <a:rPr lang="en-US" sz="3900" dirty="0" err="1"/>
              <a:t>hmanh</a:t>
            </a:r>
            <a:r>
              <a:rPr lang="en-US" sz="3900" dirty="0"/>
              <a:t> </a:t>
            </a:r>
            <a:r>
              <a:rPr lang="en-US" sz="3900" dirty="0" err="1"/>
              <a:t>ruahnak</a:t>
            </a:r>
            <a:r>
              <a:rPr lang="en-US" sz="3900" dirty="0"/>
              <a:t> </a:t>
            </a:r>
            <a:r>
              <a:rPr lang="en-US" sz="3900" dirty="0" err="1"/>
              <a:t>tha</a:t>
            </a:r>
            <a:r>
              <a:rPr lang="en-US" sz="3900" dirty="0"/>
              <a:t> lo, Kan </a:t>
            </a:r>
            <a:r>
              <a:rPr lang="en-US" sz="3900" dirty="0" err="1"/>
              <a:t>ngeih</a:t>
            </a:r>
            <a:r>
              <a:rPr lang="en-US" sz="3900" dirty="0"/>
              <a:t> </a:t>
            </a:r>
            <a:r>
              <a:rPr lang="en-US" sz="3900" dirty="0" err="1"/>
              <a:t>nakhnga</a:t>
            </a:r>
            <a:r>
              <a:rPr lang="en-US" sz="3900" dirty="0"/>
              <a:t> lo le, </a:t>
            </a:r>
            <a:r>
              <a:rPr lang="en-US" sz="3900" dirty="0" err="1"/>
              <a:t>Raltha</a:t>
            </a:r>
            <a:r>
              <a:rPr lang="en-US" sz="3900" dirty="0"/>
              <a:t> le </a:t>
            </a:r>
            <a:r>
              <a:rPr lang="en-US" sz="3900" dirty="0" err="1"/>
              <a:t>tih</a:t>
            </a:r>
            <a:r>
              <a:rPr lang="en-US" sz="3900" dirty="0"/>
              <a:t> loin, Kan dir </a:t>
            </a:r>
            <a:r>
              <a:rPr lang="en-US" sz="3900" dirty="0" err="1"/>
              <a:t>nakhnga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bawm</a:t>
            </a:r>
            <a:r>
              <a:rPr lang="en-US" sz="3900" dirty="0"/>
              <a:t>, A </a:t>
            </a:r>
            <a:r>
              <a:rPr lang="en-US" sz="3900" dirty="0" err="1"/>
              <a:t>thiangmi</a:t>
            </a:r>
            <a:r>
              <a:rPr lang="en-US" sz="3900" dirty="0"/>
              <a:t> </a:t>
            </a:r>
            <a:r>
              <a:rPr lang="en-US" sz="3900" dirty="0" err="1"/>
              <a:t>thil</a:t>
            </a:r>
            <a:r>
              <a:rPr lang="en-US" sz="3900" dirty="0"/>
              <a:t> a </a:t>
            </a:r>
            <a:r>
              <a:rPr lang="en-US" sz="3900" dirty="0" err="1"/>
              <a:t>duhtu</a:t>
            </a:r>
            <a:r>
              <a:rPr lang="en-US" sz="3900" dirty="0"/>
              <a:t> le, </a:t>
            </a:r>
            <a:r>
              <a:rPr lang="en-US" sz="3900" dirty="0" err="1"/>
              <a:t>Thiang</a:t>
            </a:r>
            <a:r>
              <a:rPr lang="en-US" sz="3900" dirty="0"/>
              <a:t> lo </a:t>
            </a:r>
            <a:r>
              <a:rPr lang="en-US" sz="3900" dirty="0" err="1"/>
              <a:t>hua</a:t>
            </a:r>
            <a:r>
              <a:rPr lang="en-US" sz="3900" dirty="0"/>
              <a:t>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bawm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1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4321349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Khrih</a:t>
            </a:r>
            <a:r>
              <a:rPr lang="en-US" sz="3900" dirty="0"/>
              <a:t> </a:t>
            </a:r>
            <a:r>
              <a:rPr lang="en-US" sz="3900" dirty="0" err="1"/>
              <a:t>Thlarau</a:t>
            </a:r>
            <a:r>
              <a:rPr lang="en-US" sz="3900" dirty="0"/>
              <a:t>, Kan </a:t>
            </a:r>
            <a:r>
              <a:rPr lang="en-US" sz="3900" dirty="0" err="1"/>
              <a:t>lungchung</a:t>
            </a:r>
            <a:r>
              <a:rPr lang="en-US" sz="3900" dirty="0"/>
              <a:t> </a:t>
            </a:r>
            <a:r>
              <a:rPr lang="en-US" sz="3900" dirty="0" err="1"/>
              <a:t>ceuter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A </a:t>
            </a:r>
            <a:r>
              <a:rPr lang="en-US" sz="3900" dirty="0" err="1"/>
              <a:t>thiang</a:t>
            </a:r>
            <a:r>
              <a:rPr lang="en-US" sz="3900" dirty="0"/>
              <a:t> le </a:t>
            </a:r>
            <a:r>
              <a:rPr lang="en-US" sz="3900" dirty="0" err="1"/>
              <a:t>dawtnak</a:t>
            </a:r>
            <a:r>
              <a:rPr lang="en-US" sz="3900" dirty="0"/>
              <a:t> </a:t>
            </a:r>
            <a:r>
              <a:rPr lang="en-US" sz="3900" dirty="0" err="1"/>
              <a:t>nunnak</a:t>
            </a:r>
            <a:r>
              <a:rPr lang="en-US" sz="3900" dirty="0"/>
              <a:t> lam, Kan </a:t>
            </a:r>
            <a:r>
              <a:rPr lang="en-US" sz="3900" dirty="0" err="1"/>
              <a:t>zulh</a:t>
            </a:r>
            <a:r>
              <a:rPr lang="en-US" sz="3900" dirty="0"/>
              <a:t> </a:t>
            </a:r>
            <a:r>
              <a:rPr lang="en-US" sz="3900" dirty="0" err="1"/>
              <a:t>khawh</a:t>
            </a:r>
            <a:r>
              <a:rPr lang="en-US" sz="3900" dirty="0"/>
              <a:t> </a:t>
            </a:r>
            <a:r>
              <a:rPr lang="en-US" sz="3900" dirty="0" err="1"/>
              <a:t>nakhnga</a:t>
            </a:r>
            <a:r>
              <a:rPr lang="en-US" sz="3900" dirty="0"/>
              <a:t> in, Kan </a:t>
            </a:r>
            <a:r>
              <a:rPr lang="en-US" sz="3900" dirty="0" err="1"/>
              <a:t>hmailei</a:t>
            </a:r>
            <a:r>
              <a:rPr lang="en-US" sz="3900" dirty="0"/>
              <a:t> </a:t>
            </a:r>
            <a:r>
              <a:rPr lang="en-US" sz="3900" dirty="0" err="1"/>
              <a:t>kum</a:t>
            </a:r>
            <a:r>
              <a:rPr lang="en-US" sz="3900" dirty="0"/>
              <a:t> </a:t>
            </a:r>
            <a:r>
              <a:rPr lang="en-US" sz="3900" dirty="0" err="1"/>
              <a:t>caah</a:t>
            </a:r>
            <a:r>
              <a:rPr lang="en-US" sz="3900" dirty="0"/>
              <a:t>,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tim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Kan Pa ram </a:t>
            </a:r>
            <a:r>
              <a:rPr lang="en-US" sz="3900" dirty="0" err="1"/>
              <a:t>chung</a:t>
            </a:r>
            <a:r>
              <a:rPr lang="en-US" sz="3900" dirty="0"/>
              <a:t>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nunnak</a:t>
            </a:r>
            <a:r>
              <a:rPr lang="en-US" sz="3900" dirty="0"/>
              <a:t>, </a:t>
            </a:r>
            <a:r>
              <a:rPr lang="en-US" sz="3900" dirty="0" err="1"/>
              <a:t>Kannih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phak</a:t>
            </a:r>
            <a:r>
              <a:rPr lang="en-US" sz="3900" dirty="0"/>
              <a:t> </a:t>
            </a:r>
            <a:r>
              <a:rPr lang="en-US" sz="3900" dirty="0" err="1"/>
              <a:t>hlan</a:t>
            </a:r>
            <a:r>
              <a:rPr lang="en-US" sz="3900" dirty="0"/>
              <a:t> </a:t>
            </a:r>
            <a:r>
              <a:rPr lang="en-US" sz="3900" dirty="0" err="1"/>
              <a:t>tiang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1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31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390. TUANBIA HLUN KHA KA CHIM TUAH</a:t>
            </a:r>
          </a:p>
          <a:p>
            <a:r>
              <a:rPr lang="en-US" sz="3900" dirty="0" err="1"/>
              <a:t>Doh</a:t>
            </a:r>
            <a:r>
              <a:rPr lang="en-US" sz="3900" dirty="0"/>
              <a:t> is C</a:t>
            </a:r>
          </a:p>
        </p:txBody>
      </p:sp>
    </p:spTree>
  </p:cSld>
  <p:clrMapOvr>
    <a:masterClrMapping/>
  </p:clrMapOvr>
</p:sld>
</file>

<file path=ppt/slides/slide31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Tuanbia</a:t>
            </a:r>
            <a:r>
              <a:rPr lang="en-US" sz="3900" dirty="0"/>
              <a:t> </a:t>
            </a:r>
            <a:r>
              <a:rPr lang="en-US" sz="3900" dirty="0" err="1"/>
              <a:t>hlun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ka </a:t>
            </a:r>
            <a:r>
              <a:rPr lang="en-US" sz="3900" dirty="0" err="1"/>
              <a:t>chim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dawtnak</a:t>
            </a:r>
            <a:r>
              <a:rPr lang="en-US" sz="3900" dirty="0"/>
              <a:t> </a:t>
            </a:r>
            <a:r>
              <a:rPr lang="en-US" sz="3900" dirty="0" err="1"/>
              <a:t>kong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,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lomi</a:t>
            </a:r>
            <a:r>
              <a:rPr lang="en-US" sz="3900" dirty="0"/>
              <a:t> </a:t>
            </a:r>
            <a:r>
              <a:rPr lang="en-US" sz="3900" dirty="0" err="1"/>
              <a:t>cunglei</a:t>
            </a:r>
            <a:r>
              <a:rPr lang="en-US" sz="3900" dirty="0"/>
              <a:t> </a:t>
            </a:r>
            <a:r>
              <a:rPr lang="en-US" sz="3900" dirty="0" err="1"/>
              <a:t>thil</a:t>
            </a:r>
            <a:r>
              <a:rPr lang="en-US" sz="3900" dirty="0"/>
              <a:t> </a:t>
            </a:r>
            <a:r>
              <a:rPr lang="en-US" sz="3900" dirty="0" err="1"/>
              <a:t>kong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sunparnak</a:t>
            </a:r>
            <a:r>
              <a:rPr lang="en-US" sz="3900" dirty="0"/>
              <a:t> cu. </a:t>
            </a:r>
            <a:r>
              <a:rPr lang="en-US" sz="3900" dirty="0" err="1"/>
              <a:t>Fiang</a:t>
            </a:r>
            <a:r>
              <a:rPr lang="en-US" sz="3900" dirty="0"/>
              <a:t> </a:t>
            </a:r>
            <a:r>
              <a:rPr lang="en-US" sz="3900" dirty="0" err="1"/>
              <a:t>tein</a:t>
            </a:r>
            <a:r>
              <a:rPr lang="en-US" sz="3900" dirty="0"/>
              <a:t> ka </a:t>
            </a:r>
            <a:r>
              <a:rPr lang="en-US" sz="3900" dirty="0" err="1"/>
              <a:t>chim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Ngakchia</a:t>
            </a:r>
            <a:r>
              <a:rPr lang="en-US" sz="3900" dirty="0"/>
              <a:t> sin </a:t>
            </a:r>
            <a:r>
              <a:rPr lang="en-US" sz="3900" dirty="0" err="1"/>
              <a:t>chim</a:t>
            </a:r>
            <a:r>
              <a:rPr lang="en-US" sz="3900" dirty="0"/>
              <a:t> </a:t>
            </a:r>
            <a:r>
              <a:rPr lang="en-US" sz="3900" dirty="0" err="1"/>
              <a:t>bangin</a:t>
            </a:r>
            <a:r>
              <a:rPr lang="en-US" sz="3900" dirty="0"/>
              <a:t>, </a:t>
            </a:r>
            <a:r>
              <a:rPr lang="en-US" sz="3900" dirty="0" err="1"/>
              <a:t>Zaang</a:t>
            </a:r>
            <a:r>
              <a:rPr lang="en-US" sz="3900" dirty="0"/>
              <a:t> </a:t>
            </a:r>
            <a:r>
              <a:rPr lang="en-US" sz="3900" dirty="0" err="1"/>
              <a:t>tlawm</a:t>
            </a:r>
            <a:r>
              <a:rPr lang="en-US" sz="3900" dirty="0"/>
              <a:t> le </a:t>
            </a:r>
            <a:r>
              <a:rPr lang="en-US" sz="3900" dirty="0" err="1"/>
              <a:t>misual</a:t>
            </a:r>
            <a:r>
              <a:rPr lang="en-US" sz="3900" dirty="0"/>
              <a:t> ka </a:t>
            </a:r>
            <a:r>
              <a:rPr lang="en-US" sz="3900" dirty="0" err="1"/>
              <a:t>si</a:t>
            </a:r>
            <a:r>
              <a:rPr lang="en-US" sz="3900" dirty="0"/>
              <a:t>, </a:t>
            </a:r>
            <a:r>
              <a:rPr lang="en-US" sz="3900" dirty="0" err="1"/>
              <a:t>Bawmtu</a:t>
            </a:r>
            <a:r>
              <a:rPr lang="en-US" sz="3900" dirty="0"/>
              <a:t> dang ka </a:t>
            </a:r>
            <a:r>
              <a:rPr lang="en-US" sz="3900" dirty="0" err="1"/>
              <a:t>ngei</a:t>
            </a:r>
            <a:r>
              <a:rPr lang="en-US" sz="3900" dirty="0"/>
              <a:t> lo.</a:t>
            </a:r>
          </a:p>
        </p:txBody>
      </p:sp>
    </p:spTree>
  </p:cSld>
  <p:clrMapOvr>
    <a:masterClrMapping/>
  </p:clrMapOvr>
</p:sld>
</file>

<file path=ppt/slides/slide31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Tuanbia</a:t>
            </a:r>
            <a:r>
              <a:rPr lang="en-US" sz="3900" dirty="0"/>
              <a:t> </a:t>
            </a:r>
            <a:r>
              <a:rPr lang="en-US" sz="3900" dirty="0" err="1"/>
              <a:t>hlun</a:t>
            </a:r>
            <a:r>
              <a:rPr lang="en-US" sz="3900" dirty="0"/>
              <a:t> cu ka </a:t>
            </a:r>
            <a:r>
              <a:rPr lang="en-US" sz="3900" dirty="0" err="1"/>
              <a:t>chim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Tuanbia</a:t>
            </a:r>
            <a:r>
              <a:rPr lang="en-US" sz="3900" dirty="0"/>
              <a:t> </a:t>
            </a:r>
            <a:r>
              <a:rPr lang="en-US" sz="3900" dirty="0" err="1"/>
              <a:t>hlun</a:t>
            </a:r>
            <a:r>
              <a:rPr lang="en-US" sz="3900" dirty="0"/>
              <a:t> cu ka </a:t>
            </a:r>
            <a:r>
              <a:rPr lang="en-US" sz="3900" dirty="0" err="1"/>
              <a:t>chim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Tuanbia</a:t>
            </a:r>
            <a:r>
              <a:rPr lang="en-US" sz="3900" dirty="0"/>
              <a:t> </a:t>
            </a:r>
            <a:r>
              <a:rPr lang="en-US" sz="3900" dirty="0" err="1"/>
              <a:t>hlun</a:t>
            </a:r>
            <a:r>
              <a:rPr lang="en-US" sz="3900" dirty="0"/>
              <a:t> cu ka </a:t>
            </a:r>
            <a:r>
              <a:rPr lang="en-US" sz="3900" dirty="0" err="1"/>
              <a:t>chim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dawtnak</a:t>
            </a:r>
            <a:r>
              <a:rPr lang="en-US" sz="3900" dirty="0"/>
              <a:t> </a:t>
            </a:r>
            <a:r>
              <a:rPr lang="en-US" sz="3900" dirty="0" err="1"/>
              <a:t>kong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1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Duhsah</a:t>
            </a:r>
            <a:r>
              <a:rPr lang="en-US" sz="3900" dirty="0"/>
              <a:t> </a:t>
            </a:r>
            <a:r>
              <a:rPr lang="en-US" sz="3900" dirty="0" err="1"/>
              <a:t>tein</a:t>
            </a:r>
            <a:r>
              <a:rPr lang="en-US" sz="3900" dirty="0"/>
              <a:t> ka </a:t>
            </a:r>
            <a:r>
              <a:rPr lang="en-US" sz="3900" dirty="0" err="1"/>
              <a:t>chim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Fiang</a:t>
            </a:r>
            <a:r>
              <a:rPr lang="en-US" sz="3900" dirty="0"/>
              <a:t> </a:t>
            </a:r>
            <a:r>
              <a:rPr lang="en-US" sz="3900" dirty="0" err="1"/>
              <a:t>te'n</a:t>
            </a:r>
            <a:r>
              <a:rPr lang="en-US" sz="3900" dirty="0"/>
              <a:t> ka </a:t>
            </a:r>
            <a:r>
              <a:rPr lang="en-US" sz="3900" dirty="0" err="1"/>
              <a:t>hngalh</a:t>
            </a:r>
            <a:r>
              <a:rPr lang="en-US" sz="3900" dirty="0"/>
              <a:t> </a:t>
            </a:r>
            <a:r>
              <a:rPr lang="en-US" sz="3900" dirty="0" err="1"/>
              <a:t>nak</a:t>
            </a:r>
            <a:r>
              <a:rPr lang="en-US" sz="3900" dirty="0"/>
              <a:t> </a:t>
            </a:r>
            <a:r>
              <a:rPr lang="en-US" sz="3900" dirty="0" err="1"/>
              <a:t>hnga</a:t>
            </a:r>
            <a:r>
              <a:rPr lang="en-US" sz="3900" dirty="0"/>
              <a:t>, Cu </a:t>
            </a:r>
            <a:r>
              <a:rPr lang="en-US" sz="3900" dirty="0" err="1"/>
              <a:t>tlanhnak</a:t>
            </a:r>
            <a:r>
              <a:rPr lang="en-US" sz="3900" dirty="0"/>
              <a:t> </a:t>
            </a:r>
            <a:r>
              <a:rPr lang="en-US" sz="3900" dirty="0" err="1"/>
              <a:t>khuaruahhar</a:t>
            </a:r>
            <a:r>
              <a:rPr lang="en-US" sz="3900" dirty="0"/>
              <a:t> cu, </a:t>
            </a:r>
            <a:r>
              <a:rPr lang="en-US" sz="3900" dirty="0" err="1"/>
              <a:t>Sual</a:t>
            </a:r>
            <a:r>
              <a:rPr lang="en-US" sz="3900" dirty="0"/>
              <a:t> </a:t>
            </a:r>
            <a:r>
              <a:rPr lang="en-US" sz="3900" dirty="0" err="1"/>
              <a:t>damternak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. </a:t>
            </a:r>
            <a:r>
              <a:rPr lang="en-US" sz="3900" dirty="0" err="1"/>
              <a:t>Voi</a:t>
            </a:r>
            <a:r>
              <a:rPr lang="en-US" sz="3900" dirty="0"/>
              <a:t> </a:t>
            </a:r>
            <a:r>
              <a:rPr lang="en-US" sz="3900" dirty="0" err="1"/>
              <a:t>tampi</a:t>
            </a:r>
            <a:r>
              <a:rPr lang="en-US" sz="3900" dirty="0"/>
              <a:t> in ka </a:t>
            </a:r>
            <a:r>
              <a:rPr lang="en-US" sz="3900" dirty="0" err="1"/>
              <a:t>chim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Ka </a:t>
            </a:r>
            <a:r>
              <a:rPr lang="en-US" sz="3900" dirty="0" err="1"/>
              <a:t>philh</a:t>
            </a:r>
            <a:r>
              <a:rPr lang="en-US" sz="3900" dirty="0"/>
              <a:t> </a:t>
            </a:r>
            <a:r>
              <a:rPr lang="en-US" sz="3900" dirty="0" err="1"/>
              <a:t>sual</a:t>
            </a:r>
            <a:r>
              <a:rPr lang="en-US" sz="3900" dirty="0"/>
              <a:t> </a:t>
            </a:r>
            <a:r>
              <a:rPr lang="en-US" sz="3900" dirty="0" err="1"/>
              <a:t>nakhnga</a:t>
            </a:r>
            <a:r>
              <a:rPr lang="en-US" sz="3900" dirty="0"/>
              <a:t> lo, </a:t>
            </a:r>
            <a:r>
              <a:rPr lang="en-US" sz="3900" dirty="0" err="1"/>
              <a:t>Dapti</a:t>
            </a:r>
            <a:r>
              <a:rPr lang="en-US" sz="3900" dirty="0"/>
              <a:t> a </a:t>
            </a:r>
            <a:r>
              <a:rPr lang="en-US" sz="3900" dirty="0" err="1"/>
              <a:t>tian</a:t>
            </a:r>
            <a:r>
              <a:rPr lang="en-US" sz="3900" dirty="0"/>
              <a:t> </a:t>
            </a:r>
            <a:r>
              <a:rPr lang="en-US" sz="3900" dirty="0" err="1"/>
              <a:t>zau</a:t>
            </a:r>
            <a:r>
              <a:rPr lang="en-US" sz="3900" dirty="0"/>
              <a:t> </a:t>
            </a:r>
            <a:r>
              <a:rPr lang="en-US" sz="3900" dirty="0" err="1"/>
              <a:t>bangin</a:t>
            </a:r>
            <a:r>
              <a:rPr lang="en-US" sz="3900" dirty="0"/>
              <a:t>, Ka </a:t>
            </a:r>
            <a:r>
              <a:rPr lang="en-US" sz="3900" dirty="0" err="1"/>
              <a:t>khamhnak</a:t>
            </a:r>
            <a:r>
              <a:rPr lang="en-US" sz="3900" dirty="0"/>
              <a:t> ka </a:t>
            </a:r>
            <a:r>
              <a:rPr lang="en-US" sz="3900" dirty="0" err="1"/>
              <a:t>philh</a:t>
            </a:r>
            <a:r>
              <a:rPr lang="en-US" sz="3900" dirty="0"/>
              <a:t> </a:t>
            </a:r>
            <a:r>
              <a:rPr lang="en-US" sz="3900" dirty="0" err="1"/>
              <a:t>tawn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1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Tuanbia</a:t>
            </a:r>
            <a:r>
              <a:rPr lang="en-US" sz="3900" dirty="0"/>
              <a:t> </a:t>
            </a:r>
            <a:r>
              <a:rPr lang="en-US" sz="3900" dirty="0" err="1"/>
              <a:t>hlun</a:t>
            </a:r>
            <a:r>
              <a:rPr lang="en-US" sz="3900" dirty="0"/>
              <a:t> cu ka </a:t>
            </a:r>
            <a:r>
              <a:rPr lang="en-US" sz="3900" dirty="0" err="1"/>
              <a:t>chim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Tuanbia</a:t>
            </a:r>
            <a:r>
              <a:rPr lang="en-US" sz="3900" dirty="0"/>
              <a:t> </a:t>
            </a:r>
            <a:r>
              <a:rPr lang="en-US" sz="3900" dirty="0" err="1"/>
              <a:t>hlun</a:t>
            </a:r>
            <a:r>
              <a:rPr lang="en-US" sz="3900" dirty="0"/>
              <a:t> cu ka </a:t>
            </a:r>
            <a:r>
              <a:rPr lang="en-US" sz="3900" dirty="0" err="1"/>
              <a:t>chim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Tuanbia</a:t>
            </a:r>
            <a:r>
              <a:rPr lang="en-US" sz="3900" dirty="0"/>
              <a:t> </a:t>
            </a:r>
            <a:r>
              <a:rPr lang="en-US" sz="3900" dirty="0" err="1"/>
              <a:t>hlun</a:t>
            </a:r>
            <a:r>
              <a:rPr lang="en-US" sz="3900" dirty="0"/>
              <a:t> cu ka </a:t>
            </a:r>
            <a:r>
              <a:rPr lang="en-US" sz="3900" dirty="0" err="1"/>
              <a:t>chim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dawtnak</a:t>
            </a:r>
            <a:r>
              <a:rPr lang="en-US" sz="3900" dirty="0"/>
              <a:t> </a:t>
            </a:r>
            <a:r>
              <a:rPr lang="en-US" sz="3900" dirty="0" err="1"/>
              <a:t>kong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1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Kan Pa </a:t>
            </a:r>
            <a:r>
              <a:rPr lang="en-US" sz="3900" dirty="0" err="1"/>
              <a:t>pekmi</a:t>
            </a:r>
            <a:r>
              <a:rPr lang="en-US" sz="3900" dirty="0"/>
              <a:t> </a:t>
            </a:r>
            <a:r>
              <a:rPr lang="en-US" sz="3900" dirty="0" err="1"/>
              <a:t>hlan</a:t>
            </a:r>
            <a:r>
              <a:rPr lang="en-US" sz="3900" dirty="0"/>
              <a:t> </a:t>
            </a:r>
            <a:r>
              <a:rPr lang="en-US" sz="3900" dirty="0" err="1"/>
              <a:t>bia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, </a:t>
            </a:r>
            <a:r>
              <a:rPr lang="en-US" sz="3900" dirty="0" err="1"/>
              <a:t>Lungtak</a:t>
            </a:r>
            <a:r>
              <a:rPr lang="en-US" sz="3900" dirty="0"/>
              <a:t> </a:t>
            </a:r>
            <a:r>
              <a:rPr lang="en-US" sz="3900" dirty="0" err="1"/>
              <a:t>tein</a:t>
            </a:r>
            <a:r>
              <a:rPr lang="en-US" sz="3900" dirty="0"/>
              <a:t> </a:t>
            </a:r>
            <a:r>
              <a:rPr lang="en-US" sz="3900" dirty="0" err="1"/>
              <a:t>chim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Sual</a:t>
            </a:r>
            <a:r>
              <a:rPr lang="en-US" sz="3900" dirty="0"/>
              <a:t> </a:t>
            </a:r>
            <a:r>
              <a:rPr lang="en-US" sz="3900" dirty="0" err="1"/>
              <a:t>thlahnak</a:t>
            </a:r>
            <a:r>
              <a:rPr lang="en-US" sz="3900" dirty="0"/>
              <a:t> </a:t>
            </a:r>
            <a:r>
              <a:rPr lang="en-US" sz="3900" dirty="0" err="1"/>
              <a:t>pek</a:t>
            </a:r>
            <a:r>
              <a:rPr lang="en-US" sz="3900" dirty="0"/>
              <a:t> </a:t>
            </a:r>
            <a:r>
              <a:rPr lang="en-US" sz="3900" dirty="0" err="1"/>
              <a:t>awk</a:t>
            </a:r>
            <a:r>
              <a:rPr lang="en-US" sz="3900" dirty="0"/>
              <a:t> </a:t>
            </a:r>
            <a:r>
              <a:rPr lang="en-US" sz="3900" dirty="0" err="1"/>
              <a:t>caah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a </a:t>
            </a:r>
            <a:r>
              <a:rPr lang="en-US" sz="3900" dirty="0" err="1"/>
              <a:t>tum</a:t>
            </a:r>
            <a:r>
              <a:rPr lang="en-US" sz="3900" dirty="0"/>
              <a:t> </a:t>
            </a:r>
            <a:r>
              <a:rPr lang="en-US" sz="3900" dirty="0" err="1"/>
              <a:t>philh</a:t>
            </a:r>
            <a:r>
              <a:rPr lang="en-US" sz="3900" dirty="0"/>
              <a:t> </a:t>
            </a:r>
            <a:r>
              <a:rPr lang="en-US" sz="3900" dirty="0" err="1"/>
              <a:t>hlah</a:t>
            </a:r>
            <a:r>
              <a:rPr lang="en-US" sz="3900" dirty="0"/>
              <a:t>. </a:t>
            </a:r>
            <a:r>
              <a:rPr lang="en-US" sz="3900" dirty="0" err="1"/>
              <a:t>Keimah</a:t>
            </a:r>
            <a:r>
              <a:rPr lang="en-US" sz="3900" dirty="0"/>
              <a:t> lung </a:t>
            </a:r>
            <a:r>
              <a:rPr lang="en-US" sz="3900" dirty="0" err="1"/>
              <a:t>hna-ngamter</a:t>
            </a:r>
            <a:r>
              <a:rPr lang="en-US" sz="3900" dirty="0"/>
              <a:t> </a:t>
            </a:r>
            <a:r>
              <a:rPr lang="en-US" sz="3900" dirty="0" err="1"/>
              <a:t>awk</a:t>
            </a:r>
            <a:r>
              <a:rPr lang="en-US" sz="3900" dirty="0"/>
              <a:t>, Na duh </a:t>
            </a:r>
            <a:r>
              <a:rPr lang="en-US" sz="3900" dirty="0" err="1"/>
              <a:t>ngaingai</a:t>
            </a:r>
            <a:r>
              <a:rPr lang="en-US" sz="3900" dirty="0"/>
              <a:t> </a:t>
            </a:r>
            <a:r>
              <a:rPr lang="en-US" sz="3900" dirty="0" err="1"/>
              <a:t>ahcun</a:t>
            </a:r>
            <a:r>
              <a:rPr lang="en-US" sz="3900" dirty="0"/>
              <a:t>, </a:t>
            </a:r>
            <a:r>
              <a:rPr lang="en-US" sz="3900" dirty="0" err="1"/>
              <a:t>Sifahnak</a:t>
            </a:r>
            <a:r>
              <a:rPr lang="en-US" sz="3900" dirty="0"/>
              <a:t> ka </a:t>
            </a:r>
            <a:r>
              <a:rPr lang="en-US" sz="3900" dirty="0" err="1"/>
              <a:t>phak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, Hi </a:t>
            </a:r>
            <a:r>
              <a:rPr lang="en-US" sz="3900" dirty="0" err="1"/>
              <a:t>tuanbia</a:t>
            </a:r>
            <a:r>
              <a:rPr lang="en-US" sz="3900" dirty="0"/>
              <a:t> ka </a:t>
            </a:r>
            <a:r>
              <a:rPr lang="en-US" sz="3900" dirty="0" err="1"/>
              <a:t>chim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1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Tuanbia</a:t>
            </a:r>
            <a:r>
              <a:rPr lang="en-US" sz="3900" dirty="0"/>
              <a:t> </a:t>
            </a:r>
            <a:r>
              <a:rPr lang="en-US" sz="3900" dirty="0" err="1"/>
              <a:t>hlun</a:t>
            </a:r>
            <a:r>
              <a:rPr lang="en-US" sz="3900" dirty="0"/>
              <a:t> cu ka </a:t>
            </a:r>
            <a:r>
              <a:rPr lang="en-US" sz="3900" dirty="0" err="1"/>
              <a:t>chim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Tuanbia</a:t>
            </a:r>
            <a:r>
              <a:rPr lang="en-US" sz="3900" dirty="0"/>
              <a:t> </a:t>
            </a:r>
            <a:r>
              <a:rPr lang="en-US" sz="3900" dirty="0" err="1"/>
              <a:t>hlun</a:t>
            </a:r>
            <a:r>
              <a:rPr lang="en-US" sz="3900" dirty="0"/>
              <a:t> cu ka </a:t>
            </a:r>
            <a:r>
              <a:rPr lang="en-US" sz="3900" dirty="0" err="1"/>
              <a:t>chim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Tuanbia</a:t>
            </a:r>
            <a:r>
              <a:rPr lang="en-US" sz="3900" dirty="0"/>
              <a:t> </a:t>
            </a:r>
            <a:r>
              <a:rPr lang="en-US" sz="3900" dirty="0" err="1"/>
              <a:t>hlun</a:t>
            </a:r>
            <a:r>
              <a:rPr lang="en-US" sz="3900" dirty="0"/>
              <a:t> cu ka </a:t>
            </a:r>
            <a:r>
              <a:rPr lang="en-US" sz="3900" dirty="0" err="1"/>
              <a:t>chim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dawtnak</a:t>
            </a:r>
            <a:r>
              <a:rPr lang="en-US" sz="3900" dirty="0"/>
              <a:t> </a:t>
            </a:r>
            <a:r>
              <a:rPr lang="en-US" sz="3900" dirty="0" err="1"/>
              <a:t>kong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1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</a:t>
            </a:r>
            <a:r>
              <a:rPr lang="en-US" sz="3900" dirty="0" err="1"/>
              <a:t>Vawlei</a:t>
            </a:r>
            <a:r>
              <a:rPr lang="en-US" sz="3900" dirty="0"/>
              <a:t> </a:t>
            </a:r>
            <a:r>
              <a:rPr lang="en-US" sz="3900" dirty="0" err="1"/>
              <a:t>sunpar</a:t>
            </a:r>
            <a:r>
              <a:rPr lang="en-US" sz="3900" dirty="0"/>
              <a:t> </a:t>
            </a:r>
            <a:r>
              <a:rPr lang="en-US" sz="3900" dirty="0" err="1"/>
              <a:t>duhnak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, A ka </a:t>
            </a:r>
            <a:r>
              <a:rPr lang="en-US" sz="3900" dirty="0" err="1"/>
              <a:t>tei</a:t>
            </a:r>
            <a:r>
              <a:rPr lang="en-US" sz="3900" dirty="0"/>
              <a:t> </a:t>
            </a:r>
            <a:r>
              <a:rPr lang="en-US" sz="3900" dirty="0" err="1"/>
              <a:t>deng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, Hi </a:t>
            </a:r>
            <a:r>
              <a:rPr lang="en-US" sz="3900" dirty="0" err="1"/>
              <a:t>bantuk</a:t>
            </a:r>
            <a:r>
              <a:rPr lang="en-US" sz="3900" dirty="0"/>
              <a:t> </a:t>
            </a:r>
            <a:r>
              <a:rPr lang="en-US" sz="3900" dirty="0" err="1"/>
              <a:t>tihnak</a:t>
            </a:r>
            <a:r>
              <a:rPr lang="en-US" sz="3900" dirty="0"/>
              <a:t> </a:t>
            </a:r>
            <a:r>
              <a:rPr lang="en-US" sz="3900" dirty="0" err="1"/>
              <a:t>chungah</a:t>
            </a:r>
            <a:r>
              <a:rPr lang="en-US" sz="3900" dirty="0"/>
              <a:t>, </a:t>
            </a:r>
            <a:r>
              <a:rPr lang="en-US" sz="3900" dirty="0" err="1"/>
              <a:t>Tuanbia</a:t>
            </a:r>
            <a:r>
              <a:rPr lang="en-US" sz="3900" dirty="0"/>
              <a:t> </a:t>
            </a:r>
            <a:r>
              <a:rPr lang="en-US" sz="3900" dirty="0" err="1"/>
              <a:t>hlun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chim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. </a:t>
            </a:r>
            <a:r>
              <a:rPr lang="en-US" sz="3900" dirty="0" err="1"/>
              <a:t>Sihmanhseh</a:t>
            </a:r>
            <a:r>
              <a:rPr lang="en-US" sz="3900" dirty="0"/>
              <a:t> </a:t>
            </a:r>
            <a:r>
              <a:rPr lang="en-US" sz="3900" dirty="0" err="1"/>
              <a:t>khi</a:t>
            </a:r>
            <a:r>
              <a:rPr lang="en-US" sz="3900" dirty="0"/>
              <a:t> </a:t>
            </a:r>
            <a:r>
              <a:rPr lang="en-US" sz="3900" dirty="0" err="1"/>
              <a:t>vancung</a:t>
            </a:r>
            <a:r>
              <a:rPr lang="en-US" sz="3900" dirty="0"/>
              <a:t> ram, </a:t>
            </a:r>
            <a:r>
              <a:rPr lang="en-US" sz="3900" dirty="0" err="1"/>
              <a:t>Sunparnak</a:t>
            </a:r>
            <a:r>
              <a:rPr lang="en-US" sz="3900" dirty="0"/>
              <a:t> </a:t>
            </a:r>
            <a:r>
              <a:rPr lang="en-US" sz="3900" dirty="0" err="1"/>
              <a:t>langh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, "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an </a:t>
            </a:r>
            <a:r>
              <a:rPr lang="en-US" sz="3900" dirty="0" err="1"/>
              <a:t>khamh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," Hi </a:t>
            </a:r>
            <a:r>
              <a:rPr lang="en-US" sz="3900" dirty="0" err="1"/>
              <a:t>tuanbia</a:t>
            </a:r>
            <a:r>
              <a:rPr lang="en-US" sz="3900" dirty="0"/>
              <a:t> ka </a:t>
            </a:r>
            <a:r>
              <a:rPr lang="en-US" sz="3900" dirty="0" err="1"/>
              <a:t>chim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1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Tuanbia</a:t>
            </a:r>
            <a:r>
              <a:rPr lang="en-US" sz="3900" dirty="0"/>
              <a:t> </a:t>
            </a:r>
            <a:r>
              <a:rPr lang="en-US" sz="3900" dirty="0" err="1"/>
              <a:t>hlun</a:t>
            </a:r>
            <a:r>
              <a:rPr lang="en-US" sz="3900" dirty="0"/>
              <a:t> cu ka </a:t>
            </a:r>
            <a:r>
              <a:rPr lang="en-US" sz="3900" dirty="0" err="1"/>
              <a:t>chim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Tuanbia</a:t>
            </a:r>
            <a:r>
              <a:rPr lang="en-US" sz="3900" dirty="0"/>
              <a:t> </a:t>
            </a:r>
            <a:r>
              <a:rPr lang="en-US" sz="3900" dirty="0" err="1"/>
              <a:t>hlun</a:t>
            </a:r>
            <a:r>
              <a:rPr lang="en-US" sz="3900" dirty="0"/>
              <a:t> cu ka </a:t>
            </a:r>
            <a:r>
              <a:rPr lang="en-US" sz="3900" dirty="0" err="1"/>
              <a:t>chim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Tuanbia</a:t>
            </a:r>
            <a:r>
              <a:rPr lang="en-US" sz="3900" dirty="0"/>
              <a:t> </a:t>
            </a:r>
            <a:r>
              <a:rPr lang="en-US" sz="3900" dirty="0" err="1"/>
              <a:t>hlun</a:t>
            </a:r>
            <a:r>
              <a:rPr lang="en-US" sz="3900" dirty="0"/>
              <a:t> cu ka </a:t>
            </a:r>
            <a:r>
              <a:rPr lang="en-US" sz="3900" dirty="0" err="1"/>
              <a:t>chim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dawtnak</a:t>
            </a:r>
            <a:r>
              <a:rPr lang="en-US" sz="3900" dirty="0"/>
              <a:t> </a:t>
            </a:r>
            <a:r>
              <a:rPr lang="en-US" sz="3900" dirty="0" err="1"/>
              <a:t>kong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1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31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391. NA UMNAK KHA VA CEUTER TUAH</a:t>
            </a:r>
          </a:p>
          <a:p>
            <a:r>
              <a:rPr lang="en-US" sz="3900" dirty="0" err="1"/>
              <a:t>Doh</a:t>
            </a:r>
            <a:r>
              <a:rPr lang="en-US" sz="3900" dirty="0"/>
              <a:t> is </a:t>
            </a:r>
            <a:r>
              <a:rPr lang="en-US" sz="3900" dirty="0" err="1"/>
              <a:t>Eb</a:t>
            </a:r>
            <a:endParaRPr lang="en-US" sz="3900" dirty="0"/>
          </a:p>
        </p:txBody>
      </p:sp>
    </p:spTree>
  </p:cSld>
  <p:clrMapOvr>
    <a:masterClrMapping/>
  </p:clrMapOvr>
</p:sld>
</file>

<file path=ppt/slides/slide31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A </a:t>
            </a:r>
            <a:r>
              <a:rPr lang="en-US" sz="3900" dirty="0" err="1"/>
              <a:t>har</a:t>
            </a:r>
            <a:r>
              <a:rPr lang="en-US" sz="3900" dirty="0"/>
              <a:t> a </a:t>
            </a:r>
            <a:r>
              <a:rPr lang="en-US" sz="3900" dirty="0" err="1"/>
              <a:t>ngan</a:t>
            </a:r>
            <a:r>
              <a:rPr lang="en-US" sz="3900" dirty="0"/>
              <a:t> </a:t>
            </a:r>
            <a:r>
              <a:rPr lang="en-US" sz="3900" dirty="0" err="1"/>
              <a:t>rian-tuannak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tuan</a:t>
            </a:r>
            <a:r>
              <a:rPr lang="en-US" sz="3900" dirty="0"/>
              <a:t> </a:t>
            </a:r>
            <a:r>
              <a:rPr lang="en-US" sz="3900" dirty="0" err="1"/>
              <a:t>khawh</a:t>
            </a:r>
            <a:r>
              <a:rPr lang="en-US" sz="3900" dirty="0"/>
              <a:t> </a:t>
            </a:r>
            <a:r>
              <a:rPr lang="en-US" sz="3900" dirty="0" err="1"/>
              <a:t>tiangin</a:t>
            </a:r>
            <a:r>
              <a:rPr lang="en-US" sz="3900" dirty="0"/>
              <a:t>, </a:t>
            </a:r>
            <a:r>
              <a:rPr lang="en-US" sz="3900" dirty="0" err="1"/>
              <a:t>Ceunak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</a:t>
            </a:r>
            <a:r>
              <a:rPr lang="en-US" sz="3900" dirty="0" err="1"/>
              <a:t>hlatpi</a:t>
            </a:r>
            <a:r>
              <a:rPr lang="en-US" sz="3900" dirty="0"/>
              <a:t> </a:t>
            </a:r>
            <a:r>
              <a:rPr lang="en-US" sz="3900" dirty="0" err="1"/>
              <a:t>umtak</a:t>
            </a:r>
            <a:r>
              <a:rPr lang="en-US" sz="3900" dirty="0"/>
              <a:t> </a:t>
            </a:r>
            <a:r>
              <a:rPr lang="en-US" sz="3900" dirty="0" err="1"/>
              <a:t>hlah</a:t>
            </a:r>
            <a:r>
              <a:rPr lang="en-US" sz="3900" dirty="0"/>
              <a:t>, Na </a:t>
            </a:r>
            <a:r>
              <a:rPr lang="en-US" sz="3900" dirty="0" err="1"/>
              <a:t>pawng</a:t>
            </a:r>
            <a:r>
              <a:rPr lang="en-US" sz="3900" dirty="0"/>
              <a:t> a </a:t>
            </a:r>
            <a:r>
              <a:rPr lang="en-US" sz="3900" dirty="0" err="1"/>
              <a:t>ummi</a:t>
            </a:r>
            <a:r>
              <a:rPr lang="en-US" sz="3900" dirty="0"/>
              <a:t> </a:t>
            </a:r>
            <a:r>
              <a:rPr lang="en-US" sz="3900" dirty="0" err="1"/>
              <a:t>rian</a:t>
            </a:r>
            <a:r>
              <a:rPr lang="en-US" sz="3900" dirty="0"/>
              <a:t> </a:t>
            </a:r>
            <a:r>
              <a:rPr lang="en-US" sz="3900" dirty="0" err="1"/>
              <a:t>tuannak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</a:t>
            </a:r>
            <a:r>
              <a:rPr lang="en-US" sz="3900" dirty="0" err="1"/>
              <a:t>ceu</a:t>
            </a:r>
            <a:r>
              <a:rPr lang="en-US" sz="3900" dirty="0"/>
              <a:t> </a:t>
            </a:r>
            <a:r>
              <a:rPr lang="en-US" sz="3900" dirty="0" err="1"/>
              <a:t>tiangin</a:t>
            </a:r>
            <a:r>
              <a:rPr lang="en-US" sz="3900" dirty="0"/>
              <a:t>, Na </a:t>
            </a:r>
            <a:r>
              <a:rPr lang="en-US" sz="3900" dirty="0" err="1"/>
              <a:t>umnak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va</a:t>
            </a:r>
            <a:r>
              <a:rPr lang="en-US" sz="3900" dirty="0"/>
              <a:t> </a:t>
            </a:r>
            <a:r>
              <a:rPr lang="en-US" sz="3900" dirty="0" err="1"/>
              <a:t>ceuter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1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Na </a:t>
            </a:r>
            <a:r>
              <a:rPr lang="en-US" sz="3900" dirty="0" err="1"/>
              <a:t>umnak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va</a:t>
            </a:r>
            <a:r>
              <a:rPr lang="en-US" sz="3900" dirty="0"/>
              <a:t> </a:t>
            </a:r>
            <a:r>
              <a:rPr lang="en-US" sz="3900" dirty="0" err="1"/>
              <a:t>ceuter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Na </a:t>
            </a:r>
            <a:r>
              <a:rPr lang="en-US" sz="3900" dirty="0" err="1"/>
              <a:t>umnak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va</a:t>
            </a:r>
            <a:r>
              <a:rPr lang="en-US" sz="3900" dirty="0"/>
              <a:t> </a:t>
            </a:r>
            <a:r>
              <a:rPr lang="en-US" sz="3900" dirty="0" err="1"/>
              <a:t>ceuter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A </a:t>
            </a:r>
            <a:r>
              <a:rPr lang="en-US" sz="3900" dirty="0" err="1"/>
              <a:t>hlatpi</a:t>
            </a:r>
            <a:r>
              <a:rPr lang="en-US" sz="3900" dirty="0"/>
              <a:t> mi an lam </a:t>
            </a:r>
            <a:r>
              <a:rPr lang="en-US" sz="3900" dirty="0" err="1"/>
              <a:t>har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va</a:t>
            </a:r>
            <a:r>
              <a:rPr lang="en-US" sz="3900" dirty="0"/>
              <a:t> </a:t>
            </a:r>
            <a:r>
              <a:rPr lang="en-US" sz="3900" dirty="0" err="1"/>
              <a:t>hmuhsak</a:t>
            </a:r>
            <a:r>
              <a:rPr lang="en-US" sz="3900" dirty="0"/>
              <a:t>, ka </a:t>
            </a:r>
            <a:r>
              <a:rPr lang="en-US" sz="3900" dirty="0" err="1"/>
              <a:t>fa</a:t>
            </a:r>
            <a:r>
              <a:rPr lang="en-US" sz="3900" dirty="0"/>
              <a:t>, Na </a:t>
            </a:r>
            <a:r>
              <a:rPr lang="en-US" sz="3900" dirty="0" err="1"/>
              <a:t>umnak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va</a:t>
            </a:r>
            <a:r>
              <a:rPr lang="en-US" sz="3900" dirty="0"/>
              <a:t> </a:t>
            </a:r>
            <a:r>
              <a:rPr lang="en-US" sz="3900" dirty="0" err="1"/>
              <a:t>ceuter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1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A </a:t>
            </a:r>
            <a:r>
              <a:rPr lang="en-US" sz="3900" dirty="0" err="1"/>
              <a:t>nai</a:t>
            </a:r>
            <a:r>
              <a:rPr lang="en-US" sz="3900" dirty="0"/>
              <a:t> </a:t>
            </a:r>
            <a:r>
              <a:rPr lang="en-US" sz="3900" dirty="0" err="1"/>
              <a:t>te</a:t>
            </a:r>
            <a:r>
              <a:rPr lang="en-US" sz="3900" dirty="0"/>
              <a:t> ah </a:t>
            </a:r>
            <a:r>
              <a:rPr lang="en-US" sz="3900" dirty="0" err="1"/>
              <a:t>khuadawmnak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hawhter</a:t>
            </a:r>
            <a:r>
              <a:rPr lang="en-US" sz="3900" dirty="0"/>
              <a:t> </a:t>
            </a:r>
            <a:r>
              <a:rPr lang="en-US" sz="3900" dirty="0" err="1"/>
              <a:t>khawh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lila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va</a:t>
            </a:r>
            <a:r>
              <a:rPr lang="en-US" sz="3900" dirty="0"/>
              <a:t> </a:t>
            </a:r>
            <a:r>
              <a:rPr lang="en-US" sz="3900" dirty="0" err="1"/>
              <a:t>phen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hlah</a:t>
            </a:r>
            <a:r>
              <a:rPr lang="en-US" sz="3900" dirty="0"/>
              <a:t>, Mi </a:t>
            </a:r>
            <a:r>
              <a:rPr lang="en-US" sz="3900" dirty="0" err="1"/>
              <a:t>lungthin</a:t>
            </a:r>
            <a:r>
              <a:rPr lang="en-US" sz="3900" dirty="0"/>
              <a:t> </a:t>
            </a:r>
            <a:r>
              <a:rPr lang="en-US" sz="3900" dirty="0" err="1"/>
              <a:t>chungah</a:t>
            </a:r>
            <a:r>
              <a:rPr lang="en-US" sz="3900" dirty="0"/>
              <a:t> </a:t>
            </a:r>
            <a:r>
              <a:rPr lang="en-US" sz="3900" dirty="0" err="1"/>
              <a:t>hla</a:t>
            </a:r>
            <a:r>
              <a:rPr lang="en-US" sz="3900" dirty="0"/>
              <a:t> </a:t>
            </a:r>
            <a:r>
              <a:rPr lang="en-US" sz="3900" dirty="0" err="1"/>
              <a:t>fungkhat</a:t>
            </a:r>
            <a:r>
              <a:rPr lang="en-US" sz="3900" dirty="0"/>
              <a:t> a </a:t>
            </a:r>
            <a:r>
              <a:rPr lang="en-US" sz="3900" dirty="0" err="1"/>
              <a:t>luh</a:t>
            </a:r>
            <a:r>
              <a:rPr lang="en-US" sz="3900" dirty="0"/>
              <a:t> </a:t>
            </a:r>
            <a:r>
              <a:rPr lang="en-US" sz="3900" dirty="0" err="1"/>
              <a:t>khawh</a:t>
            </a:r>
            <a:r>
              <a:rPr lang="en-US" sz="3900" dirty="0"/>
              <a:t> </a:t>
            </a:r>
            <a:r>
              <a:rPr lang="en-US" sz="3900" dirty="0" err="1"/>
              <a:t>tiangin</a:t>
            </a:r>
            <a:r>
              <a:rPr lang="en-US" sz="3900" dirty="0"/>
              <a:t>, Na </a:t>
            </a:r>
            <a:r>
              <a:rPr lang="en-US" sz="3900" dirty="0" err="1"/>
              <a:t>umnak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va</a:t>
            </a:r>
            <a:r>
              <a:rPr lang="en-US" sz="3900" dirty="0"/>
              <a:t> </a:t>
            </a:r>
            <a:r>
              <a:rPr lang="en-US" sz="3900" dirty="0" err="1"/>
              <a:t>ceuter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1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Na </a:t>
            </a:r>
            <a:r>
              <a:rPr lang="en-US" sz="3900" dirty="0" err="1"/>
              <a:t>umnak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va</a:t>
            </a:r>
            <a:r>
              <a:rPr lang="en-US" sz="3900" dirty="0"/>
              <a:t> </a:t>
            </a:r>
            <a:r>
              <a:rPr lang="en-US" sz="3900" dirty="0" err="1"/>
              <a:t>ceuter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Na </a:t>
            </a:r>
            <a:r>
              <a:rPr lang="en-US" sz="3900" dirty="0" err="1"/>
              <a:t>umnak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va</a:t>
            </a:r>
            <a:r>
              <a:rPr lang="en-US" sz="3900" dirty="0"/>
              <a:t> </a:t>
            </a:r>
            <a:r>
              <a:rPr lang="en-US" sz="3900" dirty="0" err="1"/>
              <a:t>ceuter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A </a:t>
            </a:r>
            <a:r>
              <a:rPr lang="en-US" sz="3900" dirty="0" err="1"/>
              <a:t>hlatpi</a:t>
            </a:r>
            <a:r>
              <a:rPr lang="en-US" sz="3900" dirty="0"/>
              <a:t> mi an lam </a:t>
            </a:r>
            <a:r>
              <a:rPr lang="en-US" sz="3900" dirty="0" err="1"/>
              <a:t>har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va</a:t>
            </a:r>
            <a:r>
              <a:rPr lang="en-US" sz="3900" dirty="0"/>
              <a:t> </a:t>
            </a:r>
            <a:r>
              <a:rPr lang="en-US" sz="3900" dirty="0" err="1"/>
              <a:t>hmuhsak</a:t>
            </a:r>
            <a:r>
              <a:rPr lang="en-US" sz="3900" dirty="0"/>
              <a:t>, ka </a:t>
            </a:r>
            <a:r>
              <a:rPr lang="en-US" sz="3900" dirty="0" err="1"/>
              <a:t>fa</a:t>
            </a:r>
            <a:r>
              <a:rPr lang="en-US" sz="3900" dirty="0"/>
              <a:t>, Na </a:t>
            </a:r>
            <a:r>
              <a:rPr lang="en-US" sz="3900" dirty="0" err="1"/>
              <a:t>umnak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va</a:t>
            </a:r>
            <a:r>
              <a:rPr lang="en-US" sz="3900" dirty="0"/>
              <a:t> </a:t>
            </a:r>
            <a:r>
              <a:rPr lang="en-US" sz="3900" dirty="0" err="1"/>
              <a:t>ceuter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1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Mah</a:t>
            </a:r>
            <a:r>
              <a:rPr lang="en-US" sz="3900" dirty="0"/>
              <a:t> </a:t>
            </a:r>
            <a:r>
              <a:rPr lang="en-US" sz="3900" dirty="0" err="1"/>
              <a:t>hin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fimnak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hmannak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Mah</a:t>
            </a:r>
            <a:r>
              <a:rPr lang="en-US" sz="3900" dirty="0"/>
              <a:t> </a:t>
            </a:r>
            <a:r>
              <a:rPr lang="en-US" sz="3900" dirty="0" err="1"/>
              <a:t>hin</a:t>
            </a:r>
            <a:r>
              <a:rPr lang="en-US" sz="3900" dirty="0"/>
              <a:t> </a:t>
            </a:r>
            <a:r>
              <a:rPr lang="en-US" sz="3900" dirty="0" err="1"/>
              <a:t>ar</a:t>
            </a:r>
            <a:r>
              <a:rPr lang="en-US" sz="3900" dirty="0"/>
              <a:t> </a:t>
            </a:r>
            <a:r>
              <a:rPr lang="en-US" sz="3900" dirty="0" err="1"/>
              <a:t>fi</a:t>
            </a:r>
            <a:r>
              <a:rPr lang="en-US" sz="3900" dirty="0"/>
              <a:t> </a:t>
            </a:r>
            <a:r>
              <a:rPr lang="en-US" sz="3900" dirty="0" err="1"/>
              <a:t>bantukin</a:t>
            </a:r>
            <a:r>
              <a:rPr lang="en-US" sz="3900" dirty="0"/>
              <a:t> </a:t>
            </a:r>
            <a:r>
              <a:rPr lang="en-US" sz="3900" dirty="0" err="1"/>
              <a:t>ceu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kut</a:t>
            </a:r>
            <a:r>
              <a:rPr lang="en-US" sz="3900" dirty="0"/>
              <a:t> in </a:t>
            </a:r>
            <a:r>
              <a:rPr lang="en-US" sz="3900" dirty="0" err="1"/>
              <a:t>nunnak</a:t>
            </a:r>
            <a:r>
              <a:rPr lang="en-US" sz="3900" dirty="0"/>
              <a:t> </a:t>
            </a:r>
            <a:r>
              <a:rPr lang="en-US" sz="3900" dirty="0" err="1"/>
              <a:t>changreu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pek</a:t>
            </a:r>
            <a:r>
              <a:rPr lang="en-US" sz="3900" dirty="0"/>
              <a:t> </a:t>
            </a:r>
            <a:r>
              <a:rPr lang="en-US" sz="3900" dirty="0" err="1"/>
              <a:t>khawh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Na </a:t>
            </a:r>
            <a:r>
              <a:rPr lang="en-US" sz="3900" dirty="0" err="1"/>
              <a:t>umnak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va</a:t>
            </a:r>
            <a:r>
              <a:rPr lang="en-US" sz="3900" dirty="0"/>
              <a:t> </a:t>
            </a:r>
            <a:r>
              <a:rPr lang="en-US" sz="3900" dirty="0" err="1"/>
              <a:t>ceuter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1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Na </a:t>
            </a:r>
            <a:r>
              <a:rPr lang="en-US" sz="3900" dirty="0" err="1"/>
              <a:t>umnak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va</a:t>
            </a:r>
            <a:r>
              <a:rPr lang="en-US" sz="3900" dirty="0"/>
              <a:t> </a:t>
            </a:r>
            <a:r>
              <a:rPr lang="en-US" sz="3900" dirty="0" err="1"/>
              <a:t>ceuter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Na </a:t>
            </a:r>
            <a:r>
              <a:rPr lang="en-US" sz="3900" dirty="0" err="1"/>
              <a:t>umnak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va</a:t>
            </a:r>
            <a:r>
              <a:rPr lang="en-US" sz="3900" dirty="0"/>
              <a:t> </a:t>
            </a:r>
            <a:r>
              <a:rPr lang="en-US" sz="3900" dirty="0" err="1"/>
              <a:t>ceuter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A </a:t>
            </a:r>
            <a:r>
              <a:rPr lang="en-US" sz="3900" dirty="0" err="1"/>
              <a:t>hlatpi</a:t>
            </a:r>
            <a:r>
              <a:rPr lang="en-US" sz="3900" dirty="0"/>
              <a:t> mi an lam </a:t>
            </a:r>
            <a:r>
              <a:rPr lang="en-US" sz="3900" dirty="0" err="1"/>
              <a:t>har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va</a:t>
            </a:r>
            <a:r>
              <a:rPr lang="en-US" sz="3900" dirty="0"/>
              <a:t> </a:t>
            </a:r>
            <a:r>
              <a:rPr lang="en-US" sz="3900" dirty="0" err="1"/>
              <a:t>hmuhsak</a:t>
            </a:r>
            <a:r>
              <a:rPr lang="en-US" sz="3900" dirty="0"/>
              <a:t>, ka </a:t>
            </a:r>
            <a:r>
              <a:rPr lang="en-US" sz="3900" dirty="0" err="1"/>
              <a:t>fa</a:t>
            </a:r>
            <a:r>
              <a:rPr lang="en-US" sz="3900" dirty="0"/>
              <a:t>, Na </a:t>
            </a:r>
            <a:r>
              <a:rPr lang="en-US" sz="3900" dirty="0" err="1"/>
              <a:t>umnak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va</a:t>
            </a:r>
            <a:r>
              <a:rPr lang="en-US" sz="3900" dirty="0"/>
              <a:t> </a:t>
            </a:r>
            <a:r>
              <a:rPr lang="en-US" sz="3900" dirty="0" err="1"/>
              <a:t>ceuter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1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31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392. NAN SI KHO LAI MAW? BAWIPA NIH A TI</a:t>
            </a:r>
          </a:p>
          <a:p>
            <a:r>
              <a:rPr lang="en-US" sz="3900" dirty="0" err="1"/>
              <a:t>Doh</a:t>
            </a:r>
            <a:r>
              <a:rPr lang="en-US" sz="3900" dirty="0"/>
              <a:t> is </a:t>
            </a:r>
            <a:r>
              <a:rPr lang="en-US" sz="3900" dirty="0" err="1"/>
              <a:t>Ab</a:t>
            </a:r>
            <a:endParaRPr lang="en-US" sz="3900" dirty="0"/>
          </a:p>
        </p:txBody>
      </p:sp>
    </p:spTree>
  </p:cSld>
  <p:clrMapOvr>
    <a:masterClrMapping/>
  </p:clrMapOvr>
</p:sld>
</file>

<file path=ppt/slides/slide31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Keimah</a:t>
            </a:r>
            <a:r>
              <a:rPr lang="en-US" sz="3900" dirty="0"/>
              <a:t> he </a:t>
            </a:r>
            <a:r>
              <a:rPr lang="en-US" sz="3900" dirty="0" err="1"/>
              <a:t>vai-lamtah</a:t>
            </a:r>
            <a:r>
              <a:rPr lang="en-US" sz="3900" dirty="0"/>
              <a:t> </a:t>
            </a:r>
            <a:r>
              <a:rPr lang="en-US" sz="3900" dirty="0" err="1"/>
              <a:t>awkah</a:t>
            </a:r>
            <a:r>
              <a:rPr lang="en-US" sz="3900" dirty="0"/>
              <a:t>, Nan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kho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maw? a </a:t>
            </a:r>
            <a:r>
              <a:rPr lang="en-US" sz="3900" dirty="0" err="1"/>
              <a:t>ti</a:t>
            </a:r>
            <a:r>
              <a:rPr lang="en-US" sz="3900" dirty="0"/>
              <a:t>, A </a:t>
            </a:r>
            <a:r>
              <a:rPr lang="en-US" sz="3900" dirty="0" err="1"/>
              <a:t>si</a:t>
            </a:r>
            <a:r>
              <a:rPr lang="en-US" sz="3900" dirty="0"/>
              <a:t>, </a:t>
            </a:r>
            <a:r>
              <a:rPr lang="en-US" sz="3900" dirty="0" err="1"/>
              <a:t>thih</a:t>
            </a:r>
            <a:r>
              <a:rPr lang="en-US" sz="3900" dirty="0"/>
              <a:t> </a:t>
            </a:r>
            <a:r>
              <a:rPr lang="en-US" sz="3900" dirty="0" err="1"/>
              <a:t>tiang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in </a:t>
            </a:r>
            <a:r>
              <a:rPr lang="en-US" sz="3900" dirty="0" err="1"/>
              <a:t>zulh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Mithawng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khan an </a:t>
            </a:r>
            <a:r>
              <a:rPr lang="en-US" sz="3900" dirty="0" err="1"/>
              <a:t>ti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1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"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ngamh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," Na </a:t>
            </a:r>
            <a:r>
              <a:rPr lang="en-US" sz="3900" dirty="0" err="1"/>
              <a:t>ta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dih</a:t>
            </a:r>
            <a:r>
              <a:rPr lang="en-US" sz="3900" dirty="0"/>
              <a:t>, Kan ser than </a:t>
            </a:r>
            <a:r>
              <a:rPr lang="en-US" sz="3900" dirty="0" err="1"/>
              <a:t>tuah</a:t>
            </a:r>
            <a:r>
              <a:rPr lang="en-US" sz="3900" dirty="0"/>
              <a:t> law, </a:t>
            </a:r>
            <a:r>
              <a:rPr lang="en-US" sz="3900" dirty="0" err="1"/>
              <a:t>nang</a:t>
            </a:r>
            <a:r>
              <a:rPr lang="en-US" sz="3900" dirty="0"/>
              <a:t> bang </a:t>
            </a:r>
            <a:r>
              <a:rPr lang="en-US" sz="3900" dirty="0" err="1"/>
              <a:t>thiang</a:t>
            </a:r>
            <a:r>
              <a:rPr lang="en-US" sz="3900" dirty="0"/>
              <a:t> in, Na </a:t>
            </a:r>
            <a:r>
              <a:rPr lang="en-US" sz="3900" dirty="0" err="1"/>
              <a:t>ceu</a:t>
            </a:r>
            <a:r>
              <a:rPr lang="en-US" sz="3900" dirty="0"/>
              <a:t> </a:t>
            </a:r>
            <a:r>
              <a:rPr lang="en-US" sz="3900" dirty="0" err="1"/>
              <a:t>hruainak</a:t>
            </a:r>
            <a:r>
              <a:rPr lang="en-US" sz="3900" dirty="0"/>
              <a:t> cu,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cungah</a:t>
            </a:r>
            <a:r>
              <a:rPr lang="en-US" sz="3900" dirty="0"/>
              <a:t> um </a:t>
            </a:r>
            <a:r>
              <a:rPr lang="en-US" sz="3900" dirty="0" err="1"/>
              <a:t>seh</a:t>
            </a:r>
            <a:r>
              <a:rPr lang="en-US" sz="3900" dirty="0"/>
              <a:t>, Cu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ceunak</a:t>
            </a:r>
            <a:r>
              <a:rPr lang="en-US" sz="3900" dirty="0"/>
              <a:t> </a:t>
            </a:r>
            <a:r>
              <a:rPr lang="en-US" sz="3900" dirty="0" err="1"/>
              <a:t>cun</a:t>
            </a:r>
            <a:r>
              <a:rPr lang="en-US" sz="3900" dirty="0"/>
              <a:t>, Na </a:t>
            </a:r>
            <a:r>
              <a:rPr lang="en-US" sz="3900" dirty="0" err="1"/>
              <a:t>sinah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hruai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1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Vailam</a:t>
            </a:r>
            <a:r>
              <a:rPr lang="en-US" sz="3900" dirty="0"/>
              <a:t> an </a:t>
            </a:r>
            <a:r>
              <a:rPr lang="en-US" sz="3900" dirty="0" err="1"/>
              <a:t>thah</a:t>
            </a:r>
            <a:r>
              <a:rPr lang="en-US" sz="3900" dirty="0"/>
              <a:t> </a:t>
            </a:r>
            <a:r>
              <a:rPr lang="en-US" sz="3900" dirty="0" err="1"/>
              <a:t>misual</a:t>
            </a:r>
            <a:r>
              <a:rPr lang="en-US" sz="3900" dirty="0"/>
              <a:t> pa bang,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nan</a:t>
            </a:r>
            <a:r>
              <a:rPr lang="en-US" sz="3900" dirty="0"/>
              <a:t> </a:t>
            </a:r>
            <a:r>
              <a:rPr lang="en-US" sz="3900" dirty="0" err="1"/>
              <a:t>zoh</a:t>
            </a:r>
            <a:r>
              <a:rPr lang="en-US" sz="3900" dirty="0"/>
              <a:t> </a:t>
            </a:r>
            <a:r>
              <a:rPr lang="en-US" sz="3900" dirty="0" err="1"/>
              <a:t>kho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maw? </a:t>
            </a:r>
            <a:r>
              <a:rPr lang="en-US" sz="3900" dirty="0" err="1"/>
              <a:t>Ngaih-thiamnak</a:t>
            </a:r>
            <a:r>
              <a:rPr lang="en-US" sz="3900" dirty="0"/>
              <a:t> in a </a:t>
            </a:r>
            <a:r>
              <a:rPr lang="en-US" sz="3900" dirty="0" err="1"/>
              <a:t>thlarau</a:t>
            </a:r>
            <a:r>
              <a:rPr lang="en-US" sz="3900" dirty="0"/>
              <a:t> cu, Pa-</a:t>
            </a:r>
            <a:r>
              <a:rPr lang="en-US" sz="3900" dirty="0" err="1"/>
              <a:t>ra</a:t>
            </a:r>
            <a:r>
              <a:rPr lang="en-US" sz="3900" dirty="0"/>
              <a:t>-dais </a:t>
            </a:r>
            <a:r>
              <a:rPr lang="en-US" sz="3900" dirty="0" err="1"/>
              <a:t>hmun</a:t>
            </a:r>
            <a:r>
              <a:rPr lang="en-US" sz="3900" dirty="0"/>
              <a:t> sung a co.</a:t>
            </a:r>
          </a:p>
        </p:txBody>
      </p:sp>
    </p:spTree>
  </p:cSld>
  <p:clrMapOvr>
    <a:masterClrMapping/>
  </p:clrMapOvr>
</p:sld>
</file>

<file path=ppt/slides/slide31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"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ngamh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," Na </a:t>
            </a:r>
            <a:r>
              <a:rPr lang="en-US" sz="3900" dirty="0" err="1"/>
              <a:t>ta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dih</a:t>
            </a:r>
            <a:r>
              <a:rPr lang="en-US" sz="3900" dirty="0"/>
              <a:t>, Kan ser than </a:t>
            </a:r>
            <a:r>
              <a:rPr lang="en-US" sz="3900" dirty="0" err="1"/>
              <a:t>tuah</a:t>
            </a:r>
            <a:r>
              <a:rPr lang="en-US" sz="3900" dirty="0"/>
              <a:t> law, </a:t>
            </a:r>
            <a:r>
              <a:rPr lang="en-US" sz="3900" dirty="0" err="1"/>
              <a:t>nang</a:t>
            </a:r>
            <a:r>
              <a:rPr lang="en-US" sz="3900" dirty="0"/>
              <a:t> bang </a:t>
            </a:r>
            <a:r>
              <a:rPr lang="en-US" sz="3900" dirty="0" err="1"/>
              <a:t>thiang</a:t>
            </a:r>
            <a:r>
              <a:rPr lang="en-US" sz="3900" dirty="0"/>
              <a:t> in, Na </a:t>
            </a:r>
            <a:r>
              <a:rPr lang="en-US" sz="3900" dirty="0" err="1"/>
              <a:t>ceu</a:t>
            </a:r>
            <a:r>
              <a:rPr lang="en-US" sz="3900" dirty="0"/>
              <a:t> </a:t>
            </a:r>
            <a:r>
              <a:rPr lang="en-US" sz="3900" dirty="0" err="1"/>
              <a:t>hruainak</a:t>
            </a:r>
            <a:r>
              <a:rPr lang="en-US" sz="3900" dirty="0"/>
              <a:t> cu,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cungah</a:t>
            </a:r>
            <a:r>
              <a:rPr lang="en-US" sz="3900" dirty="0"/>
              <a:t> um </a:t>
            </a:r>
            <a:r>
              <a:rPr lang="en-US" sz="3900" dirty="0" err="1"/>
              <a:t>seh</a:t>
            </a:r>
            <a:r>
              <a:rPr lang="en-US" sz="3900" dirty="0"/>
              <a:t>, Cu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ceunak</a:t>
            </a:r>
            <a:r>
              <a:rPr lang="en-US" sz="3900" dirty="0"/>
              <a:t> </a:t>
            </a:r>
            <a:r>
              <a:rPr lang="en-US" sz="3900" dirty="0" err="1"/>
              <a:t>cun</a:t>
            </a:r>
            <a:r>
              <a:rPr lang="en-US" sz="3900" dirty="0"/>
              <a:t>, Na </a:t>
            </a:r>
            <a:r>
              <a:rPr lang="en-US" sz="3900" dirty="0" err="1"/>
              <a:t>sinah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hruai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1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Ngaih-chiatnak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minmei</a:t>
            </a:r>
            <a:r>
              <a:rPr lang="en-US" sz="3900" dirty="0"/>
              <a:t> </a:t>
            </a:r>
            <a:r>
              <a:rPr lang="en-US" sz="3900" dirty="0" err="1"/>
              <a:t>bangin</a:t>
            </a:r>
            <a:r>
              <a:rPr lang="en-US" sz="3900" dirty="0"/>
              <a:t>, Na kiang in an </a:t>
            </a:r>
            <a:r>
              <a:rPr lang="en-US" sz="3900" dirty="0" err="1"/>
              <a:t>kulh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, </a:t>
            </a:r>
            <a:r>
              <a:rPr lang="en-US" sz="3900" dirty="0" err="1"/>
              <a:t>Thlarau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zeizong</a:t>
            </a:r>
            <a:r>
              <a:rPr lang="en-US" sz="3900" dirty="0"/>
              <a:t> a </a:t>
            </a:r>
            <a:r>
              <a:rPr lang="en-US" sz="3900" dirty="0" err="1"/>
              <a:t>tei</a:t>
            </a:r>
            <a:r>
              <a:rPr lang="en-US" sz="3900" dirty="0"/>
              <a:t> </a:t>
            </a:r>
            <a:r>
              <a:rPr lang="en-US" sz="3900" dirty="0" err="1"/>
              <a:t>dih</a:t>
            </a:r>
            <a:r>
              <a:rPr lang="en-US" sz="3900" dirty="0"/>
              <a:t>, Na lung cu a </a:t>
            </a:r>
            <a:r>
              <a:rPr lang="en-US" sz="3900" dirty="0" err="1"/>
              <a:t>fek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maw?</a:t>
            </a:r>
          </a:p>
        </p:txBody>
      </p:sp>
    </p:spTree>
  </p:cSld>
  <p:clrMapOvr>
    <a:masterClrMapping/>
  </p:clrMapOvr>
</p:sld>
</file>

<file path=ppt/slides/slide31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"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ngamh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," Na </a:t>
            </a:r>
            <a:r>
              <a:rPr lang="en-US" sz="3900" dirty="0" err="1"/>
              <a:t>ta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dih</a:t>
            </a:r>
            <a:r>
              <a:rPr lang="en-US" sz="3900" dirty="0"/>
              <a:t>, Kan ser than </a:t>
            </a:r>
            <a:r>
              <a:rPr lang="en-US" sz="3900" dirty="0" err="1"/>
              <a:t>tuah</a:t>
            </a:r>
            <a:r>
              <a:rPr lang="en-US" sz="3900" dirty="0"/>
              <a:t> law, </a:t>
            </a:r>
            <a:r>
              <a:rPr lang="en-US" sz="3900" dirty="0" err="1"/>
              <a:t>nang</a:t>
            </a:r>
            <a:r>
              <a:rPr lang="en-US" sz="3900" dirty="0"/>
              <a:t> bang </a:t>
            </a:r>
            <a:r>
              <a:rPr lang="en-US" sz="3900" dirty="0" err="1"/>
              <a:t>thiang</a:t>
            </a:r>
            <a:r>
              <a:rPr lang="en-US" sz="3900" dirty="0"/>
              <a:t> in, Na </a:t>
            </a:r>
            <a:r>
              <a:rPr lang="en-US" sz="3900" dirty="0" err="1"/>
              <a:t>ceu</a:t>
            </a:r>
            <a:r>
              <a:rPr lang="en-US" sz="3900" dirty="0"/>
              <a:t> </a:t>
            </a:r>
            <a:r>
              <a:rPr lang="en-US" sz="3900" dirty="0" err="1"/>
              <a:t>hruainak</a:t>
            </a:r>
            <a:r>
              <a:rPr lang="en-US" sz="3900" dirty="0"/>
              <a:t> cu,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cungah</a:t>
            </a:r>
            <a:r>
              <a:rPr lang="en-US" sz="3900" dirty="0"/>
              <a:t> um </a:t>
            </a:r>
            <a:r>
              <a:rPr lang="en-US" sz="3900" dirty="0" err="1"/>
              <a:t>seh</a:t>
            </a:r>
            <a:r>
              <a:rPr lang="en-US" sz="3900" dirty="0"/>
              <a:t>, Cu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ceunak</a:t>
            </a:r>
            <a:r>
              <a:rPr lang="en-US" sz="3900" dirty="0"/>
              <a:t> </a:t>
            </a:r>
            <a:r>
              <a:rPr lang="en-US" sz="3900" dirty="0" err="1"/>
              <a:t>cun</a:t>
            </a:r>
            <a:r>
              <a:rPr lang="en-US" sz="3900" dirty="0"/>
              <a:t>, Na </a:t>
            </a:r>
            <a:r>
              <a:rPr lang="en-US" sz="3900" dirty="0" err="1"/>
              <a:t>sinah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hruai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1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"Nan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kho</a:t>
            </a:r>
            <a:r>
              <a:rPr lang="en-US" sz="3900" dirty="0"/>
              <a:t> </a:t>
            </a:r>
            <a:r>
              <a:rPr lang="en-US" sz="3900" dirty="0" err="1"/>
              <a:t>ngaingai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maw?" </a:t>
            </a:r>
            <a:r>
              <a:rPr lang="en-US" sz="3900" dirty="0" err="1"/>
              <a:t>tiah</a:t>
            </a:r>
            <a:r>
              <a:rPr lang="en-US" sz="3900" dirty="0"/>
              <a:t>,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zungzal</a:t>
            </a:r>
            <a:r>
              <a:rPr lang="en-US" sz="3900" dirty="0"/>
              <a:t> a </a:t>
            </a:r>
            <a:r>
              <a:rPr lang="en-US" sz="3900" dirty="0" err="1"/>
              <a:t>ti</a:t>
            </a:r>
            <a:r>
              <a:rPr lang="en-US" sz="3900" dirty="0"/>
              <a:t>, </a:t>
            </a:r>
            <a:r>
              <a:rPr lang="en-US" sz="3900" dirty="0" err="1"/>
              <a:t>Raltha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an </a:t>
            </a:r>
            <a:r>
              <a:rPr lang="en-US" sz="3900" dirty="0" err="1"/>
              <a:t>lu</a:t>
            </a:r>
            <a:r>
              <a:rPr lang="en-US" sz="3900" dirty="0"/>
              <a:t> an </a:t>
            </a:r>
            <a:r>
              <a:rPr lang="en-US" sz="3900" dirty="0" err="1"/>
              <a:t>suk</a:t>
            </a:r>
            <a:r>
              <a:rPr lang="en-US" sz="3900" dirty="0"/>
              <a:t>, Gal-</a:t>
            </a:r>
            <a:r>
              <a:rPr lang="en-US" sz="3900" dirty="0" err="1"/>
              <a:t>li</a:t>
            </a:r>
            <a:r>
              <a:rPr lang="en-US" sz="3900" dirty="0"/>
              <a:t>-lee </a:t>
            </a:r>
            <a:r>
              <a:rPr lang="en-US" sz="3900" dirty="0" err="1"/>
              <a:t>mithawng</a:t>
            </a:r>
            <a:r>
              <a:rPr lang="en-US" sz="3900" dirty="0"/>
              <a:t> </a:t>
            </a:r>
            <a:r>
              <a:rPr lang="en-US" sz="3900" dirty="0" err="1"/>
              <a:t>bangin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1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"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ngamh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," Na </a:t>
            </a:r>
            <a:r>
              <a:rPr lang="en-US" sz="3900" dirty="0" err="1"/>
              <a:t>ta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dih</a:t>
            </a:r>
            <a:r>
              <a:rPr lang="en-US" sz="3900" dirty="0"/>
              <a:t>, Kan ser than </a:t>
            </a:r>
            <a:r>
              <a:rPr lang="en-US" sz="3900" dirty="0" err="1"/>
              <a:t>tuah</a:t>
            </a:r>
            <a:r>
              <a:rPr lang="en-US" sz="3900" dirty="0"/>
              <a:t> law, </a:t>
            </a:r>
            <a:r>
              <a:rPr lang="en-US" sz="3900" dirty="0" err="1"/>
              <a:t>nang</a:t>
            </a:r>
            <a:r>
              <a:rPr lang="en-US" sz="3900" dirty="0"/>
              <a:t> bang </a:t>
            </a:r>
            <a:r>
              <a:rPr lang="en-US" sz="3900" dirty="0" err="1"/>
              <a:t>thiang</a:t>
            </a:r>
            <a:r>
              <a:rPr lang="en-US" sz="3900" dirty="0"/>
              <a:t> in, Na </a:t>
            </a:r>
            <a:r>
              <a:rPr lang="en-US" sz="3900" dirty="0" err="1"/>
              <a:t>ceu</a:t>
            </a:r>
            <a:r>
              <a:rPr lang="en-US" sz="3900" dirty="0"/>
              <a:t> </a:t>
            </a:r>
            <a:r>
              <a:rPr lang="en-US" sz="3900" dirty="0" err="1"/>
              <a:t>hruainak</a:t>
            </a:r>
            <a:r>
              <a:rPr lang="en-US" sz="3900" dirty="0"/>
              <a:t> cu,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cungah</a:t>
            </a:r>
            <a:r>
              <a:rPr lang="en-US" sz="3900" dirty="0"/>
              <a:t> um </a:t>
            </a:r>
            <a:r>
              <a:rPr lang="en-US" sz="3900" dirty="0" err="1"/>
              <a:t>seh</a:t>
            </a:r>
            <a:r>
              <a:rPr lang="en-US" sz="3900" dirty="0"/>
              <a:t>, Cu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ceunak</a:t>
            </a:r>
            <a:r>
              <a:rPr lang="en-US" sz="3900" dirty="0"/>
              <a:t> </a:t>
            </a:r>
            <a:r>
              <a:rPr lang="en-US" sz="3900" dirty="0" err="1"/>
              <a:t>cun</a:t>
            </a:r>
            <a:r>
              <a:rPr lang="en-US" sz="3900" dirty="0"/>
              <a:t>, Na </a:t>
            </a:r>
            <a:r>
              <a:rPr lang="en-US" sz="3900" dirty="0" err="1"/>
              <a:t>sinah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hruai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1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31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393. KA LUNG CHUNGAH AW THLUM A RUNG THANG</a:t>
            </a:r>
          </a:p>
          <a:p>
            <a:r>
              <a:rPr lang="en-US" sz="3900" dirty="0" err="1"/>
              <a:t>Doh</a:t>
            </a:r>
            <a:r>
              <a:rPr lang="en-US" sz="3900" dirty="0"/>
              <a:t> is </a:t>
            </a:r>
            <a:r>
              <a:rPr lang="en-US" sz="3900" dirty="0" err="1"/>
              <a:t>Ab</a:t>
            </a:r>
            <a:endParaRPr lang="en-US" sz="3900" dirty="0"/>
          </a:p>
        </p:txBody>
      </p:sp>
    </p:spTree>
  </p:cSld>
  <p:clrMapOvr>
    <a:masterClrMapping/>
  </p:clrMapOvr>
</p:sld>
</file>

<file path=ppt/slides/slide31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hla</a:t>
            </a:r>
            <a:r>
              <a:rPr lang="en-US" sz="3900" dirty="0"/>
              <a:t> </a:t>
            </a:r>
            <a:r>
              <a:rPr lang="en-US" sz="3900" dirty="0" err="1"/>
              <a:t>dawh</a:t>
            </a:r>
            <a:r>
              <a:rPr lang="en-US" sz="3900" dirty="0"/>
              <a:t> a ka </a:t>
            </a:r>
            <a:r>
              <a:rPr lang="en-US" sz="3900" dirty="0" err="1"/>
              <a:t>pek</a:t>
            </a:r>
            <a:r>
              <a:rPr lang="en-US" sz="3900" dirty="0"/>
              <a:t>, Van in a </a:t>
            </a:r>
            <a:r>
              <a:rPr lang="en-US" sz="3900" dirty="0" err="1"/>
              <a:t>rungmi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, </a:t>
            </a:r>
            <a:r>
              <a:rPr lang="en-US" sz="3900" dirty="0" err="1"/>
              <a:t>Khi</a:t>
            </a:r>
            <a:r>
              <a:rPr lang="en-US" sz="3900" dirty="0"/>
              <a:t> </a:t>
            </a:r>
            <a:r>
              <a:rPr lang="en-US" sz="3900" dirty="0" err="1"/>
              <a:t>nak</a:t>
            </a:r>
            <a:r>
              <a:rPr lang="en-US" sz="3900" dirty="0"/>
              <a:t> </a:t>
            </a:r>
            <a:r>
              <a:rPr lang="en-US" sz="3900" dirty="0" err="1"/>
              <a:t>dawh</a:t>
            </a:r>
            <a:r>
              <a:rPr lang="en-US" sz="3900" dirty="0"/>
              <a:t> </a:t>
            </a:r>
            <a:r>
              <a:rPr lang="en-US" sz="3900" dirty="0" err="1"/>
              <a:t>deuh</a:t>
            </a:r>
            <a:r>
              <a:rPr lang="en-US" sz="3900" dirty="0"/>
              <a:t> </a:t>
            </a:r>
            <a:r>
              <a:rPr lang="en-US" sz="3900" dirty="0" err="1"/>
              <a:t>hla</a:t>
            </a:r>
            <a:r>
              <a:rPr lang="en-US" sz="3900" dirty="0"/>
              <a:t> aw a um bal lo, </a:t>
            </a:r>
            <a:r>
              <a:rPr lang="en-US" sz="3900" dirty="0" err="1"/>
              <a:t>Dawtnak</a:t>
            </a:r>
            <a:r>
              <a:rPr lang="en-US" sz="3900" dirty="0"/>
              <a:t> </a:t>
            </a:r>
            <a:r>
              <a:rPr lang="en-US" sz="3900" dirty="0" err="1"/>
              <a:t>hla</a:t>
            </a:r>
            <a:r>
              <a:rPr lang="en-US" sz="3900" dirty="0"/>
              <a:t> aw </a:t>
            </a:r>
            <a:r>
              <a:rPr lang="en-US" sz="3900" dirty="0" err="1"/>
              <a:t>thlum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1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Ka lung </a:t>
            </a:r>
            <a:r>
              <a:rPr lang="en-US" sz="3900" dirty="0" err="1"/>
              <a:t>chungah</a:t>
            </a:r>
            <a:r>
              <a:rPr lang="en-US" sz="3900" dirty="0"/>
              <a:t> aw </a:t>
            </a:r>
            <a:r>
              <a:rPr lang="en-US" sz="3900" dirty="0" err="1"/>
              <a:t>thlum</a:t>
            </a:r>
            <a:r>
              <a:rPr lang="en-US" sz="3900" dirty="0"/>
              <a:t> a rung </a:t>
            </a:r>
            <a:r>
              <a:rPr lang="en-US" sz="3900" dirty="0" err="1"/>
              <a:t>thang</a:t>
            </a:r>
            <a:r>
              <a:rPr lang="en-US" sz="3900" dirty="0"/>
              <a:t>, Van aw </a:t>
            </a:r>
            <a:r>
              <a:rPr lang="en-US" sz="3900" dirty="0" err="1"/>
              <a:t>thawng</a:t>
            </a:r>
            <a:r>
              <a:rPr lang="en-US" sz="3900" dirty="0"/>
              <a:t> he </a:t>
            </a:r>
            <a:r>
              <a:rPr lang="en-US" sz="3900" dirty="0" err="1"/>
              <a:t>aa</a:t>
            </a:r>
            <a:r>
              <a:rPr lang="en-US" sz="3900" dirty="0"/>
              <a:t> </a:t>
            </a:r>
            <a:r>
              <a:rPr lang="en-US" sz="3900" dirty="0" err="1"/>
              <a:t>remmi</a:t>
            </a:r>
            <a:r>
              <a:rPr lang="en-US" sz="3900" dirty="0"/>
              <a:t> </a:t>
            </a:r>
            <a:r>
              <a:rPr lang="en-US" sz="3900" dirty="0" err="1"/>
              <a:t>hla</a:t>
            </a:r>
            <a:r>
              <a:rPr lang="en-US" sz="3900" dirty="0"/>
              <a:t> </a:t>
            </a:r>
            <a:r>
              <a:rPr lang="en-US" sz="3900" dirty="0" err="1"/>
              <a:t>dawh</a:t>
            </a:r>
            <a:r>
              <a:rPr lang="en-US" sz="3900" dirty="0"/>
              <a:t> cu a </a:t>
            </a:r>
            <a:r>
              <a:rPr lang="en-US" sz="3900" dirty="0" err="1"/>
              <a:t>thang</a:t>
            </a:r>
            <a:r>
              <a:rPr lang="en-US" sz="3900" dirty="0"/>
              <a:t>, Ka lung </a:t>
            </a:r>
            <a:r>
              <a:rPr lang="en-US" sz="3900" dirty="0" err="1"/>
              <a:t>chungah</a:t>
            </a:r>
            <a:r>
              <a:rPr lang="en-US" sz="3900" dirty="0"/>
              <a:t> aw </a:t>
            </a:r>
            <a:r>
              <a:rPr lang="en-US" sz="3900" dirty="0" err="1"/>
              <a:t>thlum</a:t>
            </a:r>
            <a:r>
              <a:rPr lang="en-US" sz="3900" dirty="0"/>
              <a:t> a rung </a:t>
            </a:r>
            <a:r>
              <a:rPr lang="en-US" sz="3900" dirty="0" err="1"/>
              <a:t>thang</a:t>
            </a:r>
            <a:r>
              <a:rPr lang="en-US" sz="3900" dirty="0"/>
              <a:t>, </a:t>
            </a:r>
            <a:r>
              <a:rPr lang="en-US" sz="3900" dirty="0" err="1"/>
              <a:t>Dawtnak</a:t>
            </a:r>
            <a:r>
              <a:rPr lang="en-US" sz="3900" dirty="0"/>
              <a:t> </a:t>
            </a:r>
            <a:r>
              <a:rPr lang="en-US" sz="3900" dirty="0" err="1"/>
              <a:t>hla</a:t>
            </a:r>
            <a:r>
              <a:rPr lang="en-US" sz="3900" dirty="0"/>
              <a:t> aw </a:t>
            </a:r>
            <a:r>
              <a:rPr lang="en-US" sz="3900" dirty="0" err="1"/>
              <a:t>thlum</a:t>
            </a:r>
            <a:r>
              <a:rPr lang="en-US" sz="3900" dirty="0"/>
              <a:t> a rung </a:t>
            </a:r>
            <a:r>
              <a:rPr lang="en-US" sz="3900" dirty="0" err="1"/>
              <a:t>thang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1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Kal-va-ry</a:t>
            </a:r>
            <a:r>
              <a:rPr lang="en-US" sz="3900" dirty="0"/>
              <a:t> a </a:t>
            </a:r>
            <a:r>
              <a:rPr lang="en-US" sz="3900" dirty="0" err="1"/>
              <a:t>thimi</a:t>
            </a:r>
            <a:r>
              <a:rPr lang="en-US" sz="3900" dirty="0"/>
              <a:t> </a:t>
            </a:r>
            <a:r>
              <a:rPr lang="en-US" sz="3900" dirty="0" err="1"/>
              <a:t>Khrih</a:t>
            </a:r>
            <a:r>
              <a:rPr lang="en-US" sz="3900" dirty="0"/>
              <a:t> ka </a:t>
            </a:r>
            <a:r>
              <a:rPr lang="en-US" sz="3900" dirty="0" err="1"/>
              <a:t>dawt</a:t>
            </a:r>
            <a:r>
              <a:rPr lang="en-US" sz="3900" dirty="0"/>
              <a:t>, Ka </a:t>
            </a:r>
            <a:r>
              <a:rPr lang="en-US" sz="3900" dirty="0" err="1"/>
              <a:t>sual</a:t>
            </a:r>
            <a:r>
              <a:rPr lang="en-US" sz="3900" dirty="0"/>
              <a:t> a </a:t>
            </a:r>
            <a:r>
              <a:rPr lang="en-US" sz="3900" dirty="0" err="1"/>
              <a:t>tawl</a:t>
            </a:r>
            <a:r>
              <a:rPr lang="en-US" sz="3900" dirty="0"/>
              <a:t> </a:t>
            </a:r>
            <a:r>
              <a:rPr lang="en-US" sz="3900" dirty="0" err="1"/>
              <a:t>dih</a:t>
            </a:r>
            <a:r>
              <a:rPr lang="en-US" sz="3900" dirty="0"/>
              <a:t> </a:t>
            </a:r>
            <a:r>
              <a:rPr lang="en-US" sz="3900" dirty="0" err="1"/>
              <a:t>caah</a:t>
            </a:r>
            <a:r>
              <a:rPr lang="en-US" sz="3900" dirty="0"/>
              <a:t>, Ka lung </a:t>
            </a:r>
            <a:r>
              <a:rPr lang="en-US" sz="3900" dirty="0" err="1"/>
              <a:t>chungah</a:t>
            </a:r>
            <a:r>
              <a:rPr lang="en-US" sz="3900" dirty="0"/>
              <a:t> </a:t>
            </a:r>
            <a:r>
              <a:rPr lang="en-US" sz="3900" dirty="0" err="1"/>
              <a:t>hla</a:t>
            </a:r>
            <a:r>
              <a:rPr lang="en-US" sz="3900" dirty="0"/>
              <a:t> aw a </a:t>
            </a:r>
            <a:r>
              <a:rPr lang="en-US" sz="3900" dirty="0" err="1"/>
              <a:t>khumh</a:t>
            </a:r>
            <a:r>
              <a:rPr lang="en-US" sz="3900" dirty="0"/>
              <a:t> </a:t>
            </a:r>
            <a:r>
              <a:rPr lang="en-US" sz="3900" dirty="0" err="1"/>
              <a:t>tak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Ka lung </a:t>
            </a:r>
            <a:r>
              <a:rPr lang="en-US" sz="3900" dirty="0" err="1"/>
              <a:t>chung</a:t>
            </a:r>
            <a:r>
              <a:rPr lang="en-US" sz="3900" dirty="0"/>
              <a:t> a um ka </a:t>
            </a:r>
            <a:r>
              <a:rPr lang="en-US" sz="3900" dirty="0" err="1"/>
              <a:t>hngalh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1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Ka lung </a:t>
            </a:r>
            <a:r>
              <a:rPr lang="en-US" sz="3900" dirty="0" err="1"/>
              <a:t>chungah</a:t>
            </a:r>
            <a:r>
              <a:rPr lang="en-US" sz="3900" dirty="0"/>
              <a:t> aw </a:t>
            </a:r>
            <a:r>
              <a:rPr lang="en-US" sz="3900" dirty="0" err="1"/>
              <a:t>thlum</a:t>
            </a:r>
            <a:r>
              <a:rPr lang="en-US" sz="3900" dirty="0"/>
              <a:t> a rung </a:t>
            </a:r>
            <a:r>
              <a:rPr lang="en-US" sz="3900" dirty="0" err="1"/>
              <a:t>thang</a:t>
            </a:r>
            <a:r>
              <a:rPr lang="en-US" sz="3900" dirty="0"/>
              <a:t>, Van aw </a:t>
            </a:r>
            <a:r>
              <a:rPr lang="en-US" sz="3900" dirty="0" err="1"/>
              <a:t>thawng</a:t>
            </a:r>
            <a:r>
              <a:rPr lang="en-US" sz="3900" dirty="0"/>
              <a:t> he </a:t>
            </a:r>
            <a:r>
              <a:rPr lang="en-US" sz="3900" dirty="0" err="1"/>
              <a:t>aa</a:t>
            </a:r>
            <a:r>
              <a:rPr lang="en-US" sz="3900" dirty="0"/>
              <a:t> </a:t>
            </a:r>
            <a:r>
              <a:rPr lang="en-US" sz="3900" dirty="0" err="1"/>
              <a:t>remmi</a:t>
            </a:r>
            <a:r>
              <a:rPr lang="en-US" sz="3900" dirty="0"/>
              <a:t> </a:t>
            </a:r>
            <a:r>
              <a:rPr lang="en-US" sz="3900" dirty="0" err="1"/>
              <a:t>hla</a:t>
            </a:r>
            <a:r>
              <a:rPr lang="en-US" sz="3900" dirty="0"/>
              <a:t> </a:t>
            </a:r>
            <a:r>
              <a:rPr lang="en-US" sz="3900" dirty="0" err="1"/>
              <a:t>dawh</a:t>
            </a:r>
            <a:r>
              <a:rPr lang="en-US" sz="3900" dirty="0"/>
              <a:t> cu a </a:t>
            </a:r>
            <a:r>
              <a:rPr lang="en-US" sz="3900" dirty="0" err="1"/>
              <a:t>thang</a:t>
            </a:r>
            <a:r>
              <a:rPr lang="en-US" sz="3900" dirty="0"/>
              <a:t>, Ka lung </a:t>
            </a:r>
            <a:r>
              <a:rPr lang="en-US" sz="3900" dirty="0" err="1"/>
              <a:t>chungah</a:t>
            </a:r>
            <a:r>
              <a:rPr lang="en-US" sz="3900" dirty="0"/>
              <a:t> aw </a:t>
            </a:r>
            <a:r>
              <a:rPr lang="en-US" sz="3900" dirty="0" err="1"/>
              <a:t>thlum</a:t>
            </a:r>
            <a:r>
              <a:rPr lang="en-US" sz="3900" dirty="0"/>
              <a:t> a rung </a:t>
            </a:r>
            <a:r>
              <a:rPr lang="en-US" sz="3900" dirty="0" err="1"/>
              <a:t>thang</a:t>
            </a:r>
            <a:r>
              <a:rPr lang="en-US" sz="3900" dirty="0"/>
              <a:t>, </a:t>
            </a:r>
            <a:r>
              <a:rPr lang="en-US" sz="3900" dirty="0" err="1"/>
              <a:t>Dawtnak</a:t>
            </a:r>
            <a:r>
              <a:rPr lang="en-US" sz="3900" dirty="0"/>
              <a:t> </a:t>
            </a:r>
            <a:r>
              <a:rPr lang="en-US" sz="3900" dirty="0" err="1"/>
              <a:t>hla</a:t>
            </a:r>
            <a:r>
              <a:rPr lang="en-US" sz="3900" dirty="0"/>
              <a:t> aw </a:t>
            </a:r>
            <a:r>
              <a:rPr lang="en-US" sz="3900" dirty="0" err="1"/>
              <a:t>thlum</a:t>
            </a:r>
            <a:r>
              <a:rPr lang="en-US" sz="3900" dirty="0"/>
              <a:t> a rung </a:t>
            </a:r>
            <a:r>
              <a:rPr lang="en-US" sz="3900" dirty="0" err="1"/>
              <a:t>thang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1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Sunparnak</a:t>
            </a:r>
            <a:r>
              <a:rPr lang="en-US" sz="3900" dirty="0"/>
              <a:t> </a:t>
            </a:r>
            <a:r>
              <a:rPr lang="en-US" sz="3900" dirty="0" err="1"/>
              <a:t>hla</a:t>
            </a:r>
            <a:r>
              <a:rPr lang="en-US" sz="3900" dirty="0"/>
              <a:t> dong lo a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Vancungmi</a:t>
            </a:r>
            <a:r>
              <a:rPr lang="en-US" sz="3900" dirty="0"/>
              <a:t> he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sak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Ngaih</a:t>
            </a:r>
            <a:r>
              <a:rPr lang="en-US" sz="3900" dirty="0"/>
              <a:t> </a:t>
            </a:r>
            <a:r>
              <a:rPr lang="en-US" sz="3900" dirty="0" err="1"/>
              <a:t>nuammi</a:t>
            </a:r>
            <a:r>
              <a:rPr lang="en-US" sz="3900" dirty="0"/>
              <a:t> </a:t>
            </a:r>
            <a:r>
              <a:rPr lang="en-US" sz="3900" dirty="0" err="1"/>
              <a:t>thangthatnak</a:t>
            </a:r>
            <a:r>
              <a:rPr lang="en-US" sz="3900" dirty="0"/>
              <a:t> aw </a:t>
            </a:r>
            <a:r>
              <a:rPr lang="en-US" sz="3900" dirty="0" err="1"/>
              <a:t>asi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Van </a:t>
            </a:r>
            <a:r>
              <a:rPr lang="en-US" sz="3900" dirty="0" err="1"/>
              <a:t>darkhing</a:t>
            </a:r>
            <a:r>
              <a:rPr lang="en-US" sz="3900" dirty="0"/>
              <a:t> an </a:t>
            </a:r>
            <a:r>
              <a:rPr lang="en-US" sz="3900" dirty="0" err="1"/>
              <a:t>tum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2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Ka lung </a:t>
            </a:r>
            <a:r>
              <a:rPr lang="en-US" sz="3900" dirty="0" err="1"/>
              <a:t>chungah</a:t>
            </a:r>
            <a:r>
              <a:rPr lang="en-US" sz="3900" dirty="0"/>
              <a:t> aw </a:t>
            </a:r>
            <a:r>
              <a:rPr lang="en-US" sz="3900" dirty="0" err="1"/>
              <a:t>thlum</a:t>
            </a:r>
            <a:r>
              <a:rPr lang="en-US" sz="3900" dirty="0"/>
              <a:t> a rung </a:t>
            </a:r>
            <a:r>
              <a:rPr lang="en-US" sz="3900" dirty="0" err="1"/>
              <a:t>thang</a:t>
            </a:r>
            <a:r>
              <a:rPr lang="en-US" sz="3900" dirty="0"/>
              <a:t>, Van aw </a:t>
            </a:r>
            <a:r>
              <a:rPr lang="en-US" sz="3900" dirty="0" err="1"/>
              <a:t>thawng</a:t>
            </a:r>
            <a:r>
              <a:rPr lang="en-US" sz="3900" dirty="0"/>
              <a:t> he </a:t>
            </a:r>
            <a:r>
              <a:rPr lang="en-US" sz="3900" dirty="0" err="1"/>
              <a:t>aa</a:t>
            </a:r>
            <a:r>
              <a:rPr lang="en-US" sz="3900" dirty="0"/>
              <a:t> </a:t>
            </a:r>
            <a:r>
              <a:rPr lang="en-US" sz="3900" dirty="0" err="1"/>
              <a:t>remmi</a:t>
            </a:r>
            <a:r>
              <a:rPr lang="en-US" sz="3900" dirty="0"/>
              <a:t> </a:t>
            </a:r>
            <a:r>
              <a:rPr lang="en-US" sz="3900" dirty="0" err="1"/>
              <a:t>hla</a:t>
            </a:r>
            <a:r>
              <a:rPr lang="en-US" sz="3900" dirty="0"/>
              <a:t> </a:t>
            </a:r>
            <a:r>
              <a:rPr lang="en-US" sz="3900" dirty="0" err="1"/>
              <a:t>dawh</a:t>
            </a:r>
            <a:r>
              <a:rPr lang="en-US" sz="3900" dirty="0"/>
              <a:t> cu a </a:t>
            </a:r>
            <a:r>
              <a:rPr lang="en-US" sz="3900" dirty="0" err="1"/>
              <a:t>thang</a:t>
            </a:r>
            <a:r>
              <a:rPr lang="en-US" sz="3900" dirty="0"/>
              <a:t>, Ka lung </a:t>
            </a:r>
            <a:r>
              <a:rPr lang="en-US" sz="3900" dirty="0" err="1"/>
              <a:t>chungah</a:t>
            </a:r>
            <a:r>
              <a:rPr lang="en-US" sz="3900" dirty="0"/>
              <a:t> aw </a:t>
            </a:r>
            <a:r>
              <a:rPr lang="en-US" sz="3900" dirty="0" err="1"/>
              <a:t>thlum</a:t>
            </a:r>
            <a:r>
              <a:rPr lang="en-US" sz="3900" dirty="0"/>
              <a:t> a rung </a:t>
            </a:r>
            <a:r>
              <a:rPr lang="en-US" sz="3900" dirty="0" err="1"/>
              <a:t>thang</a:t>
            </a:r>
            <a:r>
              <a:rPr lang="en-US" sz="3900" dirty="0"/>
              <a:t>, </a:t>
            </a:r>
            <a:r>
              <a:rPr lang="en-US" sz="3900" dirty="0" err="1"/>
              <a:t>Dawtnak</a:t>
            </a:r>
            <a:r>
              <a:rPr lang="en-US" sz="3900" dirty="0"/>
              <a:t> </a:t>
            </a:r>
            <a:r>
              <a:rPr lang="en-US" sz="3900" dirty="0" err="1"/>
              <a:t>hla</a:t>
            </a:r>
            <a:r>
              <a:rPr lang="en-US" sz="3900" dirty="0"/>
              <a:t> aw </a:t>
            </a:r>
            <a:r>
              <a:rPr lang="en-US" sz="3900" dirty="0" err="1"/>
              <a:t>thlum</a:t>
            </a:r>
            <a:r>
              <a:rPr lang="en-US" sz="3900" dirty="0"/>
              <a:t> a rung </a:t>
            </a:r>
            <a:r>
              <a:rPr lang="en-US" sz="3900" dirty="0" err="1"/>
              <a:t>thang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2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32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394. BAWI KHRIH LE KHRIHFABU CAAH</a:t>
            </a:r>
          </a:p>
          <a:p>
            <a:r>
              <a:rPr lang="en-US" sz="3900" dirty="0" err="1"/>
              <a:t>Doh</a:t>
            </a:r>
            <a:r>
              <a:rPr lang="en-US" sz="3900" dirty="0"/>
              <a:t> is D</a:t>
            </a:r>
          </a:p>
        </p:txBody>
      </p:sp>
    </p:spTree>
  </p:cSld>
  <p:clrMapOvr>
    <a:masterClrMapping/>
  </p:clrMapOvr>
</p:sld>
</file>

<file path=ppt/slides/slide32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"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Khrih</a:t>
            </a:r>
            <a:r>
              <a:rPr lang="en-US" sz="3900" dirty="0"/>
              <a:t> le </a:t>
            </a:r>
            <a:r>
              <a:rPr lang="en-US" sz="3900" dirty="0" err="1"/>
              <a:t>Khrihfabu</a:t>
            </a:r>
            <a:r>
              <a:rPr lang="en-US" sz="3900" dirty="0"/>
              <a:t> </a:t>
            </a:r>
            <a:r>
              <a:rPr lang="en-US" sz="3900" dirty="0" err="1"/>
              <a:t>caah</a:t>
            </a:r>
            <a:r>
              <a:rPr lang="en-US" sz="3900" dirty="0"/>
              <a:t>," </a:t>
            </a:r>
            <a:r>
              <a:rPr lang="en-US" sz="3900" dirty="0" err="1"/>
              <a:t>tiin</a:t>
            </a:r>
            <a:r>
              <a:rPr lang="en-US" sz="3900" dirty="0"/>
              <a:t>, Au </a:t>
            </a:r>
            <a:r>
              <a:rPr lang="en-US" sz="3900" dirty="0" err="1"/>
              <a:t>cio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u,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Siangpahrang</a:t>
            </a:r>
            <a:r>
              <a:rPr lang="en-US" sz="3900" dirty="0"/>
              <a:t> min </a:t>
            </a:r>
            <a:r>
              <a:rPr lang="en-US" sz="3900" dirty="0" err="1"/>
              <a:t>thangthat</a:t>
            </a:r>
            <a:r>
              <a:rPr lang="en-US" sz="3900" dirty="0"/>
              <a:t> u, Seino </a:t>
            </a:r>
            <a:r>
              <a:rPr lang="en-US" sz="3900" dirty="0" err="1"/>
              <a:t>thazang</a:t>
            </a:r>
            <a:r>
              <a:rPr lang="en-US" sz="3900" dirty="0"/>
              <a:t> in </a:t>
            </a:r>
            <a:r>
              <a:rPr lang="en-US" sz="3900" dirty="0" err="1"/>
              <a:t>tuan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tim</a:t>
            </a:r>
            <a:r>
              <a:rPr lang="en-US" sz="3900" dirty="0"/>
              <a:t> u </a:t>
            </a:r>
            <a:r>
              <a:rPr lang="en-US" sz="3900" dirty="0" err="1"/>
              <a:t>si</a:t>
            </a:r>
            <a:r>
              <a:rPr lang="en-US" sz="3900" dirty="0"/>
              <a:t>, </a:t>
            </a:r>
            <a:r>
              <a:rPr lang="en-US" sz="3900" dirty="0" err="1"/>
              <a:t>Biatak</a:t>
            </a:r>
            <a:r>
              <a:rPr lang="en-US" sz="3900" dirty="0"/>
              <a:t> le </a:t>
            </a:r>
            <a:r>
              <a:rPr lang="en-US" sz="3900" dirty="0" err="1"/>
              <a:t>phung</a:t>
            </a:r>
            <a:r>
              <a:rPr lang="en-US" sz="3900" dirty="0"/>
              <a:t> ding </a:t>
            </a:r>
            <a:r>
              <a:rPr lang="en-US" sz="3900" dirty="0" err="1"/>
              <a:t>ca'h</a:t>
            </a:r>
            <a:r>
              <a:rPr lang="en-US" sz="3900" dirty="0"/>
              <a:t> </a:t>
            </a:r>
            <a:r>
              <a:rPr lang="en-US" sz="3900" dirty="0" err="1"/>
              <a:t>fek</a:t>
            </a:r>
            <a:r>
              <a:rPr lang="en-US" sz="3900" dirty="0"/>
              <a:t> in dir u </a:t>
            </a:r>
            <a:r>
              <a:rPr lang="en-US" sz="3900" dirty="0" err="1"/>
              <a:t>si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2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Khamhbawi</a:t>
            </a:r>
            <a:r>
              <a:rPr lang="en-US" sz="3900" dirty="0"/>
              <a:t> ca le, A </a:t>
            </a:r>
            <a:r>
              <a:rPr lang="en-US" sz="3900" dirty="0" err="1"/>
              <a:t>thi</a:t>
            </a:r>
            <a:r>
              <a:rPr lang="en-US" sz="3900" dirty="0"/>
              <a:t> in a </a:t>
            </a:r>
            <a:r>
              <a:rPr lang="en-US" sz="3900" dirty="0" err="1"/>
              <a:t>cawkmi</a:t>
            </a:r>
            <a:r>
              <a:rPr lang="en-US" sz="3900" dirty="0"/>
              <a:t>, Amah a </a:t>
            </a:r>
            <a:r>
              <a:rPr lang="en-US" sz="3900" dirty="0" err="1"/>
              <a:t>Khrihfabu</a:t>
            </a:r>
            <a:r>
              <a:rPr lang="en-US" sz="3900" dirty="0"/>
              <a:t> ca-ah,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thianter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2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"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Khrih</a:t>
            </a:r>
            <a:r>
              <a:rPr lang="en-US" sz="3900" dirty="0"/>
              <a:t> le </a:t>
            </a:r>
            <a:r>
              <a:rPr lang="en-US" sz="3900" dirty="0" err="1"/>
              <a:t>Khrihfabu</a:t>
            </a:r>
            <a:r>
              <a:rPr lang="en-US" sz="3900" dirty="0"/>
              <a:t> </a:t>
            </a:r>
            <a:r>
              <a:rPr lang="en-US" sz="3900" dirty="0" err="1"/>
              <a:t>caah</a:t>
            </a:r>
            <a:r>
              <a:rPr lang="en-US" sz="3900" dirty="0"/>
              <a:t>," </a:t>
            </a:r>
            <a:r>
              <a:rPr lang="en-US" sz="3900" dirty="0" err="1"/>
              <a:t>tiin</a:t>
            </a:r>
            <a:r>
              <a:rPr lang="en-US" sz="3900" dirty="0"/>
              <a:t>, </a:t>
            </a:r>
            <a:r>
              <a:rPr lang="en-US" sz="3900" dirty="0" err="1"/>
              <a:t>Thlacam</a:t>
            </a:r>
            <a:r>
              <a:rPr lang="en-US" sz="3900" dirty="0"/>
              <a:t> in </a:t>
            </a:r>
            <a:r>
              <a:rPr lang="en-US" sz="3900" dirty="0" err="1"/>
              <a:t>nifa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vailam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put u </a:t>
            </a:r>
            <a:r>
              <a:rPr lang="en-US" sz="3900" dirty="0" err="1"/>
              <a:t>si</a:t>
            </a:r>
            <a:r>
              <a:rPr lang="en-US" sz="3900" dirty="0"/>
              <a:t>, </a:t>
            </a:r>
            <a:r>
              <a:rPr lang="en-US" sz="3900" dirty="0" err="1"/>
              <a:t>Thiang</a:t>
            </a:r>
            <a:r>
              <a:rPr lang="en-US" sz="3900" dirty="0"/>
              <a:t> </a:t>
            </a:r>
            <a:r>
              <a:rPr lang="en-US" sz="3900" dirty="0" err="1"/>
              <a:t>Thlarau</a:t>
            </a:r>
            <a:r>
              <a:rPr lang="en-US" sz="3900" dirty="0"/>
              <a:t> </a:t>
            </a:r>
            <a:r>
              <a:rPr lang="en-US" sz="3900" dirty="0" err="1"/>
              <a:t>thawnnak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bochan</a:t>
            </a:r>
            <a:r>
              <a:rPr lang="en-US" sz="3900" dirty="0"/>
              <a:t> </a:t>
            </a:r>
            <a:r>
              <a:rPr lang="en-US" sz="3900" dirty="0" err="1"/>
              <a:t>cio</a:t>
            </a:r>
            <a:r>
              <a:rPr lang="en-US" sz="3900" dirty="0"/>
              <a:t> in, Kan </a:t>
            </a:r>
            <a:r>
              <a:rPr lang="en-US" sz="3900" dirty="0" err="1"/>
              <a:t>caan</a:t>
            </a:r>
            <a:r>
              <a:rPr lang="en-US" sz="3900" dirty="0"/>
              <a:t> that </a:t>
            </a:r>
            <a:r>
              <a:rPr lang="en-US" sz="3900" dirty="0" err="1"/>
              <a:t>bik</a:t>
            </a:r>
            <a:r>
              <a:rPr lang="en-US" sz="3900" dirty="0"/>
              <a:t> </a:t>
            </a:r>
            <a:r>
              <a:rPr lang="en-US" sz="3900" dirty="0" err="1"/>
              <a:t>lioah</a:t>
            </a:r>
            <a:r>
              <a:rPr lang="en-US" sz="3900" dirty="0"/>
              <a:t> a </a:t>
            </a:r>
            <a:r>
              <a:rPr lang="en-US" sz="3900" dirty="0" err="1"/>
              <a:t>rian</a:t>
            </a:r>
            <a:r>
              <a:rPr lang="en-US" sz="3900" dirty="0"/>
              <a:t> </a:t>
            </a:r>
            <a:r>
              <a:rPr lang="en-US" sz="3900" dirty="0" err="1"/>
              <a:t>tuan</a:t>
            </a:r>
            <a:r>
              <a:rPr lang="en-US" sz="3900" dirty="0"/>
              <a:t> u </a:t>
            </a:r>
            <a:r>
              <a:rPr lang="en-US" sz="3900" dirty="0" err="1"/>
              <a:t>si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2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Khamhbawi</a:t>
            </a:r>
            <a:r>
              <a:rPr lang="en-US" sz="3900" dirty="0"/>
              <a:t> ca le, A </a:t>
            </a:r>
            <a:r>
              <a:rPr lang="en-US" sz="3900" dirty="0" err="1"/>
              <a:t>thi</a:t>
            </a:r>
            <a:r>
              <a:rPr lang="en-US" sz="3900" dirty="0"/>
              <a:t> in a </a:t>
            </a:r>
            <a:r>
              <a:rPr lang="en-US" sz="3900" dirty="0" err="1"/>
              <a:t>cawkmi</a:t>
            </a:r>
            <a:r>
              <a:rPr lang="en-US" sz="3900" dirty="0"/>
              <a:t>, Amah a </a:t>
            </a:r>
            <a:r>
              <a:rPr lang="en-US" sz="3900" dirty="0" err="1"/>
              <a:t>Khrihfabu</a:t>
            </a:r>
            <a:r>
              <a:rPr lang="en-US" sz="3900" dirty="0"/>
              <a:t> ca-ah,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thianter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2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"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Khrih</a:t>
            </a:r>
            <a:r>
              <a:rPr lang="en-US" sz="3900" dirty="0"/>
              <a:t> le </a:t>
            </a:r>
            <a:r>
              <a:rPr lang="en-US" sz="3900" dirty="0" err="1"/>
              <a:t>Khrihfabu</a:t>
            </a:r>
            <a:r>
              <a:rPr lang="en-US" sz="3900" dirty="0"/>
              <a:t> </a:t>
            </a:r>
            <a:r>
              <a:rPr lang="en-US" sz="3900" dirty="0" err="1"/>
              <a:t>caah</a:t>
            </a:r>
            <a:r>
              <a:rPr lang="en-US" sz="3900" dirty="0"/>
              <a:t>," </a:t>
            </a:r>
            <a:r>
              <a:rPr lang="en-US" sz="3900" dirty="0" err="1"/>
              <a:t>thazang</a:t>
            </a:r>
            <a:r>
              <a:rPr lang="en-US" sz="3900" dirty="0"/>
              <a:t>, </a:t>
            </a:r>
            <a:r>
              <a:rPr lang="en-US" sz="3900" dirty="0" err="1"/>
              <a:t>fimnak</a:t>
            </a:r>
            <a:r>
              <a:rPr lang="en-US" sz="3900" dirty="0"/>
              <a:t>, sui le </a:t>
            </a:r>
            <a:r>
              <a:rPr lang="en-US" sz="3900" dirty="0" err="1"/>
              <a:t>ngun</a:t>
            </a:r>
            <a:r>
              <a:rPr lang="en-US" sz="3900" dirty="0"/>
              <a:t>,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chawva</a:t>
            </a:r>
            <a:r>
              <a:rPr lang="en-US" sz="3900" dirty="0"/>
              <a:t> le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caan</a:t>
            </a:r>
            <a:r>
              <a:rPr lang="en-US" sz="3900" dirty="0"/>
              <a:t> </a:t>
            </a:r>
            <a:r>
              <a:rPr lang="en-US" sz="3900" dirty="0" err="1"/>
              <a:t>zong</a:t>
            </a:r>
            <a:r>
              <a:rPr lang="en-US" sz="3900" dirty="0"/>
              <a:t>, Amah cu a </a:t>
            </a:r>
            <a:r>
              <a:rPr lang="en-US" sz="3900" dirty="0" err="1"/>
              <a:t>tha</a:t>
            </a:r>
            <a:r>
              <a:rPr lang="en-US" sz="3900" dirty="0"/>
              <a:t> </a:t>
            </a:r>
            <a:r>
              <a:rPr lang="en-US" sz="3900" dirty="0" err="1"/>
              <a:t>bik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ngeihmi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, Kan </a:t>
            </a:r>
            <a:r>
              <a:rPr lang="en-US" sz="3900" dirty="0" err="1"/>
              <a:t>lungthin</a:t>
            </a:r>
            <a:r>
              <a:rPr lang="en-US" sz="3900" dirty="0"/>
              <a:t> </a:t>
            </a:r>
            <a:r>
              <a:rPr lang="en-US" sz="3900" dirty="0" err="1"/>
              <a:t>tak</a:t>
            </a:r>
            <a:r>
              <a:rPr lang="en-US" sz="3900" dirty="0"/>
              <a:t> le </a:t>
            </a:r>
            <a:r>
              <a:rPr lang="en-US" sz="3900" dirty="0" err="1"/>
              <a:t>dawtnak</a:t>
            </a:r>
            <a:r>
              <a:rPr lang="en-US" sz="3900" dirty="0"/>
              <a:t> he </a:t>
            </a:r>
            <a:r>
              <a:rPr lang="en-US" sz="3900" dirty="0" err="1"/>
              <a:t>pe</a:t>
            </a:r>
            <a:r>
              <a:rPr lang="en-US" sz="3900" dirty="0"/>
              <a:t> u </a:t>
            </a:r>
            <a:r>
              <a:rPr lang="en-US" sz="3900" dirty="0" err="1"/>
              <a:t>si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2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Khamhbawi</a:t>
            </a:r>
            <a:r>
              <a:rPr lang="en-US" sz="3900" dirty="0"/>
              <a:t> ca le, A </a:t>
            </a:r>
            <a:r>
              <a:rPr lang="en-US" sz="3900" dirty="0" err="1"/>
              <a:t>thi</a:t>
            </a:r>
            <a:r>
              <a:rPr lang="en-US" sz="3900" dirty="0"/>
              <a:t> in a </a:t>
            </a:r>
            <a:r>
              <a:rPr lang="en-US" sz="3900" dirty="0" err="1"/>
              <a:t>cawkmi</a:t>
            </a:r>
            <a:r>
              <a:rPr lang="en-US" sz="3900" dirty="0"/>
              <a:t>, Amah a </a:t>
            </a:r>
            <a:r>
              <a:rPr lang="en-US" sz="3900" dirty="0" err="1"/>
              <a:t>Khrihfabu</a:t>
            </a:r>
            <a:r>
              <a:rPr lang="en-US" sz="3900" dirty="0"/>
              <a:t> ca-ah,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thianter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2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"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Khrih</a:t>
            </a:r>
            <a:r>
              <a:rPr lang="en-US" sz="3900" dirty="0"/>
              <a:t> le </a:t>
            </a:r>
            <a:r>
              <a:rPr lang="en-US" sz="3900" dirty="0" err="1"/>
              <a:t>Khrihfabu</a:t>
            </a:r>
            <a:r>
              <a:rPr lang="en-US" sz="3900" dirty="0"/>
              <a:t> </a:t>
            </a:r>
            <a:r>
              <a:rPr lang="en-US" sz="3900" dirty="0" err="1"/>
              <a:t>caah</a:t>
            </a:r>
            <a:r>
              <a:rPr lang="en-US" sz="3900" dirty="0"/>
              <a:t>" </a:t>
            </a:r>
            <a:r>
              <a:rPr lang="en-US" sz="3900" dirty="0" err="1"/>
              <a:t>tiin</a:t>
            </a:r>
            <a:r>
              <a:rPr lang="en-US" sz="3900" dirty="0"/>
              <a:t>, </a:t>
            </a:r>
            <a:r>
              <a:rPr lang="en-US" sz="3900" dirty="0" err="1"/>
              <a:t>Porhhlawt</a:t>
            </a:r>
            <a:r>
              <a:rPr lang="en-US" sz="3900" dirty="0"/>
              <a:t>, </a:t>
            </a:r>
            <a:r>
              <a:rPr lang="en-US" sz="3900" dirty="0" err="1"/>
              <a:t>ruamkainak</a:t>
            </a:r>
            <a:r>
              <a:rPr lang="en-US" sz="3900" dirty="0"/>
              <a:t> le </a:t>
            </a:r>
            <a:r>
              <a:rPr lang="en-US" sz="3900" dirty="0" err="1"/>
              <a:t>mah</a:t>
            </a:r>
            <a:r>
              <a:rPr lang="en-US" sz="3900" dirty="0"/>
              <a:t> </a:t>
            </a:r>
            <a:r>
              <a:rPr lang="en-US" sz="3900" dirty="0" err="1"/>
              <a:t>zawn</a:t>
            </a:r>
            <a:r>
              <a:rPr lang="en-US" sz="3900" dirty="0"/>
              <a:t> </a:t>
            </a:r>
            <a:r>
              <a:rPr lang="en-US" sz="3900" dirty="0" err="1"/>
              <a:t>lawng</a:t>
            </a:r>
            <a:r>
              <a:rPr lang="en-US" sz="3900" dirty="0"/>
              <a:t> </a:t>
            </a:r>
            <a:r>
              <a:rPr lang="en-US" sz="3900" dirty="0" err="1"/>
              <a:t>ruahnak</a:t>
            </a:r>
            <a:r>
              <a:rPr lang="en-US" sz="3900" dirty="0"/>
              <a:t> </a:t>
            </a:r>
            <a:r>
              <a:rPr lang="en-US" sz="3900" dirty="0" err="1"/>
              <a:t>zong</a:t>
            </a:r>
            <a:r>
              <a:rPr lang="en-US" sz="3900" dirty="0"/>
              <a:t>, Kan </a:t>
            </a:r>
            <a:r>
              <a:rPr lang="en-US" sz="3900" dirty="0" err="1"/>
              <a:t>hlawt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orhlei</a:t>
            </a:r>
            <a:r>
              <a:rPr lang="en-US" sz="3900" dirty="0"/>
              <a:t> </a:t>
            </a:r>
            <a:r>
              <a:rPr lang="en-US" sz="3900" dirty="0" err="1"/>
              <a:t>kam</a:t>
            </a:r>
            <a:r>
              <a:rPr lang="en-US" sz="3900" dirty="0"/>
              <a:t> ah, </a:t>
            </a:r>
            <a:r>
              <a:rPr lang="en-US" sz="3900" dirty="0" err="1"/>
              <a:t>Lunglawm</a:t>
            </a:r>
            <a:r>
              <a:rPr lang="en-US" sz="3900" dirty="0"/>
              <a:t> in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thu</a:t>
            </a:r>
            <a:r>
              <a:rPr lang="en-US" sz="3900" dirty="0"/>
              <a:t> </a:t>
            </a:r>
            <a:r>
              <a:rPr lang="en-US" sz="3900" dirty="0" err="1"/>
              <a:t>cio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dong </a:t>
            </a:r>
            <a:r>
              <a:rPr lang="en-US" sz="3900" dirty="0" err="1"/>
              <a:t>ti</a:t>
            </a:r>
            <a:r>
              <a:rPr lang="en-US" sz="3900" dirty="0"/>
              <a:t> loin.</a:t>
            </a:r>
          </a:p>
        </p:txBody>
      </p:sp>
    </p:spTree>
  </p:cSld>
  <p:clrMapOvr>
    <a:masterClrMapping/>
  </p:clrMapOvr>
</p:sld>
</file>

<file path=ppt/slides/slide32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Khamhbawi</a:t>
            </a:r>
            <a:r>
              <a:rPr lang="en-US" sz="3900" dirty="0"/>
              <a:t> ca le, A </a:t>
            </a:r>
            <a:r>
              <a:rPr lang="en-US" sz="3900" dirty="0" err="1"/>
              <a:t>thi</a:t>
            </a:r>
            <a:r>
              <a:rPr lang="en-US" sz="3900" dirty="0"/>
              <a:t> in a </a:t>
            </a:r>
            <a:r>
              <a:rPr lang="en-US" sz="3900" dirty="0" err="1"/>
              <a:t>cawkmi</a:t>
            </a:r>
            <a:r>
              <a:rPr lang="en-US" sz="3900" dirty="0"/>
              <a:t>, Amah a </a:t>
            </a:r>
            <a:r>
              <a:rPr lang="en-US" sz="3900" dirty="0" err="1"/>
              <a:t>Khrihfabu</a:t>
            </a:r>
            <a:r>
              <a:rPr lang="en-US" sz="3900" dirty="0"/>
              <a:t> ca-ah,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thianter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2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32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395. KHAMHBAWI TUUKHAL BANGIN KAN HRUAI TUAH</a:t>
            </a:r>
          </a:p>
          <a:p>
            <a:r>
              <a:rPr lang="en-US" sz="3900" dirty="0" err="1"/>
              <a:t>Doh</a:t>
            </a:r>
            <a:r>
              <a:rPr lang="en-US" sz="3900" dirty="0"/>
              <a:t> is </a:t>
            </a:r>
            <a:r>
              <a:rPr lang="en-US" sz="3900" dirty="0" err="1"/>
              <a:t>Eb</a:t>
            </a:r>
            <a:endParaRPr lang="en-US" sz="3900" dirty="0"/>
          </a:p>
        </p:txBody>
      </p:sp>
    </p:spTree>
  </p:cSld>
  <p:clrMapOvr>
    <a:masterClrMapping/>
  </p:clrMapOvr>
</p:sld>
</file>

<file path=ppt/slides/slide32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444185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600" dirty="0"/>
              <a:t>1. </a:t>
            </a:r>
            <a:r>
              <a:rPr lang="en-US" sz="3600" dirty="0" err="1"/>
              <a:t>Khamhbawi</a:t>
            </a:r>
            <a:r>
              <a:rPr lang="en-US" sz="3600" dirty="0"/>
              <a:t>, </a:t>
            </a:r>
            <a:r>
              <a:rPr lang="en-US" sz="3600" dirty="0" err="1"/>
              <a:t>tuukhal</a:t>
            </a:r>
            <a:r>
              <a:rPr lang="en-US" sz="3600" dirty="0"/>
              <a:t> </a:t>
            </a:r>
            <a:r>
              <a:rPr lang="en-US" sz="3600" dirty="0" err="1"/>
              <a:t>bangin</a:t>
            </a:r>
            <a:r>
              <a:rPr lang="en-US" sz="3600" dirty="0"/>
              <a:t> </a:t>
            </a:r>
            <a:r>
              <a:rPr lang="en-US" sz="3600" dirty="0" err="1"/>
              <a:t>kan</a:t>
            </a:r>
            <a:r>
              <a:rPr lang="en-US" sz="3600" dirty="0"/>
              <a:t> </a:t>
            </a:r>
            <a:r>
              <a:rPr lang="en-US" sz="3600" dirty="0" err="1"/>
              <a:t>hruai</a:t>
            </a:r>
            <a:r>
              <a:rPr lang="en-US" sz="3600" dirty="0"/>
              <a:t>, </a:t>
            </a:r>
            <a:r>
              <a:rPr lang="en-US" sz="3600" dirty="0" err="1"/>
              <a:t>Nangmah</a:t>
            </a:r>
            <a:r>
              <a:rPr lang="en-US" sz="3600" dirty="0"/>
              <a:t> </a:t>
            </a:r>
            <a:r>
              <a:rPr lang="en-US" sz="3600" dirty="0" err="1"/>
              <a:t>zohkhenhnak</a:t>
            </a:r>
            <a:r>
              <a:rPr lang="en-US" sz="3600" dirty="0"/>
              <a:t> </a:t>
            </a:r>
            <a:r>
              <a:rPr lang="en-US" sz="3600" dirty="0" err="1"/>
              <a:t>kan</a:t>
            </a:r>
            <a:r>
              <a:rPr lang="en-US" sz="3600" dirty="0"/>
              <a:t> </a:t>
            </a:r>
            <a:r>
              <a:rPr lang="en-US" sz="3600" dirty="0" err="1"/>
              <a:t>herh</a:t>
            </a:r>
            <a:r>
              <a:rPr lang="en-US" sz="3600" dirty="0"/>
              <a:t>, Ram-</a:t>
            </a:r>
            <a:r>
              <a:rPr lang="en-US" sz="3600" dirty="0" err="1"/>
              <a:t>nonak</a:t>
            </a:r>
            <a:r>
              <a:rPr lang="en-US" sz="3600" dirty="0"/>
              <a:t> ah </a:t>
            </a:r>
            <a:r>
              <a:rPr lang="en-US" sz="3600" dirty="0" err="1"/>
              <a:t>kan</a:t>
            </a:r>
            <a:r>
              <a:rPr lang="en-US" sz="3600" dirty="0"/>
              <a:t> </a:t>
            </a:r>
            <a:r>
              <a:rPr lang="en-US" sz="3600" dirty="0" err="1"/>
              <a:t>tlawnter</a:t>
            </a:r>
            <a:r>
              <a:rPr lang="en-US" sz="3600" dirty="0"/>
              <a:t> </a:t>
            </a:r>
            <a:r>
              <a:rPr lang="en-US" sz="3600" dirty="0" err="1"/>
              <a:t>tuah</a:t>
            </a:r>
            <a:r>
              <a:rPr lang="en-US" sz="3600" dirty="0"/>
              <a:t>, </a:t>
            </a:r>
            <a:r>
              <a:rPr lang="en-US" sz="3600" dirty="0" err="1"/>
              <a:t>Himnak</a:t>
            </a:r>
            <a:r>
              <a:rPr lang="en-US" sz="3600" dirty="0"/>
              <a:t> ah </a:t>
            </a:r>
            <a:r>
              <a:rPr lang="en-US" sz="3600" dirty="0" err="1"/>
              <a:t>tuukawm</a:t>
            </a:r>
            <a:r>
              <a:rPr lang="en-US" sz="3600" dirty="0"/>
              <a:t> </a:t>
            </a:r>
            <a:r>
              <a:rPr lang="en-US" sz="3600" dirty="0" err="1"/>
              <a:t>kan</a:t>
            </a:r>
            <a:r>
              <a:rPr lang="en-US" sz="3600" dirty="0"/>
              <a:t> </a:t>
            </a:r>
            <a:r>
              <a:rPr lang="en-US" sz="3600" dirty="0" err="1"/>
              <a:t>pe</a:t>
            </a:r>
            <a:r>
              <a:rPr lang="en-US" sz="3600" dirty="0"/>
              <a:t>, </a:t>
            </a:r>
            <a:r>
              <a:rPr lang="en-US" sz="3600" dirty="0" err="1"/>
              <a:t>Misung</a:t>
            </a:r>
            <a:r>
              <a:rPr lang="en-US" sz="3600" dirty="0"/>
              <a:t> </a:t>
            </a:r>
            <a:r>
              <a:rPr lang="en-US" sz="3600" dirty="0" err="1"/>
              <a:t>Jesuh</a:t>
            </a:r>
            <a:r>
              <a:rPr lang="en-US" sz="3600" dirty="0"/>
              <a:t>, </a:t>
            </a:r>
            <a:r>
              <a:rPr lang="en-US" sz="3600" dirty="0" err="1"/>
              <a:t>Misung</a:t>
            </a:r>
            <a:r>
              <a:rPr lang="en-US" sz="3600" dirty="0"/>
              <a:t> </a:t>
            </a:r>
            <a:r>
              <a:rPr lang="en-US" sz="3600" dirty="0" err="1"/>
              <a:t>Jesuh</a:t>
            </a:r>
            <a:r>
              <a:rPr lang="en-US" sz="3600" dirty="0"/>
              <a:t>, </a:t>
            </a:r>
            <a:r>
              <a:rPr lang="en-US" sz="3600" dirty="0" err="1"/>
              <a:t>Kannih</a:t>
            </a:r>
            <a:r>
              <a:rPr lang="en-US" sz="3600" dirty="0"/>
              <a:t> </a:t>
            </a:r>
            <a:r>
              <a:rPr lang="en-US" sz="3600" dirty="0" err="1"/>
              <a:t>kha</a:t>
            </a:r>
            <a:r>
              <a:rPr lang="en-US" sz="3600" dirty="0"/>
              <a:t> </a:t>
            </a:r>
            <a:r>
              <a:rPr lang="en-US" sz="3600" dirty="0" err="1"/>
              <a:t>na</a:t>
            </a:r>
            <a:r>
              <a:rPr lang="en-US" sz="3600" dirty="0"/>
              <a:t> </a:t>
            </a:r>
            <a:r>
              <a:rPr lang="en-US" sz="3600" dirty="0" err="1"/>
              <a:t>kan</a:t>
            </a:r>
            <a:r>
              <a:rPr lang="en-US" sz="3600" dirty="0"/>
              <a:t> </a:t>
            </a:r>
            <a:r>
              <a:rPr lang="en-US" sz="3600" dirty="0" err="1"/>
              <a:t>cawk</a:t>
            </a:r>
            <a:r>
              <a:rPr lang="en-US" sz="3600" dirty="0"/>
              <a:t> </a:t>
            </a:r>
            <a:r>
              <a:rPr lang="en-US" sz="3600" dirty="0" err="1"/>
              <a:t>cang</a:t>
            </a:r>
            <a:r>
              <a:rPr lang="en-US" sz="3600" dirty="0"/>
              <a:t>, </a:t>
            </a:r>
            <a:r>
              <a:rPr lang="en-US" sz="3600" dirty="0" err="1"/>
              <a:t>Misung</a:t>
            </a:r>
            <a:r>
              <a:rPr lang="en-US" sz="3600" dirty="0"/>
              <a:t> </a:t>
            </a:r>
            <a:r>
              <a:rPr lang="en-US" sz="3600" dirty="0" err="1"/>
              <a:t>Jesuh</a:t>
            </a:r>
            <a:r>
              <a:rPr lang="en-US" sz="3600" dirty="0"/>
              <a:t>, </a:t>
            </a:r>
            <a:r>
              <a:rPr lang="en-US" sz="3600" dirty="0" err="1"/>
              <a:t>Misung</a:t>
            </a:r>
            <a:r>
              <a:rPr lang="en-US" sz="3600" dirty="0"/>
              <a:t> </a:t>
            </a:r>
            <a:r>
              <a:rPr lang="en-US" sz="3600" dirty="0" err="1"/>
              <a:t>Jesuh</a:t>
            </a:r>
            <a:r>
              <a:rPr lang="en-US" sz="3600" dirty="0"/>
              <a:t>, </a:t>
            </a:r>
            <a:r>
              <a:rPr lang="en-US" sz="3600" dirty="0" err="1"/>
              <a:t>Nangmah</a:t>
            </a:r>
            <a:r>
              <a:rPr lang="en-US" sz="3600" dirty="0"/>
              <a:t> mi </a:t>
            </a:r>
            <a:r>
              <a:rPr lang="en-US" sz="3600" dirty="0" err="1"/>
              <a:t>kha</a:t>
            </a:r>
            <a:r>
              <a:rPr lang="en-US" sz="3600" dirty="0"/>
              <a:t> </a:t>
            </a:r>
            <a:r>
              <a:rPr lang="en-US" sz="3600" dirty="0" err="1"/>
              <a:t>kan</a:t>
            </a:r>
            <a:r>
              <a:rPr lang="en-US" sz="3600" dirty="0"/>
              <a:t> </a:t>
            </a:r>
            <a:r>
              <a:rPr lang="en-US" sz="3600" dirty="0" err="1"/>
              <a:t>si</a:t>
            </a:r>
            <a:r>
              <a:rPr lang="en-US" sz="3600" dirty="0"/>
              <a:t> </a:t>
            </a:r>
            <a:r>
              <a:rPr lang="en-US" sz="3600" dirty="0" err="1"/>
              <a:t>cang</a:t>
            </a:r>
            <a:r>
              <a:rPr lang="en-US" sz="3600" dirty="0"/>
              <a:t>.</a:t>
            </a:r>
          </a:p>
        </p:txBody>
      </p:sp>
    </p:spTree>
  </p:cSld>
  <p:clrMapOvr>
    <a:masterClrMapping/>
  </p:clrMapOvr>
</p:sld>
</file>

<file path=ppt/slides/slide32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62885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800" dirty="0"/>
              <a:t>2. Na mi </a:t>
            </a:r>
            <a:r>
              <a:rPr lang="en-US" sz="3800" dirty="0" err="1"/>
              <a:t>kan</a:t>
            </a:r>
            <a:r>
              <a:rPr lang="en-US" sz="3800" dirty="0"/>
              <a:t> </a:t>
            </a:r>
            <a:r>
              <a:rPr lang="en-US" sz="3800" dirty="0" err="1"/>
              <a:t>si</a:t>
            </a:r>
            <a:r>
              <a:rPr lang="en-US" sz="3800" dirty="0"/>
              <a:t> </a:t>
            </a:r>
            <a:r>
              <a:rPr lang="en-US" sz="3800" dirty="0" err="1"/>
              <a:t>ca'h</a:t>
            </a:r>
            <a:r>
              <a:rPr lang="en-US" sz="3800" dirty="0"/>
              <a:t> </a:t>
            </a:r>
            <a:r>
              <a:rPr lang="en-US" sz="3800" dirty="0" err="1"/>
              <a:t>kan</a:t>
            </a:r>
            <a:r>
              <a:rPr lang="en-US" sz="3800" dirty="0"/>
              <a:t> </a:t>
            </a:r>
            <a:r>
              <a:rPr lang="en-US" sz="3800" dirty="0" err="1"/>
              <a:t>daw</a:t>
            </a:r>
            <a:r>
              <a:rPr lang="en-US" sz="3800" dirty="0"/>
              <a:t> </a:t>
            </a:r>
            <a:r>
              <a:rPr lang="en-US" sz="3800" dirty="0" err="1"/>
              <a:t>tuah</a:t>
            </a:r>
            <a:r>
              <a:rPr lang="en-US" sz="3800" dirty="0"/>
              <a:t>, Lam ding </a:t>
            </a:r>
            <a:r>
              <a:rPr lang="en-US" sz="3800" dirty="0" err="1"/>
              <a:t>kha</a:t>
            </a:r>
            <a:r>
              <a:rPr lang="en-US" sz="3800" dirty="0"/>
              <a:t> </a:t>
            </a:r>
            <a:r>
              <a:rPr lang="en-US" sz="3800" dirty="0" err="1"/>
              <a:t>kan</a:t>
            </a:r>
            <a:r>
              <a:rPr lang="en-US" sz="3800" dirty="0"/>
              <a:t> </a:t>
            </a:r>
            <a:r>
              <a:rPr lang="en-US" sz="3800" dirty="0" err="1"/>
              <a:t>hmuhsak</a:t>
            </a:r>
            <a:r>
              <a:rPr lang="en-US" sz="3800" dirty="0"/>
              <a:t> </a:t>
            </a:r>
            <a:r>
              <a:rPr lang="en-US" sz="3800" dirty="0" err="1"/>
              <a:t>ko</a:t>
            </a:r>
            <a:r>
              <a:rPr lang="en-US" sz="3800" dirty="0"/>
              <a:t>, Na </a:t>
            </a:r>
            <a:r>
              <a:rPr lang="en-US" sz="3800" dirty="0" err="1"/>
              <a:t>tuu</a:t>
            </a:r>
            <a:r>
              <a:rPr lang="en-US" sz="3800" dirty="0"/>
              <a:t> run </a:t>
            </a:r>
            <a:r>
              <a:rPr lang="en-US" sz="3800" dirty="0" err="1"/>
              <a:t>kha</a:t>
            </a:r>
            <a:r>
              <a:rPr lang="en-US" sz="3800" dirty="0"/>
              <a:t> </a:t>
            </a:r>
            <a:r>
              <a:rPr lang="en-US" sz="3800" dirty="0" err="1"/>
              <a:t>kan</a:t>
            </a:r>
            <a:r>
              <a:rPr lang="en-US" sz="3800" dirty="0"/>
              <a:t> </a:t>
            </a:r>
            <a:r>
              <a:rPr lang="en-US" sz="3800" dirty="0" err="1"/>
              <a:t>zohkhenh</a:t>
            </a:r>
            <a:r>
              <a:rPr lang="en-US" sz="3800" dirty="0"/>
              <a:t> </a:t>
            </a:r>
            <a:r>
              <a:rPr lang="en-US" sz="3800" dirty="0" err="1"/>
              <a:t>tuah</a:t>
            </a:r>
            <a:r>
              <a:rPr lang="en-US" sz="3800" dirty="0"/>
              <a:t>, Lam </a:t>
            </a:r>
            <a:r>
              <a:rPr lang="en-US" sz="3800" dirty="0" err="1"/>
              <a:t>kan</a:t>
            </a:r>
            <a:r>
              <a:rPr lang="en-US" sz="3800" dirty="0"/>
              <a:t> </a:t>
            </a:r>
            <a:r>
              <a:rPr lang="en-US" sz="3800" dirty="0" err="1"/>
              <a:t>palh</a:t>
            </a:r>
            <a:r>
              <a:rPr lang="en-US" sz="3800" dirty="0"/>
              <a:t> </a:t>
            </a:r>
            <a:r>
              <a:rPr lang="en-US" sz="3800" dirty="0" err="1"/>
              <a:t>tikah</a:t>
            </a:r>
            <a:r>
              <a:rPr lang="en-US" sz="3800" dirty="0"/>
              <a:t> </a:t>
            </a:r>
            <a:r>
              <a:rPr lang="en-US" sz="3800" dirty="0" err="1"/>
              <a:t>kan</a:t>
            </a:r>
            <a:r>
              <a:rPr lang="en-US" sz="3800" dirty="0"/>
              <a:t> </a:t>
            </a:r>
            <a:r>
              <a:rPr lang="en-US" sz="3800" dirty="0" err="1"/>
              <a:t>kawl</a:t>
            </a:r>
            <a:r>
              <a:rPr lang="en-US" sz="3800" dirty="0"/>
              <a:t>, </a:t>
            </a:r>
            <a:r>
              <a:rPr lang="en-US" sz="3800" dirty="0" err="1"/>
              <a:t>Misung</a:t>
            </a:r>
            <a:r>
              <a:rPr lang="en-US" sz="3800" dirty="0"/>
              <a:t> </a:t>
            </a:r>
            <a:r>
              <a:rPr lang="en-US" sz="3800" dirty="0" err="1"/>
              <a:t>Jesuh</a:t>
            </a:r>
            <a:r>
              <a:rPr lang="en-US" sz="3800" dirty="0"/>
              <a:t>, </a:t>
            </a:r>
            <a:r>
              <a:rPr lang="en-US" sz="3800" dirty="0" err="1"/>
              <a:t>Misung</a:t>
            </a:r>
            <a:r>
              <a:rPr lang="en-US" sz="3800" dirty="0"/>
              <a:t> </a:t>
            </a:r>
            <a:r>
              <a:rPr lang="en-US" sz="3800" dirty="0" err="1"/>
              <a:t>Jesuh</a:t>
            </a:r>
            <a:r>
              <a:rPr lang="en-US" sz="3800" dirty="0"/>
              <a:t>, </a:t>
            </a:r>
            <a:r>
              <a:rPr lang="en-US" sz="3800" dirty="0" err="1"/>
              <a:t>Thla</a:t>
            </a:r>
            <a:r>
              <a:rPr lang="en-US" sz="3800" dirty="0"/>
              <a:t> </a:t>
            </a:r>
            <a:r>
              <a:rPr lang="en-US" sz="3800" dirty="0" err="1"/>
              <a:t>kan</a:t>
            </a:r>
            <a:r>
              <a:rPr lang="en-US" sz="3800" dirty="0"/>
              <a:t> cam </a:t>
            </a:r>
            <a:r>
              <a:rPr lang="en-US" sz="3800" dirty="0" err="1"/>
              <a:t>tikah</a:t>
            </a:r>
            <a:r>
              <a:rPr lang="en-US" sz="3800" dirty="0"/>
              <a:t> </a:t>
            </a:r>
            <a:r>
              <a:rPr lang="en-US" sz="3800" dirty="0" err="1"/>
              <a:t>ngai</a:t>
            </a:r>
            <a:r>
              <a:rPr lang="en-US" sz="3800" dirty="0"/>
              <a:t> </a:t>
            </a:r>
            <a:r>
              <a:rPr lang="en-US" sz="3800" dirty="0" err="1"/>
              <a:t>tuah</a:t>
            </a:r>
            <a:r>
              <a:rPr lang="en-US" sz="3800" dirty="0"/>
              <a:t>, </a:t>
            </a:r>
            <a:r>
              <a:rPr lang="en-US" sz="3800" dirty="0" err="1"/>
              <a:t>Misung</a:t>
            </a:r>
            <a:r>
              <a:rPr lang="en-US" sz="3800" dirty="0"/>
              <a:t> </a:t>
            </a:r>
            <a:r>
              <a:rPr lang="en-US" sz="3800" dirty="0" err="1"/>
              <a:t>Jesuh</a:t>
            </a:r>
            <a:r>
              <a:rPr lang="en-US" sz="3800" dirty="0"/>
              <a:t>, </a:t>
            </a:r>
            <a:r>
              <a:rPr lang="en-US" sz="3800" dirty="0" err="1"/>
              <a:t>Misung</a:t>
            </a:r>
            <a:r>
              <a:rPr lang="en-US" sz="3800" dirty="0"/>
              <a:t> </a:t>
            </a:r>
            <a:r>
              <a:rPr lang="en-US" sz="3800" dirty="0" err="1"/>
              <a:t>Jesuh</a:t>
            </a:r>
            <a:r>
              <a:rPr lang="en-US" sz="3800" dirty="0"/>
              <a:t>, </a:t>
            </a:r>
            <a:r>
              <a:rPr lang="en-US" sz="3800" dirty="0" err="1"/>
              <a:t>Thla</a:t>
            </a:r>
            <a:r>
              <a:rPr lang="en-US" sz="3800" dirty="0"/>
              <a:t> </a:t>
            </a:r>
            <a:r>
              <a:rPr lang="en-US" sz="3800" dirty="0" err="1"/>
              <a:t>kan</a:t>
            </a:r>
            <a:r>
              <a:rPr lang="en-US" sz="3800" dirty="0"/>
              <a:t> cam </a:t>
            </a:r>
            <a:r>
              <a:rPr lang="en-US" sz="3800" dirty="0" err="1"/>
              <a:t>tikah</a:t>
            </a:r>
            <a:r>
              <a:rPr lang="en-US" sz="3800" dirty="0"/>
              <a:t> </a:t>
            </a:r>
            <a:r>
              <a:rPr lang="en-US" sz="3800" dirty="0" err="1"/>
              <a:t>ngai</a:t>
            </a:r>
            <a:r>
              <a:rPr lang="en-US" sz="3800" dirty="0"/>
              <a:t> </a:t>
            </a:r>
            <a:r>
              <a:rPr lang="en-US" sz="3800" dirty="0" err="1"/>
              <a:t>tuah</a:t>
            </a:r>
            <a:r>
              <a:rPr lang="en-US" sz="3800" dirty="0"/>
              <a:t>.</a:t>
            </a:r>
          </a:p>
        </p:txBody>
      </p:sp>
    </p:spTree>
  </p:cSld>
  <p:clrMapOvr>
    <a:masterClrMapping/>
  </p:clrMapOvr>
</p:sld>
</file>

<file path=ppt/slides/slide32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Kan co </a:t>
            </a:r>
            <a:r>
              <a:rPr lang="en-US" sz="3900" dirty="0" err="1"/>
              <a:t>lai</a:t>
            </a:r>
            <a:r>
              <a:rPr lang="en-US" sz="3900" dirty="0"/>
              <a:t> </a:t>
            </a:r>
            <a:r>
              <a:rPr lang="en-US" sz="3900" dirty="0" err="1"/>
              <a:t>bia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ka </a:t>
            </a:r>
            <a:r>
              <a:rPr lang="en-US" sz="3900" dirty="0" err="1"/>
              <a:t>kam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</a:t>
            </a:r>
            <a:r>
              <a:rPr lang="en-US" sz="3900" dirty="0" err="1"/>
              <a:t>Mipam</a:t>
            </a:r>
            <a:r>
              <a:rPr lang="en-US" sz="3900" dirty="0"/>
              <a:t>, </a:t>
            </a:r>
            <a:r>
              <a:rPr lang="en-US" sz="3900" dirty="0" err="1"/>
              <a:t>misual</a:t>
            </a:r>
            <a:r>
              <a:rPr lang="en-US" sz="3900" dirty="0"/>
              <a:t> </a:t>
            </a:r>
            <a:r>
              <a:rPr lang="en-US" sz="3900" dirty="0" err="1"/>
              <a:t>sihmanh</a:t>
            </a:r>
            <a:r>
              <a:rPr lang="en-US" sz="3900" dirty="0"/>
              <a:t> </a:t>
            </a:r>
            <a:r>
              <a:rPr lang="en-US" sz="3900" dirty="0" err="1"/>
              <a:t>ning</a:t>
            </a:r>
            <a:r>
              <a:rPr lang="en-US" sz="3900" dirty="0"/>
              <a:t>, Kan </a:t>
            </a:r>
            <a:r>
              <a:rPr lang="en-US" sz="3900" dirty="0" err="1"/>
              <a:t>sualnak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ngaihthiam</a:t>
            </a:r>
            <a:r>
              <a:rPr lang="en-US" sz="3900" dirty="0"/>
              <a:t>, Na </a:t>
            </a:r>
            <a:r>
              <a:rPr lang="en-US" sz="3900" dirty="0" err="1"/>
              <a:t>vel</a:t>
            </a:r>
            <a:r>
              <a:rPr lang="en-US" sz="3900" dirty="0"/>
              <a:t> in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luatter</a:t>
            </a:r>
            <a:r>
              <a:rPr lang="en-US" sz="3900" dirty="0"/>
              <a:t>, </a:t>
            </a:r>
            <a:r>
              <a:rPr lang="en-US" sz="3900" dirty="0" err="1"/>
              <a:t>Misung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, </a:t>
            </a:r>
            <a:r>
              <a:rPr lang="en-US" sz="3900" dirty="0" err="1"/>
              <a:t>Misung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, Kan </a:t>
            </a:r>
            <a:r>
              <a:rPr lang="en-US" sz="3900" dirty="0" err="1"/>
              <a:t>hmet</a:t>
            </a:r>
            <a:r>
              <a:rPr lang="en-US" sz="3900" dirty="0"/>
              <a:t> </a:t>
            </a:r>
            <a:r>
              <a:rPr lang="en-US" sz="3900" dirty="0" err="1"/>
              <a:t>lioin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co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Misung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, </a:t>
            </a:r>
            <a:r>
              <a:rPr lang="en-US" sz="3900" dirty="0" err="1"/>
              <a:t>Misung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, Kan </a:t>
            </a:r>
            <a:r>
              <a:rPr lang="en-US" sz="3900" dirty="0" err="1"/>
              <a:t>hmet</a:t>
            </a:r>
            <a:r>
              <a:rPr lang="en-US" sz="3900" dirty="0"/>
              <a:t> </a:t>
            </a:r>
            <a:r>
              <a:rPr lang="en-US" sz="3900" dirty="0" err="1"/>
              <a:t>lioin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co </a:t>
            </a:r>
            <a:r>
              <a:rPr lang="en-US" sz="3900" dirty="0" err="1"/>
              <a:t>tuah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2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</a:t>
            </a:r>
            <a:r>
              <a:rPr lang="en-US" sz="3900" dirty="0" err="1"/>
              <a:t>Ngakchia</a:t>
            </a:r>
            <a:r>
              <a:rPr lang="en-US" sz="3900" dirty="0"/>
              <a:t> </a:t>
            </a:r>
            <a:r>
              <a:rPr lang="en-US" sz="3900" dirty="0" err="1"/>
              <a:t>sem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si</a:t>
            </a:r>
            <a:r>
              <a:rPr lang="en-US" sz="3900" dirty="0"/>
              <a:t> ka </a:t>
            </a:r>
            <a:r>
              <a:rPr lang="en-US" sz="3900" dirty="0" err="1"/>
              <a:t>tein</a:t>
            </a:r>
            <a:r>
              <a:rPr lang="en-US" sz="3900" dirty="0"/>
              <a:t>, Na </a:t>
            </a:r>
            <a:r>
              <a:rPr lang="en-US" sz="3900" dirty="0" err="1"/>
              <a:t>vel-ngeihnak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kawlter</a:t>
            </a:r>
            <a:r>
              <a:rPr lang="en-US" sz="3900" dirty="0"/>
              <a:t>,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lawng</a:t>
            </a:r>
            <a:r>
              <a:rPr lang="en-US" sz="3900" dirty="0"/>
              <a:t> mi </a:t>
            </a:r>
            <a:r>
              <a:rPr lang="en-US" sz="3900" dirty="0" err="1"/>
              <a:t>Khamhtu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si</a:t>
            </a:r>
            <a:r>
              <a:rPr lang="en-US" sz="3900" dirty="0"/>
              <a:t>, </a:t>
            </a:r>
            <a:r>
              <a:rPr lang="en-US" sz="3900" dirty="0" err="1"/>
              <a:t>Dawtnak</a:t>
            </a:r>
            <a:r>
              <a:rPr lang="en-US" sz="3900" dirty="0"/>
              <a:t> in </a:t>
            </a:r>
            <a:r>
              <a:rPr lang="en-US" sz="3900" dirty="0" err="1"/>
              <a:t>kan</a:t>
            </a:r>
            <a:r>
              <a:rPr lang="en-US" sz="3900" dirty="0"/>
              <a:t> lung </a:t>
            </a:r>
            <a:r>
              <a:rPr lang="en-US" sz="3900" dirty="0" err="1"/>
              <a:t>tlinter</a:t>
            </a:r>
            <a:r>
              <a:rPr lang="en-US" sz="3900" dirty="0"/>
              <a:t>, </a:t>
            </a:r>
            <a:r>
              <a:rPr lang="en-US" sz="3900" dirty="0" err="1"/>
              <a:t>Misung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, </a:t>
            </a:r>
            <a:r>
              <a:rPr lang="en-US" sz="3900" dirty="0" err="1"/>
              <a:t>Misung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, Na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dawt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daw</a:t>
            </a:r>
            <a:r>
              <a:rPr lang="en-US" sz="3900" dirty="0"/>
              <a:t> </a:t>
            </a:r>
            <a:r>
              <a:rPr lang="en-US" sz="3900" dirty="0" err="1"/>
              <a:t>rih</a:t>
            </a:r>
            <a:r>
              <a:rPr lang="en-US" sz="3900" dirty="0"/>
              <a:t>, </a:t>
            </a:r>
            <a:r>
              <a:rPr lang="en-US" sz="3900" dirty="0" err="1"/>
              <a:t>Misung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, </a:t>
            </a:r>
            <a:r>
              <a:rPr lang="en-US" sz="3900" dirty="0" err="1"/>
              <a:t>Misung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, Na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dawt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daw</a:t>
            </a:r>
            <a:r>
              <a:rPr lang="en-US" sz="3900" dirty="0"/>
              <a:t> </a:t>
            </a:r>
            <a:r>
              <a:rPr lang="en-US" sz="3900" dirty="0" err="1"/>
              <a:t>rih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2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32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396. KA NU THLACAM THEIH THAN KA DUH</a:t>
            </a:r>
          </a:p>
          <a:p>
            <a:r>
              <a:rPr lang="en-US" sz="3900" dirty="0" err="1"/>
              <a:t>Doh</a:t>
            </a:r>
            <a:r>
              <a:rPr lang="en-US" sz="3900" dirty="0"/>
              <a:t> is Bb. Slow with feeling</a:t>
            </a:r>
          </a:p>
        </p:txBody>
      </p:sp>
    </p:spTree>
  </p:cSld>
  <p:clrMapOvr>
    <a:masterClrMapping/>
  </p:clrMapOvr>
</p:sld>
</file>

<file path=ppt/slides/slide32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Liam </a:t>
            </a:r>
            <a:r>
              <a:rPr lang="en-US" sz="3900" dirty="0" err="1"/>
              <a:t>cia</a:t>
            </a:r>
            <a:r>
              <a:rPr lang="en-US" sz="3900" dirty="0"/>
              <a:t> </a:t>
            </a:r>
            <a:r>
              <a:rPr lang="en-US" sz="3900" dirty="0" err="1"/>
              <a:t>caantha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, Ka </a:t>
            </a:r>
            <a:r>
              <a:rPr lang="en-US" sz="3900" dirty="0" err="1"/>
              <a:t>vun</a:t>
            </a:r>
            <a:r>
              <a:rPr lang="en-US" sz="3900" dirty="0"/>
              <a:t> </a:t>
            </a:r>
            <a:r>
              <a:rPr lang="en-US" sz="3900" dirty="0" err="1"/>
              <a:t>nawl</a:t>
            </a:r>
            <a:r>
              <a:rPr lang="en-US" sz="3900" dirty="0"/>
              <a:t> than </a:t>
            </a:r>
            <a:r>
              <a:rPr lang="en-US" sz="3900" dirty="0" err="1"/>
              <a:t>ve</a:t>
            </a:r>
            <a:r>
              <a:rPr lang="en-US" sz="3900" dirty="0"/>
              <a:t> </a:t>
            </a:r>
            <a:r>
              <a:rPr lang="en-US" sz="3900" dirty="0" err="1"/>
              <a:t>tawn</a:t>
            </a:r>
            <a:r>
              <a:rPr lang="en-US" sz="3900" dirty="0"/>
              <a:t>, Ka lung </a:t>
            </a:r>
            <a:r>
              <a:rPr lang="en-US" sz="3900" dirty="0" err="1"/>
              <a:t>chungah</a:t>
            </a:r>
            <a:r>
              <a:rPr lang="en-US" sz="3900" dirty="0"/>
              <a:t> a hung </a:t>
            </a:r>
            <a:r>
              <a:rPr lang="en-US" sz="3900" dirty="0" err="1"/>
              <a:t>chuak</a:t>
            </a:r>
            <a:r>
              <a:rPr lang="en-US" sz="3900" dirty="0"/>
              <a:t> than </a:t>
            </a:r>
            <a:r>
              <a:rPr lang="en-US" sz="3900" dirty="0" err="1"/>
              <a:t>lengmang</a:t>
            </a:r>
            <a:r>
              <a:rPr lang="en-US" sz="3900" dirty="0"/>
              <a:t>. </a:t>
            </a:r>
            <a:r>
              <a:rPr lang="en-US" sz="3900" dirty="0" err="1"/>
              <a:t>Cawi</a:t>
            </a:r>
            <a:r>
              <a:rPr lang="en-US" sz="3900" dirty="0"/>
              <a:t> </a:t>
            </a:r>
            <a:r>
              <a:rPr lang="en-US" sz="3900" dirty="0" err="1"/>
              <a:t>lainak</a:t>
            </a:r>
            <a:r>
              <a:rPr lang="en-US" sz="3900" dirty="0"/>
              <a:t> </a:t>
            </a:r>
            <a:r>
              <a:rPr lang="en-US" sz="3900" dirty="0" err="1"/>
              <a:t>kong</a:t>
            </a:r>
            <a:r>
              <a:rPr lang="en-US" sz="3900" dirty="0"/>
              <a:t> </a:t>
            </a:r>
            <a:r>
              <a:rPr lang="en-US" sz="3900" dirty="0" err="1"/>
              <a:t>ruah</a:t>
            </a:r>
            <a:r>
              <a:rPr lang="en-US" sz="3900" dirty="0"/>
              <a:t> ah, </a:t>
            </a:r>
            <a:r>
              <a:rPr lang="en-US" sz="3900" dirty="0" err="1"/>
              <a:t>Ngang-ngan</a:t>
            </a:r>
            <a:r>
              <a:rPr lang="en-US" sz="3900" dirty="0"/>
              <a:t> </a:t>
            </a:r>
            <a:r>
              <a:rPr lang="en-US" sz="3900" dirty="0" err="1"/>
              <a:t>ngaiin</a:t>
            </a:r>
            <a:r>
              <a:rPr lang="en-US" sz="3900" dirty="0"/>
              <a:t> ka um, Ka nu </a:t>
            </a:r>
            <a:r>
              <a:rPr lang="en-US" sz="3900" dirty="0" err="1"/>
              <a:t>thlacamnak</a:t>
            </a:r>
            <a:r>
              <a:rPr lang="en-US" sz="3900" dirty="0"/>
              <a:t> </a:t>
            </a:r>
            <a:r>
              <a:rPr lang="en-US" sz="3900" dirty="0" err="1"/>
              <a:t>theih</a:t>
            </a:r>
            <a:r>
              <a:rPr lang="en-US" sz="3900" dirty="0"/>
              <a:t> than </a:t>
            </a:r>
            <a:r>
              <a:rPr lang="en-US" sz="3900" dirty="0" err="1"/>
              <a:t>lai</a:t>
            </a:r>
            <a:r>
              <a:rPr lang="en-US" sz="3900" dirty="0"/>
              <a:t> ka </a:t>
            </a:r>
            <a:r>
              <a:rPr lang="en-US" sz="3900" dirty="0" err="1"/>
              <a:t>ngaih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2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Ka nu </a:t>
            </a:r>
            <a:r>
              <a:rPr lang="en-US" sz="3900" dirty="0" err="1"/>
              <a:t>thlacam</a:t>
            </a:r>
            <a:r>
              <a:rPr lang="en-US" sz="3900" dirty="0"/>
              <a:t> (</a:t>
            </a:r>
            <a:r>
              <a:rPr lang="en-US" sz="3900" dirty="0" err="1"/>
              <a:t>nak</a:t>
            </a:r>
            <a:r>
              <a:rPr lang="en-US" sz="3900" dirty="0"/>
              <a:t> cu) </a:t>
            </a:r>
            <a:r>
              <a:rPr lang="en-US" sz="3900" dirty="0" err="1"/>
              <a:t>Theih</a:t>
            </a:r>
            <a:r>
              <a:rPr lang="en-US" sz="3900" dirty="0"/>
              <a:t> than </a:t>
            </a:r>
            <a:r>
              <a:rPr lang="en-US" sz="3900" dirty="0" err="1"/>
              <a:t>lai</a:t>
            </a:r>
            <a:r>
              <a:rPr lang="en-US" sz="3900" dirty="0"/>
              <a:t> ka </a:t>
            </a:r>
            <a:r>
              <a:rPr lang="en-US" sz="3900" dirty="0" err="1"/>
              <a:t>ngaih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A aw </a:t>
            </a:r>
            <a:r>
              <a:rPr lang="en-US" sz="3900" dirty="0" err="1"/>
              <a:t>nemte</a:t>
            </a:r>
            <a:r>
              <a:rPr lang="en-US" sz="3900" dirty="0"/>
              <a:t> </a:t>
            </a:r>
            <a:r>
              <a:rPr lang="en-US" sz="3900" dirty="0" err="1"/>
              <a:t>theih</a:t>
            </a:r>
            <a:r>
              <a:rPr lang="en-US" sz="3900" dirty="0"/>
              <a:t> than </a:t>
            </a:r>
            <a:r>
              <a:rPr lang="en-US" sz="3900" dirty="0" err="1"/>
              <a:t>lai</a:t>
            </a:r>
            <a:r>
              <a:rPr lang="en-US" sz="3900" dirty="0"/>
              <a:t> ka </a:t>
            </a:r>
            <a:r>
              <a:rPr lang="en-US" sz="3900" dirty="0" err="1"/>
              <a:t>ngaih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Kei ca </a:t>
            </a:r>
            <a:r>
              <a:rPr lang="en-US" sz="3900" dirty="0" err="1"/>
              <a:t>lawmhnak</a:t>
            </a:r>
            <a:r>
              <a:rPr lang="en-US" sz="3900" dirty="0"/>
              <a:t> (</a:t>
            </a:r>
            <a:r>
              <a:rPr lang="en-US" sz="3900" dirty="0" err="1"/>
              <a:t>lawmhnak</a:t>
            </a:r>
            <a:r>
              <a:rPr lang="en-US" sz="3900" dirty="0"/>
              <a:t>) </a:t>
            </a:r>
            <a:r>
              <a:rPr lang="en-US" sz="3900" dirty="0" err="1"/>
              <a:t>caan</a:t>
            </a:r>
            <a:r>
              <a:rPr lang="en-US" sz="3900" dirty="0"/>
              <a:t> sung a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te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Ka nu </a:t>
            </a:r>
            <a:r>
              <a:rPr lang="en-US" sz="3900" dirty="0" err="1"/>
              <a:t>thla</a:t>
            </a:r>
            <a:r>
              <a:rPr lang="en-US" sz="3900" dirty="0"/>
              <a:t> cam </a:t>
            </a:r>
            <a:r>
              <a:rPr lang="en-US" sz="3900" dirty="0" err="1"/>
              <a:t>theih</a:t>
            </a:r>
            <a:r>
              <a:rPr lang="en-US" sz="3900" dirty="0"/>
              <a:t> than </a:t>
            </a:r>
            <a:r>
              <a:rPr lang="en-US" sz="3900" dirty="0" err="1"/>
              <a:t>lai</a:t>
            </a:r>
            <a:r>
              <a:rPr lang="en-US" sz="3900" dirty="0"/>
              <a:t> ka </a:t>
            </a:r>
            <a:r>
              <a:rPr lang="en-US" sz="3900" dirty="0" err="1"/>
              <a:t>ngaih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2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bochan</a:t>
            </a:r>
            <a:r>
              <a:rPr lang="en-US" sz="3900" dirty="0"/>
              <a:t> </a:t>
            </a:r>
            <a:r>
              <a:rPr lang="en-US" sz="3900" dirty="0" err="1"/>
              <a:t>dingin</a:t>
            </a:r>
            <a:r>
              <a:rPr lang="en-US" sz="3900" dirty="0"/>
              <a:t>, </a:t>
            </a:r>
            <a:r>
              <a:rPr lang="en-US" sz="3900" dirty="0" err="1"/>
              <a:t>Thla</a:t>
            </a:r>
            <a:r>
              <a:rPr lang="en-US" sz="3900" dirty="0"/>
              <a:t> a ka </a:t>
            </a:r>
            <a:r>
              <a:rPr lang="en-US" sz="3900" dirty="0" err="1"/>
              <a:t>campiak</a:t>
            </a:r>
            <a:r>
              <a:rPr lang="en-US" sz="3900" dirty="0"/>
              <a:t> </a:t>
            </a:r>
            <a:r>
              <a:rPr lang="en-US" sz="3900" dirty="0" err="1"/>
              <a:t>tawn</a:t>
            </a:r>
            <a:r>
              <a:rPr lang="en-US" sz="3900" dirty="0"/>
              <a:t>, </a:t>
            </a:r>
            <a:r>
              <a:rPr lang="en-US" sz="3900" dirty="0" err="1"/>
              <a:t>Ceunak</a:t>
            </a:r>
            <a:r>
              <a:rPr lang="en-US" sz="3900" dirty="0"/>
              <a:t> </a:t>
            </a:r>
            <a:r>
              <a:rPr lang="en-US" sz="3900" dirty="0" err="1"/>
              <a:t>thawngtha</a:t>
            </a:r>
            <a:r>
              <a:rPr lang="en-US" sz="3900" dirty="0"/>
              <a:t> lam cu ka </a:t>
            </a:r>
            <a:r>
              <a:rPr lang="en-US" sz="3900" dirty="0" err="1"/>
              <a:t>zulh</a:t>
            </a:r>
            <a:r>
              <a:rPr lang="en-US" sz="3900" dirty="0"/>
              <a:t> </a:t>
            </a:r>
            <a:r>
              <a:rPr lang="en-US" sz="3900" dirty="0" err="1"/>
              <a:t>nakhnga</a:t>
            </a:r>
            <a:r>
              <a:rPr lang="en-US" sz="3900" dirty="0"/>
              <a:t>,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dawtnak</a:t>
            </a:r>
            <a:r>
              <a:rPr lang="en-US" sz="3900" dirty="0"/>
              <a:t> </a:t>
            </a:r>
            <a:r>
              <a:rPr lang="en-US" sz="3900" dirty="0" err="1"/>
              <a:t>zum</a:t>
            </a:r>
            <a:r>
              <a:rPr lang="en-US" sz="3900" dirty="0"/>
              <a:t> in, Van inn </a:t>
            </a:r>
            <a:r>
              <a:rPr lang="en-US" sz="3900" dirty="0" err="1"/>
              <a:t>dawh</a:t>
            </a:r>
            <a:r>
              <a:rPr lang="en-US" sz="3900" dirty="0"/>
              <a:t> lei ka </a:t>
            </a:r>
            <a:r>
              <a:rPr lang="en-US" sz="3900" dirty="0" err="1"/>
              <a:t>panh</a:t>
            </a:r>
            <a:r>
              <a:rPr lang="en-US" sz="3900" dirty="0"/>
              <a:t>, Cu </a:t>
            </a:r>
            <a:r>
              <a:rPr lang="en-US" sz="3900" dirty="0" err="1"/>
              <a:t>hmun</a:t>
            </a:r>
            <a:r>
              <a:rPr lang="en-US" sz="3900" dirty="0"/>
              <a:t> ah ka nu ka ton than </a:t>
            </a:r>
            <a:r>
              <a:rPr lang="en-US" sz="3900" dirty="0" err="1"/>
              <a:t>te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2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Ka nu </a:t>
            </a:r>
            <a:r>
              <a:rPr lang="en-US" sz="3900" dirty="0" err="1"/>
              <a:t>thlacam</a:t>
            </a:r>
            <a:r>
              <a:rPr lang="en-US" sz="3900" dirty="0"/>
              <a:t> (</a:t>
            </a:r>
            <a:r>
              <a:rPr lang="en-US" sz="3900" dirty="0" err="1"/>
              <a:t>nak</a:t>
            </a:r>
            <a:r>
              <a:rPr lang="en-US" sz="3900" dirty="0"/>
              <a:t> cu) </a:t>
            </a:r>
            <a:r>
              <a:rPr lang="en-US" sz="3900" dirty="0" err="1"/>
              <a:t>Theih</a:t>
            </a:r>
            <a:r>
              <a:rPr lang="en-US" sz="3900" dirty="0"/>
              <a:t> than </a:t>
            </a:r>
            <a:r>
              <a:rPr lang="en-US" sz="3900" dirty="0" err="1"/>
              <a:t>lai</a:t>
            </a:r>
            <a:r>
              <a:rPr lang="en-US" sz="3900" dirty="0"/>
              <a:t> ka </a:t>
            </a:r>
            <a:r>
              <a:rPr lang="en-US" sz="3900" dirty="0" err="1"/>
              <a:t>ngaih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A aw </a:t>
            </a:r>
            <a:r>
              <a:rPr lang="en-US" sz="3900" dirty="0" err="1"/>
              <a:t>nemte</a:t>
            </a:r>
            <a:r>
              <a:rPr lang="en-US" sz="3900" dirty="0"/>
              <a:t> </a:t>
            </a:r>
            <a:r>
              <a:rPr lang="en-US" sz="3900" dirty="0" err="1"/>
              <a:t>theih</a:t>
            </a:r>
            <a:r>
              <a:rPr lang="en-US" sz="3900" dirty="0"/>
              <a:t> than </a:t>
            </a:r>
            <a:r>
              <a:rPr lang="en-US" sz="3900" dirty="0" err="1"/>
              <a:t>lai</a:t>
            </a:r>
            <a:r>
              <a:rPr lang="en-US" sz="3900" dirty="0"/>
              <a:t> ka </a:t>
            </a:r>
            <a:r>
              <a:rPr lang="en-US" sz="3900" dirty="0" err="1"/>
              <a:t>ngaih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Kei ca </a:t>
            </a:r>
            <a:r>
              <a:rPr lang="en-US" sz="3900" dirty="0" err="1"/>
              <a:t>lawmhnak</a:t>
            </a:r>
            <a:r>
              <a:rPr lang="en-US" sz="3900" dirty="0"/>
              <a:t> (</a:t>
            </a:r>
            <a:r>
              <a:rPr lang="en-US" sz="3900" dirty="0" err="1"/>
              <a:t>lawmhnak</a:t>
            </a:r>
            <a:r>
              <a:rPr lang="en-US" sz="3900" dirty="0"/>
              <a:t>) </a:t>
            </a:r>
            <a:r>
              <a:rPr lang="en-US" sz="3900" dirty="0" err="1"/>
              <a:t>caan</a:t>
            </a:r>
            <a:r>
              <a:rPr lang="en-US" sz="3900" dirty="0"/>
              <a:t> sung a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te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Ka nu </a:t>
            </a:r>
            <a:r>
              <a:rPr lang="en-US" sz="3900" dirty="0" err="1"/>
              <a:t>thla</a:t>
            </a:r>
            <a:r>
              <a:rPr lang="en-US" sz="3900" dirty="0"/>
              <a:t> cam </a:t>
            </a:r>
            <a:r>
              <a:rPr lang="en-US" sz="3900" dirty="0" err="1"/>
              <a:t>theih</a:t>
            </a:r>
            <a:r>
              <a:rPr lang="en-US" sz="3900" dirty="0"/>
              <a:t> than </a:t>
            </a:r>
            <a:r>
              <a:rPr lang="en-US" sz="3900" dirty="0" err="1"/>
              <a:t>lai</a:t>
            </a:r>
            <a:r>
              <a:rPr lang="en-US" sz="3900" dirty="0"/>
              <a:t> ka </a:t>
            </a:r>
            <a:r>
              <a:rPr lang="en-US" sz="3900" dirty="0" err="1"/>
              <a:t>ngaih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2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Vawlei</a:t>
            </a:r>
            <a:r>
              <a:rPr lang="en-US" sz="3900" dirty="0"/>
              <a:t> a nun </a:t>
            </a:r>
            <a:r>
              <a:rPr lang="en-US" sz="3900" dirty="0" err="1"/>
              <a:t>lio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, A </a:t>
            </a:r>
            <a:r>
              <a:rPr lang="en-US" sz="3900" dirty="0" err="1"/>
              <a:t>mit-hmai</a:t>
            </a:r>
            <a:r>
              <a:rPr lang="en-US" sz="3900" dirty="0"/>
              <a:t> </a:t>
            </a:r>
            <a:r>
              <a:rPr lang="en-US" sz="3900" dirty="0" err="1"/>
              <a:t>panh</a:t>
            </a:r>
            <a:r>
              <a:rPr lang="en-US" sz="3900" dirty="0"/>
              <a:t> </a:t>
            </a:r>
            <a:r>
              <a:rPr lang="en-US" sz="3900" dirty="0" err="1"/>
              <a:t>te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, </a:t>
            </a:r>
            <a:r>
              <a:rPr lang="en-US" sz="3900" dirty="0" err="1"/>
              <a:t>Hna-ngamnak</a:t>
            </a:r>
            <a:r>
              <a:rPr lang="en-US" sz="3900" dirty="0"/>
              <a:t> le </a:t>
            </a:r>
            <a:r>
              <a:rPr lang="en-US" sz="3900" dirty="0" err="1"/>
              <a:t>lunglawmhnak</a:t>
            </a:r>
            <a:r>
              <a:rPr lang="en-US" sz="3900" dirty="0"/>
              <a:t> a ka </a:t>
            </a:r>
            <a:r>
              <a:rPr lang="en-US" sz="3900" dirty="0" err="1"/>
              <a:t>pek</a:t>
            </a:r>
            <a:r>
              <a:rPr lang="en-US" sz="3900" dirty="0"/>
              <a:t>, Van </a:t>
            </a:r>
            <a:r>
              <a:rPr lang="en-US" sz="3900" dirty="0" err="1"/>
              <a:t>siangpahrang</a:t>
            </a:r>
            <a:r>
              <a:rPr lang="en-US" sz="3900" dirty="0"/>
              <a:t> </a:t>
            </a:r>
            <a:r>
              <a:rPr lang="en-US" sz="3900" dirty="0" err="1"/>
              <a:t>bawi</a:t>
            </a:r>
            <a:r>
              <a:rPr lang="en-US" sz="3900" dirty="0"/>
              <a:t> cu, </a:t>
            </a:r>
            <a:r>
              <a:rPr lang="en-US" sz="3900" dirty="0" err="1"/>
              <a:t>Hla</a:t>
            </a:r>
            <a:r>
              <a:rPr lang="en-US" sz="3900" dirty="0"/>
              <a:t> in a </a:t>
            </a:r>
            <a:r>
              <a:rPr lang="en-US" sz="3900" dirty="0" err="1"/>
              <a:t>thangthat</a:t>
            </a:r>
            <a:r>
              <a:rPr lang="en-US" sz="3900" dirty="0"/>
              <a:t> </a:t>
            </a:r>
            <a:r>
              <a:rPr lang="en-US" sz="3900" dirty="0" err="1"/>
              <a:t>tawn</a:t>
            </a:r>
            <a:r>
              <a:rPr lang="en-US" sz="3900" dirty="0"/>
              <a:t>, </a:t>
            </a:r>
            <a:r>
              <a:rPr lang="en-US" sz="3900" dirty="0" err="1"/>
              <a:t>Vanmi</a:t>
            </a:r>
            <a:r>
              <a:rPr lang="en-US" sz="3900" dirty="0"/>
              <a:t> </a:t>
            </a:r>
            <a:r>
              <a:rPr lang="en-US" sz="3900" dirty="0" err="1"/>
              <a:t>hmanh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ngaih</a:t>
            </a:r>
            <a:r>
              <a:rPr lang="en-US" sz="3900" dirty="0"/>
              <a:t> an duh </a:t>
            </a:r>
            <a:r>
              <a:rPr lang="en-US" sz="3900" dirty="0" err="1"/>
              <a:t>tawnmi</a:t>
            </a:r>
            <a:r>
              <a:rPr lang="en-US" sz="3900" dirty="0"/>
              <a:t> </a:t>
            </a:r>
            <a:r>
              <a:rPr lang="en-US" sz="3900" dirty="0" err="1"/>
              <a:t>hla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2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Ka nu </a:t>
            </a:r>
            <a:r>
              <a:rPr lang="en-US" sz="3900" dirty="0" err="1"/>
              <a:t>thlacam</a:t>
            </a:r>
            <a:r>
              <a:rPr lang="en-US" sz="3900" dirty="0"/>
              <a:t> (</a:t>
            </a:r>
            <a:r>
              <a:rPr lang="en-US" sz="3900" dirty="0" err="1"/>
              <a:t>nak</a:t>
            </a:r>
            <a:r>
              <a:rPr lang="en-US" sz="3900" dirty="0"/>
              <a:t> cu) </a:t>
            </a:r>
            <a:r>
              <a:rPr lang="en-US" sz="3900" dirty="0" err="1"/>
              <a:t>Theih</a:t>
            </a:r>
            <a:r>
              <a:rPr lang="en-US" sz="3900" dirty="0"/>
              <a:t> than </a:t>
            </a:r>
            <a:r>
              <a:rPr lang="en-US" sz="3900" dirty="0" err="1"/>
              <a:t>lai</a:t>
            </a:r>
            <a:r>
              <a:rPr lang="en-US" sz="3900" dirty="0"/>
              <a:t> ka </a:t>
            </a:r>
            <a:r>
              <a:rPr lang="en-US" sz="3900" dirty="0" err="1"/>
              <a:t>ngaih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A aw </a:t>
            </a:r>
            <a:r>
              <a:rPr lang="en-US" sz="3900" dirty="0" err="1"/>
              <a:t>nemte</a:t>
            </a:r>
            <a:r>
              <a:rPr lang="en-US" sz="3900" dirty="0"/>
              <a:t> </a:t>
            </a:r>
            <a:r>
              <a:rPr lang="en-US" sz="3900" dirty="0" err="1"/>
              <a:t>theih</a:t>
            </a:r>
            <a:r>
              <a:rPr lang="en-US" sz="3900" dirty="0"/>
              <a:t> than </a:t>
            </a:r>
            <a:r>
              <a:rPr lang="en-US" sz="3900" dirty="0" err="1"/>
              <a:t>lai</a:t>
            </a:r>
            <a:r>
              <a:rPr lang="en-US" sz="3900" dirty="0"/>
              <a:t> ka </a:t>
            </a:r>
            <a:r>
              <a:rPr lang="en-US" sz="3900" dirty="0" err="1"/>
              <a:t>ngaih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Kei ca </a:t>
            </a:r>
            <a:r>
              <a:rPr lang="en-US" sz="3900" dirty="0" err="1"/>
              <a:t>lawmhnak</a:t>
            </a:r>
            <a:r>
              <a:rPr lang="en-US" sz="3900" dirty="0"/>
              <a:t> (</a:t>
            </a:r>
            <a:r>
              <a:rPr lang="en-US" sz="3900" dirty="0" err="1"/>
              <a:t>lawmhnak</a:t>
            </a:r>
            <a:r>
              <a:rPr lang="en-US" sz="3900" dirty="0"/>
              <a:t>) </a:t>
            </a:r>
            <a:r>
              <a:rPr lang="en-US" sz="3900" dirty="0" err="1"/>
              <a:t>caan</a:t>
            </a:r>
            <a:r>
              <a:rPr lang="en-US" sz="3900" dirty="0"/>
              <a:t> sung a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te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Ka nu </a:t>
            </a:r>
            <a:r>
              <a:rPr lang="en-US" sz="3900" dirty="0" err="1"/>
              <a:t>thla</a:t>
            </a:r>
            <a:r>
              <a:rPr lang="en-US" sz="3900" dirty="0"/>
              <a:t> cam </a:t>
            </a:r>
            <a:r>
              <a:rPr lang="en-US" sz="3900" dirty="0" err="1"/>
              <a:t>theih</a:t>
            </a:r>
            <a:r>
              <a:rPr lang="en-US" sz="3900" dirty="0"/>
              <a:t> than </a:t>
            </a:r>
            <a:r>
              <a:rPr lang="en-US" sz="3900" dirty="0" err="1"/>
              <a:t>lai</a:t>
            </a:r>
            <a:r>
              <a:rPr lang="en-US" sz="3900" dirty="0"/>
              <a:t> ka </a:t>
            </a:r>
            <a:r>
              <a:rPr lang="en-US" sz="3900" dirty="0" err="1"/>
              <a:t>ngaih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2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</a:t>
            </a:r>
            <a:r>
              <a:rPr lang="en-US" sz="3900" dirty="0" err="1"/>
              <a:t>Vawlei</a:t>
            </a:r>
            <a:r>
              <a:rPr lang="en-US" sz="3900" dirty="0"/>
              <a:t> cu </a:t>
            </a:r>
            <a:r>
              <a:rPr lang="en-US" sz="3900" dirty="0" err="1"/>
              <a:t>kaltak</a:t>
            </a:r>
            <a:r>
              <a:rPr lang="en-US" sz="3900" dirty="0"/>
              <a:t> in sui </a:t>
            </a:r>
            <a:r>
              <a:rPr lang="en-US" sz="3900" dirty="0" err="1"/>
              <a:t>luchin</a:t>
            </a:r>
            <a:r>
              <a:rPr lang="en-US" sz="3900" dirty="0"/>
              <a:t> a co </a:t>
            </a:r>
            <a:r>
              <a:rPr lang="en-US" sz="3900" dirty="0" err="1"/>
              <a:t>cang</a:t>
            </a:r>
            <a:r>
              <a:rPr lang="en-US" sz="3900" dirty="0"/>
              <a:t>, A </a:t>
            </a:r>
            <a:r>
              <a:rPr lang="en-US" sz="3900" dirty="0" err="1"/>
              <a:t>Bawipa</a:t>
            </a:r>
            <a:r>
              <a:rPr lang="en-US" sz="3900" dirty="0"/>
              <a:t> tang </a:t>
            </a:r>
            <a:r>
              <a:rPr lang="en-US" sz="3900" dirty="0" err="1"/>
              <a:t>chungah</a:t>
            </a:r>
            <a:r>
              <a:rPr lang="en-US" sz="3900" dirty="0"/>
              <a:t> a din </a:t>
            </a:r>
            <a:r>
              <a:rPr lang="en-US" sz="3900" dirty="0" err="1"/>
              <a:t>cang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Lawmhnak</a:t>
            </a:r>
            <a:r>
              <a:rPr lang="en-US" sz="3900" dirty="0"/>
              <a:t> </a:t>
            </a:r>
            <a:r>
              <a:rPr lang="en-US" sz="3900" dirty="0" err="1"/>
              <a:t>ni</a:t>
            </a:r>
            <a:r>
              <a:rPr lang="en-US" sz="3900" dirty="0"/>
              <a:t> </a:t>
            </a:r>
            <a:r>
              <a:rPr lang="en-US" sz="3900" dirty="0" err="1"/>
              <a:t>zingkhat</a:t>
            </a:r>
            <a:r>
              <a:rPr lang="en-US" sz="3900" dirty="0"/>
              <a:t> ah a ka don </a:t>
            </a:r>
            <a:r>
              <a:rPr lang="en-US" sz="3900" dirty="0" err="1"/>
              <a:t>lai</a:t>
            </a:r>
            <a:r>
              <a:rPr lang="en-US" sz="3900" dirty="0"/>
              <a:t> ka </a:t>
            </a:r>
            <a:r>
              <a:rPr lang="en-US" sz="3900" dirty="0" err="1"/>
              <a:t>hngalh</a:t>
            </a:r>
            <a:r>
              <a:rPr lang="en-US" sz="3900" dirty="0"/>
              <a:t>, </a:t>
            </a:r>
            <a:r>
              <a:rPr lang="en-US" sz="3900" dirty="0" err="1"/>
              <a:t>Khi</a:t>
            </a:r>
            <a:r>
              <a:rPr lang="en-US" sz="3900" dirty="0"/>
              <a:t> </a:t>
            </a:r>
            <a:r>
              <a:rPr lang="en-US" sz="3900" dirty="0" err="1"/>
              <a:t>daihnak</a:t>
            </a:r>
            <a:r>
              <a:rPr lang="en-US" sz="3900" dirty="0"/>
              <a:t> le </a:t>
            </a:r>
            <a:r>
              <a:rPr lang="en-US" sz="3900" dirty="0" err="1"/>
              <a:t>dawtnak</a:t>
            </a:r>
            <a:r>
              <a:rPr lang="en-US" sz="3900" dirty="0"/>
              <a:t> inn </a:t>
            </a:r>
            <a:r>
              <a:rPr lang="en-US" sz="3900" dirty="0" err="1"/>
              <a:t>nuam</a:t>
            </a:r>
            <a:r>
              <a:rPr lang="en-US" sz="3900" dirty="0"/>
              <a:t> ah </a:t>
            </a:r>
            <a:r>
              <a:rPr lang="en-US" sz="3900" dirty="0" err="1"/>
              <a:t>khin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2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Ka nu </a:t>
            </a:r>
            <a:r>
              <a:rPr lang="en-US" sz="3900" dirty="0" err="1"/>
              <a:t>thlacam</a:t>
            </a:r>
            <a:r>
              <a:rPr lang="en-US" sz="3900" dirty="0"/>
              <a:t> (</a:t>
            </a:r>
            <a:r>
              <a:rPr lang="en-US" sz="3900" dirty="0" err="1"/>
              <a:t>nak</a:t>
            </a:r>
            <a:r>
              <a:rPr lang="en-US" sz="3900" dirty="0"/>
              <a:t> cu) </a:t>
            </a:r>
            <a:r>
              <a:rPr lang="en-US" sz="3900" dirty="0" err="1"/>
              <a:t>Theih</a:t>
            </a:r>
            <a:r>
              <a:rPr lang="en-US" sz="3900" dirty="0"/>
              <a:t> than </a:t>
            </a:r>
            <a:r>
              <a:rPr lang="en-US" sz="3900" dirty="0" err="1"/>
              <a:t>lai</a:t>
            </a:r>
            <a:r>
              <a:rPr lang="en-US" sz="3900" dirty="0"/>
              <a:t> ka </a:t>
            </a:r>
            <a:r>
              <a:rPr lang="en-US" sz="3900" dirty="0" err="1"/>
              <a:t>ngaih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A aw </a:t>
            </a:r>
            <a:r>
              <a:rPr lang="en-US" sz="3900" dirty="0" err="1"/>
              <a:t>nemte</a:t>
            </a:r>
            <a:r>
              <a:rPr lang="en-US" sz="3900" dirty="0"/>
              <a:t> </a:t>
            </a:r>
            <a:r>
              <a:rPr lang="en-US" sz="3900" dirty="0" err="1"/>
              <a:t>theih</a:t>
            </a:r>
            <a:r>
              <a:rPr lang="en-US" sz="3900" dirty="0"/>
              <a:t> than </a:t>
            </a:r>
            <a:r>
              <a:rPr lang="en-US" sz="3900" dirty="0" err="1"/>
              <a:t>lai</a:t>
            </a:r>
            <a:r>
              <a:rPr lang="en-US" sz="3900" dirty="0"/>
              <a:t> ka </a:t>
            </a:r>
            <a:r>
              <a:rPr lang="en-US" sz="3900" dirty="0" err="1"/>
              <a:t>ngaih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Kei ca </a:t>
            </a:r>
            <a:r>
              <a:rPr lang="en-US" sz="3900" dirty="0" err="1"/>
              <a:t>lawmhnak</a:t>
            </a:r>
            <a:r>
              <a:rPr lang="en-US" sz="3900" dirty="0"/>
              <a:t> (</a:t>
            </a:r>
            <a:r>
              <a:rPr lang="en-US" sz="3900" dirty="0" err="1"/>
              <a:t>lawmhnak</a:t>
            </a:r>
            <a:r>
              <a:rPr lang="en-US" sz="3900" dirty="0"/>
              <a:t>) </a:t>
            </a:r>
            <a:r>
              <a:rPr lang="en-US" sz="3900" dirty="0" err="1"/>
              <a:t>caan</a:t>
            </a:r>
            <a:r>
              <a:rPr lang="en-US" sz="3900" dirty="0"/>
              <a:t> sung a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te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Ka nu </a:t>
            </a:r>
            <a:r>
              <a:rPr lang="en-US" sz="3900" dirty="0" err="1"/>
              <a:t>thla</a:t>
            </a:r>
            <a:r>
              <a:rPr lang="en-US" sz="3900" dirty="0"/>
              <a:t> cam </a:t>
            </a:r>
            <a:r>
              <a:rPr lang="en-US" sz="3900" dirty="0" err="1"/>
              <a:t>theih</a:t>
            </a:r>
            <a:r>
              <a:rPr lang="en-US" sz="3900" dirty="0"/>
              <a:t> than </a:t>
            </a:r>
            <a:r>
              <a:rPr lang="en-US" sz="3900" dirty="0" err="1"/>
              <a:t>lai</a:t>
            </a:r>
            <a:r>
              <a:rPr lang="en-US" sz="3900" dirty="0"/>
              <a:t> ka </a:t>
            </a:r>
            <a:r>
              <a:rPr lang="en-US" sz="3900" dirty="0" err="1"/>
              <a:t>ngaih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2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32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de-DE" sz="3900" dirty="0"/>
              <a:t>397. HI VAWLEI HI DAWH TEIN</a:t>
            </a:r>
          </a:p>
          <a:p>
            <a:endParaRPr lang="de-DE" sz="3900" dirty="0"/>
          </a:p>
          <a:p>
            <a:r>
              <a:rPr lang="de-DE" sz="3900" dirty="0"/>
              <a:t>Doh is Ab</a:t>
            </a:r>
            <a:endParaRPr lang="en-US" sz="3900" dirty="0"/>
          </a:p>
        </p:txBody>
      </p:sp>
    </p:spTree>
  </p:cSld>
  <p:clrMapOvr>
    <a:masterClrMapping/>
  </p:clrMapOvr>
</p:sld>
</file>

<file path=ppt/slides/slide32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Hi </a:t>
            </a:r>
            <a:r>
              <a:rPr lang="en-US" sz="3900" dirty="0" err="1"/>
              <a:t>vawlei</a:t>
            </a:r>
            <a:r>
              <a:rPr lang="en-US" sz="3900" dirty="0"/>
              <a:t> hi </a:t>
            </a:r>
            <a:r>
              <a:rPr lang="en-US" sz="3900" dirty="0" err="1"/>
              <a:t>dawh</a:t>
            </a:r>
            <a:r>
              <a:rPr lang="en-US" sz="3900" dirty="0"/>
              <a:t> </a:t>
            </a:r>
            <a:r>
              <a:rPr lang="en-US" sz="3900" dirty="0" err="1"/>
              <a:t>tein</a:t>
            </a:r>
            <a:r>
              <a:rPr lang="en-US" sz="3900" dirty="0"/>
              <a:t>, Van </a:t>
            </a:r>
            <a:r>
              <a:rPr lang="en-US" sz="3900" dirty="0" err="1"/>
              <a:t>zong</a:t>
            </a:r>
            <a:r>
              <a:rPr lang="en-US" sz="3900" dirty="0"/>
              <a:t> </a:t>
            </a:r>
            <a:r>
              <a:rPr lang="en-US" sz="3900" dirty="0" err="1"/>
              <a:t>khi</a:t>
            </a:r>
            <a:r>
              <a:rPr lang="en-US" sz="3900" dirty="0"/>
              <a:t> </a:t>
            </a:r>
            <a:r>
              <a:rPr lang="en-US" sz="3900" dirty="0" err="1"/>
              <a:t>khuaruahhar</a:t>
            </a:r>
            <a:r>
              <a:rPr lang="en-US" sz="3900" dirty="0"/>
              <a:t> in,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ser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, Na </a:t>
            </a:r>
            <a:r>
              <a:rPr lang="en-US" sz="3900" dirty="0" err="1"/>
              <a:t>dawtnak</a:t>
            </a:r>
            <a:r>
              <a:rPr lang="en-US" sz="3900" dirty="0"/>
              <a:t> a </a:t>
            </a:r>
            <a:r>
              <a:rPr lang="en-US" sz="3900" dirty="0" err="1"/>
              <a:t>langh</a:t>
            </a:r>
            <a:r>
              <a:rPr lang="en-US" sz="3900" dirty="0"/>
              <a:t> </a:t>
            </a:r>
            <a:r>
              <a:rPr lang="en-US" sz="3900" dirty="0" err="1"/>
              <a:t>caah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2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320527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Zeizong</a:t>
            </a:r>
            <a:r>
              <a:rPr lang="en-US" sz="3900" dirty="0"/>
              <a:t>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sinah</a:t>
            </a:r>
            <a:r>
              <a:rPr lang="en-US" sz="3900" dirty="0"/>
              <a:t>, Hi </a:t>
            </a:r>
            <a:r>
              <a:rPr lang="en-US" sz="3900" dirty="0" err="1"/>
              <a:t>lunglawmhnak</a:t>
            </a:r>
            <a:r>
              <a:rPr lang="en-US" sz="3900" dirty="0"/>
              <a:t> </a:t>
            </a:r>
            <a:r>
              <a:rPr lang="en-US" sz="3900" dirty="0" err="1"/>
              <a:t>hla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sa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2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Chun le </a:t>
            </a:r>
            <a:r>
              <a:rPr lang="en-US" sz="3900" dirty="0" err="1"/>
              <a:t>zan</a:t>
            </a:r>
            <a:r>
              <a:rPr lang="en-US" sz="3900" dirty="0"/>
              <a:t> </a:t>
            </a:r>
            <a:r>
              <a:rPr lang="en-US" sz="3900" dirty="0" err="1"/>
              <a:t>chung</a:t>
            </a:r>
            <a:r>
              <a:rPr lang="en-US" sz="3900" dirty="0"/>
              <a:t> a </a:t>
            </a:r>
            <a:r>
              <a:rPr lang="en-US" sz="3900" dirty="0" err="1"/>
              <a:t>ummi</a:t>
            </a:r>
            <a:r>
              <a:rPr lang="en-US" sz="3900" dirty="0"/>
              <a:t>, A </a:t>
            </a:r>
            <a:r>
              <a:rPr lang="en-US" sz="3900" dirty="0" err="1"/>
              <a:t>sungmi</a:t>
            </a:r>
            <a:r>
              <a:rPr lang="en-US" sz="3900" dirty="0"/>
              <a:t> </a:t>
            </a:r>
            <a:r>
              <a:rPr lang="en-US" sz="3900" dirty="0" err="1"/>
              <a:t>caantha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, </a:t>
            </a:r>
            <a:r>
              <a:rPr lang="en-US" sz="3900" dirty="0" err="1"/>
              <a:t>Tlang</a:t>
            </a:r>
            <a:r>
              <a:rPr lang="en-US" sz="3900" dirty="0"/>
              <a:t> le </a:t>
            </a:r>
            <a:r>
              <a:rPr lang="en-US" sz="3900" dirty="0" err="1"/>
              <a:t>nel</a:t>
            </a:r>
            <a:r>
              <a:rPr lang="en-US" sz="3900" dirty="0"/>
              <a:t>, </a:t>
            </a:r>
            <a:r>
              <a:rPr lang="en-US" sz="3900" dirty="0" err="1"/>
              <a:t>thingkung</a:t>
            </a:r>
            <a:r>
              <a:rPr lang="en-US" sz="3900" dirty="0"/>
              <a:t>, </a:t>
            </a:r>
            <a:r>
              <a:rPr lang="en-US" sz="3900" dirty="0" err="1"/>
              <a:t>pangpar</a:t>
            </a:r>
            <a:r>
              <a:rPr lang="en-US" sz="3900" dirty="0"/>
              <a:t>, Ni, </a:t>
            </a:r>
            <a:r>
              <a:rPr lang="en-US" sz="3900" dirty="0" err="1"/>
              <a:t>thla</a:t>
            </a:r>
            <a:r>
              <a:rPr lang="en-US" sz="3900" dirty="0"/>
              <a:t>, </a:t>
            </a:r>
            <a:r>
              <a:rPr lang="en-US" sz="3900" dirty="0" err="1"/>
              <a:t>arfi</a:t>
            </a:r>
            <a:r>
              <a:rPr lang="en-US" sz="3900" dirty="0"/>
              <a:t> </a:t>
            </a:r>
            <a:r>
              <a:rPr lang="en-US" sz="3900" dirty="0" err="1"/>
              <a:t>ceunak</a:t>
            </a:r>
            <a:r>
              <a:rPr lang="en-US" sz="3900" dirty="0"/>
              <a:t> </a:t>
            </a:r>
            <a:r>
              <a:rPr lang="en-US" sz="3900" dirty="0" err="1"/>
              <a:t>ca'h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2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320527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Zeizong</a:t>
            </a:r>
            <a:r>
              <a:rPr lang="en-US" sz="3900" dirty="0"/>
              <a:t>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sinah</a:t>
            </a:r>
            <a:r>
              <a:rPr lang="en-US" sz="3900" dirty="0"/>
              <a:t>, Hi </a:t>
            </a:r>
            <a:r>
              <a:rPr lang="en-US" sz="3900" dirty="0" err="1"/>
              <a:t>lunglawmhnak</a:t>
            </a:r>
            <a:r>
              <a:rPr lang="en-US" sz="3900" dirty="0"/>
              <a:t> </a:t>
            </a:r>
            <a:r>
              <a:rPr lang="en-US" sz="3900" dirty="0" err="1"/>
              <a:t>hla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sa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2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Pakhat</a:t>
            </a:r>
            <a:r>
              <a:rPr lang="en-US" sz="3900" dirty="0"/>
              <a:t> le </a:t>
            </a:r>
            <a:r>
              <a:rPr lang="en-US" sz="3900" dirty="0" err="1"/>
              <a:t>pakhat</a:t>
            </a:r>
            <a:r>
              <a:rPr lang="en-US" sz="3900" dirty="0"/>
              <a:t> </a:t>
            </a:r>
            <a:r>
              <a:rPr lang="en-US" sz="3900" dirty="0" err="1"/>
              <a:t>dawtnak</a:t>
            </a:r>
            <a:r>
              <a:rPr lang="en-US" sz="3900" dirty="0"/>
              <a:t>, </a:t>
            </a:r>
            <a:r>
              <a:rPr lang="en-US" sz="3900" dirty="0" err="1"/>
              <a:t>Unau</a:t>
            </a:r>
            <a:r>
              <a:rPr lang="en-US" sz="3900" dirty="0"/>
              <a:t>, nu, pa </a:t>
            </a:r>
            <a:r>
              <a:rPr lang="en-US" sz="3900" dirty="0" err="1"/>
              <a:t>fale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, Lei le </a:t>
            </a:r>
            <a:r>
              <a:rPr lang="en-US" sz="3900" dirty="0" err="1"/>
              <a:t>vancung</a:t>
            </a:r>
            <a:r>
              <a:rPr lang="en-US" sz="3900" dirty="0"/>
              <a:t> </a:t>
            </a:r>
            <a:r>
              <a:rPr lang="en-US" sz="3900" dirty="0" err="1"/>
              <a:t>ummi</a:t>
            </a:r>
            <a:r>
              <a:rPr lang="en-US" sz="3900" dirty="0"/>
              <a:t> </a:t>
            </a:r>
            <a:r>
              <a:rPr lang="en-US" sz="3900" dirty="0" err="1"/>
              <a:t>hawi</a:t>
            </a:r>
            <a:r>
              <a:rPr lang="en-US" sz="3900" dirty="0"/>
              <a:t>, </a:t>
            </a:r>
            <a:r>
              <a:rPr lang="en-US" sz="3900" dirty="0" err="1"/>
              <a:t>Nunnem</a:t>
            </a:r>
            <a:r>
              <a:rPr lang="en-US" sz="3900" dirty="0"/>
              <a:t> </a:t>
            </a:r>
            <a:r>
              <a:rPr lang="en-US" sz="3900" dirty="0" err="1"/>
              <a:t>ruahnak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 </a:t>
            </a:r>
            <a:r>
              <a:rPr lang="en-US" sz="3900" dirty="0" err="1"/>
              <a:t>ca'h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2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320527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Zeizong</a:t>
            </a:r>
            <a:r>
              <a:rPr lang="en-US" sz="3900" dirty="0"/>
              <a:t>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sinah</a:t>
            </a:r>
            <a:r>
              <a:rPr lang="en-US" sz="3900" dirty="0"/>
              <a:t>, Hi </a:t>
            </a:r>
            <a:r>
              <a:rPr lang="en-US" sz="3900" dirty="0" err="1"/>
              <a:t>lunglawmhnak</a:t>
            </a:r>
            <a:r>
              <a:rPr lang="en-US" sz="3900" dirty="0"/>
              <a:t> </a:t>
            </a:r>
            <a:r>
              <a:rPr lang="en-US" sz="3900" dirty="0" err="1"/>
              <a:t>hla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sa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2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</a:t>
            </a:r>
            <a:r>
              <a:rPr lang="en-US" sz="3900" dirty="0" err="1"/>
              <a:t>Zungzal</a:t>
            </a:r>
            <a:r>
              <a:rPr lang="en-US" sz="3900" dirty="0"/>
              <a:t> in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sinah</a:t>
            </a:r>
            <a:r>
              <a:rPr lang="en-US" sz="3900" dirty="0"/>
              <a:t>, </a:t>
            </a:r>
            <a:r>
              <a:rPr lang="en-US" sz="3900" dirty="0" err="1"/>
              <a:t>Thlacammi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Khrihfabu</a:t>
            </a:r>
            <a:r>
              <a:rPr lang="en-US" sz="3900" dirty="0"/>
              <a:t>, </a:t>
            </a:r>
            <a:r>
              <a:rPr lang="en-US" sz="3900" dirty="0" err="1"/>
              <a:t>Dawtnak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khua</a:t>
            </a:r>
            <a:r>
              <a:rPr lang="en-US" sz="3900" dirty="0"/>
              <a:t> </a:t>
            </a:r>
            <a:r>
              <a:rPr lang="en-US" sz="3900" dirty="0" err="1"/>
              <a:t>zakip</a:t>
            </a:r>
            <a:r>
              <a:rPr lang="en-US" sz="3900" dirty="0"/>
              <a:t> ah, A </a:t>
            </a:r>
            <a:r>
              <a:rPr lang="en-US" sz="3900" dirty="0" err="1"/>
              <a:t>kalpitu</a:t>
            </a:r>
            <a:r>
              <a:rPr lang="en-US" sz="3900" dirty="0"/>
              <a:t> </a:t>
            </a:r>
            <a:r>
              <a:rPr lang="en-US" sz="3900" dirty="0" err="1"/>
              <a:t>caah</a:t>
            </a:r>
            <a:r>
              <a:rPr lang="en-US" sz="3900" dirty="0"/>
              <a:t> </a:t>
            </a:r>
            <a:r>
              <a:rPr lang="en-US" sz="3900" dirty="0" err="1"/>
              <a:t>hin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2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320527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Zeizong</a:t>
            </a:r>
            <a:r>
              <a:rPr lang="en-US" sz="3900" dirty="0"/>
              <a:t>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sinah</a:t>
            </a:r>
            <a:r>
              <a:rPr lang="en-US" sz="3900" dirty="0"/>
              <a:t>, Hi </a:t>
            </a:r>
            <a:r>
              <a:rPr lang="en-US" sz="3900" dirty="0" err="1"/>
              <a:t>lunglawmhnak</a:t>
            </a:r>
            <a:r>
              <a:rPr lang="en-US" sz="3900" dirty="0"/>
              <a:t> </a:t>
            </a:r>
            <a:r>
              <a:rPr lang="en-US" sz="3900" dirty="0" err="1"/>
              <a:t>hla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sa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2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32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398. JESUH KA CHIMH LAI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</a:t>
            </a:r>
            <a:r>
              <a:rPr lang="en-US" sz="3900" dirty="0" err="1"/>
              <a:t>Eb</a:t>
            </a:r>
            <a:endParaRPr lang="en-US" sz="3900" dirty="0"/>
          </a:p>
        </p:txBody>
      </p:sp>
    </p:spTree>
  </p:cSld>
  <p:clrMapOvr>
    <a:masterClrMapping/>
  </p:clrMapOvr>
</p:sld>
</file>

<file path=ppt/slides/slide32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Ka </a:t>
            </a:r>
            <a:r>
              <a:rPr lang="en-US" sz="3900" dirty="0" err="1"/>
              <a:t>harnak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ka </a:t>
            </a:r>
            <a:r>
              <a:rPr lang="en-US" sz="3900" dirty="0" err="1"/>
              <a:t>chimh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Ka </a:t>
            </a:r>
            <a:r>
              <a:rPr lang="en-US" sz="3900" dirty="0" err="1"/>
              <a:t>thilrit</a:t>
            </a:r>
            <a:r>
              <a:rPr lang="en-US" sz="3900" dirty="0"/>
              <a:t> </a:t>
            </a:r>
            <a:r>
              <a:rPr lang="en-US" sz="3900" dirty="0" err="1"/>
              <a:t>kei</a:t>
            </a:r>
            <a:r>
              <a:rPr lang="en-US" sz="3900" dirty="0"/>
              <a:t> </a:t>
            </a:r>
            <a:r>
              <a:rPr lang="en-US" sz="3900" dirty="0" err="1"/>
              <a:t>lawng</a:t>
            </a:r>
            <a:r>
              <a:rPr lang="en-US" sz="3900" dirty="0"/>
              <a:t> ka </a:t>
            </a:r>
            <a:r>
              <a:rPr lang="en-US" sz="3900" dirty="0" err="1"/>
              <a:t>phor</a:t>
            </a:r>
            <a:r>
              <a:rPr lang="en-US" sz="3900" dirty="0"/>
              <a:t> </a:t>
            </a:r>
            <a:r>
              <a:rPr lang="en-US" sz="3900" dirty="0" err="1"/>
              <a:t>kho</a:t>
            </a:r>
            <a:r>
              <a:rPr lang="en-US" sz="3900" dirty="0"/>
              <a:t> lo, Ka lung </a:t>
            </a:r>
            <a:r>
              <a:rPr lang="en-US" sz="3900" dirty="0" err="1"/>
              <a:t>retheih</a:t>
            </a:r>
            <a:r>
              <a:rPr lang="en-US" sz="3900" dirty="0"/>
              <a:t> </a:t>
            </a:r>
            <a:r>
              <a:rPr lang="en-US" sz="3900" dirty="0" err="1"/>
              <a:t>lioah</a:t>
            </a:r>
            <a:r>
              <a:rPr lang="en-US" sz="3900" dirty="0"/>
              <a:t> a ka </a:t>
            </a:r>
            <a:r>
              <a:rPr lang="en-US" sz="3900" dirty="0" err="1"/>
              <a:t>bawmh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A ka </a:t>
            </a:r>
            <a:r>
              <a:rPr lang="en-US" sz="3900" dirty="0" err="1"/>
              <a:t>dawt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a ka </a:t>
            </a:r>
            <a:r>
              <a:rPr lang="en-US" sz="3900" dirty="0" err="1"/>
              <a:t>ruah</a:t>
            </a:r>
            <a:r>
              <a:rPr lang="en-US" sz="3900" dirty="0"/>
              <a:t> </a:t>
            </a:r>
            <a:r>
              <a:rPr lang="en-US" sz="3900" dirty="0" err="1"/>
              <a:t>zungzal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2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Jesuh</a:t>
            </a:r>
            <a:r>
              <a:rPr lang="en-US" sz="3900" dirty="0"/>
              <a:t> ka </a:t>
            </a:r>
            <a:r>
              <a:rPr lang="en-US" sz="3900" dirty="0" err="1"/>
              <a:t>chimh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ka </a:t>
            </a:r>
            <a:r>
              <a:rPr lang="en-US" sz="3900" dirty="0" err="1"/>
              <a:t>chimh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Ka </a:t>
            </a:r>
            <a:r>
              <a:rPr lang="en-US" sz="3900" dirty="0" err="1"/>
              <a:t>thilrit</a:t>
            </a:r>
            <a:r>
              <a:rPr lang="en-US" sz="3900" dirty="0"/>
              <a:t> </a:t>
            </a:r>
            <a:r>
              <a:rPr lang="en-US" sz="3900" dirty="0" err="1"/>
              <a:t>kei</a:t>
            </a:r>
            <a:r>
              <a:rPr lang="en-US" sz="3900" dirty="0"/>
              <a:t> </a:t>
            </a:r>
            <a:r>
              <a:rPr lang="en-US" sz="3900" dirty="0" err="1"/>
              <a:t>lawng</a:t>
            </a:r>
            <a:r>
              <a:rPr lang="en-US" sz="3900" dirty="0"/>
              <a:t> ka </a:t>
            </a:r>
            <a:r>
              <a:rPr lang="en-US" sz="3900" dirty="0" err="1"/>
              <a:t>phor</a:t>
            </a:r>
            <a:r>
              <a:rPr lang="en-US" sz="3900" dirty="0"/>
              <a:t> </a:t>
            </a:r>
            <a:r>
              <a:rPr lang="en-US" sz="3900" dirty="0" err="1"/>
              <a:t>kho</a:t>
            </a:r>
            <a:r>
              <a:rPr lang="en-US" sz="3900" dirty="0"/>
              <a:t> lo. </a:t>
            </a:r>
            <a:r>
              <a:rPr lang="en-US" sz="3900" dirty="0" err="1"/>
              <a:t>Jesuh</a:t>
            </a:r>
            <a:r>
              <a:rPr lang="en-US" sz="3900" dirty="0"/>
              <a:t> ka </a:t>
            </a:r>
            <a:r>
              <a:rPr lang="en-US" sz="3900" dirty="0" err="1"/>
              <a:t>chimh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! </a:t>
            </a:r>
            <a:r>
              <a:rPr lang="en-US" sz="3900" dirty="0" err="1"/>
              <a:t>Jesuh</a:t>
            </a:r>
            <a:r>
              <a:rPr lang="en-US" sz="3900" dirty="0"/>
              <a:t> ka </a:t>
            </a:r>
            <a:r>
              <a:rPr lang="en-US" sz="3900" dirty="0" err="1"/>
              <a:t>chimh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lawng</a:t>
            </a:r>
            <a:r>
              <a:rPr lang="en-US" sz="3900" dirty="0"/>
              <a:t> </a:t>
            </a:r>
            <a:r>
              <a:rPr lang="en-US" sz="3900" dirty="0" err="1"/>
              <a:t>bawm</a:t>
            </a:r>
            <a:r>
              <a:rPr lang="en-US" sz="3900" dirty="0"/>
              <a:t> </a:t>
            </a:r>
            <a:r>
              <a:rPr lang="en-US" sz="3900" dirty="0" err="1"/>
              <a:t>kho</a:t>
            </a:r>
            <a:r>
              <a:rPr lang="en-US" sz="3900" dirty="0"/>
              <a:t> </a:t>
            </a:r>
            <a:r>
              <a:rPr lang="en-US" sz="3900" dirty="0" err="1"/>
              <a:t>tu</a:t>
            </a:r>
            <a:r>
              <a:rPr lang="en-US" sz="3900" dirty="0"/>
              <a:t> cu a </a:t>
            </a:r>
            <a:r>
              <a:rPr lang="en-US" sz="3900" dirty="0" err="1"/>
              <a:t>si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2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Ka </a:t>
            </a:r>
            <a:r>
              <a:rPr lang="en-US" sz="3900" dirty="0" err="1"/>
              <a:t>temh</a:t>
            </a:r>
            <a:r>
              <a:rPr lang="en-US" sz="3900" dirty="0"/>
              <a:t> </a:t>
            </a:r>
            <a:r>
              <a:rPr lang="en-US" sz="3900" dirty="0" err="1"/>
              <a:t>innak</a:t>
            </a:r>
            <a:r>
              <a:rPr lang="en-US" sz="3900" dirty="0"/>
              <a:t> cu </a:t>
            </a:r>
            <a:r>
              <a:rPr lang="en-US" sz="3900" dirty="0" err="1"/>
              <a:t>Jesuh</a:t>
            </a:r>
            <a:r>
              <a:rPr lang="en-US" sz="3900" dirty="0"/>
              <a:t> ka </a:t>
            </a:r>
            <a:r>
              <a:rPr lang="en-US" sz="3900" dirty="0" err="1"/>
              <a:t>chimh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Amah cu </a:t>
            </a:r>
            <a:r>
              <a:rPr lang="en-US" sz="3900" dirty="0" err="1"/>
              <a:t>zawn</a:t>
            </a:r>
            <a:r>
              <a:rPr lang="en-US" sz="3900" dirty="0"/>
              <a:t> </a:t>
            </a:r>
            <a:r>
              <a:rPr lang="en-US" sz="3900" dirty="0" err="1"/>
              <a:t>ruah</a:t>
            </a:r>
            <a:r>
              <a:rPr lang="en-US" sz="3900" dirty="0"/>
              <a:t> </a:t>
            </a:r>
            <a:r>
              <a:rPr lang="en-US" sz="3900" dirty="0" err="1"/>
              <a:t>nak</a:t>
            </a:r>
            <a:r>
              <a:rPr lang="en-US" sz="3900" dirty="0"/>
              <a:t> he a </a:t>
            </a:r>
            <a:r>
              <a:rPr lang="en-US" sz="3900" dirty="0" err="1"/>
              <a:t>khat</a:t>
            </a:r>
            <a:r>
              <a:rPr lang="en-US" sz="3900" dirty="0"/>
              <a:t>, </a:t>
            </a:r>
            <a:r>
              <a:rPr lang="en-US" sz="3900" dirty="0" err="1"/>
              <a:t>Bawmhnak</a:t>
            </a:r>
            <a:r>
              <a:rPr lang="en-US" sz="3900" dirty="0"/>
              <a:t> ka </a:t>
            </a:r>
            <a:r>
              <a:rPr lang="en-US" sz="3900" dirty="0" err="1"/>
              <a:t>hal</a:t>
            </a:r>
            <a:r>
              <a:rPr lang="en-US" sz="3900" dirty="0"/>
              <a:t> ah </a:t>
            </a:r>
            <a:r>
              <a:rPr lang="en-US" sz="3900" dirty="0" err="1"/>
              <a:t>cun</a:t>
            </a:r>
            <a:r>
              <a:rPr lang="en-US" sz="3900" dirty="0"/>
              <a:t> a ka </a:t>
            </a:r>
            <a:r>
              <a:rPr lang="en-US" sz="3900" dirty="0" err="1"/>
              <a:t>khamh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Ka </a:t>
            </a:r>
            <a:r>
              <a:rPr lang="en-US" sz="3900" dirty="0" err="1"/>
              <a:t>temh</a:t>
            </a:r>
            <a:r>
              <a:rPr lang="en-US" sz="3900" dirty="0"/>
              <a:t> </a:t>
            </a:r>
            <a:r>
              <a:rPr lang="en-US" sz="3900" dirty="0" err="1"/>
              <a:t>innak</a:t>
            </a:r>
            <a:r>
              <a:rPr lang="en-US" sz="3900" dirty="0"/>
              <a:t> cu a </a:t>
            </a:r>
            <a:r>
              <a:rPr lang="en-US" sz="3900" dirty="0" err="1"/>
              <a:t>donghter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2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Jesuh</a:t>
            </a:r>
            <a:r>
              <a:rPr lang="en-US" sz="3900" dirty="0"/>
              <a:t> ka </a:t>
            </a:r>
            <a:r>
              <a:rPr lang="en-US" sz="3900" dirty="0" err="1"/>
              <a:t>chimh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ka </a:t>
            </a:r>
            <a:r>
              <a:rPr lang="en-US" sz="3900" dirty="0" err="1"/>
              <a:t>chimh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Ka </a:t>
            </a:r>
            <a:r>
              <a:rPr lang="en-US" sz="3900" dirty="0" err="1"/>
              <a:t>thilrit</a:t>
            </a:r>
            <a:r>
              <a:rPr lang="en-US" sz="3900" dirty="0"/>
              <a:t> </a:t>
            </a:r>
            <a:r>
              <a:rPr lang="en-US" sz="3900" dirty="0" err="1"/>
              <a:t>kei</a:t>
            </a:r>
            <a:r>
              <a:rPr lang="en-US" sz="3900" dirty="0"/>
              <a:t> </a:t>
            </a:r>
            <a:r>
              <a:rPr lang="en-US" sz="3900" dirty="0" err="1"/>
              <a:t>lawng</a:t>
            </a:r>
            <a:r>
              <a:rPr lang="en-US" sz="3900" dirty="0"/>
              <a:t> ka </a:t>
            </a:r>
            <a:r>
              <a:rPr lang="en-US" sz="3900" dirty="0" err="1"/>
              <a:t>phor</a:t>
            </a:r>
            <a:r>
              <a:rPr lang="en-US" sz="3900" dirty="0"/>
              <a:t> </a:t>
            </a:r>
            <a:r>
              <a:rPr lang="en-US" sz="3900" dirty="0" err="1"/>
              <a:t>kho</a:t>
            </a:r>
            <a:r>
              <a:rPr lang="en-US" sz="3900" dirty="0"/>
              <a:t> lo. </a:t>
            </a:r>
            <a:r>
              <a:rPr lang="en-US" sz="3900" dirty="0" err="1"/>
              <a:t>Jesuh</a:t>
            </a:r>
            <a:r>
              <a:rPr lang="en-US" sz="3900" dirty="0"/>
              <a:t> ka </a:t>
            </a:r>
            <a:r>
              <a:rPr lang="en-US" sz="3900" dirty="0" err="1"/>
              <a:t>chimh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! </a:t>
            </a:r>
            <a:r>
              <a:rPr lang="en-US" sz="3900" dirty="0" err="1"/>
              <a:t>Jesuh</a:t>
            </a:r>
            <a:r>
              <a:rPr lang="en-US" sz="3900" dirty="0"/>
              <a:t> ka </a:t>
            </a:r>
            <a:r>
              <a:rPr lang="en-US" sz="3900" dirty="0" err="1"/>
              <a:t>chimh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lawng</a:t>
            </a:r>
            <a:r>
              <a:rPr lang="en-US" sz="3900" dirty="0"/>
              <a:t> </a:t>
            </a:r>
            <a:r>
              <a:rPr lang="en-US" sz="3900" dirty="0" err="1"/>
              <a:t>bawm</a:t>
            </a:r>
            <a:r>
              <a:rPr lang="en-US" sz="3900" dirty="0"/>
              <a:t> </a:t>
            </a:r>
            <a:r>
              <a:rPr lang="en-US" sz="3900" dirty="0" err="1"/>
              <a:t>kho</a:t>
            </a:r>
            <a:r>
              <a:rPr lang="en-US" sz="3900" dirty="0"/>
              <a:t> </a:t>
            </a:r>
            <a:r>
              <a:rPr lang="en-US" sz="3900" dirty="0" err="1"/>
              <a:t>tu</a:t>
            </a:r>
            <a:r>
              <a:rPr lang="en-US" sz="3900" dirty="0"/>
              <a:t> cu a </a:t>
            </a:r>
            <a:r>
              <a:rPr lang="en-US" sz="3900" dirty="0" err="1"/>
              <a:t>si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2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Hneksaknak</a:t>
            </a:r>
            <a:r>
              <a:rPr lang="en-US" sz="3900" dirty="0"/>
              <a:t> </a:t>
            </a:r>
            <a:r>
              <a:rPr lang="en-US" sz="3900" dirty="0" err="1"/>
              <a:t>chungin</a:t>
            </a:r>
            <a:r>
              <a:rPr lang="en-US" sz="3900" dirty="0"/>
              <a:t> </a:t>
            </a:r>
            <a:r>
              <a:rPr lang="en-US" sz="3900" dirty="0" err="1"/>
              <a:t>Khamhu</a:t>
            </a:r>
            <a:r>
              <a:rPr lang="en-US" sz="3900" dirty="0"/>
              <a:t> </a:t>
            </a:r>
            <a:r>
              <a:rPr lang="en-US" sz="3900" dirty="0" err="1"/>
              <a:t>Bawi</a:t>
            </a:r>
            <a:r>
              <a:rPr lang="en-US" sz="3900" dirty="0"/>
              <a:t> ka </a:t>
            </a:r>
            <a:r>
              <a:rPr lang="en-US" sz="3900" dirty="0" err="1"/>
              <a:t>herh</a:t>
            </a:r>
            <a:r>
              <a:rPr lang="en-US" sz="3900" dirty="0"/>
              <a:t>, Ka </a:t>
            </a:r>
            <a:r>
              <a:rPr lang="en-US" sz="3900" dirty="0" err="1"/>
              <a:t>thilrit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 </a:t>
            </a:r>
            <a:r>
              <a:rPr lang="en-US" sz="3900" dirty="0" err="1"/>
              <a:t>chawng</a:t>
            </a:r>
            <a:r>
              <a:rPr lang="en-US" sz="3900" dirty="0"/>
              <a:t> </a:t>
            </a:r>
            <a:r>
              <a:rPr lang="en-US" sz="3900" dirty="0" err="1"/>
              <a:t>kho</a:t>
            </a:r>
            <a:r>
              <a:rPr lang="en-US" sz="3900" dirty="0"/>
              <a:t> </a:t>
            </a:r>
            <a:r>
              <a:rPr lang="en-US" sz="3900" dirty="0" err="1"/>
              <a:t>tu</a:t>
            </a:r>
            <a:r>
              <a:rPr lang="en-US" sz="3900" dirty="0"/>
              <a:t> cu, </a:t>
            </a:r>
            <a:r>
              <a:rPr lang="en-US" sz="3900" dirty="0" err="1"/>
              <a:t>Jesuh</a:t>
            </a:r>
            <a:r>
              <a:rPr lang="en-US" sz="3900" dirty="0"/>
              <a:t> ka </a:t>
            </a:r>
            <a:r>
              <a:rPr lang="en-US" sz="3900" dirty="0" err="1"/>
              <a:t>chimh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ka </a:t>
            </a:r>
            <a:r>
              <a:rPr lang="en-US" sz="3900" dirty="0" err="1"/>
              <a:t>chimh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Ngaihchiatnak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 a ka </a:t>
            </a:r>
            <a:r>
              <a:rPr lang="en-US" sz="3900" dirty="0" err="1"/>
              <a:t>chan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2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Jesuh</a:t>
            </a:r>
            <a:r>
              <a:rPr lang="en-US" sz="3900" dirty="0"/>
              <a:t> ka </a:t>
            </a:r>
            <a:r>
              <a:rPr lang="en-US" sz="3900" dirty="0" err="1"/>
              <a:t>chimh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ka </a:t>
            </a:r>
            <a:r>
              <a:rPr lang="en-US" sz="3900" dirty="0" err="1"/>
              <a:t>chimh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Ka </a:t>
            </a:r>
            <a:r>
              <a:rPr lang="en-US" sz="3900" dirty="0" err="1"/>
              <a:t>thilrit</a:t>
            </a:r>
            <a:r>
              <a:rPr lang="en-US" sz="3900" dirty="0"/>
              <a:t> </a:t>
            </a:r>
            <a:r>
              <a:rPr lang="en-US" sz="3900" dirty="0" err="1"/>
              <a:t>kei</a:t>
            </a:r>
            <a:r>
              <a:rPr lang="en-US" sz="3900" dirty="0"/>
              <a:t> </a:t>
            </a:r>
            <a:r>
              <a:rPr lang="en-US" sz="3900" dirty="0" err="1"/>
              <a:t>lawng</a:t>
            </a:r>
            <a:r>
              <a:rPr lang="en-US" sz="3900" dirty="0"/>
              <a:t> ka </a:t>
            </a:r>
            <a:r>
              <a:rPr lang="en-US" sz="3900" dirty="0" err="1"/>
              <a:t>phor</a:t>
            </a:r>
            <a:r>
              <a:rPr lang="en-US" sz="3900" dirty="0"/>
              <a:t> </a:t>
            </a:r>
            <a:r>
              <a:rPr lang="en-US" sz="3900" dirty="0" err="1"/>
              <a:t>kho</a:t>
            </a:r>
            <a:r>
              <a:rPr lang="en-US" sz="3900" dirty="0"/>
              <a:t> lo. </a:t>
            </a:r>
            <a:r>
              <a:rPr lang="en-US" sz="3900" dirty="0" err="1"/>
              <a:t>Jesuh</a:t>
            </a:r>
            <a:r>
              <a:rPr lang="en-US" sz="3900" dirty="0"/>
              <a:t> ka </a:t>
            </a:r>
            <a:r>
              <a:rPr lang="en-US" sz="3900" dirty="0" err="1"/>
              <a:t>chimh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! </a:t>
            </a:r>
            <a:r>
              <a:rPr lang="en-US" sz="3900" dirty="0" err="1"/>
              <a:t>Jesuh</a:t>
            </a:r>
            <a:r>
              <a:rPr lang="en-US" sz="3900" dirty="0"/>
              <a:t> ka </a:t>
            </a:r>
            <a:r>
              <a:rPr lang="en-US" sz="3900" dirty="0" err="1"/>
              <a:t>chimh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lawng</a:t>
            </a:r>
            <a:r>
              <a:rPr lang="en-US" sz="3900" dirty="0"/>
              <a:t> </a:t>
            </a:r>
            <a:r>
              <a:rPr lang="en-US" sz="3900" dirty="0" err="1"/>
              <a:t>bawm</a:t>
            </a:r>
            <a:r>
              <a:rPr lang="en-US" sz="3900" dirty="0"/>
              <a:t> </a:t>
            </a:r>
            <a:r>
              <a:rPr lang="en-US" sz="3900" dirty="0" err="1"/>
              <a:t>kho</a:t>
            </a:r>
            <a:r>
              <a:rPr lang="en-US" sz="3900" dirty="0"/>
              <a:t> </a:t>
            </a:r>
            <a:r>
              <a:rPr lang="en-US" sz="3900" dirty="0" err="1"/>
              <a:t>tu</a:t>
            </a:r>
            <a:r>
              <a:rPr lang="en-US" sz="3900" dirty="0"/>
              <a:t> cu a </a:t>
            </a:r>
            <a:r>
              <a:rPr lang="en-US" sz="3900" dirty="0" err="1"/>
              <a:t>si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2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</a:t>
            </a:r>
            <a:r>
              <a:rPr lang="en-US" sz="3900" dirty="0" err="1"/>
              <a:t>Vawlei</a:t>
            </a:r>
            <a:r>
              <a:rPr lang="en-US" sz="3900" dirty="0"/>
              <a:t> </a:t>
            </a:r>
            <a:r>
              <a:rPr lang="en-US" sz="3900" dirty="0" err="1"/>
              <a:t>nuamhnak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an ka </a:t>
            </a:r>
            <a:r>
              <a:rPr lang="en-US" sz="3900" dirty="0" err="1"/>
              <a:t>lem</a:t>
            </a:r>
            <a:r>
              <a:rPr lang="en-US" sz="3900" dirty="0"/>
              <a:t> </a:t>
            </a:r>
            <a:r>
              <a:rPr lang="en-US" sz="3900" dirty="0" err="1"/>
              <a:t>lengmang</a:t>
            </a:r>
            <a:r>
              <a:rPr lang="en-US" sz="3900" dirty="0"/>
              <a:t>, </a:t>
            </a:r>
            <a:r>
              <a:rPr lang="en-US" sz="3900" dirty="0" err="1"/>
              <a:t>Sualnak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</a:t>
            </a:r>
            <a:r>
              <a:rPr lang="en-US" sz="3900" dirty="0" err="1"/>
              <a:t>dingin</a:t>
            </a:r>
            <a:r>
              <a:rPr lang="en-US" sz="3900" dirty="0"/>
              <a:t> an ka </a:t>
            </a:r>
            <a:r>
              <a:rPr lang="en-US" sz="3900" dirty="0" err="1"/>
              <a:t>lem</a:t>
            </a:r>
            <a:r>
              <a:rPr lang="en-US" sz="3900" dirty="0"/>
              <a:t> </a:t>
            </a:r>
            <a:r>
              <a:rPr lang="en-US" sz="3900" dirty="0" err="1"/>
              <a:t>tawn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ka </a:t>
            </a:r>
            <a:r>
              <a:rPr lang="en-US" sz="3900" dirty="0" err="1"/>
              <a:t>chimh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, a ka </a:t>
            </a:r>
            <a:r>
              <a:rPr lang="en-US" sz="3900" dirty="0" err="1"/>
              <a:t>hruai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Vawlei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 ka </a:t>
            </a:r>
            <a:r>
              <a:rPr lang="en-US" sz="3900" dirty="0" err="1"/>
              <a:t>tei</a:t>
            </a:r>
            <a:r>
              <a:rPr lang="en-US" sz="3900" dirty="0"/>
              <a:t> </a:t>
            </a:r>
            <a:r>
              <a:rPr lang="en-US" sz="3900" dirty="0" err="1"/>
              <a:t>khawh</a:t>
            </a:r>
            <a:r>
              <a:rPr lang="en-US" sz="3900" dirty="0"/>
              <a:t> </a:t>
            </a:r>
            <a:r>
              <a:rPr lang="en-US" sz="3900" dirty="0" err="1"/>
              <a:t>nakhnga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2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Jesuh</a:t>
            </a:r>
            <a:r>
              <a:rPr lang="en-US" sz="3900" dirty="0"/>
              <a:t> ka </a:t>
            </a:r>
            <a:r>
              <a:rPr lang="en-US" sz="3900" dirty="0" err="1"/>
              <a:t>chimh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ka </a:t>
            </a:r>
            <a:r>
              <a:rPr lang="en-US" sz="3900" dirty="0" err="1"/>
              <a:t>chimh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Ka </a:t>
            </a:r>
            <a:r>
              <a:rPr lang="en-US" sz="3900" dirty="0" err="1"/>
              <a:t>thilrit</a:t>
            </a:r>
            <a:r>
              <a:rPr lang="en-US" sz="3900" dirty="0"/>
              <a:t> </a:t>
            </a:r>
            <a:r>
              <a:rPr lang="en-US" sz="3900" dirty="0" err="1"/>
              <a:t>kei</a:t>
            </a:r>
            <a:r>
              <a:rPr lang="en-US" sz="3900" dirty="0"/>
              <a:t> </a:t>
            </a:r>
            <a:r>
              <a:rPr lang="en-US" sz="3900" dirty="0" err="1"/>
              <a:t>lawng</a:t>
            </a:r>
            <a:r>
              <a:rPr lang="en-US" sz="3900" dirty="0"/>
              <a:t> ka </a:t>
            </a:r>
            <a:r>
              <a:rPr lang="en-US" sz="3900" dirty="0" err="1"/>
              <a:t>phor</a:t>
            </a:r>
            <a:r>
              <a:rPr lang="en-US" sz="3900" dirty="0"/>
              <a:t> </a:t>
            </a:r>
            <a:r>
              <a:rPr lang="en-US" sz="3900" dirty="0" err="1"/>
              <a:t>kho</a:t>
            </a:r>
            <a:r>
              <a:rPr lang="en-US" sz="3900" dirty="0"/>
              <a:t> lo. </a:t>
            </a:r>
            <a:r>
              <a:rPr lang="en-US" sz="3900" dirty="0" err="1"/>
              <a:t>Jesuh</a:t>
            </a:r>
            <a:r>
              <a:rPr lang="en-US" sz="3900" dirty="0"/>
              <a:t> ka </a:t>
            </a:r>
            <a:r>
              <a:rPr lang="en-US" sz="3900" dirty="0" err="1"/>
              <a:t>chimh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! </a:t>
            </a:r>
            <a:r>
              <a:rPr lang="en-US" sz="3900" dirty="0" err="1"/>
              <a:t>Jesuh</a:t>
            </a:r>
            <a:r>
              <a:rPr lang="en-US" sz="3900" dirty="0"/>
              <a:t> ka </a:t>
            </a:r>
            <a:r>
              <a:rPr lang="en-US" sz="3900" dirty="0" err="1"/>
              <a:t>chimh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lawng</a:t>
            </a:r>
            <a:r>
              <a:rPr lang="en-US" sz="3900" dirty="0"/>
              <a:t> </a:t>
            </a:r>
            <a:r>
              <a:rPr lang="en-US" sz="3900" dirty="0" err="1"/>
              <a:t>bawm</a:t>
            </a:r>
            <a:r>
              <a:rPr lang="en-US" sz="3900" dirty="0"/>
              <a:t> </a:t>
            </a:r>
            <a:r>
              <a:rPr lang="en-US" sz="3900" dirty="0" err="1"/>
              <a:t>kho</a:t>
            </a:r>
            <a:r>
              <a:rPr lang="en-US" sz="3900" dirty="0"/>
              <a:t> </a:t>
            </a:r>
            <a:r>
              <a:rPr lang="en-US" sz="3900" dirty="0" err="1"/>
              <a:t>tu</a:t>
            </a:r>
            <a:r>
              <a:rPr lang="en-US" sz="3900" dirty="0"/>
              <a:t> cu a </a:t>
            </a:r>
            <a:r>
              <a:rPr lang="en-US" sz="3900" dirty="0" err="1"/>
              <a:t>si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2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32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nn-NO" sz="3900" dirty="0"/>
              <a:t>399. INN, KA SEMNO INN</a:t>
            </a:r>
          </a:p>
          <a:p>
            <a:endParaRPr lang="nn-NO" sz="3900" dirty="0"/>
          </a:p>
          <a:p>
            <a:r>
              <a:rPr lang="nn-NO" sz="3900" dirty="0"/>
              <a:t>Doh is Eb</a:t>
            </a:r>
            <a:endParaRPr lang="en-US" sz="3900" dirty="0"/>
          </a:p>
        </p:txBody>
      </p:sp>
    </p:spTree>
  </p:cSld>
  <p:clrMapOvr>
    <a:masterClrMapping/>
  </p:clrMapOvr>
</p:sld>
</file>

<file path=ppt/slides/slide32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Khuali</a:t>
            </a:r>
            <a:r>
              <a:rPr lang="en-US" sz="3900" dirty="0"/>
              <a:t>-pi </a:t>
            </a:r>
            <a:r>
              <a:rPr lang="en-US" sz="3900" dirty="0" err="1"/>
              <a:t>chung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ka um </a:t>
            </a:r>
            <a:r>
              <a:rPr lang="en-US" sz="3900" dirty="0" err="1"/>
              <a:t>lio</a:t>
            </a:r>
            <a:r>
              <a:rPr lang="en-US" sz="3900" dirty="0"/>
              <a:t> </a:t>
            </a:r>
            <a:r>
              <a:rPr lang="en-US" sz="3900" dirty="0" err="1"/>
              <a:t>caan</a:t>
            </a:r>
            <a:r>
              <a:rPr lang="en-US" sz="3900" dirty="0"/>
              <a:t> ah </a:t>
            </a:r>
            <a:r>
              <a:rPr lang="en-US" sz="3900" dirty="0" err="1"/>
              <a:t>khin</a:t>
            </a:r>
            <a:r>
              <a:rPr lang="en-US" sz="3900" dirty="0"/>
              <a:t>, </a:t>
            </a:r>
            <a:r>
              <a:rPr lang="en-US" sz="3900" dirty="0" err="1"/>
              <a:t>Nuamhnak</a:t>
            </a:r>
            <a:r>
              <a:rPr lang="en-US" sz="3900" dirty="0"/>
              <a:t> </a:t>
            </a:r>
            <a:r>
              <a:rPr lang="en-US" sz="3900" dirty="0" err="1"/>
              <a:t>phun</a:t>
            </a:r>
            <a:r>
              <a:rPr lang="en-US" sz="3900" dirty="0"/>
              <a:t> </a:t>
            </a:r>
            <a:r>
              <a:rPr lang="en-US" sz="3900" dirty="0" err="1"/>
              <a:t>zakip</a:t>
            </a:r>
            <a:r>
              <a:rPr lang="en-US" sz="3900" dirty="0"/>
              <a:t> ka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lio</a:t>
            </a:r>
            <a:r>
              <a:rPr lang="en-US" sz="3900" dirty="0"/>
              <a:t> </a:t>
            </a:r>
            <a:r>
              <a:rPr lang="en-US" sz="3900" dirty="0" err="1"/>
              <a:t>caan</a:t>
            </a:r>
            <a:r>
              <a:rPr lang="en-US" sz="3900" dirty="0"/>
              <a:t> </a:t>
            </a:r>
            <a:r>
              <a:rPr lang="en-US" sz="3900" dirty="0" err="1"/>
              <a:t>zongah</a:t>
            </a:r>
            <a:r>
              <a:rPr lang="en-US" sz="3900" dirty="0"/>
              <a:t>, </a:t>
            </a:r>
            <a:r>
              <a:rPr lang="en-US" sz="3900" dirty="0" err="1"/>
              <a:t>Khual</a:t>
            </a:r>
            <a:r>
              <a:rPr lang="en-US" sz="3900" dirty="0"/>
              <a:t> ka </a:t>
            </a:r>
            <a:r>
              <a:rPr lang="en-US" sz="3900" dirty="0" err="1"/>
              <a:t>tlawn</a:t>
            </a:r>
            <a:r>
              <a:rPr lang="en-US" sz="3900" dirty="0"/>
              <a:t> </a:t>
            </a:r>
            <a:r>
              <a:rPr lang="en-US" sz="3900" dirty="0" err="1"/>
              <a:t>ramlak</a:t>
            </a:r>
            <a:r>
              <a:rPr lang="en-US" sz="3900" dirty="0"/>
              <a:t> ka um </a:t>
            </a:r>
            <a:r>
              <a:rPr lang="en-US" sz="3900" dirty="0" err="1"/>
              <a:t>lioah</a:t>
            </a:r>
            <a:r>
              <a:rPr lang="en-US" sz="3900" dirty="0"/>
              <a:t>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, </a:t>
            </a:r>
            <a:r>
              <a:rPr lang="en-US" sz="3900" dirty="0" err="1"/>
              <a:t>Lungdaih</a:t>
            </a:r>
            <a:r>
              <a:rPr lang="en-US" sz="3900" dirty="0"/>
              <a:t> </a:t>
            </a:r>
            <a:r>
              <a:rPr lang="en-US" sz="3900" dirty="0" err="1"/>
              <a:t>hna-ngamtertu</a:t>
            </a:r>
            <a:r>
              <a:rPr lang="en-US" sz="3900" dirty="0"/>
              <a:t> </a:t>
            </a:r>
            <a:r>
              <a:rPr lang="en-US" sz="3900" dirty="0" err="1"/>
              <a:t>nang</a:t>
            </a:r>
            <a:r>
              <a:rPr lang="en-US" sz="3900" dirty="0"/>
              <a:t> </a:t>
            </a:r>
            <a:r>
              <a:rPr lang="en-US" sz="3900" dirty="0" err="1"/>
              <a:t>tluk</a:t>
            </a:r>
            <a:r>
              <a:rPr lang="en-US" sz="3900" dirty="0"/>
              <a:t> an um lo.</a:t>
            </a:r>
          </a:p>
        </p:txBody>
      </p:sp>
    </p:spTree>
  </p:cSld>
  <p:clrMapOvr>
    <a:masterClrMapping/>
  </p:clrMapOvr>
</p:sld>
</file>

<file path=ppt/slides/slide32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320527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Inn, ka </a:t>
            </a:r>
            <a:r>
              <a:rPr lang="en-US" sz="3900" dirty="0" err="1"/>
              <a:t>semno</a:t>
            </a:r>
            <a:r>
              <a:rPr lang="en-US" sz="3900" dirty="0"/>
              <a:t> inn, </a:t>
            </a:r>
            <a:r>
              <a:rPr lang="en-US" sz="3900" dirty="0" err="1"/>
              <a:t>Dawh</a:t>
            </a:r>
            <a:r>
              <a:rPr lang="en-US" sz="3900" dirty="0"/>
              <a:t> </a:t>
            </a:r>
            <a:r>
              <a:rPr lang="en-US" sz="3900" dirty="0" err="1"/>
              <a:t>tlak</a:t>
            </a:r>
            <a:r>
              <a:rPr lang="en-US" sz="3900" dirty="0"/>
              <a:t> </a:t>
            </a:r>
            <a:r>
              <a:rPr lang="en-US" sz="3900" dirty="0" err="1"/>
              <a:t>hmanh</a:t>
            </a:r>
            <a:r>
              <a:rPr lang="en-US" sz="3900" dirty="0"/>
              <a:t> </a:t>
            </a:r>
            <a:r>
              <a:rPr lang="en-US" sz="3900" dirty="0" err="1"/>
              <a:t>hlah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, </a:t>
            </a:r>
            <a:r>
              <a:rPr lang="en-US" sz="3900" dirty="0" err="1"/>
              <a:t>Khin</a:t>
            </a:r>
            <a:r>
              <a:rPr lang="en-US" sz="3900" dirty="0"/>
              <a:t> </a:t>
            </a:r>
            <a:r>
              <a:rPr lang="en-US" sz="3900" dirty="0" err="1"/>
              <a:t>zawn</a:t>
            </a:r>
            <a:r>
              <a:rPr lang="en-US" sz="3900" dirty="0"/>
              <a:t> ka </a:t>
            </a:r>
            <a:r>
              <a:rPr lang="en-US" sz="3900" dirty="0" err="1"/>
              <a:t>ngai</a:t>
            </a:r>
            <a:r>
              <a:rPr lang="en-US" sz="3900" dirty="0"/>
              <a:t> </a:t>
            </a:r>
            <a:r>
              <a:rPr lang="en-US" sz="3900" dirty="0" err="1"/>
              <a:t>lengmang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2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Thlataang</a:t>
            </a:r>
            <a:r>
              <a:rPr lang="en-US" sz="3900" dirty="0"/>
              <a:t> pa, </a:t>
            </a:r>
            <a:r>
              <a:rPr lang="en-US" sz="3900" dirty="0" err="1"/>
              <a:t>nang</a:t>
            </a:r>
            <a:r>
              <a:rPr lang="en-US" sz="3900" dirty="0"/>
              <a:t> cu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khua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</a:t>
            </a:r>
            <a:r>
              <a:rPr lang="en-US" sz="3900" dirty="0" err="1"/>
              <a:t>ti</a:t>
            </a:r>
            <a:r>
              <a:rPr lang="en-US" sz="3900" dirty="0"/>
              <a:t>, </a:t>
            </a:r>
            <a:r>
              <a:rPr lang="en-US" sz="3900" dirty="0" err="1"/>
              <a:t>Bia</a:t>
            </a:r>
            <a:r>
              <a:rPr lang="en-US" sz="3900" dirty="0"/>
              <a:t> in </a:t>
            </a:r>
            <a:r>
              <a:rPr lang="en-US" sz="3900" dirty="0" err="1"/>
              <a:t>ca'h</a:t>
            </a:r>
            <a:r>
              <a:rPr lang="en-US" sz="3900" dirty="0"/>
              <a:t> </a:t>
            </a:r>
            <a:r>
              <a:rPr lang="en-US" sz="3900" dirty="0" err="1"/>
              <a:t>ning</a:t>
            </a:r>
            <a:r>
              <a:rPr lang="en-US" sz="3900" dirty="0"/>
              <a:t> </a:t>
            </a:r>
            <a:r>
              <a:rPr lang="en-US" sz="3900" dirty="0" err="1"/>
              <a:t>vung</a:t>
            </a:r>
            <a:r>
              <a:rPr lang="en-US" sz="3900" dirty="0"/>
              <a:t> ka </a:t>
            </a:r>
            <a:r>
              <a:rPr lang="en-US" sz="3900" dirty="0" err="1"/>
              <a:t>chimhpiak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law, Thing le ram </a:t>
            </a:r>
            <a:r>
              <a:rPr lang="en-US" sz="3900" dirty="0" err="1"/>
              <a:t>tlep</a:t>
            </a:r>
            <a:r>
              <a:rPr lang="en-US" sz="3900" dirty="0"/>
              <a:t> </a:t>
            </a:r>
            <a:r>
              <a:rPr lang="en-US" sz="3900" dirty="0" err="1"/>
              <a:t>sialmal</a:t>
            </a:r>
            <a:r>
              <a:rPr lang="en-US" sz="3900" dirty="0"/>
              <a:t> in </a:t>
            </a:r>
            <a:r>
              <a:rPr lang="en-US" sz="3900" dirty="0" err="1"/>
              <a:t>zei</a:t>
            </a:r>
            <a:r>
              <a:rPr lang="en-US" sz="3900" dirty="0"/>
              <a:t> lo </a:t>
            </a:r>
            <a:r>
              <a:rPr lang="en-US" sz="3900" dirty="0" err="1"/>
              <a:t>cang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, </a:t>
            </a:r>
            <a:r>
              <a:rPr lang="en-US" sz="3900" dirty="0" err="1"/>
              <a:t>Senri</a:t>
            </a:r>
            <a:r>
              <a:rPr lang="en-US" sz="3900" dirty="0"/>
              <a:t>, </a:t>
            </a:r>
            <a:r>
              <a:rPr lang="en-US" sz="3900" dirty="0" err="1"/>
              <a:t>bingbir</a:t>
            </a:r>
            <a:r>
              <a:rPr lang="en-US" sz="3900" dirty="0"/>
              <a:t>, </a:t>
            </a:r>
            <a:r>
              <a:rPr lang="en-US" sz="3900" dirty="0" err="1"/>
              <a:t>zeitik</a:t>
            </a:r>
            <a:r>
              <a:rPr lang="en-US" sz="3900" dirty="0"/>
              <a:t> in </a:t>
            </a:r>
            <a:r>
              <a:rPr lang="en-US" sz="3900" dirty="0" err="1"/>
              <a:t>khua</a:t>
            </a:r>
            <a:r>
              <a:rPr lang="en-US" sz="3900" dirty="0"/>
              <a:t> en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2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320527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Inn, ka </a:t>
            </a:r>
            <a:r>
              <a:rPr lang="en-US" sz="3900" dirty="0" err="1"/>
              <a:t>semno</a:t>
            </a:r>
            <a:r>
              <a:rPr lang="en-US" sz="3900" dirty="0"/>
              <a:t> inn, </a:t>
            </a:r>
            <a:r>
              <a:rPr lang="en-US" sz="3900" dirty="0" err="1"/>
              <a:t>Dawh</a:t>
            </a:r>
            <a:r>
              <a:rPr lang="en-US" sz="3900" dirty="0"/>
              <a:t> </a:t>
            </a:r>
            <a:r>
              <a:rPr lang="en-US" sz="3900" dirty="0" err="1"/>
              <a:t>tlak</a:t>
            </a:r>
            <a:r>
              <a:rPr lang="en-US" sz="3900" dirty="0"/>
              <a:t> </a:t>
            </a:r>
            <a:r>
              <a:rPr lang="en-US" sz="3900" dirty="0" err="1"/>
              <a:t>hmanh</a:t>
            </a:r>
            <a:r>
              <a:rPr lang="en-US" sz="3900" dirty="0"/>
              <a:t> </a:t>
            </a:r>
            <a:r>
              <a:rPr lang="en-US" sz="3900" dirty="0" err="1"/>
              <a:t>hlah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, </a:t>
            </a:r>
            <a:r>
              <a:rPr lang="en-US" sz="3900" dirty="0" err="1"/>
              <a:t>Khin</a:t>
            </a:r>
            <a:r>
              <a:rPr lang="en-US" sz="3900" dirty="0"/>
              <a:t> </a:t>
            </a:r>
            <a:r>
              <a:rPr lang="en-US" sz="3900" dirty="0" err="1"/>
              <a:t>zawn</a:t>
            </a:r>
            <a:r>
              <a:rPr lang="en-US" sz="3900" dirty="0"/>
              <a:t> ka </a:t>
            </a:r>
            <a:r>
              <a:rPr lang="en-US" sz="3900" dirty="0" err="1"/>
              <a:t>ngai</a:t>
            </a:r>
            <a:r>
              <a:rPr lang="en-US" sz="3900" dirty="0"/>
              <a:t> </a:t>
            </a:r>
            <a:r>
              <a:rPr lang="en-US" sz="3900" dirty="0" err="1"/>
              <a:t>lengmang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2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Caan</a:t>
            </a:r>
            <a:r>
              <a:rPr lang="en-US" sz="3900" dirty="0"/>
              <a:t> cu </a:t>
            </a:r>
            <a:r>
              <a:rPr lang="en-US" sz="3900" dirty="0" err="1"/>
              <a:t>dah</a:t>
            </a:r>
            <a:r>
              <a:rPr lang="en-US" sz="3900" dirty="0"/>
              <a:t> </a:t>
            </a:r>
            <a:r>
              <a:rPr lang="en-US" sz="3900" dirty="0" err="1"/>
              <a:t>ti'n</a:t>
            </a:r>
            <a:r>
              <a:rPr lang="en-US" sz="3900" dirty="0"/>
              <a:t> </a:t>
            </a:r>
            <a:r>
              <a:rPr lang="en-US" sz="3900" dirty="0" err="1"/>
              <a:t>va</a:t>
            </a:r>
            <a:r>
              <a:rPr lang="en-US" sz="3900" dirty="0"/>
              <a:t>, </a:t>
            </a:r>
            <a:r>
              <a:rPr lang="en-US" sz="3900" dirty="0" err="1"/>
              <a:t>thi-hring</a:t>
            </a:r>
            <a:r>
              <a:rPr lang="en-US" sz="3900" dirty="0"/>
              <a:t>, </a:t>
            </a:r>
            <a:r>
              <a:rPr lang="en-US" sz="3900" dirty="0" err="1"/>
              <a:t>khin</a:t>
            </a:r>
            <a:r>
              <a:rPr lang="en-US" sz="3900" dirty="0"/>
              <a:t>-ser </a:t>
            </a:r>
            <a:r>
              <a:rPr lang="en-US" sz="3900" dirty="0" err="1"/>
              <a:t>hna</a:t>
            </a:r>
            <a:r>
              <a:rPr lang="en-US" sz="3900" dirty="0"/>
              <a:t> maw, "</a:t>
            </a:r>
            <a:r>
              <a:rPr lang="en-US" sz="3900" dirty="0" err="1"/>
              <a:t>Tho</a:t>
            </a:r>
            <a:r>
              <a:rPr lang="en-US" sz="3900" dirty="0"/>
              <a:t> law," </a:t>
            </a:r>
            <a:r>
              <a:rPr lang="en-US" sz="3900" dirty="0" err="1"/>
              <a:t>ti'n</a:t>
            </a:r>
            <a:r>
              <a:rPr lang="en-US" sz="3900" dirty="0"/>
              <a:t> </a:t>
            </a:r>
            <a:r>
              <a:rPr lang="en-US" sz="3900" dirty="0" err="1"/>
              <a:t>fing</a:t>
            </a:r>
            <a:r>
              <a:rPr lang="en-US" sz="3900" dirty="0"/>
              <a:t> le </a:t>
            </a:r>
            <a:r>
              <a:rPr lang="en-US" sz="3900" dirty="0" err="1"/>
              <a:t>tlang</a:t>
            </a:r>
            <a:r>
              <a:rPr lang="en-US" sz="3900" dirty="0"/>
              <a:t> lung an </a:t>
            </a:r>
            <a:r>
              <a:rPr lang="en-US" sz="3900" dirty="0" err="1"/>
              <a:t>panhter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, Kan </a:t>
            </a:r>
            <a:r>
              <a:rPr lang="en-US" sz="3900" dirty="0" err="1"/>
              <a:t>khua</a:t>
            </a:r>
            <a:r>
              <a:rPr lang="en-US" sz="3900" dirty="0"/>
              <a:t> </a:t>
            </a:r>
            <a:r>
              <a:rPr lang="en-US" sz="3900" dirty="0" err="1"/>
              <a:t>zawl</a:t>
            </a:r>
            <a:r>
              <a:rPr lang="en-US" sz="3900" dirty="0"/>
              <a:t> </a:t>
            </a:r>
            <a:r>
              <a:rPr lang="en-US" sz="3900" dirty="0" err="1"/>
              <a:t>lungrawn</a:t>
            </a:r>
            <a:r>
              <a:rPr lang="en-US" sz="3900" dirty="0"/>
              <a:t> </a:t>
            </a:r>
            <a:r>
              <a:rPr lang="en-US" sz="3900" dirty="0" err="1"/>
              <a:t>hnar</a:t>
            </a:r>
            <a:r>
              <a:rPr lang="en-US" sz="3900" dirty="0"/>
              <a:t> le </a:t>
            </a:r>
            <a:r>
              <a:rPr lang="en-US" sz="3900" dirty="0" err="1"/>
              <a:t>thingtian</a:t>
            </a:r>
            <a:r>
              <a:rPr lang="en-US" sz="3900" dirty="0"/>
              <a:t> kip in, Lung </a:t>
            </a:r>
            <a:r>
              <a:rPr lang="en-US" sz="3900" dirty="0" err="1"/>
              <a:t>hlau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min tin </a:t>
            </a:r>
            <a:r>
              <a:rPr lang="en-US" sz="3900" dirty="0" err="1"/>
              <a:t>kan</a:t>
            </a:r>
            <a:r>
              <a:rPr lang="en-US" sz="3900" dirty="0"/>
              <a:t> run rep lo </a:t>
            </a:r>
            <a:r>
              <a:rPr lang="en-US" sz="3900" dirty="0" err="1"/>
              <a:t>zong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2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320527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Inn, ka </a:t>
            </a:r>
            <a:r>
              <a:rPr lang="en-US" sz="3900" dirty="0" err="1"/>
              <a:t>semno</a:t>
            </a:r>
            <a:r>
              <a:rPr lang="en-US" sz="3900" dirty="0"/>
              <a:t> inn, </a:t>
            </a:r>
            <a:r>
              <a:rPr lang="en-US" sz="3900" dirty="0" err="1"/>
              <a:t>Dawh</a:t>
            </a:r>
            <a:r>
              <a:rPr lang="en-US" sz="3900" dirty="0"/>
              <a:t> </a:t>
            </a:r>
            <a:r>
              <a:rPr lang="en-US" sz="3900" dirty="0" err="1"/>
              <a:t>tlak</a:t>
            </a:r>
            <a:r>
              <a:rPr lang="en-US" sz="3900" dirty="0"/>
              <a:t> </a:t>
            </a:r>
            <a:r>
              <a:rPr lang="en-US" sz="3900" dirty="0" err="1"/>
              <a:t>hmanh</a:t>
            </a:r>
            <a:r>
              <a:rPr lang="en-US" sz="3900" dirty="0"/>
              <a:t> </a:t>
            </a:r>
            <a:r>
              <a:rPr lang="en-US" sz="3900" dirty="0" err="1"/>
              <a:t>hlah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, </a:t>
            </a:r>
            <a:r>
              <a:rPr lang="en-US" sz="3900" dirty="0" err="1"/>
              <a:t>Khin</a:t>
            </a:r>
            <a:r>
              <a:rPr lang="en-US" sz="3900" dirty="0"/>
              <a:t> </a:t>
            </a:r>
            <a:r>
              <a:rPr lang="en-US" sz="3900" dirty="0" err="1"/>
              <a:t>zawn</a:t>
            </a:r>
            <a:r>
              <a:rPr lang="en-US" sz="3900" dirty="0"/>
              <a:t> ka </a:t>
            </a:r>
            <a:r>
              <a:rPr lang="en-US" sz="3900" dirty="0" err="1"/>
              <a:t>ngai</a:t>
            </a:r>
            <a:r>
              <a:rPr lang="en-US" sz="3900" dirty="0"/>
              <a:t> </a:t>
            </a:r>
            <a:r>
              <a:rPr lang="en-US" sz="3900" dirty="0" err="1"/>
              <a:t>lengmang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2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</a:t>
            </a:r>
            <a:r>
              <a:rPr lang="en-US" sz="3900" dirty="0" err="1"/>
              <a:t>Va</a:t>
            </a:r>
            <a:r>
              <a:rPr lang="en-US" sz="3900" dirty="0"/>
              <a:t> bang </a:t>
            </a:r>
            <a:r>
              <a:rPr lang="en-US" sz="3900" dirty="0" err="1"/>
              <a:t>zuan</a:t>
            </a:r>
            <a:r>
              <a:rPr lang="en-US" sz="3900" dirty="0"/>
              <a:t> </a:t>
            </a:r>
            <a:r>
              <a:rPr lang="en-US" sz="3900" dirty="0" err="1"/>
              <a:t>thiam</a:t>
            </a:r>
            <a:r>
              <a:rPr lang="en-US" sz="3900" dirty="0"/>
              <a:t> ah </a:t>
            </a:r>
            <a:r>
              <a:rPr lang="en-US" sz="3900" dirty="0" err="1"/>
              <a:t>khin</a:t>
            </a:r>
            <a:r>
              <a:rPr lang="en-US" sz="3900" dirty="0"/>
              <a:t> </a:t>
            </a:r>
            <a:r>
              <a:rPr lang="en-US" sz="3900" dirty="0" err="1"/>
              <a:t>kei</a:t>
            </a:r>
            <a:r>
              <a:rPr lang="en-US" sz="3900" dirty="0"/>
              <a:t> </a:t>
            </a:r>
            <a:r>
              <a:rPr lang="en-US" sz="3900" dirty="0" err="1"/>
              <a:t>va</a:t>
            </a:r>
            <a:r>
              <a:rPr lang="en-US" sz="3900" dirty="0"/>
              <a:t>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ning</a:t>
            </a:r>
            <a:r>
              <a:rPr lang="en-US" sz="3900" dirty="0"/>
              <a:t> law, Duh </a:t>
            </a:r>
            <a:r>
              <a:rPr lang="en-US" sz="3900" dirty="0" err="1"/>
              <a:t>caan</a:t>
            </a:r>
            <a:r>
              <a:rPr lang="en-US" sz="3900" dirty="0"/>
              <a:t> ah ka </a:t>
            </a:r>
            <a:r>
              <a:rPr lang="en-US" sz="3900" dirty="0" err="1"/>
              <a:t>vung</a:t>
            </a:r>
            <a:r>
              <a:rPr lang="en-US" sz="3900" dirty="0"/>
              <a:t> </a:t>
            </a:r>
            <a:r>
              <a:rPr lang="en-US" sz="3900" dirty="0" err="1"/>
              <a:t>zuang</a:t>
            </a:r>
            <a:r>
              <a:rPr lang="en-US" sz="3900" dirty="0"/>
              <a:t> </a:t>
            </a:r>
            <a:r>
              <a:rPr lang="en-US" sz="3900" dirty="0" err="1"/>
              <a:t>hnga</a:t>
            </a:r>
            <a:r>
              <a:rPr lang="en-US" sz="3900" dirty="0"/>
              <a:t> </a:t>
            </a:r>
            <a:r>
              <a:rPr lang="en-US" sz="3900" dirty="0" err="1"/>
              <a:t>ngaih</a:t>
            </a:r>
            <a:r>
              <a:rPr lang="en-US" sz="3900" dirty="0"/>
              <a:t> </a:t>
            </a:r>
            <a:r>
              <a:rPr lang="en-US" sz="3900" dirty="0" err="1"/>
              <a:t>lungawi</a:t>
            </a:r>
            <a:r>
              <a:rPr lang="en-US" sz="3900" dirty="0"/>
              <a:t> in, </a:t>
            </a:r>
            <a:r>
              <a:rPr lang="en-US" sz="3900" dirty="0" err="1"/>
              <a:t>Sunghno</a:t>
            </a:r>
            <a:r>
              <a:rPr lang="en-US" sz="3900" dirty="0"/>
              <a:t> ka nu a </a:t>
            </a:r>
            <a:r>
              <a:rPr lang="en-US" sz="3900" dirty="0" err="1"/>
              <a:t>umnak</a:t>
            </a:r>
            <a:r>
              <a:rPr lang="en-US" sz="3900" dirty="0"/>
              <a:t> ka </a:t>
            </a:r>
            <a:r>
              <a:rPr lang="en-US" sz="3900" dirty="0" err="1"/>
              <a:t>innte</a:t>
            </a:r>
            <a:r>
              <a:rPr lang="en-US" sz="3900" dirty="0"/>
              <a:t> cu, Ka </a:t>
            </a:r>
            <a:r>
              <a:rPr lang="en-US" sz="3900" dirty="0" err="1"/>
              <a:t>thluachuah</a:t>
            </a:r>
            <a:r>
              <a:rPr lang="en-US" sz="3900" dirty="0"/>
              <a:t> </a:t>
            </a:r>
            <a:r>
              <a:rPr lang="en-US" sz="3900" dirty="0" err="1"/>
              <a:t>hmuhnak</a:t>
            </a:r>
            <a:r>
              <a:rPr lang="en-US" sz="3900" dirty="0"/>
              <a:t> </a:t>
            </a:r>
            <a:r>
              <a:rPr lang="en-US" sz="3900" dirty="0" err="1"/>
              <a:t>hmasa</a:t>
            </a:r>
            <a:r>
              <a:rPr lang="en-US" sz="3900" dirty="0"/>
              <a:t> </a:t>
            </a:r>
            <a:r>
              <a:rPr lang="en-US" sz="3900" dirty="0" err="1"/>
              <a:t>bik</a:t>
            </a:r>
            <a:r>
              <a:rPr lang="en-US" sz="3900" dirty="0"/>
              <a:t> </a:t>
            </a:r>
            <a:r>
              <a:rPr lang="en-US" sz="3900" dirty="0" err="1"/>
              <a:t>nang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si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2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320527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Inn, ka </a:t>
            </a:r>
            <a:r>
              <a:rPr lang="en-US" sz="3900" dirty="0" err="1"/>
              <a:t>semno</a:t>
            </a:r>
            <a:r>
              <a:rPr lang="en-US" sz="3900" dirty="0"/>
              <a:t> inn, </a:t>
            </a:r>
            <a:r>
              <a:rPr lang="en-US" sz="3900" dirty="0" err="1"/>
              <a:t>Dawh</a:t>
            </a:r>
            <a:r>
              <a:rPr lang="en-US" sz="3900" dirty="0"/>
              <a:t> </a:t>
            </a:r>
            <a:r>
              <a:rPr lang="en-US" sz="3900" dirty="0" err="1"/>
              <a:t>tlak</a:t>
            </a:r>
            <a:r>
              <a:rPr lang="en-US" sz="3900" dirty="0"/>
              <a:t> </a:t>
            </a:r>
            <a:r>
              <a:rPr lang="en-US" sz="3900" dirty="0" err="1"/>
              <a:t>hmanh</a:t>
            </a:r>
            <a:r>
              <a:rPr lang="en-US" sz="3900" dirty="0"/>
              <a:t> </a:t>
            </a:r>
            <a:r>
              <a:rPr lang="en-US" sz="3900" dirty="0" err="1"/>
              <a:t>hlah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, </a:t>
            </a:r>
            <a:r>
              <a:rPr lang="en-US" sz="3900" dirty="0" err="1"/>
              <a:t>Khin</a:t>
            </a:r>
            <a:r>
              <a:rPr lang="en-US" sz="3900" dirty="0"/>
              <a:t> </a:t>
            </a:r>
            <a:r>
              <a:rPr lang="en-US" sz="3900" dirty="0" err="1"/>
              <a:t>zawn</a:t>
            </a:r>
            <a:r>
              <a:rPr lang="en-US" sz="3900" dirty="0"/>
              <a:t> ka </a:t>
            </a:r>
            <a:r>
              <a:rPr lang="en-US" sz="3900" dirty="0" err="1"/>
              <a:t>ngai</a:t>
            </a:r>
            <a:r>
              <a:rPr lang="en-US" sz="3900" dirty="0"/>
              <a:t> </a:t>
            </a:r>
            <a:r>
              <a:rPr lang="en-US" sz="3900" dirty="0" err="1"/>
              <a:t>lengmang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2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32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de-DE" sz="3900" dirty="0"/>
              <a:t>400. CHUNGKHAR DAWTNAK UM TIKAH</a:t>
            </a:r>
          </a:p>
          <a:p>
            <a:r>
              <a:rPr lang="de-DE" sz="3900" dirty="0"/>
              <a:t>Doh is Ab</a:t>
            </a:r>
            <a:endParaRPr lang="en-US" sz="3900" dirty="0"/>
          </a:p>
        </p:txBody>
      </p:sp>
    </p:spTree>
  </p:cSld>
  <p:clrMapOvr>
    <a:masterClrMapping/>
  </p:clrMapOvr>
</p:sld>
</file>

<file path=ppt/slides/slide32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Chungkhar</a:t>
            </a:r>
            <a:r>
              <a:rPr lang="en-US" sz="3900" dirty="0"/>
              <a:t> </a:t>
            </a:r>
            <a:r>
              <a:rPr lang="en-US" sz="3900" dirty="0" err="1"/>
              <a:t>dawtnak</a:t>
            </a:r>
            <a:r>
              <a:rPr lang="en-US" sz="3900" dirty="0"/>
              <a:t> um </a:t>
            </a:r>
            <a:r>
              <a:rPr lang="en-US" sz="3900" dirty="0" err="1"/>
              <a:t>tikah</a:t>
            </a:r>
            <a:r>
              <a:rPr lang="en-US" sz="3900" dirty="0"/>
              <a:t>, </a:t>
            </a:r>
            <a:r>
              <a:rPr lang="en-US" sz="3900" dirty="0" err="1"/>
              <a:t>Zeizong</a:t>
            </a:r>
            <a:r>
              <a:rPr lang="en-US" sz="3900" dirty="0"/>
              <a:t> </a:t>
            </a:r>
            <a:r>
              <a:rPr lang="en-US" sz="3900" dirty="0" err="1"/>
              <a:t>te</a:t>
            </a:r>
            <a:r>
              <a:rPr lang="en-US" sz="3900" dirty="0"/>
              <a:t> </a:t>
            </a:r>
            <a:r>
              <a:rPr lang="en-US" sz="3900" dirty="0" err="1"/>
              <a:t>aa</a:t>
            </a:r>
            <a:r>
              <a:rPr lang="en-US" sz="3900" dirty="0"/>
              <a:t> </a:t>
            </a:r>
            <a:r>
              <a:rPr lang="en-US" sz="3900" dirty="0" err="1"/>
              <a:t>dawh</a:t>
            </a:r>
            <a:r>
              <a:rPr lang="en-US" sz="3900" dirty="0"/>
              <a:t>, </a:t>
            </a:r>
            <a:r>
              <a:rPr lang="en-US" sz="3900" dirty="0" err="1"/>
              <a:t>Chungkhar</a:t>
            </a:r>
            <a:r>
              <a:rPr lang="en-US" sz="3900" dirty="0"/>
              <a:t> </a:t>
            </a:r>
            <a:r>
              <a:rPr lang="en-US" sz="3900" dirty="0" err="1"/>
              <a:t>dawtnak</a:t>
            </a:r>
            <a:r>
              <a:rPr lang="en-US" sz="3900" dirty="0"/>
              <a:t> um </a:t>
            </a:r>
            <a:r>
              <a:rPr lang="en-US" sz="3900" dirty="0" err="1"/>
              <a:t>tikah</a:t>
            </a:r>
            <a:r>
              <a:rPr lang="en-US" sz="3900" dirty="0"/>
              <a:t>, </a:t>
            </a:r>
            <a:r>
              <a:rPr lang="en-US" sz="3900" dirty="0" err="1"/>
              <a:t>Lunglawmhnak</a:t>
            </a:r>
            <a:r>
              <a:rPr lang="en-US" sz="3900" dirty="0"/>
              <a:t> a tam, </a:t>
            </a:r>
            <a:r>
              <a:rPr lang="en-US" sz="3900" dirty="0" err="1"/>
              <a:t>Daihnak</a:t>
            </a:r>
            <a:r>
              <a:rPr lang="en-US" sz="3900" dirty="0"/>
              <a:t> </a:t>
            </a:r>
            <a:r>
              <a:rPr lang="en-US" sz="3900" dirty="0" err="1"/>
              <a:t>tampi</a:t>
            </a:r>
            <a:r>
              <a:rPr lang="en-US" sz="3900" dirty="0"/>
              <a:t> a um </a:t>
            </a:r>
            <a:r>
              <a:rPr lang="en-US" sz="3900" dirty="0" err="1"/>
              <a:t>i</a:t>
            </a:r>
            <a:r>
              <a:rPr lang="en-US" sz="3900" dirty="0"/>
              <a:t>, </a:t>
            </a:r>
            <a:r>
              <a:rPr lang="en-US" sz="3900" dirty="0" err="1"/>
              <a:t>Kaa</a:t>
            </a:r>
            <a:r>
              <a:rPr lang="en-US" sz="3900" dirty="0"/>
              <a:t> kip ah </a:t>
            </a:r>
            <a:r>
              <a:rPr lang="en-US" sz="3900" dirty="0" err="1"/>
              <a:t>nihnak</a:t>
            </a:r>
            <a:r>
              <a:rPr lang="en-US" sz="3900" dirty="0"/>
              <a:t> a um, Dai </a:t>
            </a:r>
            <a:r>
              <a:rPr lang="en-US" sz="3900" dirty="0" err="1"/>
              <a:t>tein</a:t>
            </a:r>
            <a:r>
              <a:rPr lang="en-US" sz="3900" dirty="0"/>
              <a:t> </a:t>
            </a:r>
            <a:r>
              <a:rPr lang="en-US" sz="3900" dirty="0" err="1"/>
              <a:t>caan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 </a:t>
            </a:r>
            <a:r>
              <a:rPr lang="en-US" sz="3900" dirty="0" err="1"/>
              <a:t>dih</a:t>
            </a:r>
            <a:r>
              <a:rPr lang="en-US" sz="3900" dirty="0"/>
              <a:t>, </a:t>
            </a:r>
            <a:r>
              <a:rPr lang="en-US" sz="3900" dirty="0" err="1"/>
              <a:t>Dawtnak</a:t>
            </a:r>
            <a:r>
              <a:rPr lang="en-US" sz="3900" dirty="0"/>
              <a:t> </a:t>
            </a:r>
            <a:r>
              <a:rPr lang="en-US" sz="3900" dirty="0" err="1"/>
              <a:t>umnak</a:t>
            </a:r>
            <a:r>
              <a:rPr lang="en-US" sz="3900" dirty="0"/>
              <a:t> ah.</a:t>
            </a:r>
          </a:p>
        </p:txBody>
      </p:sp>
    </p:spTree>
  </p:cSld>
  <p:clrMapOvr>
    <a:masterClrMapping/>
  </p:clrMapOvr>
</p:sld>
</file>

<file path=ppt/slides/slide32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320527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Dawtnak</a:t>
            </a:r>
            <a:r>
              <a:rPr lang="en-US" sz="3900" dirty="0"/>
              <a:t> sung, </a:t>
            </a:r>
            <a:r>
              <a:rPr lang="en-US" sz="3900" dirty="0" err="1"/>
              <a:t>Dawtnak</a:t>
            </a:r>
            <a:r>
              <a:rPr lang="en-US" sz="3900" dirty="0"/>
              <a:t> </a:t>
            </a:r>
            <a:r>
              <a:rPr lang="en-US" sz="3900" dirty="0" err="1"/>
              <a:t>thiang</a:t>
            </a:r>
            <a:r>
              <a:rPr lang="en-US" sz="3900" dirty="0"/>
              <a:t>, Dai </a:t>
            </a:r>
            <a:r>
              <a:rPr lang="en-US" sz="3900" dirty="0" err="1"/>
              <a:t>tein</a:t>
            </a:r>
            <a:r>
              <a:rPr lang="en-US" sz="3900" dirty="0"/>
              <a:t> </a:t>
            </a:r>
            <a:r>
              <a:rPr lang="en-US" sz="3900" dirty="0" err="1"/>
              <a:t>caan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 </a:t>
            </a:r>
            <a:r>
              <a:rPr lang="en-US" sz="3900" dirty="0" err="1"/>
              <a:t>dih</a:t>
            </a:r>
            <a:r>
              <a:rPr lang="en-US" sz="3900" dirty="0"/>
              <a:t>, </a:t>
            </a:r>
            <a:r>
              <a:rPr lang="en-US" sz="3900" dirty="0" err="1"/>
              <a:t>Dawtnak</a:t>
            </a:r>
            <a:r>
              <a:rPr lang="en-US" sz="3900" dirty="0"/>
              <a:t> </a:t>
            </a:r>
            <a:r>
              <a:rPr lang="en-US" sz="3900" dirty="0" err="1"/>
              <a:t>umnak</a:t>
            </a:r>
            <a:r>
              <a:rPr lang="en-US" sz="3900" dirty="0"/>
              <a:t> ah.</a:t>
            </a:r>
          </a:p>
        </p:txBody>
      </p:sp>
    </p:spTree>
  </p:cSld>
  <p:clrMapOvr>
    <a:masterClrMapping/>
  </p:clrMapOvr>
</p:sld>
</file>

<file path=ppt/slides/slide32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Chungkhar</a:t>
            </a:r>
            <a:r>
              <a:rPr lang="en-US" sz="3900" dirty="0"/>
              <a:t> </a:t>
            </a:r>
            <a:r>
              <a:rPr lang="en-US" sz="3900" dirty="0" err="1"/>
              <a:t>dawtnak</a:t>
            </a:r>
            <a:r>
              <a:rPr lang="en-US" sz="3900" dirty="0"/>
              <a:t> um </a:t>
            </a:r>
            <a:r>
              <a:rPr lang="en-US" sz="3900" dirty="0" err="1"/>
              <a:t>tikah</a:t>
            </a:r>
            <a:r>
              <a:rPr lang="en-US" sz="3900" dirty="0"/>
              <a:t>, </a:t>
            </a:r>
            <a:r>
              <a:rPr lang="en-US" sz="3900" dirty="0" err="1"/>
              <a:t>Thlam</a:t>
            </a:r>
            <a:r>
              <a:rPr lang="en-US" sz="3900" dirty="0"/>
              <a:t> </a:t>
            </a:r>
            <a:r>
              <a:rPr lang="en-US" sz="3900" dirty="0" err="1"/>
              <a:t>chung</a:t>
            </a:r>
            <a:r>
              <a:rPr lang="en-US" sz="3900" dirty="0"/>
              <a:t> </a:t>
            </a:r>
            <a:r>
              <a:rPr lang="en-US" sz="3900" dirty="0" err="1"/>
              <a:t>hmanh</a:t>
            </a:r>
            <a:r>
              <a:rPr lang="en-US" sz="3900" dirty="0"/>
              <a:t> a </a:t>
            </a:r>
            <a:r>
              <a:rPr lang="en-US" sz="3900" dirty="0" err="1"/>
              <a:t>nuam</a:t>
            </a:r>
            <a:r>
              <a:rPr lang="en-US" sz="3900" dirty="0"/>
              <a:t>, </a:t>
            </a:r>
            <a:r>
              <a:rPr lang="en-US" sz="3900" dirty="0" err="1"/>
              <a:t>Huatnak</a:t>
            </a:r>
            <a:r>
              <a:rPr lang="en-US" sz="3900" dirty="0"/>
              <a:t> le nah-</a:t>
            </a:r>
            <a:r>
              <a:rPr lang="en-US" sz="3900" dirty="0" err="1"/>
              <a:t>chuahnak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, </a:t>
            </a:r>
            <a:r>
              <a:rPr lang="en-US" sz="3900" dirty="0" err="1"/>
              <a:t>Zei</a:t>
            </a:r>
            <a:r>
              <a:rPr lang="en-US" sz="3900" dirty="0"/>
              <a:t> an </a:t>
            </a:r>
            <a:r>
              <a:rPr lang="en-US" sz="3900" dirty="0" err="1"/>
              <a:t>tuah</a:t>
            </a:r>
            <a:r>
              <a:rPr lang="en-US" sz="3900" dirty="0"/>
              <a:t> </a:t>
            </a:r>
            <a:r>
              <a:rPr lang="en-US" sz="3900" dirty="0" err="1"/>
              <a:t>kho</a:t>
            </a:r>
            <a:r>
              <a:rPr lang="en-US" sz="3900" dirty="0"/>
              <a:t> lo, Kan </a:t>
            </a:r>
            <a:r>
              <a:rPr lang="en-US" sz="3900" dirty="0" err="1"/>
              <a:t>nunnak</a:t>
            </a:r>
            <a:r>
              <a:rPr lang="en-US" sz="3900" dirty="0"/>
              <a:t> </a:t>
            </a:r>
            <a:r>
              <a:rPr lang="en-US" sz="3900" dirty="0" err="1"/>
              <a:t>nuamhter</a:t>
            </a:r>
            <a:r>
              <a:rPr lang="en-US" sz="3900" dirty="0"/>
              <a:t> </a:t>
            </a:r>
            <a:r>
              <a:rPr lang="en-US" sz="3900" dirty="0" err="1"/>
              <a:t>awkah</a:t>
            </a:r>
            <a:r>
              <a:rPr lang="en-US" sz="3900" dirty="0"/>
              <a:t>, Kan </a:t>
            </a:r>
            <a:r>
              <a:rPr lang="en-US" sz="3900" dirty="0" err="1"/>
              <a:t>lamhmi</a:t>
            </a:r>
            <a:r>
              <a:rPr lang="en-US" sz="3900" dirty="0"/>
              <a:t> kip </a:t>
            </a:r>
            <a:r>
              <a:rPr lang="en-US" sz="3900" dirty="0" err="1"/>
              <a:t>vawlei</a:t>
            </a:r>
            <a:r>
              <a:rPr lang="en-US" sz="3900" dirty="0"/>
              <a:t> cu, </a:t>
            </a:r>
            <a:r>
              <a:rPr lang="en-US" sz="3900" dirty="0" err="1"/>
              <a:t>Dawtnak</a:t>
            </a:r>
            <a:r>
              <a:rPr lang="en-US" sz="3900" dirty="0"/>
              <a:t> </a:t>
            </a:r>
            <a:r>
              <a:rPr lang="en-US" sz="3900" dirty="0" err="1"/>
              <a:t>umnak</a:t>
            </a:r>
            <a:r>
              <a:rPr lang="en-US" sz="3900" dirty="0"/>
              <a:t> </a:t>
            </a:r>
            <a:r>
              <a:rPr lang="en-US" sz="3900" dirty="0" err="1"/>
              <a:t>hmun</a:t>
            </a:r>
            <a:r>
              <a:rPr lang="en-US" sz="3900" dirty="0"/>
              <a:t> ah </a:t>
            </a:r>
            <a:r>
              <a:rPr lang="en-US" sz="3900" dirty="0" err="1"/>
              <a:t>cun</a:t>
            </a:r>
            <a:r>
              <a:rPr lang="en-US" sz="3900" dirty="0"/>
              <a:t>, </a:t>
            </a:r>
            <a:r>
              <a:rPr lang="en-US" sz="3900" dirty="0" err="1"/>
              <a:t>Pangpar</a:t>
            </a:r>
            <a:r>
              <a:rPr lang="en-US" sz="3900" dirty="0"/>
              <a:t> an </a:t>
            </a:r>
            <a:r>
              <a:rPr lang="en-US" sz="3900" dirty="0" err="1"/>
              <a:t>cang</a:t>
            </a:r>
            <a:r>
              <a:rPr lang="en-US" sz="3900" dirty="0"/>
              <a:t> </a:t>
            </a:r>
            <a:r>
              <a:rPr lang="en-US" sz="3900" dirty="0" err="1"/>
              <a:t>dih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2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320527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Dawtnak</a:t>
            </a:r>
            <a:r>
              <a:rPr lang="en-US" sz="3900" dirty="0"/>
              <a:t> sung, </a:t>
            </a:r>
            <a:r>
              <a:rPr lang="en-US" sz="3900" dirty="0" err="1"/>
              <a:t>Dawtnak</a:t>
            </a:r>
            <a:r>
              <a:rPr lang="en-US" sz="3900" dirty="0"/>
              <a:t> </a:t>
            </a:r>
            <a:r>
              <a:rPr lang="en-US" sz="3900" dirty="0" err="1"/>
              <a:t>thiang</a:t>
            </a:r>
            <a:r>
              <a:rPr lang="en-US" sz="3900" dirty="0"/>
              <a:t>, Dai </a:t>
            </a:r>
            <a:r>
              <a:rPr lang="en-US" sz="3900" dirty="0" err="1"/>
              <a:t>tein</a:t>
            </a:r>
            <a:r>
              <a:rPr lang="en-US" sz="3900" dirty="0"/>
              <a:t> </a:t>
            </a:r>
            <a:r>
              <a:rPr lang="en-US" sz="3900" dirty="0" err="1"/>
              <a:t>caan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 </a:t>
            </a:r>
            <a:r>
              <a:rPr lang="en-US" sz="3900" dirty="0" err="1"/>
              <a:t>dih</a:t>
            </a:r>
            <a:r>
              <a:rPr lang="en-US" sz="3900" dirty="0"/>
              <a:t>, </a:t>
            </a:r>
            <a:r>
              <a:rPr lang="en-US" sz="3900" dirty="0" err="1"/>
              <a:t>Dawtnak</a:t>
            </a:r>
            <a:r>
              <a:rPr lang="en-US" sz="3900" dirty="0"/>
              <a:t> </a:t>
            </a:r>
            <a:r>
              <a:rPr lang="en-US" sz="3900" dirty="0" err="1"/>
              <a:t>umnak</a:t>
            </a:r>
            <a:r>
              <a:rPr lang="en-US" sz="3900" dirty="0"/>
              <a:t> ah.</a:t>
            </a:r>
          </a:p>
        </p:txBody>
      </p:sp>
    </p:spTree>
  </p:cSld>
  <p:clrMapOvr>
    <a:masterClrMapping/>
  </p:clrMapOvr>
</p:sld>
</file>

<file path=ppt/slides/slide32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Chungkhar</a:t>
            </a:r>
            <a:r>
              <a:rPr lang="en-US" sz="3900" dirty="0"/>
              <a:t> </a:t>
            </a:r>
            <a:r>
              <a:rPr lang="en-US" sz="3900" dirty="0" err="1"/>
              <a:t>dawtnak</a:t>
            </a:r>
            <a:r>
              <a:rPr lang="en-US" sz="3900" dirty="0"/>
              <a:t> um </a:t>
            </a:r>
            <a:r>
              <a:rPr lang="en-US" sz="3900" dirty="0" err="1"/>
              <a:t>tikah</a:t>
            </a:r>
            <a:r>
              <a:rPr lang="en-US" sz="3900" dirty="0"/>
              <a:t>, </a:t>
            </a:r>
            <a:r>
              <a:rPr lang="en-US" sz="3900" dirty="0" err="1"/>
              <a:t>Zeizong</a:t>
            </a:r>
            <a:r>
              <a:rPr lang="en-US" sz="3900" dirty="0"/>
              <a:t> </a:t>
            </a:r>
            <a:r>
              <a:rPr lang="en-US" sz="3900" dirty="0" err="1"/>
              <a:t>te</a:t>
            </a:r>
            <a:r>
              <a:rPr lang="en-US" sz="3900" dirty="0"/>
              <a:t> </a:t>
            </a:r>
            <a:r>
              <a:rPr lang="en-US" sz="3900" dirty="0" err="1"/>
              <a:t>aa</a:t>
            </a:r>
            <a:r>
              <a:rPr lang="en-US" sz="3900" dirty="0"/>
              <a:t> </a:t>
            </a:r>
            <a:r>
              <a:rPr lang="en-US" sz="3900" dirty="0" err="1"/>
              <a:t>rem</a:t>
            </a:r>
            <a:r>
              <a:rPr lang="en-US" sz="3900" dirty="0"/>
              <a:t>, </a:t>
            </a:r>
            <a:r>
              <a:rPr lang="en-US" sz="3900" dirty="0" err="1"/>
              <a:t>Dawtnak</a:t>
            </a:r>
            <a:r>
              <a:rPr lang="en-US" sz="3900" dirty="0"/>
              <a:t> </a:t>
            </a:r>
            <a:r>
              <a:rPr lang="en-US" sz="3900" dirty="0" err="1"/>
              <a:t>umnak</a:t>
            </a:r>
            <a:r>
              <a:rPr lang="en-US" sz="3900" dirty="0"/>
              <a:t> </a:t>
            </a:r>
            <a:r>
              <a:rPr lang="en-US" sz="3900" dirty="0" err="1"/>
              <a:t>hmun</a:t>
            </a:r>
            <a:r>
              <a:rPr lang="en-US" sz="3900" dirty="0"/>
              <a:t> ah </a:t>
            </a:r>
            <a:r>
              <a:rPr lang="en-US" sz="3900" dirty="0" err="1"/>
              <a:t>cun</a:t>
            </a:r>
            <a:r>
              <a:rPr lang="en-US" sz="3900" dirty="0"/>
              <a:t>, </a:t>
            </a:r>
            <a:r>
              <a:rPr lang="en-US" sz="3900" dirty="0" err="1"/>
              <a:t>Zeizong</a:t>
            </a:r>
            <a:r>
              <a:rPr lang="en-US" sz="3900" dirty="0"/>
              <a:t> </a:t>
            </a:r>
            <a:r>
              <a:rPr lang="en-US" sz="3900" dirty="0" err="1"/>
              <a:t>te</a:t>
            </a:r>
            <a:r>
              <a:rPr lang="en-US" sz="3900" dirty="0"/>
              <a:t> a thaw, </a:t>
            </a:r>
            <a:r>
              <a:rPr lang="en-US" sz="3900" dirty="0" err="1"/>
              <a:t>Innpa</a:t>
            </a:r>
            <a:r>
              <a:rPr lang="en-US" sz="3900" dirty="0"/>
              <a:t> he </a:t>
            </a:r>
            <a:r>
              <a:rPr lang="en-US" sz="3900" dirty="0" err="1"/>
              <a:t>remnak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, </a:t>
            </a:r>
            <a:r>
              <a:rPr lang="en-US" sz="3900" dirty="0" err="1"/>
              <a:t>Rualchan</a:t>
            </a:r>
            <a:r>
              <a:rPr lang="en-US" sz="3900" dirty="0"/>
              <a:t> he </a:t>
            </a:r>
            <a:r>
              <a:rPr lang="en-US" sz="3900" dirty="0" err="1"/>
              <a:t>dawtnak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, </a:t>
            </a:r>
            <a:r>
              <a:rPr lang="en-US" sz="3900" dirty="0" err="1"/>
              <a:t>Khualtlung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an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lawm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, </a:t>
            </a:r>
            <a:r>
              <a:rPr lang="en-US" sz="3900" dirty="0" err="1"/>
              <a:t>Thangthatnak</a:t>
            </a:r>
            <a:r>
              <a:rPr lang="en-US" sz="3900" dirty="0"/>
              <a:t> a tam.</a:t>
            </a:r>
          </a:p>
        </p:txBody>
      </p:sp>
    </p:spTree>
  </p:cSld>
  <p:clrMapOvr>
    <a:masterClrMapping/>
  </p:clrMapOvr>
</p:sld>
</file>

<file path=ppt/slides/slide32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320527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Dawtnak</a:t>
            </a:r>
            <a:r>
              <a:rPr lang="en-US" sz="3900" dirty="0"/>
              <a:t> sung, </a:t>
            </a:r>
            <a:r>
              <a:rPr lang="en-US" sz="3900" dirty="0" err="1"/>
              <a:t>Dawtnak</a:t>
            </a:r>
            <a:r>
              <a:rPr lang="en-US" sz="3900" dirty="0"/>
              <a:t> </a:t>
            </a:r>
            <a:r>
              <a:rPr lang="en-US" sz="3900" dirty="0" err="1"/>
              <a:t>thiang</a:t>
            </a:r>
            <a:r>
              <a:rPr lang="en-US" sz="3900" dirty="0"/>
              <a:t>, Dai </a:t>
            </a:r>
            <a:r>
              <a:rPr lang="en-US" sz="3900" dirty="0" err="1"/>
              <a:t>tein</a:t>
            </a:r>
            <a:r>
              <a:rPr lang="en-US" sz="3900" dirty="0"/>
              <a:t> </a:t>
            </a:r>
            <a:r>
              <a:rPr lang="en-US" sz="3900" dirty="0" err="1"/>
              <a:t>caan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 </a:t>
            </a:r>
            <a:r>
              <a:rPr lang="en-US" sz="3900" dirty="0" err="1"/>
              <a:t>dih</a:t>
            </a:r>
            <a:r>
              <a:rPr lang="en-US" sz="3900" dirty="0"/>
              <a:t>, </a:t>
            </a:r>
            <a:r>
              <a:rPr lang="en-US" sz="3900" dirty="0" err="1"/>
              <a:t>Dawtnak</a:t>
            </a:r>
            <a:r>
              <a:rPr lang="en-US" sz="3900" dirty="0"/>
              <a:t> </a:t>
            </a:r>
            <a:r>
              <a:rPr lang="en-US" sz="3900" dirty="0" err="1"/>
              <a:t>umnak</a:t>
            </a:r>
            <a:r>
              <a:rPr lang="en-US" sz="3900" dirty="0"/>
              <a:t> ah.</a:t>
            </a:r>
          </a:p>
        </p:txBody>
      </p:sp>
    </p:spTree>
  </p:cSld>
  <p:clrMapOvr>
    <a:masterClrMapping/>
  </p:clrMapOvr>
</p:sld>
</file>

<file path=ppt/slides/slide32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Khrih</a:t>
            </a:r>
            <a:r>
              <a:rPr lang="en-US" sz="3900" dirty="0"/>
              <a:t>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, Kan </a:t>
            </a:r>
            <a:r>
              <a:rPr lang="en-US" sz="3900" dirty="0" err="1"/>
              <a:t>sinah</a:t>
            </a:r>
            <a:r>
              <a:rPr lang="en-US" sz="3900" dirty="0"/>
              <a:t> um </a:t>
            </a:r>
            <a:r>
              <a:rPr lang="en-US" sz="3900" dirty="0" err="1"/>
              <a:t>tuah</a:t>
            </a:r>
            <a:r>
              <a:rPr lang="en-US" sz="3900" dirty="0"/>
              <a:t>, Kan </a:t>
            </a:r>
            <a:r>
              <a:rPr lang="en-US" sz="3900" dirty="0" err="1"/>
              <a:t>innchungkhar</a:t>
            </a:r>
            <a:r>
              <a:rPr lang="en-US" sz="3900" dirty="0"/>
              <a:t> </a:t>
            </a:r>
            <a:r>
              <a:rPr lang="en-US" sz="3900" dirty="0" err="1"/>
              <a:t>lakah</a:t>
            </a:r>
            <a:r>
              <a:rPr lang="en-US" sz="3900" dirty="0"/>
              <a:t> </a:t>
            </a:r>
            <a:r>
              <a:rPr lang="en-US" sz="3900" dirty="0" err="1"/>
              <a:t>hin</a:t>
            </a:r>
            <a:r>
              <a:rPr lang="en-US" sz="3900" dirty="0"/>
              <a:t>, Nang </a:t>
            </a:r>
            <a:r>
              <a:rPr lang="en-US" sz="3900" dirty="0" err="1"/>
              <a:t>Bawi</a:t>
            </a:r>
            <a:r>
              <a:rPr lang="en-US" sz="3900" dirty="0"/>
              <a:t> ah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Nang </a:t>
            </a:r>
            <a:r>
              <a:rPr lang="en-US" sz="3900" dirty="0" err="1"/>
              <a:t>kan</a:t>
            </a:r>
            <a:r>
              <a:rPr lang="en-US" sz="3900" dirty="0"/>
              <a:t> sin </a:t>
            </a:r>
            <a:r>
              <a:rPr lang="en-US" sz="3900" dirty="0" err="1"/>
              <a:t>na</a:t>
            </a:r>
            <a:r>
              <a:rPr lang="en-US" sz="3900" dirty="0"/>
              <a:t> um </a:t>
            </a:r>
            <a:r>
              <a:rPr lang="en-US" sz="3900" dirty="0" err="1"/>
              <a:t>ahcun</a:t>
            </a:r>
            <a:r>
              <a:rPr lang="en-US" sz="3900" dirty="0"/>
              <a:t>, </a:t>
            </a:r>
            <a:r>
              <a:rPr lang="en-US" sz="3900" dirty="0" err="1"/>
              <a:t>Zeihmanh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tih</a:t>
            </a:r>
            <a:r>
              <a:rPr lang="en-US" sz="3900" dirty="0"/>
              <a:t> </a:t>
            </a:r>
            <a:r>
              <a:rPr lang="en-US" sz="3900" dirty="0" err="1"/>
              <a:t>ti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lo,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kannih</a:t>
            </a:r>
            <a:r>
              <a:rPr lang="en-US" sz="3900" dirty="0"/>
              <a:t> inn cu, </a:t>
            </a:r>
            <a:r>
              <a:rPr lang="en-US" sz="3900" dirty="0" err="1"/>
              <a:t>Thlua-chuahnak</a:t>
            </a:r>
            <a:r>
              <a:rPr lang="en-US" sz="3900" dirty="0"/>
              <a:t> </a:t>
            </a:r>
            <a:r>
              <a:rPr lang="en-US" sz="3900" dirty="0" err="1"/>
              <a:t>pe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2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320527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Dawtnak</a:t>
            </a:r>
            <a:r>
              <a:rPr lang="en-US" sz="3900" dirty="0"/>
              <a:t> sung, </a:t>
            </a:r>
            <a:r>
              <a:rPr lang="en-US" sz="3900" dirty="0" err="1"/>
              <a:t>Dawtnak</a:t>
            </a:r>
            <a:r>
              <a:rPr lang="en-US" sz="3900" dirty="0"/>
              <a:t> </a:t>
            </a:r>
            <a:r>
              <a:rPr lang="en-US" sz="3900" dirty="0" err="1"/>
              <a:t>thiang</a:t>
            </a:r>
            <a:r>
              <a:rPr lang="en-US" sz="3900" dirty="0"/>
              <a:t>, Dai </a:t>
            </a:r>
            <a:r>
              <a:rPr lang="en-US" sz="3900" dirty="0" err="1"/>
              <a:t>tein</a:t>
            </a:r>
            <a:r>
              <a:rPr lang="en-US" sz="3900" dirty="0"/>
              <a:t> </a:t>
            </a:r>
            <a:r>
              <a:rPr lang="en-US" sz="3900" dirty="0" err="1"/>
              <a:t>caan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 </a:t>
            </a:r>
            <a:r>
              <a:rPr lang="en-US" sz="3900" dirty="0" err="1"/>
              <a:t>dih</a:t>
            </a:r>
            <a:r>
              <a:rPr lang="en-US" sz="3900" dirty="0"/>
              <a:t>, </a:t>
            </a:r>
            <a:r>
              <a:rPr lang="en-US" sz="3900" dirty="0" err="1"/>
              <a:t>Dawtnak</a:t>
            </a:r>
            <a:r>
              <a:rPr lang="en-US" sz="3900" dirty="0"/>
              <a:t> </a:t>
            </a:r>
            <a:r>
              <a:rPr lang="en-US" sz="3900" dirty="0" err="1"/>
              <a:t>umnak</a:t>
            </a:r>
            <a:r>
              <a:rPr lang="en-US" sz="3900" dirty="0"/>
              <a:t> ah.</a:t>
            </a:r>
          </a:p>
        </p:txBody>
      </p:sp>
    </p:spTree>
  </p:cSld>
  <p:clrMapOvr>
    <a:masterClrMapping/>
  </p:clrMapOvr>
</p:sld>
</file>

<file path=ppt/slides/slide32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32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401. HAWHRA KHUH CUNGLEI KHUA IN</a:t>
            </a:r>
          </a:p>
          <a:p>
            <a:r>
              <a:rPr lang="en-US" sz="3900" dirty="0" err="1"/>
              <a:t>Doh</a:t>
            </a:r>
            <a:r>
              <a:rPr lang="en-US" sz="3900" dirty="0"/>
              <a:t> is F</a:t>
            </a:r>
          </a:p>
        </p:txBody>
      </p:sp>
    </p:spTree>
  </p:cSld>
  <p:clrMapOvr>
    <a:masterClrMapping/>
  </p:clrMapOvr>
</p:sld>
</file>

<file path=ppt/slides/slide32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Hawhra</a:t>
            </a:r>
            <a:r>
              <a:rPr lang="en-US" sz="3900" dirty="0"/>
              <a:t> </a:t>
            </a:r>
            <a:r>
              <a:rPr lang="en-US" sz="3900" dirty="0" err="1"/>
              <a:t>khuh</a:t>
            </a:r>
            <a:r>
              <a:rPr lang="en-US" sz="3900" dirty="0"/>
              <a:t> </a:t>
            </a:r>
            <a:r>
              <a:rPr lang="en-US" sz="3900" dirty="0" err="1"/>
              <a:t>cunglei</a:t>
            </a:r>
            <a:r>
              <a:rPr lang="en-US" sz="3900" dirty="0"/>
              <a:t> </a:t>
            </a:r>
            <a:r>
              <a:rPr lang="en-US" sz="3900" dirty="0" err="1"/>
              <a:t>khua</a:t>
            </a:r>
            <a:r>
              <a:rPr lang="en-US" sz="3900" dirty="0"/>
              <a:t> in, </a:t>
            </a:r>
            <a:r>
              <a:rPr lang="en-US" sz="3900" dirty="0" err="1"/>
              <a:t>Tanglei</a:t>
            </a:r>
            <a:r>
              <a:rPr lang="en-US" sz="3900" dirty="0"/>
              <a:t> a </a:t>
            </a:r>
            <a:r>
              <a:rPr lang="en-US" sz="3900" dirty="0" err="1"/>
              <a:t>deng</a:t>
            </a:r>
            <a:r>
              <a:rPr lang="en-US" sz="3900" dirty="0"/>
              <a:t> </a:t>
            </a:r>
            <a:r>
              <a:rPr lang="en-US" sz="3900" dirty="0" err="1"/>
              <a:t>khua</a:t>
            </a:r>
            <a:r>
              <a:rPr lang="en-US" sz="3900" dirty="0"/>
              <a:t> </a:t>
            </a:r>
            <a:r>
              <a:rPr lang="en-US" sz="3900" dirty="0" err="1"/>
              <a:t>tiang</a:t>
            </a:r>
            <a:r>
              <a:rPr lang="en-US" sz="3900" dirty="0"/>
              <a:t>, </a:t>
            </a:r>
            <a:r>
              <a:rPr lang="en-US" sz="3900" dirty="0" err="1"/>
              <a:t>Vanrang</a:t>
            </a:r>
            <a:r>
              <a:rPr lang="en-US" sz="3900" dirty="0"/>
              <a:t> </a:t>
            </a:r>
            <a:r>
              <a:rPr lang="en-US" sz="3900" dirty="0" err="1"/>
              <a:t>tangmi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, </a:t>
            </a:r>
            <a:r>
              <a:rPr lang="en-US" sz="3900" dirty="0" err="1"/>
              <a:t>Phunglam</a:t>
            </a:r>
            <a:r>
              <a:rPr lang="en-US" sz="3900" dirty="0"/>
              <a:t> an </a:t>
            </a:r>
            <a:r>
              <a:rPr lang="en-US" sz="3900" dirty="0" err="1"/>
              <a:t>palh</a:t>
            </a:r>
            <a:r>
              <a:rPr lang="en-US" sz="3900" dirty="0"/>
              <a:t> </a:t>
            </a:r>
            <a:r>
              <a:rPr lang="en-US" sz="3900" dirty="0" err="1"/>
              <a:t>caah</a:t>
            </a:r>
            <a:r>
              <a:rPr lang="en-US" sz="3900" dirty="0"/>
              <a:t>, India, Thailand, </a:t>
            </a:r>
            <a:r>
              <a:rPr lang="en-US" sz="3900" dirty="0" err="1"/>
              <a:t>Tuluk</a:t>
            </a:r>
            <a:r>
              <a:rPr lang="en-US" sz="3900" dirty="0"/>
              <a:t> ram, </a:t>
            </a:r>
            <a:r>
              <a:rPr lang="en-US" sz="3900" dirty="0" err="1"/>
              <a:t>Kawl</a:t>
            </a:r>
            <a:r>
              <a:rPr lang="en-US" sz="3900" dirty="0"/>
              <a:t> </a:t>
            </a:r>
            <a:r>
              <a:rPr lang="en-US" sz="3900" dirty="0" err="1"/>
              <a:t>khua</a:t>
            </a:r>
            <a:r>
              <a:rPr lang="en-US" sz="3900" dirty="0"/>
              <a:t>, Lai </a:t>
            </a:r>
            <a:r>
              <a:rPr lang="en-US" sz="3900" dirty="0" err="1"/>
              <a:t>Tlang</a:t>
            </a:r>
            <a:r>
              <a:rPr lang="en-US" sz="3900" dirty="0"/>
              <a:t> ram kip, Mi </a:t>
            </a:r>
            <a:r>
              <a:rPr lang="en-US" sz="3900" dirty="0" err="1"/>
              <a:t>phun</a:t>
            </a:r>
            <a:r>
              <a:rPr lang="en-US" sz="3900" dirty="0"/>
              <a:t> </a:t>
            </a:r>
            <a:r>
              <a:rPr lang="en-US" sz="3900" dirty="0" err="1"/>
              <a:t>zakip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an </a:t>
            </a:r>
            <a:r>
              <a:rPr lang="en-US" sz="3900" dirty="0" err="1"/>
              <a:t>hngal</a:t>
            </a:r>
            <a:r>
              <a:rPr lang="en-US" sz="3900" dirty="0"/>
              <a:t> lo.</a:t>
            </a:r>
          </a:p>
        </p:txBody>
      </p:sp>
    </p:spTree>
  </p:cSld>
  <p:clrMapOvr>
    <a:masterClrMapping/>
  </p:clrMapOvr>
</p:sld>
</file>

<file path=ppt/slides/slide32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Kannih</a:t>
            </a:r>
            <a:r>
              <a:rPr lang="en-US" sz="3900" dirty="0"/>
              <a:t> </a:t>
            </a:r>
            <a:r>
              <a:rPr lang="en-US" sz="3900" dirty="0" err="1"/>
              <a:t>Thawngthabia</a:t>
            </a:r>
            <a:r>
              <a:rPr lang="en-US" sz="3900" dirty="0"/>
              <a:t> </a:t>
            </a:r>
            <a:r>
              <a:rPr lang="en-US" sz="3900" dirty="0" err="1"/>
              <a:t>theimi</a:t>
            </a:r>
            <a:r>
              <a:rPr lang="en-US" sz="3900" dirty="0"/>
              <a:t>, </a:t>
            </a:r>
            <a:r>
              <a:rPr lang="en-US" sz="3900" dirty="0" err="1"/>
              <a:t>Ceunak</a:t>
            </a:r>
            <a:r>
              <a:rPr lang="en-US" sz="3900" dirty="0"/>
              <a:t> a </a:t>
            </a:r>
            <a:r>
              <a:rPr lang="en-US" sz="3900" dirty="0" err="1"/>
              <a:t>hmumi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, </a:t>
            </a:r>
            <a:r>
              <a:rPr lang="en-US" sz="3900" dirty="0" err="1"/>
              <a:t>Khuamui</a:t>
            </a:r>
            <a:r>
              <a:rPr lang="en-US" sz="3900" dirty="0"/>
              <a:t> </a:t>
            </a:r>
            <a:r>
              <a:rPr lang="en-US" sz="3900" dirty="0" err="1"/>
              <a:t>chung</a:t>
            </a:r>
            <a:r>
              <a:rPr lang="en-US" sz="3900" dirty="0"/>
              <a:t> </a:t>
            </a:r>
            <a:r>
              <a:rPr lang="en-US" sz="3900" dirty="0" err="1"/>
              <a:t>ummi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cu, Kan </a:t>
            </a:r>
            <a:r>
              <a:rPr lang="en-US" sz="3900" dirty="0" err="1"/>
              <a:t>ceuter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lo maw? </a:t>
            </a:r>
            <a:r>
              <a:rPr lang="en-US" sz="3900" dirty="0" err="1"/>
              <a:t>Khamhnak</a:t>
            </a:r>
            <a:r>
              <a:rPr lang="en-US" sz="3900" dirty="0"/>
              <a:t> </a:t>
            </a:r>
            <a:r>
              <a:rPr lang="en-US" sz="3900" dirty="0" err="1"/>
              <a:t>thawng</a:t>
            </a:r>
            <a:r>
              <a:rPr lang="en-US" sz="3900" dirty="0"/>
              <a:t>, maw </a:t>
            </a:r>
            <a:r>
              <a:rPr lang="en-US" sz="3900" dirty="0" err="1"/>
              <a:t>Khamhnak</a:t>
            </a:r>
            <a:r>
              <a:rPr lang="en-US" sz="3900" dirty="0"/>
              <a:t> </a:t>
            </a:r>
            <a:r>
              <a:rPr lang="en-US" sz="3900" dirty="0" err="1"/>
              <a:t>thawng</a:t>
            </a:r>
            <a:r>
              <a:rPr lang="en-US" sz="3900" dirty="0"/>
              <a:t>, </a:t>
            </a:r>
            <a:r>
              <a:rPr lang="en-US" sz="3900" dirty="0" err="1"/>
              <a:t>Aupi</a:t>
            </a:r>
            <a:r>
              <a:rPr lang="en-US" sz="3900" dirty="0"/>
              <a:t> </a:t>
            </a:r>
            <a:r>
              <a:rPr lang="en-US" sz="3900" dirty="0" err="1"/>
              <a:t>cio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u, </a:t>
            </a:r>
            <a:r>
              <a:rPr lang="en-US" sz="3900" dirty="0" err="1"/>
              <a:t>Ramkip</a:t>
            </a:r>
            <a:r>
              <a:rPr lang="en-US" sz="3900" dirty="0"/>
              <a:t> </a:t>
            </a:r>
            <a:r>
              <a:rPr lang="en-US" sz="3900" dirty="0" err="1"/>
              <a:t>hmunkip</a:t>
            </a:r>
            <a:r>
              <a:rPr lang="en-US" sz="3900" dirty="0"/>
              <a:t> mi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, </a:t>
            </a:r>
            <a:r>
              <a:rPr lang="en-US" sz="3900" dirty="0" err="1"/>
              <a:t>Khamhtu</a:t>
            </a:r>
            <a:r>
              <a:rPr lang="en-US" sz="3900" dirty="0"/>
              <a:t> an </a:t>
            </a:r>
            <a:r>
              <a:rPr lang="en-US" sz="3900" dirty="0" err="1"/>
              <a:t>theih</a:t>
            </a:r>
            <a:r>
              <a:rPr lang="en-US" sz="3900" dirty="0"/>
              <a:t> </a:t>
            </a:r>
            <a:r>
              <a:rPr lang="en-US" sz="3900" dirty="0" err="1"/>
              <a:t>hlan</a:t>
            </a:r>
            <a:r>
              <a:rPr lang="en-US" sz="3900" dirty="0"/>
              <a:t> </a:t>
            </a:r>
            <a:r>
              <a:rPr lang="en-US" sz="3900" dirty="0" err="1"/>
              <a:t>tiang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2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Maw, </a:t>
            </a:r>
            <a:r>
              <a:rPr lang="en-US" sz="3900" dirty="0" err="1"/>
              <a:t>thli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Amah </a:t>
            </a:r>
            <a:r>
              <a:rPr lang="en-US" sz="3900" dirty="0" err="1"/>
              <a:t>kong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, </a:t>
            </a:r>
            <a:r>
              <a:rPr lang="en-US" sz="3900" dirty="0" err="1"/>
              <a:t>Khua</a:t>
            </a:r>
            <a:r>
              <a:rPr lang="en-US" sz="3900" dirty="0"/>
              <a:t> kip ah </a:t>
            </a:r>
            <a:r>
              <a:rPr lang="en-US" sz="3900" dirty="0" err="1"/>
              <a:t>kalpi</a:t>
            </a:r>
            <a:r>
              <a:rPr lang="en-US" sz="3900" dirty="0"/>
              <a:t> u, Mi kip </a:t>
            </a:r>
            <a:r>
              <a:rPr lang="en-US" sz="3900" dirty="0" err="1"/>
              <a:t>nih</a:t>
            </a:r>
            <a:r>
              <a:rPr lang="en-US" sz="3900" dirty="0"/>
              <a:t> an </a:t>
            </a:r>
            <a:r>
              <a:rPr lang="en-US" sz="3900" dirty="0" err="1"/>
              <a:t>theih</a:t>
            </a:r>
            <a:r>
              <a:rPr lang="en-US" sz="3900" dirty="0"/>
              <a:t> </a:t>
            </a:r>
            <a:r>
              <a:rPr lang="en-US" sz="3900" dirty="0" err="1"/>
              <a:t>hlan</a:t>
            </a:r>
            <a:r>
              <a:rPr lang="en-US" sz="3900" dirty="0"/>
              <a:t> </a:t>
            </a:r>
            <a:r>
              <a:rPr lang="en-US" sz="3900" dirty="0" err="1"/>
              <a:t>tiang</a:t>
            </a:r>
            <a:r>
              <a:rPr lang="en-US" sz="3900" dirty="0"/>
              <a:t>, </a:t>
            </a:r>
            <a:r>
              <a:rPr lang="en-US" sz="3900" dirty="0" err="1"/>
              <a:t>Kalpi</a:t>
            </a:r>
            <a:r>
              <a:rPr lang="en-US" sz="3900" dirty="0"/>
              <a:t> </a:t>
            </a:r>
            <a:r>
              <a:rPr lang="en-US" sz="3900" dirty="0" err="1"/>
              <a:t>lengmang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u, </a:t>
            </a:r>
            <a:r>
              <a:rPr lang="en-US" sz="3900" dirty="0" err="1"/>
              <a:t>Tuufa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misual</a:t>
            </a:r>
            <a:r>
              <a:rPr lang="en-US" sz="3900" dirty="0"/>
              <a:t> </a:t>
            </a:r>
            <a:r>
              <a:rPr lang="en-US" sz="3900" dirty="0" err="1"/>
              <a:t>caah</a:t>
            </a:r>
            <a:r>
              <a:rPr lang="en-US" sz="3900" dirty="0"/>
              <a:t>, A </a:t>
            </a:r>
            <a:r>
              <a:rPr lang="en-US" sz="3900" dirty="0" err="1"/>
              <a:t>thih</a:t>
            </a:r>
            <a:r>
              <a:rPr lang="en-US" sz="3900" dirty="0"/>
              <a:t> an </a:t>
            </a:r>
            <a:r>
              <a:rPr lang="en-US" sz="3900" dirty="0" err="1"/>
              <a:t>theih</a:t>
            </a:r>
            <a:r>
              <a:rPr lang="en-US" sz="3900" dirty="0"/>
              <a:t> </a:t>
            </a:r>
            <a:r>
              <a:rPr lang="en-US" sz="3900" dirty="0" err="1"/>
              <a:t>hlan</a:t>
            </a:r>
            <a:r>
              <a:rPr lang="en-US" sz="3900" dirty="0"/>
              <a:t> </a:t>
            </a:r>
            <a:r>
              <a:rPr lang="en-US" sz="3900" dirty="0" err="1"/>
              <a:t>tiang</a:t>
            </a:r>
            <a:r>
              <a:rPr lang="en-US" sz="3900" dirty="0"/>
              <a:t>, </a:t>
            </a:r>
            <a:r>
              <a:rPr lang="en-US" sz="3900" dirty="0" err="1"/>
              <a:t>Khamhtu</a:t>
            </a:r>
            <a:r>
              <a:rPr lang="en-US" sz="3900" dirty="0"/>
              <a:t> </a:t>
            </a:r>
            <a:r>
              <a:rPr lang="en-US" sz="3900" dirty="0" err="1"/>
              <a:t>Bawibik</a:t>
            </a:r>
            <a:r>
              <a:rPr lang="en-US" sz="3900" dirty="0"/>
              <a:t> </a:t>
            </a:r>
            <a:r>
              <a:rPr lang="en-US" sz="3900" dirty="0" err="1"/>
              <a:t>Siangpahrang</a:t>
            </a:r>
            <a:r>
              <a:rPr lang="en-US" sz="3900" dirty="0"/>
              <a:t> </a:t>
            </a:r>
            <a:r>
              <a:rPr lang="en-US" sz="3900" dirty="0" err="1"/>
              <a:t>thangthat</a:t>
            </a:r>
            <a:r>
              <a:rPr lang="en-US" sz="3900" dirty="0"/>
              <a:t> in au </a:t>
            </a:r>
            <a:r>
              <a:rPr lang="en-US" sz="3900" dirty="0" err="1"/>
              <a:t>cio</a:t>
            </a:r>
            <a:r>
              <a:rPr lang="en-US" sz="3900" dirty="0"/>
              <a:t> u.</a:t>
            </a:r>
          </a:p>
        </p:txBody>
      </p:sp>
    </p:spTree>
  </p:cSld>
  <p:clrMapOvr>
    <a:masterClrMapping/>
  </p:clrMapOvr>
</p:sld>
</file>

<file path=ppt/slides/slide32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32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nn-NO" sz="3900" dirty="0"/>
              <a:t>402. KAN I TEL VE HNGA MAW?</a:t>
            </a:r>
          </a:p>
          <a:p>
            <a:endParaRPr lang="nn-NO" sz="3900" dirty="0"/>
          </a:p>
          <a:p>
            <a:r>
              <a:rPr lang="nn-NO" sz="3900" dirty="0"/>
              <a:t>Doh is F</a:t>
            </a:r>
            <a:endParaRPr lang="en-US" sz="3900" dirty="0"/>
          </a:p>
        </p:txBody>
      </p:sp>
    </p:spTree>
  </p:cSld>
  <p:clrMapOvr>
    <a:masterClrMapping/>
  </p:clrMapOvr>
</p:sld>
</file>

<file path=ppt/slides/slide32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A </a:t>
            </a:r>
            <a:r>
              <a:rPr lang="en-US" sz="3900" dirty="0" err="1"/>
              <a:t>ceumi</a:t>
            </a:r>
            <a:r>
              <a:rPr lang="en-US" sz="3900" dirty="0"/>
              <a:t> </a:t>
            </a:r>
            <a:r>
              <a:rPr lang="en-US" sz="3900" dirty="0" err="1"/>
              <a:t>sunparnak</a:t>
            </a:r>
            <a:r>
              <a:rPr lang="en-US" sz="3900" dirty="0"/>
              <a:t> inn a um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hngalh</a:t>
            </a:r>
            <a:r>
              <a:rPr lang="en-US" sz="3900" dirty="0"/>
              <a:t>, </a:t>
            </a:r>
            <a:r>
              <a:rPr lang="en-US" sz="3900" dirty="0" err="1"/>
              <a:t>Cunglei</a:t>
            </a:r>
            <a:r>
              <a:rPr lang="en-US" sz="3900" dirty="0"/>
              <a:t> </a:t>
            </a:r>
            <a:r>
              <a:rPr lang="en-US" sz="3900" dirty="0" err="1"/>
              <a:t>vansang</a:t>
            </a:r>
            <a:r>
              <a:rPr lang="en-US" sz="3900" dirty="0"/>
              <a:t> pi ah </a:t>
            </a:r>
            <a:r>
              <a:rPr lang="en-US" sz="3900" dirty="0" err="1"/>
              <a:t>khin</a:t>
            </a:r>
            <a:r>
              <a:rPr lang="en-US" sz="3900" dirty="0"/>
              <a:t>, </a:t>
            </a:r>
            <a:r>
              <a:rPr lang="en-US" sz="3900" dirty="0" err="1"/>
              <a:t>Tlanh</a:t>
            </a:r>
            <a:r>
              <a:rPr lang="en-US" sz="3900" dirty="0"/>
              <a:t> </a:t>
            </a:r>
            <a:r>
              <a:rPr lang="en-US" sz="3900" dirty="0" err="1"/>
              <a:t>ciami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cu </a:t>
            </a:r>
            <a:r>
              <a:rPr lang="en-US" sz="3900" dirty="0" err="1"/>
              <a:t>Jesuh</a:t>
            </a:r>
            <a:r>
              <a:rPr lang="en-US" sz="3900" dirty="0"/>
              <a:t> he an um </a:t>
            </a:r>
            <a:r>
              <a:rPr lang="en-US" sz="3900" dirty="0" err="1"/>
              <a:t>lai</a:t>
            </a:r>
            <a:r>
              <a:rPr lang="en-US" sz="3900" dirty="0"/>
              <a:t>, Kan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tel</a:t>
            </a:r>
            <a:r>
              <a:rPr lang="en-US" sz="3900" dirty="0"/>
              <a:t> </a:t>
            </a:r>
            <a:r>
              <a:rPr lang="en-US" sz="3900" dirty="0" err="1"/>
              <a:t>ve</a:t>
            </a:r>
            <a:r>
              <a:rPr lang="en-US" sz="3900" dirty="0"/>
              <a:t> </a:t>
            </a:r>
            <a:r>
              <a:rPr lang="en-US" sz="3900" dirty="0" err="1"/>
              <a:t>hnga</a:t>
            </a:r>
            <a:r>
              <a:rPr lang="en-US" sz="3900" dirty="0"/>
              <a:t> maw?</a:t>
            </a:r>
          </a:p>
        </p:txBody>
      </p:sp>
    </p:spTree>
  </p:cSld>
  <p:clrMapOvr>
    <a:masterClrMapping/>
  </p:clrMapOvr>
</p:sld>
</file>

<file path=ppt/slides/slide32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Kan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tel</a:t>
            </a:r>
            <a:r>
              <a:rPr lang="en-US" sz="3900" dirty="0"/>
              <a:t> </a:t>
            </a:r>
            <a:r>
              <a:rPr lang="en-US" sz="3900" dirty="0" err="1"/>
              <a:t>ve</a:t>
            </a:r>
            <a:r>
              <a:rPr lang="en-US" sz="3900" dirty="0"/>
              <a:t> </a:t>
            </a:r>
            <a:r>
              <a:rPr lang="en-US" sz="3900" dirty="0" err="1"/>
              <a:t>hnga</a:t>
            </a:r>
            <a:r>
              <a:rPr lang="en-US" sz="3900" dirty="0"/>
              <a:t> maw? Kan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tel</a:t>
            </a:r>
            <a:r>
              <a:rPr lang="en-US" sz="3900" dirty="0"/>
              <a:t> </a:t>
            </a:r>
            <a:r>
              <a:rPr lang="en-US" sz="3900" dirty="0" err="1"/>
              <a:t>ve</a:t>
            </a:r>
            <a:r>
              <a:rPr lang="en-US" sz="3900" dirty="0"/>
              <a:t> </a:t>
            </a:r>
            <a:r>
              <a:rPr lang="en-US" sz="3900" dirty="0" err="1"/>
              <a:t>hnga</a:t>
            </a:r>
            <a:r>
              <a:rPr lang="en-US" sz="3900" dirty="0"/>
              <a:t> maw? </a:t>
            </a:r>
            <a:r>
              <a:rPr lang="en-US" sz="3900" dirty="0" err="1"/>
              <a:t>Tlanh</a:t>
            </a:r>
            <a:r>
              <a:rPr lang="en-US" sz="3900" dirty="0"/>
              <a:t> </a:t>
            </a:r>
            <a:r>
              <a:rPr lang="en-US" sz="3900" dirty="0" err="1"/>
              <a:t>ciami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cu </a:t>
            </a:r>
            <a:r>
              <a:rPr lang="en-US" sz="3900" dirty="0" err="1"/>
              <a:t>Jesuh</a:t>
            </a:r>
            <a:r>
              <a:rPr lang="en-US" sz="3900" dirty="0"/>
              <a:t> he an um </a:t>
            </a:r>
            <a:r>
              <a:rPr lang="en-US" sz="3900" dirty="0" err="1"/>
              <a:t>lai</a:t>
            </a:r>
            <a:r>
              <a:rPr lang="en-US" sz="3900" dirty="0"/>
              <a:t>, Kan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tel</a:t>
            </a:r>
            <a:r>
              <a:rPr lang="en-US" sz="3900" dirty="0"/>
              <a:t> </a:t>
            </a:r>
            <a:r>
              <a:rPr lang="en-US" sz="3900" dirty="0" err="1"/>
              <a:t>ve</a:t>
            </a:r>
            <a:r>
              <a:rPr lang="en-US" sz="3900" dirty="0"/>
              <a:t> </a:t>
            </a:r>
            <a:r>
              <a:rPr lang="en-US" sz="3900" dirty="0" err="1"/>
              <a:t>hnga</a:t>
            </a:r>
            <a:r>
              <a:rPr lang="en-US" sz="3900" dirty="0"/>
              <a:t> maw?</a:t>
            </a:r>
          </a:p>
        </p:txBody>
      </p:sp>
    </p:spTree>
  </p:cSld>
  <p:clrMapOvr>
    <a:masterClrMapping/>
  </p:clrMapOvr>
</p:sld>
</file>

<file path=ppt/slides/slide32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Puanrang</a:t>
            </a:r>
            <a:r>
              <a:rPr lang="en-US" sz="3900" dirty="0"/>
              <a:t> </a:t>
            </a:r>
            <a:r>
              <a:rPr lang="en-US" sz="3900" dirty="0" err="1"/>
              <a:t>aih</a:t>
            </a:r>
            <a:r>
              <a:rPr lang="en-US" sz="3900" dirty="0"/>
              <a:t> in sui an </a:t>
            </a:r>
            <a:r>
              <a:rPr lang="en-US" sz="3900" dirty="0" err="1"/>
              <a:t>phahmi</a:t>
            </a:r>
            <a:r>
              <a:rPr lang="en-US" sz="3900" dirty="0"/>
              <a:t> lam </a:t>
            </a:r>
            <a:r>
              <a:rPr lang="en-US" sz="3900" dirty="0" err="1"/>
              <a:t>cungah</a:t>
            </a:r>
            <a:r>
              <a:rPr lang="en-US" sz="3900" dirty="0"/>
              <a:t>, </a:t>
            </a:r>
            <a:r>
              <a:rPr lang="en-US" sz="3900" dirty="0" err="1"/>
              <a:t>Khuadawm</a:t>
            </a:r>
            <a:r>
              <a:rPr lang="en-US" sz="3900" dirty="0"/>
              <a:t> </a:t>
            </a:r>
            <a:r>
              <a:rPr lang="en-US" sz="3900" dirty="0" err="1"/>
              <a:t>tiannak</a:t>
            </a:r>
            <a:r>
              <a:rPr lang="en-US" sz="3900" dirty="0"/>
              <a:t> van ah </a:t>
            </a:r>
            <a:r>
              <a:rPr lang="en-US" sz="3900" dirty="0" err="1"/>
              <a:t>khin</a:t>
            </a:r>
            <a:r>
              <a:rPr lang="en-US" sz="3900" dirty="0"/>
              <a:t>, An Pa </a:t>
            </a:r>
            <a:r>
              <a:rPr lang="en-US" sz="3900" dirty="0" err="1"/>
              <a:t>dawtnak</a:t>
            </a:r>
            <a:r>
              <a:rPr lang="en-US" sz="3900" dirty="0"/>
              <a:t> </a:t>
            </a:r>
            <a:r>
              <a:rPr lang="en-US" sz="3900" dirty="0" err="1"/>
              <a:t>ceu</a:t>
            </a:r>
            <a:r>
              <a:rPr lang="en-US" sz="3900" dirty="0"/>
              <a:t> </a:t>
            </a:r>
            <a:r>
              <a:rPr lang="en-US" sz="3900" dirty="0" err="1"/>
              <a:t>dawh</a:t>
            </a:r>
            <a:r>
              <a:rPr lang="en-US" sz="3900" dirty="0"/>
              <a:t> </a:t>
            </a:r>
            <a:r>
              <a:rPr lang="en-US" sz="3900" dirty="0" err="1"/>
              <a:t>tangah</a:t>
            </a:r>
            <a:r>
              <a:rPr lang="en-US" sz="3900" dirty="0"/>
              <a:t> an </a:t>
            </a:r>
            <a:r>
              <a:rPr lang="en-US" sz="3900" dirty="0" err="1"/>
              <a:t>leng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Kan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tel</a:t>
            </a:r>
            <a:r>
              <a:rPr lang="en-US" sz="3900" dirty="0"/>
              <a:t> </a:t>
            </a:r>
            <a:r>
              <a:rPr lang="en-US" sz="3900" dirty="0" err="1"/>
              <a:t>ve</a:t>
            </a:r>
            <a:r>
              <a:rPr lang="en-US" sz="3900" dirty="0"/>
              <a:t> </a:t>
            </a:r>
            <a:r>
              <a:rPr lang="en-US" sz="3900" dirty="0" err="1"/>
              <a:t>hnga</a:t>
            </a:r>
            <a:r>
              <a:rPr lang="en-US" sz="3900" dirty="0"/>
              <a:t> maw?</a:t>
            </a:r>
          </a:p>
        </p:txBody>
      </p:sp>
    </p:spTree>
  </p:cSld>
  <p:clrMapOvr>
    <a:masterClrMapping/>
  </p:clrMapOvr>
</p:sld>
</file>

<file path=ppt/slides/slide32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Kan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tel</a:t>
            </a:r>
            <a:r>
              <a:rPr lang="en-US" sz="3900" dirty="0"/>
              <a:t> </a:t>
            </a:r>
            <a:r>
              <a:rPr lang="en-US" sz="3900" dirty="0" err="1"/>
              <a:t>ve</a:t>
            </a:r>
            <a:r>
              <a:rPr lang="en-US" sz="3900" dirty="0"/>
              <a:t> </a:t>
            </a:r>
            <a:r>
              <a:rPr lang="en-US" sz="3900" dirty="0" err="1"/>
              <a:t>hnga</a:t>
            </a:r>
            <a:r>
              <a:rPr lang="en-US" sz="3900" dirty="0"/>
              <a:t> maw? Kan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tel</a:t>
            </a:r>
            <a:r>
              <a:rPr lang="en-US" sz="3900" dirty="0"/>
              <a:t> </a:t>
            </a:r>
            <a:r>
              <a:rPr lang="en-US" sz="3900" dirty="0" err="1"/>
              <a:t>ve</a:t>
            </a:r>
            <a:r>
              <a:rPr lang="en-US" sz="3900" dirty="0"/>
              <a:t> </a:t>
            </a:r>
            <a:r>
              <a:rPr lang="en-US" sz="3900" dirty="0" err="1"/>
              <a:t>hnga</a:t>
            </a:r>
            <a:r>
              <a:rPr lang="en-US" sz="3900" dirty="0"/>
              <a:t> maw? </a:t>
            </a:r>
            <a:r>
              <a:rPr lang="en-US" sz="3900" dirty="0" err="1"/>
              <a:t>Tlanh</a:t>
            </a:r>
            <a:r>
              <a:rPr lang="en-US" sz="3900" dirty="0"/>
              <a:t> </a:t>
            </a:r>
            <a:r>
              <a:rPr lang="en-US" sz="3900" dirty="0" err="1"/>
              <a:t>ciami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cu </a:t>
            </a:r>
            <a:r>
              <a:rPr lang="en-US" sz="3900" dirty="0" err="1"/>
              <a:t>Jesuh</a:t>
            </a:r>
            <a:r>
              <a:rPr lang="en-US" sz="3900" dirty="0"/>
              <a:t> he an um </a:t>
            </a:r>
            <a:r>
              <a:rPr lang="en-US" sz="3900" dirty="0" err="1"/>
              <a:t>lai</a:t>
            </a:r>
            <a:r>
              <a:rPr lang="en-US" sz="3900" dirty="0"/>
              <a:t>, Kan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tel</a:t>
            </a:r>
            <a:r>
              <a:rPr lang="en-US" sz="3900" dirty="0"/>
              <a:t> </a:t>
            </a:r>
            <a:r>
              <a:rPr lang="en-US" sz="3900" dirty="0" err="1"/>
              <a:t>ve</a:t>
            </a:r>
            <a:r>
              <a:rPr lang="en-US" sz="3900" dirty="0"/>
              <a:t> </a:t>
            </a:r>
            <a:r>
              <a:rPr lang="en-US" sz="3900" dirty="0" err="1"/>
              <a:t>hnga</a:t>
            </a:r>
            <a:r>
              <a:rPr lang="en-US" sz="3900" dirty="0"/>
              <a:t> maw?</a:t>
            </a:r>
          </a:p>
        </p:txBody>
      </p:sp>
    </p:spTree>
  </p:cSld>
  <p:clrMapOvr>
    <a:masterClrMapping/>
  </p:clrMapOvr>
</p:sld>
</file>

<file path=ppt/slides/slide32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Kan </a:t>
            </a:r>
            <a:r>
              <a:rPr lang="en-US" sz="3900" dirty="0" err="1"/>
              <a:t>Khamhtu</a:t>
            </a:r>
            <a:r>
              <a:rPr lang="en-US" sz="3900" dirty="0"/>
              <a:t> </a:t>
            </a:r>
            <a:r>
              <a:rPr lang="en-US" sz="3900" dirty="0" err="1"/>
              <a:t>dawtnak</a:t>
            </a:r>
            <a:r>
              <a:rPr lang="en-US" sz="3900" dirty="0"/>
              <a:t> cu </a:t>
            </a:r>
            <a:r>
              <a:rPr lang="en-US" sz="3900" dirty="0" err="1"/>
              <a:t>atu</a:t>
            </a:r>
            <a:r>
              <a:rPr lang="en-US" sz="3900" dirty="0"/>
              <a:t> </a:t>
            </a:r>
            <a:r>
              <a:rPr lang="en-US" sz="3900" dirty="0" err="1"/>
              <a:t>hei</a:t>
            </a:r>
            <a:r>
              <a:rPr lang="en-US" sz="3900" dirty="0"/>
              <a:t> </a:t>
            </a:r>
            <a:r>
              <a:rPr lang="en-US" sz="3900" dirty="0" err="1"/>
              <a:t>hmu</a:t>
            </a:r>
            <a:r>
              <a:rPr lang="en-US" sz="3900" dirty="0"/>
              <a:t> in, </a:t>
            </a:r>
            <a:r>
              <a:rPr lang="en-US" sz="3900" dirty="0" err="1"/>
              <a:t>Zumhtlak</a:t>
            </a:r>
            <a:r>
              <a:rPr lang="en-US" sz="3900" dirty="0"/>
              <a:t> in </a:t>
            </a:r>
            <a:r>
              <a:rPr lang="en-US" sz="3900" dirty="0" err="1"/>
              <a:t>zul</a:t>
            </a:r>
            <a:r>
              <a:rPr lang="en-US" sz="3900" dirty="0"/>
              <a:t> u </a:t>
            </a:r>
            <a:r>
              <a:rPr lang="en-US" sz="3900" dirty="0" err="1"/>
              <a:t>si</a:t>
            </a:r>
            <a:r>
              <a:rPr lang="en-US" sz="3900" dirty="0"/>
              <a:t> law, </a:t>
            </a:r>
            <a:r>
              <a:rPr lang="en-US" sz="3900" dirty="0" err="1"/>
              <a:t>Khi</a:t>
            </a:r>
            <a:r>
              <a:rPr lang="en-US" sz="3900" dirty="0"/>
              <a:t> inn ah a </a:t>
            </a:r>
            <a:r>
              <a:rPr lang="en-US" sz="3900" dirty="0" err="1"/>
              <a:t>fale</a:t>
            </a:r>
            <a:r>
              <a:rPr lang="en-US" sz="3900" dirty="0"/>
              <a:t> a </a:t>
            </a:r>
            <a:r>
              <a:rPr lang="en-US" sz="3900" dirty="0" err="1"/>
              <a:t>pumh</a:t>
            </a:r>
            <a:r>
              <a:rPr lang="en-US" sz="3900" dirty="0"/>
              <a:t> </a:t>
            </a:r>
            <a:r>
              <a:rPr lang="en-US" sz="3900" dirty="0" err="1"/>
              <a:t>tik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ah, Kan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tel</a:t>
            </a:r>
            <a:r>
              <a:rPr lang="en-US" sz="3900" dirty="0"/>
              <a:t> </a:t>
            </a:r>
            <a:r>
              <a:rPr lang="en-US" sz="3900" dirty="0" err="1"/>
              <a:t>ve</a:t>
            </a:r>
            <a:r>
              <a:rPr lang="en-US" sz="3900" dirty="0"/>
              <a:t> </a:t>
            </a:r>
            <a:r>
              <a:rPr lang="en-US" sz="3900" dirty="0" err="1"/>
              <a:t>hnga</a:t>
            </a:r>
            <a:r>
              <a:rPr lang="en-US" sz="3900" dirty="0"/>
              <a:t> maw?</a:t>
            </a:r>
          </a:p>
        </p:txBody>
      </p:sp>
    </p:spTree>
  </p:cSld>
  <p:clrMapOvr>
    <a:masterClrMapping/>
  </p:clrMapOvr>
</p:sld>
</file>

<file path=ppt/slides/slide32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Kan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tel</a:t>
            </a:r>
            <a:r>
              <a:rPr lang="en-US" sz="3900" dirty="0"/>
              <a:t> </a:t>
            </a:r>
            <a:r>
              <a:rPr lang="en-US" sz="3900" dirty="0" err="1"/>
              <a:t>ve</a:t>
            </a:r>
            <a:r>
              <a:rPr lang="en-US" sz="3900" dirty="0"/>
              <a:t> </a:t>
            </a:r>
            <a:r>
              <a:rPr lang="en-US" sz="3900" dirty="0" err="1"/>
              <a:t>hnga</a:t>
            </a:r>
            <a:r>
              <a:rPr lang="en-US" sz="3900" dirty="0"/>
              <a:t> maw? Kan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tel</a:t>
            </a:r>
            <a:r>
              <a:rPr lang="en-US" sz="3900" dirty="0"/>
              <a:t> </a:t>
            </a:r>
            <a:r>
              <a:rPr lang="en-US" sz="3900" dirty="0" err="1"/>
              <a:t>ve</a:t>
            </a:r>
            <a:r>
              <a:rPr lang="en-US" sz="3900" dirty="0"/>
              <a:t> </a:t>
            </a:r>
            <a:r>
              <a:rPr lang="en-US" sz="3900" dirty="0" err="1"/>
              <a:t>hnga</a:t>
            </a:r>
            <a:r>
              <a:rPr lang="en-US" sz="3900" dirty="0"/>
              <a:t> maw? </a:t>
            </a:r>
            <a:r>
              <a:rPr lang="en-US" sz="3900" dirty="0" err="1"/>
              <a:t>Tlanh</a:t>
            </a:r>
            <a:r>
              <a:rPr lang="en-US" sz="3900" dirty="0"/>
              <a:t> </a:t>
            </a:r>
            <a:r>
              <a:rPr lang="en-US" sz="3900" dirty="0" err="1"/>
              <a:t>ciami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cu </a:t>
            </a:r>
            <a:r>
              <a:rPr lang="en-US" sz="3900" dirty="0" err="1"/>
              <a:t>Jesuh</a:t>
            </a:r>
            <a:r>
              <a:rPr lang="en-US" sz="3900" dirty="0"/>
              <a:t> he an um </a:t>
            </a:r>
            <a:r>
              <a:rPr lang="en-US" sz="3900" dirty="0" err="1"/>
              <a:t>lai</a:t>
            </a:r>
            <a:r>
              <a:rPr lang="en-US" sz="3900" dirty="0"/>
              <a:t>, Kan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tel</a:t>
            </a:r>
            <a:r>
              <a:rPr lang="en-US" sz="3900" dirty="0"/>
              <a:t> </a:t>
            </a:r>
            <a:r>
              <a:rPr lang="en-US" sz="3900" dirty="0" err="1"/>
              <a:t>ve</a:t>
            </a:r>
            <a:r>
              <a:rPr lang="en-US" sz="3900" dirty="0"/>
              <a:t> </a:t>
            </a:r>
            <a:r>
              <a:rPr lang="en-US" sz="3900" dirty="0" err="1"/>
              <a:t>hnga</a:t>
            </a:r>
            <a:r>
              <a:rPr lang="en-US" sz="3900" dirty="0"/>
              <a:t> maw?</a:t>
            </a:r>
          </a:p>
        </p:txBody>
      </p:sp>
    </p:spTree>
  </p:cSld>
  <p:clrMapOvr>
    <a:masterClrMapping/>
  </p:clrMapOvr>
</p:sld>
</file>

<file path=ppt/slides/slide32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</a:t>
            </a:r>
            <a:r>
              <a:rPr lang="en-US" sz="3900" dirty="0" err="1"/>
              <a:t>Vai-lamtah</a:t>
            </a:r>
            <a:r>
              <a:rPr lang="en-US" sz="3900" dirty="0"/>
              <a:t> cu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dornak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, A </a:t>
            </a:r>
            <a:r>
              <a:rPr lang="en-US" sz="3900" dirty="0" err="1"/>
              <a:t>thi</a:t>
            </a:r>
            <a:r>
              <a:rPr lang="en-US" sz="3900" dirty="0"/>
              <a:t> </a:t>
            </a:r>
            <a:r>
              <a:rPr lang="en-US" sz="3900" dirty="0" err="1"/>
              <a:t>tlengh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ahcun</a:t>
            </a:r>
            <a:r>
              <a:rPr lang="en-US" sz="3900" dirty="0"/>
              <a:t>, </a:t>
            </a:r>
            <a:r>
              <a:rPr lang="en-US" sz="3900" dirty="0" err="1"/>
              <a:t>Laksawng</a:t>
            </a:r>
            <a:r>
              <a:rPr lang="en-US" sz="3900" dirty="0"/>
              <a:t> sung </a:t>
            </a:r>
            <a:r>
              <a:rPr lang="en-US" sz="3900" dirty="0" err="1"/>
              <a:t>rel</a:t>
            </a:r>
            <a:r>
              <a:rPr lang="en-US" sz="3900" dirty="0"/>
              <a:t> </a:t>
            </a:r>
            <a:r>
              <a:rPr lang="en-US" sz="3900" dirty="0" err="1"/>
              <a:t>cawk</a:t>
            </a:r>
            <a:r>
              <a:rPr lang="en-US" sz="3900" dirty="0"/>
              <a:t> lo cu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pek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Khika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phanh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2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Kan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tel</a:t>
            </a:r>
            <a:r>
              <a:rPr lang="en-US" sz="3900" dirty="0"/>
              <a:t> </a:t>
            </a:r>
            <a:r>
              <a:rPr lang="en-US" sz="3900" dirty="0" err="1"/>
              <a:t>ve</a:t>
            </a:r>
            <a:r>
              <a:rPr lang="en-US" sz="3900" dirty="0"/>
              <a:t> </a:t>
            </a:r>
            <a:r>
              <a:rPr lang="en-US" sz="3900" dirty="0" err="1"/>
              <a:t>hnga</a:t>
            </a:r>
            <a:r>
              <a:rPr lang="en-US" sz="3900" dirty="0"/>
              <a:t> maw? Kan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tel</a:t>
            </a:r>
            <a:r>
              <a:rPr lang="en-US" sz="3900" dirty="0"/>
              <a:t> </a:t>
            </a:r>
            <a:r>
              <a:rPr lang="en-US" sz="3900" dirty="0" err="1"/>
              <a:t>ve</a:t>
            </a:r>
            <a:r>
              <a:rPr lang="en-US" sz="3900" dirty="0"/>
              <a:t> </a:t>
            </a:r>
            <a:r>
              <a:rPr lang="en-US" sz="3900" dirty="0" err="1"/>
              <a:t>hnga</a:t>
            </a:r>
            <a:r>
              <a:rPr lang="en-US" sz="3900" dirty="0"/>
              <a:t> maw? </a:t>
            </a:r>
            <a:r>
              <a:rPr lang="en-US" sz="3900" dirty="0" err="1"/>
              <a:t>Tlanh</a:t>
            </a:r>
            <a:r>
              <a:rPr lang="en-US" sz="3900" dirty="0"/>
              <a:t> </a:t>
            </a:r>
            <a:r>
              <a:rPr lang="en-US" sz="3900" dirty="0" err="1"/>
              <a:t>ciami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cu </a:t>
            </a:r>
            <a:r>
              <a:rPr lang="en-US" sz="3900" dirty="0" err="1"/>
              <a:t>Jesuh</a:t>
            </a:r>
            <a:r>
              <a:rPr lang="en-US" sz="3900" dirty="0"/>
              <a:t> he an um </a:t>
            </a:r>
            <a:r>
              <a:rPr lang="en-US" sz="3900" dirty="0" err="1"/>
              <a:t>lai</a:t>
            </a:r>
            <a:r>
              <a:rPr lang="en-US" sz="3900" dirty="0"/>
              <a:t>, Kan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tel</a:t>
            </a:r>
            <a:r>
              <a:rPr lang="en-US" sz="3900" dirty="0"/>
              <a:t> </a:t>
            </a:r>
            <a:r>
              <a:rPr lang="en-US" sz="3900" dirty="0" err="1"/>
              <a:t>ve</a:t>
            </a:r>
            <a:r>
              <a:rPr lang="en-US" sz="3900" dirty="0"/>
              <a:t> </a:t>
            </a:r>
            <a:r>
              <a:rPr lang="en-US" sz="3900" dirty="0" err="1"/>
              <a:t>hnga</a:t>
            </a:r>
            <a:r>
              <a:rPr lang="en-US" sz="3900" dirty="0"/>
              <a:t> maw?</a:t>
            </a:r>
          </a:p>
        </p:txBody>
      </p:sp>
    </p:spTree>
  </p:cSld>
  <p:clrMapOvr>
    <a:masterClrMapping/>
  </p:clrMapOvr>
</p:sld>
</file>

<file path=ppt/slides/slide32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32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403. JESUH NIH A PEN ZUNGZAL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E</a:t>
            </a:r>
          </a:p>
        </p:txBody>
      </p:sp>
    </p:spTree>
  </p:cSld>
  <p:clrMapOvr>
    <a:masterClrMapping/>
  </p:clrMapOvr>
</p:sld>
</file>

<file path=ppt/slides/slide32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Ni le </a:t>
            </a:r>
            <a:r>
              <a:rPr lang="en-US" sz="3900" dirty="0" err="1"/>
              <a:t>thla</a:t>
            </a:r>
            <a:r>
              <a:rPr lang="en-US" sz="3900" dirty="0"/>
              <a:t> a </a:t>
            </a:r>
            <a:r>
              <a:rPr lang="en-US" sz="3900" dirty="0" err="1"/>
              <a:t>kal</a:t>
            </a:r>
            <a:r>
              <a:rPr lang="en-US" sz="3900" dirty="0"/>
              <a:t> </a:t>
            </a:r>
            <a:r>
              <a:rPr lang="en-US" sz="3900" dirty="0" err="1"/>
              <a:t>tawnnak</a:t>
            </a:r>
            <a:r>
              <a:rPr lang="en-US" sz="3900" dirty="0"/>
              <a:t> lam, </a:t>
            </a:r>
            <a:r>
              <a:rPr lang="en-US" sz="3900" dirty="0" err="1"/>
              <a:t>Jesuh</a:t>
            </a:r>
            <a:r>
              <a:rPr lang="en-US" sz="3900" dirty="0"/>
              <a:t> a um a pen </a:t>
            </a:r>
            <a:r>
              <a:rPr lang="en-US" sz="3900" dirty="0" err="1"/>
              <a:t>zungzal</a:t>
            </a:r>
            <a:r>
              <a:rPr lang="en-US" sz="3900" dirty="0"/>
              <a:t>, A </a:t>
            </a:r>
            <a:r>
              <a:rPr lang="en-US" sz="3900" dirty="0" err="1"/>
              <a:t>ngaite</a:t>
            </a:r>
            <a:r>
              <a:rPr lang="en-US" sz="3900" dirty="0"/>
              <a:t> </a:t>
            </a:r>
            <a:r>
              <a:rPr lang="en-US" sz="3900" dirty="0" err="1"/>
              <a:t>vawlei</a:t>
            </a:r>
            <a:r>
              <a:rPr lang="en-US" sz="3900" dirty="0"/>
              <a:t> a </a:t>
            </a:r>
            <a:r>
              <a:rPr lang="en-US" sz="3900" dirty="0" err="1"/>
              <a:t>deng</a:t>
            </a:r>
            <a:r>
              <a:rPr lang="en-US" sz="3900" dirty="0"/>
              <a:t> </a:t>
            </a:r>
            <a:r>
              <a:rPr lang="en-US" sz="3900" dirty="0" err="1"/>
              <a:t>tiang</a:t>
            </a:r>
            <a:r>
              <a:rPr lang="en-US" sz="3900" dirty="0"/>
              <a:t>, A </a:t>
            </a:r>
            <a:r>
              <a:rPr lang="en-US" sz="3900" dirty="0" err="1"/>
              <a:t>pennak</a:t>
            </a:r>
            <a:r>
              <a:rPr lang="en-US" sz="3900" dirty="0"/>
              <a:t> a </a:t>
            </a:r>
            <a:r>
              <a:rPr lang="en-US" sz="3900" dirty="0" err="1"/>
              <a:t>kau</a:t>
            </a:r>
            <a:r>
              <a:rPr lang="en-US" sz="3900" dirty="0"/>
              <a:t> </a:t>
            </a:r>
            <a:r>
              <a:rPr lang="en-US" sz="3900" dirty="0" err="1"/>
              <a:t>chinchin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2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Holh</a:t>
            </a:r>
            <a:r>
              <a:rPr lang="en-US" sz="3900" dirty="0"/>
              <a:t> </a:t>
            </a:r>
            <a:r>
              <a:rPr lang="en-US" sz="3900" dirty="0" err="1"/>
              <a:t>phun</a:t>
            </a:r>
            <a:r>
              <a:rPr lang="en-US" sz="3900" dirty="0"/>
              <a:t> dang </a:t>
            </a:r>
            <a:r>
              <a:rPr lang="en-US" sz="3900" dirty="0" err="1"/>
              <a:t>hmangmi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, A </a:t>
            </a:r>
            <a:r>
              <a:rPr lang="en-US" sz="3900" dirty="0" err="1"/>
              <a:t>dawtnak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an </a:t>
            </a:r>
            <a:r>
              <a:rPr lang="en-US" sz="3900" dirty="0" err="1"/>
              <a:t>thangthat</a:t>
            </a:r>
            <a:r>
              <a:rPr lang="en-US" sz="3900" dirty="0"/>
              <a:t> </a:t>
            </a:r>
            <a:r>
              <a:rPr lang="en-US" sz="3900" dirty="0" err="1"/>
              <a:t>cio</a:t>
            </a:r>
            <a:r>
              <a:rPr lang="en-US" sz="3900" dirty="0"/>
              <a:t>, </a:t>
            </a:r>
            <a:r>
              <a:rPr lang="en-US" sz="3900" dirty="0" err="1"/>
              <a:t>Ngakchia</a:t>
            </a:r>
            <a:r>
              <a:rPr lang="en-US" sz="3900" dirty="0"/>
              <a:t> </a:t>
            </a:r>
            <a:r>
              <a:rPr lang="en-US" sz="3900" dirty="0" err="1"/>
              <a:t>zong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 </a:t>
            </a:r>
            <a:r>
              <a:rPr lang="en-US" sz="3900" dirty="0" err="1"/>
              <a:t>vel-ngeihnak</a:t>
            </a:r>
            <a:r>
              <a:rPr lang="en-US" sz="3900" dirty="0"/>
              <a:t>, Aw </a:t>
            </a:r>
            <a:r>
              <a:rPr lang="en-US" sz="3900" dirty="0" err="1"/>
              <a:t>thlum</a:t>
            </a:r>
            <a:r>
              <a:rPr lang="en-US" sz="3900" dirty="0"/>
              <a:t> </a:t>
            </a:r>
            <a:r>
              <a:rPr lang="en-US" sz="3900" dirty="0" err="1"/>
              <a:t>tein</a:t>
            </a:r>
            <a:r>
              <a:rPr lang="en-US" sz="3900" dirty="0"/>
              <a:t> </a:t>
            </a:r>
            <a:r>
              <a:rPr lang="en-US" sz="3900" dirty="0" err="1"/>
              <a:t>hla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an </a:t>
            </a:r>
            <a:r>
              <a:rPr lang="en-US" sz="3900" dirty="0" err="1"/>
              <a:t>phuah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2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A-</a:t>
            </a:r>
            <a:r>
              <a:rPr lang="en-US" sz="3900" dirty="0" err="1"/>
              <a:t>mah</a:t>
            </a:r>
            <a:r>
              <a:rPr lang="en-US" sz="3900" dirty="0"/>
              <a:t> </a:t>
            </a:r>
            <a:r>
              <a:rPr lang="en-US" sz="3900" dirty="0" err="1"/>
              <a:t>sinah</a:t>
            </a:r>
            <a:r>
              <a:rPr lang="en-US" sz="3900" dirty="0"/>
              <a:t> dong </a:t>
            </a:r>
            <a:r>
              <a:rPr lang="en-US" sz="3900" dirty="0" err="1"/>
              <a:t>hin</a:t>
            </a:r>
            <a:r>
              <a:rPr lang="en-US" sz="3900" dirty="0"/>
              <a:t> lo in, </a:t>
            </a:r>
            <a:r>
              <a:rPr lang="en-US" sz="3900" dirty="0" err="1"/>
              <a:t>Thangthat</a:t>
            </a:r>
            <a:r>
              <a:rPr lang="en-US" sz="3900" dirty="0"/>
              <a:t> le </a:t>
            </a:r>
            <a:r>
              <a:rPr lang="en-US" sz="3900" dirty="0" err="1"/>
              <a:t>thlacam</a:t>
            </a:r>
            <a:r>
              <a:rPr lang="en-US" sz="3900" dirty="0"/>
              <a:t> an </a:t>
            </a:r>
            <a:r>
              <a:rPr lang="en-US" sz="3900" dirty="0" err="1"/>
              <a:t>kai</a:t>
            </a:r>
            <a:r>
              <a:rPr lang="en-US" sz="3900" dirty="0"/>
              <a:t> </a:t>
            </a:r>
            <a:r>
              <a:rPr lang="en-US" sz="3900" dirty="0" err="1"/>
              <a:t>ti</a:t>
            </a:r>
            <a:r>
              <a:rPr lang="en-US" sz="3900" dirty="0"/>
              <a:t>; A min cu </a:t>
            </a:r>
            <a:r>
              <a:rPr lang="en-US" sz="3900" dirty="0" err="1"/>
              <a:t>zi-hmui</a:t>
            </a:r>
            <a:r>
              <a:rPr lang="en-US" sz="3900" dirty="0"/>
              <a:t> </a:t>
            </a:r>
            <a:r>
              <a:rPr lang="en-US" sz="3900" dirty="0" err="1"/>
              <a:t>rimthaw</a:t>
            </a:r>
            <a:r>
              <a:rPr lang="en-US" sz="3900" dirty="0"/>
              <a:t> bang, Zing </a:t>
            </a:r>
            <a:r>
              <a:rPr lang="en-US" sz="3900" dirty="0" err="1"/>
              <a:t>fatein</a:t>
            </a:r>
            <a:r>
              <a:rPr lang="en-US" sz="3900" dirty="0"/>
              <a:t> a </a:t>
            </a:r>
            <a:r>
              <a:rPr lang="en-US" sz="3900" dirty="0" err="1"/>
              <a:t>kai</a:t>
            </a:r>
            <a:r>
              <a:rPr lang="en-US" sz="3900" dirty="0"/>
              <a:t> </a:t>
            </a:r>
            <a:r>
              <a:rPr lang="en-US" sz="3900" dirty="0" err="1"/>
              <a:t>zungzal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2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Hi </a:t>
            </a:r>
            <a:r>
              <a:rPr lang="en-US" sz="3900" dirty="0" err="1"/>
              <a:t>vawlei</a:t>
            </a:r>
            <a:r>
              <a:rPr lang="en-US" sz="3900" dirty="0"/>
              <a:t> </a:t>
            </a:r>
            <a:r>
              <a:rPr lang="en-US" sz="3900" dirty="0" err="1"/>
              <a:t>cung</a:t>
            </a:r>
            <a:r>
              <a:rPr lang="en-US" sz="3900" dirty="0"/>
              <a:t> mi </a:t>
            </a:r>
            <a:r>
              <a:rPr lang="en-US" sz="3900" dirty="0" err="1"/>
              <a:t>vialte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, Kan </a:t>
            </a:r>
            <a:r>
              <a:rPr lang="en-US" sz="3900" dirty="0" err="1"/>
              <a:t>Siangpahrang</a:t>
            </a:r>
            <a:r>
              <a:rPr lang="en-US" sz="3900" dirty="0"/>
              <a:t> </a:t>
            </a:r>
            <a:r>
              <a:rPr lang="en-US" sz="3900" dirty="0" err="1"/>
              <a:t>thangthat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u, </a:t>
            </a:r>
            <a:r>
              <a:rPr lang="en-US" sz="3900" dirty="0" err="1"/>
              <a:t>Vancungmi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tum</a:t>
            </a:r>
            <a:r>
              <a:rPr lang="en-US" sz="3900" dirty="0"/>
              <a:t> than </a:t>
            </a:r>
            <a:r>
              <a:rPr lang="en-US" sz="3900" dirty="0" err="1"/>
              <a:t>tuah</a:t>
            </a:r>
            <a:r>
              <a:rPr lang="en-US" sz="3900" dirty="0"/>
              <a:t> u, Nan aw </a:t>
            </a:r>
            <a:r>
              <a:rPr lang="en-US" sz="3900" dirty="0" err="1"/>
              <a:t>thlum</a:t>
            </a:r>
            <a:r>
              <a:rPr lang="en-US" sz="3900" dirty="0"/>
              <a:t> in </a:t>
            </a:r>
            <a:r>
              <a:rPr lang="en-US" sz="3900" dirty="0" err="1"/>
              <a:t>hla</a:t>
            </a:r>
            <a:r>
              <a:rPr lang="en-US" sz="3900" dirty="0"/>
              <a:t> </a:t>
            </a:r>
            <a:r>
              <a:rPr lang="en-US" sz="3900" dirty="0" err="1"/>
              <a:t>sa</a:t>
            </a:r>
            <a:r>
              <a:rPr lang="en-US" sz="3900" dirty="0"/>
              <a:t> </a:t>
            </a:r>
            <a:r>
              <a:rPr lang="en-US" sz="3900" dirty="0" err="1"/>
              <a:t>ve</a:t>
            </a:r>
            <a:r>
              <a:rPr lang="en-US" sz="3900" dirty="0"/>
              <a:t> u.</a:t>
            </a:r>
          </a:p>
        </p:txBody>
      </p:sp>
    </p:spTree>
  </p:cSld>
  <p:clrMapOvr>
    <a:masterClrMapping/>
  </p:clrMapOvr>
</p:sld>
</file>

<file path=ppt/slides/slide32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5. </a:t>
            </a:r>
            <a:r>
              <a:rPr lang="en-US" sz="3900" dirty="0" err="1"/>
              <a:t>Khua</a:t>
            </a:r>
            <a:r>
              <a:rPr lang="en-US" sz="3900" dirty="0"/>
              <a:t> </a:t>
            </a:r>
            <a:r>
              <a:rPr lang="en-US" sz="3900" dirty="0" err="1"/>
              <a:t>zakip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a </a:t>
            </a:r>
            <a:r>
              <a:rPr lang="en-US" sz="3900" dirty="0" err="1"/>
              <a:t>uk</a:t>
            </a:r>
            <a:r>
              <a:rPr lang="en-US" sz="3900" dirty="0"/>
              <a:t>, </a:t>
            </a:r>
            <a:r>
              <a:rPr lang="en-US" sz="3900" dirty="0" err="1"/>
              <a:t>Thatnak</a:t>
            </a:r>
            <a:r>
              <a:rPr lang="en-US" sz="3900" dirty="0"/>
              <a:t> a tam a </a:t>
            </a:r>
            <a:r>
              <a:rPr lang="en-US" sz="3900" dirty="0" err="1"/>
              <a:t>karh</a:t>
            </a:r>
            <a:r>
              <a:rPr lang="en-US" sz="3900" dirty="0"/>
              <a:t> chin </a:t>
            </a:r>
            <a:r>
              <a:rPr lang="en-US" sz="3900" dirty="0" err="1"/>
              <a:t>ko</a:t>
            </a:r>
            <a:r>
              <a:rPr lang="en-US" sz="3900" dirty="0"/>
              <a:t>; </a:t>
            </a:r>
            <a:r>
              <a:rPr lang="en-US" sz="3900" dirty="0" err="1"/>
              <a:t>Sifakmi</a:t>
            </a:r>
            <a:r>
              <a:rPr lang="en-US" sz="3900" dirty="0"/>
              <a:t> le re-</a:t>
            </a:r>
            <a:r>
              <a:rPr lang="en-US" sz="3900" dirty="0" err="1"/>
              <a:t>theimi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, A </a:t>
            </a:r>
            <a:r>
              <a:rPr lang="en-US" sz="3900" dirty="0" err="1"/>
              <a:t>zungzal</a:t>
            </a:r>
            <a:r>
              <a:rPr lang="en-US" sz="3900" dirty="0"/>
              <a:t> in an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lawm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2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32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404. KHUARUAHHAR BAWIPA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</a:t>
            </a:r>
            <a:r>
              <a:rPr lang="en-US" sz="3900" dirty="0" err="1"/>
              <a:t>Ab</a:t>
            </a:r>
            <a:endParaRPr lang="en-US" sz="3900" dirty="0"/>
          </a:p>
        </p:txBody>
      </p:sp>
    </p:spTree>
  </p:cSld>
  <p:clrMapOvr>
    <a:masterClrMapping/>
  </p:clrMapOvr>
</p:sld>
</file>

<file path=ppt/slides/slide32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Ka </a:t>
            </a:r>
            <a:r>
              <a:rPr lang="en-US" sz="3900" dirty="0" err="1"/>
              <a:t>hngalh</a:t>
            </a:r>
            <a:r>
              <a:rPr lang="en-US" sz="3900" dirty="0"/>
              <a:t> bal </a:t>
            </a:r>
            <a:r>
              <a:rPr lang="en-US" sz="3900" dirty="0" err="1"/>
              <a:t>lomi</a:t>
            </a:r>
            <a:r>
              <a:rPr lang="en-US" sz="3900" dirty="0"/>
              <a:t> </a:t>
            </a:r>
            <a:r>
              <a:rPr lang="en-US" sz="3900" dirty="0" err="1"/>
              <a:t>hna-ngamnak</a:t>
            </a:r>
            <a:r>
              <a:rPr lang="en-US" sz="3900" dirty="0"/>
              <a:t> cu ka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</a:t>
            </a:r>
            <a:r>
              <a:rPr lang="en-US" sz="3900" dirty="0" err="1"/>
              <a:t>Vawlei</a:t>
            </a:r>
            <a:r>
              <a:rPr lang="en-US" sz="3900" dirty="0"/>
              <a:t> </a:t>
            </a:r>
            <a:r>
              <a:rPr lang="en-US" sz="3900" dirty="0" err="1"/>
              <a:t>pek</a:t>
            </a:r>
            <a:r>
              <a:rPr lang="en-US" sz="3900" dirty="0"/>
              <a:t> </a:t>
            </a:r>
            <a:r>
              <a:rPr lang="en-US" sz="3900" dirty="0" err="1"/>
              <a:t>khawh</a:t>
            </a:r>
            <a:r>
              <a:rPr lang="en-US" sz="3900" dirty="0"/>
              <a:t> lo mi </a:t>
            </a:r>
            <a:r>
              <a:rPr lang="en-US" sz="3900" dirty="0" err="1"/>
              <a:t>lawmhnak</a:t>
            </a:r>
            <a:r>
              <a:rPr lang="en-US" sz="3900" dirty="0"/>
              <a:t> cu, Ka </a:t>
            </a:r>
            <a:r>
              <a:rPr lang="en-US" sz="3900" dirty="0" err="1"/>
              <a:t>pum</a:t>
            </a:r>
            <a:r>
              <a:rPr lang="en-US" sz="3900" dirty="0"/>
              <a:t> le ka </a:t>
            </a:r>
            <a:r>
              <a:rPr lang="en-US" sz="3900" dirty="0" err="1"/>
              <a:t>thlarau</a:t>
            </a:r>
            <a:r>
              <a:rPr lang="en-US" sz="3900" dirty="0"/>
              <a:t> Amah </a:t>
            </a:r>
            <a:r>
              <a:rPr lang="en-US" sz="3900" dirty="0" err="1"/>
              <a:t>sinah</a:t>
            </a:r>
            <a:r>
              <a:rPr lang="en-US" sz="3900" dirty="0"/>
              <a:t> ka </a:t>
            </a:r>
            <a:r>
              <a:rPr lang="en-US" sz="3900" dirty="0" err="1"/>
              <a:t>pek</a:t>
            </a:r>
            <a:r>
              <a:rPr lang="en-US" sz="3900" dirty="0"/>
              <a:t>, </a:t>
            </a:r>
            <a:r>
              <a:rPr lang="en-US" sz="3900" dirty="0" err="1"/>
              <a:t>Khuaruahhar</a:t>
            </a:r>
            <a:r>
              <a:rPr lang="en-US" sz="3900" dirty="0"/>
              <a:t>, </a:t>
            </a:r>
            <a:r>
              <a:rPr lang="en-US" sz="3900" dirty="0" err="1"/>
              <a:t>khuaruahhar</a:t>
            </a:r>
            <a:r>
              <a:rPr lang="en-US" sz="3900" dirty="0"/>
              <a:t> ka </a:t>
            </a:r>
            <a:r>
              <a:rPr lang="en-US" sz="3900" dirty="0" err="1"/>
              <a:t>Bawipa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2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Khua-ruahhar</a:t>
            </a:r>
            <a:r>
              <a:rPr lang="en-US" sz="3900" dirty="0"/>
              <a:t> </a:t>
            </a:r>
            <a:r>
              <a:rPr lang="en-US" sz="3900" dirty="0" err="1"/>
              <a:t>Bawipa</a:t>
            </a:r>
            <a:r>
              <a:rPr lang="en-US" sz="3900" dirty="0"/>
              <a:t>, </a:t>
            </a:r>
            <a:r>
              <a:rPr lang="en-US" sz="3900" dirty="0" err="1"/>
              <a:t>Khua-ruahhar</a:t>
            </a:r>
            <a:r>
              <a:rPr lang="en-US" sz="3900" dirty="0"/>
              <a:t> </a:t>
            </a:r>
            <a:r>
              <a:rPr lang="en-US" sz="3900" dirty="0" err="1"/>
              <a:t>Bawipa</a:t>
            </a:r>
            <a:r>
              <a:rPr lang="en-US" sz="3900" dirty="0"/>
              <a:t>, Van ah van </a:t>
            </a:r>
            <a:r>
              <a:rPr lang="en-US" sz="3900" dirty="0" err="1"/>
              <a:t>mithiang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an </a:t>
            </a:r>
            <a:r>
              <a:rPr lang="en-US" sz="3900" dirty="0" err="1"/>
              <a:t>thangthat</a:t>
            </a:r>
            <a:r>
              <a:rPr lang="en-US" sz="3900" dirty="0"/>
              <a:t> mi,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biakinn</a:t>
            </a:r>
            <a:r>
              <a:rPr lang="en-US" sz="3900" dirty="0"/>
              <a:t> </a:t>
            </a:r>
            <a:r>
              <a:rPr lang="en-US" sz="3900" dirty="0" err="1"/>
              <a:t>thiang</a:t>
            </a:r>
            <a:r>
              <a:rPr lang="en-US" sz="3900" dirty="0"/>
              <a:t> </a:t>
            </a:r>
            <a:r>
              <a:rPr lang="en-US" sz="3900" dirty="0" err="1"/>
              <a:t>chungah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kun, </a:t>
            </a:r>
            <a:r>
              <a:rPr lang="en-US" sz="3900" dirty="0" err="1"/>
              <a:t>Khuaruahhar</a:t>
            </a:r>
            <a:r>
              <a:rPr lang="en-US" sz="3900" dirty="0"/>
              <a:t>, </a:t>
            </a:r>
            <a:r>
              <a:rPr lang="en-US" sz="3900" dirty="0" err="1"/>
              <a:t>khuaruahhar</a:t>
            </a:r>
            <a:r>
              <a:rPr lang="en-US" sz="3900" dirty="0"/>
              <a:t> </a:t>
            </a:r>
            <a:r>
              <a:rPr lang="en-US" sz="3900" dirty="0" err="1"/>
              <a:t>Bawipa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2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Kan </a:t>
            </a:r>
            <a:r>
              <a:rPr lang="en-US" sz="3900" dirty="0" err="1"/>
              <a:t>nunnak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nawl</a:t>
            </a:r>
            <a:r>
              <a:rPr lang="en-US" sz="3900" dirty="0"/>
              <a:t> </a:t>
            </a:r>
            <a:r>
              <a:rPr lang="en-US" sz="3900" dirty="0" err="1"/>
              <a:t>siseh</a:t>
            </a:r>
            <a:r>
              <a:rPr lang="en-US" sz="3900" dirty="0"/>
              <a:t> </a:t>
            </a:r>
            <a:r>
              <a:rPr lang="en-US" sz="3900" dirty="0" err="1"/>
              <a:t>ti</a:t>
            </a:r>
            <a:r>
              <a:rPr lang="en-US" sz="3900" dirty="0"/>
              <a:t> ka duh,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duhning</a:t>
            </a:r>
            <a:r>
              <a:rPr lang="en-US" sz="3900" dirty="0"/>
              <a:t> in ka </a:t>
            </a:r>
            <a:r>
              <a:rPr lang="en-US" sz="3900" dirty="0" err="1"/>
              <a:t>siter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Ka </a:t>
            </a:r>
            <a:r>
              <a:rPr lang="en-US" sz="3900" dirty="0" err="1"/>
              <a:t>ngeihmi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 </a:t>
            </a:r>
            <a:r>
              <a:rPr lang="en-US" sz="3900" dirty="0" err="1"/>
              <a:t>zong</a:t>
            </a:r>
            <a:r>
              <a:rPr lang="en-US" sz="3900" dirty="0"/>
              <a:t>,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sinah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pek</a:t>
            </a:r>
            <a:r>
              <a:rPr lang="en-US" sz="3900" dirty="0"/>
              <a:t>, </a:t>
            </a:r>
            <a:r>
              <a:rPr lang="en-US" sz="3900" dirty="0" err="1"/>
              <a:t>Khua-ruahhar</a:t>
            </a:r>
            <a:r>
              <a:rPr lang="en-US" sz="3900" dirty="0"/>
              <a:t>, </a:t>
            </a:r>
            <a:r>
              <a:rPr lang="en-US" sz="3900" dirty="0" err="1"/>
              <a:t>khua-ruahhar</a:t>
            </a:r>
            <a:r>
              <a:rPr lang="en-US" sz="3900" dirty="0"/>
              <a:t> ka </a:t>
            </a:r>
            <a:r>
              <a:rPr lang="en-US" sz="3900" dirty="0" err="1"/>
              <a:t>Bawipa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2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Khua-ruahhar</a:t>
            </a:r>
            <a:r>
              <a:rPr lang="en-US" sz="3900" dirty="0"/>
              <a:t> </a:t>
            </a:r>
            <a:r>
              <a:rPr lang="en-US" sz="3900" dirty="0" err="1"/>
              <a:t>Bawipa</a:t>
            </a:r>
            <a:r>
              <a:rPr lang="en-US" sz="3900" dirty="0"/>
              <a:t>, </a:t>
            </a:r>
            <a:r>
              <a:rPr lang="en-US" sz="3900" dirty="0" err="1"/>
              <a:t>Khua-ruahhar</a:t>
            </a:r>
            <a:r>
              <a:rPr lang="en-US" sz="3900" dirty="0"/>
              <a:t> </a:t>
            </a:r>
            <a:r>
              <a:rPr lang="en-US" sz="3900" dirty="0" err="1"/>
              <a:t>Bawipa</a:t>
            </a:r>
            <a:r>
              <a:rPr lang="en-US" sz="3900" dirty="0"/>
              <a:t>, Van ah van </a:t>
            </a:r>
            <a:r>
              <a:rPr lang="en-US" sz="3900" dirty="0" err="1"/>
              <a:t>mithiang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an </a:t>
            </a:r>
            <a:r>
              <a:rPr lang="en-US" sz="3900" dirty="0" err="1"/>
              <a:t>thangthat</a:t>
            </a:r>
            <a:r>
              <a:rPr lang="en-US" sz="3900" dirty="0"/>
              <a:t> mi,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biakinn</a:t>
            </a:r>
            <a:r>
              <a:rPr lang="en-US" sz="3900" dirty="0"/>
              <a:t> </a:t>
            </a:r>
            <a:r>
              <a:rPr lang="en-US" sz="3900" dirty="0" err="1"/>
              <a:t>thiang</a:t>
            </a:r>
            <a:r>
              <a:rPr lang="en-US" sz="3900" dirty="0"/>
              <a:t> </a:t>
            </a:r>
            <a:r>
              <a:rPr lang="en-US" sz="3900" dirty="0" err="1"/>
              <a:t>chungah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kun, </a:t>
            </a:r>
            <a:r>
              <a:rPr lang="en-US" sz="3900" dirty="0" err="1"/>
              <a:t>Khuaruahhar</a:t>
            </a:r>
            <a:r>
              <a:rPr lang="en-US" sz="3900" dirty="0"/>
              <a:t>, </a:t>
            </a:r>
            <a:r>
              <a:rPr lang="en-US" sz="3900" dirty="0" err="1"/>
              <a:t>khuaruahhar</a:t>
            </a:r>
            <a:r>
              <a:rPr lang="en-US" sz="3900" dirty="0"/>
              <a:t> </a:t>
            </a:r>
            <a:r>
              <a:rPr lang="en-US" sz="3900" dirty="0" err="1"/>
              <a:t>Bawipa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2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Ka </a:t>
            </a:r>
            <a:r>
              <a:rPr lang="en-US" sz="3900" dirty="0" err="1"/>
              <a:t>thil</a:t>
            </a:r>
            <a:r>
              <a:rPr lang="en-US" sz="3900" dirty="0"/>
              <a:t> </a:t>
            </a:r>
            <a:r>
              <a:rPr lang="en-US" sz="3900" dirty="0" err="1"/>
              <a:t>ti</a:t>
            </a:r>
            <a:r>
              <a:rPr lang="en-US" sz="3900" dirty="0"/>
              <a:t> </a:t>
            </a:r>
            <a:r>
              <a:rPr lang="en-US" sz="3900" dirty="0" err="1"/>
              <a:t>khawhnak</a:t>
            </a:r>
            <a:r>
              <a:rPr lang="en-US" sz="3900" dirty="0"/>
              <a:t> vial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ke-hram</a:t>
            </a:r>
            <a:r>
              <a:rPr lang="en-US" sz="3900" dirty="0"/>
              <a:t> ah ka </a:t>
            </a:r>
            <a:r>
              <a:rPr lang="en-US" sz="3900" dirty="0" err="1"/>
              <a:t>chiah</a:t>
            </a:r>
            <a:r>
              <a:rPr lang="en-US" sz="3900" dirty="0"/>
              <a:t>, Na ka </a:t>
            </a:r>
            <a:r>
              <a:rPr lang="en-US" sz="3900" dirty="0" err="1"/>
              <a:t>pekmi</a:t>
            </a:r>
            <a:r>
              <a:rPr lang="en-US" sz="3900" dirty="0"/>
              <a:t> ka </a:t>
            </a:r>
            <a:r>
              <a:rPr lang="en-US" sz="3900" dirty="0" err="1"/>
              <a:t>laksawng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, Na sun-</a:t>
            </a:r>
            <a:r>
              <a:rPr lang="en-US" sz="3900" dirty="0" err="1"/>
              <a:t>lawinak</a:t>
            </a:r>
            <a:r>
              <a:rPr lang="en-US" sz="3900" dirty="0"/>
              <a:t> cu </a:t>
            </a:r>
            <a:r>
              <a:rPr lang="en-US" sz="3900" dirty="0" err="1"/>
              <a:t>hlan</a:t>
            </a:r>
            <a:r>
              <a:rPr lang="en-US" sz="3900" dirty="0"/>
              <a:t> in an </a:t>
            </a:r>
            <a:r>
              <a:rPr lang="en-US" sz="3900" dirty="0" err="1"/>
              <a:t>thangthat</a:t>
            </a:r>
            <a:r>
              <a:rPr lang="en-US" sz="3900" dirty="0"/>
              <a:t> </a:t>
            </a:r>
            <a:r>
              <a:rPr lang="en-US" sz="3900" dirty="0" err="1"/>
              <a:t>zungzal</a:t>
            </a:r>
            <a:r>
              <a:rPr lang="en-US" sz="3900" dirty="0"/>
              <a:t>, </a:t>
            </a:r>
            <a:r>
              <a:rPr lang="en-US" sz="3900" dirty="0" err="1"/>
              <a:t>Khua-ruahhar</a:t>
            </a:r>
            <a:r>
              <a:rPr lang="en-US" sz="3900" dirty="0"/>
              <a:t>, </a:t>
            </a:r>
            <a:r>
              <a:rPr lang="en-US" sz="3900" dirty="0" err="1"/>
              <a:t>khua-ruahhar</a:t>
            </a:r>
            <a:r>
              <a:rPr lang="en-US" sz="3900" dirty="0"/>
              <a:t> ka </a:t>
            </a:r>
            <a:r>
              <a:rPr lang="en-US" sz="3900" dirty="0" err="1"/>
              <a:t>Bawipa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2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Khua-ruahhar</a:t>
            </a:r>
            <a:r>
              <a:rPr lang="en-US" sz="3900" dirty="0"/>
              <a:t> </a:t>
            </a:r>
            <a:r>
              <a:rPr lang="en-US" sz="3900" dirty="0" err="1"/>
              <a:t>Bawipa</a:t>
            </a:r>
            <a:r>
              <a:rPr lang="en-US" sz="3900" dirty="0"/>
              <a:t>, </a:t>
            </a:r>
            <a:r>
              <a:rPr lang="en-US" sz="3900" dirty="0" err="1"/>
              <a:t>Khua-ruahhar</a:t>
            </a:r>
            <a:r>
              <a:rPr lang="en-US" sz="3900" dirty="0"/>
              <a:t> </a:t>
            </a:r>
            <a:r>
              <a:rPr lang="en-US" sz="3900" dirty="0" err="1"/>
              <a:t>Bawipa</a:t>
            </a:r>
            <a:r>
              <a:rPr lang="en-US" sz="3900" dirty="0"/>
              <a:t>, Van ah van </a:t>
            </a:r>
            <a:r>
              <a:rPr lang="en-US" sz="3900" dirty="0" err="1"/>
              <a:t>mithiang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an </a:t>
            </a:r>
            <a:r>
              <a:rPr lang="en-US" sz="3900" dirty="0" err="1"/>
              <a:t>thangthat</a:t>
            </a:r>
            <a:r>
              <a:rPr lang="en-US" sz="3900" dirty="0"/>
              <a:t> mi,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biakinn</a:t>
            </a:r>
            <a:r>
              <a:rPr lang="en-US" sz="3900" dirty="0"/>
              <a:t> </a:t>
            </a:r>
            <a:r>
              <a:rPr lang="en-US" sz="3900" dirty="0" err="1"/>
              <a:t>thiang</a:t>
            </a:r>
            <a:r>
              <a:rPr lang="en-US" sz="3900" dirty="0"/>
              <a:t> </a:t>
            </a:r>
            <a:r>
              <a:rPr lang="en-US" sz="3900" dirty="0" err="1"/>
              <a:t>chungah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kun, </a:t>
            </a:r>
            <a:r>
              <a:rPr lang="en-US" sz="3900" dirty="0" err="1"/>
              <a:t>Khuaruahhar</a:t>
            </a:r>
            <a:r>
              <a:rPr lang="en-US" sz="3900" dirty="0"/>
              <a:t>, </a:t>
            </a:r>
            <a:r>
              <a:rPr lang="en-US" sz="3900" dirty="0" err="1"/>
              <a:t>khuaruahhar</a:t>
            </a:r>
            <a:r>
              <a:rPr lang="en-US" sz="3900" dirty="0"/>
              <a:t> </a:t>
            </a:r>
            <a:r>
              <a:rPr lang="en-US" sz="3900" dirty="0" err="1"/>
              <a:t>Bawipa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2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</a:t>
            </a:r>
            <a:r>
              <a:rPr lang="en-US" sz="3900" dirty="0" err="1"/>
              <a:t>Aa</a:t>
            </a:r>
            <a:r>
              <a:rPr lang="en-US" sz="3900" dirty="0"/>
              <a:t> </a:t>
            </a:r>
            <a:r>
              <a:rPr lang="en-US" sz="3900" dirty="0" err="1"/>
              <a:t>dawhmi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 </a:t>
            </a:r>
            <a:r>
              <a:rPr lang="en-US" sz="3900" dirty="0" err="1"/>
              <a:t>nakin</a:t>
            </a:r>
            <a:r>
              <a:rPr lang="en-US" sz="3900" dirty="0"/>
              <a:t> </a:t>
            </a:r>
            <a:r>
              <a:rPr lang="en-US" sz="3900" dirty="0" err="1"/>
              <a:t>nang</a:t>
            </a:r>
            <a:r>
              <a:rPr lang="en-US" sz="3900" dirty="0"/>
              <a:t> cu </a:t>
            </a:r>
            <a:r>
              <a:rPr lang="en-US" sz="3900" dirty="0" err="1"/>
              <a:t>naa</a:t>
            </a:r>
            <a:r>
              <a:rPr lang="en-US" sz="3900" dirty="0"/>
              <a:t> </a:t>
            </a:r>
            <a:r>
              <a:rPr lang="en-US" sz="3900" dirty="0" err="1"/>
              <a:t>dawh</a:t>
            </a:r>
            <a:r>
              <a:rPr lang="en-US" sz="3900" dirty="0"/>
              <a:t> </a:t>
            </a:r>
            <a:r>
              <a:rPr lang="en-US" sz="3900" dirty="0" err="1"/>
              <a:t>deuh</a:t>
            </a:r>
            <a:r>
              <a:rPr lang="en-US" sz="3900" dirty="0"/>
              <a:t>, Nang </a:t>
            </a:r>
            <a:r>
              <a:rPr lang="en-US" sz="3900" dirty="0" err="1"/>
              <a:t>zeizong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</a:t>
            </a:r>
            <a:r>
              <a:rPr lang="en-US" sz="3900" dirty="0" err="1"/>
              <a:t>khotu</a:t>
            </a:r>
            <a:r>
              <a:rPr lang="en-US" sz="3900" dirty="0"/>
              <a:t> </a:t>
            </a:r>
            <a:r>
              <a:rPr lang="en-US" sz="3900" dirty="0" err="1"/>
              <a:t>Nunnak</a:t>
            </a:r>
            <a:r>
              <a:rPr lang="en-US" sz="3900" dirty="0"/>
              <a:t> </a:t>
            </a:r>
            <a:r>
              <a:rPr lang="en-US" sz="3900" dirty="0" err="1"/>
              <a:t>bia</a:t>
            </a:r>
            <a:r>
              <a:rPr lang="en-US" sz="3900" dirty="0"/>
              <a:t>; Na </a:t>
            </a:r>
            <a:r>
              <a:rPr lang="en-US" sz="3900" dirty="0" err="1"/>
              <a:t>lianhngan</a:t>
            </a:r>
            <a:r>
              <a:rPr lang="en-US" sz="3900" dirty="0"/>
              <a:t> </a:t>
            </a:r>
            <a:r>
              <a:rPr lang="en-US" sz="3900" dirty="0" err="1"/>
              <a:t>thawnnak</a:t>
            </a:r>
            <a:r>
              <a:rPr lang="en-US" sz="3900" dirty="0"/>
              <a:t> he, Na </a:t>
            </a:r>
            <a:r>
              <a:rPr lang="en-US" sz="3900" dirty="0" err="1"/>
              <a:t>duhnak</a:t>
            </a:r>
            <a:r>
              <a:rPr lang="en-US" sz="3900" dirty="0"/>
              <a:t> </a:t>
            </a:r>
            <a:r>
              <a:rPr lang="en-US" sz="3900" dirty="0" err="1"/>
              <a:t>tlinter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</a:t>
            </a:r>
            <a:r>
              <a:rPr lang="en-US" sz="3900" dirty="0" err="1"/>
              <a:t>Khua-ruahhar</a:t>
            </a:r>
            <a:r>
              <a:rPr lang="en-US" sz="3900" dirty="0"/>
              <a:t>, </a:t>
            </a:r>
            <a:r>
              <a:rPr lang="en-US" sz="3900" dirty="0" err="1"/>
              <a:t>khua-ruahhar</a:t>
            </a:r>
            <a:r>
              <a:rPr lang="en-US" sz="3900" dirty="0"/>
              <a:t> ka </a:t>
            </a:r>
            <a:r>
              <a:rPr lang="en-US" sz="3900" dirty="0" err="1"/>
              <a:t>Bawipa</a:t>
            </a:r>
            <a:endParaRPr lang="en-US" sz="3900" dirty="0"/>
          </a:p>
        </p:txBody>
      </p:sp>
    </p:spTree>
  </p:cSld>
  <p:clrMapOvr>
    <a:masterClrMapping/>
  </p:clrMapOvr>
</p:sld>
</file>

<file path=ppt/slides/slide32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Khua-ruahhar</a:t>
            </a:r>
            <a:r>
              <a:rPr lang="en-US" sz="3900" dirty="0"/>
              <a:t> </a:t>
            </a:r>
            <a:r>
              <a:rPr lang="en-US" sz="3900" dirty="0" err="1"/>
              <a:t>Bawipa</a:t>
            </a:r>
            <a:r>
              <a:rPr lang="en-US" sz="3900" dirty="0"/>
              <a:t>, </a:t>
            </a:r>
            <a:r>
              <a:rPr lang="en-US" sz="3900" dirty="0" err="1"/>
              <a:t>Khua-ruahhar</a:t>
            </a:r>
            <a:r>
              <a:rPr lang="en-US" sz="3900" dirty="0"/>
              <a:t> </a:t>
            </a:r>
            <a:r>
              <a:rPr lang="en-US" sz="3900" dirty="0" err="1"/>
              <a:t>Bawipa</a:t>
            </a:r>
            <a:r>
              <a:rPr lang="en-US" sz="3900" dirty="0"/>
              <a:t>, Van ah van </a:t>
            </a:r>
            <a:r>
              <a:rPr lang="en-US" sz="3900" dirty="0" err="1"/>
              <a:t>mithiang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an </a:t>
            </a:r>
            <a:r>
              <a:rPr lang="en-US" sz="3900" dirty="0" err="1"/>
              <a:t>thangthat</a:t>
            </a:r>
            <a:r>
              <a:rPr lang="en-US" sz="3900" dirty="0"/>
              <a:t> mi,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biakinn</a:t>
            </a:r>
            <a:r>
              <a:rPr lang="en-US" sz="3900" dirty="0"/>
              <a:t> </a:t>
            </a:r>
            <a:r>
              <a:rPr lang="en-US" sz="3900" dirty="0" err="1"/>
              <a:t>thiang</a:t>
            </a:r>
            <a:r>
              <a:rPr lang="en-US" sz="3900" dirty="0"/>
              <a:t> </a:t>
            </a:r>
            <a:r>
              <a:rPr lang="en-US" sz="3900" dirty="0" err="1"/>
              <a:t>chungah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kun, </a:t>
            </a:r>
            <a:r>
              <a:rPr lang="en-US" sz="3900" dirty="0" err="1"/>
              <a:t>Khuaruahhar</a:t>
            </a:r>
            <a:r>
              <a:rPr lang="en-US" sz="3900" dirty="0"/>
              <a:t>, </a:t>
            </a:r>
            <a:r>
              <a:rPr lang="en-US" sz="3900" dirty="0" err="1"/>
              <a:t>khuaruahhar</a:t>
            </a:r>
            <a:r>
              <a:rPr lang="en-US" sz="3900" dirty="0"/>
              <a:t> </a:t>
            </a:r>
            <a:r>
              <a:rPr lang="en-US" sz="3900" dirty="0" err="1"/>
              <a:t>Bawipa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2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33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405. RAWL TUAN CAAN A CU CANG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</a:t>
            </a:r>
            <a:r>
              <a:rPr lang="en-US" sz="3900" dirty="0" err="1"/>
              <a:t>Ab</a:t>
            </a:r>
            <a:endParaRPr lang="en-US" sz="3900" dirty="0"/>
          </a:p>
        </p:txBody>
      </p:sp>
    </p:spTree>
  </p:cSld>
  <p:clrMapOvr>
    <a:masterClrMapping/>
  </p:clrMapOvr>
</p:sld>
</file>

<file path=ppt/slides/slide33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Rawltuan</a:t>
            </a:r>
            <a:r>
              <a:rPr lang="en-US" sz="3900" dirty="0"/>
              <a:t> </a:t>
            </a:r>
            <a:r>
              <a:rPr lang="en-US" sz="3900" dirty="0" err="1"/>
              <a:t>caan</a:t>
            </a:r>
            <a:r>
              <a:rPr lang="en-US" sz="3900" dirty="0"/>
              <a:t> a </a:t>
            </a:r>
            <a:r>
              <a:rPr lang="en-US" sz="3900" dirty="0" err="1"/>
              <a:t>za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</a:t>
            </a:r>
            <a:r>
              <a:rPr lang="en-US" sz="3900" dirty="0" err="1"/>
              <a:t>Zun</a:t>
            </a:r>
            <a:r>
              <a:rPr lang="en-US" sz="3900" dirty="0"/>
              <a:t> an cu </a:t>
            </a:r>
            <a:r>
              <a:rPr lang="en-US" sz="3900" dirty="0" err="1"/>
              <a:t>dih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</a:t>
            </a:r>
            <a:r>
              <a:rPr lang="en-US" sz="3900" dirty="0" err="1"/>
              <a:t>Caan</a:t>
            </a:r>
            <a:r>
              <a:rPr lang="en-US" sz="3900" dirty="0"/>
              <a:t> a </a:t>
            </a:r>
            <a:r>
              <a:rPr lang="en-US" sz="3900" dirty="0" err="1"/>
              <a:t>luan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</a:t>
            </a:r>
            <a:r>
              <a:rPr lang="en-US" sz="3900" dirty="0" err="1"/>
              <a:t>ti</a:t>
            </a:r>
            <a:r>
              <a:rPr lang="en-US" sz="3900" dirty="0"/>
              <a:t>-in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Bawipa</a:t>
            </a:r>
            <a:r>
              <a:rPr lang="en-US" sz="3900" dirty="0"/>
              <a:t> a au, A </a:t>
            </a:r>
            <a:r>
              <a:rPr lang="en-US" sz="3900" dirty="0" err="1"/>
              <a:t>bia</a:t>
            </a:r>
            <a:r>
              <a:rPr lang="en-US" sz="3900" dirty="0"/>
              <a:t> bang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hnawh</a:t>
            </a:r>
            <a:r>
              <a:rPr lang="en-US" sz="3900" dirty="0"/>
              <a:t> u </a:t>
            </a:r>
            <a:r>
              <a:rPr lang="en-US" sz="3900" dirty="0" err="1"/>
              <a:t>Rawltuan</a:t>
            </a:r>
            <a:r>
              <a:rPr lang="en-US" sz="3900" dirty="0"/>
              <a:t> </a:t>
            </a:r>
            <a:r>
              <a:rPr lang="en-US" sz="3900" dirty="0" err="1"/>
              <a:t>bawm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u, </a:t>
            </a:r>
            <a:r>
              <a:rPr lang="en-US" sz="3900" dirty="0" err="1"/>
              <a:t>Lungtho</a:t>
            </a:r>
            <a:r>
              <a:rPr lang="en-US" sz="3900" dirty="0"/>
              <a:t> </a:t>
            </a:r>
            <a:r>
              <a:rPr lang="en-US" sz="3900" dirty="0" err="1"/>
              <a:t>tein</a:t>
            </a:r>
            <a:r>
              <a:rPr lang="en-US" sz="3900" dirty="0"/>
              <a:t> an </a:t>
            </a:r>
            <a:r>
              <a:rPr lang="en-US" sz="3900" dirty="0" err="1"/>
              <a:t>rian</a:t>
            </a:r>
            <a:r>
              <a:rPr lang="en-US" sz="3900" dirty="0"/>
              <a:t> cu </a:t>
            </a:r>
            <a:r>
              <a:rPr lang="en-US" sz="3900" dirty="0" err="1"/>
              <a:t>va</a:t>
            </a:r>
            <a:r>
              <a:rPr lang="en-US" sz="3900" dirty="0"/>
              <a:t> </a:t>
            </a:r>
            <a:r>
              <a:rPr lang="en-US" sz="3900" dirty="0" err="1"/>
              <a:t>bawm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u.</a:t>
            </a:r>
          </a:p>
        </p:txBody>
      </p:sp>
    </p:spTree>
  </p:cSld>
  <p:clrMapOvr>
    <a:masterClrMapping/>
  </p:clrMapOvr>
</p:sld>
</file>

<file path=ppt/slides/slide33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Rawl</a:t>
            </a:r>
            <a:r>
              <a:rPr lang="en-US" sz="3900" dirty="0"/>
              <a:t> </a:t>
            </a:r>
            <a:r>
              <a:rPr lang="en-US" sz="3900" dirty="0" err="1"/>
              <a:t>tuan</a:t>
            </a:r>
            <a:r>
              <a:rPr lang="en-US" sz="3900" dirty="0"/>
              <a:t> </a:t>
            </a:r>
            <a:r>
              <a:rPr lang="en-US" sz="3900" dirty="0" err="1"/>
              <a:t>caan</a:t>
            </a:r>
            <a:r>
              <a:rPr lang="en-US" sz="3900" dirty="0"/>
              <a:t> a cu </a:t>
            </a:r>
            <a:r>
              <a:rPr lang="en-US" sz="3900" dirty="0" err="1"/>
              <a:t>cang</a:t>
            </a:r>
            <a:r>
              <a:rPr lang="en-US" sz="3900" dirty="0"/>
              <a:t>, Tuan </a:t>
            </a:r>
            <a:r>
              <a:rPr lang="en-US" sz="3900" dirty="0" err="1"/>
              <a:t>caan</a:t>
            </a:r>
            <a:r>
              <a:rPr lang="en-US" sz="3900" dirty="0"/>
              <a:t> um </a:t>
            </a:r>
            <a:r>
              <a:rPr lang="en-US" sz="3900" dirty="0" err="1"/>
              <a:t>lioah</a:t>
            </a:r>
            <a:r>
              <a:rPr lang="en-US" sz="3900" dirty="0"/>
              <a:t> </a:t>
            </a:r>
            <a:r>
              <a:rPr lang="en-US" sz="3900" dirty="0" err="1"/>
              <a:t>Caan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liam</a:t>
            </a:r>
            <a:r>
              <a:rPr lang="en-US" sz="3900" dirty="0"/>
              <a:t> </a:t>
            </a:r>
            <a:r>
              <a:rPr lang="en-US" sz="3900" dirty="0" err="1"/>
              <a:t>zau</a:t>
            </a:r>
            <a:r>
              <a:rPr lang="en-US" sz="3900" dirty="0"/>
              <a:t> </a:t>
            </a:r>
            <a:r>
              <a:rPr lang="en-US" sz="3900" dirty="0" err="1"/>
              <a:t>aa</a:t>
            </a:r>
            <a:r>
              <a:rPr lang="en-US" sz="3900" dirty="0"/>
              <a:t> </a:t>
            </a:r>
            <a:r>
              <a:rPr lang="en-US" sz="3900" dirty="0" err="1"/>
              <a:t>tim</a:t>
            </a:r>
            <a:r>
              <a:rPr lang="en-US" sz="3900" dirty="0"/>
              <a:t> </a:t>
            </a:r>
            <a:r>
              <a:rPr lang="en-US" sz="3900" dirty="0" err="1"/>
              <a:t>Nihin</a:t>
            </a:r>
            <a:r>
              <a:rPr lang="en-US" sz="3900" dirty="0"/>
              <a:t> in </a:t>
            </a:r>
            <a:r>
              <a:rPr lang="en-US" sz="3900" dirty="0" err="1"/>
              <a:t>tuan</a:t>
            </a:r>
            <a:r>
              <a:rPr lang="en-US" sz="3900" dirty="0"/>
              <a:t> u.</a:t>
            </a:r>
          </a:p>
        </p:txBody>
      </p:sp>
    </p:spTree>
  </p:cSld>
  <p:clrMapOvr>
    <a:masterClrMapping/>
  </p:clrMapOvr>
</p:sld>
</file>

<file path=ppt/slides/slide33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Rawltuan</a:t>
            </a:r>
            <a:r>
              <a:rPr lang="en-US" sz="3900" dirty="0"/>
              <a:t> </a:t>
            </a:r>
            <a:r>
              <a:rPr lang="en-US" sz="3900" dirty="0" err="1"/>
              <a:t>caan</a:t>
            </a:r>
            <a:r>
              <a:rPr lang="en-US" sz="3900" dirty="0"/>
              <a:t> a cu </a:t>
            </a:r>
            <a:r>
              <a:rPr lang="en-US" sz="3900" dirty="0" err="1"/>
              <a:t>cang</a:t>
            </a:r>
            <a:r>
              <a:rPr lang="en-US" sz="3900" dirty="0"/>
              <a:t>, </a:t>
            </a:r>
            <a:r>
              <a:rPr lang="en-US" sz="3900" dirty="0" err="1"/>
              <a:t>Zeica'h</a:t>
            </a:r>
            <a:r>
              <a:rPr lang="en-US" sz="3900" dirty="0"/>
              <a:t> hen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ngan</a:t>
            </a:r>
            <a:r>
              <a:rPr lang="en-US" sz="3900" dirty="0"/>
              <a:t>, </a:t>
            </a:r>
            <a:r>
              <a:rPr lang="en-US" sz="3900" dirty="0" err="1"/>
              <a:t>Rawltuan</a:t>
            </a:r>
            <a:r>
              <a:rPr lang="en-US" sz="3900" dirty="0"/>
              <a:t> </a:t>
            </a:r>
            <a:r>
              <a:rPr lang="en-US" sz="3900" dirty="0" err="1"/>
              <a:t>tu</a:t>
            </a:r>
            <a:r>
              <a:rPr lang="en-US" sz="3900" dirty="0"/>
              <a:t> </a:t>
            </a:r>
            <a:r>
              <a:rPr lang="en-US" sz="3900" dirty="0" err="1"/>
              <a:t>hla</a:t>
            </a:r>
            <a:r>
              <a:rPr lang="en-US" sz="3900" dirty="0"/>
              <a:t> aw cu </a:t>
            </a:r>
            <a:r>
              <a:rPr lang="en-US" sz="3900" dirty="0" err="1"/>
              <a:t>thlizil</a:t>
            </a:r>
            <a:r>
              <a:rPr lang="en-US" sz="3900" dirty="0"/>
              <a:t> ah a </a:t>
            </a:r>
            <a:r>
              <a:rPr lang="en-US" sz="3900" dirty="0" err="1"/>
              <a:t>hrawl</a:t>
            </a:r>
            <a:r>
              <a:rPr lang="en-US" sz="3900" dirty="0"/>
              <a:t>, </a:t>
            </a:r>
            <a:r>
              <a:rPr lang="en-US" sz="3900" dirty="0" err="1"/>
              <a:t>Tuantu</a:t>
            </a:r>
            <a:r>
              <a:rPr lang="en-US" sz="3900" dirty="0"/>
              <a:t> </a:t>
            </a:r>
            <a:r>
              <a:rPr lang="en-US" sz="3900" dirty="0" err="1"/>
              <a:t>nan</a:t>
            </a:r>
            <a:r>
              <a:rPr lang="en-US" sz="3900" dirty="0"/>
              <a:t> thin </a:t>
            </a:r>
            <a:r>
              <a:rPr lang="en-US" sz="3900" dirty="0" err="1"/>
              <a:t>fual</a:t>
            </a:r>
            <a:r>
              <a:rPr lang="en-US" sz="3900" dirty="0"/>
              <a:t> u </a:t>
            </a:r>
            <a:r>
              <a:rPr lang="en-US" sz="3900" dirty="0" err="1"/>
              <a:t>Thlai</a:t>
            </a:r>
            <a:r>
              <a:rPr lang="en-US" sz="3900" dirty="0"/>
              <a:t> </a:t>
            </a:r>
            <a:r>
              <a:rPr lang="en-US" sz="3900" dirty="0" err="1"/>
              <a:t>zun</a:t>
            </a:r>
            <a:r>
              <a:rPr lang="en-US" sz="3900" dirty="0"/>
              <a:t> </a:t>
            </a:r>
            <a:r>
              <a:rPr lang="en-US" sz="3900" dirty="0" err="1"/>
              <a:t>ciahmah</a:t>
            </a:r>
            <a:r>
              <a:rPr lang="en-US" sz="3900" dirty="0"/>
              <a:t> u, </a:t>
            </a:r>
            <a:r>
              <a:rPr lang="en-US" sz="3900" dirty="0" err="1"/>
              <a:t>Zanlei</a:t>
            </a:r>
            <a:r>
              <a:rPr lang="en-US" sz="3900" dirty="0"/>
              <a:t> </a:t>
            </a:r>
            <a:r>
              <a:rPr lang="en-US" sz="3900" dirty="0" err="1"/>
              <a:t>ninem</a:t>
            </a:r>
            <a:r>
              <a:rPr lang="en-US" sz="3900" dirty="0"/>
              <a:t> </a:t>
            </a:r>
            <a:r>
              <a:rPr lang="en-US" sz="3900" dirty="0" err="1"/>
              <a:t>muihnak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 </a:t>
            </a:r>
            <a:r>
              <a:rPr lang="en-US" sz="3900" dirty="0" err="1"/>
              <a:t>khuh</a:t>
            </a:r>
            <a:r>
              <a:rPr lang="en-US" sz="3900" dirty="0"/>
              <a:t> </a:t>
            </a:r>
            <a:r>
              <a:rPr lang="en-US" sz="3900" dirty="0" err="1"/>
              <a:t>hlan</a:t>
            </a:r>
            <a:r>
              <a:rPr lang="en-US" sz="3900" dirty="0"/>
              <a:t> ah.</a:t>
            </a:r>
          </a:p>
        </p:txBody>
      </p:sp>
    </p:spTree>
  </p:cSld>
  <p:clrMapOvr>
    <a:masterClrMapping/>
  </p:clrMapOvr>
</p:sld>
</file>

<file path=ppt/slides/slide33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Rawl</a:t>
            </a:r>
            <a:r>
              <a:rPr lang="en-US" sz="3900" dirty="0"/>
              <a:t> </a:t>
            </a:r>
            <a:r>
              <a:rPr lang="en-US" sz="3900" dirty="0" err="1"/>
              <a:t>tuan</a:t>
            </a:r>
            <a:r>
              <a:rPr lang="en-US" sz="3900" dirty="0"/>
              <a:t> </a:t>
            </a:r>
            <a:r>
              <a:rPr lang="en-US" sz="3900" dirty="0" err="1"/>
              <a:t>caan</a:t>
            </a:r>
            <a:r>
              <a:rPr lang="en-US" sz="3900" dirty="0"/>
              <a:t> a cu </a:t>
            </a:r>
            <a:r>
              <a:rPr lang="en-US" sz="3900" dirty="0" err="1"/>
              <a:t>cang</a:t>
            </a:r>
            <a:r>
              <a:rPr lang="en-US" sz="3900" dirty="0"/>
              <a:t>, Tuan </a:t>
            </a:r>
            <a:r>
              <a:rPr lang="en-US" sz="3900" dirty="0" err="1"/>
              <a:t>caan</a:t>
            </a:r>
            <a:r>
              <a:rPr lang="en-US" sz="3900" dirty="0"/>
              <a:t> um </a:t>
            </a:r>
            <a:r>
              <a:rPr lang="en-US" sz="3900" dirty="0" err="1"/>
              <a:t>lioah</a:t>
            </a:r>
            <a:r>
              <a:rPr lang="en-US" sz="3900" dirty="0"/>
              <a:t> </a:t>
            </a:r>
            <a:r>
              <a:rPr lang="en-US" sz="3900" dirty="0" err="1"/>
              <a:t>Caan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liam</a:t>
            </a:r>
            <a:r>
              <a:rPr lang="en-US" sz="3900" dirty="0"/>
              <a:t> </a:t>
            </a:r>
            <a:r>
              <a:rPr lang="en-US" sz="3900" dirty="0" err="1"/>
              <a:t>zau</a:t>
            </a:r>
            <a:r>
              <a:rPr lang="en-US" sz="3900" dirty="0"/>
              <a:t> </a:t>
            </a:r>
            <a:r>
              <a:rPr lang="en-US" sz="3900" dirty="0" err="1"/>
              <a:t>aa</a:t>
            </a:r>
            <a:r>
              <a:rPr lang="en-US" sz="3900" dirty="0"/>
              <a:t> </a:t>
            </a:r>
            <a:r>
              <a:rPr lang="en-US" sz="3900" dirty="0" err="1"/>
              <a:t>tim</a:t>
            </a:r>
            <a:r>
              <a:rPr lang="en-US" sz="3900" dirty="0"/>
              <a:t> </a:t>
            </a:r>
            <a:r>
              <a:rPr lang="en-US" sz="3900" dirty="0" err="1"/>
              <a:t>Nihin</a:t>
            </a:r>
            <a:r>
              <a:rPr lang="en-US" sz="3900" dirty="0"/>
              <a:t> in </a:t>
            </a:r>
            <a:r>
              <a:rPr lang="en-US" sz="3900" dirty="0" err="1"/>
              <a:t>tuan</a:t>
            </a:r>
            <a:r>
              <a:rPr lang="en-US" sz="3900" dirty="0"/>
              <a:t> u.</a:t>
            </a:r>
          </a:p>
        </p:txBody>
      </p:sp>
    </p:spTree>
  </p:cSld>
  <p:clrMapOvr>
    <a:masterClrMapping/>
  </p:clrMapOvr>
</p:sld>
</file>

<file path=ppt/slides/slide33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Rawltuan</a:t>
            </a:r>
            <a:r>
              <a:rPr lang="en-US" sz="3900" dirty="0"/>
              <a:t> </a:t>
            </a:r>
            <a:r>
              <a:rPr lang="en-US" sz="3900" dirty="0" err="1"/>
              <a:t>caan</a:t>
            </a:r>
            <a:r>
              <a:rPr lang="en-US" sz="3900" dirty="0"/>
              <a:t> a cu </a:t>
            </a:r>
            <a:r>
              <a:rPr lang="en-US" sz="3900" dirty="0" err="1"/>
              <a:t>cang</a:t>
            </a:r>
            <a:r>
              <a:rPr lang="en-US" sz="3900" dirty="0"/>
              <a:t>, </a:t>
            </a:r>
            <a:r>
              <a:rPr lang="en-US" sz="3900" dirty="0" err="1"/>
              <a:t>Hodah</a:t>
            </a:r>
            <a:r>
              <a:rPr lang="en-US" sz="3900" dirty="0"/>
              <a:t> </a:t>
            </a:r>
            <a:r>
              <a:rPr lang="en-US" sz="3900" dirty="0" err="1"/>
              <a:t>aa</a:t>
            </a:r>
            <a:r>
              <a:rPr lang="en-US" sz="3900" dirty="0"/>
              <a:t> </a:t>
            </a:r>
            <a:r>
              <a:rPr lang="en-US" sz="3900" dirty="0" err="1"/>
              <a:t>thawh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? </a:t>
            </a:r>
            <a:r>
              <a:rPr lang="en-US" sz="3900" dirty="0" err="1"/>
              <a:t>Bawmtuah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u, </a:t>
            </a:r>
            <a:r>
              <a:rPr lang="en-US" sz="3900" dirty="0" err="1"/>
              <a:t>Faphal</a:t>
            </a:r>
            <a:r>
              <a:rPr lang="en-US" sz="3900" dirty="0"/>
              <a:t> tom </a:t>
            </a:r>
            <a:r>
              <a:rPr lang="en-US" sz="3900" dirty="0" err="1"/>
              <a:t>putpi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u, </a:t>
            </a:r>
            <a:r>
              <a:rPr lang="en-US" sz="3900" dirty="0" err="1"/>
              <a:t>Rawltuan</a:t>
            </a:r>
            <a:r>
              <a:rPr lang="en-US" sz="3900" dirty="0"/>
              <a:t> </a:t>
            </a:r>
            <a:r>
              <a:rPr lang="en-US" sz="3900" dirty="0" err="1"/>
              <a:t>caan</a:t>
            </a:r>
            <a:r>
              <a:rPr lang="en-US" sz="3900" dirty="0"/>
              <a:t> cu </a:t>
            </a:r>
            <a:r>
              <a:rPr lang="en-US" sz="3900" dirty="0" err="1"/>
              <a:t>nifa</a:t>
            </a:r>
            <a:r>
              <a:rPr lang="en-US" sz="3900" dirty="0"/>
              <a:t> An </a:t>
            </a:r>
            <a:r>
              <a:rPr lang="en-US" sz="3900" dirty="0" err="1"/>
              <a:t>liam</a:t>
            </a:r>
            <a:r>
              <a:rPr lang="en-US" sz="3900" dirty="0"/>
              <a:t> </a:t>
            </a:r>
            <a:r>
              <a:rPr lang="en-US" sz="3900" dirty="0" err="1"/>
              <a:t>ziahmah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A </a:t>
            </a:r>
            <a:r>
              <a:rPr lang="en-US" sz="3900" dirty="0" err="1"/>
              <a:t>donghnak</a:t>
            </a:r>
            <a:r>
              <a:rPr lang="en-US" sz="3900" dirty="0"/>
              <a:t> ah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an </a:t>
            </a:r>
            <a:r>
              <a:rPr lang="en-US" sz="3900" dirty="0" err="1"/>
              <a:t>lawmh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3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Rawl</a:t>
            </a:r>
            <a:r>
              <a:rPr lang="en-US" sz="3900" dirty="0"/>
              <a:t> </a:t>
            </a:r>
            <a:r>
              <a:rPr lang="en-US" sz="3900" dirty="0" err="1"/>
              <a:t>tuan</a:t>
            </a:r>
            <a:r>
              <a:rPr lang="en-US" sz="3900" dirty="0"/>
              <a:t> </a:t>
            </a:r>
            <a:r>
              <a:rPr lang="en-US" sz="3900" dirty="0" err="1"/>
              <a:t>caan</a:t>
            </a:r>
            <a:r>
              <a:rPr lang="en-US" sz="3900" dirty="0"/>
              <a:t> a cu </a:t>
            </a:r>
            <a:r>
              <a:rPr lang="en-US" sz="3900" dirty="0" err="1"/>
              <a:t>cang</a:t>
            </a:r>
            <a:r>
              <a:rPr lang="en-US" sz="3900" dirty="0"/>
              <a:t>, Tuan </a:t>
            </a:r>
            <a:r>
              <a:rPr lang="en-US" sz="3900" dirty="0" err="1"/>
              <a:t>caan</a:t>
            </a:r>
            <a:r>
              <a:rPr lang="en-US" sz="3900" dirty="0"/>
              <a:t> um </a:t>
            </a:r>
            <a:r>
              <a:rPr lang="en-US" sz="3900" dirty="0" err="1"/>
              <a:t>lioah</a:t>
            </a:r>
            <a:r>
              <a:rPr lang="en-US" sz="3900" dirty="0"/>
              <a:t> </a:t>
            </a:r>
            <a:r>
              <a:rPr lang="en-US" sz="3900" dirty="0" err="1"/>
              <a:t>Caan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liam</a:t>
            </a:r>
            <a:r>
              <a:rPr lang="en-US" sz="3900" dirty="0"/>
              <a:t> </a:t>
            </a:r>
            <a:r>
              <a:rPr lang="en-US" sz="3900" dirty="0" err="1"/>
              <a:t>zau</a:t>
            </a:r>
            <a:r>
              <a:rPr lang="en-US" sz="3900" dirty="0"/>
              <a:t> </a:t>
            </a:r>
            <a:r>
              <a:rPr lang="en-US" sz="3900" dirty="0" err="1"/>
              <a:t>aa</a:t>
            </a:r>
            <a:r>
              <a:rPr lang="en-US" sz="3900" dirty="0"/>
              <a:t> </a:t>
            </a:r>
            <a:r>
              <a:rPr lang="en-US" sz="3900" dirty="0" err="1"/>
              <a:t>tim</a:t>
            </a:r>
            <a:r>
              <a:rPr lang="en-US" sz="3900" dirty="0"/>
              <a:t> </a:t>
            </a:r>
            <a:r>
              <a:rPr lang="en-US" sz="3900" dirty="0" err="1"/>
              <a:t>Nihin</a:t>
            </a:r>
            <a:r>
              <a:rPr lang="en-US" sz="3900" dirty="0"/>
              <a:t> in </a:t>
            </a:r>
            <a:r>
              <a:rPr lang="en-US" sz="3900" dirty="0" err="1"/>
              <a:t>tuan</a:t>
            </a:r>
            <a:r>
              <a:rPr lang="en-US" sz="3900" dirty="0"/>
              <a:t> u.</a:t>
            </a:r>
          </a:p>
        </p:txBody>
      </p:sp>
    </p:spTree>
  </p:cSld>
  <p:clrMapOvr>
    <a:masterClrMapping/>
  </p:clrMapOvr>
</p:sld>
</file>

<file path=ppt/slides/slide33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33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406. JESUH NIH AN KHAMH CANG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G</a:t>
            </a:r>
          </a:p>
        </p:txBody>
      </p:sp>
    </p:spTree>
  </p:cSld>
  <p:clrMapOvr>
    <a:masterClrMapping/>
  </p:clrMapOvr>
</p:sld>
</file>

<file path=ppt/slides/slide33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Lung-</a:t>
            </a:r>
            <a:r>
              <a:rPr lang="en-US" sz="3900" dirty="0" err="1"/>
              <a:t>lawmhnak</a:t>
            </a:r>
            <a:r>
              <a:rPr lang="en-US" sz="3900" dirty="0"/>
              <a:t> </a:t>
            </a:r>
            <a:r>
              <a:rPr lang="en-US" sz="3900" dirty="0" err="1"/>
              <a:t>thawngtha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theih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an </a:t>
            </a:r>
            <a:r>
              <a:rPr lang="en-US" sz="3900" dirty="0" err="1"/>
              <a:t>khamh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</a:t>
            </a:r>
            <a:r>
              <a:rPr lang="en-US" sz="3900" dirty="0" err="1"/>
              <a:t>Khi</a:t>
            </a:r>
            <a:r>
              <a:rPr lang="en-US" sz="3900" dirty="0"/>
              <a:t> </a:t>
            </a:r>
            <a:r>
              <a:rPr lang="en-US" sz="3900" dirty="0" err="1"/>
              <a:t>thawngtha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thanh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u,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an </a:t>
            </a:r>
            <a:r>
              <a:rPr lang="en-US" sz="3900" dirty="0" err="1"/>
              <a:t>khamh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Ram </a:t>
            </a:r>
            <a:r>
              <a:rPr lang="en-US" sz="3900" dirty="0" err="1"/>
              <a:t>vialte</a:t>
            </a:r>
            <a:r>
              <a:rPr lang="en-US" sz="3900" dirty="0"/>
              <a:t> ah </a:t>
            </a:r>
            <a:r>
              <a:rPr lang="en-US" sz="3900" dirty="0" err="1"/>
              <a:t>va</a:t>
            </a:r>
            <a:r>
              <a:rPr lang="en-US" sz="3900" dirty="0"/>
              <a:t> </a:t>
            </a:r>
            <a:r>
              <a:rPr lang="en-US" sz="3900" dirty="0" err="1"/>
              <a:t>kal</a:t>
            </a:r>
            <a:r>
              <a:rPr lang="en-US" sz="3900" dirty="0"/>
              <a:t> law, </a:t>
            </a:r>
            <a:r>
              <a:rPr lang="en-US" sz="3900" dirty="0" err="1"/>
              <a:t>Khua</a:t>
            </a:r>
            <a:r>
              <a:rPr lang="en-US" sz="3900" dirty="0"/>
              <a:t> </a:t>
            </a:r>
            <a:r>
              <a:rPr lang="en-US" sz="3900" dirty="0" err="1"/>
              <a:t>zakip</a:t>
            </a:r>
            <a:r>
              <a:rPr lang="en-US" sz="3900" dirty="0"/>
              <a:t> </a:t>
            </a:r>
            <a:r>
              <a:rPr lang="en-US" sz="3900" dirty="0" err="1"/>
              <a:t>rili</a:t>
            </a:r>
            <a:r>
              <a:rPr lang="en-US" sz="3900" dirty="0"/>
              <a:t> </a:t>
            </a:r>
            <a:r>
              <a:rPr lang="en-US" sz="3900" dirty="0" err="1"/>
              <a:t>ral</a:t>
            </a:r>
            <a:r>
              <a:rPr lang="en-US" sz="3900" dirty="0"/>
              <a:t> </a:t>
            </a:r>
            <a:r>
              <a:rPr lang="en-US" sz="3900" dirty="0" err="1"/>
              <a:t>tiang</a:t>
            </a:r>
            <a:r>
              <a:rPr lang="en-US" sz="3900" dirty="0"/>
              <a:t>,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thawngtha</a:t>
            </a:r>
            <a:r>
              <a:rPr lang="en-US" sz="3900" dirty="0"/>
              <a:t> </a:t>
            </a:r>
            <a:r>
              <a:rPr lang="en-US" sz="3900" dirty="0" err="1"/>
              <a:t>va</a:t>
            </a:r>
            <a:r>
              <a:rPr lang="en-US" sz="3900" dirty="0"/>
              <a:t> </a:t>
            </a:r>
            <a:r>
              <a:rPr lang="en-US" sz="3900" dirty="0" err="1"/>
              <a:t>chim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an </a:t>
            </a:r>
            <a:r>
              <a:rPr lang="en-US" sz="3900" dirty="0" err="1"/>
              <a:t>khamh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3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Tiva</a:t>
            </a:r>
            <a:r>
              <a:rPr lang="en-US" sz="3900" dirty="0"/>
              <a:t> tan in </a:t>
            </a:r>
            <a:r>
              <a:rPr lang="en-US" sz="3900" dirty="0" err="1"/>
              <a:t>va</a:t>
            </a:r>
            <a:r>
              <a:rPr lang="en-US" sz="3900" dirty="0"/>
              <a:t> au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an </a:t>
            </a:r>
            <a:r>
              <a:rPr lang="en-US" sz="3900" dirty="0" err="1"/>
              <a:t>khamh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A </a:t>
            </a:r>
            <a:r>
              <a:rPr lang="en-US" sz="3900" dirty="0" err="1"/>
              <a:t>hla</a:t>
            </a:r>
            <a:r>
              <a:rPr lang="en-US" sz="3900" dirty="0"/>
              <a:t> </a:t>
            </a:r>
            <a:r>
              <a:rPr lang="en-US" sz="3900" dirty="0" err="1"/>
              <a:t>naimi</a:t>
            </a:r>
            <a:r>
              <a:rPr lang="en-US" sz="3900" dirty="0"/>
              <a:t> sin </a:t>
            </a:r>
            <a:r>
              <a:rPr lang="en-US" sz="3900" dirty="0" err="1"/>
              <a:t>chim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an </a:t>
            </a:r>
            <a:r>
              <a:rPr lang="en-US" sz="3900" dirty="0" err="1"/>
              <a:t>khamh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</a:t>
            </a:r>
            <a:r>
              <a:rPr lang="en-US" sz="3900" dirty="0" err="1"/>
              <a:t>Tikulh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 </a:t>
            </a:r>
            <a:r>
              <a:rPr lang="en-US" sz="3900" dirty="0" err="1"/>
              <a:t>hlasa</a:t>
            </a:r>
            <a:r>
              <a:rPr lang="en-US" sz="3900" dirty="0"/>
              <a:t> u, </a:t>
            </a:r>
            <a:r>
              <a:rPr lang="en-US" sz="3900" dirty="0" err="1"/>
              <a:t>Khat</a:t>
            </a:r>
            <a:r>
              <a:rPr lang="en-US" sz="3900" dirty="0"/>
              <a:t> lei </a:t>
            </a:r>
            <a:r>
              <a:rPr lang="en-US" sz="3900" dirty="0" err="1"/>
              <a:t>tiang</a:t>
            </a:r>
            <a:r>
              <a:rPr lang="en-US" sz="3900" dirty="0"/>
              <a:t> </a:t>
            </a:r>
            <a:r>
              <a:rPr lang="en-US" sz="3900" dirty="0" err="1"/>
              <a:t>thanter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u, </a:t>
            </a:r>
            <a:r>
              <a:rPr lang="en-US" sz="3900" dirty="0" err="1"/>
              <a:t>Vawlei</a:t>
            </a:r>
            <a:r>
              <a:rPr lang="en-US" sz="3900" dirty="0"/>
              <a:t> ah </a:t>
            </a:r>
            <a:r>
              <a:rPr lang="en-US" sz="3900" dirty="0" err="1"/>
              <a:t>lunglawmhnak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an </a:t>
            </a:r>
            <a:r>
              <a:rPr lang="en-US" sz="3900" dirty="0" err="1"/>
              <a:t>khamh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3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Raldohnak</a:t>
            </a:r>
            <a:r>
              <a:rPr lang="en-US" sz="3900" dirty="0"/>
              <a:t> </a:t>
            </a:r>
            <a:r>
              <a:rPr lang="en-US" sz="3900" dirty="0" err="1"/>
              <a:t>chungah</a:t>
            </a:r>
            <a:r>
              <a:rPr lang="en-US" sz="3900" dirty="0"/>
              <a:t> au u,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an </a:t>
            </a:r>
            <a:r>
              <a:rPr lang="en-US" sz="3900" dirty="0" err="1"/>
              <a:t>khamh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</a:t>
            </a:r>
            <a:r>
              <a:rPr lang="en-US" sz="3900" dirty="0" err="1"/>
              <a:t>Vai-lamtah</a:t>
            </a:r>
            <a:r>
              <a:rPr lang="en-US" sz="3900" dirty="0"/>
              <a:t> </a:t>
            </a:r>
            <a:r>
              <a:rPr lang="en-US" sz="3900" dirty="0" err="1"/>
              <a:t>thihnak</a:t>
            </a:r>
            <a:r>
              <a:rPr lang="en-US" sz="3900" dirty="0"/>
              <a:t> </a:t>
            </a:r>
            <a:r>
              <a:rPr lang="en-US" sz="3900" dirty="0" err="1"/>
              <a:t>caah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an </a:t>
            </a:r>
            <a:r>
              <a:rPr lang="en-US" sz="3900" dirty="0" err="1"/>
              <a:t>khamh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</a:t>
            </a:r>
            <a:r>
              <a:rPr lang="en-US" sz="3900" dirty="0" err="1"/>
              <a:t>Zaangfahnak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duh </a:t>
            </a:r>
            <a:r>
              <a:rPr lang="en-US" sz="3900" dirty="0" err="1"/>
              <a:t>tikah</a:t>
            </a:r>
            <a:r>
              <a:rPr lang="en-US" sz="3900" dirty="0"/>
              <a:t>, Nan </a:t>
            </a:r>
            <a:r>
              <a:rPr lang="en-US" sz="3900" dirty="0" err="1"/>
              <a:t>ruah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</a:t>
            </a:r>
            <a:r>
              <a:rPr lang="en-US" sz="3900" dirty="0" err="1"/>
              <a:t>khi</a:t>
            </a:r>
            <a:r>
              <a:rPr lang="en-US" sz="3900" dirty="0"/>
              <a:t> </a:t>
            </a:r>
            <a:r>
              <a:rPr lang="en-US" sz="3900" dirty="0" err="1"/>
              <a:t>thawngthabia</a:t>
            </a:r>
            <a:r>
              <a:rPr lang="en-US" sz="3900" dirty="0"/>
              <a:t>, </a:t>
            </a:r>
            <a:r>
              <a:rPr lang="en-US" sz="3900" dirty="0" err="1"/>
              <a:t>Thihnak</a:t>
            </a:r>
            <a:r>
              <a:rPr lang="en-US" sz="3900" dirty="0"/>
              <a:t> </a:t>
            </a:r>
            <a:r>
              <a:rPr lang="en-US" sz="3900" dirty="0" err="1"/>
              <a:t>teinak</a:t>
            </a:r>
            <a:r>
              <a:rPr lang="en-US" sz="3900" dirty="0"/>
              <a:t> </a:t>
            </a:r>
            <a:r>
              <a:rPr lang="en-US" sz="3900" dirty="0" err="1"/>
              <a:t>hla</a:t>
            </a:r>
            <a:r>
              <a:rPr lang="en-US" sz="3900" dirty="0"/>
              <a:t> </a:t>
            </a:r>
            <a:r>
              <a:rPr lang="en-US" sz="3900" dirty="0" err="1"/>
              <a:t>sa</a:t>
            </a:r>
            <a:r>
              <a:rPr lang="en-US" sz="3900" dirty="0"/>
              <a:t> u,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an </a:t>
            </a:r>
            <a:r>
              <a:rPr lang="en-US" sz="3900" dirty="0" err="1"/>
              <a:t>khamh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3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</a:t>
            </a:r>
            <a:r>
              <a:rPr lang="en-US" sz="3900" dirty="0" err="1"/>
              <a:t>Vawlei</a:t>
            </a:r>
            <a:r>
              <a:rPr lang="en-US" sz="3900" dirty="0"/>
              <a:t> ah au </a:t>
            </a:r>
            <a:r>
              <a:rPr lang="en-US" sz="3900" dirty="0" err="1"/>
              <a:t>tuah</a:t>
            </a:r>
            <a:r>
              <a:rPr lang="en-US" sz="3900" dirty="0"/>
              <a:t> u law,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an </a:t>
            </a:r>
            <a:r>
              <a:rPr lang="en-US" sz="3900" dirty="0" err="1"/>
              <a:t>khamh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Mi </a:t>
            </a:r>
            <a:r>
              <a:rPr lang="en-US" sz="3900" dirty="0" err="1"/>
              <a:t>vialte</a:t>
            </a:r>
            <a:r>
              <a:rPr lang="en-US" sz="3900" dirty="0"/>
              <a:t> </a:t>
            </a:r>
            <a:r>
              <a:rPr lang="en-US" sz="3900" dirty="0" err="1"/>
              <a:t>lunglawmter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an </a:t>
            </a:r>
            <a:r>
              <a:rPr lang="en-US" sz="3900" dirty="0" err="1"/>
              <a:t>khamh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</a:t>
            </a:r>
            <a:r>
              <a:rPr lang="en-US" sz="3900" dirty="0" err="1"/>
              <a:t>Fing</a:t>
            </a:r>
            <a:r>
              <a:rPr lang="en-US" sz="3900" dirty="0"/>
              <a:t> le </a:t>
            </a:r>
            <a:r>
              <a:rPr lang="en-US" sz="3900" dirty="0" err="1"/>
              <a:t>tlang</a:t>
            </a:r>
            <a:r>
              <a:rPr lang="en-US" sz="3900" dirty="0"/>
              <a:t> </a:t>
            </a:r>
            <a:r>
              <a:rPr lang="en-US" sz="3900" dirty="0" err="1"/>
              <a:t>khua</a:t>
            </a:r>
            <a:r>
              <a:rPr lang="en-US" sz="3900" dirty="0"/>
              <a:t> </a:t>
            </a:r>
            <a:r>
              <a:rPr lang="en-US" sz="3900" dirty="0" err="1"/>
              <a:t>zakip</a:t>
            </a:r>
            <a:r>
              <a:rPr lang="en-US" sz="3900" dirty="0"/>
              <a:t> ah, </a:t>
            </a:r>
            <a:r>
              <a:rPr lang="en-US" sz="3900" dirty="0" err="1"/>
              <a:t>Khamhnak</a:t>
            </a:r>
            <a:r>
              <a:rPr lang="en-US" sz="3900" dirty="0"/>
              <a:t> </a:t>
            </a:r>
            <a:r>
              <a:rPr lang="en-US" sz="3900" dirty="0" err="1"/>
              <a:t>bia</a:t>
            </a:r>
            <a:r>
              <a:rPr lang="en-US" sz="3900" dirty="0"/>
              <a:t> </a:t>
            </a:r>
            <a:r>
              <a:rPr lang="en-US" sz="3900" dirty="0" err="1"/>
              <a:t>va</a:t>
            </a:r>
            <a:r>
              <a:rPr lang="en-US" sz="3900" dirty="0"/>
              <a:t> </a:t>
            </a:r>
            <a:r>
              <a:rPr lang="en-US" sz="3900" dirty="0" err="1"/>
              <a:t>chim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u, </a:t>
            </a:r>
            <a:r>
              <a:rPr lang="en-US" sz="3900" dirty="0" err="1"/>
              <a:t>Khi</a:t>
            </a:r>
            <a:r>
              <a:rPr lang="en-US" sz="3900" dirty="0"/>
              <a:t> </a:t>
            </a:r>
            <a:r>
              <a:rPr lang="en-US" sz="3900" dirty="0" err="1"/>
              <a:t>bia</a:t>
            </a:r>
            <a:r>
              <a:rPr lang="en-US" sz="3900" dirty="0"/>
              <a:t> </a:t>
            </a:r>
            <a:r>
              <a:rPr lang="en-US" sz="3900" dirty="0" err="1"/>
              <a:t>teinak</a:t>
            </a:r>
            <a:r>
              <a:rPr lang="en-US" sz="3900" dirty="0"/>
              <a:t> </a:t>
            </a:r>
            <a:r>
              <a:rPr lang="en-US" sz="3900" dirty="0" err="1"/>
              <a:t>hlasaknak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an </a:t>
            </a:r>
            <a:r>
              <a:rPr lang="en-US" sz="3900" dirty="0" err="1"/>
              <a:t>khamh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3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33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407. RILI KAM MEI KHA CEUTER TUAH</a:t>
            </a:r>
          </a:p>
          <a:p>
            <a:r>
              <a:rPr lang="en-US" sz="3900" dirty="0" err="1"/>
              <a:t>Doh</a:t>
            </a:r>
            <a:r>
              <a:rPr lang="en-US" sz="3900" dirty="0"/>
              <a:t> is Bb</a:t>
            </a:r>
          </a:p>
        </p:txBody>
      </p:sp>
    </p:spTree>
  </p:cSld>
  <p:clrMapOvr>
    <a:masterClrMapping/>
  </p:clrMapOvr>
</p:sld>
</file>

<file path=ppt/slides/slide33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Kan </a:t>
            </a:r>
            <a:r>
              <a:rPr lang="en-US" sz="3900" dirty="0" err="1"/>
              <a:t>Pathian</a:t>
            </a:r>
            <a:r>
              <a:rPr lang="en-US" sz="3900" dirty="0"/>
              <a:t> a </a:t>
            </a:r>
            <a:r>
              <a:rPr lang="en-US" sz="3900" dirty="0" err="1"/>
              <a:t>zaang-fahnak</a:t>
            </a:r>
            <a:r>
              <a:rPr lang="en-US" sz="3900" dirty="0"/>
              <a:t> cu, Mei </a:t>
            </a:r>
            <a:r>
              <a:rPr lang="en-US" sz="3900" dirty="0" err="1"/>
              <a:t>vannak</a:t>
            </a:r>
            <a:r>
              <a:rPr lang="en-US" sz="3900" dirty="0"/>
              <a:t> </a:t>
            </a:r>
            <a:r>
              <a:rPr lang="en-US" sz="3900" dirty="0" err="1"/>
              <a:t>hmun</a:t>
            </a:r>
            <a:r>
              <a:rPr lang="en-US" sz="3900" dirty="0"/>
              <a:t> in a </a:t>
            </a:r>
            <a:r>
              <a:rPr lang="en-US" sz="3900" dirty="0" err="1"/>
              <a:t>ceu</a:t>
            </a:r>
            <a:r>
              <a:rPr lang="en-US" sz="3900" dirty="0"/>
              <a:t>, </a:t>
            </a:r>
            <a:r>
              <a:rPr lang="en-US" sz="3900" dirty="0" err="1"/>
              <a:t>Sihmanhseh</a:t>
            </a:r>
            <a:r>
              <a:rPr lang="en-US" sz="3900" dirty="0"/>
              <a:t> </a:t>
            </a:r>
            <a:r>
              <a:rPr lang="en-US" sz="3900" dirty="0" err="1"/>
              <a:t>rili</a:t>
            </a:r>
            <a:r>
              <a:rPr lang="en-US" sz="3900" dirty="0"/>
              <a:t> </a:t>
            </a:r>
            <a:r>
              <a:rPr lang="en-US" sz="3900" dirty="0" err="1"/>
              <a:t>kam</a:t>
            </a:r>
            <a:r>
              <a:rPr lang="en-US" sz="3900" dirty="0"/>
              <a:t> </a:t>
            </a:r>
            <a:r>
              <a:rPr lang="en-US" sz="3900" dirty="0" err="1"/>
              <a:t>mei</a:t>
            </a:r>
            <a:r>
              <a:rPr lang="en-US" sz="3900" dirty="0"/>
              <a:t> cu, Kan </a:t>
            </a:r>
            <a:r>
              <a:rPr lang="en-US" sz="3900" dirty="0" err="1"/>
              <a:t>zohkhenh</a:t>
            </a:r>
            <a:r>
              <a:rPr lang="en-US" sz="3900" dirty="0"/>
              <a:t> </a:t>
            </a:r>
            <a:r>
              <a:rPr lang="en-US" sz="3900" dirty="0" err="1"/>
              <a:t>awkah</a:t>
            </a:r>
            <a:r>
              <a:rPr lang="en-US" sz="3900" dirty="0"/>
              <a:t> a </a:t>
            </a:r>
            <a:r>
              <a:rPr lang="en-US" sz="3900" dirty="0" err="1"/>
              <a:t>chiah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3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Rili</a:t>
            </a:r>
            <a:r>
              <a:rPr lang="en-US" sz="3900" dirty="0"/>
              <a:t> </a:t>
            </a:r>
            <a:r>
              <a:rPr lang="en-US" sz="3900" dirty="0" err="1"/>
              <a:t>kam</a:t>
            </a:r>
            <a:r>
              <a:rPr lang="en-US" sz="3900" dirty="0"/>
              <a:t> </a:t>
            </a:r>
            <a:r>
              <a:rPr lang="en-US" sz="3900" dirty="0" err="1"/>
              <a:t>mei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ceuter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Rili</a:t>
            </a:r>
            <a:r>
              <a:rPr lang="en-US" sz="3900" dirty="0"/>
              <a:t> </a:t>
            </a:r>
            <a:r>
              <a:rPr lang="en-US" sz="3900" dirty="0" err="1"/>
              <a:t>tilet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lonh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, </a:t>
            </a:r>
            <a:r>
              <a:rPr lang="en-US" sz="3900" dirty="0" err="1"/>
              <a:t>Tilet</a:t>
            </a:r>
            <a:r>
              <a:rPr lang="en-US" sz="3900" dirty="0"/>
              <a:t> </a:t>
            </a:r>
            <a:r>
              <a:rPr lang="en-US" sz="3900" dirty="0" err="1"/>
              <a:t>lakah</a:t>
            </a:r>
            <a:r>
              <a:rPr lang="en-US" sz="3900" dirty="0"/>
              <a:t> mi an um </a:t>
            </a:r>
            <a:r>
              <a:rPr lang="en-US" sz="3900" dirty="0" err="1"/>
              <a:t>lai</a:t>
            </a:r>
            <a:r>
              <a:rPr lang="en-US" sz="3900" dirty="0"/>
              <a:t>, Nang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khamh</a:t>
            </a:r>
            <a:r>
              <a:rPr lang="en-US" sz="3900" dirty="0"/>
              <a:t> </a:t>
            </a:r>
            <a:r>
              <a:rPr lang="en-US" sz="3900" dirty="0" err="1"/>
              <a:t>khawh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3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Sualnak</a:t>
            </a:r>
            <a:r>
              <a:rPr lang="en-US" sz="3900" dirty="0"/>
              <a:t> </a:t>
            </a:r>
            <a:r>
              <a:rPr lang="en-US" sz="3900" dirty="0" err="1"/>
              <a:t>zan-mui</a:t>
            </a:r>
            <a:r>
              <a:rPr lang="en-US" sz="3900" dirty="0"/>
              <a:t> cu a </a:t>
            </a:r>
            <a:r>
              <a:rPr lang="en-US" sz="3900" dirty="0" err="1"/>
              <a:t>ra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</a:t>
            </a:r>
            <a:r>
              <a:rPr lang="en-US" sz="3900" dirty="0" err="1"/>
              <a:t>Tilet</a:t>
            </a:r>
            <a:r>
              <a:rPr lang="en-US" sz="3900" dirty="0"/>
              <a:t> </a:t>
            </a:r>
            <a:r>
              <a:rPr lang="en-US" sz="3900" dirty="0" err="1"/>
              <a:t>thawng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</a:t>
            </a:r>
            <a:r>
              <a:rPr lang="en-US" sz="3900" dirty="0" err="1"/>
              <a:t>thang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</a:t>
            </a:r>
            <a:r>
              <a:rPr lang="en-US" sz="3900" dirty="0" err="1"/>
              <a:t>Tilet</a:t>
            </a:r>
            <a:r>
              <a:rPr lang="en-US" sz="3900" dirty="0"/>
              <a:t> </a:t>
            </a:r>
            <a:r>
              <a:rPr lang="en-US" sz="3900" dirty="0" err="1"/>
              <a:t>chung</a:t>
            </a:r>
            <a:r>
              <a:rPr lang="en-US" sz="3900" dirty="0"/>
              <a:t> a </a:t>
            </a:r>
            <a:r>
              <a:rPr lang="en-US" sz="3900" dirty="0" err="1"/>
              <a:t>ummi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, Mei </a:t>
            </a:r>
            <a:r>
              <a:rPr lang="en-US" sz="3900" dirty="0" err="1"/>
              <a:t>ceu</a:t>
            </a:r>
            <a:r>
              <a:rPr lang="en-US" sz="3900" dirty="0"/>
              <a:t> </a:t>
            </a:r>
            <a:r>
              <a:rPr lang="en-US" sz="3900" dirty="0" err="1"/>
              <a:t>lawng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an </a:t>
            </a:r>
            <a:r>
              <a:rPr lang="en-US" sz="3900" dirty="0" err="1"/>
              <a:t>cuan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3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Rili</a:t>
            </a:r>
            <a:r>
              <a:rPr lang="en-US" sz="3900" dirty="0"/>
              <a:t> </a:t>
            </a:r>
            <a:r>
              <a:rPr lang="en-US" sz="3900" dirty="0" err="1"/>
              <a:t>kam</a:t>
            </a:r>
            <a:r>
              <a:rPr lang="en-US" sz="3900" dirty="0"/>
              <a:t> </a:t>
            </a:r>
            <a:r>
              <a:rPr lang="en-US" sz="3900" dirty="0" err="1"/>
              <a:t>mei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ceuter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Rili</a:t>
            </a:r>
            <a:r>
              <a:rPr lang="en-US" sz="3900" dirty="0"/>
              <a:t> </a:t>
            </a:r>
            <a:r>
              <a:rPr lang="en-US" sz="3900" dirty="0" err="1"/>
              <a:t>tilet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lonh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, </a:t>
            </a:r>
            <a:r>
              <a:rPr lang="en-US" sz="3900" dirty="0" err="1"/>
              <a:t>Tilet</a:t>
            </a:r>
            <a:r>
              <a:rPr lang="en-US" sz="3900" dirty="0"/>
              <a:t> </a:t>
            </a:r>
            <a:r>
              <a:rPr lang="en-US" sz="3900" dirty="0" err="1"/>
              <a:t>lakah</a:t>
            </a:r>
            <a:r>
              <a:rPr lang="en-US" sz="3900" dirty="0"/>
              <a:t> mi an um </a:t>
            </a:r>
            <a:r>
              <a:rPr lang="en-US" sz="3900" dirty="0" err="1"/>
              <a:t>lai</a:t>
            </a:r>
            <a:r>
              <a:rPr lang="en-US" sz="3900" dirty="0"/>
              <a:t>, Nang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khamh</a:t>
            </a:r>
            <a:r>
              <a:rPr lang="en-US" sz="3900" dirty="0"/>
              <a:t> </a:t>
            </a:r>
            <a:r>
              <a:rPr lang="en-US" sz="3900" dirty="0" err="1"/>
              <a:t>khawh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3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meiinn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ceuter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Tilet</a:t>
            </a:r>
            <a:r>
              <a:rPr lang="en-US" sz="3900" dirty="0"/>
              <a:t> </a:t>
            </a:r>
            <a:r>
              <a:rPr lang="en-US" sz="3900" dirty="0" err="1"/>
              <a:t>lak</a:t>
            </a:r>
            <a:r>
              <a:rPr lang="en-US" sz="3900" dirty="0"/>
              <a:t> a </a:t>
            </a:r>
            <a:r>
              <a:rPr lang="en-US" sz="3900" dirty="0" err="1"/>
              <a:t>ummi</a:t>
            </a:r>
            <a:r>
              <a:rPr lang="en-US" sz="3900" dirty="0"/>
              <a:t> </a:t>
            </a:r>
            <a:r>
              <a:rPr lang="en-US" sz="3900" dirty="0" err="1"/>
              <a:t>ca'h</a:t>
            </a:r>
            <a:r>
              <a:rPr lang="en-US" sz="3900" dirty="0"/>
              <a:t>, </a:t>
            </a:r>
            <a:r>
              <a:rPr lang="en-US" sz="3900" dirty="0" err="1"/>
              <a:t>Lawng-dinhnak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an </a:t>
            </a:r>
            <a:r>
              <a:rPr lang="en-US" sz="3900" dirty="0" err="1"/>
              <a:t>phak</a:t>
            </a:r>
            <a:r>
              <a:rPr lang="en-US" sz="3900" dirty="0"/>
              <a:t> </a:t>
            </a:r>
            <a:r>
              <a:rPr lang="en-US" sz="3900" dirty="0" err="1"/>
              <a:t>hlan</a:t>
            </a:r>
            <a:r>
              <a:rPr lang="en-US" sz="3900" dirty="0"/>
              <a:t> ah, </a:t>
            </a:r>
            <a:r>
              <a:rPr lang="en-US" sz="3900" dirty="0" err="1"/>
              <a:t>Mui</a:t>
            </a:r>
            <a:r>
              <a:rPr lang="en-US" sz="3900" dirty="0"/>
              <a:t> </a:t>
            </a:r>
            <a:r>
              <a:rPr lang="en-US" sz="3900" dirty="0" err="1"/>
              <a:t>lakah</a:t>
            </a:r>
            <a:r>
              <a:rPr lang="en-US" sz="3900" dirty="0"/>
              <a:t> an lo </a:t>
            </a:r>
            <a:r>
              <a:rPr lang="en-US" sz="3900" dirty="0" err="1"/>
              <a:t>sual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3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Rili</a:t>
            </a:r>
            <a:r>
              <a:rPr lang="en-US" sz="3900" dirty="0"/>
              <a:t> </a:t>
            </a:r>
            <a:r>
              <a:rPr lang="en-US" sz="3900" dirty="0" err="1"/>
              <a:t>kam</a:t>
            </a:r>
            <a:r>
              <a:rPr lang="en-US" sz="3900" dirty="0"/>
              <a:t> </a:t>
            </a:r>
            <a:r>
              <a:rPr lang="en-US" sz="3900" dirty="0" err="1"/>
              <a:t>mei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ceuter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Rili</a:t>
            </a:r>
            <a:r>
              <a:rPr lang="en-US" sz="3900" dirty="0"/>
              <a:t> </a:t>
            </a:r>
            <a:r>
              <a:rPr lang="en-US" sz="3900" dirty="0" err="1"/>
              <a:t>tilet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lonh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, </a:t>
            </a:r>
            <a:r>
              <a:rPr lang="en-US" sz="3900" dirty="0" err="1"/>
              <a:t>Tilet</a:t>
            </a:r>
            <a:r>
              <a:rPr lang="en-US" sz="3900" dirty="0"/>
              <a:t> </a:t>
            </a:r>
            <a:r>
              <a:rPr lang="en-US" sz="3900" dirty="0" err="1"/>
              <a:t>lakah</a:t>
            </a:r>
            <a:r>
              <a:rPr lang="en-US" sz="3900" dirty="0"/>
              <a:t> mi an um </a:t>
            </a:r>
            <a:r>
              <a:rPr lang="en-US" sz="3900" dirty="0" err="1"/>
              <a:t>lai</a:t>
            </a:r>
            <a:r>
              <a:rPr lang="en-US" sz="3900" dirty="0"/>
              <a:t>, Nang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khamh</a:t>
            </a:r>
            <a:r>
              <a:rPr lang="en-US" sz="3900" dirty="0"/>
              <a:t> </a:t>
            </a:r>
            <a:r>
              <a:rPr lang="en-US" sz="3900" dirty="0" err="1"/>
              <a:t>khawh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3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33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408. CEUNAK TLUNG KO SEH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G</a:t>
            </a:r>
          </a:p>
        </p:txBody>
      </p:sp>
    </p:spTree>
  </p:cSld>
  <p:clrMapOvr>
    <a:masterClrMapping/>
  </p:clrMapOvr>
</p:sld>
</file>

<file path=ppt/slides/slide33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Muihnak</a:t>
            </a:r>
            <a:r>
              <a:rPr lang="en-US" sz="3900" dirty="0"/>
              <a:t> </a:t>
            </a:r>
            <a:r>
              <a:rPr lang="en-US" sz="3900" dirty="0" err="1"/>
              <a:t>chung</a:t>
            </a:r>
            <a:r>
              <a:rPr lang="en-US" sz="3900" dirty="0"/>
              <a:t> a um-mi </a:t>
            </a:r>
            <a:r>
              <a:rPr lang="en-US" sz="3900" dirty="0" err="1"/>
              <a:t>sinah</a:t>
            </a:r>
            <a:r>
              <a:rPr lang="en-US" sz="3900" dirty="0"/>
              <a:t>,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ceunak</a:t>
            </a:r>
            <a:r>
              <a:rPr lang="en-US" sz="3900" dirty="0"/>
              <a:t> </a:t>
            </a:r>
            <a:r>
              <a:rPr lang="en-US" sz="3900" dirty="0" err="1"/>
              <a:t>tlung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,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Khamhtu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thawngin</a:t>
            </a:r>
            <a:r>
              <a:rPr lang="en-US" sz="3900" dirty="0"/>
              <a:t>, </a:t>
            </a:r>
            <a:r>
              <a:rPr lang="en-US" sz="3900" dirty="0" err="1"/>
              <a:t>Khamhnak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an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khawh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3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Maw </a:t>
            </a:r>
            <a:r>
              <a:rPr lang="en-US" sz="3900" dirty="0" err="1"/>
              <a:t>Bawipa</a:t>
            </a:r>
            <a:r>
              <a:rPr lang="en-US" sz="3900" dirty="0"/>
              <a:t>, </a:t>
            </a:r>
            <a:r>
              <a:rPr lang="en-US" sz="3900" dirty="0" err="1"/>
              <a:t>ceunak</a:t>
            </a:r>
            <a:r>
              <a:rPr lang="en-US" sz="3900" dirty="0"/>
              <a:t> run </a:t>
            </a:r>
            <a:r>
              <a:rPr lang="en-US" sz="3900" dirty="0" err="1"/>
              <a:t>pe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</a:t>
            </a:r>
            <a:r>
              <a:rPr lang="en-US" sz="3900" dirty="0" err="1"/>
              <a:t>Rili</a:t>
            </a:r>
            <a:r>
              <a:rPr lang="en-US" sz="3900" dirty="0"/>
              <a:t> </a:t>
            </a:r>
            <a:r>
              <a:rPr lang="en-US" sz="3900" dirty="0" err="1"/>
              <a:t>ral</a:t>
            </a:r>
            <a:r>
              <a:rPr lang="en-US" sz="3900" dirty="0"/>
              <a:t> </a:t>
            </a:r>
            <a:r>
              <a:rPr lang="en-US" sz="3900" dirty="0" err="1"/>
              <a:t>khua</a:t>
            </a:r>
            <a:r>
              <a:rPr lang="en-US" sz="3900" dirty="0"/>
              <a:t> </a:t>
            </a:r>
            <a:r>
              <a:rPr lang="en-US" sz="3900" dirty="0" err="1"/>
              <a:t>zakip</a:t>
            </a:r>
            <a:r>
              <a:rPr lang="en-US" sz="3900" dirty="0"/>
              <a:t> ah, Na </a:t>
            </a:r>
            <a:r>
              <a:rPr lang="en-US" sz="3900" dirty="0" err="1"/>
              <a:t>dawtnak</a:t>
            </a:r>
            <a:r>
              <a:rPr lang="en-US" sz="3900" dirty="0"/>
              <a:t> le </a:t>
            </a:r>
            <a:r>
              <a:rPr lang="en-US" sz="3900" dirty="0" err="1"/>
              <a:t>vel-ngeihnak</a:t>
            </a:r>
            <a:r>
              <a:rPr lang="en-US" sz="3900" dirty="0"/>
              <a:t> cu, man </a:t>
            </a:r>
            <a:r>
              <a:rPr lang="en-US" sz="3900" dirty="0" err="1"/>
              <a:t>pek</a:t>
            </a:r>
            <a:r>
              <a:rPr lang="en-US" sz="3900" dirty="0"/>
              <a:t> loin an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3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Zan</a:t>
            </a:r>
            <a:r>
              <a:rPr lang="en-US" sz="3900" dirty="0"/>
              <a:t> </a:t>
            </a:r>
            <a:r>
              <a:rPr lang="en-US" sz="3900" dirty="0" err="1"/>
              <a:t>khuamui</a:t>
            </a:r>
            <a:r>
              <a:rPr lang="en-US" sz="3900" dirty="0"/>
              <a:t> </a:t>
            </a:r>
            <a:r>
              <a:rPr lang="en-US" sz="3900" dirty="0" err="1"/>
              <a:t>ngaih-chiatnak</a:t>
            </a:r>
            <a:r>
              <a:rPr lang="en-US" sz="3900" dirty="0"/>
              <a:t> </a:t>
            </a:r>
            <a:r>
              <a:rPr lang="en-US" sz="3900" dirty="0" err="1"/>
              <a:t>chungin</a:t>
            </a:r>
            <a:r>
              <a:rPr lang="en-US" sz="3900" dirty="0"/>
              <a:t>, A </a:t>
            </a:r>
            <a:r>
              <a:rPr lang="en-US" sz="3900" dirty="0" err="1"/>
              <a:t>tlaumi</a:t>
            </a:r>
            <a:r>
              <a:rPr lang="en-US" sz="3900" dirty="0"/>
              <a:t> </a:t>
            </a:r>
            <a:r>
              <a:rPr lang="en-US" sz="3900" dirty="0" err="1"/>
              <a:t>thlarau</a:t>
            </a:r>
            <a:r>
              <a:rPr lang="en-US" sz="3900" dirty="0"/>
              <a:t> </a:t>
            </a:r>
            <a:r>
              <a:rPr lang="en-US" sz="3900" dirty="0" err="1"/>
              <a:t>khamh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. A </a:t>
            </a:r>
            <a:r>
              <a:rPr lang="en-US" sz="3900" dirty="0" err="1"/>
              <a:t>caan</a:t>
            </a:r>
            <a:r>
              <a:rPr lang="en-US" sz="3900" dirty="0"/>
              <a:t> </a:t>
            </a:r>
            <a:r>
              <a:rPr lang="en-US" sz="3900" dirty="0" err="1"/>
              <a:t>zong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</a:t>
            </a:r>
            <a:r>
              <a:rPr lang="en-US" sz="3900" dirty="0" err="1"/>
              <a:t>dih</a:t>
            </a:r>
            <a:r>
              <a:rPr lang="en-US" sz="3900" dirty="0"/>
              <a:t> </a:t>
            </a:r>
            <a:r>
              <a:rPr lang="en-US" sz="3900" dirty="0" err="1"/>
              <a:t>zau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Rianrang</a:t>
            </a:r>
            <a:r>
              <a:rPr lang="en-US" sz="3900" dirty="0"/>
              <a:t> in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tim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3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Maw </a:t>
            </a:r>
            <a:r>
              <a:rPr lang="en-US" sz="3900" dirty="0" err="1"/>
              <a:t>Bawipa</a:t>
            </a:r>
            <a:r>
              <a:rPr lang="en-US" sz="3900" dirty="0"/>
              <a:t>, </a:t>
            </a:r>
            <a:r>
              <a:rPr lang="en-US" sz="3900" dirty="0" err="1"/>
              <a:t>ceunak</a:t>
            </a:r>
            <a:r>
              <a:rPr lang="en-US" sz="3900" dirty="0"/>
              <a:t> run </a:t>
            </a:r>
            <a:r>
              <a:rPr lang="en-US" sz="3900" dirty="0" err="1"/>
              <a:t>pe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</a:t>
            </a:r>
            <a:r>
              <a:rPr lang="en-US" sz="3900" dirty="0" err="1"/>
              <a:t>Rili</a:t>
            </a:r>
            <a:r>
              <a:rPr lang="en-US" sz="3900" dirty="0"/>
              <a:t> </a:t>
            </a:r>
            <a:r>
              <a:rPr lang="en-US" sz="3900" dirty="0" err="1"/>
              <a:t>ral</a:t>
            </a:r>
            <a:r>
              <a:rPr lang="en-US" sz="3900" dirty="0"/>
              <a:t> </a:t>
            </a:r>
            <a:r>
              <a:rPr lang="en-US" sz="3900" dirty="0" err="1"/>
              <a:t>khua</a:t>
            </a:r>
            <a:r>
              <a:rPr lang="en-US" sz="3900" dirty="0"/>
              <a:t> </a:t>
            </a:r>
            <a:r>
              <a:rPr lang="en-US" sz="3900" dirty="0" err="1"/>
              <a:t>zakip</a:t>
            </a:r>
            <a:r>
              <a:rPr lang="en-US" sz="3900" dirty="0"/>
              <a:t> ah, Na </a:t>
            </a:r>
            <a:r>
              <a:rPr lang="en-US" sz="3900" dirty="0" err="1"/>
              <a:t>dawtnak</a:t>
            </a:r>
            <a:r>
              <a:rPr lang="en-US" sz="3900" dirty="0"/>
              <a:t> le </a:t>
            </a:r>
            <a:r>
              <a:rPr lang="en-US" sz="3900" dirty="0" err="1"/>
              <a:t>vel-ngeihnak</a:t>
            </a:r>
            <a:r>
              <a:rPr lang="en-US" sz="3900" dirty="0"/>
              <a:t> cu, man </a:t>
            </a:r>
            <a:r>
              <a:rPr lang="en-US" sz="3900" dirty="0" err="1"/>
              <a:t>pek</a:t>
            </a:r>
            <a:r>
              <a:rPr lang="en-US" sz="3900" dirty="0"/>
              <a:t> loin an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3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zultu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cu, "</a:t>
            </a:r>
            <a:r>
              <a:rPr lang="en-US" sz="3900" dirty="0" err="1"/>
              <a:t>Thawngthabia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chim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u, </a:t>
            </a:r>
            <a:r>
              <a:rPr lang="en-US" sz="3900" dirty="0" err="1"/>
              <a:t>Nanmah</a:t>
            </a:r>
            <a:r>
              <a:rPr lang="en-US" sz="3900" dirty="0"/>
              <a:t> </a:t>
            </a:r>
            <a:r>
              <a:rPr lang="en-US" sz="3900" dirty="0" err="1"/>
              <a:t>sinah</a:t>
            </a:r>
            <a:r>
              <a:rPr lang="en-US" sz="3900" dirty="0"/>
              <a:t> ka um </a:t>
            </a:r>
            <a:r>
              <a:rPr lang="en-US" sz="3900" dirty="0" err="1"/>
              <a:t>zungzal</a:t>
            </a:r>
            <a:r>
              <a:rPr lang="en-US" sz="3900" dirty="0"/>
              <a:t>," </a:t>
            </a:r>
            <a:r>
              <a:rPr lang="en-US" sz="3900" dirty="0" err="1"/>
              <a:t>tiah</a:t>
            </a:r>
            <a:r>
              <a:rPr lang="en-US" sz="3900" dirty="0"/>
              <a:t> </a:t>
            </a:r>
            <a:r>
              <a:rPr lang="en-US" sz="3900" dirty="0" err="1"/>
              <a:t>bia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kam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3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Maw </a:t>
            </a:r>
            <a:r>
              <a:rPr lang="en-US" sz="3900" dirty="0" err="1"/>
              <a:t>Bawipa</a:t>
            </a:r>
            <a:r>
              <a:rPr lang="en-US" sz="3900" dirty="0"/>
              <a:t>, </a:t>
            </a:r>
            <a:r>
              <a:rPr lang="en-US" sz="3900" dirty="0" err="1"/>
              <a:t>ceunak</a:t>
            </a:r>
            <a:r>
              <a:rPr lang="en-US" sz="3900" dirty="0"/>
              <a:t> run </a:t>
            </a:r>
            <a:r>
              <a:rPr lang="en-US" sz="3900" dirty="0" err="1"/>
              <a:t>pe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</a:t>
            </a:r>
            <a:r>
              <a:rPr lang="en-US" sz="3900" dirty="0" err="1"/>
              <a:t>Rili</a:t>
            </a:r>
            <a:r>
              <a:rPr lang="en-US" sz="3900" dirty="0"/>
              <a:t> </a:t>
            </a:r>
            <a:r>
              <a:rPr lang="en-US" sz="3900" dirty="0" err="1"/>
              <a:t>ral</a:t>
            </a:r>
            <a:r>
              <a:rPr lang="en-US" sz="3900" dirty="0"/>
              <a:t> </a:t>
            </a:r>
            <a:r>
              <a:rPr lang="en-US" sz="3900" dirty="0" err="1"/>
              <a:t>khua</a:t>
            </a:r>
            <a:r>
              <a:rPr lang="en-US" sz="3900" dirty="0"/>
              <a:t> </a:t>
            </a:r>
            <a:r>
              <a:rPr lang="en-US" sz="3900" dirty="0" err="1"/>
              <a:t>zakip</a:t>
            </a:r>
            <a:r>
              <a:rPr lang="en-US" sz="3900" dirty="0"/>
              <a:t> ah, Na </a:t>
            </a:r>
            <a:r>
              <a:rPr lang="en-US" sz="3900" dirty="0" err="1"/>
              <a:t>dawtnak</a:t>
            </a:r>
            <a:r>
              <a:rPr lang="en-US" sz="3900" dirty="0"/>
              <a:t> le </a:t>
            </a:r>
            <a:r>
              <a:rPr lang="en-US" sz="3900" dirty="0" err="1"/>
              <a:t>vel-ngeihnak</a:t>
            </a:r>
            <a:r>
              <a:rPr lang="en-US" sz="3900" dirty="0"/>
              <a:t> cu, man </a:t>
            </a:r>
            <a:r>
              <a:rPr lang="en-US" sz="3900" dirty="0" err="1"/>
              <a:t>pek</a:t>
            </a:r>
            <a:r>
              <a:rPr lang="en-US" sz="3900" dirty="0"/>
              <a:t> loin an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3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Maw </a:t>
            </a:r>
            <a:r>
              <a:rPr lang="en-US" sz="3900" dirty="0" err="1"/>
              <a:t>kal</a:t>
            </a:r>
            <a:r>
              <a:rPr lang="en-US" sz="3900" dirty="0"/>
              <a:t> </a:t>
            </a:r>
            <a:r>
              <a:rPr lang="en-US" sz="3900" dirty="0" err="1"/>
              <a:t>lengmang</a:t>
            </a:r>
            <a:r>
              <a:rPr lang="en-US" sz="3900" dirty="0"/>
              <a:t> Gospel </a:t>
            </a:r>
            <a:r>
              <a:rPr lang="en-US" sz="3900" dirty="0" err="1"/>
              <a:t>teinak</a:t>
            </a:r>
            <a:r>
              <a:rPr lang="en-US" sz="3900" dirty="0"/>
              <a:t>, </a:t>
            </a:r>
            <a:r>
              <a:rPr lang="en-US" sz="3900" dirty="0" err="1"/>
              <a:t>Rili</a:t>
            </a:r>
            <a:r>
              <a:rPr lang="en-US" sz="3900" dirty="0"/>
              <a:t> le </a:t>
            </a:r>
            <a:r>
              <a:rPr lang="en-US" sz="3900" dirty="0" err="1"/>
              <a:t>khua</a:t>
            </a:r>
            <a:r>
              <a:rPr lang="en-US" sz="3900" dirty="0"/>
              <a:t> </a:t>
            </a:r>
            <a:r>
              <a:rPr lang="en-US" sz="3900" dirty="0" err="1"/>
              <a:t>zakip</a:t>
            </a:r>
            <a:r>
              <a:rPr lang="en-US" sz="3900" dirty="0"/>
              <a:t> ah, </a:t>
            </a:r>
            <a:r>
              <a:rPr lang="en-US" sz="3900" dirty="0" err="1"/>
              <a:t>Muihnak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 </a:t>
            </a:r>
            <a:r>
              <a:rPr lang="en-US" sz="3900" dirty="0" err="1"/>
              <a:t>ceu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, A </a:t>
            </a:r>
            <a:r>
              <a:rPr lang="en-US" sz="3900" dirty="0" err="1"/>
              <a:t>caan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</a:t>
            </a:r>
            <a:r>
              <a:rPr lang="en-US" sz="3900" dirty="0" err="1"/>
              <a:t>luan</a:t>
            </a:r>
            <a:r>
              <a:rPr lang="en-US" sz="3900" dirty="0"/>
              <a:t> </a:t>
            </a:r>
            <a:r>
              <a:rPr lang="en-US" sz="3900" dirty="0" err="1"/>
              <a:t>hlan</a:t>
            </a:r>
            <a:r>
              <a:rPr lang="en-US" sz="3900" dirty="0"/>
              <a:t> ah.</a:t>
            </a:r>
          </a:p>
        </p:txBody>
      </p:sp>
    </p:spTree>
  </p:cSld>
  <p:clrMapOvr>
    <a:masterClrMapping/>
  </p:clrMapOvr>
</p:sld>
</file>

<file path=ppt/slides/slide33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Maw </a:t>
            </a:r>
            <a:r>
              <a:rPr lang="en-US" sz="3900" dirty="0" err="1"/>
              <a:t>Bawipa</a:t>
            </a:r>
            <a:r>
              <a:rPr lang="en-US" sz="3900" dirty="0"/>
              <a:t>, </a:t>
            </a:r>
            <a:r>
              <a:rPr lang="en-US" sz="3900" dirty="0" err="1"/>
              <a:t>ceunak</a:t>
            </a:r>
            <a:r>
              <a:rPr lang="en-US" sz="3900" dirty="0"/>
              <a:t> run </a:t>
            </a:r>
            <a:r>
              <a:rPr lang="en-US" sz="3900" dirty="0" err="1"/>
              <a:t>pe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</a:t>
            </a:r>
            <a:r>
              <a:rPr lang="en-US" sz="3900" dirty="0" err="1"/>
              <a:t>Rili</a:t>
            </a:r>
            <a:r>
              <a:rPr lang="en-US" sz="3900" dirty="0"/>
              <a:t> </a:t>
            </a:r>
            <a:r>
              <a:rPr lang="en-US" sz="3900" dirty="0" err="1"/>
              <a:t>ral</a:t>
            </a:r>
            <a:r>
              <a:rPr lang="en-US" sz="3900" dirty="0"/>
              <a:t> </a:t>
            </a:r>
            <a:r>
              <a:rPr lang="en-US" sz="3900" dirty="0" err="1"/>
              <a:t>khua</a:t>
            </a:r>
            <a:r>
              <a:rPr lang="en-US" sz="3900" dirty="0"/>
              <a:t> </a:t>
            </a:r>
            <a:r>
              <a:rPr lang="en-US" sz="3900" dirty="0" err="1"/>
              <a:t>zakip</a:t>
            </a:r>
            <a:r>
              <a:rPr lang="en-US" sz="3900" dirty="0"/>
              <a:t> ah, Na </a:t>
            </a:r>
            <a:r>
              <a:rPr lang="en-US" sz="3900" dirty="0" err="1"/>
              <a:t>dawtnak</a:t>
            </a:r>
            <a:r>
              <a:rPr lang="en-US" sz="3900" dirty="0"/>
              <a:t> le </a:t>
            </a:r>
            <a:r>
              <a:rPr lang="en-US" sz="3900" dirty="0" err="1"/>
              <a:t>vel-ngeihnak</a:t>
            </a:r>
            <a:r>
              <a:rPr lang="en-US" sz="3900" dirty="0"/>
              <a:t> cu, man </a:t>
            </a:r>
            <a:r>
              <a:rPr lang="en-US" sz="3900" dirty="0" err="1"/>
              <a:t>pek</a:t>
            </a:r>
            <a:r>
              <a:rPr lang="en-US" sz="3900" dirty="0"/>
              <a:t> loin an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3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33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409. KHUAZAKIP AH THANTER U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Db</a:t>
            </a:r>
          </a:p>
        </p:txBody>
      </p:sp>
    </p:spTree>
  </p:cSld>
  <p:clrMapOvr>
    <a:masterClrMapping/>
  </p:clrMapOvr>
</p:sld>
</file>

<file path=ppt/slides/slide33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kong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khua-zakip</a:t>
            </a:r>
            <a:r>
              <a:rPr lang="en-US" sz="3900" dirty="0"/>
              <a:t> ah, </a:t>
            </a:r>
            <a:r>
              <a:rPr lang="en-US" sz="3900" dirty="0" err="1"/>
              <a:t>Thanter</a:t>
            </a:r>
            <a:r>
              <a:rPr lang="en-US" sz="3900" dirty="0"/>
              <a:t> u, </a:t>
            </a:r>
            <a:r>
              <a:rPr lang="en-US" sz="3900" dirty="0" err="1"/>
              <a:t>Thawngtha</a:t>
            </a:r>
            <a:r>
              <a:rPr lang="en-US" sz="3900" dirty="0"/>
              <a:t> </a:t>
            </a:r>
            <a:r>
              <a:rPr lang="en-US" sz="3900" dirty="0" err="1"/>
              <a:t>bia</a:t>
            </a:r>
            <a:r>
              <a:rPr lang="en-US" sz="3900" dirty="0"/>
              <a:t> cu, </a:t>
            </a:r>
            <a:r>
              <a:rPr lang="en-US" sz="3900" dirty="0" err="1"/>
              <a:t>Misual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khamhnak</a:t>
            </a:r>
            <a:r>
              <a:rPr lang="en-US" sz="3900" dirty="0"/>
              <a:t> </a:t>
            </a:r>
            <a:r>
              <a:rPr lang="en-US" sz="3900" dirty="0" err="1"/>
              <a:t>chim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u, </a:t>
            </a:r>
            <a:r>
              <a:rPr lang="en-US" sz="3900" dirty="0" err="1"/>
              <a:t>Ceunak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karh</a:t>
            </a:r>
            <a:r>
              <a:rPr lang="en-US" sz="3900" dirty="0"/>
              <a:t> chin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3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Thawngtha</a:t>
            </a:r>
            <a:r>
              <a:rPr lang="en-US" sz="3900" dirty="0"/>
              <a:t> </a:t>
            </a:r>
            <a:r>
              <a:rPr lang="en-US" sz="3900" dirty="0" err="1"/>
              <a:t>bia</a:t>
            </a:r>
            <a:r>
              <a:rPr lang="en-US" sz="3900" dirty="0"/>
              <a:t> (</a:t>
            </a:r>
            <a:r>
              <a:rPr lang="en-US" sz="3900" dirty="0" err="1"/>
              <a:t>Thawngtha</a:t>
            </a:r>
            <a:r>
              <a:rPr lang="en-US" sz="3900" dirty="0"/>
              <a:t> </a:t>
            </a:r>
            <a:r>
              <a:rPr lang="en-US" sz="3900" dirty="0" err="1"/>
              <a:t>bia</a:t>
            </a:r>
            <a:r>
              <a:rPr lang="en-US" sz="3900" dirty="0"/>
              <a:t>) </a:t>
            </a:r>
            <a:r>
              <a:rPr lang="en-US" sz="3900" dirty="0" err="1"/>
              <a:t>vawlei</a:t>
            </a:r>
            <a:r>
              <a:rPr lang="en-US" sz="3900" dirty="0"/>
              <a:t> </a:t>
            </a:r>
            <a:r>
              <a:rPr lang="en-US" sz="3900" dirty="0" err="1"/>
              <a:t>cung</a:t>
            </a:r>
            <a:r>
              <a:rPr lang="en-US" sz="3900" dirty="0"/>
              <a:t> </a:t>
            </a:r>
            <a:r>
              <a:rPr lang="en-US" sz="3900" dirty="0" err="1"/>
              <a:t>khua</a:t>
            </a:r>
            <a:r>
              <a:rPr lang="en-US" sz="3900" dirty="0"/>
              <a:t> </a:t>
            </a:r>
            <a:r>
              <a:rPr lang="en-US" sz="3900" dirty="0" err="1"/>
              <a:t>zakip</a:t>
            </a:r>
            <a:r>
              <a:rPr lang="en-US" sz="3900" dirty="0"/>
              <a:t> ah (</a:t>
            </a:r>
            <a:r>
              <a:rPr lang="en-US" sz="3900" dirty="0" err="1"/>
              <a:t>zakip</a:t>
            </a:r>
            <a:r>
              <a:rPr lang="en-US" sz="3900" dirty="0"/>
              <a:t> ah) </a:t>
            </a:r>
            <a:r>
              <a:rPr lang="en-US" sz="3900" dirty="0" err="1"/>
              <a:t>Thanter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u,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thawng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thanter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u, A min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thangthat</a:t>
            </a:r>
            <a:r>
              <a:rPr lang="en-US" sz="3900" dirty="0"/>
              <a:t> u.</a:t>
            </a:r>
          </a:p>
        </p:txBody>
      </p:sp>
    </p:spTree>
  </p:cSld>
  <p:clrMapOvr>
    <a:masterClrMapping/>
  </p:clrMapOvr>
</p:sld>
</file>

<file path=ppt/slides/slide33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Thawngtha</a:t>
            </a:r>
            <a:r>
              <a:rPr lang="en-US" sz="3900" dirty="0"/>
              <a:t> </a:t>
            </a:r>
            <a:r>
              <a:rPr lang="en-US" sz="3900" dirty="0" err="1"/>
              <a:t>bia</a:t>
            </a:r>
            <a:r>
              <a:rPr lang="en-US" sz="3900" dirty="0"/>
              <a:t> </a:t>
            </a:r>
            <a:r>
              <a:rPr lang="en-US" sz="3900" dirty="0" err="1"/>
              <a:t>chim</a:t>
            </a:r>
            <a:r>
              <a:rPr lang="en-US" sz="3900" dirty="0"/>
              <a:t> </a:t>
            </a:r>
            <a:r>
              <a:rPr lang="en-US" sz="3900" dirty="0" err="1"/>
              <a:t>tu</a:t>
            </a:r>
            <a:r>
              <a:rPr lang="en-US" sz="3900" dirty="0"/>
              <a:t> </a:t>
            </a:r>
            <a:r>
              <a:rPr lang="en-US" sz="3900" dirty="0" err="1"/>
              <a:t>thlah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u, </a:t>
            </a:r>
            <a:r>
              <a:rPr lang="en-US" sz="3900" dirty="0" err="1"/>
              <a:t>Ceunak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kalpi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, </a:t>
            </a:r>
            <a:r>
              <a:rPr lang="en-US" sz="3900" dirty="0" err="1"/>
              <a:t>Sual-muihnak</a:t>
            </a:r>
            <a:r>
              <a:rPr lang="en-US" sz="3900" dirty="0"/>
              <a:t> </a:t>
            </a:r>
            <a:r>
              <a:rPr lang="en-US" sz="3900" dirty="0" err="1"/>
              <a:t>ramchung</a:t>
            </a:r>
            <a:r>
              <a:rPr lang="en-US" sz="3900" dirty="0"/>
              <a:t> mi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, </a:t>
            </a:r>
            <a:r>
              <a:rPr lang="en-US" sz="3900" dirty="0" err="1"/>
              <a:t>Ceunak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an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hlan</a:t>
            </a:r>
            <a:r>
              <a:rPr lang="en-US" sz="3900" dirty="0"/>
              <a:t> </a:t>
            </a:r>
            <a:r>
              <a:rPr lang="en-US" sz="3900" dirty="0" err="1"/>
              <a:t>tiang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3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Thawngtha</a:t>
            </a:r>
            <a:r>
              <a:rPr lang="en-US" sz="3900" dirty="0"/>
              <a:t> </a:t>
            </a:r>
            <a:r>
              <a:rPr lang="en-US" sz="3900" dirty="0" err="1"/>
              <a:t>bia</a:t>
            </a:r>
            <a:r>
              <a:rPr lang="en-US" sz="3900" dirty="0"/>
              <a:t> (</a:t>
            </a:r>
            <a:r>
              <a:rPr lang="en-US" sz="3900" dirty="0" err="1"/>
              <a:t>Thawngtha</a:t>
            </a:r>
            <a:r>
              <a:rPr lang="en-US" sz="3900" dirty="0"/>
              <a:t> </a:t>
            </a:r>
            <a:r>
              <a:rPr lang="en-US" sz="3900" dirty="0" err="1"/>
              <a:t>bia</a:t>
            </a:r>
            <a:r>
              <a:rPr lang="en-US" sz="3900" dirty="0"/>
              <a:t>) </a:t>
            </a:r>
            <a:r>
              <a:rPr lang="en-US" sz="3900" dirty="0" err="1"/>
              <a:t>vawlei</a:t>
            </a:r>
            <a:r>
              <a:rPr lang="en-US" sz="3900" dirty="0"/>
              <a:t> </a:t>
            </a:r>
            <a:r>
              <a:rPr lang="en-US" sz="3900" dirty="0" err="1"/>
              <a:t>cung</a:t>
            </a:r>
            <a:r>
              <a:rPr lang="en-US" sz="3900" dirty="0"/>
              <a:t> </a:t>
            </a:r>
            <a:r>
              <a:rPr lang="en-US" sz="3900" dirty="0" err="1"/>
              <a:t>khua</a:t>
            </a:r>
            <a:r>
              <a:rPr lang="en-US" sz="3900" dirty="0"/>
              <a:t> </a:t>
            </a:r>
            <a:r>
              <a:rPr lang="en-US" sz="3900" dirty="0" err="1"/>
              <a:t>zakip</a:t>
            </a:r>
            <a:r>
              <a:rPr lang="en-US" sz="3900" dirty="0"/>
              <a:t> ah (</a:t>
            </a:r>
            <a:r>
              <a:rPr lang="en-US" sz="3900" dirty="0" err="1"/>
              <a:t>zakip</a:t>
            </a:r>
            <a:r>
              <a:rPr lang="en-US" sz="3900" dirty="0"/>
              <a:t> ah) </a:t>
            </a:r>
            <a:r>
              <a:rPr lang="en-US" sz="3900" dirty="0" err="1"/>
              <a:t>Thanter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u,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thawng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thanter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u, A min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thangthat</a:t>
            </a:r>
            <a:r>
              <a:rPr lang="en-US" sz="3900" dirty="0"/>
              <a:t> u.</a:t>
            </a:r>
          </a:p>
        </p:txBody>
      </p:sp>
    </p:spTree>
  </p:cSld>
  <p:clrMapOvr>
    <a:masterClrMapping/>
  </p:clrMapOvr>
</p:sld>
</file>

<file path=ppt/slides/slide33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Lawmhnak</a:t>
            </a:r>
            <a:r>
              <a:rPr lang="en-US" sz="3900" dirty="0"/>
              <a:t> </a:t>
            </a:r>
            <a:r>
              <a:rPr lang="en-US" sz="3900" dirty="0" err="1"/>
              <a:t>thawng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thanter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Fing</a:t>
            </a:r>
            <a:r>
              <a:rPr lang="en-US" sz="3900" dirty="0"/>
              <a:t> le </a:t>
            </a:r>
            <a:r>
              <a:rPr lang="en-US" sz="3900" dirty="0" err="1"/>
              <a:t>tlang</a:t>
            </a:r>
            <a:r>
              <a:rPr lang="en-US" sz="3900" dirty="0"/>
              <a:t> </a:t>
            </a:r>
            <a:r>
              <a:rPr lang="en-US" sz="3900" dirty="0" err="1"/>
              <a:t>khua</a:t>
            </a:r>
            <a:r>
              <a:rPr lang="en-US" sz="3900" dirty="0"/>
              <a:t> </a:t>
            </a:r>
            <a:r>
              <a:rPr lang="en-US" sz="3900" dirty="0" err="1"/>
              <a:t>zakip</a:t>
            </a:r>
            <a:r>
              <a:rPr lang="en-US" sz="3900" dirty="0"/>
              <a:t> ah,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kong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chimh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 </a:t>
            </a:r>
            <a:r>
              <a:rPr lang="en-US" sz="3900" dirty="0" err="1"/>
              <a:t>Dawtnak</a:t>
            </a:r>
            <a:r>
              <a:rPr lang="en-US" sz="3900" dirty="0"/>
              <a:t> le </a:t>
            </a:r>
            <a:r>
              <a:rPr lang="en-US" sz="3900" dirty="0" err="1"/>
              <a:t>khamhnak</a:t>
            </a:r>
            <a:r>
              <a:rPr lang="en-US" sz="3900" dirty="0"/>
              <a:t> </a:t>
            </a:r>
            <a:r>
              <a:rPr lang="en-US" sz="3900" dirty="0" err="1"/>
              <a:t>kong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3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Thawngtha</a:t>
            </a:r>
            <a:r>
              <a:rPr lang="en-US" sz="3900" dirty="0"/>
              <a:t> </a:t>
            </a:r>
            <a:r>
              <a:rPr lang="en-US" sz="3900" dirty="0" err="1"/>
              <a:t>bia</a:t>
            </a:r>
            <a:r>
              <a:rPr lang="en-US" sz="3900" dirty="0"/>
              <a:t> (</a:t>
            </a:r>
            <a:r>
              <a:rPr lang="en-US" sz="3900" dirty="0" err="1"/>
              <a:t>Thawngtha</a:t>
            </a:r>
            <a:r>
              <a:rPr lang="en-US" sz="3900" dirty="0"/>
              <a:t> </a:t>
            </a:r>
            <a:r>
              <a:rPr lang="en-US" sz="3900" dirty="0" err="1"/>
              <a:t>bia</a:t>
            </a:r>
            <a:r>
              <a:rPr lang="en-US" sz="3900" dirty="0"/>
              <a:t>) </a:t>
            </a:r>
            <a:r>
              <a:rPr lang="en-US" sz="3900" dirty="0" err="1"/>
              <a:t>vawlei</a:t>
            </a:r>
            <a:r>
              <a:rPr lang="en-US" sz="3900" dirty="0"/>
              <a:t> </a:t>
            </a:r>
            <a:r>
              <a:rPr lang="en-US" sz="3900" dirty="0" err="1"/>
              <a:t>cung</a:t>
            </a:r>
            <a:r>
              <a:rPr lang="en-US" sz="3900" dirty="0"/>
              <a:t> </a:t>
            </a:r>
            <a:r>
              <a:rPr lang="en-US" sz="3900" dirty="0" err="1"/>
              <a:t>khua</a:t>
            </a:r>
            <a:r>
              <a:rPr lang="en-US" sz="3900" dirty="0"/>
              <a:t> </a:t>
            </a:r>
            <a:r>
              <a:rPr lang="en-US" sz="3900" dirty="0" err="1"/>
              <a:t>zakip</a:t>
            </a:r>
            <a:r>
              <a:rPr lang="en-US" sz="3900" dirty="0"/>
              <a:t> ah (</a:t>
            </a:r>
            <a:r>
              <a:rPr lang="en-US" sz="3900" dirty="0" err="1"/>
              <a:t>zakip</a:t>
            </a:r>
            <a:r>
              <a:rPr lang="en-US" sz="3900" dirty="0"/>
              <a:t> ah) </a:t>
            </a:r>
            <a:r>
              <a:rPr lang="en-US" sz="3900" dirty="0" err="1"/>
              <a:t>Thanter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u,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thawng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thanter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u, A min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thangthat</a:t>
            </a:r>
            <a:r>
              <a:rPr lang="en-US" sz="3900" dirty="0"/>
              <a:t> u.</a:t>
            </a:r>
          </a:p>
        </p:txBody>
      </p:sp>
    </p:spTree>
  </p:cSld>
  <p:clrMapOvr>
    <a:masterClrMapping/>
  </p:clrMapOvr>
</p:sld>
</file>

<file path=ppt/slides/slide33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</a:t>
            </a:r>
            <a:r>
              <a:rPr lang="en-US" sz="3900" dirty="0" err="1"/>
              <a:t>Ramdang</a:t>
            </a:r>
            <a:r>
              <a:rPr lang="en-US" sz="3900" dirty="0"/>
              <a:t> ca </a:t>
            </a:r>
            <a:r>
              <a:rPr lang="en-US" sz="3900" dirty="0" err="1"/>
              <a:t>thla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cam </a:t>
            </a:r>
            <a:r>
              <a:rPr lang="en-US" sz="3900" dirty="0" err="1"/>
              <a:t>lioah</a:t>
            </a:r>
            <a:r>
              <a:rPr lang="en-US" sz="3900" dirty="0"/>
              <a:t>, Kan ram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philh</a:t>
            </a:r>
            <a:r>
              <a:rPr lang="en-US" sz="3900" dirty="0"/>
              <a:t> </a:t>
            </a:r>
            <a:r>
              <a:rPr lang="en-US" sz="3900" dirty="0" err="1"/>
              <a:t>hlah</a:t>
            </a:r>
            <a:r>
              <a:rPr lang="en-US" sz="3900" dirty="0"/>
              <a:t> u </a:t>
            </a:r>
            <a:r>
              <a:rPr lang="en-US" sz="3900" dirty="0" err="1"/>
              <a:t>sih</a:t>
            </a:r>
            <a:r>
              <a:rPr lang="en-US" sz="3900" dirty="0"/>
              <a:t>;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Khrih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Siangpahrang</a:t>
            </a:r>
            <a:r>
              <a:rPr lang="en-US" sz="3900" dirty="0"/>
              <a:t> cu, Kan ram ah </a:t>
            </a:r>
            <a:r>
              <a:rPr lang="en-US" sz="3900" dirty="0" err="1"/>
              <a:t>hin</a:t>
            </a:r>
            <a:r>
              <a:rPr lang="en-US" sz="3900" dirty="0"/>
              <a:t>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3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Thawngtha</a:t>
            </a:r>
            <a:r>
              <a:rPr lang="en-US" sz="3900" dirty="0"/>
              <a:t> </a:t>
            </a:r>
            <a:r>
              <a:rPr lang="en-US" sz="3900" dirty="0" err="1"/>
              <a:t>bia</a:t>
            </a:r>
            <a:r>
              <a:rPr lang="en-US" sz="3900" dirty="0"/>
              <a:t> (</a:t>
            </a:r>
            <a:r>
              <a:rPr lang="en-US" sz="3900" dirty="0" err="1"/>
              <a:t>Thawngtha</a:t>
            </a:r>
            <a:r>
              <a:rPr lang="en-US" sz="3900" dirty="0"/>
              <a:t> </a:t>
            </a:r>
            <a:r>
              <a:rPr lang="en-US" sz="3900" dirty="0" err="1"/>
              <a:t>bia</a:t>
            </a:r>
            <a:r>
              <a:rPr lang="en-US" sz="3900" dirty="0"/>
              <a:t>) </a:t>
            </a:r>
            <a:r>
              <a:rPr lang="en-US" sz="3900" dirty="0" err="1"/>
              <a:t>vawlei</a:t>
            </a:r>
            <a:r>
              <a:rPr lang="en-US" sz="3900" dirty="0"/>
              <a:t> </a:t>
            </a:r>
            <a:r>
              <a:rPr lang="en-US" sz="3900" dirty="0" err="1"/>
              <a:t>cung</a:t>
            </a:r>
            <a:r>
              <a:rPr lang="en-US" sz="3900" dirty="0"/>
              <a:t> </a:t>
            </a:r>
            <a:r>
              <a:rPr lang="en-US" sz="3900" dirty="0" err="1"/>
              <a:t>khua</a:t>
            </a:r>
            <a:r>
              <a:rPr lang="en-US" sz="3900" dirty="0"/>
              <a:t> </a:t>
            </a:r>
            <a:r>
              <a:rPr lang="en-US" sz="3900" dirty="0" err="1"/>
              <a:t>zakip</a:t>
            </a:r>
            <a:r>
              <a:rPr lang="en-US" sz="3900" dirty="0"/>
              <a:t> ah (</a:t>
            </a:r>
            <a:r>
              <a:rPr lang="en-US" sz="3900" dirty="0" err="1"/>
              <a:t>zakip</a:t>
            </a:r>
            <a:r>
              <a:rPr lang="en-US" sz="3900" dirty="0"/>
              <a:t> ah) </a:t>
            </a:r>
            <a:r>
              <a:rPr lang="en-US" sz="3900" dirty="0" err="1"/>
              <a:t>Thanter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u,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thawng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thanter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u, A min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thangthat</a:t>
            </a:r>
            <a:r>
              <a:rPr lang="en-US" sz="3900" dirty="0"/>
              <a:t> u.</a:t>
            </a:r>
          </a:p>
        </p:txBody>
      </p:sp>
    </p:spTree>
  </p:cSld>
  <p:clrMapOvr>
    <a:masterClrMapping/>
  </p:clrMapOvr>
</p:sld>
</file>

<file path=ppt/slides/slide33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33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410. THLACAMMI VIALTE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F</a:t>
            </a:r>
          </a:p>
        </p:txBody>
      </p:sp>
    </p:spTree>
  </p:cSld>
  <p:clrMapOvr>
    <a:masterClrMapping/>
  </p:clrMapOvr>
</p:sld>
</file>

<file path=ppt/slides/slide33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Lunglawmhnak</a:t>
            </a:r>
            <a:r>
              <a:rPr lang="en-US" sz="3900" dirty="0"/>
              <a:t> </a:t>
            </a:r>
            <a:r>
              <a:rPr lang="en-US" sz="3900" dirty="0" err="1"/>
              <a:t>thawngtha</a:t>
            </a:r>
            <a:r>
              <a:rPr lang="en-US" sz="3900" dirty="0"/>
              <a:t> </a:t>
            </a:r>
            <a:r>
              <a:rPr lang="en-US" sz="3900" dirty="0" err="1"/>
              <a:t>bia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, </a:t>
            </a:r>
            <a:r>
              <a:rPr lang="en-US" sz="3900" dirty="0" err="1"/>
              <a:t>Khua</a:t>
            </a:r>
            <a:r>
              <a:rPr lang="en-US" sz="3900" dirty="0"/>
              <a:t> </a:t>
            </a:r>
            <a:r>
              <a:rPr lang="en-US" sz="3900" dirty="0" err="1"/>
              <a:t>zakip</a:t>
            </a:r>
            <a:r>
              <a:rPr lang="en-US" sz="3900" dirty="0"/>
              <a:t> ah </a:t>
            </a:r>
            <a:r>
              <a:rPr lang="en-US" sz="3900" dirty="0" err="1"/>
              <a:t>thanh</a:t>
            </a:r>
            <a:r>
              <a:rPr lang="en-US" sz="3900" dirty="0"/>
              <a:t> u, An </a:t>
            </a:r>
            <a:r>
              <a:rPr lang="en-US" sz="3900" dirty="0" err="1"/>
              <a:t>thahmi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thawng</a:t>
            </a:r>
            <a:r>
              <a:rPr lang="en-US" sz="3900" dirty="0"/>
              <a:t> in, </a:t>
            </a:r>
            <a:r>
              <a:rPr lang="en-US" sz="3900" dirty="0" err="1"/>
              <a:t>Khamhnak</a:t>
            </a:r>
            <a:r>
              <a:rPr lang="en-US" sz="3900" dirty="0"/>
              <a:t> </a:t>
            </a:r>
            <a:r>
              <a:rPr lang="en-US" sz="3900" dirty="0" err="1"/>
              <a:t>thachin</a:t>
            </a:r>
            <a:r>
              <a:rPr lang="en-US" sz="3900" dirty="0"/>
              <a:t> </a:t>
            </a:r>
            <a:r>
              <a:rPr lang="en-US" sz="3900" dirty="0" err="1"/>
              <a:t>bia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, A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thawngthabia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, A </a:t>
            </a:r>
            <a:r>
              <a:rPr lang="en-US" sz="3900" dirty="0" err="1"/>
              <a:t>bia-kamnak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;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a </a:t>
            </a:r>
            <a:r>
              <a:rPr lang="en-US" sz="3900" dirty="0" err="1"/>
              <a:t>zummi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, </a:t>
            </a:r>
            <a:r>
              <a:rPr lang="en-US" sz="3900" dirty="0" err="1"/>
              <a:t>Laksawng</a:t>
            </a:r>
            <a:r>
              <a:rPr lang="en-US" sz="3900" dirty="0"/>
              <a:t> </a:t>
            </a:r>
            <a:r>
              <a:rPr lang="en-US" sz="3900" dirty="0" err="1"/>
              <a:t>tha</a:t>
            </a:r>
            <a:r>
              <a:rPr lang="en-US" sz="3900" dirty="0"/>
              <a:t> an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3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Bawipa</a:t>
            </a:r>
            <a:r>
              <a:rPr lang="en-US" sz="3900" dirty="0"/>
              <a:t>,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sinah</a:t>
            </a:r>
            <a:r>
              <a:rPr lang="en-US" sz="3900" dirty="0"/>
              <a:t> </a:t>
            </a:r>
            <a:r>
              <a:rPr lang="en-US" sz="3900" dirty="0" err="1"/>
              <a:t>thlacammi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khamhnak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</a:t>
            </a:r>
            <a:r>
              <a:rPr lang="en-US" sz="3900" dirty="0" err="1"/>
              <a:t>ngai</a:t>
            </a:r>
            <a:r>
              <a:rPr lang="en-US" sz="3900" dirty="0"/>
              <a:t> </a:t>
            </a:r>
            <a:r>
              <a:rPr lang="en-US" sz="3900" dirty="0" err="1"/>
              <a:t>te</a:t>
            </a:r>
            <a:r>
              <a:rPr lang="en-US" sz="3900" dirty="0"/>
              <a:t> an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te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sinah</a:t>
            </a:r>
            <a:r>
              <a:rPr lang="en-US" sz="3900" dirty="0"/>
              <a:t> </a:t>
            </a:r>
            <a:r>
              <a:rPr lang="en-US" sz="3900" dirty="0" err="1"/>
              <a:t>thlacammi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khamhnak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</a:t>
            </a:r>
            <a:r>
              <a:rPr lang="en-US" sz="3900" dirty="0" err="1"/>
              <a:t>ngai</a:t>
            </a:r>
            <a:r>
              <a:rPr lang="en-US" sz="3900" dirty="0"/>
              <a:t> </a:t>
            </a:r>
            <a:r>
              <a:rPr lang="en-US" sz="3900" dirty="0" err="1"/>
              <a:t>te</a:t>
            </a:r>
            <a:r>
              <a:rPr lang="en-US" sz="3900" dirty="0"/>
              <a:t> an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te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3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Khuamui</a:t>
            </a:r>
            <a:r>
              <a:rPr lang="en-US" sz="3900" dirty="0"/>
              <a:t> </a:t>
            </a:r>
            <a:r>
              <a:rPr lang="en-US" sz="3900" dirty="0" err="1"/>
              <a:t>chungah</a:t>
            </a:r>
            <a:r>
              <a:rPr lang="en-US" sz="3900" dirty="0"/>
              <a:t> a um </a:t>
            </a:r>
            <a:r>
              <a:rPr lang="en-US" sz="3900" dirty="0" err="1"/>
              <a:t>i</a:t>
            </a:r>
            <a:r>
              <a:rPr lang="en-US" sz="3900" dirty="0"/>
              <a:t>, </a:t>
            </a:r>
            <a:r>
              <a:rPr lang="en-US" sz="3900" dirty="0" err="1"/>
              <a:t>Sualnak</a:t>
            </a:r>
            <a:r>
              <a:rPr lang="en-US" sz="3900" dirty="0"/>
              <a:t> lam a </a:t>
            </a:r>
            <a:r>
              <a:rPr lang="en-US" sz="3900" dirty="0" err="1"/>
              <a:t>zulmi</a:t>
            </a:r>
            <a:r>
              <a:rPr lang="en-US" sz="3900" dirty="0"/>
              <a:t>,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dawtnak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zoh</a:t>
            </a:r>
            <a:r>
              <a:rPr lang="en-US" sz="3900" dirty="0"/>
              <a:t> u,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zum</a:t>
            </a:r>
            <a:r>
              <a:rPr lang="en-US" sz="3900" dirty="0"/>
              <a:t> u, </a:t>
            </a:r>
            <a:r>
              <a:rPr lang="en-US" sz="3900" dirty="0" err="1"/>
              <a:t>Lungthin</a:t>
            </a:r>
            <a:r>
              <a:rPr lang="en-US" sz="3900" dirty="0"/>
              <a:t> </a:t>
            </a:r>
            <a:r>
              <a:rPr lang="en-US" sz="3900" dirty="0" err="1"/>
              <a:t>nan</a:t>
            </a:r>
            <a:r>
              <a:rPr lang="en-US" sz="3900" dirty="0"/>
              <a:t> </a:t>
            </a:r>
            <a:r>
              <a:rPr lang="en-US" sz="3900" dirty="0" err="1"/>
              <a:t>ngeihmi</a:t>
            </a:r>
            <a:r>
              <a:rPr lang="en-US" sz="3900" dirty="0"/>
              <a:t> vial in, A </a:t>
            </a:r>
            <a:r>
              <a:rPr lang="en-US" sz="3900" dirty="0" err="1"/>
              <a:t>bia-kamnak</a:t>
            </a:r>
            <a:r>
              <a:rPr lang="en-US" sz="3900" dirty="0"/>
              <a:t> </a:t>
            </a:r>
            <a:r>
              <a:rPr lang="en-US" sz="3900" dirty="0" err="1"/>
              <a:t>zum</a:t>
            </a:r>
            <a:r>
              <a:rPr lang="en-US" sz="3900" dirty="0"/>
              <a:t> u, </a:t>
            </a:r>
            <a:r>
              <a:rPr lang="en-US" sz="3900" dirty="0" err="1"/>
              <a:t>Bawipa</a:t>
            </a:r>
            <a:r>
              <a:rPr lang="en-US" sz="3900" dirty="0"/>
              <a:t> sin </a:t>
            </a:r>
            <a:r>
              <a:rPr lang="en-US" sz="3900" dirty="0" err="1"/>
              <a:t>thlacammi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, </a:t>
            </a:r>
            <a:r>
              <a:rPr lang="en-US" sz="3900" dirty="0" err="1"/>
              <a:t>Rawhnak</a:t>
            </a:r>
            <a:r>
              <a:rPr lang="en-US" sz="3900" dirty="0"/>
              <a:t> an </a:t>
            </a:r>
            <a:r>
              <a:rPr lang="en-US" sz="3900" dirty="0" err="1"/>
              <a:t>phan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lo.</a:t>
            </a:r>
          </a:p>
        </p:txBody>
      </p:sp>
    </p:spTree>
  </p:cSld>
  <p:clrMapOvr>
    <a:masterClrMapping/>
  </p:clrMapOvr>
</p:sld>
</file>

<file path=ppt/slides/slide33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Bawipa</a:t>
            </a:r>
            <a:r>
              <a:rPr lang="en-US" sz="3900" dirty="0"/>
              <a:t>,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sinah</a:t>
            </a:r>
            <a:r>
              <a:rPr lang="en-US" sz="3900" dirty="0"/>
              <a:t> </a:t>
            </a:r>
            <a:r>
              <a:rPr lang="en-US" sz="3900" dirty="0" err="1"/>
              <a:t>thlacammi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khamhnak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</a:t>
            </a:r>
            <a:r>
              <a:rPr lang="en-US" sz="3900" dirty="0" err="1"/>
              <a:t>ngai</a:t>
            </a:r>
            <a:r>
              <a:rPr lang="en-US" sz="3900" dirty="0"/>
              <a:t> </a:t>
            </a:r>
            <a:r>
              <a:rPr lang="en-US" sz="3900" dirty="0" err="1"/>
              <a:t>te</a:t>
            </a:r>
            <a:r>
              <a:rPr lang="en-US" sz="3900" dirty="0"/>
              <a:t> an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te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sinah</a:t>
            </a:r>
            <a:r>
              <a:rPr lang="en-US" sz="3900" dirty="0"/>
              <a:t> </a:t>
            </a:r>
            <a:r>
              <a:rPr lang="en-US" sz="3900" dirty="0" err="1"/>
              <a:t>thlacammi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khamhnak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</a:t>
            </a:r>
            <a:r>
              <a:rPr lang="en-US" sz="3900" dirty="0" err="1"/>
              <a:t>ngai</a:t>
            </a:r>
            <a:r>
              <a:rPr lang="en-US" sz="3900" dirty="0"/>
              <a:t> </a:t>
            </a:r>
            <a:r>
              <a:rPr lang="en-US" sz="3900" dirty="0" err="1"/>
              <a:t>te</a:t>
            </a:r>
            <a:r>
              <a:rPr lang="en-US" sz="3900" dirty="0"/>
              <a:t> an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te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3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Vaw</a:t>
            </a:r>
            <a:r>
              <a:rPr lang="en-US" sz="3900" dirty="0"/>
              <a:t> </a:t>
            </a:r>
            <a:r>
              <a:rPr lang="en-US" sz="3900" dirty="0" err="1"/>
              <a:t>leicung</a:t>
            </a:r>
            <a:r>
              <a:rPr lang="en-US" sz="3900" dirty="0"/>
              <a:t> </a:t>
            </a:r>
            <a:r>
              <a:rPr lang="en-US" sz="3900" dirty="0" err="1"/>
              <a:t>phorh</a:t>
            </a:r>
            <a:r>
              <a:rPr lang="en-US" sz="3900" dirty="0"/>
              <a:t> </a:t>
            </a:r>
            <a:r>
              <a:rPr lang="en-US" sz="3900" dirty="0" err="1"/>
              <a:t>ritmi</a:t>
            </a:r>
            <a:r>
              <a:rPr lang="en-US" sz="3900" dirty="0"/>
              <a:t> le, </a:t>
            </a:r>
            <a:r>
              <a:rPr lang="en-US" sz="3900" dirty="0" err="1"/>
              <a:t>Sifah</a:t>
            </a:r>
            <a:r>
              <a:rPr lang="en-US" sz="3900" dirty="0"/>
              <a:t> a </a:t>
            </a:r>
            <a:r>
              <a:rPr lang="en-US" sz="3900" dirty="0" err="1"/>
              <a:t>ingmi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, Nan </a:t>
            </a:r>
            <a:r>
              <a:rPr lang="en-US" sz="3900" dirty="0" err="1"/>
              <a:t>thilrit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chan</a:t>
            </a:r>
            <a:r>
              <a:rPr lang="en-US" sz="3900" dirty="0"/>
              <a:t> </a:t>
            </a:r>
            <a:r>
              <a:rPr lang="en-US" sz="3900" dirty="0" err="1"/>
              <a:t>awkah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an </a:t>
            </a:r>
            <a:r>
              <a:rPr lang="en-US" sz="3900" dirty="0" err="1"/>
              <a:t>ngan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, A </a:t>
            </a:r>
            <a:r>
              <a:rPr lang="en-US" sz="3900" dirty="0" err="1"/>
              <a:t>sungbik</a:t>
            </a:r>
            <a:r>
              <a:rPr lang="en-US" sz="3900" dirty="0"/>
              <a:t> </a:t>
            </a:r>
            <a:r>
              <a:rPr lang="en-US" sz="3900" dirty="0" err="1"/>
              <a:t>nunnak</a:t>
            </a:r>
            <a:r>
              <a:rPr lang="en-US" sz="3900" dirty="0"/>
              <a:t> </a:t>
            </a:r>
            <a:r>
              <a:rPr lang="en-US" sz="3900" dirty="0" err="1"/>
              <a:t>laksawng</a:t>
            </a:r>
            <a:r>
              <a:rPr lang="en-US" sz="3900" dirty="0"/>
              <a:t>, Mi </a:t>
            </a:r>
            <a:r>
              <a:rPr lang="en-US" sz="3900" dirty="0" err="1"/>
              <a:t>vialte</a:t>
            </a:r>
            <a:r>
              <a:rPr lang="en-US" sz="3900" dirty="0"/>
              <a:t> a </a:t>
            </a:r>
            <a:r>
              <a:rPr lang="en-US" sz="3900" dirty="0" err="1"/>
              <a:t>pek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, </a:t>
            </a:r>
            <a:r>
              <a:rPr lang="en-US" sz="3900" dirty="0" err="1"/>
              <a:t>Zumhnak</a:t>
            </a:r>
            <a:r>
              <a:rPr lang="en-US" sz="3900" dirty="0"/>
              <a:t> in a </a:t>
            </a:r>
            <a:r>
              <a:rPr lang="en-US" sz="3900" dirty="0" err="1"/>
              <a:t>halmi</a:t>
            </a:r>
            <a:r>
              <a:rPr lang="en-US" sz="3900" dirty="0"/>
              <a:t> cu </a:t>
            </a:r>
            <a:r>
              <a:rPr lang="en-US" sz="3900" dirty="0" err="1"/>
              <a:t>khi</a:t>
            </a:r>
            <a:r>
              <a:rPr lang="en-US" sz="3900" dirty="0"/>
              <a:t> </a:t>
            </a:r>
            <a:r>
              <a:rPr lang="en-US" sz="3900" dirty="0" err="1"/>
              <a:t>laksawng</a:t>
            </a:r>
            <a:r>
              <a:rPr lang="en-US" sz="3900" dirty="0"/>
              <a:t> an </a:t>
            </a:r>
            <a:r>
              <a:rPr lang="en-US" sz="3900" dirty="0" err="1"/>
              <a:t>hmu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3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Bawipa</a:t>
            </a:r>
            <a:r>
              <a:rPr lang="en-US" sz="3900" dirty="0"/>
              <a:t>,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sinah</a:t>
            </a:r>
            <a:r>
              <a:rPr lang="en-US" sz="3900" dirty="0"/>
              <a:t> </a:t>
            </a:r>
            <a:r>
              <a:rPr lang="en-US" sz="3900" dirty="0" err="1"/>
              <a:t>thlacammi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khamhnak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</a:t>
            </a:r>
            <a:r>
              <a:rPr lang="en-US" sz="3900" dirty="0" err="1"/>
              <a:t>ngai</a:t>
            </a:r>
            <a:r>
              <a:rPr lang="en-US" sz="3900" dirty="0"/>
              <a:t> </a:t>
            </a:r>
            <a:r>
              <a:rPr lang="en-US" sz="3900" dirty="0" err="1"/>
              <a:t>te</a:t>
            </a:r>
            <a:r>
              <a:rPr lang="en-US" sz="3900" dirty="0"/>
              <a:t> an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te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sinah</a:t>
            </a:r>
            <a:r>
              <a:rPr lang="en-US" sz="3900" dirty="0"/>
              <a:t> </a:t>
            </a:r>
            <a:r>
              <a:rPr lang="en-US" sz="3900" dirty="0" err="1"/>
              <a:t>thlacammi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khamhnak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</a:t>
            </a:r>
            <a:r>
              <a:rPr lang="en-US" sz="3900" dirty="0" err="1"/>
              <a:t>ngai</a:t>
            </a:r>
            <a:r>
              <a:rPr lang="en-US" sz="3900" dirty="0"/>
              <a:t> </a:t>
            </a:r>
            <a:r>
              <a:rPr lang="en-US" sz="3900" dirty="0" err="1"/>
              <a:t>te</a:t>
            </a:r>
            <a:r>
              <a:rPr lang="en-US" sz="3900" dirty="0"/>
              <a:t> an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te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3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33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411. CEUNAK KHA RUN THLAH TUAH</a:t>
            </a:r>
          </a:p>
          <a:p>
            <a:r>
              <a:rPr lang="en-US" sz="3900" dirty="0" err="1"/>
              <a:t>Doh</a:t>
            </a:r>
            <a:r>
              <a:rPr lang="en-US" sz="3900" dirty="0"/>
              <a:t> is </a:t>
            </a:r>
            <a:r>
              <a:rPr lang="en-US" sz="3900" dirty="0" err="1"/>
              <a:t>Ab</a:t>
            </a:r>
            <a:endParaRPr lang="en-US" sz="3900" dirty="0"/>
          </a:p>
        </p:txBody>
      </p:sp>
    </p:spTree>
  </p:cSld>
  <p:clrMapOvr>
    <a:masterClrMapping/>
  </p:clrMapOvr>
</p:sld>
</file>

<file path=ppt/slides/slide33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Sualmui</a:t>
            </a:r>
            <a:r>
              <a:rPr lang="en-US" sz="3900" dirty="0"/>
              <a:t> </a:t>
            </a:r>
            <a:r>
              <a:rPr lang="en-US" sz="3900" dirty="0" err="1"/>
              <a:t>lakah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mi </a:t>
            </a:r>
            <a:r>
              <a:rPr lang="en-US" sz="3900" dirty="0" err="1"/>
              <a:t>vialte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an tang, </a:t>
            </a:r>
            <a:r>
              <a:rPr lang="en-US" sz="3900" dirty="0" err="1"/>
              <a:t>Ceunak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, (</a:t>
            </a:r>
            <a:r>
              <a:rPr lang="en-US" sz="3900" dirty="0" err="1"/>
              <a:t>ceunak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) run </a:t>
            </a:r>
            <a:r>
              <a:rPr lang="en-US" sz="3900" dirty="0" err="1"/>
              <a:t>thlah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; (run </a:t>
            </a:r>
            <a:r>
              <a:rPr lang="en-US" sz="3900" dirty="0" err="1"/>
              <a:t>thlah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) </a:t>
            </a:r>
            <a:r>
              <a:rPr lang="en-US" sz="3900" dirty="0" err="1"/>
              <a:t>Khamhnak</a:t>
            </a:r>
            <a:r>
              <a:rPr lang="en-US" sz="3900" dirty="0"/>
              <a:t> an </a:t>
            </a:r>
            <a:r>
              <a:rPr lang="en-US" sz="3900" dirty="0" err="1"/>
              <a:t>herh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in an </a:t>
            </a:r>
            <a:r>
              <a:rPr lang="en-US" sz="3900" dirty="0" err="1"/>
              <a:t>kaltak</a:t>
            </a:r>
            <a:r>
              <a:rPr lang="en-US" sz="3900" dirty="0"/>
              <a:t> </a:t>
            </a:r>
            <a:r>
              <a:rPr lang="en-US" sz="3900" dirty="0" err="1"/>
              <a:t>dih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</a:t>
            </a:r>
            <a:r>
              <a:rPr lang="en-US" sz="3900" dirty="0" err="1"/>
              <a:t>Khamhnak</a:t>
            </a:r>
            <a:r>
              <a:rPr lang="en-US" sz="3900" dirty="0"/>
              <a:t> </a:t>
            </a:r>
            <a:r>
              <a:rPr lang="en-US" sz="3900" dirty="0" err="1"/>
              <a:t>chung</a:t>
            </a:r>
            <a:r>
              <a:rPr lang="en-US" sz="3900" dirty="0"/>
              <a:t>, (</a:t>
            </a:r>
            <a:r>
              <a:rPr lang="en-US" sz="3900" dirty="0" err="1"/>
              <a:t>Khamhnak</a:t>
            </a:r>
            <a:r>
              <a:rPr lang="en-US" sz="3900" dirty="0"/>
              <a:t> </a:t>
            </a:r>
            <a:r>
              <a:rPr lang="en-US" sz="3900" dirty="0" err="1"/>
              <a:t>chung</a:t>
            </a:r>
            <a:r>
              <a:rPr lang="en-US" sz="3900" dirty="0"/>
              <a:t>) au than </a:t>
            </a:r>
            <a:r>
              <a:rPr lang="en-US" sz="3900" dirty="0" err="1"/>
              <a:t>hna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3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444185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600" dirty="0"/>
              <a:t>CHO: Maw </a:t>
            </a:r>
            <a:r>
              <a:rPr lang="en-US" sz="3600" dirty="0" err="1"/>
              <a:t>Pathian</a:t>
            </a:r>
            <a:r>
              <a:rPr lang="en-US" sz="3600" dirty="0"/>
              <a:t>, (Maw </a:t>
            </a:r>
            <a:r>
              <a:rPr lang="en-US" sz="3600" dirty="0" err="1"/>
              <a:t>Pathian</a:t>
            </a:r>
            <a:r>
              <a:rPr lang="en-US" sz="3600" dirty="0"/>
              <a:t>, </a:t>
            </a:r>
            <a:r>
              <a:rPr lang="en-US" sz="3600" dirty="0" err="1"/>
              <a:t>sualnak</a:t>
            </a:r>
            <a:r>
              <a:rPr lang="en-US" sz="3600" dirty="0"/>
              <a:t> a) </a:t>
            </a:r>
            <a:r>
              <a:rPr lang="en-US" sz="3600" dirty="0" err="1"/>
              <a:t>sual</a:t>
            </a:r>
            <a:r>
              <a:rPr lang="en-US" sz="3600" dirty="0"/>
              <a:t> a </a:t>
            </a:r>
            <a:r>
              <a:rPr lang="en-US" sz="3600" dirty="0" err="1"/>
              <a:t>kan</a:t>
            </a:r>
            <a:r>
              <a:rPr lang="en-US" sz="3600" dirty="0"/>
              <a:t> </a:t>
            </a:r>
            <a:r>
              <a:rPr lang="en-US" sz="3600" dirty="0" err="1"/>
              <a:t>thlah</a:t>
            </a:r>
            <a:r>
              <a:rPr lang="en-US" sz="3600" dirty="0"/>
              <a:t> </a:t>
            </a:r>
            <a:r>
              <a:rPr lang="en-US" sz="3600" dirty="0" err="1"/>
              <a:t>piaktu</a:t>
            </a:r>
            <a:r>
              <a:rPr lang="en-US" sz="3600" dirty="0"/>
              <a:t>, (</a:t>
            </a:r>
            <a:r>
              <a:rPr lang="en-US" sz="3600" dirty="0" err="1"/>
              <a:t>kan</a:t>
            </a:r>
            <a:r>
              <a:rPr lang="en-US" sz="3600" dirty="0"/>
              <a:t> </a:t>
            </a:r>
            <a:r>
              <a:rPr lang="en-US" sz="3600" dirty="0" err="1"/>
              <a:t>thlahpiaktu</a:t>
            </a:r>
            <a:r>
              <a:rPr lang="en-US" sz="3600" dirty="0"/>
              <a:t>) </a:t>
            </a:r>
            <a:r>
              <a:rPr lang="en-US" sz="3600" dirty="0" err="1"/>
              <a:t>Khua</a:t>
            </a:r>
            <a:r>
              <a:rPr lang="en-US" sz="3600" dirty="0"/>
              <a:t> </a:t>
            </a:r>
            <a:r>
              <a:rPr lang="en-US" sz="3600" dirty="0" err="1"/>
              <a:t>zakip</a:t>
            </a:r>
            <a:r>
              <a:rPr lang="en-US" sz="3600" dirty="0"/>
              <a:t> mi au </a:t>
            </a:r>
            <a:r>
              <a:rPr lang="en-US" sz="3600" dirty="0" err="1"/>
              <a:t>hna</a:t>
            </a:r>
            <a:r>
              <a:rPr lang="en-US" sz="3600" dirty="0"/>
              <a:t> law,(au </a:t>
            </a:r>
            <a:r>
              <a:rPr lang="en-US" sz="3600" dirty="0" err="1"/>
              <a:t>hna</a:t>
            </a:r>
            <a:r>
              <a:rPr lang="en-US" sz="3600" dirty="0"/>
              <a:t> law); Na </a:t>
            </a:r>
            <a:r>
              <a:rPr lang="en-US" sz="3600" dirty="0" err="1"/>
              <a:t>hmaiah</a:t>
            </a:r>
            <a:r>
              <a:rPr lang="en-US" sz="3600" dirty="0"/>
              <a:t> (Na </a:t>
            </a:r>
            <a:r>
              <a:rPr lang="en-US" sz="3600" dirty="0" err="1"/>
              <a:t>hmaika</a:t>
            </a:r>
            <a:r>
              <a:rPr lang="en-US" sz="3600" dirty="0"/>
              <a:t> ah) kun </a:t>
            </a:r>
            <a:r>
              <a:rPr lang="en-US" sz="3600" dirty="0" err="1"/>
              <a:t>cio</a:t>
            </a:r>
            <a:r>
              <a:rPr lang="en-US" sz="3600" dirty="0"/>
              <a:t> </a:t>
            </a:r>
            <a:r>
              <a:rPr lang="en-US" sz="3600" dirty="0" err="1"/>
              <a:t>ko</a:t>
            </a:r>
            <a:r>
              <a:rPr lang="en-US" sz="3600" dirty="0"/>
              <a:t> </a:t>
            </a:r>
            <a:r>
              <a:rPr lang="en-US" sz="3600" dirty="0" err="1"/>
              <a:t>hna</a:t>
            </a:r>
            <a:r>
              <a:rPr lang="en-US" sz="3600" dirty="0"/>
              <a:t> </a:t>
            </a:r>
            <a:r>
              <a:rPr lang="en-US" sz="3600" dirty="0" err="1"/>
              <a:t>sehlaw</a:t>
            </a:r>
            <a:r>
              <a:rPr lang="en-US" sz="3600" dirty="0"/>
              <a:t>, (kun </a:t>
            </a:r>
            <a:r>
              <a:rPr lang="en-US" sz="3600" dirty="0" err="1"/>
              <a:t>cio</a:t>
            </a:r>
            <a:r>
              <a:rPr lang="en-US" sz="3600" dirty="0"/>
              <a:t> </a:t>
            </a:r>
            <a:r>
              <a:rPr lang="en-US" sz="3600" dirty="0" err="1"/>
              <a:t>ko</a:t>
            </a:r>
            <a:r>
              <a:rPr lang="en-US" sz="3600" dirty="0"/>
              <a:t> </a:t>
            </a:r>
            <a:r>
              <a:rPr lang="en-US" sz="3600" dirty="0" err="1"/>
              <a:t>hna</a:t>
            </a:r>
            <a:r>
              <a:rPr lang="en-US" sz="3600" dirty="0"/>
              <a:t> </a:t>
            </a:r>
            <a:r>
              <a:rPr lang="en-US" sz="3600" dirty="0" err="1"/>
              <a:t>sehlaw</a:t>
            </a:r>
            <a:r>
              <a:rPr lang="en-US" sz="3600" dirty="0"/>
              <a:t>) </a:t>
            </a:r>
            <a:r>
              <a:rPr lang="en-US" sz="3600" dirty="0" err="1"/>
              <a:t>Zungzal</a:t>
            </a:r>
            <a:r>
              <a:rPr lang="en-US" sz="3600" dirty="0"/>
              <a:t> </a:t>
            </a:r>
            <a:r>
              <a:rPr lang="en-US" sz="3600" dirty="0" err="1"/>
              <a:t>nang</a:t>
            </a:r>
            <a:r>
              <a:rPr lang="en-US" sz="3600" dirty="0"/>
              <a:t> </a:t>
            </a:r>
            <a:r>
              <a:rPr lang="en-US" sz="3600" dirty="0" err="1"/>
              <a:t>thangthat</a:t>
            </a:r>
            <a:r>
              <a:rPr lang="en-US" sz="3600" dirty="0"/>
              <a:t> </a:t>
            </a:r>
            <a:r>
              <a:rPr lang="en-US" sz="3600" dirty="0" err="1"/>
              <a:t>awkah</a:t>
            </a:r>
            <a:r>
              <a:rPr lang="en-US" sz="3600" dirty="0"/>
              <a:t>. (</a:t>
            </a:r>
            <a:r>
              <a:rPr lang="en-US" sz="3600" dirty="0" err="1"/>
              <a:t>Zungzal</a:t>
            </a:r>
            <a:r>
              <a:rPr lang="en-US" sz="3600" dirty="0"/>
              <a:t> </a:t>
            </a:r>
            <a:r>
              <a:rPr lang="en-US" sz="3600" dirty="0" err="1"/>
              <a:t>nang</a:t>
            </a:r>
            <a:r>
              <a:rPr lang="en-US" sz="3600" dirty="0"/>
              <a:t> </a:t>
            </a:r>
            <a:r>
              <a:rPr lang="en-US" sz="3600" dirty="0" err="1"/>
              <a:t>thangthat</a:t>
            </a:r>
            <a:r>
              <a:rPr lang="en-US" sz="3600" dirty="0"/>
              <a:t> </a:t>
            </a:r>
            <a:r>
              <a:rPr lang="en-US" sz="3600" dirty="0" err="1"/>
              <a:t>awkah</a:t>
            </a:r>
            <a:r>
              <a:rPr lang="en-US" sz="3600" dirty="0"/>
              <a:t>.)</a:t>
            </a:r>
          </a:p>
        </p:txBody>
      </p:sp>
    </p:spTree>
  </p:cSld>
  <p:clrMapOvr>
    <a:masterClrMapping/>
  </p:clrMapOvr>
</p:sld>
</file>

<file path=ppt/slides/slide33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Na </a:t>
            </a:r>
            <a:r>
              <a:rPr lang="en-US" sz="3900" dirty="0" err="1"/>
              <a:t>phung-chimtu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an </a:t>
            </a:r>
            <a:r>
              <a:rPr lang="en-US" sz="3900" dirty="0" err="1"/>
              <a:t>halpiak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, Run </a:t>
            </a:r>
            <a:r>
              <a:rPr lang="en-US" sz="3900" dirty="0" err="1"/>
              <a:t>ngai</a:t>
            </a:r>
            <a:r>
              <a:rPr lang="en-US" sz="3900" dirty="0"/>
              <a:t> law (Run </a:t>
            </a:r>
            <a:r>
              <a:rPr lang="en-US" sz="3900" dirty="0" err="1"/>
              <a:t>ngai</a:t>
            </a:r>
            <a:r>
              <a:rPr lang="en-US" sz="3900" dirty="0"/>
              <a:t> law) </a:t>
            </a:r>
            <a:r>
              <a:rPr lang="en-US" sz="3900" dirty="0" err="1"/>
              <a:t>bawm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</a:t>
            </a:r>
            <a:r>
              <a:rPr lang="en-US" sz="3900" dirty="0" err="1"/>
              <a:t>han</a:t>
            </a:r>
            <a:r>
              <a:rPr lang="en-US" sz="3900" dirty="0"/>
              <a:t>; (</a:t>
            </a:r>
            <a:r>
              <a:rPr lang="en-US" sz="3900" dirty="0" err="1"/>
              <a:t>bawm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) An </a:t>
            </a:r>
            <a:r>
              <a:rPr lang="en-US" sz="3900" dirty="0" err="1"/>
              <a:t>sual</a:t>
            </a:r>
            <a:r>
              <a:rPr lang="en-US" sz="3900" dirty="0"/>
              <a:t> </a:t>
            </a:r>
            <a:r>
              <a:rPr lang="en-US" sz="3900" dirty="0" err="1"/>
              <a:t>hremnak</a:t>
            </a:r>
            <a:r>
              <a:rPr lang="en-US" sz="3900" dirty="0"/>
              <a:t> </a:t>
            </a:r>
            <a:r>
              <a:rPr lang="en-US" sz="3900" dirty="0" err="1"/>
              <a:t>chungin</a:t>
            </a:r>
            <a:r>
              <a:rPr lang="en-US" sz="3900" dirty="0"/>
              <a:t> an </a:t>
            </a:r>
            <a:r>
              <a:rPr lang="en-US" sz="3900" dirty="0" err="1"/>
              <a:t>luat</a:t>
            </a:r>
            <a:r>
              <a:rPr lang="en-US" sz="3900" dirty="0"/>
              <a:t> </a:t>
            </a:r>
            <a:r>
              <a:rPr lang="en-US" sz="3900" dirty="0" err="1"/>
              <a:t>khawh</a:t>
            </a:r>
            <a:r>
              <a:rPr lang="en-US" sz="3900" dirty="0"/>
              <a:t> </a:t>
            </a:r>
            <a:r>
              <a:rPr lang="en-US" sz="3900" dirty="0" err="1"/>
              <a:t>nakhnga</a:t>
            </a:r>
            <a:r>
              <a:rPr lang="en-US" sz="3900" dirty="0"/>
              <a:t>, </a:t>
            </a:r>
            <a:r>
              <a:rPr lang="en-US" sz="3900" dirty="0" err="1"/>
              <a:t>Ceunak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(</a:t>
            </a:r>
            <a:r>
              <a:rPr lang="en-US" sz="3900" dirty="0" err="1"/>
              <a:t>ceunak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) run </a:t>
            </a:r>
            <a:r>
              <a:rPr lang="en-US" sz="3900" dirty="0" err="1"/>
              <a:t>thlah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3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444185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600" dirty="0"/>
              <a:t>CHO: Maw </a:t>
            </a:r>
            <a:r>
              <a:rPr lang="en-US" sz="3600" dirty="0" err="1"/>
              <a:t>Pathian</a:t>
            </a:r>
            <a:r>
              <a:rPr lang="en-US" sz="3600" dirty="0"/>
              <a:t>, (Maw </a:t>
            </a:r>
            <a:r>
              <a:rPr lang="en-US" sz="3600" dirty="0" err="1"/>
              <a:t>Pathian</a:t>
            </a:r>
            <a:r>
              <a:rPr lang="en-US" sz="3600" dirty="0"/>
              <a:t>, </a:t>
            </a:r>
            <a:r>
              <a:rPr lang="en-US" sz="3600" dirty="0" err="1"/>
              <a:t>sualnak</a:t>
            </a:r>
            <a:r>
              <a:rPr lang="en-US" sz="3600" dirty="0"/>
              <a:t> a) </a:t>
            </a:r>
            <a:r>
              <a:rPr lang="en-US" sz="3600" dirty="0" err="1"/>
              <a:t>sual</a:t>
            </a:r>
            <a:r>
              <a:rPr lang="en-US" sz="3600" dirty="0"/>
              <a:t> a </a:t>
            </a:r>
            <a:r>
              <a:rPr lang="en-US" sz="3600" dirty="0" err="1"/>
              <a:t>kan</a:t>
            </a:r>
            <a:r>
              <a:rPr lang="en-US" sz="3600" dirty="0"/>
              <a:t> </a:t>
            </a:r>
            <a:r>
              <a:rPr lang="en-US" sz="3600" dirty="0" err="1"/>
              <a:t>thlah</a:t>
            </a:r>
            <a:r>
              <a:rPr lang="en-US" sz="3600" dirty="0"/>
              <a:t> </a:t>
            </a:r>
            <a:r>
              <a:rPr lang="en-US" sz="3600" dirty="0" err="1"/>
              <a:t>piaktu</a:t>
            </a:r>
            <a:r>
              <a:rPr lang="en-US" sz="3600" dirty="0"/>
              <a:t>, (</a:t>
            </a:r>
            <a:r>
              <a:rPr lang="en-US" sz="3600" dirty="0" err="1"/>
              <a:t>kan</a:t>
            </a:r>
            <a:r>
              <a:rPr lang="en-US" sz="3600" dirty="0"/>
              <a:t> </a:t>
            </a:r>
            <a:r>
              <a:rPr lang="en-US" sz="3600" dirty="0" err="1"/>
              <a:t>thlahpiaktu</a:t>
            </a:r>
            <a:r>
              <a:rPr lang="en-US" sz="3600" dirty="0"/>
              <a:t>) </a:t>
            </a:r>
            <a:r>
              <a:rPr lang="en-US" sz="3600" dirty="0" err="1"/>
              <a:t>Khua</a:t>
            </a:r>
            <a:r>
              <a:rPr lang="en-US" sz="3600" dirty="0"/>
              <a:t> </a:t>
            </a:r>
            <a:r>
              <a:rPr lang="en-US" sz="3600" dirty="0" err="1"/>
              <a:t>zakip</a:t>
            </a:r>
            <a:r>
              <a:rPr lang="en-US" sz="3600" dirty="0"/>
              <a:t> mi au </a:t>
            </a:r>
            <a:r>
              <a:rPr lang="en-US" sz="3600" dirty="0" err="1"/>
              <a:t>hna</a:t>
            </a:r>
            <a:r>
              <a:rPr lang="en-US" sz="3600" dirty="0"/>
              <a:t> law,(au </a:t>
            </a:r>
            <a:r>
              <a:rPr lang="en-US" sz="3600" dirty="0" err="1"/>
              <a:t>hna</a:t>
            </a:r>
            <a:r>
              <a:rPr lang="en-US" sz="3600" dirty="0"/>
              <a:t> law); Na </a:t>
            </a:r>
            <a:r>
              <a:rPr lang="en-US" sz="3600" dirty="0" err="1"/>
              <a:t>hmaiah</a:t>
            </a:r>
            <a:r>
              <a:rPr lang="en-US" sz="3600" dirty="0"/>
              <a:t> (Na </a:t>
            </a:r>
            <a:r>
              <a:rPr lang="en-US" sz="3600" dirty="0" err="1"/>
              <a:t>hmaika</a:t>
            </a:r>
            <a:r>
              <a:rPr lang="en-US" sz="3600" dirty="0"/>
              <a:t> ah) kun </a:t>
            </a:r>
            <a:r>
              <a:rPr lang="en-US" sz="3600" dirty="0" err="1"/>
              <a:t>cio</a:t>
            </a:r>
            <a:r>
              <a:rPr lang="en-US" sz="3600" dirty="0"/>
              <a:t> </a:t>
            </a:r>
            <a:r>
              <a:rPr lang="en-US" sz="3600" dirty="0" err="1"/>
              <a:t>ko</a:t>
            </a:r>
            <a:r>
              <a:rPr lang="en-US" sz="3600" dirty="0"/>
              <a:t> </a:t>
            </a:r>
            <a:r>
              <a:rPr lang="en-US" sz="3600" dirty="0" err="1"/>
              <a:t>hna</a:t>
            </a:r>
            <a:r>
              <a:rPr lang="en-US" sz="3600" dirty="0"/>
              <a:t> </a:t>
            </a:r>
            <a:r>
              <a:rPr lang="en-US" sz="3600" dirty="0" err="1"/>
              <a:t>sehlaw</a:t>
            </a:r>
            <a:r>
              <a:rPr lang="en-US" sz="3600" dirty="0"/>
              <a:t>, (kun </a:t>
            </a:r>
            <a:r>
              <a:rPr lang="en-US" sz="3600" dirty="0" err="1"/>
              <a:t>cio</a:t>
            </a:r>
            <a:r>
              <a:rPr lang="en-US" sz="3600" dirty="0"/>
              <a:t> </a:t>
            </a:r>
            <a:r>
              <a:rPr lang="en-US" sz="3600" dirty="0" err="1"/>
              <a:t>ko</a:t>
            </a:r>
            <a:r>
              <a:rPr lang="en-US" sz="3600" dirty="0"/>
              <a:t> </a:t>
            </a:r>
            <a:r>
              <a:rPr lang="en-US" sz="3600" dirty="0" err="1"/>
              <a:t>hna</a:t>
            </a:r>
            <a:r>
              <a:rPr lang="en-US" sz="3600" dirty="0"/>
              <a:t> </a:t>
            </a:r>
            <a:r>
              <a:rPr lang="en-US" sz="3600" dirty="0" err="1"/>
              <a:t>sehlaw</a:t>
            </a:r>
            <a:r>
              <a:rPr lang="en-US" sz="3600" dirty="0"/>
              <a:t>) </a:t>
            </a:r>
            <a:r>
              <a:rPr lang="en-US" sz="3600" dirty="0" err="1"/>
              <a:t>Zungzal</a:t>
            </a:r>
            <a:r>
              <a:rPr lang="en-US" sz="3600" dirty="0"/>
              <a:t> </a:t>
            </a:r>
            <a:r>
              <a:rPr lang="en-US" sz="3600" dirty="0" err="1"/>
              <a:t>nang</a:t>
            </a:r>
            <a:r>
              <a:rPr lang="en-US" sz="3600" dirty="0"/>
              <a:t> </a:t>
            </a:r>
            <a:r>
              <a:rPr lang="en-US" sz="3600" dirty="0" err="1"/>
              <a:t>thangthat</a:t>
            </a:r>
            <a:r>
              <a:rPr lang="en-US" sz="3600" dirty="0"/>
              <a:t> </a:t>
            </a:r>
            <a:r>
              <a:rPr lang="en-US" sz="3600" dirty="0" err="1"/>
              <a:t>awkah</a:t>
            </a:r>
            <a:r>
              <a:rPr lang="en-US" sz="3600" dirty="0"/>
              <a:t>. (</a:t>
            </a:r>
            <a:r>
              <a:rPr lang="en-US" sz="3600" dirty="0" err="1"/>
              <a:t>Zungzal</a:t>
            </a:r>
            <a:r>
              <a:rPr lang="en-US" sz="3600" dirty="0"/>
              <a:t> </a:t>
            </a:r>
            <a:r>
              <a:rPr lang="en-US" sz="3600" dirty="0" err="1"/>
              <a:t>nang</a:t>
            </a:r>
            <a:r>
              <a:rPr lang="en-US" sz="3600" dirty="0"/>
              <a:t> </a:t>
            </a:r>
            <a:r>
              <a:rPr lang="en-US" sz="3600" dirty="0" err="1"/>
              <a:t>thangthat</a:t>
            </a:r>
            <a:r>
              <a:rPr lang="en-US" sz="3600" dirty="0"/>
              <a:t> </a:t>
            </a:r>
            <a:r>
              <a:rPr lang="en-US" sz="3600" dirty="0" err="1"/>
              <a:t>awkah</a:t>
            </a:r>
            <a:r>
              <a:rPr lang="en-US" sz="3600" dirty="0"/>
              <a:t>.)</a:t>
            </a:r>
          </a:p>
        </p:txBody>
      </p:sp>
    </p:spTree>
  </p:cSld>
  <p:clrMapOvr>
    <a:masterClrMapping/>
  </p:clrMapOvr>
</p:sld>
</file>

<file path=ppt/slides/slide33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vel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mi </a:t>
            </a:r>
            <a:r>
              <a:rPr lang="en-US" sz="3900" dirty="0" err="1"/>
              <a:t>vialte</a:t>
            </a:r>
            <a:r>
              <a:rPr lang="en-US" sz="3900" dirty="0"/>
              <a:t> </a:t>
            </a:r>
            <a:r>
              <a:rPr lang="en-US" sz="3900" dirty="0" err="1"/>
              <a:t>sinah</a:t>
            </a:r>
            <a:r>
              <a:rPr lang="en-US" sz="3900" dirty="0"/>
              <a:t> </a:t>
            </a:r>
            <a:r>
              <a:rPr lang="en-US" sz="3900" dirty="0" err="1"/>
              <a:t>phan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, </a:t>
            </a:r>
            <a:r>
              <a:rPr lang="en-US" sz="3900" dirty="0" err="1"/>
              <a:t>Ceunak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(</a:t>
            </a:r>
            <a:r>
              <a:rPr lang="en-US" sz="3900" dirty="0" err="1"/>
              <a:t>ceunak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) run </a:t>
            </a:r>
            <a:r>
              <a:rPr lang="en-US" sz="3900" dirty="0" err="1"/>
              <a:t>thlah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; (run </a:t>
            </a:r>
            <a:r>
              <a:rPr lang="en-US" sz="3900" dirty="0" err="1"/>
              <a:t>thlah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) </a:t>
            </a:r>
            <a:r>
              <a:rPr lang="en-US" sz="3900" dirty="0" err="1"/>
              <a:t>Khrih</a:t>
            </a:r>
            <a:r>
              <a:rPr lang="en-US" sz="3900" dirty="0"/>
              <a:t> </a:t>
            </a:r>
            <a:r>
              <a:rPr lang="en-US" sz="3900" dirty="0" err="1"/>
              <a:t>ruahnak</a:t>
            </a:r>
            <a:r>
              <a:rPr lang="en-US" sz="3900" dirty="0"/>
              <a:t> </a:t>
            </a:r>
            <a:r>
              <a:rPr lang="en-US" sz="3900" dirty="0" err="1"/>
              <a:t>bantuk</a:t>
            </a:r>
            <a:r>
              <a:rPr lang="en-US" sz="3900" dirty="0"/>
              <a:t> an </a:t>
            </a:r>
            <a:r>
              <a:rPr lang="en-US" sz="3900" dirty="0" err="1"/>
              <a:t>ngeih</a:t>
            </a:r>
            <a:r>
              <a:rPr lang="en-US" sz="3900" dirty="0"/>
              <a:t> </a:t>
            </a:r>
            <a:r>
              <a:rPr lang="en-US" sz="3900" dirty="0" err="1"/>
              <a:t>khawh</a:t>
            </a:r>
            <a:r>
              <a:rPr lang="en-US" sz="3900" dirty="0"/>
              <a:t> </a:t>
            </a:r>
            <a:r>
              <a:rPr lang="en-US" sz="3900" dirty="0" err="1"/>
              <a:t>cio</a:t>
            </a:r>
            <a:r>
              <a:rPr lang="en-US" sz="3900" dirty="0"/>
              <a:t> </a:t>
            </a:r>
            <a:r>
              <a:rPr lang="en-US" sz="3900" dirty="0" err="1"/>
              <a:t>nakhnga</a:t>
            </a:r>
            <a:r>
              <a:rPr lang="en-US" sz="3900" dirty="0"/>
              <a:t>, </a:t>
            </a:r>
            <a:r>
              <a:rPr lang="en-US" sz="3900" dirty="0" err="1"/>
              <a:t>Ceunak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(</a:t>
            </a:r>
            <a:r>
              <a:rPr lang="en-US" sz="3900" dirty="0" err="1"/>
              <a:t>ceunak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) run </a:t>
            </a:r>
            <a:r>
              <a:rPr lang="en-US" sz="3900" dirty="0" err="1"/>
              <a:t>thlah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3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444185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600" dirty="0"/>
              <a:t>CHO: Maw </a:t>
            </a:r>
            <a:r>
              <a:rPr lang="en-US" sz="3600" dirty="0" err="1"/>
              <a:t>Pathian</a:t>
            </a:r>
            <a:r>
              <a:rPr lang="en-US" sz="3600" dirty="0"/>
              <a:t>, (Maw </a:t>
            </a:r>
            <a:r>
              <a:rPr lang="en-US" sz="3600" dirty="0" err="1"/>
              <a:t>Pathian</a:t>
            </a:r>
            <a:r>
              <a:rPr lang="en-US" sz="3600" dirty="0"/>
              <a:t>, </a:t>
            </a:r>
            <a:r>
              <a:rPr lang="en-US" sz="3600" dirty="0" err="1"/>
              <a:t>sualnak</a:t>
            </a:r>
            <a:r>
              <a:rPr lang="en-US" sz="3600" dirty="0"/>
              <a:t> a) </a:t>
            </a:r>
            <a:r>
              <a:rPr lang="en-US" sz="3600" dirty="0" err="1"/>
              <a:t>sual</a:t>
            </a:r>
            <a:r>
              <a:rPr lang="en-US" sz="3600" dirty="0"/>
              <a:t> a </a:t>
            </a:r>
            <a:r>
              <a:rPr lang="en-US" sz="3600" dirty="0" err="1"/>
              <a:t>kan</a:t>
            </a:r>
            <a:r>
              <a:rPr lang="en-US" sz="3600" dirty="0"/>
              <a:t> </a:t>
            </a:r>
            <a:r>
              <a:rPr lang="en-US" sz="3600" dirty="0" err="1"/>
              <a:t>thlah</a:t>
            </a:r>
            <a:r>
              <a:rPr lang="en-US" sz="3600" dirty="0"/>
              <a:t> </a:t>
            </a:r>
            <a:r>
              <a:rPr lang="en-US" sz="3600" dirty="0" err="1"/>
              <a:t>piaktu</a:t>
            </a:r>
            <a:r>
              <a:rPr lang="en-US" sz="3600" dirty="0"/>
              <a:t>, (</a:t>
            </a:r>
            <a:r>
              <a:rPr lang="en-US" sz="3600" dirty="0" err="1"/>
              <a:t>kan</a:t>
            </a:r>
            <a:r>
              <a:rPr lang="en-US" sz="3600" dirty="0"/>
              <a:t> </a:t>
            </a:r>
            <a:r>
              <a:rPr lang="en-US" sz="3600" dirty="0" err="1"/>
              <a:t>thlahpiaktu</a:t>
            </a:r>
            <a:r>
              <a:rPr lang="en-US" sz="3600" dirty="0"/>
              <a:t>) </a:t>
            </a:r>
            <a:r>
              <a:rPr lang="en-US" sz="3600" dirty="0" err="1"/>
              <a:t>Khua</a:t>
            </a:r>
            <a:r>
              <a:rPr lang="en-US" sz="3600" dirty="0"/>
              <a:t> </a:t>
            </a:r>
            <a:r>
              <a:rPr lang="en-US" sz="3600" dirty="0" err="1"/>
              <a:t>zakip</a:t>
            </a:r>
            <a:r>
              <a:rPr lang="en-US" sz="3600" dirty="0"/>
              <a:t> mi au </a:t>
            </a:r>
            <a:r>
              <a:rPr lang="en-US" sz="3600" dirty="0" err="1"/>
              <a:t>hna</a:t>
            </a:r>
            <a:r>
              <a:rPr lang="en-US" sz="3600" dirty="0"/>
              <a:t> law,(au </a:t>
            </a:r>
            <a:r>
              <a:rPr lang="en-US" sz="3600" dirty="0" err="1"/>
              <a:t>hna</a:t>
            </a:r>
            <a:r>
              <a:rPr lang="en-US" sz="3600" dirty="0"/>
              <a:t> law); Na </a:t>
            </a:r>
            <a:r>
              <a:rPr lang="en-US" sz="3600" dirty="0" err="1"/>
              <a:t>hmaiah</a:t>
            </a:r>
            <a:r>
              <a:rPr lang="en-US" sz="3600" dirty="0"/>
              <a:t> (Na </a:t>
            </a:r>
            <a:r>
              <a:rPr lang="en-US" sz="3600" dirty="0" err="1"/>
              <a:t>hmaika</a:t>
            </a:r>
            <a:r>
              <a:rPr lang="en-US" sz="3600" dirty="0"/>
              <a:t> ah) kun </a:t>
            </a:r>
            <a:r>
              <a:rPr lang="en-US" sz="3600" dirty="0" err="1"/>
              <a:t>cio</a:t>
            </a:r>
            <a:r>
              <a:rPr lang="en-US" sz="3600" dirty="0"/>
              <a:t> </a:t>
            </a:r>
            <a:r>
              <a:rPr lang="en-US" sz="3600" dirty="0" err="1"/>
              <a:t>ko</a:t>
            </a:r>
            <a:r>
              <a:rPr lang="en-US" sz="3600" dirty="0"/>
              <a:t> </a:t>
            </a:r>
            <a:r>
              <a:rPr lang="en-US" sz="3600" dirty="0" err="1"/>
              <a:t>hna</a:t>
            </a:r>
            <a:r>
              <a:rPr lang="en-US" sz="3600" dirty="0"/>
              <a:t> </a:t>
            </a:r>
            <a:r>
              <a:rPr lang="en-US" sz="3600" dirty="0" err="1"/>
              <a:t>sehlaw</a:t>
            </a:r>
            <a:r>
              <a:rPr lang="en-US" sz="3600" dirty="0"/>
              <a:t>, (kun </a:t>
            </a:r>
            <a:r>
              <a:rPr lang="en-US" sz="3600" dirty="0" err="1"/>
              <a:t>cio</a:t>
            </a:r>
            <a:r>
              <a:rPr lang="en-US" sz="3600" dirty="0"/>
              <a:t> </a:t>
            </a:r>
            <a:r>
              <a:rPr lang="en-US" sz="3600" dirty="0" err="1"/>
              <a:t>ko</a:t>
            </a:r>
            <a:r>
              <a:rPr lang="en-US" sz="3600" dirty="0"/>
              <a:t> </a:t>
            </a:r>
            <a:r>
              <a:rPr lang="en-US" sz="3600" dirty="0" err="1"/>
              <a:t>hna</a:t>
            </a:r>
            <a:r>
              <a:rPr lang="en-US" sz="3600" dirty="0"/>
              <a:t> </a:t>
            </a:r>
            <a:r>
              <a:rPr lang="en-US" sz="3600" dirty="0" err="1"/>
              <a:t>sehlaw</a:t>
            </a:r>
            <a:r>
              <a:rPr lang="en-US" sz="3600" dirty="0"/>
              <a:t>) </a:t>
            </a:r>
            <a:r>
              <a:rPr lang="en-US" sz="3600" dirty="0" err="1"/>
              <a:t>Zungzal</a:t>
            </a:r>
            <a:r>
              <a:rPr lang="en-US" sz="3600" dirty="0"/>
              <a:t> </a:t>
            </a:r>
            <a:r>
              <a:rPr lang="en-US" sz="3600" dirty="0" err="1"/>
              <a:t>nang</a:t>
            </a:r>
            <a:r>
              <a:rPr lang="en-US" sz="3600" dirty="0"/>
              <a:t> </a:t>
            </a:r>
            <a:r>
              <a:rPr lang="en-US" sz="3600" dirty="0" err="1"/>
              <a:t>thangthat</a:t>
            </a:r>
            <a:r>
              <a:rPr lang="en-US" sz="3600" dirty="0"/>
              <a:t> </a:t>
            </a:r>
            <a:r>
              <a:rPr lang="en-US" sz="3600" dirty="0" err="1"/>
              <a:t>awkah</a:t>
            </a:r>
            <a:r>
              <a:rPr lang="en-US" sz="3600" dirty="0"/>
              <a:t>. (</a:t>
            </a:r>
            <a:r>
              <a:rPr lang="en-US" sz="3600" dirty="0" err="1"/>
              <a:t>Zungzal</a:t>
            </a:r>
            <a:r>
              <a:rPr lang="en-US" sz="3600" dirty="0"/>
              <a:t> </a:t>
            </a:r>
            <a:r>
              <a:rPr lang="en-US" sz="3600" dirty="0" err="1"/>
              <a:t>nang</a:t>
            </a:r>
            <a:r>
              <a:rPr lang="en-US" sz="3600" dirty="0"/>
              <a:t> </a:t>
            </a:r>
            <a:r>
              <a:rPr lang="en-US" sz="3600" dirty="0" err="1"/>
              <a:t>thangthat</a:t>
            </a:r>
            <a:r>
              <a:rPr lang="en-US" sz="3600" dirty="0"/>
              <a:t> </a:t>
            </a:r>
            <a:r>
              <a:rPr lang="en-US" sz="3600" dirty="0" err="1"/>
              <a:t>awkah</a:t>
            </a:r>
            <a:r>
              <a:rPr lang="en-US" sz="3600" dirty="0"/>
              <a:t>.)</a:t>
            </a:r>
          </a:p>
        </p:txBody>
      </p:sp>
    </p:spTree>
  </p:cSld>
  <p:clrMapOvr>
    <a:masterClrMapping/>
  </p:clrMapOvr>
</p:sld>
</file>

<file path=ppt/slides/slide33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33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412. KHUAKIP AH TUANBIA CHIM AWK KAN NGEI</a:t>
            </a:r>
          </a:p>
          <a:p>
            <a:r>
              <a:rPr lang="en-US" sz="3900" dirty="0" err="1"/>
              <a:t>Doh</a:t>
            </a:r>
            <a:r>
              <a:rPr lang="en-US" sz="3900" dirty="0"/>
              <a:t> is F</a:t>
            </a:r>
          </a:p>
        </p:txBody>
      </p:sp>
    </p:spTree>
  </p:cSld>
  <p:clrMapOvr>
    <a:masterClrMapping/>
  </p:clrMapOvr>
</p:sld>
</file>

<file path=ppt/slides/slide33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Khua</a:t>
            </a:r>
            <a:r>
              <a:rPr lang="en-US" sz="3900" dirty="0"/>
              <a:t> </a:t>
            </a:r>
            <a:r>
              <a:rPr lang="en-US" sz="3900" dirty="0" err="1"/>
              <a:t>zakip</a:t>
            </a:r>
            <a:r>
              <a:rPr lang="en-US" sz="3900" dirty="0"/>
              <a:t> ah </a:t>
            </a:r>
            <a:r>
              <a:rPr lang="en-US" sz="3900" dirty="0" err="1"/>
              <a:t>tuanbia</a:t>
            </a:r>
            <a:r>
              <a:rPr lang="en-US" sz="3900" dirty="0"/>
              <a:t> </a:t>
            </a:r>
            <a:r>
              <a:rPr lang="en-US" sz="3900" dirty="0" err="1"/>
              <a:t>chim</a:t>
            </a:r>
            <a:r>
              <a:rPr lang="en-US" sz="3900" dirty="0"/>
              <a:t> </a:t>
            </a:r>
            <a:r>
              <a:rPr lang="en-US" sz="3900" dirty="0" err="1"/>
              <a:t>awk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ngei</a:t>
            </a:r>
            <a:r>
              <a:rPr lang="en-US" sz="3900" dirty="0"/>
              <a:t>, Lam </a:t>
            </a:r>
            <a:r>
              <a:rPr lang="en-US" sz="3900" dirty="0" err="1"/>
              <a:t>dingmi</a:t>
            </a:r>
            <a:r>
              <a:rPr lang="en-US" sz="3900" dirty="0"/>
              <a:t> </a:t>
            </a:r>
            <a:r>
              <a:rPr lang="en-US" sz="3900" dirty="0" err="1"/>
              <a:t>hmuhsak</a:t>
            </a:r>
            <a:r>
              <a:rPr lang="en-US" sz="3900" dirty="0"/>
              <a:t> </a:t>
            </a:r>
            <a:r>
              <a:rPr lang="en-US" sz="3900" dirty="0" err="1"/>
              <a:t>tu</a:t>
            </a:r>
            <a:r>
              <a:rPr lang="en-US" sz="3900" dirty="0"/>
              <a:t> </a:t>
            </a:r>
            <a:r>
              <a:rPr lang="en-US" sz="3900" dirty="0" err="1"/>
              <a:t>tuanbia</a:t>
            </a:r>
            <a:r>
              <a:rPr lang="en-US" sz="3900" dirty="0"/>
              <a:t>, </a:t>
            </a:r>
            <a:r>
              <a:rPr lang="en-US" sz="3900" dirty="0" err="1"/>
              <a:t>Biatak</a:t>
            </a:r>
            <a:r>
              <a:rPr lang="en-US" sz="3900" dirty="0"/>
              <a:t> le </a:t>
            </a:r>
            <a:r>
              <a:rPr lang="en-US" sz="3900" dirty="0" err="1"/>
              <a:t>zaang-fahnak</a:t>
            </a:r>
            <a:r>
              <a:rPr lang="en-US" sz="3900" dirty="0"/>
              <a:t> </a:t>
            </a:r>
            <a:r>
              <a:rPr lang="en-US" sz="3900" dirty="0" err="1"/>
              <a:t>tuanbia</a:t>
            </a:r>
            <a:r>
              <a:rPr lang="en-US" sz="3900" dirty="0"/>
              <a:t>, </a:t>
            </a:r>
            <a:r>
              <a:rPr lang="en-US" sz="3900" dirty="0" err="1"/>
              <a:t>Daihnak</a:t>
            </a:r>
            <a:r>
              <a:rPr lang="en-US" sz="3900" dirty="0"/>
              <a:t> le </a:t>
            </a:r>
            <a:r>
              <a:rPr lang="en-US" sz="3900" dirty="0" err="1"/>
              <a:t>ceunak</a:t>
            </a:r>
            <a:r>
              <a:rPr lang="en-US" sz="3900" dirty="0"/>
              <a:t> </a:t>
            </a:r>
            <a:r>
              <a:rPr lang="en-US" sz="3900" dirty="0" err="1"/>
              <a:t>tuanbia</a:t>
            </a:r>
            <a:r>
              <a:rPr lang="en-US" sz="3900" dirty="0"/>
              <a:t>, </a:t>
            </a:r>
            <a:r>
              <a:rPr lang="en-US" sz="3900" dirty="0" err="1"/>
              <a:t>Daihnak</a:t>
            </a:r>
            <a:r>
              <a:rPr lang="en-US" sz="3900" dirty="0"/>
              <a:t> le </a:t>
            </a:r>
            <a:r>
              <a:rPr lang="en-US" sz="3900" dirty="0" err="1"/>
              <a:t>ceunak</a:t>
            </a:r>
            <a:r>
              <a:rPr lang="en-US" sz="3900" dirty="0"/>
              <a:t> </a:t>
            </a:r>
            <a:r>
              <a:rPr lang="en-US" sz="3900" dirty="0" err="1"/>
              <a:t>tuanbia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3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Muihnak</a:t>
            </a:r>
            <a:r>
              <a:rPr lang="en-US" sz="3900" dirty="0"/>
              <a:t> a lo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Khua</a:t>
            </a:r>
            <a:r>
              <a:rPr lang="en-US" sz="3900" dirty="0"/>
              <a:t> a </a:t>
            </a:r>
            <a:r>
              <a:rPr lang="en-US" sz="3900" dirty="0" err="1"/>
              <a:t>dei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Chun </a:t>
            </a:r>
            <a:r>
              <a:rPr lang="en-US" sz="3900" dirty="0" err="1"/>
              <a:t>ni</a:t>
            </a:r>
            <a:r>
              <a:rPr lang="en-US" sz="3900" dirty="0"/>
              <a:t> </a:t>
            </a:r>
            <a:r>
              <a:rPr lang="en-US" sz="3900" dirty="0" err="1"/>
              <a:t>lin</a:t>
            </a:r>
            <a:r>
              <a:rPr lang="en-US" sz="3900" dirty="0"/>
              <a:t> </a:t>
            </a:r>
            <a:r>
              <a:rPr lang="en-US" sz="3900" dirty="0" err="1"/>
              <a:t>caan</a:t>
            </a:r>
            <a:r>
              <a:rPr lang="en-US" sz="3900" dirty="0"/>
              <a:t> a rung </a:t>
            </a:r>
            <a:r>
              <a:rPr lang="en-US" sz="3900" dirty="0" err="1"/>
              <a:t>chuak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Dawtnak</a:t>
            </a:r>
            <a:r>
              <a:rPr lang="en-US" sz="3900" dirty="0"/>
              <a:t> </a:t>
            </a:r>
            <a:r>
              <a:rPr lang="en-US" sz="3900" dirty="0" err="1"/>
              <a:t>ceunak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pennak</a:t>
            </a:r>
            <a:r>
              <a:rPr lang="en-US" sz="3900" dirty="0"/>
              <a:t> cu </a:t>
            </a:r>
            <a:r>
              <a:rPr lang="en-US" sz="3900" dirty="0" err="1"/>
              <a:t>vawlei</a:t>
            </a:r>
            <a:r>
              <a:rPr lang="en-US" sz="3900" dirty="0"/>
              <a:t> ah a </a:t>
            </a:r>
            <a:r>
              <a:rPr lang="en-US" sz="3900" dirty="0" err="1"/>
              <a:t>rungtum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3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Miphun</a:t>
            </a:r>
            <a:r>
              <a:rPr lang="en-US" sz="3900" dirty="0"/>
              <a:t> kip </a:t>
            </a:r>
            <a:r>
              <a:rPr lang="en-US" sz="3900" dirty="0" err="1"/>
              <a:t>sinah</a:t>
            </a:r>
            <a:r>
              <a:rPr lang="en-US" sz="3900" dirty="0"/>
              <a:t> </a:t>
            </a:r>
            <a:r>
              <a:rPr lang="en-US" sz="3900" dirty="0" err="1"/>
              <a:t>hlasak</a:t>
            </a:r>
            <a:r>
              <a:rPr lang="en-US" sz="3900" dirty="0"/>
              <a:t> </a:t>
            </a:r>
            <a:r>
              <a:rPr lang="en-US" sz="3900" dirty="0" err="1"/>
              <a:t>awk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ngei</a:t>
            </a:r>
            <a:r>
              <a:rPr lang="en-US" sz="3900" dirty="0"/>
              <a:t>,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leiah</a:t>
            </a:r>
            <a:r>
              <a:rPr lang="en-US" sz="3900" dirty="0"/>
              <a:t> lung </a:t>
            </a:r>
            <a:r>
              <a:rPr lang="en-US" sz="3900" dirty="0" err="1"/>
              <a:t>thleng</a:t>
            </a:r>
            <a:r>
              <a:rPr lang="en-US" sz="3900" dirty="0"/>
              <a:t> </a:t>
            </a:r>
            <a:r>
              <a:rPr lang="en-US" sz="3900" dirty="0" err="1"/>
              <a:t>tu</a:t>
            </a:r>
            <a:r>
              <a:rPr lang="en-US" sz="3900" dirty="0"/>
              <a:t> </a:t>
            </a:r>
            <a:r>
              <a:rPr lang="en-US" sz="3900" dirty="0" err="1"/>
              <a:t>hla</a:t>
            </a:r>
            <a:r>
              <a:rPr lang="en-US" sz="3900" dirty="0"/>
              <a:t>, Hi </a:t>
            </a:r>
            <a:r>
              <a:rPr lang="en-US" sz="3900" dirty="0" err="1"/>
              <a:t>hla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chiatnak</a:t>
            </a:r>
            <a:r>
              <a:rPr lang="en-US" sz="3900" dirty="0"/>
              <a:t> a </a:t>
            </a:r>
            <a:r>
              <a:rPr lang="en-US" sz="3900" dirty="0" err="1"/>
              <a:t>tei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Fei</a:t>
            </a:r>
            <a:r>
              <a:rPr lang="en-US" sz="3900" dirty="0"/>
              <a:t> le </a:t>
            </a:r>
            <a:r>
              <a:rPr lang="en-US" sz="3900" dirty="0" err="1"/>
              <a:t>nam</a:t>
            </a:r>
            <a:r>
              <a:rPr lang="en-US" sz="3900" dirty="0"/>
              <a:t> a </a:t>
            </a:r>
            <a:r>
              <a:rPr lang="en-US" sz="3900" dirty="0" err="1"/>
              <a:t>khiah</a:t>
            </a:r>
            <a:r>
              <a:rPr lang="en-US" sz="3900" dirty="0"/>
              <a:t> </a:t>
            </a:r>
            <a:r>
              <a:rPr lang="en-US" sz="3900" dirty="0" err="1"/>
              <a:t>dih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Fei</a:t>
            </a:r>
            <a:r>
              <a:rPr lang="en-US" sz="3900" dirty="0"/>
              <a:t> le </a:t>
            </a:r>
            <a:r>
              <a:rPr lang="en-US" sz="3900" dirty="0" err="1"/>
              <a:t>nam</a:t>
            </a:r>
            <a:r>
              <a:rPr lang="en-US" sz="3900" dirty="0"/>
              <a:t> a </a:t>
            </a:r>
            <a:r>
              <a:rPr lang="en-US" sz="3900" dirty="0" err="1"/>
              <a:t>khiah</a:t>
            </a:r>
            <a:r>
              <a:rPr lang="en-US" sz="3900" dirty="0"/>
              <a:t> </a:t>
            </a:r>
            <a:r>
              <a:rPr lang="en-US" sz="3900" dirty="0" err="1"/>
              <a:t>dih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3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Muihnak</a:t>
            </a:r>
            <a:r>
              <a:rPr lang="en-US" sz="3900" dirty="0"/>
              <a:t> a lo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Khua</a:t>
            </a:r>
            <a:r>
              <a:rPr lang="en-US" sz="3900" dirty="0"/>
              <a:t> a </a:t>
            </a:r>
            <a:r>
              <a:rPr lang="en-US" sz="3900" dirty="0" err="1"/>
              <a:t>dei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Chun </a:t>
            </a:r>
            <a:r>
              <a:rPr lang="en-US" sz="3900" dirty="0" err="1"/>
              <a:t>ni</a:t>
            </a:r>
            <a:r>
              <a:rPr lang="en-US" sz="3900" dirty="0"/>
              <a:t> </a:t>
            </a:r>
            <a:r>
              <a:rPr lang="en-US" sz="3900" dirty="0" err="1"/>
              <a:t>lin</a:t>
            </a:r>
            <a:r>
              <a:rPr lang="en-US" sz="3900" dirty="0"/>
              <a:t> </a:t>
            </a:r>
            <a:r>
              <a:rPr lang="en-US" sz="3900" dirty="0" err="1"/>
              <a:t>caan</a:t>
            </a:r>
            <a:r>
              <a:rPr lang="en-US" sz="3900" dirty="0"/>
              <a:t> a rung </a:t>
            </a:r>
            <a:r>
              <a:rPr lang="en-US" sz="3900" dirty="0" err="1"/>
              <a:t>chuak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Dawtnak</a:t>
            </a:r>
            <a:r>
              <a:rPr lang="en-US" sz="3900" dirty="0"/>
              <a:t> </a:t>
            </a:r>
            <a:r>
              <a:rPr lang="en-US" sz="3900" dirty="0" err="1"/>
              <a:t>ceunak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pennak</a:t>
            </a:r>
            <a:r>
              <a:rPr lang="en-US" sz="3900" dirty="0"/>
              <a:t> cu </a:t>
            </a:r>
            <a:r>
              <a:rPr lang="en-US" sz="3900" dirty="0" err="1"/>
              <a:t>vawlei</a:t>
            </a:r>
            <a:r>
              <a:rPr lang="en-US" sz="3900" dirty="0"/>
              <a:t> ah a </a:t>
            </a:r>
            <a:r>
              <a:rPr lang="en-US" sz="3900" dirty="0" err="1"/>
              <a:t>rungtum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3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Khuakip</a:t>
            </a:r>
            <a:r>
              <a:rPr lang="en-US" sz="3900" dirty="0"/>
              <a:t> ah </a:t>
            </a:r>
            <a:r>
              <a:rPr lang="en-US" sz="3900" dirty="0" err="1"/>
              <a:t>Thawngthabia</a:t>
            </a:r>
            <a:r>
              <a:rPr lang="en-US" sz="3900" dirty="0"/>
              <a:t> </a:t>
            </a:r>
            <a:r>
              <a:rPr lang="en-US" sz="3900" dirty="0" err="1"/>
              <a:t>thanh</a:t>
            </a:r>
            <a:r>
              <a:rPr lang="en-US" sz="3900" dirty="0"/>
              <a:t> </a:t>
            </a:r>
            <a:r>
              <a:rPr lang="en-US" sz="3900" dirty="0" err="1"/>
              <a:t>awk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ngei</a:t>
            </a:r>
            <a:r>
              <a:rPr lang="en-US" sz="3900" dirty="0"/>
              <a:t>, Van in mi </a:t>
            </a:r>
            <a:r>
              <a:rPr lang="en-US" sz="3900" dirty="0" err="1"/>
              <a:t>uktu</a:t>
            </a:r>
            <a:r>
              <a:rPr lang="en-US" sz="3900" dirty="0"/>
              <a:t>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, A </a:t>
            </a:r>
            <a:r>
              <a:rPr lang="en-US" sz="3900" dirty="0" err="1"/>
              <a:t>Fa</a:t>
            </a:r>
            <a:r>
              <a:rPr lang="en-US" sz="3900" dirty="0"/>
              <a:t> </a:t>
            </a:r>
            <a:r>
              <a:rPr lang="en-US" sz="3900" dirty="0" err="1"/>
              <a:t>Khamhtu</a:t>
            </a:r>
            <a:r>
              <a:rPr lang="en-US" sz="3900" dirty="0"/>
              <a:t> a run </a:t>
            </a:r>
            <a:r>
              <a:rPr lang="en-US" sz="3900" dirty="0" err="1"/>
              <a:t>thlah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, </a:t>
            </a:r>
            <a:r>
              <a:rPr lang="en-US" sz="3900" dirty="0" err="1"/>
              <a:t>Pathan</a:t>
            </a:r>
            <a:r>
              <a:rPr lang="en-US" sz="3900" dirty="0"/>
              <a:t> </a:t>
            </a:r>
            <a:r>
              <a:rPr lang="en-US" sz="3900" dirty="0" err="1"/>
              <a:t>dawtnak</a:t>
            </a:r>
            <a:r>
              <a:rPr lang="en-US" sz="3900" dirty="0"/>
              <a:t> a </a:t>
            </a:r>
            <a:r>
              <a:rPr lang="en-US" sz="3900" dirty="0" err="1"/>
              <a:t>langhter</a:t>
            </a:r>
            <a:r>
              <a:rPr lang="en-US" sz="3900" dirty="0"/>
              <a:t>,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dawtnak</a:t>
            </a:r>
            <a:r>
              <a:rPr lang="en-US" sz="3900" dirty="0"/>
              <a:t> a </a:t>
            </a:r>
            <a:r>
              <a:rPr lang="en-US" sz="3900" dirty="0" err="1"/>
              <a:t>langhter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3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Muihnak</a:t>
            </a:r>
            <a:r>
              <a:rPr lang="en-US" sz="3900" dirty="0"/>
              <a:t> a lo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Khua</a:t>
            </a:r>
            <a:r>
              <a:rPr lang="en-US" sz="3900" dirty="0"/>
              <a:t> a </a:t>
            </a:r>
            <a:r>
              <a:rPr lang="en-US" sz="3900" dirty="0" err="1"/>
              <a:t>dei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Chun </a:t>
            </a:r>
            <a:r>
              <a:rPr lang="en-US" sz="3900" dirty="0" err="1"/>
              <a:t>ni</a:t>
            </a:r>
            <a:r>
              <a:rPr lang="en-US" sz="3900" dirty="0"/>
              <a:t> </a:t>
            </a:r>
            <a:r>
              <a:rPr lang="en-US" sz="3900" dirty="0" err="1"/>
              <a:t>lin</a:t>
            </a:r>
            <a:r>
              <a:rPr lang="en-US" sz="3900" dirty="0"/>
              <a:t> </a:t>
            </a:r>
            <a:r>
              <a:rPr lang="en-US" sz="3900" dirty="0" err="1"/>
              <a:t>caan</a:t>
            </a:r>
            <a:r>
              <a:rPr lang="en-US" sz="3900" dirty="0"/>
              <a:t> a rung </a:t>
            </a:r>
            <a:r>
              <a:rPr lang="en-US" sz="3900" dirty="0" err="1"/>
              <a:t>chuak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Dawtnak</a:t>
            </a:r>
            <a:r>
              <a:rPr lang="en-US" sz="3900" dirty="0"/>
              <a:t> </a:t>
            </a:r>
            <a:r>
              <a:rPr lang="en-US" sz="3900" dirty="0" err="1"/>
              <a:t>ceunak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pennak</a:t>
            </a:r>
            <a:r>
              <a:rPr lang="en-US" sz="3900" dirty="0"/>
              <a:t> cu </a:t>
            </a:r>
            <a:r>
              <a:rPr lang="en-US" sz="3900" dirty="0" err="1"/>
              <a:t>vawlei</a:t>
            </a:r>
            <a:r>
              <a:rPr lang="en-US" sz="3900" dirty="0"/>
              <a:t> ah a </a:t>
            </a:r>
            <a:r>
              <a:rPr lang="en-US" sz="3900" dirty="0" err="1"/>
              <a:t>rungtum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3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</a:t>
            </a:r>
            <a:r>
              <a:rPr lang="en-US" sz="3900" dirty="0" err="1"/>
              <a:t>Khuakip</a:t>
            </a:r>
            <a:r>
              <a:rPr lang="en-US" sz="3900" dirty="0"/>
              <a:t> ah </a:t>
            </a:r>
            <a:r>
              <a:rPr lang="en-US" sz="3900" dirty="0" err="1"/>
              <a:t>Khamhbawi</a:t>
            </a:r>
            <a:r>
              <a:rPr lang="en-US" sz="3900" dirty="0"/>
              <a:t> </a:t>
            </a:r>
            <a:r>
              <a:rPr lang="en-US" sz="3900" dirty="0" err="1"/>
              <a:t>hmuhsak</a:t>
            </a:r>
            <a:r>
              <a:rPr lang="en-US" sz="3900" dirty="0"/>
              <a:t> </a:t>
            </a:r>
            <a:r>
              <a:rPr lang="en-US" sz="3900" dirty="0" err="1"/>
              <a:t>awk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ngei</a:t>
            </a:r>
            <a:r>
              <a:rPr lang="en-US" sz="3900" dirty="0"/>
              <a:t>, </a:t>
            </a:r>
            <a:r>
              <a:rPr lang="en-US" sz="3900" dirty="0" err="1"/>
              <a:t>Ngaih-chiatnak</a:t>
            </a:r>
            <a:r>
              <a:rPr lang="en-US" sz="3900" dirty="0"/>
              <a:t> lam a </a:t>
            </a:r>
            <a:r>
              <a:rPr lang="en-US" sz="3900" dirty="0" err="1"/>
              <a:t>zulmi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; Amah </a:t>
            </a:r>
            <a:r>
              <a:rPr lang="en-US" sz="3900" dirty="0" err="1"/>
              <a:t>thawngin</a:t>
            </a:r>
            <a:r>
              <a:rPr lang="en-US" sz="3900" dirty="0"/>
              <a:t> </a:t>
            </a:r>
            <a:r>
              <a:rPr lang="en-US" sz="3900" dirty="0" err="1"/>
              <a:t>miphun</a:t>
            </a:r>
            <a:r>
              <a:rPr lang="en-US" sz="3900" dirty="0"/>
              <a:t> kip </a:t>
            </a:r>
            <a:r>
              <a:rPr lang="en-US" sz="3900" dirty="0" err="1"/>
              <a:t>nih</a:t>
            </a:r>
            <a:r>
              <a:rPr lang="en-US" sz="3900" dirty="0"/>
              <a:t>,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dinnak</a:t>
            </a:r>
            <a:r>
              <a:rPr lang="en-US" sz="3900" dirty="0"/>
              <a:t> an </a:t>
            </a:r>
            <a:r>
              <a:rPr lang="en-US" sz="3900" dirty="0" err="1"/>
              <a:t>hngalh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dinnak</a:t>
            </a:r>
            <a:r>
              <a:rPr lang="en-US" sz="3900" dirty="0"/>
              <a:t> an </a:t>
            </a:r>
            <a:r>
              <a:rPr lang="en-US" sz="3900" dirty="0" err="1"/>
              <a:t>hngalh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3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Muihnak</a:t>
            </a:r>
            <a:r>
              <a:rPr lang="en-US" sz="3900" dirty="0"/>
              <a:t> a lo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Khua</a:t>
            </a:r>
            <a:r>
              <a:rPr lang="en-US" sz="3900" dirty="0"/>
              <a:t> a </a:t>
            </a:r>
            <a:r>
              <a:rPr lang="en-US" sz="3900" dirty="0" err="1"/>
              <a:t>dei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Chun </a:t>
            </a:r>
            <a:r>
              <a:rPr lang="en-US" sz="3900" dirty="0" err="1"/>
              <a:t>ni</a:t>
            </a:r>
            <a:r>
              <a:rPr lang="en-US" sz="3900" dirty="0"/>
              <a:t> </a:t>
            </a:r>
            <a:r>
              <a:rPr lang="en-US" sz="3900" dirty="0" err="1"/>
              <a:t>lin</a:t>
            </a:r>
            <a:r>
              <a:rPr lang="en-US" sz="3900" dirty="0"/>
              <a:t> </a:t>
            </a:r>
            <a:r>
              <a:rPr lang="en-US" sz="3900" dirty="0" err="1"/>
              <a:t>caan</a:t>
            </a:r>
            <a:r>
              <a:rPr lang="en-US" sz="3900" dirty="0"/>
              <a:t> a rung </a:t>
            </a:r>
            <a:r>
              <a:rPr lang="en-US" sz="3900" dirty="0" err="1"/>
              <a:t>chuak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Dawtnak</a:t>
            </a:r>
            <a:r>
              <a:rPr lang="en-US" sz="3900" dirty="0"/>
              <a:t> </a:t>
            </a:r>
            <a:r>
              <a:rPr lang="en-US" sz="3900" dirty="0" err="1"/>
              <a:t>ceunak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pennak</a:t>
            </a:r>
            <a:r>
              <a:rPr lang="en-US" sz="3900" dirty="0"/>
              <a:t> cu </a:t>
            </a:r>
            <a:r>
              <a:rPr lang="en-US" sz="3900" dirty="0" err="1"/>
              <a:t>vawlei</a:t>
            </a:r>
            <a:r>
              <a:rPr lang="en-US" sz="3900" dirty="0"/>
              <a:t> ah a </a:t>
            </a:r>
            <a:r>
              <a:rPr lang="en-US" sz="3900" dirty="0" err="1"/>
              <a:t>rungtum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3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33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413. MAW ZION, KHULRANG TUAH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Bb</a:t>
            </a:r>
          </a:p>
        </p:txBody>
      </p:sp>
    </p:spTree>
  </p:cSld>
  <p:clrMapOvr>
    <a:masterClrMapping/>
  </p:clrMapOvr>
</p:sld>
</file>

<file path=ppt/slides/slide33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Maw </a:t>
            </a:r>
            <a:r>
              <a:rPr lang="en-US" sz="3900" dirty="0" err="1"/>
              <a:t>nang</a:t>
            </a:r>
            <a:r>
              <a:rPr lang="en-US" sz="3900" dirty="0"/>
              <a:t> Zion, </a:t>
            </a:r>
            <a:r>
              <a:rPr lang="en-US" sz="3900" dirty="0" err="1"/>
              <a:t>Khua</a:t>
            </a:r>
            <a:r>
              <a:rPr lang="en-US" sz="3900" dirty="0"/>
              <a:t> </a:t>
            </a:r>
            <a:r>
              <a:rPr lang="en-US" sz="3900" dirty="0" err="1"/>
              <a:t>zakip</a:t>
            </a:r>
            <a:r>
              <a:rPr lang="en-US" sz="3900" dirty="0"/>
              <a:t> ah </a:t>
            </a:r>
            <a:r>
              <a:rPr lang="en-US" sz="3900" dirty="0" err="1"/>
              <a:t>Pathian</a:t>
            </a:r>
            <a:r>
              <a:rPr lang="en-US" sz="3900" dirty="0"/>
              <a:t> cu, </a:t>
            </a:r>
            <a:r>
              <a:rPr lang="en-US" sz="3900" dirty="0" err="1"/>
              <a:t>Ceunak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, </a:t>
            </a:r>
            <a:r>
              <a:rPr lang="en-US" sz="3900" dirty="0" err="1"/>
              <a:t>tiah</a:t>
            </a:r>
            <a:r>
              <a:rPr lang="en-US" sz="3900" dirty="0"/>
              <a:t> </a:t>
            </a:r>
            <a:r>
              <a:rPr lang="en-US" sz="3900" dirty="0" err="1"/>
              <a:t>rianrang</a:t>
            </a:r>
            <a:r>
              <a:rPr lang="en-US" sz="3900" dirty="0"/>
              <a:t> in </a:t>
            </a:r>
            <a:r>
              <a:rPr lang="en-US" sz="3900" dirty="0" err="1"/>
              <a:t>chim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, </a:t>
            </a:r>
            <a:r>
              <a:rPr lang="en-US" sz="3900" dirty="0" err="1"/>
              <a:t>Miphun</a:t>
            </a:r>
            <a:r>
              <a:rPr lang="en-US" sz="3900" dirty="0"/>
              <a:t> kip </a:t>
            </a:r>
            <a:r>
              <a:rPr lang="en-US" sz="3900" dirty="0" err="1"/>
              <a:t>sertu</a:t>
            </a:r>
            <a:r>
              <a:rPr lang="en-US" sz="3900" dirty="0"/>
              <a:t>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mui</a:t>
            </a:r>
            <a:r>
              <a:rPr lang="en-US" sz="3900" dirty="0"/>
              <a:t> </a:t>
            </a:r>
            <a:r>
              <a:rPr lang="en-US" sz="3900" dirty="0" err="1"/>
              <a:t>chungin</a:t>
            </a:r>
            <a:r>
              <a:rPr lang="en-US" sz="3900" dirty="0"/>
              <a:t>, </a:t>
            </a:r>
            <a:r>
              <a:rPr lang="en-US" sz="3900" dirty="0" err="1"/>
              <a:t>Thlarau</a:t>
            </a:r>
            <a:r>
              <a:rPr lang="en-US" sz="3900" dirty="0"/>
              <a:t> </a:t>
            </a:r>
            <a:r>
              <a:rPr lang="en-US" sz="3900" dirty="0" err="1"/>
              <a:t>pakhat</a:t>
            </a:r>
            <a:r>
              <a:rPr lang="en-US" sz="3900" dirty="0"/>
              <a:t> </a:t>
            </a:r>
            <a:r>
              <a:rPr lang="en-US" sz="3900" dirty="0" err="1"/>
              <a:t>tlau</a:t>
            </a:r>
            <a:r>
              <a:rPr lang="en-US" sz="3900" dirty="0"/>
              <a:t> a </a:t>
            </a:r>
            <a:r>
              <a:rPr lang="en-US" sz="3900" dirty="0" err="1"/>
              <a:t>siang</a:t>
            </a:r>
            <a:r>
              <a:rPr lang="en-US" sz="3900" dirty="0"/>
              <a:t> lo </a:t>
            </a:r>
            <a:r>
              <a:rPr lang="en-US" sz="3900" dirty="0" err="1"/>
              <a:t>tiah</a:t>
            </a:r>
            <a:r>
              <a:rPr lang="en-US" sz="3900" dirty="0"/>
              <a:t> </a:t>
            </a:r>
            <a:r>
              <a:rPr lang="en-US" sz="3900" dirty="0" err="1"/>
              <a:t>chim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3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Lung-</a:t>
            </a:r>
            <a:r>
              <a:rPr lang="en-US" sz="3900" dirty="0" err="1"/>
              <a:t>lawmhnak</a:t>
            </a:r>
            <a:r>
              <a:rPr lang="en-US" sz="3900" dirty="0"/>
              <a:t> </a:t>
            </a:r>
            <a:r>
              <a:rPr lang="en-US" sz="3900" dirty="0" err="1"/>
              <a:t>Thawngtha</a:t>
            </a:r>
            <a:r>
              <a:rPr lang="en-US" sz="3900" dirty="0"/>
              <a:t>, </a:t>
            </a:r>
            <a:r>
              <a:rPr lang="en-US" sz="3900" dirty="0" err="1"/>
              <a:t>daihnak</a:t>
            </a:r>
            <a:r>
              <a:rPr lang="en-US" sz="3900" dirty="0"/>
              <a:t>, </a:t>
            </a:r>
            <a:r>
              <a:rPr lang="en-US" sz="3900" dirty="0" err="1"/>
              <a:t>luatnak</a:t>
            </a:r>
            <a:r>
              <a:rPr lang="en-US" sz="3900" dirty="0"/>
              <a:t>, </a:t>
            </a:r>
            <a:r>
              <a:rPr lang="en-US" sz="3900" dirty="0" err="1"/>
              <a:t>Khamhbawi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tlanhnak</a:t>
            </a:r>
            <a:r>
              <a:rPr lang="en-US" sz="3900" dirty="0"/>
              <a:t> </a:t>
            </a:r>
            <a:r>
              <a:rPr lang="en-US" sz="3900" dirty="0" err="1"/>
              <a:t>thawngtha</a:t>
            </a:r>
            <a:r>
              <a:rPr lang="en-US" sz="3900" dirty="0"/>
              <a:t> </a:t>
            </a:r>
            <a:r>
              <a:rPr lang="en-US" sz="3900" dirty="0" err="1"/>
              <a:t>thanter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3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Zohhmanh</a:t>
            </a:r>
            <a:r>
              <a:rPr lang="en-US" sz="3900" dirty="0"/>
              <a:t> </a:t>
            </a:r>
            <a:r>
              <a:rPr lang="en-US" sz="3900" dirty="0" err="1"/>
              <a:t>sualnak</a:t>
            </a:r>
            <a:r>
              <a:rPr lang="en-US" sz="3900" dirty="0"/>
              <a:t>, </a:t>
            </a:r>
            <a:r>
              <a:rPr lang="en-US" sz="3900" dirty="0" err="1"/>
              <a:t>Thonginn</a:t>
            </a:r>
            <a:r>
              <a:rPr lang="en-US" sz="3900" dirty="0"/>
              <a:t> a </a:t>
            </a:r>
            <a:r>
              <a:rPr lang="en-US" sz="3900" dirty="0" err="1"/>
              <a:t>ummi</a:t>
            </a:r>
            <a:r>
              <a:rPr lang="en-US" sz="3900" dirty="0"/>
              <a:t> </a:t>
            </a:r>
            <a:r>
              <a:rPr lang="en-US" sz="3900" dirty="0" err="1"/>
              <a:t>chungah</a:t>
            </a:r>
            <a:r>
              <a:rPr lang="en-US" sz="3900" dirty="0"/>
              <a:t>, Thong </a:t>
            </a:r>
            <a:r>
              <a:rPr lang="en-US" sz="3900" dirty="0" err="1"/>
              <a:t>zeizat</a:t>
            </a:r>
            <a:r>
              <a:rPr lang="en-US" sz="3900" dirty="0"/>
              <a:t> </a:t>
            </a:r>
            <a:r>
              <a:rPr lang="en-US" sz="3900" dirty="0" err="1"/>
              <a:t>dah</a:t>
            </a:r>
            <a:r>
              <a:rPr lang="en-US" sz="3900" dirty="0"/>
              <a:t>, </a:t>
            </a:r>
            <a:r>
              <a:rPr lang="en-US" sz="3900" dirty="0" err="1"/>
              <a:t>hrengkhenh</a:t>
            </a:r>
            <a:r>
              <a:rPr lang="en-US" sz="3900" dirty="0"/>
              <a:t> in a um </a:t>
            </a:r>
            <a:r>
              <a:rPr lang="en-US" sz="3900" dirty="0" err="1"/>
              <a:t>rih</a:t>
            </a:r>
            <a:r>
              <a:rPr lang="en-US" sz="3900" dirty="0"/>
              <a:t>, </a:t>
            </a:r>
            <a:r>
              <a:rPr lang="en-US" sz="3900" dirty="0" err="1"/>
              <a:t>Khamhtu</a:t>
            </a:r>
            <a:r>
              <a:rPr lang="en-US" sz="3900" dirty="0"/>
              <a:t> </a:t>
            </a:r>
            <a:r>
              <a:rPr lang="en-US" sz="3900" dirty="0" err="1"/>
              <a:t>thihnak</a:t>
            </a:r>
            <a:r>
              <a:rPr lang="en-US" sz="3900" dirty="0"/>
              <a:t> </a:t>
            </a:r>
            <a:r>
              <a:rPr lang="en-US" sz="3900" dirty="0" err="1"/>
              <a:t>aho</a:t>
            </a:r>
            <a:r>
              <a:rPr lang="en-US" sz="3900" dirty="0"/>
              <a:t> </a:t>
            </a:r>
            <a:r>
              <a:rPr lang="en-US" sz="3900" dirty="0" err="1"/>
              <a:t>chimtu</a:t>
            </a:r>
            <a:r>
              <a:rPr lang="en-US" sz="3900" dirty="0"/>
              <a:t> </a:t>
            </a:r>
            <a:r>
              <a:rPr lang="en-US" sz="3900" dirty="0" err="1"/>
              <a:t>ngei</a:t>
            </a:r>
            <a:r>
              <a:rPr lang="en-US" sz="3900" dirty="0"/>
              <a:t> loin, An co </a:t>
            </a:r>
            <a:r>
              <a:rPr lang="en-US" sz="3900" dirty="0" err="1"/>
              <a:t>hnga</a:t>
            </a:r>
            <a:r>
              <a:rPr lang="en-US" sz="3900" dirty="0"/>
              <a:t> </a:t>
            </a:r>
            <a:r>
              <a:rPr lang="en-US" sz="3900" dirty="0" err="1"/>
              <a:t>nunnak</a:t>
            </a:r>
            <a:r>
              <a:rPr lang="en-US" sz="3900" dirty="0"/>
              <a:t> </a:t>
            </a:r>
            <a:r>
              <a:rPr lang="en-US" sz="3900" dirty="0" err="1"/>
              <a:t>kong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an </a:t>
            </a:r>
            <a:r>
              <a:rPr lang="en-US" sz="3900" dirty="0" err="1"/>
              <a:t>thei</a:t>
            </a:r>
            <a:r>
              <a:rPr lang="en-US" sz="3900" dirty="0"/>
              <a:t> lo.</a:t>
            </a:r>
          </a:p>
        </p:txBody>
      </p:sp>
    </p:spTree>
  </p:cSld>
  <p:clrMapOvr>
    <a:masterClrMapping/>
  </p:clrMapOvr>
</p:sld>
</file>

<file path=ppt/slides/slide33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Lung-</a:t>
            </a:r>
            <a:r>
              <a:rPr lang="en-US" sz="3900" dirty="0" err="1"/>
              <a:t>lawmhnak</a:t>
            </a:r>
            <a:r>
              <a:rPr lang="en-US" sz="3900" dirty="0"/>
              <a:t> </a:t>
            </a:r>
            <a:r>
              <a:rPr lang="en-US" sz="3900" dirty="0" err="1"/>
              <a:t>Thawngtha</a:t>
            </a:r>
            <a:r>
              <a:rPr lang="en-US" sz="3900" dirty="0"/>
              <a:t>, </a:t>
            </a:r>
            <a:r>
              <a:rPr lang="en-US" sz="3900" dirty="0" err="1"/>
              <a:t>daihnak</a:t>
            </a:r>
            <a:r>
              <a:rPr lang="en-US" sz="3900" dirty="0"/>
              <a:t>, </a:t>
            </a:r>
            <a:r>
              <a:rPr lang="en-US" sz="3900" dirty="0" err="1"/>
              <a:t>luatnak</a:t>
            </a:r>
            <a:r>
              <a:rPr lang="en-US" sz="3900" dirty="0"/>
              <a:t>, </a:t>
            </a:r>
            <a:r>
              <a:rPr lang="en-US" sz="3900" dirty="0" err="1"/>
              <a:t>Khamhbawi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tlanhnak</a:t>
            </a:r>
            <a:r>
              <a:rPr lang="en-US" sz="3900" dirty="0"/>
              <a:t> </a:t>
            </a:r>
            <a:r>
              <a:rPr lang="en-US" sz="3900" dirty="0" err="1"/>
              <a:t>thawngtha</a:t>
            </a:r>
            <a:r>
              <a:rPr lang="en-US" sz="3900" dirty="0"/>
              <a:t> </a:t>
            </a:r>
            <a:r>
              <a:rPr lang="en-US" sz="3900" dirty="0" err="1"/>
              <a:t>thanter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3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Holh</a:t>
            </a:r>
            <a:r>
              <a:rPr lang="en-US" sz="3900" dirty="0"/>
              <a:t> </a:t>
            </a:r>
            <a:r>
              <a:rPr lang="en-US" sz="3900" dirty="0" err="1"/>
              <a:t>phunkip</a:t>
            </a:r>
            <a:r>
              <a:rPr lang="en-US" sz="3900" dirty="0"/>
              <a:t> le, </a:t>
            </a:r>
            <a:r>
              <a:rPr lang="en-US" sz="3900" dirty="0" err="1"/>
              <a:t>Miphun</a:t>
            </a:r>
            <a:r>
              <a:rPr lang="en-US" sz="3900" dirty="0"/>
              <a:t> </a:t>
            </a:r>
            <a:r>
              <a:rPr lang="en-US" sz="3900" dirty="0" err="1"/>
              <a:t>zakip</a:t>
            </a:r>
            <a:r>
              <a:rPr lang="en-US" sz="3900" dirty="0"/>
              <a:t> </a:t>
            </a:r>
            <a:r>
              <a:rPr lang="en-US" sz="3900" dirty="0" err="1"/>
              <a:t>sinah</a:t>
            </a:r>
            <a:r>
              <a:rPr lang="en-US" sz="3900" dirty="0"/>
              <a:t> khan, </a:t>
            </a:r>
            <a:r>
              <a:rPr lang="en-US" sz="3900" dirty="0" err="1"/>
              <a:t>Pathian</a:t>
            </a:r>
            <a:r>
              <a:rPr lang="en-US" sz="3900" dirty="0"/>
              <a:t> cu </a:t>
            </a:r>
            <a:r>
              <a:rPr lang="en-US" sz="3900" dirty="0" err="1"/>
              <a:t>dawtnak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, </a:t>
            </a:r>
            <a:r>
              <a:rPr lang="en-US" sz="3900" dirty="0" err="1"/>
              <a:t>tiah</a:t>
            </a:r>
            <a:r>
              <a:rPr lang="en-US" sz="3900" dirty="0"/>
              <a:t> </a:t>
            </a:r>
            <a:r>
              <a:rPr lang="en-US" sz="3900" dirty="0" err="1"/>
              <a:t>thanh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, A </a:t>
            </a:r>
            <a:r>
              <a:rPr lang="en-US" sz="3900" dirty="0" err="1"/>
              <a:t>tlaumi</a:t>
            </a:r>
            <a:r>
              <a:rPr lang="en-US" sz="3900" dirty="0"/>
              <a:t> </a:t>
            </a:r>
            <a:r>
              <a:rPr lang="en-US" sz="3900" dirty="0" err="1"/>
              <a:t>khamh</a:t>
            </a:r>
            <a:r>
              <a:rPr lang="en-US" sz="3900" dirty="0"/>
              <a:t> </a:t>
            </a:r>
            <a:r>
              <a:rPr lang="en-US" sz="3900" dirty="0" err="1"/>
              <a:t>awkah</a:t>
            </a:r>
            <a:r>
              <a:rPr lang="en-US" sz="3900" dirty="0"/>
              <a:t> van in a rung </a:t>
            </a:r>
            <a:r>
              <a:rPr lang="en-US" sz="3900" dirty="0" err="1"/>
              <a:t>tum</a:t>
            </a:r>
            <a:r>
              <a:rPr lang="en-US" sz="3900" dirty="0"/>
              <a:t>, Nun </a:t>
            </a:r>
            <a:r>
              <a:rPr lang="en-US" sz="3900" dirty="0" err="1"/>
              <a:t>ro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co </a:t>
            </a:r>
            <a:r>
              <a:rPr lang="en-US" sz="3900" dirty="0" err="1"/>
              <a:t>nakhnga</a:t>
            </a:r>
            <a:r>
              <a:rPr lang="en-US" sz="3900" dirty="0"/>
              <a:t> </a:t>
            </a:r>
            <a:r>
              <a:rPr lang="en-US" sz="3900" dirty="0" err="1"/>
              <a:t>thihnak</a:t>
            </a:r>
            <a:r>
              <a:rPr lang="en-US" sz="3900" dirty="0"/>
              <a:t> a in.</a:t>
            </a:r>
          </a:p>
        </p:txBody>
      </p:sp>
    </p:spTree>
  </p:cSld>
  <p:clrMapOvr>
    <a:masterClrMapping/>
  </p:clrMapOvr>
</p:sld>
</file>

<file path=ppt/slides/slide33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Lung-</a:t>
            </a:r>
            <a:r>
              <a:rPr lang="en-US" sz="3900" dirty="0" err="1"/>
              <a:t>lawmhnak</a:t>
            </a:r>
            <a:r>
              <a:rPr lang="en-US" sz="3900" dirty="0"/>
              <a:t> </a:t>
            </a:r>
            <a:r>
              <a:rPr lang="en-US" sz="3900" dirty="0" err="1"/>
              <a:t>Thawngtha</a:t>
            </a:r>
            <a:r>
              <a:rPr lang="en-US" sz="3900" dirty="0"/>
              <a:t>, </a:t>
            </a:r>
            <a:r>
              <a:rPr lang="en-US" sz="3900" dirty="0" err="1"/>
              <a:t>daihnak</a:t>
            </a:r>
            <a:r>
              <a:rPr lang="en-US" sz="3900" dirty="0"/>
              <a:t>, </a:t>
            </a:r>
            <a:r>
              <a:rPr lang="en-US" sz="3900" dirty="0" err="1"/>
              <a:t>luatnak</a:t>
            </a:r>
            <a:r>
              <a:rPr lang="en-US" sz="3900" dirty="0"/>
              <a:t>, </a:t>
            </a:r>
            <a:r>
              <a:rPr lang="en-US" sz="3900" dirty="0" err="1"/>
              <a:t>Khamhbawi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tlanhnak</a:t>
            </a:r>
            <a:r>
              <a:rPr lang="en-US" sz="3900" dirty="0"/>
              <a:t> </a:t>
            </a:r>
            <a:r>
              <a:rPr lang="en-US" sz="3900" dirty="0" err="1"/>
              <a:t>thawngtha</a:t>
            </a:r>
            <a:r>
              <a:rPr lang="en-US" sz="3900" dirty="0"/>
              <a:t> </a:t>
            </a:r>
            <a:r>
              <a:rPr lang="en-US" sz="3900" dirty="0" err="1"/>
              <a:t>thanter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3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</a:t>
            </a:r>
            <a:r>
              <a:rPr lang="en-US" sz="3900" dirty="0" err="1"/>
              <a:t>Sunparnak</a:t>
            </a:r>
            <a:r>
              <a:rPr lang="en-US" sz="3900" dirty="0"/>
              <a:t> </a:t>
            </a:r>
            <a:r>
              <a:rPr lang="en-US" sz="3900" dirty="0" err="1"/>
              <a:t>thawng</a:t>
            </a:r>
            <a:r>
              <a:rPr lang="en-US" sz="3900" dirty="0"/>
              <a:t> </a:t>
            </a:r>
            <a:r>
              <a:rPr lang="en-US" sz="3900" dirty="0" err="1"/>
              <a:t>chim</a:t>
            </a:r>
            <a:r>
              <a:rPr lang="en-US" sz="3900" dirty="0"/>
              <a:t> ah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fapale</a:t>
            </a:r>
            <a:r>
              <a:rPr lang="en-US" sz="3900" dirty="0"/>
              <a:t> cu, Na </a:t>
            </a:r>
            <a:r>
              <a:rPr lang="en-US" sz="3900" dirty="0" err="1"/>
              <a:t>chawhlawn</a:t>
            </a:r>
            <a:r>
              <a:rPr lang="en-US" sz="3900" dirty="0"/>
              <a:t> he </a:t>
            </a:r>
            <a:r>
              <a:rPr lang="en-US" sz="3900" dirty="0" err="1"/>
              <a:t>khua</a:t>
            </a:r>
            <a:r>
              <a:rPr lang="en-US" sz="3900" dirty="0"/>
              <a:t> </a:t>
            </a:r>
            <a:r>
              <a:rPr lang="en-US" sz="3900" dirty="0" err="1"/>
              <a:t>zakip</a:t>
            </a:r>
            <a:r>
              <a:rPr lang="en-US" sz="3900" dirty="0"/>
              <a:t> ah </a:t>
            </a:r>
            <a:r>
              <a:rPr lang="en-US" sz="3900" dirty="0" err="1"/>
              <a:t>thlah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, </a:t>
            </a:r>
            <a:r>
              <a:rPr lang="en-US" sz="3900" dirty="0" err="1"/>
              <a:t>Annih</a:t>
            </a:r>
            <a:r>
              <a:rPr lang="en-US" sz="3900" dirty="0"/>
              <a:t> </a:t>
            </a:r>
            <a:r>
              <a:rPr lang="en-US" sz="3900" dirty="0" err="1"/>
              <a:t>caah</a:t>
            </a:r>
            <a:r>
              <a:rPr lang="en-US" sz="3900" dirty="0"/>
              <a:t> </a:t>
            </a:r>
            <a:r>
              <a:rPr lang="en-US" sz="3900" dirty="0" err="1"/>
              <a:t>zungzal</a:t>
            </a:r>
            <a:r>
              <a:rPr lang="en-US" sz="3900" dirty="0"/>
              <a:t> in </a:t>
            </a:r>
            <a:r>
              <a:rPr lang="en-US" sz="3900" dirty="0" err="1"/>
              <a:t>thla</a:t>
            </a:r>
            <a:r>
              <a:rPr lang="en-US" sz="3900" dirty="0"/>
              <a:t> </a:t>
            </a:r>
            <a:r>
              <a:rPr lang="en-US" sz="3900" dirty="0" err="1"/>
              <a:t>va</a:t>
            </a:r>
            <a:r>
              <a:rPr lang="en-US" sz="3900" dirty="0"/>
              <a:t> cam </a:t>
            </a:r>
            <a:r>
              <a:rPr lang="en-US" sz="3900" dirty="0" err="1"/>
              <a:t>ko</a:t>
            </a:r>
            <a:r>
              <a:rPr lang="en-US" sz="3900" dirty="0"/>
              <a:t>, Na </a:t>
            </a:r>
            <a:r>
              <a:rPr lang="en-US" sz="3900" dirty="0" err="1"/>
              <a:t>liammi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an </a:t>
            </a:r>
            <a:r>
              <a:rPr lang="en-US" sz="3900" dirty="0" err="1"/>
              <a:t>cham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3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Lung-</a:t>
            </a:r>
            <a:r>
              <a:rPr lang="en-US" sz="3900" dirty="0" err="1"/>
              <a:t>lawmhnak</a:t>
            </a:r>
            <a:r>
              <a:rPr lang="en-US" sz="3900" dirty="0"/>
              <a:t> </a:t>
            </a:r>
            <a:r>
              <a:rPr lang="en-US" sz="3900" dirty="0" err="1"/>
              <a:t>Thawngtha</a:t>
            </a:r>
            <a:r>
              <a:rPr lang="en-US" sz="3900" dirty="0"/>
              <a:t>, </a:t>
            </a:r>
            <a:r>
              <a:rPr lang="en-US" sz="3900" dirty="0" err="1"/>
              <a:t>daihnak</a:t>
            </a:r>
            <a:r>
              <a:rPr lang="en-US" sz="3900" dirty="0"/>
              <a:t>, </a:t>
            </a:r>
            <a:r>
              <a:rPr lang="en-US" sz="3900" dirty="0" err="1"/>
              <a:t>luatnak</a:t>
            </a:r>
            <a:r>
              <a:rPr lang="en-US" sz="3900" dirty="0"/>
              <a:t>, </a:t>
            </a:r>
            <a:r>
              <a:rPr lang="en-US" sz="3900" dirty="0" err="1"/>
              <a:t>Khamhbawi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tlanhnak</a:t>
            </a:r>
            <a:r>
              <a:rPr lang="en-US" sz="3900" dirty="0"/>
              <a:t> </a:t>
            </a:r>
            <a:r>
              <a:rPr lang="en-US" sz="3900" dirty="0" err="1"/>
              <a:t>thawngtha</a:t>
            </a:r>
            <a:r>
              <a:rPr lang="en-US" sz="3900" dirty="0"/>
              <a:t> </a:t>
            </a:r>
            <a:r>
              <a:rPr lang="en-US" sz="3900" dirty="0" err="1"/>
              <a:t>thanter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3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33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414. THAWNGTHA BIA DARKHING TUM TUAH</a:t>
            </a:r>
          </a:p>
          <a:p>
            <a:r>
              <a:rPr lang="en-US" sz="3900" dirty="0" err="1"/>
              <a:t>Doh</a:t>
            </a:r>
            <a:r>
              <a:rPr lang="en-US" sz="3900" dirty="0"/>
              <a:t> is F</a:t>
            </a:r>
          </a:p>
        </p:txBody>
      </p:sp>
    </p:spTree>
  </p:cSld>
  <p:clrMapOvr>
    <a:masterClrMapping/>
  </p:clrMapOvr>
</p:sld>
</file>

<file path=ppt/slides/slide33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62885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800" dirty="0"/>
              <a:t>1. Lung-</a:t>
            </a:r>
            <a:r>
              <a:rPr lang="en-US" sz="3800" dirty="0" err="1"/>
              <a:t>lawmhnak</a:t>
            </a:r>
            <a:r>
              <a:rPr lang="en-US" sz="3800" dirty="0"/>
              <a:t> </a:t>
            </a:r>
            <a:r>
              <a:rPr lang="en-US" sz="3800" dirty="0" err="1"/>
              <a:t>thawngtha</a:t>
            </a:r>
            <a:r>
              <a:rPr lang="en-US" sz="3800" dirty="0"/>
              <a:t> </a:t>
            </a:r>
            <a:r>
              <a:rPr lang="en-US" sz="3800" dirty="0" err="1"/>
              <a:t>bia</a:t>
            </a:r>
            <a:r>
              <a:rPr lang="en-US" sz="3800" dirty="0"/>
              <a:t> </a:t>
            </a:r>
            <a:r>
              <a:rPr lang="en-US" sz="3800" dirty="0" err="1"/>
              <a:t>kha</a:t>
            </a:r>
            <a:r>
              <a:rPr lang="en-US" sz="3800" dirty="0"/>
              <a:t> </a:t>
            </a:r>
            <a:r>
              <a:rPr lang="en-US" sz="3800" dirty="0" err="1"/>
              <a:t>Pengkhat</a:t>
            </a:r>
            <a:r>
              <a:rPr lang="en-US" sz="3800" dirty="0"/>
              <a:t> </a:t>
            </a:r>
            <a:r>
              <a:rPr lang="en-US" sz="3800" dirty="0" err="1"/>
              <a:t>hnu</a:t>
            </a:r>
            <a:r>
              <a:rPr lang="en-US" sz="3800" dirty="0"/>
              <a:t> </a:t>
            </a:r>
            <a:r>
              <a:rPr lang="en-US" sz="3800" dirty="0" err="1"/>
              <a:t>pengkhat</a:t>
            </a:r>
            <a:r>
              <a:rPr lang="en-US" sz="3800" dirty="0"/>
              <a:t> </a:t>
            </a:r>
            <a:r>
              <a:rPr lang="en-US" sz="3800" dirty="0" err="1"/>
              <a:t>thanh</a:t>
            </a:r>
            <a:r>
              <a:rPr lang="en-US" sz="3800" dirty="0"/>
              <a:t> u, </a:t>
            </a:r>
            <a:r>
              <a:rPr lang="en-US" sz="3800" dirty="0" err="1"/>
              <a:t>Darkhing</a:t>
            </a:r>
            <a:r>
              <a:rPr lang="en-US" sz="3800" dirty="0"/>
              <a:t> </a:t>
            </a:r>
            <a:r>
              <a:rPr lang="en-US" sz="3800" dirty="0" err="1"/>
              <a:t>thawng</a:t>
            </a:r>
            <a:r>
              <a:rPr lang="en-US" sz="3800" dirty="0"/>
              <a:t> bang </a:t>
            </a:r>
            <a:r>
              <a:rPr lang="en-US" sz="3800" dirty="0" err="1"/>
              <a:t>khua</a:t>
            </a:r>
            <a:r>
              <a:rPr lang="en-US" sz="3800" dirty="0"/>
              <a:t> </a:t>
            </a:r>
            <a:r>
              <a:rPr lang="en-US" sz="3800" dirty="0" err="1"/>
              <a:t>zakip</a:t>
            </a:r>
            <a:r>
              <a:rPr lang="en-US" sz="3800" dirty="0"/>
              <a:t> ah, </a:t>
            </a:r>
            <a:r>
              <a:rPr lang="en-US" sz="3800" dirty="0" err="1"/>
              <a:t>Khamhbawi</a:t>
            </a:r>
            <a:r>
              <a:rPr lang="en-US" sz="3800" dirty="0"/>
              <a:t> </a:t>
            </a:r>
            <a:r>
              <a:rPr lang="en-US" sz="3800" dirty="0" err="1"/>
              <a:t>bia</a:t>
            </a:r>
            <a:r>
              <a:rPr lang="en-US" sz="3800" dirty="0"/>
              <a:t> </a:t>
            </a:r>
            <a:r>
              <a:rPr lang="en-US" sz="3800" dirty="0" err="1"/>
              <a:t>kha</a:t>
            </a:r>
            <a:r>
              <a:rPr lang="en-US" sz="3800" dirty="0"/>
              <a:t> </a:t>
            </a:r>
            <a:r>
              <a:rPr lang="en-US" sz="3800" dirty="0" err="1"/>
              <a:t>thanter</a:t>
            </a:r>
            <a:r>
              <a:rPr lang="en-US" sz="3800" dirty="0"/>
              <a:t> u; </a:t>
            </a:r>
            <a:r>
              <a:rPr lang="en-US" sz="3800" dirty="0" err="1"/>
              <a:t>Pathian</a:t>
            </a:r>
            <a:r>
              <a:rPr lang="en-US" sz="3800" dirty="0"/>
              <a:t> a </a:t>
            </a:r>
            <a:r>
              <a:rPr lang="en-US" sz="3800" dirty="0" err="1"/>
              <a:t>Fapa</a:t>
            </a:r>
            <a:r>
              <a:rPr lang="en-US" sz="3800" dirty="0"/>
              <a:t> </a:t>
            </a:r>
            <a:r>
              <a:rPr lang="en-US" sz="3800" dirty="0" err="1"/>
              <a:t>kha</a:t>
            </a:r>
            <a:r>
              <a:rPr lang="en-US" sz="3800" dirty="0"/>
              <a:t>, A </a:t>
            </a:r>
            <a:r>
              <a:rPr lang="en-US" sz="3800" dirty="0" err="1"/>
              <a:t>zummi</a:t>
            </a:r>
            <a:r>
              <a:rPr lang="en-US" sz="3800" dirty="0"/>
              <a:t> a </a:t>
            </a:r>
            <a:r>
              <a:rPr lang="en-US" sz="3800" dirty="0" err="1"/>
              <a:t>dihlak</a:t>
            </a:r>
            <a:r>
              <a:rPr lang="en-US" sz="3800" dirty="0"/>
              <a:t> </a:t>
            </a:r>
            <a:r>
              <a:rPr lang="en-US" sz="3800" dirty="0" err="1"/>
              <a:t>nih</a:t>
            </a:r>
            <a:r>
              <a:rPr lang="en-US" sz="3800" dirty="0"/>
              <a:t>, </a:t>
            </a:r>
            <a:r>
              <a:rPr lang="en-US" sz="3800" dirty="0" err="1"/>
              <a:t>Rawhnak</a:t>
            </a:r>
            <a:r>
              <a:rPr lang="en-US" sz="3800" dirty="0"/>
              <a:t> ah an </a:t>
            </a:r>
            <a:r>
              <a:rPr lang="en-US" sz="3800" dirty="0" err="1"/>
              <a:t>phan</a:t>
            </a:r>
            <a:r>
              <a:rPr lang="en-US" sz="3800" dirty="0"/>
              <a:t> bal </a:t>
            </a:r>
            <a:r>
              <a:rPr lang="en-US" sz="3800" dirty="0" err="1"/>
              <a:t>lai</a:t>
            </a:r>
            <a:r>
              <a:rPr lang="en-US" sz="3800" dirty="0"/>
              <a:t> lo, </a:t>
            </a:r>
            <a:r>
              <a:rPr lang="en-US" sz="3800" dirty="0" err="1"/>
              <a:t>Zungzal</a:t>
            </a:r>
            <a:r>
              <a:rPr lang="en-US" sz="3800" dirty="0"/>
              <a:t> </a:t>
            </a:r>
            <a:r>
              <a:rPr lang="en-US" sz="3800" dirty="0" err="1"/>
              <a:t>nunnak</a:t>
            </a:r>
            <a:r>
              <a:rPr lang="en-US" sz="3800" dirty="0"/>
              <a:t> an </a:t>
            </a:r>
            <a:r>
              <a:rPr lang="en-US" sz="3800" dirty="0" err="1"/>
              <a:t>hmuh</a:t>
            </a:r>
            <a:r>
              <a:rPr lang="en-US" sz="3800" dirty="0"/>
              <a:t> </a:t>
            </a:r>
            <a:r>
              <a:rPr lang="en-US" sz="3800" dirty="0" err="1"/>
              <a:t>lai</a:t>
            </a:r>
            <a:r>
              <a:rPr lang="en-US" sz="3800" dirty="0"/>
              <a:t>.</a:t>
            </a:r>
          </a:p>
        </p:txBody>
      </p:sp>
    </p:spTree>
  </p:cSld>
  <p:clrMapOvr>
    <a:masterClrMapping/>
  </p:clrMapOvr>
</p:sld>
</file>

<file path=ppt/slides/slide33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Lawmhnak</a:t>
            </a:r>
            <a:r>
              <a:rPr lang="en-US" sz="3900" dirty="0"/>
              <a:t> </a:t>
            </a:r>
            <a:r>
              <a:rPr lang="en-US" sz="3900" dirty="0" err="1"/>
              <a:t>bia</a:t>
            </a:r>
            <a:r>
              <a:rPr lang="en-US" sz="3900" dirty="0"/>
              <a:t> </a:t>
            </a:r>
            <a:r>
              <a:rPr lang="en-US" sz="3900" dirty="0" err="1"/>
              <a:t>thanter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Pengkhat</a:t>
            </a:r>
            <a:r>
              <a:rPr lang="en-US" sz="3900" dirty="0"/>
              <a:t> </a:t>
            </a:r>
            <a:r>
              <a:rPr lang="en-US" sz="3900" dirty="0" err="1"/>
              <a:t>hnu</a:t>
            </a:r>
            <a:r>
              <a:rPr lang="en-US" sz="3900" dirty="0"/>
              <a:t> </a:t>
            </a:r>
            <a:r>
              <a:rPr lang="en-US" sz="3900" dirty="0" err="1"/>
              <a:t>pengkhat</a:t>
            </a:r>
            <a:r>
              <a:rPr lang="en-US" sz="3900" dirty="0"/>
              <a:t> </a:t>
            </a:r>
            <a:r>
              <a:rPr lang="en-US" sz="3900" dirty="0" err="1"/>
              <a:t>thanh</a:t>
            </a:r>
            <a:r>
              <a:rPr lang="en-US" sz="3900" dirty="0"/>
              <a:t> u, </a:t>
            </a:r>
            <a:r>
              <a:rPr lang="en-US" sz="3900" dirty="0" err="1"/>
              <a:t>Lawmhnak</a:t>
            </a:r>
            <a:r>
              <a:rPr lang="en-US" sz="3900" dirty="0"/>
              <a:t> via man loin, </a:t>
            </a:r>
            <a:r>
              <a:rPr lang="en-US" sz="3900" dirty="0" err="1"/>
              <a:t>Nangmah</a:t>
            </a:r>
            <a:r>
              <a:rPr lang="en-US" sz="3900" dirty="0"/>
              <a:t> le </a:t>
            </a:r>
            <a:r>
              <a:rPr lang="en-US" sz="3900" dirty="0" err="1"/>
              <a:t>kei</a:t>
            </a:r>
            <a:r>
              <a:rPr lang="en-US" sz="3900" dirty="0"/>
              <a:t> ca a </a:t>
            </a:r>
            <a:r>
              <a:rPr lang="en-US" sz="3900" dirty="0" err="1"/>
              <a:t>si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3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Mi </a:t>
            </a:r>
            <a:r>
              <a:rPr lang="en-US" sz="3900" dirty="0" err="1"/>
              <a:t>vialte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ra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u, </a:t>
            </a:r>
            <a:r>
              <a:rPr lang="en-US" sz="3900" dirty="0" err="1"/>
              <a:t>Darkhing</a:t>
            </a:r>
            <a:r>
              <a:rPr lang="en-US" sz="3900" dirty="0"/>
              <a:t> </a:t>
            </a:r>
            <a:r>
              <a:rPr lang="en-US" sz="3900" dirty="0" err="1"/>
              <a:t>thawng</a:t>
            </a:r>
            <a:r>
              <a:rPr lang="en-US" sz="3900" dirty="0"/>
              <a:t> in an </a:t>
            </a:r>
            <a:r>
              <a:rPr lang="en-US" sz="3900" dirty="0" err="1"/>
              <a:t>auh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,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dawtnak</a:t>
            </a:r>
            <a:r>
              <a:rPr lang="en-US" sz="3900" dirty="0"/>
              <a:t> a </a:t>
            </a:r>
            <a:r>
              <a:rPr lang="en-US" sz="3900" dirty="0" err="1"/>
              <a:t>ngan</a:t>
            </a:r>
            <a:r>
              <a:rPr lang="en-US" sz="3900" dirty="0"/>
              <a:t> </a:t>
            </a:r>
            <a:r>
              <a:rPr lang="en-US" sz="3900" dirty="0" err="1"/>
              <a:t>caah</a:t>
            </a:r>
            <a:r>
              <a:rPr lang="en-US" sz="3900" dirty="0"/>
              <a:t>, </a:t>
            </a:r>
            <a:r>
              <a:rPr lang="en-US" sz="3900" dirty="0" err="1"/>
              <a:t>Hlaw</a:t>
            </a:r>
            <a:r>
              <a:rPr lang="en-US" sz="3900" dirty="0"/>
              <a:t> </a:t>
            </a:r>
            <a:r>
              <a:rPr lang="en-US" sz="3900" dirty="0" err="1"/>
              <a:t>hin</a:t>
            </a:r>
            <a:r>
              <a:rPr lang="en-US" sz="3900" dirty="0"/>
              <a:t> </a:t>
            </a:r>
            <a:r>
              <a:rPr lang="en-US" sz="3900" dirty="0" err="1"/>
              <a:t>hlah</a:t>
            </a:r>
            <a:r>
              <a:rPr lang="en-US" sz="3900" dirty="0"/>
              <a:t> u, u </a:t>
            </a:r>
            <a:r>
              <a:rPr lang="en-US" sz="3900" dirty="0" err="1"/>
              <a:t>nau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, </a:t>
            </a:r>
            <a:r>
              <a:rPr lang="en-US" sz="3900" dirty="0" err="1"/>
              <a:t>Nunnak</a:t>
            </a:r>
            <a:r>
              <a:rPr lang="en-US" sz="3900" dirty="0"/>
              <a:t> </a:t>
            </a:r>
            <a:r>
              <a:rPr lang="en-US" sz="3900" dirty="0" err="1"/>
              <a:t>changreu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, Hi </a:t>
            </a:r>
            <a:r>
              <a:rPr lang="en-US" sz="3900" dirty="0" err="1"/>
              <a:t>changreu</a:t>
            </a:r>
            <a:r>
              <a:rPr lang="en-US" sz="3900" dirty="0"/>
              <a:t> a </a:t>
            </a:r>
            <a:r>
              <a:rPr lang="en-US" sz="3900" dirty="0" err="1"/>
              <a:t>eimi</a:t>
            </a:r>
            <a:r>
              <a:rPr lang="en-US" sz="3900" dirty="0"/>
              <a:t> cu, An </a:t>
            </a:r>
            <a:r>
              <a:rPr lang="en-US" sz="3900" dirty="0" err="1"/>
              <a:t>sualnak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tam </a:t>
            </a:r>
            <a:r>
              <a:rPr lang="en-US" sz="3900" dirty="0" err="1"/>
              <a:t>hmanh</a:t>
            </a:r>
            <a:r>
              <a:rPr lang="en-US" sz="3900" dirty="0"/>
              <a:t> </a:t>
            </a:r>
            <a:r>
              <a:rPr lang="en-US" sz="3900" dirty="0" err="1"/>
              <a:t>sehlaw</a:t>
            </a:r>
            <a:r>
              <a:rPr lang="en-US" sz="3900" dirty="0"/>
              <a:t>, </a:t>
            </a:r>
            <a:r>
              <a:rPr lang="en-US" sz="3900" dirty="0" err="1"/>
              <a:t>Hawhra</a:t>
            </a:r>
            <a:r>
              <a:rPr lang="en-US" sz="3900" dirty="0"/>
              <a:t> bang a </a:t>
            </a:r>
            <a:r>
              <a:rPr lang="en-US" sz="3900" dirty="0" err="1"/>
              <a:t>ranter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3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Lawmhnak</a:t>
            </a:r>
            <a:r>
              <a:rPr lang="en-US" sz="3900" dirty="0"/>
              <a:t> </a:t>
            </a:r>
            <a:r>
              <a:rPr lang="en-US" sz="3900" dirty="0" err="1"/>
              <a:t>bia</a:t>
            </a:r>
            <a:r>
              <a:rPr lang="en-US" sz="3900" dirty="0"/>
              <a:t> </a:t>
            </a:r>
            <a:r>
              <a:rPr lang="en-US" sz="3900" dirty="0" err="1"/>
              <a:t>thanter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Pengkhat</a:t>
            </a:r>
            <a:r>
              <a:rPr lang="en-US" sz="3900" dirty="0"/>
              <a:t> </a:t>
            </a:r>
            <a:r>
              <a:rPr lang="en-US" sz="3900" dirty="0" err="1"/>
              <a:t>hnu</a:t>
            </a:r>
            <a:r>
              <a:rPr lang="en-US" sz="3900" dirty="0"/>
              <a:t> </a:t>
            </a:r>
            <a:r>
              <a:rPr lang="en-US" sz="3900" dirty="0" err="1"/>
              <a:t>pengkhat</a:t>
            </a:r>
            <a:r>
              <a:rPr lang="en-US" sz="3900" dirty="0"/>
              <a:t> </a:t>
            </a:r>
            <a:r>
              <a:rPr lang="en-US" sz="3900" dirty="0" err="1"/>
              <a:t>thanh</a:t>
            </a:r>
            <a:r>
              <a:rPr lang="en-US" sz="3900" dirty="0"/>
              <a:t> u, </a:t>
            </a:r>
            <a:r>
              <a:rPr lang="en-US" sz="3900" dirty="0" err="1"/>
              <a:t>Lawmhnak</a:t>
            </a:r>
            <a:r>
              <a:rPr lang="en-US" sz="3900" dirty="0"/>
              <a:t> via man loin, </a:t>
            </a:r>
            <a:r>
              <a:rPr lang="en-US" sz="3900" dirty="0" err="1"/>
              <a:t>Nangmah</a:t>
            </a:r>
            <a:r>
              <a:rPr lang="en-US" sz="3900" dirty="0"/>
              <a:t> le </a:t>
            </a:r>
            <a:r>
              <a:rPr lang="en-US" sz="3900" dirty="0" err="1"/>
              <a:t>kei</a:t>
            </a:r>
            <a:r>
              <a:rPr lang="en-US" sz="3900" dirty="0"/>
              <a:t> ca a </a:t>
            </a:r>
            <a:r>
              <a:rPr lang="en-US" sz="3900" dirty="0" err="1"/>
              <a:t>si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3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bia</a:t>
            </a:r>
            <a:r>
              <a:rPr lang="en-US" sz="3900" dirty="0"/>
              <a:t> a </a:t>
            </a:r>
            <a:r>
              <a:rPr lang="en-US" sz="3900" dirty="0" err="1"/>
              <a:t>ngai</a:t>
            </a:r>
            <a:r>
              <a:rPr lang="en-US" sz="3900" dirty="0"/>
              <a:t> </a:t>
            </a:r>
            <a:r>
              <a:rPr lang="en-US" sz="3900" dirty="0" err="1"/>
              <a:t>lomi</a:t>
            </a:r>
            <a:r>
              <a:rPr lang="en-US" sz="3900" dirty="0"/>
              <a:t>, </a:t>
            </a:r>
            <a:r>
              <a:rPr lang="en-US" sz="3900" dirty="0" err="1"/>
              <a:t>Sifahnak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an in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Khamhbawi</a:t>
            </a:r>
            <a:r>
              <a:rPr lang="en-US" sz="3900" dirty="0"/>
              <a:t> </a:t>
            </a:r>
            <a:r>
              <a:rPr lang="en-US" sz="3900" dirty="0" err="1"/>
              <a:t>aunak</a:t>
            </a:r>
            <a:r>
              <a:rPr lang="en-US" sz="3900" dirty="0"/>
              <a:t> aw </a:t>
            </a:r>
            <a:r>
              <a:rPr lang="en-US" sz="3900" dirty="0" err="1"/>
              <a:t>thawng</a:t>
            </a:r>
            <a:r>
              <a:rPr lang="en-US" sz="3900" dirty="0"/>
              <a:t> a </a:t>
            </a:r>
            <a:r>
              <a:rPr lang="en-US" sz="3900" dirty="0" err="1"/>
              <a:t>nem</a:t>
            </a:r>
            <a:r>
              <a:rPr lang="en-US" sz="3900" dirty="0"/>
              <a:t>, </a:t>
            </a:r>
            <a:r>
              <a:rPr lang="en-US" sz="3900" dirty="0" err="1"/>
              <a:t>Ralrinnak</a:t>
            </a:r>
            <a:r>
              <a:rPr lang="en-US" sz="3900" dirty="0"/>
              <a:t>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pek</a:t>
            </a:r>
            <a:r>
              <a:rPr lang="en-US" sz="3900" dirty="0"/>
              <a:t> </a:t>
            </a:r>
            <a:r>
              <a:rPr lang="en-US" sz="3900" dirty="0" err="1"/>
              <a:t>tawn</a:t>
            </a:r>
            <a:r>
              <a:rPr lang="en-US" sz="3900" dirty="0"/>
              <a:t>, </a:t>
            </a:r>
            <a:r>
              <a:rPr lang="en-US" sz="3900" dirty="0" err="1"/>
              <a:t>Khamhnak</a:t>
            </a:r>
            <a:r>
              <a:rPr lang="en-US" sz="3900" dirty="0"/>
              <a:t>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awk</a:t>
            </a:r>
            <a:r>
              <a:rPr lang="en-US" sz="3900" dirty="0"/>
              <a:t> </a:t>
            </a:r>
            <a:r>
              <a:rPr lang="en-US" sz="3900" dirty="0" err="1"/>
              <a:t>caah</a:t>
            </a:r>
            <a:r>
              <a:rPr lang="en-US" sz="3900" dirty="0"/>
              <a:t>, Rau loin </a:t>
            </a:r>
            <a:r>
              <a:rPr lang="en-US" sz="3900" dirty="0" err="1"/>
              <a:t>chuak</a:t>
            </a:r>
            <a:r>
              <a:rPr lang="en-US" sz="3900" dirty="0"/>
              <a:t> </a:t>
            </a:r>
            <a:r>
              <a:rPr lang="en-US" sz="3900" dirty="0" err="1"/>
              <a:t>cio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u, Nan </a:t>
            </a:r>
            <a:r>
              <a:rPr lang="en-US" sz="3900" dirty="0" err="1"/>
              <a:t>hnulei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zoh</a:t>
            </a:r>
            <a:r>
              <a:rPr lang="en-US" sz="3900" dirty="0"/>
              <a:t> </a:t>
            </a:r>
            <a:r>
              <a:rPr lang="en-US" sz="3900" dirty="0" err="1"/>
              <a:t>ti</a:t>
            </a:r>
            <a:r>
              <a:rPr lang="en-US" sz="3900" dirty="0"/>
              <a:t> </a:t>
            </a:r>
            <a:r>
              <a:rPr lang="en-US" sz="3900" dirty="0" err="1"/>
              <a:t>hlah</a:t>
            </a:r>
            <a:r>
              <a:rPr lang="en-US" sz="3900" dirty="0"/>
              <a:t> u, Nan </a:t>
            </a:r>
            <a:r>
              <a:rPr lang="en-US" sz="3900" dirty="0" err="1"/>
              <a:t>zoh</a:t>
            </a:r>
            <a:r>
              <a:rPr lang="en-US" sz="3900" dirty="0"/>
              <a:t> </a:t>
            </a:r>
            <a:r>
              <a:rPr lang="en-US" sz="3900" dirty="0" err="1"/>
              <a:t>ahcun</a:t>
            </a:r>
            <a:r>
              <a:rPr lang="en-US" sz="3900" dirty="0"/>
              <a:t> </a:t>
            </a:r>
            <a:r>
              <a:rPr lang="en-US" sz="3900" dirty="0" err="1"/>
              <a:t>nan</a:t>
            </a:r>
            <a:r>
              <a:rPr lang="en-US" sz="3900" dirty="0"/>
              <a:t> </a:t>
            </a:r>
            <a:r>
              <a:rPr lang="en-US" sz="3900" dirty="0" err="1"/>
              <a:t>liam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3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Lawmhnak</a:t>
            </a:r>
            <a:r>
              <a:rPr lang="en-US" sz="3900" dirty="0"/>
              <a:t> </a:t>
            </a:r>
            <a:r>
              <a:rPr lang="en-US" sz="3900" dirty="0" err="1"/>
              <a:t>bia</a:t>
            </a:r>
            <a:r>
              <a:rPr lang="en-US" sz="3900" dirty="0"/>
              <a:t> </a:t>
            </a:r>
            <a:r>
              <a:rPr lang="en-US" sz="3900" dirty="0" err="1"/>
              <a:t>thanter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Pengkhat</a:t>
            </a:r>
            <a:r>
              <a:rPr lang="en-US" sz="3900" dirty="0"/>
              <a:t> </a:t>
            </a:r>
            <a:r>
              <a:rPr lang="en-US" sz="3900" dirty="0" err="1"/>
              <a:t>hnu</a:t>
            </a:r>
            <a:r>
              <a:rPr lang="en-US" sz="3900" dirty="0"/>
              <a:t> </a:t>
            </a:r>
            <a:r>
              <a:rPr lang="en-US" sz="3900" dirty="0" err="1"/>
              <a:t>pengkhat</a:t>
            </a:r>
            <a:r>
              <a:rPr lang="en-US" sz="3900" dirty="0"/>
              <a:t> </a:t>
            </a:r>
            <a:r>
              <a:rPr lang="en-US" sz="3900" dirty="0" err="1"/>
              <a:t>thanh</a:t>
            </a:r>
            <a:r>
              <a:rPr lang="en-US" sz="3900" dirty="0"/>
              <a:t> u, </a:t>
            </a:r>
            <a:r>
              <a:rPr lang="en-US" sz="3900" dirty="0" err="1"/>
              <a:t>Lawmhnak</a:t>
            </a:r>
            <a:r>
              <a:rPr lang="en-US" sz="3900" dirty="0"/>
              <a:t> via man loin, </a:t>
            </a:r>
            <a:r>
              <a:rPr lang="en-US" sz="3900" dirty="0" err="1"/>
              <a:t>Nangmah</a:t>
            </a:r>
            <a:r>
              <a:rPr lang="en-US" sz="3900" dirty="0"/>
              <a:t> le </a:t>
            </a:r>
            <a:r>
              <a:rPr lang="en-US" sz="3900" dirty="0" err="1"/>
              <a:t>kei</a:t>
            </a:r>
            <a:r>
              <a:rPr lang="en-US" sz="3900" dirty="0"/>
              <a:t> ca a </a:t>
            </a:r>
            <a:r>
              <a:rPr lang="en-US" sz="3900" dirty="0" err="1"/>
              <a:t>si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3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33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415. JESUH TUANBIA CHIM KA DUH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</a:t>
            </a:r>
            <a:r>
              <a:rPr lang="en-US" sz="3900" dirty="0" err="1"/>
              <a:t>Ab</a:t>
            </a:r>
            <a:endParaRPr lang="en-US" sz="3900" dirty="0"/>
          </a:p>
        </p:txBody>
      </p:sp>
    </p:spTree>
  </p:cSld>
  <p:clrMapOvr>
    <a:masterClrMapping/>
  </p:clrMapOvr>
</p:sld>
</file>

<file path=ppt/slides/slide33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tuanbia</a:t>
            </a:r>
            <a:r>
              <a:rPr lang="en-US" sz="3900" dirty="0"/>
              <a:t> </a:t>
            </a:r>
            <a:r>
              <a:rPr lang="en-US" sz="3900" dirty="0" err="1"/>
              <a:t>chim</a:t>
            </a:r>
            <a:r>
              <a:rPr lang="en-US" sz="3900" dirty="0"/>
              <a:t> ka duh, </a:t>
            </a:r>
            <a:r>
              <a:rPr lang="en-US" sz="3900" dirty="0" err="1"/>
              <a:t>Hmuh</a:t>
            </a:r>
            <a:r>
              <a:rPr lang="en-US" sz="3900" dirty="0"/>
              <a:t> lo </a:t>
            </a:r>
            <a:r>
              <a:rPr lang="en-US" sz="3900" dirty="0" err="1"/>
              <a:t>cunglei</a:t>
            </a:r>
            <a:r>
              <a:rPr lang="en-US" sz="3900" dirty="0"/>
              <a:t> </a:t>
            </a:r>
            <a:r>
              <a:rPr lang="en-US" sz="3900" dirty="0" err="1"/>
              <a:t>thil</a:t>
            </a:r>
            <a:r>
              <a:rPr lang="en-US" sz="3900" dirty="0"/>
              <a:t> </a:t>
            </a:r>
            <a:r>
              <a:rPr lang="en-US" sz="3900" dirty="0" err="1"/>
              <a:t>kong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le a </a:t>
            </a:r>
            <a:r>
              <a:rPr lang="en-US" sz="3900" dirty="0" err="1"/>
              <a:t>sunparnak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le a </a:t>
            </a:r>
            <a:r>
              <a:rPr lang="en-US" sz="3900" dirty="0" err="1"/>
              <a:t>dawtnak</a:t>
            </a:r>
            <a:r>
              <a:rPr lang="en-US" sz="3900" dirty="0"/>
              <a:t>, Hi </a:t>
            </a:r>
            <a:r>
              <a:rPr lang="en-US" sz="3900" dirty="0" err="1"/>
              <a:t>bia</a:t>
            </a:r>
            <a:r>
              <a:rPr lang="en-US" sz="3900" dirty="0"/>
              <a:t> </a:t>
            </a:r>
            <a:r>
              <a:rPr lang="en-US" sz="3900" dirty="0" err="1"/>
              <a:t>bia-ngai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ca'h</a:t>
            </a:r>
            <a:r>
              <a:rPr lang="en-US" sz="3900" dirty="0"/>
              <a:t>, Hi </a:t>
            </a:r>
            <a:r>
              <a:rPr lang="en-US" sz="3900" dirty="0" err="1"/>
              <a:t>tuanbia</a:t>
            </a:r>
            <a:r>
              <a:rPr lang="en-US" sz="3900" dirty="0"/>
              <a:t> </a:t>
            </a:r>
            <a:r>
              <a:rPr lang="en-US" sz="3900" dirty="0" err="1"/>
              <a:t>chim</a:t>
            </a:r>
            <a:r>
              <a:rPr lang="en-US" sz="3900" dirty="0"/>
              <a:t> ka duh, Hi </a:t>
            </a:r>
            <a:r>
              <a:rPr lang="en-US" sz="3900" dirty="0" err="1"/>
              <a:t>dawtnak</a:t>
            </a:r>
            <a:r>
              <a:rPr lang="en-US" sz="3900" dirty="0"/>
              <a:t> </a:t>
            </a:r>
            <a:r>
              <a:rPr lang="en-US" sz="3900" dirty="0" err="1"/>
              <a:t>bia</a:t>
            </a:r>
            <a:r>
              <a:rPr lang="en-US" sz="3900" dirty="0"/>
              <a:t> </a:t>
            </a:r>
            <a:r>
              <a:rPr lang="en-US" sz="3900" dirty="0" err="1"/>
              <a:t>lawngte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, Ka lung </a:t>
            </a:r>
            <a:r>
              <a:rPr lang="en-US" sz="3900" dirty="0" err="1"/>
              <a:t>kha</a:t>
            </a:r>
            <a:r>
              <a:rPr lang="en-US" sz="3900" dirty="0"/>
              <a:t> a </a:t>
            </a:r>
            <a:r>
              <a:rPr lang="en-US" sz="3900" dirty="0" err="1"/>
              <a:t>lawmhter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3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dawtnak</a:t>
            </a:r>
            <a:r>
              <a:rPr lang="en-US" sz="3900" dirty="0"/>
              <a:t> </a:t>
            </a:r>
            <a:r>
              <a:rPr lang="en-US" sz="3900" dirty="0" err="1"/>
              <a:t>tuanbia</a:t>
            </a:r>
            <a:r>
              <a:rPr lang="en-US" sz="3900" dirty="0"/>
              <a:t> cu, </a:t>
            </a:r>
            <a:r>
              <a:rPr lang="en-US" sz="3900" dirty="0" err="1"/>
              <a:t>Keimah</a:t>
            </a:r>
            <a:r>
              <a:rPr lang="en-US" sz="3900" dirty="0"/>
              <a:t>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chim</a:t>
            </a:r>
            <a:r>
              <a:rPr lang="en-US" sz="3900" dirty="0"/>
              <a:t> ka duh; </a:t>
            </a:r>
            <a:r>
              <a:rPr lang="en-US" sz="3900" dirty="0" err="1"/>
              <a:t>Keimah</a:t>
            </a:r>
            <a:r>
              <a:rPr lang="en-US" sz="3900" dirty="0"/>
              <a:t> lung a </a:t>
            </a:r>
            <a:r>
              <a:rPr lang="en-US" sz="3900" dirty="0" err="1"/>
              <a:t>lawmhter</a:t>
            </a:r>
            <a:r>
              <a:rPr lang="en-US" sz="3900" dirty="0"/>
              <a:t> </a:t>
            </a:r>
            <a:r>
              <a:rPr lang="en-US" sz="3900" dirty="0" err="1"/>
              <a:t>tu</a:t>
            </a:r>
            <a:r>
              <a:rPr lang="en-US" sz="3900" dirty="0"/>
              <a:t>, Hi </a:t>
            </a:r>
            <a:r>
              <a:rPr lang="en-US" sz="3900" dirty="0" err="1"/>
              <a:t>tuanbia</a:t>
            </a:r>
            <a:r>
              <a:rPr lang="en-US" sz="3900" dirty="0"/>
              <a:t> </a:t>
            </a:r>
            <a:r>
              <a:rPr lang="en-US" sz="3900" dirty="0" err="1"/>
              <a:t>lawng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3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tuanbia</a:t>
            </a:r>
            <a:r>
              <a:rPr lang="en-US" sz="3900" dirty="0"/>
              <a:t> </a:t>
            </a:r>
            <a:r>
              <a:rPr lang="en-US" sz="3900" dirty="0" err="1"/>
              <a:t>chim</a:t>
            </a:r>
            <a:r>
              <a:rPr lang="en-US" sz="3900" dirty="0"/>
              <a:t> ka duh, </a:t>
            </a:r>
            <a:r>
              <a:rPr lang="en-US" sz="3900" dirty="0" err="1"/>
              <a:t>Mangtha</a:t>
            </a:r>
            <a:r>
              <a:rPr lang="en-US" sz="3900" dirty="0"/>
              <a:t> </a:t>
            </a:r>
            <a:r>
              <a:rPr lang="en-US" sz="3900" dirty="0" err="1"/>
              <a:t>nakin</a:t>
            </a:r>
            <a:r>
              <a:rPr lang="en-US" sz="3900" dirty="0"/>
              <a:t> </a:t>
            </a:r>
            <a:r>
              <a:rPr lang="en-US" sz="3900" dirty="0" err="1"/>
              <a:t>tha</a:t>
            </a:r>
            <a:r>
              <a:rPr lang="en-US" sz="3900" dirty="0"/>
              <a:t> </a:t>
            </a:r>
            <a:r>
              <a:rPr lang="en-US" sz="3900" dirty="0" err="1"/>
              <a:t>deuh</a:t>
            </a:r>
            <a:r>
              <a:rPr lang="en-US" sz="3900" dirty="0"/>
              <a:t>, Na </a:t>
            </a:r>
            <a:r>
              <a:rPr lang="en-US" sz="3900" dirty="0" err="1"/>
              <a:t>ruah</a:t>
            </a:r>
            <a:r>
              <a:rPr lang="en-US" sz="3900" dirty="0"/>
              <a:t> </a:t>
            </a:r>
            <a:r>
              <a:rPr lang="en-US" sz="3900" dirty="0" err="1"/>
              <a:t>khawh</a:t>
            </a:r>
            <a:r>
              <a:rPr lang="en-US" sz="3900" dirty="0"/>
              <a:t> </a:t>
            </a:r>
            <a:r>
              <a:rPr lang="en-US" sz="3900" dirty="0" err="1"/>
              <a:t>lomi</a:t>
            </a:r>
            <a:r>
              <a:rPr lang="en-US" sz="3900" dirty="0"/>
              <a:t> </a:t>
            </a:r>
            <a:r>
              <a:rPr lang="en-US" sz="3900" dirty="0" err="1"/>
              <a:t>nakin</a:t>
            </a:r>
            <a:r>
              <a:rPr lang="en-US" sz="3900" dirty="0"/>
              <a:t>, </a:t>
            </a:r>
            <a:r>
              <a:rPr lang="en-US" sz="3900" dirty="0" err="1"/>
              <a:t>Khua-ruahhar</a:t>
            </a:r>
            <a:r>
              <a:rPr lang="en-US" sz="3900" dirty="0"/>
              <a:t> </a:t>
            </a:r>
            <a:r>
              <a:rPr lang="en-US" sz="3900" dirty="0" err="1"/>
              <a:t>theihtlei</a:t>
            </a:r>
            <a:r>
              <a:rPr lang="en-US" sz="3900" dirty="0"/>
              <a:t> </a:t>
            </a:r>
            <a:r>
              <a:rPr lang="en-US" sz="3900" dirty="0" err="1"/>
              <a:t>deuh</a:t>
            </a:r>
            <a:r>
              <a:rPr lang="en-US" sz="3900" dirty="0"/>
              <a:t>, </a:t>
            </a:r>
            <a:r>
              <a:rPr lang="en-US" sz="3900" dirty="0" err="1"/>
              <a:t>Keimah</a:t>
            </a:r>
            <a:r>
              <a:rPr lang="en-US" sz="3900" dirty="0"/>
              <a:t> </a:t>
            </a:r>
            <a:r>
              <a:rPr lang="en-US" sz="3900" dirty="0" err="1"/>
              <a:t>caah</a:t>
            </a:r>
            <a:r>
              <a:rPr lang="en-US" sz="3900" dirty="0"/>
              <a:t> </a:t>
            </a:r>
            <a:r>
              <a:rPr lang="en-US" sz="3900" dirty="0" err="1"/>
              <a:t>vel</a:t>
            </a:r>
            <a:r>
              <a:rPr lang="en-US" sz="3900" dirty="0"/>
              <a:t> a </a:t>
            </a:r>
            <a:r>
              <a:rPr lang="en-US" sz="3900" dirty="0" err="1"/>
              <a:t>ngei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bia</a:t>
            </a:r>
            <a:r>
              <a:rPr lang="en-US" sz="3900" dirty="0"/>
              <a:t> </a:t>
            </a:r>
            <a:r>
              <a:rPr lang="en-US" sz="3900" dirty="0" err="1"/>
              <a:t>chim</a:t>
            </a:r>
            <a:r>
              <a:rPr lang="en-US" sz="3900" dirty="0"/>
              <a:t> ka duh, </a:t>
            </a:r>
            <a:r>
              <a:rPr lang="en-US" sz="3900" dirty="0" err="1"/>
              <a:t>Khi</a:t>
            </a:r>
            <a:r>
              <a:rPr lang="en-US" sz="3900" dirty="0"/>
              <a:t>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caah</a:t>
            </a:r>
            <a:r>
              <a:rPr lang="en-US" sz="3900" dirty="0"/>
              <a:t> </a:t>
            </a:r>
            <a:r>
              <a:rPr lang="en-US" sz="3900" dirty="0" err="1"/>
              <a:t>keimah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, A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chim</a:t>
            </a:r>
            <a:r>
              <a:rPr lang="en-US" sz="3900" dirty="0"/>
              <a:t> ka duh.</a:t>
            </a:r>
          </a:p>
        </p:txBody>
      </p:sp>
    </p:spTree>
  </p:cSld>
  <p:clrMapOvr>
    <a:masterClrMapping/>
  </p:clrMapOvr>
</p:sld>
</file>

<file path=ppt/slides/slide33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dawtnak</a:t>
            </a:r>
            <a:r>
              <a:rPr lang="en-US" sz="3900" dirty="0"/>
              <a:t> </a:t>
            </a:r>
            <a:r>
              <a:rPr lang="en-US" sz="3900" dirty="0" err="1"/>
              <a:t>tuanbia</a:t>
            </a:r>
            <a:r>
              <a:rPr lang="en-US" sz="3900" dirty="0"/>
              <a:t> cu, </a:t>
            </a:r>
            <a:r>
              <a:rPr lang="en-US" sz="3900" dirty="0" err="1"/>
              <a:t>Keimah</a:t>
            </a:r>
            <a:r>
              <a:rPr lang="en-US" sz="3900" dirty="0"/>
              <a:t>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chim</a:t>
            </a:r>
            <a:r>
              <a:rPr lang="en-US" sz="3900" dirty="0"/>
              <a:t> ka duh; </a:t>
            </a:r>
            <a:r>
              <a:rPr lang="en-US" sz="3900" dirty="0" err="1"/>
              <a:t>Keimah</a:t>
            </a:r>
            <a:r>
              <a:rPr lang="en-US" sz="3900" dirty="0"/>
              <a:t> lung a </a:t>
            </a:r>
            <a:r>
              <a:rPr lang="en-US" sz="3900" dirty="0" err="1"/>
              <a:t>lawmhter</a:t>
            </a:r>
            <a:r>
              <a:rPr lang="en-US" sz="3900" dirty="0"/>
              <a:t> </a:t>
            </a:r>
            <a:r>
              <a:rPr lang="en-US" sz="3900" dirty="0" err="1"/>
              <a:t>tu</a:t>
            </a:r>
            <a:r>
              <a:rPr lang="en-US" sz="3900" dirty="0"/>
              <a:t>, Hi </a:t>
            </a:r>
            <a:r>
              <a:rPr lang="en-US" sz="3900" dirty="0" err="1"/>
              <a:t>tuanbia</a:t>
            </a:r>
            <a:r>
              <a:rPr lang="en-US" sz="3900" dirty="0"/>
              <a:t> </a:t>
            </a:r>
            <a:r>
              <a:rPr lang="en-US" sz="3900" dirty="0" err="1"/>
              <a:t>lawng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3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tuanbia</a:t>
            </a:r>
            <a:r>
              <a:rPr lang="en-US" sz="3900" dirty="0"/>
              <a:t> </a:t>
            </a:r>
            <a:r>
              <a:rPr lang="en-US" sz="3900" dirty="0" err="1"/>
              <a:t>chim</a:t>
            </a:r>
            <a:r>
              <a:rPr lang="en-US" sz="3900" dirty="0"/>
              <a:t> ka duh, </a:t>
            </a:r>
            <a:r>
              <a:rPr lang="en-US" sz="3900" dirty="0" err="1"/>
              <a:t>Chim</a:t>
            </a:r>
            <a:r>
              <a:rPr lang="en-US" sz="3900" dirty="0"/>
              <a:t> </a:t>
            </a:r>
            <a:r>
              <a:rPr lang="en-US" sz="3900" dirty="0" err="1"/>
              <a:t>lengmang</a:t>
            </a:r>
            <a:r>
              <a:rPr lang="en-US" sz="3900" dirty="0"/>
              <a:t> a </a:t>
            </a:r>
            <a:r>
              <a:rPr lang="en-US" sz="3900" dirty="0" err="1"/>
              <a:t>nuam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</a:t>
            </a:r>
            <a:r>
              <a:rPr lang="en-US" sz="3900" dirty="0" err="1"/>
              <a:t>Keimah</a:t>
            </a:r>
            <a:r>
              <a:rPr lang="en-US" sz="3900" dirty="0"/>
              <a:t> ka </a:t>
            </a:r>
            <a:r>
              <a:rPr lang="en-US" sz="3900" dirty="0" err="1"/>
              <a:t>chim</a:t>
            </a:r>
            <a:r>
              <a:rPr lang="en-US" sz="3900" dirty="0"/>
              <a:t> </a:t>
            </a:r>
            <a:r>
              <a:rPr lang="en-US" sz="3900" dirty="0" err="1"/>
              <a:t>caan</a:t>
            </a:r>
            <a:r>
              <a:rPr lang="en-US" sz="3900" dirty="0"/>
              <a:t> kip ah, Mi an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hlau</a:t>
            </a:r>
            <a:r>
              <a:rPr lang="en-US" sz="3900" dirty="0"/>
              <a:t> </a:t>
            </a:r>
            <a:r>
              <a:rPr lang="en-US" sz="3900" dirty="0" err="1"/>
              <a:t>diahmah</a:t>
            </a:r>
            <a:r>
              <a:rPr lang="en-US" sz="3900" dirty="0"/>
              <a:t>, </a:t>
            </a:r>
            <a:r>
              <a:rPr lang="en-US" sz="3900" dirty="0" err="1"/>
              <a:t>Pathian</a:t>
            </a:r>
            <a:r>
              <a:rPr lang="en-US" sz="3900" dirty="0"/>
              <a:t>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pek</a:t>
            </a:r>
            <a:r>
              <a:rPr lang="en-US" sz="3900" dirty="0"/>
              <a:t> </a:t>
            </a:r>
            <a:r>
              <a:rPr lang="en-US" sz="3900" dirty="0" err="1"/>
              <a:t>bia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,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khamhnak</a:t>
            </a:r>
            <a:r>
              <a:rPr lang="en-US" sz="3900" dirty="0"/>
              <a:t> </a:t>
            </a:r>
            <a:r>
              <a:rPr lang="en-US" sz="3900" dirty="0" err="1"/>
              <a:t>bia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, </a:t>
            </a:r>
            <a:r>
              <a:rPr lang="en-US" sz="3900" dirty="0" err="1"/>
              <a:t>Micheu</a:t>
            </a:r>
            <a:r>
              <a:rPr lang="en-US" sz="3900" dirty="0"/>
              <a:t> an </a:t>
            </a:r>
            <a:r>
              <a:rPr lang="en-US" sz="3900" dirty="0" err="1"/>
              <a:t>theih</a:t>
            </a:r>
            <a:r>
              <a:rPr lang="en-US" sz="3900" dirty="0"/>
              <a:t> bal lo </a:t>
            </a:r>
            <a:r>
              <a:rPr lang="en-US" sz="3900" dirty="0" err="1"/>
              <a:t>ca'h</a:t>
            </a:r>
            <a:r>
              <a:rPr lang="en-US" sz="3900" dirty="0"/>
              <a:t>, </a:t>
            </a:r>
            <a:r>
              <a:rPr lang="en-US" sz="3900" dirty="0" err="1"/>
              <a:t>Chim</a:t>
            </a:r>
            <a:r>
              <a:rPr lang="en-US" sz="3900" dirty="0"/>
              <a:t> ka duh chin </a:t>
            </a:r>
            <a:r>
              <a:rPr lang="en-US" sz="3900" dirty="0" err="1"/>
              <a:t>rih</a:t>
            </a:r>
            <a:r>
              <a:rPr lang="en-US" sz="3900" dirty="0"/>
              <a:t> </a:t>
            </a:r>
            <a:r>
              <a:rPr lang="en-US" sz="3900" dirty="0" err="1"/>
              <a:t>ta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3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dawtnak</a:t>
            </a:r>
            <a:r>
              <a:rPr lang="en-US" sz="3900" dirty="0"/>
              <a:t> </a:t>
            </a:r>
            <a:r>
              <a:rPr lang="en-US" sz="3900" dirty="0" err="1"/>
              <a:t>tuanbia</a:t>
            </a:r>
            <a:r>
              <a:rPr lang="en-US" sz="3900" dirty="0"/>
              <a:t> cu, </a:t>
            </a:r>
            <a:r>
              <a:rPr lang="en-US" sz="3900" dirty="0" err="1"/>
              <a:t>Keimah</a:t>
            </a:r>
            <a:r>
              <a:rPr lang="en-US" sz="3900" dirty="0"/>
              <a:t>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chim</a:t>
            </a:r>
            <a:r>
              <a:rPr lang="en-US" sz="3900" dirty="0"/>
              <a:t> ka duh; </a:t>
            </a:r>
            <a:r>
              <a:rPr lang="en-US" sz="3900" dirty="0" err="1"/>
              <a:t>Keimah</a:t>
            </a:r>
            <a:r>
              <a:rPr lang="en-US" sz="3900" dirty="0"/>
              <a:t> lung a </a:t>
            </a:r>
            <a:r>
              <a:rPr lang="en-US" sz="3900" dirty="0" err="1"/>
              <a:t>lawmhter</a:t>
            </a:r>
            <a:r>
              <a:rPr lang="en-US" sz="3900" dirty="0"/>
              <a:t> </a:t>
            </a:r>
            <a:r>
              <a:rPr lang="en-US" sz="3900" dirty="0" err="1"/>
              <a:t>tu</a:t>
            </a:r>
            <a:r>
              <a:rPr lang="en-US" sz="3900" dirty="0"/>
              <a:t>, Hi </a:t>
            </a:r>
            <a:r>
              <a:rPr lang="en-US" sz="3900" dirty="0" err="1"/>
              <a:t>tuanbia</a:t>
            </a:r>
            <a:r>
              <a:rPr lang="en-US" sz="3900" dirty="0"/>
              <a:t> </a:t>
            </a:r>
            <a:r>
              <a:rPr lang="en-US" sz="3900" dirty="0" err="1"/>
              <a:t>lawng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3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tuanbia</a:t>
            </a:r>
            <a:r>
              <a:rPr lang="en-US" sz="3900" dirty="0"/>
              <a:t> </a:t>
            </a:r>
            <a:r>
              <a:rPr lang="en-US" sz="3900" dirty="0" err="1"/>
              <a:t>chim</a:t>
            </a:r>
            <a:r>
              <a:rPr lang="en-US" sz="3900" dirty="0"/>
              <a:t> ka duh, A </a:t>
            </a:r>
            <a:r>
              <a:rPr lang="en-US" sz="3900" dirty="0" err="1"/>
              <a:t>hngal</a:t>
            </a:r>
            <a:r>
              <a:rPr lang="en-US" sz="3900" dirty="0"/>
              <a:t> </a:t>
            </a:r>
            <a:r>
              <a:rPr lang="en-US" sz="3900" dirty="0" err="1"/>
              <a:t>bikmi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, </a:t>
            </a:r>
            <a:r>
              <a:rPr lang="en-US" sz="3900" dirty="0" err="1"/>
              <a:t>Rawltam</a:t>
            </a:r>
            <a:r>
              <a:rPr lang="en-US" sz="3900" dirty="0"/>
              <a:t> </a:t>
            </a:r>
            <a:r>
              <a:rPr lang="en-US" sz="3900" dirty="0" err="1"/>
              <a:t>tihal</a:t>
            </a:r>
            <a:r>
              <a:rPr lang="en-US" sz="3900" dirty="0"/>
              <a:t> </a:t>
            </a:r>
            <a:r>
              <a:rPr lang="en-US" sz="3900" dirty="0" err="1"/>
              <a:t>bantukin</a:t>
            </a:r>
            <a:r>
              <a:rPr lang="en-US" sz="3900" dirty="0"/>
              <a:t>, </a:t>
            </a:r>
            <a:r>
              <a:rPr lang="en-US" sz="3900" dirty="0" err="1"/>
              <a:t>Theih</a:t>
            </a:r>
            <a:r>
              <a:rPr lang="en-US" sz="3900" dirty="0"/>
              <a:t> than an duh </a:t>
            </a:r>
            <a:r>
              <a:rPr lang="en-US" sz="3900" dirty="0" err="1"/>
              <a:t>caah</a:t>
            </a:r>
            <a:r>
              <a:rPr lang="en-US" sz="3900" dirty="0"/>
              <a:t>, </a:t>
            </a:r>
            <a:r>
              <a:rPr lang="en-US" sz="3900" dirty="0" err="1"/>
              <a:t>Vancung</a:t>
            </a:r>
            <a:r>
              <a:rPr lang="en-US" sz="3900" dirty="0"/>
              <a:t> ah ka </a:t>
            </a:r>
            <a:r>
              <a:rPr lang="en-US" sz="3900" dirty="0" err="1"/>
              <a:t>kai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, Ka </a:t>
            </a:r>
            <a:r>
              <a:rPr lang="en-US" sz="3900" dirty="0" err="1"/>
              <a:t>hla</a:t>
            </a:r>
            <a:r>
              <a:rPr lang="en-US" sz="3900" dirty="0"/>
              <a:t> </a:t>
            </a:r>
            <a:r>
              <a:rPr lang="en-US" sz="3900" dirty="0" err="1"/>
              <a:t>thar</a:t>
            </a:r>
            <a:r>
              <a:rPr lang="en-US" sz="3900" dirty="0"/>
              <a:t> </a:t>
            </a:r>
            <a:r>
              <a:rPr lang="en-US" sz="3900" dirty="0" err="1"/>
              <a:t>sak</a:t>
            </a:r>
            <a:r>
              <a:rPr lang="en-US" sz="3900" dirty="0"/>
              <a:t> </a:t>
            </a:r>
            <a:r>
              <a:rPr lang="en-US" sz="3900" dirty="0" err="1"/>
              <a:t>laimi</a:t>
            </a:r>
            <a:r>
              <a:rPr lang="en-US" sz="3900" dirty="0"/>
              <a:t>, </a:t>
            </a:r>
            <a:r>
              <a:rPr lang="en-US" sz="3900" dirty="0" err="1"/>
              <a:t>Zungzal</a:t>
            </a:r>
            <a:r>
              <a:rPr lang="en-US" sz="3900" dirty="0"/>
              <a:t> in ka duh </a:t>
            </a:r>
            <a:r>
              <a:rPr lang="en-US" sz="3900" dirty="0" err="1"/>
              <a:t>tawnmi</a:t>
            </a:r>
            <a:r>
              <a:rPr lang="en-US" sz="3900" dirty="0"/>
              <a:t>, </a:t>
            </a:r>
            <a:r>
              <a:rPr lang="en-US" sz="3900" dirty="0" err="1"/>
              <a:t>Tuanbia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3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dawtnak</a:t>
            </a:r>
            <a:r>
              <a:rPr lang="en-US" sz="3900" dirty="0"/>
              <a:t> </a:t>
            </a:r>
            <a:r>
              <a:rPr lang="en-US" sz="3900" dirty="0" err="1"/>
              <a:t>tuanbia</a:t>
            </a:r>
            <a:r>
              <a:rPr lang="en-US" sz="3900" dirty="0"/>
              <a:t> cu, </a:t>
            </a:r>
            <a:r>
              <a:rPr lang="en-US" sz="3900" dirty="0" err="1"/>
              <a:t>Keimah</a:t>
            </a:r>
            <a:r>
              <a:rPr lang="en-US" sz="3900" dirty="0"/>
              <a:t>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chim</a:t>
            </a:r>
            <a:r>
              <a:rPr lang="en-US" sz="3900" dirty="0"/>
              <a:t> ka duh; </a:t>
            </a:r>
            <a:r>
              <a:rPr lang="en-US" sz="3900" dirty="0" err="1"/>
              <a:t>Keimah</a:t>
            </a:r>
            <a:r>
              <a:rPr lang="en-US" sz="3900" dirty="0"/>
              <a:t> lung a </a:t>
            </a:r>
            <a:r>
              <a:rPr lang="en-US" sz="3900" dirty="0" err="1"/>
              <a:t>lawmhter</a:t>
            </a:r>
            <a:r>
              <a:rPr lang="en-US" sz="3900" dirty="0"/>
              <a:t> </a:t>
            </a:r>
            <a:r>
              <a:rPr lang="en-US" sz="3900" dirty="0" err="1"/>
              <a:t>tu</a:t>
            </a:r>
            <a:r>
              <a:rPr lang="en-US" sz="3900" dirty="0"/>
              <a:t>, Hi </a:t>
            </a:r>
            <a:r>
              <a:rPr lang="en-US" sz="3900" dirty="0" err="1"/>
              <a:t>tuanbia</a:t>
            </a:r>
            <a:r>
              <a:rPr lang="en-US" sz="3900" dirty="0"/>
              <a:t> </a:t>
            </a:r>
            <a:r>
              <a:rPr lang="en-US" sz="3900" dirty="0" err="1"/>
              <a:t>lawng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3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33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nl-NL" sz="3900" dirty="0"/>
              <a:t>416. THLAICI VORH U</a:t>
            </a:r>
          </a:p>
          <a:p>
            <a:endParaRPr lang="nl-NL" sz="3900" dirty="0"/>
          </a:p>
          <a:p>
            <a:r>
              <a:rPr lang="nl-NL" sz="3900" dirty="0"/>
              <a:t>Doh is Bb</a:t>
            </a:r>
            <a:endParaRPr lang="en-US" sz="3900" dirty="0"/>
          </a:p>
        </p:txBody>
      </p:sp>
    </p:spTree>
  </p:cSld>
  <p:clrMapOvr>
    <a:masterClrMapping/>
  </p:clrMapOvr>
</p:sld>
</file>

<file path=ppt/slides/slide33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Khua</a:t>
            </a:r>
            <a:r>
              <a:rPr lang="en-US" sz="3900" dirty="0"/>
              <a:t> a </a:t>
            </a:r>
            <a:r>
              <a:rPr lang="en-US" sz="3900" dirty="0" err="1"/>
              <a:t>dei</a:t>
            </a:r>
            <a:r>
              <a:rPr lang="en-US" sz="3900" dirty="0"/>
              <a:t> </a:t>
            </a:r>
            <a:r>
              <a:rPr lang="en-US" sz="3900" dirty="0" err="1"/>
              <a:t>dengmang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thlaici</a:t>
            </a:r>
            <a:r>
              <a:rPr lang="en-US" sz="3900" dirty="0"/>
              <a:t> </a:t>
            </a:r>
            <a:r>
              <a:rPr lang="en-US" sz="3900" dirty="0" err="1"/>
              <a:t>vorh</a:t>
            </a:r>
            <a:r>
              <a:rPr lang="en-US" sz="3900" dirty="0"/>
              <a:t> ah </a:t>
            </a:r>
            <a:r>
              <a:rPr lang="en-US" sz="3900" dirty="0" err="1"/>
              <a:t>tho</a:t>
            </a:r>
            <a:r>
              <a:rPr lang="en-US" sz="3900" dirty="0"/>
              <a:t> u, </a:t>
            </a:r>
            <a:r>
              <a:rPr lang="en-US" sz="3900" dirty="0" err="1"/>
              <a:t>Nitlak</a:t>
            </a:r>
            <a:r>
              <a:rPr lang="en-US" sz="3900" dirty="0"/>
              <a:t> </a:t>
            </a:r>
            <a:r>
              <a:rPr lang="en-US" sz="3900" dirty="0" err="1"/>
              <a:t>tiang</a:t>
            </a:r>
            <a:r>
              <a:rPr lang="en-US" sz="3900" dirty="0"/>
              <a:t> in </a:t>
            </a:r>
            <a:r>
              <a:rPr lang="en-US" sz="3900" dirty="0" err="1"/>
              <a:t>Bawipa</a:t>
            </a:r>
            <a:r>
              <a:rPr lang="en-US" sz="3900" dirty="0"/>
              <a:t> ca </a:t>
            </a:r>
            <a:r>
              <a:rPr lang="en-US" sz="3900" dirty="0" err="1"/>
              <a:t>tuan</a:t>
            </a:r>
            <a:r>
              <a:rPr lang="en-US" sz="3900" dirty="0"/>
              <a:t> </a:t>
            </a:r>
            <a:r>
              <a:rPr lang="en-US" sz="3900" dirty="0" err="1"/>
              <a:t>len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u, Mi </a:t>
            </a:r>
            <a:r>
              <a:rPr lang="en-US" sz="3900" dirty="0" err="1"/>
              <a:t>thinlung</a:t>
            </a:r>
            <a:r>
              <a:rPr lang="en-US" sz="3900" dirty="0"/>
              <a:t> a </a:t>
            </a:r>
            <a:r>
              <a:rPr lang="en-US" sz="3900" dirty="0" err="1"/>
              <a:t>tlau</a:t>
            </a:r>
            <a:r>
              <a:rPr lang="en-US" sz="3900" dirty="0"/>
              <a:t> </a:t>
            </a:r>
            <a:r>
              <a:rPr lang="en-US" sz="3900" dirty="0" err="1"/>
              <a:t>cia</a:t>
            </a:r>
            <a:r>
              <a:rPr lang="en-US" sz="3900" dirty="0"/>
              <a:t> mi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kawl</a:t>
            </a:r>
            <a:r>
              <a:rPr lang="en-US" sz="3900" dirty="0"/>
              <a:t> than </a:t>
            </a:r>
            <a:r>
              <a:rPr lang="en-US" sz="3900" dirty="0" err="1"/>
              <a:t>tuah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u, </a:t>
            </a:r>
            <a:r>
              <a:rPr lang="en-US" sz="3900" dirty="0" err="1"/>
              <a:t>Lungnemnak</a:t>
            </a:r>
            <a:r>
              <a:rPr lang="en-US" sz="3900" dirty="0"/>
              <a:t> in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caah</a:t>
            </a:r>
            <a:r>
              <a:rPr lang="en-US" sz="3900" dirty="0"/>
              <a:t> </a:t>
            </a:r>
            <a:r>
              <a:rPr lang="en-US" sz="3900" dirty="0" err="1"/>
              <a:t>tuan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u.</a:t>
            </a:r>
          </a:p>
        </p:txBody>
      </p:sp>
    </p:spTree>
  </p:cSld>
  <p:clrMapOvr>
    <a:masterClrMapping/>
  </p:clrMapOvr>
</p:sld>
</file>

<file path=ppt/slides/slide33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Thlaici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vorh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u, (</a:t>
            </a:r>
            <a:r>
              <a:rPr lang="en-US" sz="3900" dirty="0" err="1"/>
              <a:t>vorh</a:t>
            </a:r>
            <a:r>
              <a:rPr lang="en-US" sz="3900" dirty="0"/>
              <a:t> u), </a:t>
            </a:r>
            <a:r>
              <a:rPr lang="en-US" sz="3900" dirty="0" err="1"/>
              <a:t>thlaici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vorh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u,(</a:t>
            </a:r>
            <a:r>
              <a:rPr lang="en-US" sz="3900" dirty="0" err="1"/>
              <a:t>vorh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u), </a:t>
            </a:r>
            <a:r>
              <a:rPr lang="en-US" sz="3900" dirty="0" err="1"/>
              <a:t>Fing</a:t>
            </a:r>
            <a:r>
              <a:rPr lang="en-US" sz="3900" dirty="0"/>
              <a:t> le </a:t>
            </a:r>
            <a:r>
              <a:rPr lang="en-US" sz="3900" dirty="0" err="1"/>
              <a:t>tlang</a:t>
            </a:r>
            <a:r>
              <a:rPr lang="en-US" sz="3900" dirty="0"/>
              <a:t> le </a:t>
            </a:r>
            <a:r>
              <a:rPr lang="en-US" sz="3900" dirty="0" err="1"/>
              <a:t>khua</a:t>
            </a:r>
            <a:r>
              <a:rPr lang="en-US" sz="3900" dirty="0"/>
              <a:t> </a:t>
            </a:r>
            <a:r>
              <a:rPr lang="en-US" sz="3900" dirty="0" err="1"/>
              <a:t>za</a:t>
            </a:r>
            <a:r>
              <a:rPr lang="en-US" sz="3900" dirty="0"/>
              <a:t> </a:t>
            </a:r>
            <a:r>
              <a:rPr lang="en-US" sz="3900" dirty="0" err="1"/>
              <a:t>ramkip</a:t>
            </a:r>
            <a:r>
              <a:rPr lang="en-US" sz="3900" dirty="0"/>
              <a:t> ah </a:t>
            </a:r>
            <a:r>
              <a:rPr lang="en-US" sz="3900" dirty="0" err="1"/>
              <a:t>kal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u. </a:t>
            </a:r>
            <a:r>
              <a:rPr lang="en-US" sz="3900" dirty="0" err="1"/>
              <a:t>Nunnak</a:t>
            </a:r>
            <a:r>
              <a:rPr lang="en-US" sz="3900" dirty="0"/>
              <a:t> </a:t>
            </a:r>
            <a:r>
              <a:rPr lang="en-US" sz="3900" dirty="0" err="1"/>
              <a:t>chang</a:t>
            </a:r>
            <a:r>
              <a:rPr lang="en-US" sz="3900" dirty="0"/>
              <a:t> </a:t>
            </a:r>
            <a:r>
              <a:rPr lang="en-US" sz="3900" dirty="0" err="1"/>
              <a:t>cheu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u, </a:t>
            </a:r>
            <a:r>
              <a:rPr lang="en-US" sz="3900" dirty="0" err="1"/>
              <a:t>Thawngtha</a:t>
            </a:r>
            <a:r>
              <a:rPr lang="en-US" sz="3900" dirty="0"/>
              <a:t> </a:t>
            </a:r>
            <a:r>
              <a:rPr lang="en-US" sz="3900" dirty="0" err="1"/>
              <a:t>bia</a:t>
            </a:r>
            <a:r>
              <a:rPr lang="en-US" sz="3900" dirty="0"/>
              <a:t> </a:t>
            </a:r>
            <a:r>
              <a:rPr lang="en-US" sz="3900" dirty="0" err="1"/>
              <a:t>aupi</a:t>
            </a:r>
            <a:r>
              <a:rPr lang="en-US" sz="3900" dirty="0"/>
              <a:t> </a:t>
            </a:r>
            <a:r>
              <a:rPr lang="en-US" sz="3900" dirty="0" err="1"/>
              <a:t>cio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u. </a:t>
            </a:r>
            <a:r>
              <a:rPr lang="en-US" sz="3900" dirty="0" err="1"/>
              <a:t>Zumhnak</a:t>
            </a:r>
            <a:r>
              <a:rPr lang="en-US" sz="3900" dirty="0"/>
              <a:t> in </a:t>
            </a:r>
            <a:r>
              <a:rPr lang="en-US" sz="3900" dirty="0" err="1"/>
              <a:t>tuan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u, </a:t>
            </a:r>
            <a:r>
              <a:rPr lang="en-US" sz="3900" dirty="0" err="1"/>
              <a:t>laksawng</a:t>
            </a:r>
            <a:r>
              <a:rPr lang="en-US" sz="3900" dirty="0"/>
              <a:t> a tam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3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Zingka</a:t>
            </a:r>
            <a:r>
              <a:rPr lang="en-US" sz="3900" dirty="0"/>
              <a:t> </a:t>
            </a:r>
            <a:r>
              <a:rPr lang="en-US" sz="3900" dirty="0" err="1"/>
              <a:t>tein</a:t>
            </a:r>
            <a:r>
              <a:rPr lang="en-US" sz="3900" dirty="0"/>
              <a:t> </a:t>
            </a:r>
            <a:r>
              <a:rPr lang="en-US" sz="3900" dirty="0" err="1"/>
              <a:t>tho</a:t>
            </a:r>
            <a:r>
              <a:rPr lang="en-US" sz="3900" dirty="0"/>
              <a:t> u, </a:t>
            </a:r>
            <a:r>
              <a:rPr lang="en-US" sz="3900" dirty="0" err="1"/>
              <a:t>Bawipa</a:t>
            </a:r>
            <a:r>
              <a:rPr lang="en-US" sz="3900" dirty="0"/>
              <a:t> ca </a:t>
            </a:r>
            <a:r>
              <a:rPr lang="en-US" sz="3900" dirty="0" err="1"/>
              <a:t>rian</a:t>
            </a:r>
            <a:r>
              <a:rPr lang="en-US" sz="3900" dirty="0"/>
              <a:t> </a:t>
            </a:r>
            <a:r>
              <a:rPr lang="en-US" sz="3900" dirty="0" err="1"/>
              <a:t>ot</a:t>
            </a:r>
            <a:r>
              <a:rPr lang="en-US" sz="3900" dirty="0"/>
              <a:t> </a:t>
            </a:r>
            <a:r>
              <a:rPr lang="en-US" sz="3900" dirty="0" err="1"/>
              <a:t>zau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u, </a:t>
            </a:r>
            <a:r>
              <a:rPr lang="en-US" sz="3900" dirty="0" err="1"/>
              <a:t>Khuamui</a:t>
            </a:r>
            <a:r>
              <a:rPr lang="en-US" sz="3900" dirty="0"/>
              <a:t> </a:t>
            </a:r>
            <a:r>
              <a:rPr lang="en-US" sz="3900" dirty="0" err="1"/>
              <a:t>tiang</a:t>
            </a:r>
            <a:r>
              <a:rPr lang="en-US" sz="3900" dirty="0"/>
              <a:t> in </a:t>
            </a:r>
            <a:r>
              <a:rPr lang="en-US" sz="3900" dirty="0" err="1"/>
              <a:t>ci</a:t>
            </a:r>
            <a:r>
              <a:rPr lang="en-US" sz="3900" dirty="0"/>
              <a:t> </a:t>
            </a:r>
            <a:r>
              <a:rPr lang="en-US" sz="3900" dirty="0" err="1"/>
              <a:t>tha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vorh</a:t>
            </a:r>
            <a:r>
              <a:rPr lang="en-US" sz="3900" dirty="0"/>
              <a:t> </a:t>
            </a:r>
            <a:r>
              <a:rPr lang="en-US" sz="3900" dirty="0" err="1"/>
              <a:t>len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u, </a:t>
            </a:r>
            <a:r>
              <a:rPr lang="en-US" sz="3900" dirty="0" err="1"/>
              <a:t>Zumh</a:t>
            </a:r>
            <a:r>
              <a:rPr lang="en-US" sz="3900" dirty="0"/>
              <a:t> </a:t>
            </a:r>
            <a:r>
              <a:rPr lang="en-US" sz="3900" dirty="0" err="1"/>
              <a:t>lonak</a:t>
            </a:r>
            <a:r>
              <a:rPr lang="en-US" sz="3900" dirty="0"/>
              <a:t> </a:t>
            </a:r>
            <a:r>
              <a:rPr lang="en-US" sz="3900" dirty="0" err="1"/>
              <a:t>ngeih</a:t>
            </a:r>
            <a:r>
              <a:rPr lang="en-US" sz="3900" dirty="0"/>
              <a:t> loin </a:t>
            </a:r>
            <a:r>
              <a:rPr lang="en-US" sz="3900" dirty="0" err="1"/>
              <a:t>ci</a:t>
            </a:r>
            <a:r>
              <a:rPr lang="en-US" sz="3900" dirty="0"/>
              <a:t> </a:t>
            </a:r>
            <a:r>
              <a:rPr lang="en-US" sz="3900" dirty="0" err="1"/>
              <a:t>tha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vorh</a:t>
            </a:r>
            <a:r>
              <a:rPr lang="en-US" sz="3900" dirty="0"/>
              <a:t>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u, </a:t>
            </a:r>
            <a:r>
              <a:rPr lang="en-US" sz="3900" dirty="0" err="1"/>
              <a:t>Zeizong</a:t>
            </a:r>
            <a:r>
              <a:rPr lang="en-US" sz="3900" dirty="0"/>
              <a:t> </a:t>
            </a:r>
            <a:r>
              <a:rPr lang="en-US" sz="3900" dirty="0" err="1"/>
              <a:t>hlaw</a:t>
            </a:r>
            <a:r>
              <a:rPr lang="en-US" sz="3900" dirty="0"/>
              <a:t> </a:t>
            </a:r>
            <a:r>
              <a:rPr lang="en-US" sz="3900" dirty="0" err="1"/>
              <a:t>ta</a:t>
            </a:r>
            <a:r>
              <a:rPr lang="en-US" sz="3900" dirty="0"/>
              <a:t> </a:t>
            </a:r>
            <a:r>
              <a:rPr lang="en-US" sz="3900" dirty="0" err="1"/>
              <a:t>dih</a:t>
            </a:r>
            <a:r>
              <a:rPr lang="en-US" sz="3900" dirty="0"/>
              <a:t> law,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zumhnak</a:t>
            </a:r>
            <a:r>
              <a:rPr lang="en-US" sz="3900" dirty="0"/>
              <a:t> in.</a:t>
            </a:r>
          </a:p>
        </p:txBody>
      </p:sp>
    </p:spTree>
  </p:cSld>
  <p:clrMapOvr>
    <a:masterClrMapping/>
  </p:clrMapOvr>
</p:sld>
</file>

<file path=ppt/slides/slide34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Thlaici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vorh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u, (</a:t>
            </a:r>
            <a:r>
              <a:rPr lang="en-US" sz="3900" dirty="0" err="1"/>
              <a:t>vorh</a:t>
            </a:r>
            <a:r>
              <a:rPr lang="en-US" sz="3900" dirty="0"/>
              <a:t> u), </a:t>
            </a:r>
            <a:r>
              <a:rPr lang="en-US" sz="3900" dirty="0" err="1"/>
              <a:t>thlaici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vorh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u,(</a:t>
            </a:r>
            <a:r>
              <a:rPr lang="en-US" sz="3900" dirty="0" err="1"/>
              <a:t>vorh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u), </a:t>
            </a:r>
            <a:r>
              <a:rPr lang="en-US" sz="3900" dirty="0" err="1"/>
              <a:t>Fing</a:t>
            </a:r>
            <a:r>
              <a:rPr lang="en-US" sz="3900" dirty="0"/>
              <a:t> le </a:t>
            </a:r>
            <a:r>
              <a:rPr lang="en-US" sz="3900" dirty="0" err="1"/>
              <a:t>tlang</a:t>
            </a:r>
            <a:r>
              <a:rPr lang="en-US" sz="3900" dirty="0"/>
              <a:t> le </a:t>
            </a:r>
            <a:r>
              <a:rPr lang="en-US" sz="3900" dirty="0" err="1"/>
              <a:t>khua</a:t>
            </a:r>
            <a:r>
              <a:rPr lang="en-US" sz="3900" dirty="0"/>
              <a:t> </a:t>
            </a:r>
            <a:r>
              <a:rPr lang="en-US" sz="3900" dirty="0" err="1"/>
              <a:t>za</a:t>
            </a:r>
            <a:r>
              <a:rPr lang="en-US" sz="3900" dirty="0"/>
              <a:t> </a:t>
            </a:r>
            <a:r>
              <a:rPr lang="en-US" sz="3900" dirty="0" err="1"/>
              <a:t>ramkip</a:t>
            </a:r>
            <a:r>
              <a:rPr lang="en-US" sz="3900" dirty="0"/>
              <a:t> ah </a:t>
            </a:r>
            <a:r>
              <a:rPr lang="en-US" sz="3900" dirty="0" err="1"/>
              <a:t>kal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u. </a:t>
            </a:r>
            <a:r>
              <a:rPr lang="en-US" sz="3900" dirty="0" err="1"/>
              <a:t>Nunnak</a:t>
            </a:r>
            <a:r>
              <a:rPr lang="en-US" sz="3900" dirty="0"/>
              <a:t> </a:t>
            </a:r>
            <a:r>
              <a:rPr lang="en-US" sz="3900" dirty="0" err="1"/>
              <a:t>chang</a:t>
            </a:r>
            <a:r>
              <a:rPr lang="en-US" sz="3900" dirty="0"/>
              <a:t> </a:t>
            </a:r>
            <a:r>
              <a:rPr lang="en-US" sz="3900" dirty="0" err="1"/>
              <a:t>cheu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u, </a:t>
            </a:r>
            <a:r>
              <a:rPr lang="en-US" sz="3900" dirty="0" err="1"/>
              <a:t>Thawngtha</a:t>
            </a:r>
            <a:r>
              <a:rPr lang="en-US" sz="3900" dirty="0"/>
              <a:t> </a:t>
            </a:r>
            <a:r>
              <a:rPr lang="en-US" sz="3900" dirty="0" err="1"/>
              <a:t>bia</a:t>
            </a:r>
            <a:r>
              <a:rPr lang="en-US" sz="3900" dirty="0"/>
              <a:t> </a:t>
            </a:r>
            <a:r>
              <a:rPr lang="en-US" sz="3900" dirty="0" err="1"/>
              <a:t>aupi</a:t>
            </a:r>
            <a:r>
              <a:rPr lang="en-US" sz="3900" dirty="0"/>
              <a:t> </a:t>
            </a:r>
            <a:r>
              <a:rPr lang="en-US" sz="3900" dirty="0" err="1"/>
              <a:t>cio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u. </a:t>
            </a:r>
            <a:r>
              <a:rPr lang="en-US" sz="3900" dirty="0" err="1"/>
              <a:t>Zumhnak</a:t>
            </a:r>
            <a:r>
              <a:rPr lang="en-US" sz="3900" dirty="0"/>
              <a:t> in </a:t>
            </a:r>
            <a:r>
              <a:rPr lang="en-US" sz="3900" dirty="0" err="1"/>
              <a:t>tuan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u, </a:t>
            </a:r>
            <a:r>
              <a:rPr lang="en-US" sz="3900" dirty="0" err="1"/>
              <a:t>laksawng</a:t>
            </a:r>
            <a:r>
              <a:rPr lang="en-US" sz="3900" dirty="0"/>
              <a:t> a tam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4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Lungnemnak</a:t>
            </a:r>
            <a:r>
              <a:rPr lang="en-US" sz="3900" dirty="0"/>
              <a:t> le </a:t>
            </a:r>
            <a:r>
              <a:rPr lang="en-US" sz="3900" dirty="0" err="1"/>
              <a:t>zuamnak</a:t>
            </a:r>
            <a:r>
              <a:rPr lang="en-US" sz="3900" dirty="0"/>
              <a:t> in </a:t>
            </a:r>
            <a:r>
              <a:rPr lang="en-US" sz="3900" dirty="0" err="1"/>
              <a:t>thlaici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vorh</a:t>
            </a:r>
            <a:r>
              <a:rPr lang="en-US" sz="3900" dirty="0"/>
              <a:t> </a:t>
            </a:r>
            <a:r>
              <a:rPr lang="en-US" sz="3900" dirty="0" err="1"/>
              <a:t>len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u, Nan </a:t>
            </a:r>
            <a:r>
              <a:rPr lang="en-US" sz="3900" dirty="0" err="1"/>
              <a:t>vorh</a:t>
            </a:r>
            <a:r>
              <a:rPr lang="en-US" sz="3900" dirty="0"/>
              <a:t> </a:t>
            </a:r>
            <a:r>
              <a:rPr lang="en-US" sz="3900" dirty="0" err="1"/>
              <a:t>caah</a:t>
            </a:r>
            <a:r>
              <a:rPr lang="en-US" sz="3900" dirty="0"/>
              <a:t> </a:t>
            </a:r>
            <a:r>
              <a:rPr lang="en-US" sz="3900" dirty="0" err="1"/>
              <a:t>hnangamnak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nan</a:t>
            </a:r>
            <a:r>
              <a:rPr lang="en-US" sz="3900" dirty="0"/>
              <a:t>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Thlaici</a:t>
            </a:r>
            <a:r>
              <a:rPr lang="en-US" sz="3900" dirty="0"/>
              <a:t> </a:t>
            </a:r>
            <a:r>
              <a:rPr lang="en-US" sz="3900" dirty="0" err="1"/>
              <a:t>nan</a:t>
            </a:r>
            <a:r>
              <a:rPr lang="en-US" sz="3900" dirty="0"/>
              <a:t> </a:t>
            </a:r>
            <a:r>
              <a:rPr lang="en-US" sz="3900" dirty="0" err="1"/>
              <a:t>vorh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 </a:t>
            </a:r>
            <a:r>
              <a:rPr lang="en-US" sz="3900" dirty="0" err="1"/>
              <a:t>tha</a:t>
            </a:r>
            <a:r>
              <a:rPr lang="en-US" sz="3900" dirty="0"/>
              <a:t> le </a:t>
            </a:r>
            <a:r>
              <a:rPr lang="en-US" sz="3900" dirty="0" err="1"/>
              <a:t>thinlung</a:t>
            </a:r>
            <a:r>
              <a:rPr lang="en-US" sz="3900" dirty="0"/>
              <a:t> </a:t>
            </a:r>
            <a:r>
              <a:rPr lang="en-US" sz="3900" dirty="0" err="1"/>
              <a:t>zong</a:t>
            </a:r>
            <a:r>
              <a:rPr lang="en-US" sz="3900" dirty="0"/>
              <a:t> dong loin, </a:t>
            </a:r>
            <a:r>
              <a:rPr lang="en-US" sz="3900" dirty="0" err="1"/>
              <a:t>Thlua-chuahnak</a:t>
            </a:r>
            <a:r>
              <a:rPr lang="en-US" sz="3900" dirty="0"/>
              <a:t> ca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sinah</a:t>
            </a:r>
            <a:r>
              <a:rPr lang="en-US" sz="3900" dirty="0"/>
              <a:t> </a:t>
            </a:r>
            <a:r>
              <a:rPr lang="en-US" sz="3900" dirty="0" err="1"/>
              <a:t>thlacam</a:t>
            </a:r>
            <a:r>
              <a:rPr lang="en-US" sz="3900" dirty="0"/>
              <a:t> u.</a:t>
            </a:r>
          </a:p>
        </p:txBody>
      </p:sp>
    </p:spTree>
  </p:cSld>
  <p:clrMapOvr>
    <a:masterClrMapping/>
  </p:clrMapOvr>
</p:sld>
</file>

<file path=ppt/slides/slide34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Thlaici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vorh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u, (</a:t>
            </a:r>
            <a:r>
              <a:rPr lang="en-US" sz="3900" dirty="0" err="1"/>
              <a:t>vorh</a:t>
            </a:r>
            <a:r>
              <a:rPr lang="en-US" sz="3900" dirty="0"/>
              <a:t> u), </a:t>
            </a:r>
            <a:r>
              <a:rPr lang="en-US" sz="3900" dirty="0" err="1"/>
              <a:t>thlaici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vorh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u,(</a:t>
            </a:r>
            <a:r>
              <a:rPr lang="en-US" sz="3900" dirty="0" err="1"/>
              <a:t>vorh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u), </a:t>
            </a:r>
            <a:r>
              <a:rPr lang="en-US" sz="3900" dirty="0" err="1"/>
              <a:t>Fing</a:t>
            </a:r>
            <a:r>
              <a:rPr lang="en-US" sz="3900" dirty="0"/>
              <a:t> le </a:t>
            </a:r>
            <a:r>
              <a:rPr lang="en-US" sz="3900" dirty="0" err="1"/>
              <a:t>tlang</a:t>
            </a:r>
            <a:r>
              <a:rPr lang="en-US" sz="3900" dirty="0"/>
              <a:t> le </a:t>
            </a:r>
            <a:r>
              <a:rPr lang="en-US" sz="3900" dirty="0" err="1"/>
              <a:t>khua</a:t>
            </a:r>
            <a:r>
              <a:rPr lang="en-US" sz="3900" dirty="0"/>
              <a:t> </a:t>
            </a:r>
            <a:r>
              <a:rPr lang="en-US" sz="3900" dirty="0" err="1"/>
              <a:t>za</a:t>
            </a:r>
            <a:r>
              <a:rPr lang="en-US" sz="3900" dirty="0"/>
              <a:t> </a:t>
            </a:r>
            <a:r>
              <a:rPr lang="en-US" sz="3900" dirty="0" err="1"/>
              <a:t>ramkip</a:t>
            </a:r>
            <a:r>
              <a:rPr lang="en-US" sz="3900" dirty="0"/>
              <a:t> ah </a:t>
            </a:r>
            <a:r>
              <a:rPr lang="en-US" sz="3900" dirty="0" err="1"/>
              <a:t>kal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u. </a:t>
            </a:r>
            <a:r>
              <a:rPr lang="en-US" sz="3900" dirty="0" err="1"/>
              <a:t>Nunnak</a:t>
            </a:r>
            <a:r>
              <a:rPr lang="en-US" sz="3900" dirty="0"/>
              <a:t> </a:t>
            </a:r>
            <a:r>
              <a:rPr lang="en-US" sz="3900" dirty="0" err="1"/>
              <a:t>chang</a:t>
            </a:r>
            <a:r>
              <a:rPr lang="en-US" sz="3900" dirty="0"/>
              <a:t> </a:t>
            </a:r>
            <a:r>
              <a:rPr lang="en-US" sz="3900" dirty="0" err="1"/>
              <a:t>cheu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u, </a:t>
            </a:r>
            <a:r>
              <a:rPr lang="en-US" sz="3900" dirty="0" err="1"/>
              <a:t>Thawngtha</a:t>
            </a:r>
            <a:r>
              <a:rPr lang="en-US" sz="3900" dirty="0"/>
              <a:t> </a:t>
            </a:r>
            <a:r>
              <a:rPr lang="en-US" sz="3900" dirty="0" err="1"/>
              <a:t>bia</a:t>
            </a:r>
            <a:r>
              <a:rPr lang="en-US" sz="3900" dirty="0"/>
              <a:t> </a:t>
            </a:r>
            <a:r>
              <a:rPr lang="en-US" sz="3900" dirty="0" err="1"/>
              <a:t>aupi</a:t>
            </a:r>
            <a:r>
              <a:rPr lang="en-US" sz="3900" dirty="0"/>
              <a:t> </a:t>
            </a:r>
            <a:r>
              <a:rPr lang="en-US" sz="3900" dirty="0" err="1"/>
              <a:t>cio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u. </a:t>
            </a:r>
            <a:r>
              <a:rPr lang="en-US" sz="3900" dirty="0" err="1"/>
              <a:t>Zumhnak</a:t>
            </a:r>
            <a:r>
              <a:rPr lang="en-US" sz="3900" dirty="0"/>
              <a:t> in </a:t>
            </a:r>
            <a:r>
              <a:rPr lang="en-US" sz="3900" dirty="0" err="1"/>
              <a:t>tuan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u, </a:t>
            </a:r>
            <a:r>
              <a:rPr lang="en-US" sz="3900" dirty="0" err="1"/>
              <a:t>laksawng</a:t>
            </a:r>
            <a:r>
              <a:rPr lang="en-US" sz="3900" dirty="0"/>
              <a:t> a tam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4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34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pl-PL" sz="3900" dirty="0"/>
              <a:t>417. RAM KIP AH KAL U</a:t>
            </a:r>
          </a:p>
          <a:p>
            <a:endParaRPr lang="en-US" sz="3900" dirty="0"/>
          </a:p>
          <a:p>
            <a:r>
              <a:rPr lang="pl-PL" sz="3900" dirty="0"/>
              <a:t>Doh is A</a:t>
            </a:r>
            <a:endParaRPr lang="en-US" sz="3900" dirty="0"/>
          </a:p>
        </p:txBody>
      </p:sp>
    </p:spTree>
  </p:cSld>
  <p:clrMapOvr>
    <a:masterClrMapping/>
  </p:clrMapOvr>
</p:sld>
</file>

<file path=ppt/slides/slide34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Ram </a:t>
            </a:r>
            <a:r>
              <a:rPr lang="en-US" sz="3900" dirty="0" err="1"/>
              <a:t>hlapi</a:t>
            </a:r>
            <a:r>
              <a:rPr lang="en-US" sz="3900" dirty="0"/>
              <a:t> ah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bia</a:t>
            </a:r>
            <a:r>
              <a:rPr lang="en-US" sz="3900" dirty="0"/>
              <a:t> </a:t>
            </a:r>
            <a:r>
              <a:rPr lang="en-US" sz="3900" dirty="0" err="1"/>
              <a:t>lomi</a:t>
            </a:r>
            <a:r>
              <a:rPr lang="en-US" sz="3900" dirty="0"/>
              <a:t> </a:t>
            </a:r>
            <a:r>
              <a:rPr lang="en-US" sz="3900" dirty="0" err="1"/>
              <a:t>tampi</a:t>
            </a:r>
            <a:r>
              <a:rPr lang="en-US" sz="3900" dirty="0"/>
              <a:t>, </a:t>
            </a:r>
            <a:r>
              <a:rPr lang="en-US" sz="3900" dirty="0" err="1"/>
              <a:t>Thlarau</a:t>
            </a:r>
            <a:r>
              <a:rPr lang="en-US" sz="3900" dirty="0"/>
              <a:t> </a:t>
            </a:r>
            <a:r>
              <a:rPr lang="en-US" sz="3900" dirty="0" err="1"/>
              <a:t>rel</a:t>
            </a:r>
            <a:r>
              <a:rPr lang="en-US" sz="3900" dirty="0"/>
              <a:t> </a:t>
            </a:r>
            <a:r>
              <a:rPr lang="en-US" sz="3900" dirty="0" err="1"/>
              <a:t>cawk</a:t>
            </a:r>
            <a:r>
              <a:rPr lang="en-US" sz="3900" dirty="0"/>
              <a:t> lo </a:t>
            </a:r>
            <a:r>
              <a:rPr lang="en-US" sz="3900" dirty="0" err="1"/>
              <a:t>kha</a:t>
            </a:r>
            <a:r>
              <a:rPr lang="en-US" sz="3900" dirty="0"/>
              <a:t> an </a:t>
            </a:r>
            <a:r>
              <a:rPr lang="en-US" sz="3900" dirty="0" err="1"/>
              <a:t>tlau</a:t>
            </a:r>
            <a:r>
              <a:rPr lang="en-US" sz="3900" dirty="0"/>
              <a:t> </a:t>
            </a:r>
            <a:r>
              <a:rPr lang="en-US" sz="3900" dirty="0" err="1"/>
              <a:t>lan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Hodah</a:t>
            </a:r>
            <a:r>
              <a:rPr lang="en-US" sz="3900" dirty="0"/>
              <a:t> </a:t>
            </a:r>
            <a:r>
              <a:rPr lang="en-US" sz="3900" dirty="0" err="1"/>
              <a:t>kal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Khamhnak</a:t>
            </a:r>
            <a:r>
              <a:rPr lang="en-US" sz="3900" dirty="0"/>
              <a:t> </a:t>
            </a:r>
            <a:r>
              <a:rPr lang="en-US" sz="3900" dirty="0" err="1"/>
              <a:t>kong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chim</a:t>
            </a:r>
            <a:r>
              <a:rPr lang="en-US" sz="3900" dirty="0"/>
              <a:t> </a:t>
            </a:r>
            <a:r>
              <a:rPr lang="en-US" sz="3900" dirty="0" err="1"/>
              <a:t>awkah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zoh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harnak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ruat</a:t>
            </a:r>
            <a:r>
              <a:rPr lang="en-US" sz="3900" dirty="0"/>
              <a:t> loin.</a:t>
            </a:r>
          </a:p>
        </p:txBody>
      </p:sp>
    </p:spTree>
  </p:cSld>
  <p:clrMapOvr>
    <a:masterClrMapping/>
  </p:clrMapOvr>
</p:sld>
</file>

<file path=ppt/slides/slide34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"</a:t>
            </a:r>
            <a:r>
              <a:rPr lang="en-US" sz="3900" dirty="0" err="1"/>
              <a:t>Nawl-ngeihnak</a:t>
            </a:r>
            <a:r>
              <a:rPr lang="en-US" sz="3900" dirty="0"/>
              <a:t> a ka </a:t>
            </a:r>
            <a:r>
              <a:rPr lang="en-US" sz="3900" dirty="0" err="1"/>
              <a:t>pek</a:t>
            </a:r>
            <a:r>
              <a:rPr lang="en-US" sz="3900" dirty="0"/>
              <a:t> </a:t>
            </a:r>
            <a:r>
              <a:rPr lang="en-US" sz="3900" dirty="0" err="1"/>
              <a:t>dih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 </a:t>
            </a:r>
            <a:r>
              <a:rPr lang="en-US" sz="3900" dirty="0" err="1"/>
              <a:t>Nawl</a:t>
            </a:r>
            <a:r>
              <a:rPr lang="en-US" sz="3900" dirty="0"/>
              <a:t> </a:t>
            </a:r>
            <a:r>
              <a:rPr lang="en-US" sz="3900" dirty="0" err="1"/>
              <a:t>ngeihnak</a:t>
            </a:r>
            <a:r>
              <a:rPr lang="en-US" sz="3900" dirty="0"/>
              <a:t> a ka </a:t>
            </a:r>
            <a:r>
              <a:rPr lang="en-US" sz="3900" dirty="0" err="1"/>
              <a:t>pek</a:t>
            </a:r>
            <a:r>
              <a:rPr lang="en-US" sz="3900" dirty="0"/>
              <a:t> </a:t>
            </a:r>
            <a:r>
              <a:rPr lang="en-US" sz="3900" dirty="0" err="1"/>
              <a:t>dih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Ram kip ah </a:t>
            </a:r>
            <a:r>
              <a:rPr lang="en-US" sz="3900" dirty="0" err="1"/>
              <a:t>kal</a:t>
            </a:r>
            <a:r>
              <a:rPr lang="en-US" sz="3900" dirty="0"/>
              <a:t> in </a:t>
            </a:r>
            <a:r>
              <a:rPr lang="en-US" sz="3900" dirty="0" err="1"/>
              <a:t>Thawngtha</a:t>
            </a:r>
            <a:r>
              <a:rPr lang="en-US" sz="3900" dirty="0"/>
              <a:t> </a:t>
            </a:r>
            <a:r>
              <a:rPr lang="en-US" sz="3900" dirty="0" err="1"/>
              <a:t>bia</a:t>
            </a:r>
            <a:r>
              <a:rPr lang="en-US" sz="3900" dirty="0"/>
              <a:t> </a:t>
            </a:r>
            <a:r>
              <a:rPr lang="en-US" sz="3900" dirty="0" err="1"/>
              <a:t>chim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u; Nan </a:t>
            </a:r>
            <a:r>
              <a:rPr lang="en-US" sz="3900" dirty="0" err="1"/>
              <a:t>sinah</a:t>
            </a:r>
            <a:r>
              <a:rPr lang="en-US" sz="3900" dirty="0"/>
              <a:t> ka um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," a </a:t>
            </a:r>
            <a:r>
              <a:rPr lang="en-US" sz="3900" dirty="0" err="1"/>
              <a:t>ti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4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Zohhmanh</a:t>
            </a:r>
            <a:r>
              <a:rPr lang="en-US" sz="3900" dirty="0"/>
              <a:t>, </a:t>
            </a:r>
            <a:r>
              <a:rPr lang="en-US" sz="3900" dirty="0" err="1"/>
              <a:t>vawlei</a:t>
            </a:r>
            <a:r>
              <a:rPr lang="en-US" sz="3900" dirty="0"/>
              <a:t> </a:t>
            </a:r>
            <a:r>
              <a:rPr lang="en-US" sz="3900" dirty="0" err="1"/>
              <a:t>khua</a:t>
            </a:r>
            <a:r>
              <a:rPr lang="en-US" sz="3900" dirty="0"/>
              <a:t> </a:t>
            </a:r>
            <a:r>
              <a:rPr lang="en-US" sz="3900" dirty="0" err="1"/>
              <a:t>zakip</a:t>
            </a:r>
            <a:r>
              <a:rPr lang="en-US" sz="3900" dirty="0"/>
              <a:t> in an in </a:t>
            </a:r>
            <a:r>
              <a:rPr lang="en-US" sz="3900" dirty="0" err="1"/>
              <a:t>sawm</a:t>
            </a:r>
            <a:r>
              <a:rPr lang="en-US" sz="3900" dirty="0"/>
              <a:t>, </a:t>
            </a:r>
            <a:r>
              <a:rPr lang="en-US" sz="3900" dirty="0" err="1"/>
              <a:t>Khrih</a:t>
            </a:r>
            <a:r>
              <a:rPr lang="en-US" sz="3900" dirty="0"/>
              <a:t> </a:t>
            </a:r>
            <a:r>
              <a:rPr lang="en-US" sz="3900" dirty="0" err="1"/>
              <a:t>ralkap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, </a:t>
            </a:r>
            <a:r>
              <a:rPr lang="en-US" sz="3900" dirty="0" err="1"/>
              <a:t>Tho</a:t>
            </a:r>
            <a:r>
              <a:rPr lang="en-US" sz="3900" dirty="0"/>
              <a:t> u law </a:t>
            </a:r>
            <a:r>
              <a:rPr lang="en-US" sz="3900" dirty="0" err="1"/>
              <a:t>lut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u, </a:t>
            </a:r>
            <a:r>
              <a:rPr lang="en-US" sz="3900" dirty="0" err="1"/>
              <a:t>Khrihfa</a:t>
            </a:r>
            <a:r>
              <a:rPr lang="en-US" sz="3900" dirty="0"/>
              <a:t> </a:t>
            </a:r>
            <a:r>
              <a:rPr lang="en-US" sz="3900" dirty="0" err="1"/>
              <a:t>tho</a:t>
            </a:r>
            <a:r>
              <a:rPr lang="en-US" sz="3900" dirty="0"/>
              <a:t> u, </a:t>
            </a:r>
            <a:r>
              <a:rPr lang="en-US" sz="3900" dirty="0" err="1"/>
              <a:t>Lungkhat</a:t>
            </a:r>
            <a:r>
              <a:rPr lang="en-US" sz="3900" dirty="0"/>
              <a:t> </a:t>
            </a:r>
            <a:r>
              <a:rPr lang="en-US" sz="3900" dirty="0" err="1"/>
              <a:t>tein</a:t>
            </a:r>
            <a:r>
              <a:rPr lang="en-US" sz="3900" dirty="0"/>
              <a:t> dir </a:t>
            </a:r>
            <a:r>
              <a:rPr lang="en-US" sz="3900" dirty="0" err="1"/>
              <a:t>tuah</a:t>
            </a:r>
            <a:r>
              <a:rPr lang="en-US" sz="3900" dirty="0"/>
              <a:t> u, </a:t>
            </a:r>
            <a:r>
              <a:rPr lang="en-US" sz="3900" dirty="0" err="1"/>
              <a:t>Thawngtha</a:t>
            </a:r>
            <a:r>
              <a:rPr lang="en-US" sz="3900" dirty="0"/>
              <a:t> </a:t>
            </a:r>
            <a:r>
              <a:rPr lang="en-US" sz="3900" dirty="0" err="1"/>
              <a:t>bia</a:t>
            </a:r>
            <a:r>
              <a:rPr lang="en-US" sz="3900" dirty="0"/>
              <a:t> in </a:t>
            </a:r>
            <a:r>
              <a:rPr lang="en-US" sz="3900" dirty="0" err="1"/>
              <a:t>sualnak</a:t>
            </a:r>
            <a:r>
              <a:rPr lang="en-US" sz="3900" dirty="0"/>
              <a:t> </a:t>
            </a:r>
            <a:r>
              <a:rPr lang="en-US" sz="3900" dirty="0" err="1"/>
              <a:t>cikcin</a:t>
            </a:r>
            <a:r>
              <a:rPr lang="en-US" sz="3900" dirty="0"/>
              <a:t> chat u.</a:t>
            </a:r>
          </a:p>
        </p:txBody>
      </p:sp>
    </p:spTree>
  </p:cSld>
  <p:clrMapOvr>
    <a:masterClrMapping/>
  </p:clrMapOvr>
</p:sld>
</file>

<file path=ppt/slides/slide34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"</a:t>
            </a:r>
            <a:r>
              <a:rPr lang="en-US" sz="3900" dirty="0" err="1"/>
              <a:t>Nawl-ngeihnak</a:t>
            </a:r>
            <a:r>
              <a:rPr lang="en-US" sz="3900" dirty="0"/>
              <a:t> a ka </a:t>
            </a:r>
            <a:r>
              <a:rPr lang="en-US" sz="3900" dirty="0" err="1"/>
              <a:t>pek</a:t>
            </a:r>
            <a:r>
              <a:rPr lang="en-US" sz="3900" dirty="0"/>
              <a:t> </a:t>
            </a:r>
            <a:r>
              <a:rPr lang="en-US" sz="3900" dirty="0" err="1"/>
              <a:t>dih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 </a:t>
            </a:r>
            <a:r>
              <a:rPr lang="en-US" sz="3900" dirty="0" err="1"/>
              <a:t>Nawl</a:t>
            </a:r>
            <a:r>
              <a:rPr lang="en-US" sz="3900" dirty="0"/>
              <a:t> </a:t>
            </a:r>
            <a:r>
              <a:rPr lang="en-US" sz="3900" dirty="0" err="1"/>
              <a:t>ngeihnak</a:t>
            </a:r>
            <a:r>
              <a:rPr lang="en-US" sz="3900" dirty="0"/>
              <a:t> a ka </a:t>
            </a:r>
            <a:r>
              <a:rPr lang="en-US" sz="3900" dirty="0" err="1"/>
              <a:t>pek</a:t>
            </a:r>
            <a:r>
              <a:rPr lang="en-US" sz="3900" dirty="0"/>
              <a:t> </a:t>
            </a:r>
            <a:r>
              <a:rPr lang="en-US" sz="3900" dirty="0" err="1"/>
              <a:t>dih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Ram kip ah </a:t>
            </a:r>
            <a:r>
              <a:rPr lang="en-US" sz="3900" dirty="0" err="1"/>
              <a:t>kal</a:t>
            </a:r>
            <a:r>
              <a:rPr lang="en-US" sz="3900" dirty="0"/>
              <a:t> in </a:t>
            </a:r>
            <a:r>
              <a:rPr lang="en-US" sz="3900" dirty="0" err="1"/>
              <a:t>Thawngtha</a:t>
            </a:r>
            <a:r>
              <a:rPr lang="en-US" sz="3900" dirty="0"/>
              <a:t> </a:t>
            </a:r>
            <a:r>
              <a:rPr lang="en-US" sz="3900" dirty="0" err="1"/>
              <a:t>bia</a:t>
            </a:r>
            <a:r>
              <a:rPr lang="en-US" sz="3900" dirty="0"/>
              <a:t> </a:t>
            </a:r>
            <a:r>
              <a:rPr lang="en-US" sz="3900" dirty="0" err="1"/>
              <a:t>chim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u; Nan </a:t>
            </a:r>
            <a:r>
              <a:rPr lang="en-US" sz="3900" dirty="0" err="1"/>
              <a:t>sinah</a:t>
            </a:r>
            <a:r>
              <a:rPr lang="en-US" sz="3900" dirty="0"/>
              <a:t> ka um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," a </a:t>
            </a:r>
            <a:r>
              <a:rPr lang="en-US" sz="3900" dirty="0" err="1"/>
              <a:t>ti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4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"</a:t>
            </a:r>
            <a:r>
              <a:rPr lang="en-US" sz="3900" dirty="0" err="1"/>
              <a:t>Zeica'h</a:t>
            </a:r>
            <a:r>
              <a:rPr lang="en-US" sz="3900" dirty="0"/>
              <a:t> </a:t>
            </a:r>
            <a:r>
              <a:rPr lang="en-US" sz="3900" dirty="0" err="1"/>
              <a:t>dah</a:t>
            </a:r>
            <a:r>
              <a:rPr lang="en-US" sz="3900" dirty="0"/>
              <a:t> </a:t>
            </a:r>
            <a:r>
              <a:rPr lang="en-US" sz="3900" dirty="0" err="1"/>
              <a:t>nan</a:t>
            </a:r>
            <a:r>
              <a:rPr lang="en-US" sz="3900" dirty="0"/>
              <a:t> </a:t>
            </a:r>
            <a:r>
              <a:rPr lang="en-US" sz="3900" dirty="0" err="1"/>
              <a:t>thih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,"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 </a:t>
            </a:r>
            <a:r>
              <a:rPr lang="en-US" sz="3900" dirty="0" err="1"/>
              <a:t>ti</a:t>
            </a:r>
            <a:r>
              <a:rPr lang="en-US" sz="3900" dirty="0"/>
              <a:t>, "</a:t>
            </a:r>
            <a:r>
              <a:rPr lang="en-US" sz="3900" dirty="0" err="1"/>
              <a:t>Zeica'h</a:t>
            </a:r>
            <a:r>
              <a:rPr lang="en-US" sz="3900" dirty="0"/>
              <a:t> </a:t>
            </a:r>
            <a:r>
              <a:rPr lang="en-US" sz="3900" dirty="0" err="1"/>
              <a:t>dah</a:t>
            </a:r>
            <a:r>
              <a:rPr lang="en-US" sz="3900" dirty="0"/>
              <a:t> </a:t>
            </a:r>
            <a:r>
              <a:rPr lang="en-US" sz="3900" dirty="0" err="1"/>
              <a:t>nan</a:t>
            </a:r>
            <a:r>
              <a:rPr lang="en-US" sz="3900" dirty="0"/>
              <a:t> </a:t>
            </a:r>
            <a:r>
              <a:rPr lang="en-US" sz="3900" dirty="0" err="1"/>
              <a:t>thih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" </a:t>
            </a:r>
            <a:r>
              <a:rPr lang="en-US" sz="3900" dirty="0" err="1"/>
              <a:t>tiah</a:t>
            </a:r>
            <a:r>
              <a:rPr lang="en-US" sz="3900" dirty="0"/>
              <a:t> au chin </a:t>
            </a:r>
            <a:r>
              <a:rPr lang="en-US" sz="3900" dirty="0" err="1"/>
              <a:t>ve</a:t>
            </a:r>
            <a:r>
              <a:rPr lang="en-US" sz="3900" dirty="0"/>
              <a:t>, </a:t>
            </a:r>
            <a:r>
              <a:rPr lang="en-US" sz="3900" dirty="0" err="1"/>
              <a:t>Thihnak</a:t>
            </a:r>
            <a:r>
              <a:rPr lang="en-US" sz="3900" dirty="0"/>
              <a:t> </a:t>
            </a:r>
            <a:r>
              <a:rPr lang="en-US" sz="3900" dirty="0" err="1"/>
              <a:t>tihnung</a:t>
            </a:r>
            <a:r>
              <a:rPr lang="en-US" sz="3900" dirty="0"/>
              <a:t> </a:t>
            </a:r>
            <a:r>
              <a:rPr lang="en-US" sz="3900" dirty="0" err="1"/>
              <a:t>tei</a:t>
            </a:r>
            <a:r>
              <a:rPr lang="en-US" sz="3900" dirty="0"/>
              <a:t> </a:t>
            </a:r>
            <a:r>
              <a:rPr lang="en-US" sz="3900" dirty="0" err="1"/>
              <a:t>awkah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a </a:t>
            </a:r>
            <a:r>
              <a:rPr lang="en-US" sz="3900" dirty="0" err="1"/>
              <a:t>thi</a:t>
            </a:r>
            <a:r>
              <a:rPr lang="en-US" sz="3900" dirty="0"/>
              <a:t>, </a:t>
            </a:r>
            <a:r>
              <a:rPr lang="en-US" sz="3900" dirty="0" err="1"/>
              <a:t>Nunnak</a:t>
            </a:r>
            <a:r>
              <a:rPr lang="en-US" sz="3900" dirty="0"/>
              <a:t> le </a:t>
            </a:r>
            <a:r>
              <a:rPr lang="en-US" sz="3900" dirty="0" err="1"/>
              <a:t>khamhnak</a:t>
            </a:r>
            <a:r>
              <a:rPr lang="en-US" sz="3900" dirty="0"/>
              <a:t> cu </a:t>
            </a:r>
            <a:r>
              <a:rPr lang="en-US" sz="3900" dirty="0" err="1"/>
              <a:t>aupi</a:t>
            </a:r>
            <a:r>
              <a:rPr lang="en-US" sz="3900" dirty="0"/>
              <a:t> </a:t>
            </a:r>
            <a:r>
              <a:rPr lang="en-US" sz="3900" dirty="0" err="1"/>
              <a:t>cio</a:t>
            </a:r>
            <a:r>
              <a:rPr lang="en-US" sz="3900" dirty="0"/>
              <a:t> u.</a:t>
            </a:r>
          </a:p>
        </p:txBody>
      </p:sp>
    </p:spTree>
  </p:cSld>
  <p:clrMapOvr>
    <a:masterClrMapping/>
  </p:clrMapOvr>
</p:sld>
</file>

<file path=ppt/slides/slide34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"</a:t>
            </a:r>
            <a:r>
              <a:rPr lang="en-US" sz="3900" dirty="0" err="1"/>
              <a:t>Nawl-ngeihnak</a:t>
            </a:r>
            <a:r>
              <a:rPr lang="en-US" sz="3900" dirty="0"/>
              <a:t> a ka </a:t>
            </a:r>
            <a:r>
              <a:rPr lang="en-US" sz="3900" dirty="0" err="1"/>
              <a:t>pek</a:t>
            </a:r>
            <a:r>
              <a:rPr lang="en-US" sz="3900" dirty="0"/>
              <a:t> </a:t>
            </a:r>
            <a:r>
              <a:rPr lang="en-US" sz="3900" dirty="0" err="1"/>
              <a:t>dih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 </a:t>
            </a:r>
            <a:r>
              <a:rPr lang="en-US" sz="3900" dirty="0" err="1"/>
              <a:t>Nawl</a:t>
            </a:r>
            <a:r>
              <a:rPr lang="en-US" sz="3900" dirty="0"/>
              <a:t> </a:t>
            </a:r>
            <a:r>
              <a:rPr lang="en-US" sz="3900" dirty="0" err="1"/>
              <a:t>ngeihnak</a:t>
            </a:r>
            <a:r>
              <a:rPr lang="en-US" sz="3900" dirty="0"/>
              <a:t> a ka </a:t>
            </a:r>
            <a:r>
              <a:rPr lang="en-US" sz="3900" dirty="0" err="1"/>
              <a:t>pek</a:t>
            </a:r>
            <a:r>
              <a:rPr lang="en-US" sz="3900" dirty="0"/>
              <a:t> </a:t>
            </a:r>
            <a:r>
              <a:rPr lang="en-US" sz="3900" dirty="0" err="1"/>
              <a:t>dih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Ram kip ah </a:t>
            </a:r>
            <a:r>
              <a:rPr lang="en-US" sz="3900" dirty="0" err="1"/>
              <a:t>kal</a:t>
            </a:r>
            <a:r>
              <a:rPr lang="en-US" sz="3900" dirty="0"/>
              <a:t> in </a:t>
            </a:r>
            <a:r>
              <a:rPr lang="en-US" sz="3900" dirty="0" err="1"/>
              <a:t>Thawngtha</a:t>
            </a:r>
            <a:r>
              <a:rPr lang="en-US" sz="3900" dirty="0"/>
              <a:t> </a:t>
            </a:r>
            <a:r>
              <a:rPr lang="en-US" sz="3900" dirty="0" err="1"/>
              <a:t>bia</a:t>
            </a:r>
            <a:r>
              <a:rPr lang="en-US" sz="3900" dirty="0"/>
              <a:t> </a:t>
            </a:r>
            <a:r>
              <a:rPr lang="en-US" sz="3900" dirty="0" err="1"/>
              <a:t>chim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u; Nan </a:t>
            </a:r>
            <a:r>
              <a:rPr lang="en-US" sz="3900" dirty="0" err="1"/>
              <a:t>sinah</a:t>
            </a:r>
            <a:r>
              <a:rPr lang="en-US" sz="3900" dirty="0"/>
              <a:t> ka um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," a </a:t>
            </a:r>
            <a:r>
              <a:rPr lang="en-US" sz="3900" dirty="0" err="1"/>
              <a:t>ti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4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"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thangthat</a:t>
            </a:r>
            <a:r>
              <a:rPr lang="en-US" sz="3900" dirty="0"/>
              <a:t> </a:t>
            </a:r>
            <a:r>
              <a:rPr lang="en-US" sz="3900" dirty="0" err="1"/>
              <a:t>siseh</a:t>
            </a:r>
            <a:r>
              <a:rPr lang="en-US" sz="3900" dirty="0"/>
              <a:t>," </a:t>
            </a:r>
            <a:r>
              <a:rPr lang="en-US" sz="3900" dirty="0" err="1"/>
              <a:t>tiah</a:t>
            </a:r>
            <a:r>
              <a:rPr lang="en-US" sz="3900" dirty="0"/>
              <a:t> </a:t>
            </a:r>
            <a:r>
              <a:rPr lang="en-US" sz="3900" dirty="0" err="1"/>
              <a:t>phun</a:t>
            </a:r>
            <a:r>
              <a:rPr lang="en-US" sz="3900" dirty="0"/>
              <a:t> kip </a:t>
            </a:r>
            <a:r>
              <a:rPr lang="en-US" sz="3900" dirty="0" err="1"/>
              <a:t>chungin</a:t>
            </a:r>
            <a:r>
              <a:rPr lang="en-US" sz="3900" dirty="0"/>
              <a:t>, </a:t>
            </a:r>
            <a:r>
              <a:rPr lang="en-US" sz="3900" dirty="0" err="1"/>
              <a:t>Hla-saknak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khulrang</a:t>
            </a:r>
            <a:r>
              <a:rPr lang="en-US" sz="3900" dirty="0"/>
              <a:t> in </a:t>
            </a:r>
            <a:r>
              <a:rPr lang="en-US" sz="3900" dirty="0" err="1"/>
              <a:t>tlunter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"Hal-le-</a:t>
            </a:r>
            <a:r>
              <a:rPr lang="en-US" sz="3900" dirty="0" err="1"/>
              <a:t>lu</a:t>
            </a:r>
            <a:r>
              <a:rPr lang="en-US" sz="3900" dirty="0"/>
              <a:t>-</a:t>
            </a:r>
            <a:r>
              <a:rPr lang="en-US" sz="3900" dirty="0" err="1"/>
              <a:t>jah</a:t>
            </a:r>
            <a:r>
              <a:rPr lang="en-US" sz="3900" dirty="0"/>
              <a:t>! </a:t>
            </a:r>
            <a:r>
              <a:rPr lang="en-US" sz="3900" dirty="0" err="1"/>
              <a:t>Bawipa</a:t>
            </a:r>
            <a:r>
              <a:rPr lang="en-US" sz="3900" dirty="0"/>
              <a:t> cu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Siangpahrang</a:t>
            </a:r>
            <a:r>
              <a:rPr lang="en-US" sz="3900" dirty="0"/>
              <a:t>," </a:t>
            </a:r>
            <a:r>
              <a:rPr lang="en-US" sz="3900" dirty="0" err="1"/>
              <a:t>Tiin</a:t>
            </a:r>
            <a:r>
              <a:rPr lang="en-US" sz="3900" dirty="0"/>
              <a:t> </a:t>
            </a:r>
            <a:r>
              <a:rPr lang="en-US" sz="3900" dirty="0" err="1"/>
              <a:t>khamhmi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 cu an au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4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"</a:t>
            </a:r>
            <a:r>
              <a:rPr lang="en-US" sz="3900" dirty="0" err="1"/>
              <a:t>Nawl-ngeihnak</a:t>
            </a:r>
            <a:r>
              <a:rPr lang="en-US" sz="3900" dirty="0"/>
              <a:t> a ka </a:t>
            </a:r>
            <a:r>
              <a:rPr lang="en-US" sz="3900" dirty="0" err="1"/>
              <a:t>pek</a:t>
            </a:r>
            <a:r>
              <a:rPr lang="en-US" sz="3900" dirty="0"/>
              <a:t> </a:t>
            </a:r>
            <a:r>
              <a:rPr lang="en-US" sz="3900" dirty="0" err="1"/>
              <a:t>dih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 </a:t>
            </a:r>
            <a:r>
              <a:rPr lang="en-US" sz="3900" dirty="0" err="1"/>
              <a:t>Nawl</a:t>
            </a:r>
            <a:r>
              <a:rPr lang="en-US" sz="3900" dirty="0"/>
              <a:t> </a:t>
            </a:r>
            <a:r>
              <a:rPr lang="en-US" sz="3900" dirty="0" err="1"/>
              <a:t>ngeihnak</a:t>
            </a:r>
            <a:r>
              <a:rPr lang="en-US" sz="3900" dirty="0"/>
              <a:t> a ka </a:t>
            </a:r>
            <a:r>
              <a:rPr lang="en-US" sz="3900" dirty="0" err="1"/>
              <a:t>pek</a:t>
            </a:r>
            <a:r>
              <a:rPr lang="en-US" sz="3900" dirty="0"/>
              <a:t> </a:t>
            </a:r>
            <a:r>
              <a:rPr lang="en-US" sz="3900" dirty="0" err="1"/>
              <a:t>dih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Ram kip ah </a:t>
            </a:r>
            <a:r>
              <a:rPr lang="en-US" sz="3900" dirty="0" err="1"/>
              <a:t>kal</a:t>
            </a:r>
            <a:r>
              <a:rPr lang="en-US" sz="3900" dirty="0"/>
              <a:t> in </a:t>
            </a:r>
            <a:r>
              <a:rPr lang="en-US" sz="3900" dirty="0" err="1"/>
              <a:t>Thawngtha</a:t>
            </a:r>
            <a:r>
              <a:rPr lang="en-US" sz="3900" dirty="0"/>
              <a:t> </a:t>
            </a:r>
            <a:r>
              <a:rPr lang="en-US" sz="3900" dirty="0" err="1"/>
              <a:t>bia</a:t>
            </a:r>
            <a:r>
              <a:rPr lang="en-US" sz="3900" dirty="0"/>
              <a:t> </a:t>
            </a:r>
            <a:r>
              <a:rPr lang="en-US" sz="3900" dirty="0" err="1"/>
              <a:t>chim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u; Nan </a:t>
            </a:r>
            <a:r>
              <a:rPr lang="en-US" sz="3900" dirty="0" err="1"/>
              <a:t>sinah</a:t>
            </a:r>
            <a:r>
              <a:rPr lang="en-US" sz="3900" dirty="0"/>
              <a:t> ka um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," a </a:t>
            </a:r>
            <a:r>
              <a:rPr lang="en-US" sz="3900" dirty="0" err="1"/>
              <a:t>ti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4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34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418. MINMEI A TIAN DIH TIKAH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D</a:t>
            </a:r>
          </a:p>
        </p:txBody>
      </p:sp>
    </p:spTree>
  </p:cSld>
  <p:clrMapOvr>
    <a:masterClrMapping/>
  </p:clrMapOvr>
</p:sld>
</file>

<file path=ppt/slides/slide34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A </a:t>
            </a:r>
            <a:r>
              <a:rPr lang="en-US" sz="3900" dirty="0" err="1"/>
              <a:t>dawh</a:t>
            </a:r>
            <a:r>
              <a:rPr lang="en-US" sz="3900" dirty="0"/>
              <a:t> </a:t>
            </a:r>
            <a:r>
              <a:rPr lang="en-US" sz="3900" dirty="0" err="1"/>
              <a:t>ngaingai</a:t>
            </a:r>
            <a:r>
              <a:rPr lang="en-US" sz="3900" dirty="0"/>
              <a:t> mi </a:t>
            </a:r>
            <a:r>
              <a:rPr lang="en-US" sz="3900" dirty="0" err="1"/>
              <a:t>tlangcung</a:t>
            </a:r>
            <a:r>
              <a:rPr lang="en-US" sz="3900" dirty="0"/>
              <a:t> in </a:t>
            </a:r>
            <a:r>
              <a:rPr lang="en-US" sz="3900" dirty="0" err="1"/>
              <a:t>Minmei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</a:t>
            </a:r>
            <a:r>
              <a:rPr lang="en-US" sz="3900" dirty="0" err="1"/>
              <a:t>tian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, </a:t>
            </a:r>
            <a:r>
              <a:rPr lang="en-US" sz="3900" dirty="0" err="1"/>
              <a:t>Cerhti</a:t>
            </a:r>
            <a:r>
              <a:rPr lang="en-US" sz="3900" dirty="0"/>
              <a:t> le </a:t>
            </a:r>
            <a:r>
              <a:rPr lang="en-US" sz="3900" dirty="0" err="1"/>
              <a:t>tiva</a:t>
            </a:r>
            <a:r>
              <a:rPr lang="en-US" sz="3900" dirty="0"/>
              <a:t> </a:t>
            </a:r>
            <a:r>
              <a:rPr lang="en-US" sz="3900" dirty="0" err="1"/>
              <a:t>te</a:t>
            </a:r>
            <a:r>
              <a:rPr lang="en-US" sz="3900" dirty="0"/>
              <a:t> </a:t>
            </a:r>
            <a:r>
              <a:rPr lang="en-US" sz="3900" dirty="0" err="1"/>
              <a:t>cungah</a:t>
            </a:r>
            <a:r>
              <a:rPr lang="en-US" sz="3900" dirty="0"/>
              <a:t>, Ni a </a:t>
            </a:r>
            <a:r>
              <a:rPr lang="en-US" sz="3900" dirty="0" err="1"/>
              <a:t>tlang</a:t>
            </a:r>
            <a:r>
              <a:rPr lang="en-US" sz="3900" dirty="0"/>
              <a:t>, </a:t>
            </a:r>
            <a:r>
              <a:rPr lang="en-US" sz="3900" dirty="0" err="1"/>
              <a:t>lawmhnak</a:t>
            </a:r>
            <a:r>
              <a:rPr lang="en-US" sz="3900" dirty="0"/>
              <a:t> a tam </a:t>
            </a:r>
            <a:r>
              <a:rPr lang="en-US" sz="3900" dirty="0" err="1"/>
              <a:t>Chuncha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Biakamnak</a:t>
            </a:r>
            <a:r>
              <a:rPr lang="en-US" sz="3900" dirty="0"/>
              <a:t> cu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hngalh</a:t>
            </a:r>
            <a:r>
              <a:rPr lang="en-US" sz="3900" dirty="0"/>
              <a:t> than, </a:t>
            </a:r>
            <a:r>
              <a:rPr lang="en-US" sz="3900" dirty="0" err="1"/>
              <a:t>Kannih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tonnak</a:t>
            </a:r>
            <a:r>
              <a:rPr lang="en-US" sz="3900" dirty="0"/>
              <a:t> </a:t>
            </a:r>
            <a:r>
              <a:rPr lang="en-US" sz="3900" dirty="0" err="1"/>
              <a:t>caan</a:t>
            </a:r>
            <a:r>
              <a:rPr lang="en-US" sz="3900" dirty="0"/>
              <a:t> ah, </a:t>
            </a:r>
            <a:r>
              <a:rPr lang="en-US" sz="3900" dirty="0" err="1"/>
              <a:t>Minmei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</a:t>
            </a:r>
            <a:r>
              <a:rPr lang="en-US" sz="3900" dirty="0" err="1"/>
              <a:t>tian</a:t>
            </a:r>
            <a:r>
              <a:rPr lang="en-US" sz="3900" dirty="0"/>
              <a:t> </a:t>
            </a:r>
            <a:r>
              <a:rPr lang="en-US" sz="3900" dirty="0" err="1"/>
              <a:t>dih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4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Hi </a:t>
            </a:r>
            <a:r>
              <a:rPr lang="en-US" sz="3900" dirty="0" err="1"/>
              <a:t>vawlei</a:t>
            </a:r>
            <a:r>
              <a:rPr lang="en-US" sz="3900" dirty="0"/>
              <a:t> (Hi </a:t>
            </a:r>
            <a:r>
              <a:rPr lang="en-US" sz="3900" dirty="0" err="1"/>
              <a:t>vaw</a:t>
            </a:r>
            <a:r>
              <a:rPr lang="en-US" sz="3900" dirty="0"/>
              <a:t> lei)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ton bang, (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tong bang) </a:t>
            </a:r>
            <a:r>
              <a:rPr lang="en-US" sz="3900" dirty="0" err="1"/>
              <a:t>Vancung</a:t>
            </a:r>
            <a:r>
              <a:rPr lang="en-US" sz="3900" dirty="0"/>
              <a:t> ah (</a:t>
            </a:r>
            <a:r>
              <a:rPr lang="en-US" sz="3900" dirty="0" err="1"/>
              <a:t>Vancung</a:t>
            </a:r>
            <a:r>
              <a:rPr lang="en-US" sz="3900" dirty="0"/>
              <a:t> ah)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tong </a:t>
            </a:r>
            <a:r>
              <a:rPr lang="en-US" sz="3900" dirty="0" err="1"/>
              <a:t>lai</a:t>
            </a:r>
            <a:r>
              <a:rPr lang="en-US" sz="3900" dirty="0"/>
              <a:t>, (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tong </a:t>
            </a:r>
            <a:r>
              <a:rPr lang="en-US" sz="3900" dirty="0" err="1"/>
              <a:t>lai</a:t>
            </a:r>
            <a:r>
              <a:rPr lang="en-US" sz="3900" dirty="0"/>
              <a:t>) </a:t>
            </a:r>
            <a:r>
              <a:rPr lang="en-US" sz="3900" dirty="0" err="1"/>
              <a:t>Zinglei</a:t>
            </a:r>
            <a:r>
              <a:rPr lang="en-US" sz="3900" dirty="0"/>
              <a:t> </a:t>
            </a:r>
            <a:r>
              <a:rPr lang="en-US" sz="3900" dirty="0" err="1"/>
              <a:t>khua</a:t>
            </a:r>
            <a:r>
              <a:rPr lang="en-US" sz="3900" dirty="0"/>
              <a:t> a </a:t>
            </a:r>
            <a:r>
              <a:rPr lang="en-US" sz="3900" dirty="0" err="1"/>
              <a:t>ceunak</a:t>
            </a:r>
            <a:r>
              <a:rPr lang="en-US" sz="3900" dirty="0"/>
              <a:t> </a:t>
            </a:r>
            <a:r>
              <a:rPr lang="en-US" sz="3900" dirty="0" err="1"/>
              <a:t>chungah</a:t>
            </a:r>
            <a:r>
              <a:rPr lang="en-US" sz="3900" dirty="0"/>
              <a:t>, </a:t>
            </a:r>
            <a:r>
              <a:rPr lang="en-US" sz="3900" dirty="0" err="1"/>
              <a:t>Tha</a:t>
            </a:r>
            <a:r>
              <a:rPr lang="en-US" sz="3900" dirty="0"/>
              <a:t> chin </a:t>
            </a:r>
            <a:r>
              <a:rPr lang="en-US" sz="3900" dirty="0" err="1"/>
              <a:t>lawmhnak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 </a:t>
            </a:r>
            <a:r>
              <a:rPr lang="en-US" sz="3900" dirty="0" err="1"/>
              <a:t>Kannih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hmuhnak</a:t>
            </a:r>
            <a:r>
              <a:rPr lang="en-US" sz="3900" dirty="0"/>
              <a:t> </a:t>
            </a:r>
            <a:r>
              <a:rPr lang="en-US" sz="3900" dirty="0" err="1"/>
              <a:t>caan</a:t>
            </a:r>
            <a:r>
              <a:rPr lang="en-US" sz="3900" dirty="0"/>
              <a:t> ah, </a:t>
            </a:r>
            <a:r>
              <a:rPr lang="en-US" sz="3900" dirty="0" err="1"/>
              <a:t>Minmei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</a:t>
            </a:r>
            <a:r>
              <a:rPr lang="en-US" sz="3900" dirty="0" err="1"/>
              <a:t>tian</a:t>
            </a:r>
            <a:r>
              <a:rPr lang="en-US" sz="3900" dirty="0"/>
              <a:t> </a:t>
            </a:r>
            <a:r>
              <a:rPr lang="en-US" sz="3900" dirty="0" err="1"/>
              <a:t>dih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4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62885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800" dirty="0"/>
              <a:t>2. Mi </a:t>
            </a:r>
            <a:r>
              <a:rPr lang="en-US" sz="3800" dirty="0" err="1"/>
              <a:t>vialte</a:t>
            </a:r>
            <a:r>
              <a:rPr lang="en-US" sz="3800" dirty="0"/>
              <a:t> </a:t>
            </a:r>
            <a:r>
              <a:rPr lang="en-US" sz="3800" dirty="0" err="1"/>
              <a:t>nih</a:t>
            </a:r>
            <a:r>
              <a:rPr lang="en-US" sz="3800" dirty="0"/>
              <a:t> </a:t>
            </a:r>
            <a:r>
              <a:rPr lang="en-US" sz="3800" dirty="0" err="1"/>
              <a:t>vawlei</a:t>
            </a:r>
            <a:r>
              <a:rPr lang="en-US" sz="3800" dirty="0"/>
              <a:t> </a:t>
            </a:r>
            <a:r>
              <a:rPr lang="en-US" sz="3800" dirty="0" err="1"/>
              <a:t>cungah</a:t>
            </a:r>
            <a:r>
              <a:rPr lang="en-US" sz="3800" dirty="0"/>
              <a:t> </a:t>
            </a:r>
            <a:r>
              <a:rPr lang="en-US" sz="3800" dirty="0" err="1"/>
              <a:t>Palhnak</a:t>
            </a:r>
            <a:r>
              <a:rPr lang="en-US" sz="3800" dirty="0"/>
              <a:t> </a:t>
            </a:r>
            <a:r>
              <a:rPr lang="en-US" sz="3800" dirty="0" err="1"/>
              <a:t>kha</a:t>
            </a:r>
            <a:r>
              <a:rPr lang="en-US" sz="3800" dirty="0"/>
              <a:t> an </a:t>
            </a:r>
            <a:r>
              <a:rPr lang="en-US" sz="3800" dirty="0" err="1"/>
              <a:t>tuah</a:t>
            </a:r>
            <a:r>
              <a:rPr lang="en-US" sz="3800" dirty="0"/>
              <a:t> </a:t>
            </a:r>
            <a:r>
              <a:rPr lang="en-US" sz="3800" dirty="0" err="1"/>
              <a:t>lengmang</a:t>
            </a:r>
            <a:r>
              <a:rPr lang="en-US" sz="3800" dirty="0"/>
              <a:t>, </a:t>
            </a:r>
            <a:r>
              <a:rPr lang="en-US" sz="3800" dirty="0" err="1"/>
              <a:t>Khuamui</a:t>
            </a:r>
            <a:r>
              <a:rPr lang="en-US" sz="3800" dirty="0"/>
              <a:t> </a:t>
            </a:r>
            <a:r>
              <a:rPr lang="en-US" sz="3800" dirty="0" err="1"/>
              <a:t>chung</a:t>
            </a:r>
            <a:r>
              <a:rPr lang="en-US" sz="3800" dirty="0"/>
              <a:t> </a:t>
            </a:r>
            <a:r>
              <a:rPr lang="en-US" sz="3800" dirty="0" err="1"/>
              <a:t>i</a:t>
            </a:r>
            <a:r>
              <a:rPr lang="en-US" sz="3800" dirty="0"/>
              <a:t> </a:t>
            </a:r>
            <a:r>
              <a:rPr lang="en-US" sz="3800" dirty="0" err="1"/>
              <a:t>rian</a:t>
            </a:r>
            <a:r>
              <a:rPr lang="en-US" sz="3800" dirty="0"/>
              <a:t> </a:t>
            </a:r>
            <a:r>
              <a:rPr lang="en-US" sz="3800" dirty="0" err="1"/>
              <a:t>kan</a:t>
            </a:r>
            <a:r>
              <a:rPr lang="en-US" sz="3800" dirty="0"/>
              <a:t> </a:t>
            </a:r>
            <a:r>
              <a:rPr lang="en-US" sz="3800" dirty="0" err="1"/>
              <a:t>tuan</a:t>
            </a:r>
            <a:r>
              <a:rPr lang="en-US" sz="3800" dirty="0"/>
              <a:t> ah, </a:t>
            </a:r>
            <a:r>
              <a:rPr lang="en-US" sz="3800" dirty="0" err="1"/>
              <a:t>Dawtnak</a:t>
            </a:r>
            <a:r>
              <a:rPr lang="en-US" sz="3800" dirty="0"/>
              <a:t> </a:t>
            </a:r>
            <a:r>
              <a:rPr lang="en-US" sz="3800" dirty="0" err="1"/>
              <a:t>bia</a:t>
            </a:r>
            <a:r>
              <a:rPr lang="en-US" sz="3800" dirty="0"/>
              <a:t> </a:t>
            </a:r>
            <a:r>
              <a:rPr lang="en-US" sz="3800" dirty="0" err="1"/>
              <a:t>kha</a:t>
            </a:r>
            <a:r>
              <a:rPr lang="en-US" sz="3800" dirty="0"/>
              <a:t> </a:t>
            </a:r>
            <a:r>
              <a:rPr lang="en-US" sz="3800" dirty="0" err="1"/>
              <a:t>kan</a:t>
            </a:r>
            <a:r>
              <a:rPr lang="en-US" sz="3800" dirty="0"/>
              <a:t> </a:t>
            </a:r>
            <a:r>
              <a:rPr lang="en-US" sz="3800" dirty="0" err="1"/>
              <a:t>hlawt</a:t>
            </a:r>
            <a:r>
              <a:rPr lang="en-US" sz="3800" dirty="0"/>
              <a:t> </a:t>
            </a:r>
            <a:r>
              <a:rPr lang="en-US" sz="3800" dirty="0" err="1"/>
              <a:t>tawn</a:t>
            </a:r>
            <a:r>
              <a:rPr lang="en-US" sz="3800" dirty="0"/>
              <a:t> Kan </a:t>
            </a:r>
            <a:r>
              <a:rPr lang="en-US" sz="3800" dirty="0" err="1"/>
              <a:t>Khamhtu</a:t>
            </a:r>
            <a:r>
              <a:rPr lang="en-US" sz="3800" dirty="0"/>
              <a:t> </a:t>
            </a:r>
            <a:r>
              <a:rPr lang="en-US" sz="3800" dirty="0" err="1"/>
              <a:t>nih</a:t>
            </a:r>
            <a:r>
              <a:rPr lang="en-US" sz="3800" dirty="0"/>
              <a:t>, "Ra u law, Nan </a:t>
            </a:r>
            <a:r>
              <a:rPr lang="en-US" sz="3800" dirty="0" err="1"/>
              <a:t>tuan</a:t>
            </a:r>
            <a:r>
              <a:rPr lang="en-US" sz="3800" dirty="0"/>
              <a:t> man </a:t>
            </a:r>
            <a:r>
              <a:rPr lang="en-US" sz="3800" dirty="0" err="1"/>
              <a:t>kan</a:t>
            </a:r>
            <a:r>
              <a:rPr lang="en-US" sz="3800" dirty="0"/>
              <a:t> </a:t>
            </a:r>
            <a:r>
              <a:rPr lang="en-US" sz="3800" dirty="0" err="1"/>
              <a:t>pek</a:t>
            </a:r>
            <a:r>
              <a:rPr lang="en-US" sz="3800" dirty="0"/>
              <a:t> </a:t>
            </a:r>
            <a:r>
              <a:rPr lang="en-US" sz="3800" dirty="0" err="1"/>
              <a:t>lai</a:t>
            </a:r>
            <a:r>
              <a:rPr lang="en-US" sz="3800" dirty="0"/>
              <a:t>," a </a:t>
            </a:r>
            <a:r>
              <a:rPr lang="en-US" sz="3800" dirty="0" err="1"/>
              <a:t>ti</a:t>
            </a:r>
            <a:r>
              <a:rPr lang="en-US" sz="3800" dirty="0"/>
              <a:t>, Zing </a:t>
            </a:r>
            <a:r>
              <a:rPr lang="en-US" sz="3800" dirty="0" err="1"/>
              <a:t>leiah</a:t>
            </a:r>
            <a:r>
              <a:rPr lang="en-US" sz="3800" dirty="0"/>
              <a:t> </a:t>
            </a:r>
            <a:r>
              <a:rPr lang="en-US" sz="3800" dirty="0" err="1"/>
              <a:t>kan</a:t>
            </a:r>
            <a:r>
              <a:rPr lang="en-US" sz="3800" dirty="0"/>
              <a:t> </a:t>
            </a:r>
            <a:r>
              <a:rPr lang="en-US" sz="3800" dirty="0" err="1"/>
              <a:t>i</a:t>
            </a:r>
            <a:r>
              <a:rPr lang="en-US" sz="3800" dirty="0"/>
              <a:t> tong than </a:t>
            </a:r>
            <a:r>
              <a:rPr lang="en-US" sz="3800" dirty="0" err="1"/>
              <a:t>lai</a:t>
            </a:r>
            <a:r>
              <a:rPr lang="en-US" sz="3800" dirty="0"/>
              <a:t>, </a:t>
            </a:r>
            <a:r>
              <a:rPr lang="en-US" sz="3800" dirty="0" err="1"/>
              <a:t>Minmei</a:t>
            </a:r>
            <a:r>
              <a:rPr lang="en-US" sz="3800" dirty="0"/>
              <a:t> a </a:t>
            </a:r>
            <a:r>
              <a:rPr lang="en-US" sz="3800" dirty="0" err="1"/>
              <a:t>tian</a:t>
            </a:r>
            <a:r>
              <a:rPr lang="en-US" sz="3800" dirty="0"/>
              <a:t> </a:t>
            </a:r>
            <a:r>
              <a:rPr lang="en-US" sz="3800" dirty="0" err="1"/>
              <a:t>dih</a:t>
            </a:r>
            <a:r>
              <a:rPr lang="en-US" sz="3800" dirty="0"/>
              <a:t> </a:t>
            </a:r>
            <a:r>
              <a:rPr lang="en-US" sz="3800" dirty="0" err="1"/>
              <a:t>tikah</a:t>
            </a:r>
            <a:r>
              <a:rPr lang="en-US" sz="3800" dirty="0"/>
              <a:t>.</a:t>
            </a:r>
          </a:p>
        </p:txBody>
      </p:sp>
    </p:spTree>
  </p:cSld>
  <p:clrMapOvr>
    <a:masterClrMapping/>
  </p:clrMapOvr>
</p:sld>
</file>

<file path=ppt/slides/slide34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Hi </a:t>
            </a:r>
            <a:r>
              <a:rPr lang="en-US" sz="3900" dirty="0" err="1"/>
              <a:t>vawlei</a:t>
            </a:r>
            <a:r>
              <a:rPr lang="en-US" sz="3900" dirty="0"/>
              <a:t> (Hi </a:t>
            </a:r>
            <a:r>
              <a:rPr lang="en-US" sz="3900" dirty="0" err="1"/>
              <a:t>vaw</a:t>
            </a:r>
            <a:r>
              <a:rPr lang="en-US" sz="3900" dirty="0"/>
              <a:t> lei)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ton bang, (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tong bang) </a:t>
            </a:r>
            <a:r>
              <a:rPr lang="en-US" sz="3900" dirty="0" err="1"/>
              <a:t>Vancung</a:t>
            </a:r>
            <a:r>
              <a:rPr lang="en-US" sz="3900" dirty="0"/>
              <a:t> ah (</a:t>
            </a:r>
            <a:r>
              <a:rPr lang="en-US" sz="3900" dirty="0" err="1"/>
              <a:t>Vancung</a:t>
            </a:r>
            <a:r>
              <a:rPr lang="en-US" sz="3900" dirty="0"/>
              <a:t> ah)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tong </a:t>
            </a:r>
            <a:r>
              <a:rPr lang="en-US" sz="3900" dirty="0" err="1"/>
              <a:t>lai</a:t>
            </a:r>
            <a:r>
              <a:rPr lang="en-US" sz="3900" dirty="0"/>
              <a:t>, (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tong </a:t>
            </a:r>
            <a:r>
              <a:rPr lang="en-US" sz="3900" dirty="0" err="1"/>
              <a:t>lai</a:t>
            </a:r>
            <a:r>
              <a:rPr lang="en-US" sz="3900" dirty="0"/>
              <a:t>) </a:t>
            </a:r>
            <a:r>
              <a:rPr lang="en-US" sz="3900" dirty="0" err="1"/>
              <a:t>Zinglei</a:t>
            </a:r>
            <a:r>
              <a:rPr lang="en-US" sz="3900" dirty="0"/>
              <a:t> </a:t>
            </a:r>
            <a:r>
              <a:rPr lang="en-US" sz="3900" dirty="0" err="1"/>
              <a:t>khua</a:t>
            </a:r>
            <a:r>
              <a:rPr lang="en-US" sz="3900" dirty="0"/>
              <a:t> a </a:t>
            </a:r>
            <a:r>
              <a:rPr lang="en-US" sz="3900" dirty="0" err="1"/>
              <a:t>ceunak</a:t>
            </a:r>
            <a:r>
              <a:rPr lang="en-US" sz="3900" dirty="0"/>
              <a:t> </a:t>
            </a:r>
            <a:r>
              <a:rPr lang="en-US" sz="3900" dirty="0" err="1"/>
              <a:t>chungah</a:t>
            </a:r>
            <a:r>
              <a:rPr lang="en-US" sz="3900" dirty="0"/>
              <a:t>, </a:t>
            </a:r>
            <a:r>
              <a:rPr lang="en-US" sz="3900" dirty="0" err="1"/>
              <a:t>Tha</a:t>
            </a:r>
            <a:r>
              <a:rPr lang="en-US" sz="3900" dirty="0"/>
              <a:t> chin </a:t>
            </a:r>
            <a:r>
              <a:rPr lang="en-US" sz="3900" dirty="0" err="1"/>
              <a:t>lawmhnak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 </a:t>
            </a:r>
            <a:r>
              <a:rPr lang="en-US" sz="3900" dirty="0" err="1"/>
              <a:t>Kannih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hmuhnak</a:t>
            </a:r>
            <a:r>
              <a:rPr lang="en-US" sz="3900" dirty="0"/>
              <a:t> </a:t>
            </a:r>
            <a:r>
              <a:rPr lang="en-US" sz="3900" dirty="0" err="1"/>
              <a:t>caan</a:t>
            </a:r>
            <a:r>
              <a:rPr lang="en-US" sz="3900" dirty="0"/>
              <a:t> ah, </a:t>
            </a:r>
            <a:r>
              <a:rPr lang="en-US" sz="3900" dirty="0" err="1"/>
              <a:t>Minmei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</a:t>
            </a:r>
            <a:r>
              <a:rPr lang="en-US" sz="3900" dirty="0" err="1"/>
              <a:t>tian</a:t>
            </a:r>
            <a:r>
              <a:rPr lang="en-US" sz="3900" dirty="0"/>
              <a:t> </a:t>
            </a:r>
            <a:r>
              <a:rPr lang="en-US" sz="3900" dirty="0" err="1"/>
              <a:t>dih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4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Minmei</a:t>
            </a:r>
            <a:r>
              <a:rPr lang="en-US" sz="3900" dirty="0"/>
              <a:t> cu </a:t>
            </a:r>
            <a:r>
              <a:rPr lang="en-US" sz="3900" dirty="0" err="1"/>
              <a:t>kannih</a:t>
            </a:r>
            <a:r>
              <a:rPr lang="en-US" sz="3900" dirty="0"/>
              <a:t> </a:t>
            </a:r>
            <a:r>
              <a:rPr lang="en-US" sz="3900" dirty="0" err="1"/>
              <a:t>cung</a:t>
            </a:r>
            <a:r>
              <a:rPr lang="en-US" sz="3900" dirty="0"/>
              <a:t> </a:t>
            </a:r>
            <a:r>
              <a:rPr lang="en-US" sz="3900" dirty="0" err="1"/>
              <a:t>leiah</a:t>
            </a:r>
            <a:r>
              <a:rPr lang="en-US" sz="3900" dirty="0"/>
              <a:t>, A </a:t>
            </a:r>
            <a:r>
              <a:rPr lang="en-US" sz="3900" dirty="0" err="1"/>
              <a:t>kai</a:t>
            </a:r>
            <a:r>
              <a:rPr lang="en-US" sz="3900" dirty="0"/>
              <a:t> a </a:t>
            </a:r>
            <a:r>
              <a:rPr lang="en-US" sz="3900" dirty="0" err="1"/>
              <a:t>loh</a:t>
            </a:r>
            <a:r>
              <a:rPr lang="en-US" sz="3900" dirty="0"/>
              <a:t> </a:t>
            </a:r>
            <a:r>
              <a:rPr lang="en-US" sz="3900" dirty="0" err="1"/>
              <a:t>dih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, Kan </a:t>
            </a:r>
            <a:r>
              <a:rPr lang="en-US" sz="3900" dirty="0" err="1"/>
              <a:t>dawt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hawi</a:t>
            </a:r>
            <a:r>
              <a:rPr lang="en-US" sz="3900" dirty="0"/>
              <a:t> mi </a:t>
            </a:r>
            <a:r>
              <a:rPr lang="en-US" sz="3900" dirty="0" err="1"/>
              <a:t>vialte</a:t>
            </a:r>
            <a:r>
              <a:rPr lang="en-US" sz="3900" dirty="0"/>
              <a:t> he, </a:t>
            </a:r>
            <a:r>
              <a:rPr lang="en-US" sz="3900" dirty="0" err="1"/>
              <a:t>Kannih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tong </a:t>
            </a:r>
            <a:r>
              <a:rPr lang="en-US" sz="3900" dirty="0" err="1"/>
              <a:t>lai</a:t>
            </a:r>
            <a:r>
              <a:rPr lang="en-US" sz="3900" dirty="0"/>
              <a:t> maw? </a:t>
            </a:r>
            <a:r>
              <a:rPr lang="en-US" sz="3900" dirty="0" err="1"/>
              <a:t>Khua-muihnak</a:t>
            </a:r>
            <a:r>
              <a:rPr lang="en-US" sz="3900" dirty="0"/>
              <a:t> ram </a:t>
            </a:r>
            <a:r>
              <a:rPr lang="en-US" sz="3900" dirty="0" err="1"/>
              <a:t>tiva</a:t>
            </a:r>
            <a:r>
              <a:rPr lang="en-US" sz="3900" dirty="0"/>
              <a:t> </a:t>
            </a:r>
            <a:r>
              <a:rPr lang="en-US" sz="3900" dirty="0" err="1"/>
              <a:t>ral</a:t>
            </a:r>
            <a:r>
              <a:rPr lang="en-US" sz="3900" dirty="0"/>
              <a:t> ah </a:t>
            </a:r>
            <a:r>
              <a:rPr lang="en-US" sz="3900" dirty="0" err="1"/>
              <a:t>Khua</a:t>
            </a:r>
            <a:r>
              <a:rPr lang="en-US" sz="3900" dirty="0"/>
              <a:t> </a:t>
            </a:r>
            <a:r>
              <a:rPr lang="en-US" sz="3900" dirty="0" err="1"/>
              <a:t>ceunak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</a:t>
            </a:r>
            <a:r>
              <a:rPr lang="en-US" sz="3900" dirty="0" err="1"/>
              <a:t>tlung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; </a:t>
            </a:r>
            <a:r>
              <a:rPr lang="en-US" sz="3900" dirty="0" err="1"/>
              <a:t>Khua-ruahhar</a:t>
            </a:r>
            <a:r>
              <a:rPr lang="en-US" sz="3900" dirty="0"/>
              <a:t> a </a:t>
            </a:r>
            <a:r>
              <a:rPr lang="en-US" sz="3900" dirty="0" err="1"/>
              <a:t>ceu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Minmei</a:t>
            </a:r>
            <a:r>
              <a:rPr lang="en-US" sz="3900" dirty="0"/>
              <a:t> a </a:t>
            </a:r>
            <a:r>
              <a:rPr lang="en-US" sz="3900" dirty="0" err="1"/>
              <a:t>tian</a:t>
            </a:r>
            <a:r>
              <a:rPr lang="en-US" sz="3900" dirty="0"/>
              <a:t> </a:t>
            </a:r>
            <a:r>
              <a:rPr lang="en-US" sz="3900" dirty="0" err="1"/>
              <a:t>dih</a:t>
            </a:r>
            <a:r>
              <a:rPr lang="en-US" sz="3900" dirty="0"/>
              <a:t> </a:t>
            </a:r>
            <a:r>
              <a:rPr lang="en-US" sz="3900" dirty="0" err="1"/>
              <a:t>tik</a:t>
            </a:r>
            <a:r>
              <a:rPr lang="en-US" sz="3900" dirty="0"/>
              <a:t> ah.</a:t>
            </a:r>
          </a:p>
        </p:txBody>
      </p:sp>
    </p:spTree>
  </p:cSld>
  <p:clrMapOvr>
    <a:masterClrMapping/>
  </p:clrMapOvr>
</p:sld>
</file>

<file path=ppt/slides/slide34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Hi </a:t>
            </a:r>
            <a:r>
              <a:rPr lang="en-US" sz="3900" dirty="0" err="1"/>
              <a:t>vawlei</a:t>
            </a:r>
            <a:r>
              <a:rPr lang="en-US" sz="3900" dirty="0"/>
              <a:t> (Hi </a:t>
            </a:r>
            <a:r>
              <a:rPr lang="en-US" sz="3900" dirty="0" err="1"/>
              <a:t>vaw</a:t>
            </a:r>
            <a:r>
              <a:rPr lang="en-US" sz="3900" dirty="0"/>
              <a:t> lei)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ton bang, (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tong bang) </a:t>
            </a:r>
            <a:r>
              <a:rPr lang="en-US" sz="3900" dirty="0" err="1"/>
              <a:t>Vancung</a:t>
            </a:r>
            <a:r>
              <a:rPr lang="en-US" sz="3900" dirty="0"/>
              <a:t> ah (</a:t>
            </a:r>
            <a:r>
              <a:rPr lang="en-US" sz="3900" dirty="0" err="1"/>
              <a:t>Vancung</a:t>
            </a:r>
            <a:r>
              <a:rPr lang="en-US" sz="3900" dirty="0"/>
              <a:t> ah)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tong </a:t>
            </a:r>
            <a:r>
              <a:rPr lang="en-US" sz="3900" dirty="0" err="1"/>
              <a:t>lai</a:t>
            </a:r>
            <a:r>
              <a:rPr lang="en-US" sz="3900" dirty="0"/>
              <a:t>, (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tong </a:t>
            </a:r>
            <a:r>
              <a:rPr lang="en-US" sz="3900" dirty="0" err="1"/>
              <a:t>lai</a:t>
            </a:r>
            <a:r>
              <a:rPr lang="en-US" sz="3900" dirty="0"/>
              <a:t>) </a:t>
            </a:r>
            <a:r>
              <a:rPr lang="en-US" sz="3900" dirty="0" err="1"/>
              <a:t>Zinglei</a:t>
            </a:r>
            <a:r>
              <a:rPr lang="en-US" sz="3900" dirty="0"/>
              <a:t> </a:t>
            </a:r>
            <a:r>
              <a:rPr lang="en-US" sz="3900" dirty="0" err="1"/>
              <a:t>khua</a:t>
            </a:r>
            <a:r>
              <a:rPr lang="en-US" sz="3900" dirty="0"/>
              <a:t> a </a:t>
            </a:r>
            <a:r>
              <a:rPr lang="en-US" sz="3900" dirty="0" err="1"/>
              <a:t>ceunak</a:t>
            </a:r>
            <a:r>
              <a:rPr lang="en-US" sz="3900" dirty="0"/>
              <a:t> </a:t>
            </a:r>
            <a:r>
              <a:rPr lang="en-US" sz="3900" dirty="0" err="1"/>
              <a:t>chungah</a:t>
            </a:r>
            <a:r>
              <a:rPr lang="en-US" sz="3900" dirty="0"/>
              <a:t>, </a:t>
            </a:r>
            <a:r>
              <a:rPr lang="en-US" sz="3900" dirty="0" err="1"/>
              <a:t>Tha</a:t>
            </a:r>
            <a:r>
              <a:rPr lang="en-US" sz="3900" dirty="0"/>
              <a:t> chin </a:t>
            </a:r>
            <a:r>
              <a:rPr lang="en-US" sz="3900" dirty="0" err="1"/>
              <a:t>lawmhnak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 </a:t>
            </a:r>
            <a:r>
              <a:rPr lang="en-US" sz="3900" dirty="0" err="1"/>
              <a:t>Kannih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hmuhnak</a:t>
            </a:r>
            <a:r>
              <a:rPr lang="en-US" sz="3900" dirty="0"/>
              <a:t> </a:t>
            </a:r>
            <a:r>
              <a:rPr lang="en-US" sz="3900" dirty="0" err="1"/>
              <a:t>caan</a:t>
            </a:r>
            <a:r>
              <a:rPr lang="en-US" sz="3900" dirty="0"/>
              <a:t> ah, </a:t>
            </a:r>
            <a:r>
              <a:rPr lang="en-US" sz="3900" dirty="0" err="1"/>
              <a:t>Minmei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</a:t>
            </a:r>
            <a:r>
              <a:rPr lang="en-US" sz="3900" dirty="0" err="1"/>
              <a:t>tian</a:t>
            </a:r>
            <a:r>
              <a:rPr lang="en-US" sz="3900" dirty="0"/>
              <a:t> </a:t>
            </a:r>
            <a:r>
              <a:rPr lang="en-US" sz="3900" dirty="0" err="1"/>
              <a:t>dih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4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34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419. NIHNAK LE TAHNAK KHATTELEI AH</a:t>
            </a:r>
          </a:p>
          <a:p>
            <a:r>
              <a:rPr lang="en-US" sz="3900" dirty="0" err="1"/>
              <a:t>Doh</a:t>
            </a:r>
            <a:r>
              <a:rPr lang="en-US" sz="3900" dirty="0"/>
              <a:t> is Bb</a:t>
            </a:r>
          </a:p>
        </p:txBody>
      </p:sp>
    </p:spTree>
  </p:cSld>
  <p:clrMapOvr>
    <a:masterClrMapping/>
  </p:clrMapOvr>
</p:sld>
</file>

<file path=ppt/slides/slide34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Nihnak</a:t>
            </a:r>
            <a:r>
              <a:rPr lang="en-US" sz="3900" dirty="0"/>
              <a:t> le </a:t>
            </a:r>
            <a:r>
              <a:rPr lang="en-US" sz="3900" dirty="0" err="1"/>
              <a:t>tahnak</a:t>
            </a:r>
            <a:r>
              <a:rPr lang="en-US" sz="3900" dirty="0"/>
              <a:t> </a:t>
            </a:r>
            <a:r>
              <a:rPr lang="en-US" sz="3900" dirty="0" err="1"/>
              <a:t>khat-telei</a:t>
            </a:r>
            <a:r>
              <a:rPr lang="en-US" sz="3900" dirty="0"/>
              <a:t> ah, A </a:t>
            </a:r>
            <a:r>
              <a:rPr lang="en-US" sz="3900" dirty="0" err="1"/>
              <a:t>tu</a:t>
            </a:r>
            <a:r>
              <a:rPr lang="en-US" sz="3900" dirty="0"/>
              <a:t> </a:t>
            </a:r>
            <a:r>
              <a:rPr lang="en-US" sz="3900" dirty="0" err="1"/>
              <a:t>zau</a:t>
            </a:r>
            <a:r>
              <a:rPr lang="en-US" sz="3900" dirty="0"/>
              <a:t> in ka </a:t>
            </a:r>
            <a:r>
              <a:rPr lang="en-US" sz="3900" dirty="0" err="1"/>
              <a:t>phan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Ihnak</a:t>
            </a:r>
            <a:r>
              <a:rPr lang="en-US" sz="3900" dirty="0"/>
              <a:t> le </a:t>
            </a:r>
            <a:r>
              <a:rPr lang="en-US" sz="3900" dirty="0" err="1"/>
              <a:t>hlauhnak</a:t>
            </a:r>
            <a:r>
              <a:rPr lang="en-US" sz="3900" dirty="0"/>
              <a:t> </a:t>
            </a:r>
            <a:r>
              <a:rPr lang="en-US" sz="3900" dirty="0" err="1"/>
              <a:t>khat-telei</a:t>
            </a:r>
            <a:r>
              <a:rPr lang="en-US" sz="3900" dirty="0"/>
              <a:t> ah, </a:t>
            </a:r>
            <a:r>
              <a:rPr lang="en-US" sz="3900" dirty="0" err="1"/>
              <a:t>Cinnak</a:t>
            </a:r>
            <a:r>
              <a:rPr lang="en-US" sz="3900" dirty="0"/>
              <a:t> le </a:t>
            </a:r>
            <a:r>
              <a:rPr lang="en-US" sz="3900" dirty="0" err="1"/>
              <a:t>hlehnak</a:t>
            </a:r>
            <a:r>
              <a:rPr lang="en-US" sz="3900" dirty="0"/>
              <a:t> </a:t>
            </a:r>
            <a:r>
              <a:rPr lang="en-US" sz="3900" dirty="0" err="1"/>
              <a:t>khat-telei</a:t>
            </a:r>
            <a:r>
              <a:rPr lang="en-US" sz="3900" dirty="0"/>
              <a:t> ah, </a:t>
            </a:r>
            <a:r>
              <a:rPr lang="en-US" sz="3900" dirty="0" err="1"/>
              <a:t>Atu</a:t>
            </a:r>
            <a:r>
              <a:rPr lang="en-US" sz="3900" dirty="0"/>
              <a:t> </a:t>
            </a:r>
            <a:r>
              <a:rPr lang="en-US" sz="3900" dirty="0" err="1"/>
              <a:t>zau</a:t>
            </a:r>
            <a:r>
              <a:rPr lang="en-US" sz="3900" dirty="0"/>
              <a:t> in ka </a:t>
            </a:r>
            <a:r>
              <a:rPr lang="en-US" sz="3900" dirty="0" err="1"/>
              <a:t>phan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4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320527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Na </a:t>
            </a:r>
            <a:r>
              <a:rPr lang="en-US" sz="3900" dirty="0" err="1"/>
              <a:t>dawtmi</a:t>
            </a:r>
            <a:r>
              <a:rPr lang="en-US" sz="3900" dirty="0"/>
              <a:t> </a:t>
            </a:r>
            <a:r>
              <a:rPr lang="en-US" sz="3900" dirty="0" err="1"/>
              <a:t>umnak</a:t>
            </a:r>
            <a:r>
              <a:rPr lang="en-US" sz="3900" dirty="0"/>
              <a:t> ca ah, Na </a:t>
            </a:r>
            <a:r>
              <a:rPr lang="en-US" sz="3900" dirty="0" err="1"/>
              <a:t>serinn</a:t>
            </a:r>
            <a:r>
              <a:rPr lang="en-US" sz="3900" dirty="0"/>
              <a:t> </a:t>
            </a:r>
            <a:r>
              <a:rPr lang="en-US" sz="3900" dirty="0" err="1"/>
              <a:t>tha</a:t>
            </a:r>
            <a:r>
              <a:rPr lang="en-US" sz="3900" dirty="0"/>
              <a:t> </a:t>
            </a:r>
            <a:r>
              <a:rPr lang="en-US" sz="3900" dirty="0" err="1"/>
              <a:t>chung</a:t>
            </a:r>
            <a:r>
              <a:rPr lang="en-US" sz="3900" dirty="0"/>
              <a:t> ka </a:t>
            </a:r>
            <a:r>
              <a:rPr lang="en-US" sz="3900" dirty="0" err="1"/>
              <a:t>phakter</a:t>
            </a:r>
            <a:r>
              <a:rPr lang="en-US" sz="3900" dirty="0"/>
              <a:t>, </a:t>
            </a:r>
            <a:r>
              <a:rPr lang="en-US" sz="3900" dirty="0" err="1"/>
              <a:t>Bawipa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4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Parnak</a:t>
            </a:r>
            <a:r>
              <a:rPr lang="en-US" sz="3900" dirty="0"/>
              <a:t> le </a:t>
            </a:r>
            <a:r>
              <a:rPr lang="en-US" sz="3900" dirty="0" err="1"/>
              <a:t>uainak</a:t>
            </a:r>
            <a:r>
              <a:rPr lang="en-US" sz="3900" dirty="0"/>
              <a:t> </a:t>
            </a:r>
            <a:r>
              <a:rPr lang="en-US" sz="3900" dirty="0" err="1"/>
              <a:t>khat-telei</a:t>
            </a:r>
            <a:r>
              <a:rPr lang="en-US" sz="3900" dirty="0"/>
              <a:t> ah, </a:t>
            </a:r>
            <a:r>
              <a:rPr lang="en-US" sz="3900" dirty="0" err="1"/>
              <a:t>Atu</a:t>
            </a:r>
            <a:r>
              <a:rPr lang="en-US" sz="3900" dirty="0"/>
              <a:t> </a:t>
            </a:r>
            <a:r>
              <a:rPr lang="en-US" sz="3900" dirty="0" err="1"/>
              <a:t>zau</a:t>
            </a:r>
            <a:r>
              <a:rPr lang="en-US" sz="3900" dirty="0"/>
              <a:t> ah ka </a:t>
            </a:r>
            <a:r>
              <a:rPr lang="en-US" sz="3900" dirty="0" err="1"/>
              <a:t>phan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; </a:t>
            </a:r>
            <a:r>
              <a:rPr lang="en-US" sz="3900" dirty="0" err="1"/>
              <a:t>Ceunak</a:t>
            </a:r>
            <a:r>
              <a:rPr lang="en-US" sz="3900" dirty="0"/>
              <a:t> le </a:t>
            </a:r>
            <a:r>
              <a:rPr lang="en-US" sz="3900" dirty="0" err="1"/>
              <a:t>muihnak</a:t>
            </a:r>
            <a:r>
              <a:rPr lang="en-US" sz="3900" dirty="0"/>
              <a:t> </a:t>
            </a:r>
            <a:r>
              <a:rPr lang="en-US" sz="3900" dirty="0" err="1"/>
              <a:t>khat-telei</a:t>
            </a:r>
            <a:r>
              <a:rPr lang="en-US" sz="3900" dirty="0"/>
              <a:t> ah, </a:t>
            </a:r>
            <a:r>
              <a:rPr lang="en-US" sz="3900" dirty="0" err="1"/>
              <a:t>Ruahchan</a:t>
            </a:r>
            <a:r>
              <a:rPr lang="en-US" sz="3900" dirty="0"/>
              <a:t> le thin-</a:t>
            </a:r>
            <a:r>
              <a:rPr lang="en-US" sz="3900" dirty="0" err="1"/>
              <a:t>phannak</a:t>
            </a:r>
            <a:r>
              <a:rPr lang="en-US" sz="3900" dirty="0"/>
              <a:t> </a:t>
            </a:r>
            <a:r>
              <a:rPr lang="en-US" sz="3900" dirty="0" err="1"/>
              <a:t>ralchan</a:t>
            </a:r>
            <a:r>
              <a:rPr lang="en-US" sz="3900" dirty="0"/>
              <a:t> ah, </a:t>
            </a:r>
            <a:r>
              <a:rPr lang="en-US" sz="3900" dirty="0" err="1"/>
              <a:t>Atu</a:t>
            </a:r>
            <a:r>
              <a:rPr lang="en-US" sz="3900" dirty="0"/>
              <a:t> </a:t>
            </a:r>
            <a:r>
              <a:rPr lang="en-US" sz="3900" dirty="0" err="1"/>
              <a:t>zau</a:t>
            </a:r>
            <a:r>
              <a:rPr lang="en-US" sz="3900" dirty="0"/>
              <a:t> in ka </a:t>
            </a:r>
            <a:r>
              <a:rPr lang="en-US" sz="3900" dirty="0" err="1"/>
              <a:t>tlung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</a:t>
            </a:r>
            <a:r>
              <a:rPr lang="en-US" sz="3900" dirty="0" err="1"/>
              <a:t>ta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4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320527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Na </a:t>
            </a:r>
            <a:r>
              <a:rPr lang="en-US" sz="3900" dirty="0" err="1"/>
              <a:t>dawtmi</a:t>
            </a:r>
            <a:r>
              <a:rPr lang="en-US" sz="3900" dirty="0"/>
              <a:t> </a:t>
            </a:r>
            <a:r>
              <a:rPr lang="en-US" sz="3900" dirty="0" err="1"/>
              <a:t>umnak</a:t>
            </a:r>
            <a:r>
              <a:rPr lang="en-US" sz="3900" dirty="0"/>
              <a:t> ca ah, Na </a:t>
            </a:r>
            <a:r>
              <a:rPr lang="en-US" sz="3900" dirty="0" err="1"/>
              <a:t>serinn</a:t>
            </a:r>
            <a:r>
              <a:rPr lang="en-US" sz="3900" dirty="0"/>
              <a:t> </a:t>
            </a:r>
            <a:r>
              <a:rPr lang="en-US" sz="3900" dirty="0" err="1"/>
              <a:t>tha</a:t>
            </a:r>
            <a:r>
              <a:rPr lang="en-US" sz="3900" dirty="0"/>
              <a:t> </a:t>
            </a:r>
            <a:r>
              <a:rPr lang="en-US" sz="3900" dirty="0" err="1"/>
              <a:t>chung</a:t>
            </a:r>
            <a:r>
              <a:rPr lang="en-US" sz="3900" dirty="0"/>
              <a:t> ka </a:t>
            </a:r>
            <a:r>
              <a:rPr lang="en-US" sz="3900" dirty="0" err="1"/>
              <a:t>phakter</a:t>
            </a:r>
            <a:r>
              <a:rPr lang="en-US" sz="3900" dirty="0"/>
              <a:t>, </a:t>
            </a:r>
            <a:r>
              <a:rPr lang="en-US" sz="3900" dirty="0" err="1"/>
              <a:t>Bawipa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4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Khua-sihnak</a:t>
            </a:r>
            <a:r>
              <a:rPr lang="en-US" sz="3900" dirty="0"/>
              <a:t> le </a:t>
            </a:r>
            <a:r>
              <a:rPr lang="en-US" sz="3900" dirty="0" err="1"/>
              <a:t>khua-lumnak</a:t>
            </a:r>
            <a:r>
              <a:rPr lang="en-US" sz="3900" dirty="0"/>
              <a:t> </a:t>
            </a:r>
            <a:r>
              <a:rPr lang="en-US" sz="3900" dirty="0" err="1"/>
              <a:t>va</a:t>
            </a:r>
            <a:r>
              <a:rPr lang="en-US" sz="3900" dirty="0"/>
              <a:t> </a:t>
            </a:r>
            <a:r>
              <a:rPr lang="en-US" sz="3900" dirty="0" err="1"/>
              <a:t>ral</a:t>
            </a:r>
            <a:r>
              <a:rPr lang="en-US" sz="3900" dirty="0"/>
              <a:t>, </a:t>
            </a:r>
            <a:r>
              <a:rPr lang="en-US" sz="3900" dirty="0" err="1"/>
              <a:t>Atu</a:t>
            </a:r>
            <a:r>
              <a:rPr lang="en-US" sz="3900" dirty="0"/>
              <a:t> </a:t>
            </a:r>
            <a:r>
              <a:rPr lang="en-US" sz="3900" dirty="0" err="1"/>
              <a:t>zau</a:t>
            </a:r>
            <a:r>
              <a:rPr lang="en-US" sz="3900" dirty="0"/>
              <a:t> in ka </a:t>
            </a:r>
            <a:r>
              <a:rPr lang="en-US" sz="3900" dirty="0" err="1"/>
              <a:t>phak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</a:t>
            </a:r>
            <a:r>
              <a:rPr lang="en-US" sz="3900" dirty="0" err="1"/>
              <a:t>ta</a:t>
            </a:r>
            <a:r>
              <a:rPr lang="en-US" sz="3900" dirty="0"/>
              <a:t>; </a:t>
            </a:r>
            <a:r>
              <a:rPr lang="en-US" sz="3900" dirty="0" err="1"/>
              <a:t>Fing</a:t>
            </a:r>
            <a:r>
              <a:rPr lang="en-US" sz="3900" dirty="0"/>
              <a:t> le </a:t>
            </a:r>
            <a:r>
              <a:rPr lang="en-US" sz="3900" dirty="0" err="1"/>
              <a:t>tlang</a:t>
            </a:r>
            <a:r>
              <a:rPr lang="en-US" sz="3900" dirty="0"/>
              <a:t> </a:t>
            </a:r>
            <a:r>
              <a:rPr lang="en-US" sz="3900" dirty="0" err="1"/>
              <a:t>tiva</a:t>
            </a:r>
            <a:r>
              <a:rPr lang="en-US" sz="3900" dirty="0"/>
              <a:t> </a:t>
            </a:r>
            <a:r>
              <a:rPr lang="en-US" sz="3900" dirty="0" err="1"/>
              <a:t>ral</a:t>
            </a:r>
            <a:r>
              <a:rPr lang="en-US" sz="3900" dirty="0"/>
              <a:t> </a:t>
            </a:r>
            <a:r>
              <a:rPr lang="en-US" sz="3900" dirty="0" err="1"/>
              <a:t>khat</a:t>
            </a:r>
            <a:r>
              <a:rPr lang="en-US" sz="3900" dirty="0"/>
              <a:t> lei ah, A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nunnak</a:t>
            </a:r>
            <a:r>
              <a:rPr lang="en-US" sz="3900" dirty="0"/>
              <a:t> </a:t>
            </a:r>
            <a:r>
              <a:rPr lang="en-US" sz="3900" dirty="0" err="1"/>
              <a:t>khua</a:t>
            </a:r>
            <a:r>
              <a:rPr lang="en-US" sz="3900" dirty="0"/>
              <a:t> </a:t>
            </a:r>
            <a:r>
              <a:rPr lang="en-US" sz="3900" dirty="0" err="1"/>
              <a:t>tha</a:t>
            </a:r>
            <a:r>
              <a:rPr lang="en-US" sz="3900" dirty="0"/>
              <a:t> </a:t>
            </a:r>
            <a:r>
              <a:rPr lang="en-US" sz="3900" dirty="0" err="1"/>
              <a:t>chungah</a:t>
            </a:r>
            <a:r>
              <a:rPr lang="en-US" sz="3900" dirty="0"/>
              <a:t>, A </a:t>
            </a:r>
            <a:r>
              <a:rPr lang="en-US" sz="3900" dirty="0" err="1"/>
              <a:t>tu</a:t>
            </a:r>
            <a:r>
              <a:rPr lang="en-US" sz="3900" dirty="0"/>
              <a:t> </a:t>
            </a:r>
            <a:r>
              <a:rPr lang="en-US" sz="3900" dirty="0" err="1"/>
              <a:t>zauah</a:t>
            </a:r>
            <a:r>
              <a:rPr lang="en-US" sz="3900" dirty="0"/>
              <a:t> ka </a:t>
            </a:r>
            <a:r>
              <a:rPr lang="en-US" sz="3900" dirty="0" err="1"/>
              <a:t>phan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</a:t>
            </a:r>
            <a:r>
              <a:rPr lang="en-US" sz="3900" dirty="0" err="1"/>
              <a:t>ta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4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320527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Na </a:t>
            </a:r>
            <a:r>
              <a:rPr lang="en-US" sz="3900" dirty="0" err="1"/>
              <a:t>dawtmi</a:t>
            </a:r>
            <a:r>
              <a:rPr lang="en-US" sz="3900" dirty="0"/>
              <a:t> </a:t>
            </a:r>
            <a:r>
              <a:rPr lang="en-US" sz="3900" dirty="0" err="1"/>
              <a:t>umnak</a:t>
            </a:r>
            <a:r>
              <a:rPr lang="en-US" sz="3900" dirty="0"/>
              <a:t> ca ah, Na </a:t>
            </a:r>
            <a:r>
              <a:rPr lang="en-US" sz="3900" dirty="0" err="1"/>
              <a:t>serinn</a:t>
            </a:r>
            <a:r>
              <a:rPr lang="en-US" sz="3900" dirty="0"/>
              <a:t> </a:t>
            </a:r>
            <a:r>
              <a:rPr lang="en-US" sz="3900" dirty="0" err="1"/>
              <a:t>tha</a:t>
            </a:r>
            <a:r>
              <a:rPr lang="en-US" sz="3900" dirty="0"/>
              <a:t> </a:t>
            </a:r>
            <a:r>
              <a:rPr lang="en-US" sz="3900" dirty="0" err="1"/>
              <a:t>chung</a:t>
            </a:r>
            <a:r>
              <a:rPr lang="en-US" sz="3900" dirty="0"/>
              <a:t> ka </a:t>
            </a:r>
            <a:r>
              <a:rPr lang="en-US" sz="3900" dirty="0" err="1"/>
              <a:t>phakter</a:t>
            </a:r>
            <a:r>
              <a:rPr lang="en-US" sz="3900" dirty="0"/>
              <a:t>, </a:t>
            </a:r>
            <a:r>
              <a:rPr lang="en-US" sz="3900" dirty="0" err="1"/>
              <a:t>Bawipa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4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34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sv-SE" sz="3900" dirty="0"/>
              <a:t>420. LUNGLAWMH SUNPAR NI</a:t>
            </a:r>
          </a:p>
          <a:p>
            <a:endParaRPr lang="sv-SE" sz="3900" dirty="0"/>
          </a:p>
          <a:p>
            <a:r>
              <a:rPr lang="sv-SE" sz="3900" dirty="0"/>
              <a:t>Doh is D. Moderato</a:t>
            </a:r>
            <a:endParaRPr lang="en-US" sz="3900" dirty="0"/>
          </a:p>
        </p:txBody>
      </p:sp>
    </p:spTree>
  </p:cSld>
  <p:clrMapOvr>
    <a:masterClrMapping/>
  </p:clrMapOvr>
</p:sld>
</file>

<file path=ppt/slides/slide34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Van in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sunparnak</a:t>
            </a:r>
            <a:r>
              <a:rPr lang="en-US" sz="3900" dirty="0"/>
              <a:t> he, A rung </a:t>
            </a:r>
            <a:r>
              <a:rPr lang="en-US" sz="3900" dirty="0" err="1"/>
              <a:t>tum</a:t>
            </a:r>
            <a:r>
              <a:rPr lang="en-US" sz="3900" dirty="0"/>
              <a:t> than </a:t>
            </a:r>
            <a:r>
              <a:rPr lang="en-US" sz="3900" dirty="0" err="1"/>
              <a:t>lai</a:t>
            </a:r>
            <a:r>
              <a:rPr lang="en-US" sz="3900" dirty="0"/>
              <a:t> </a:t>
            </a:r>
            <a:r>
              <a:rPr lang="en-US" sz="3900" dirty="0" err="1"/>
              <a:t>caan</a:t>
            </a:r>
            <a:r>
              <a:rPr lang="en-US" sz="3900" dirty="0"/>
              <a:t> cu, </a:t>
            </a:r>
            <a:r>
              <a:rPr lang="en-US" sz="3900" dirty="0" err="1"/>
              <a:t>Vanmi</a:t>
            </a:r>
            <a:r>
              <a:rPr lang="en-US" sz="3900" dirty="0"/>
              <a:t> le mi </a:t>
            </a:r>
            <a:r>
              <a:rPr lang="en-US" sz="3900" dirty="0" err="1"/>
              <a:t>zeihmanh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an </a:t>
            </a:r>
            <a:r>
              <a:rPr lang="en-US" sz="3900" dirty="0" err="1"/>
              <a:t>hngal</a:t>
            </a:r>
            <a:r>
              <a:rPr lang="en-US" sz="3900" dirty="0"/>
              <a:t> </a:t>
            </a:r>
            <a:r>
              <a:rPr lang="en-US" sz="3900" dirty="0" err="1"/>
              <a:t>kho</a:t>
            </a:r>
            <a:r>
              <a:rPr lang="en-US" sz="3900" dirty="0"/>
              <a:t> lo, </a:t>
            </a:r>
            <a:r>
              <a:rPr lang="en-US" sz="3900" dirty="0" err="1"/>
              <a:t>Mithiang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 an </a:t>
            </a:r>
            <a:r>
              <a:rPr lang="en-US" sz="3900" dirty="0" err="1"/>
              <a:t>tho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, Amah ton ah an </a:t>
            </a:r>
            <a:r>
              <a:rPr lang="en-US" sz="3900" dirty="0" err="1"/>
              <a:t>ra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Muko</a:t>
            </a:r>
            <a:r>
              <a:rPr lang="en-US" sz="3900" dirty="0"/>
              <a:t> </a:t>
            </a:r>
            <a:r>
              <a:rPr lang="en-US" sz="3900" dirty="0" err="1"/>
              <a:t>tum</a:t>
            </a:r>
            <a:r>
              <a:rPr lang="en-US" sz="3900" dirty="0"/>
              <a:t> </a:t>
            </a:r>
            <a:r>
              <a:rPr lang="en-US" sz="3900" dirty="0" err="1"/>
              <a:t>thawng</a:t>
            </a:r>
            <a:r>
              <a:rPr lang="en-US" sz="3900" dirty="0"/>
              <a:t> cu an </a:t>
            </a:r>
            <a:r>
              <a:rPr lang="en-US" sz="3900" dirty="0" err="1"/>
              <a:t>theih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tu</a:t>
            </a:r>
            <a:r>
              <a:rPr lang="en-US" sz="3900" dirty="0"/>
              <a:t> </a:t>
            </a:r>
            <a:r>
              <a:rPr lang="en-US" sz="3900" dirty="0" err="1"/>
              <a:t>hnuah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4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Na </a:t>
            </a:r>
            <a:r>
              <a:rPr lang="en-US" sz="3900" dirty="0" err="1"/>
              <a:t>tim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 maw? (</a:t>
            </a:r>
            <a:r>
              <a:rPr lang="en-US" sz="3900" dirty="0" err="1"/>
              <a:t>cang</a:t>
            </a:r>
            <a:r>
              <a:rPr lang="en-US" sz="3900" dirty="0"/>
              <a:t> maw?)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tim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 maw? Na </a:t>
            </a:r>
            <a:r>
              <a:rPr lang="en-US" sz="3900" dirty="0" err="1"/>
              <a:t>Bawipa</a:t>
            </a:r>
            <a:r>
              <a:rPr lang="en-US" sz="3900" dirty="0"/>
              <a:t> cu ton </a:t>
            </a:r>
            <a:r>
              <a:rPr lang="en-US" sz="3900" dirty="0" err="1"/>
              <a:t>awkah</a:t>
            </a:r>
            <a:r>
              <a:rPr lang="en-US" sz="3900" dirty="0"/>
              <a:t>, pa cu ton </a:t>
            </a:r>
            <a:r>
              <a:rPr lang="en-US" sz="3900" dirty="0" err="1"/>
              <a:t>awk</a:t>
            </a:r>
            <a:r>
              <a:rPr lang="en-US" sz="3900" dirty="0"/>
              <a:t> ah, (cu </a:t>
            </a:r>
            <a:r>
              <a:rPr lang="en-US" sz="3900" dirty="0" err="1"/>
              <a:t>tawn</a:t>
            </a:r>
            <a:r>
              <a:rPr lang="en-US" sz="3900" dirty="0"/>
              <a:t> </a:t>
            </a:r>
            <a:r>
              <a:rPr lang="en-US" sz="3900" dirty="0" err="1"/>
              <a:t>awkah</a:t>
            </a:r>
            <a:r>
              <a:rPr lang="en-US" sz="3900" dirty="0"/>
              <a:t>) Na </a:t>
            </a:r>
            <a:r>
              <a:rPr lang="en-US" sz="3900" dirty="0" err="1"/>
              <a:t>tim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 maw? Na </a:t>
            </a:r>
            <a:r>
              <a:rPr lang="en-US" sz="3900" dirty="0" err="1"/>
              <a:t>Siangpahrang</a:t>
            </a:r>
            <a:r>
              <a:rPr lang="en-US" sz="3900" dirty="0"/>
              <a:t> ton </a:t>
            </a:r>
            <a:r>
              <a:rPr lang="en-US" sz="3900" dirty="0" err="1"/>
              <a:t>awkah</a:t>
            </a:r>
            <a:r>
              <a:rPr lang="en-US" sz="3900" dirty="0"/>
              <a:t>, </a:t>
            </a:r>
            <a:r>
              <a:rPr lang="en-US" sz="3900" dirty="0" err="1"/>
              <a:t>Lunglawmh</a:t>
            </a:r>
            <a:r>
              <a:rPr lang="en-US" sz="3900" dirty="0"/>
              <a:t> </a:t>
            </a:r>
            <a:r>
              <a:rPr lang="en-US" sz="3900" dirty="0" err="1"/>
              <a:t>sunpar</a:t>
            </a:r>
            <a:r>
              <a:rPr lang="en-US" sz="3900" dirty="0"/>
              <a:t> </a:t>
            </a:r>
            <a:r>
              <a:rPr lang="en-US" sz="3900" dirty="0" err="1"/>
              <a:t>ni</a:t>
            </a:r>
            <a:r>
              <a:rPr lang="en-US" sz="3900" dirty="0"/>
              <a:t> ca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tim</a:t>
            </a:r>
            <a:r>
              <a:rPr lang="en-US" sz="3900" dirty="0"/>
              <a:t> maw?</a:t>
            </a:r>
          </a:p>
        </p:txBody>
      </p:sp>
    </p:spTree>
  </p:cSld>
  <p:clrMapOvr>
    <a:masterClrMapping/>
  </p:clrMapOvr>
</p:sld>
</file>

<file path=ppt/slides/slide34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Mitthep</a:t>
            </a:r>
            <a:r>
              <a:rPr lang="en-US" sz="3900" dirty="0"/>
              <a:t> </a:t>
            </a:r>
            <a:r>
              <a:rPr lang="en-US" sz="3900" dirty="0" err="1"/>
              <a:t>kar</a:t>
            </a:r>
            <a:r>
              <a:rPr lang="en-US" sz="3900" dirty="0"/>
              <a:t> </a:t>
            </a:r>
            <a:r>
              <a:rPr lang="en-US" sz="3900" dirty="0" err="1"/>
              <a:t>caan</a:t>
            </a:r>
            <a:r>
              <a:rPr lang="en-US" sz="3900" dirty="0"/>
              <a:t> </a:t>
            </a:r>
            <a:r>
              <a:rPr lang="en-US" sz="3900" dirty="0" err="1"/>
              <a:t>tawite</a:t>
            </a:r>
            <a:r>
              <a:rPr lang="en-US" sz="3900" dirty="0"/>
              <a:t> </a:t>
            </a:r>
            <a:r>
              <a:rPr lang="en-US" sz="3900" dirty="0" err="1"/>
              <a:t>chungah</a:t>
            </a:r>
            <a:r>
              <a:rPr lang="en-US" sz="3900" dirty="0"/>
              <a:t>, I </a:t>
            </a:r>
            <a:r>
              <a:rPr lang="en-US" sz="3900" dirty="0" err="1"/>
              <a:t>thlen-nawnnak</a:t>
            </a:r>
            <a:r>
              <a:rPr lang="en-US" sz="3900" dirty="0"/>
              <a:t> a um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Thih</a:t>
            </a:r>
            <a:r>
              <a:rPr lang="en-US" sz="3900" dirty="0"/>
              <a:t> </a:t>
            </a:r>
            <a:r>
              <a:rPr lang="en-US" sz="3900" dirty="0" err="1"/>
              <a:t>thiam</a:t>
            </a:r>
            <a:r>
              <a:rPr lang="en-US" sz="3900" dirty="0"/>
              <a:t> mi </a:t>
            </a:r>
            <a:r>
              <a:rPr lang="en-US" sz="3900" dirty="0" err="1"/>
              <a:t>pum</a:t>
            </a:r>
            <a:r>
              <a:rPr lang="en-US" sz="3900" dirty="0"/>
              <a:t>, </a:t>
            </a:r>
            <a:r>
              <a:rPr lang="en-US" sz="3900" dirty="0" err="1"/>
              <a:t>thih</a:t>
            </a:r>
            <a:r>
              <a:rPr lang="en-US" sz="3900" dirty="0"/>
              <a:t> </a:t>
            </a:r>
            <a:r>
              <a:rPr lang="en-US" sz="3900" dirty="0" err="1"/>
              <a:t>thiam</a:t>
            </a:r>
            <a:r>
              <a:rPr lang="en-US" sz="3900" dirty="0"/>
              <a:t> lo ah a </a:t>
            </a:r>
            <a:r>
              <a:rPr lang="en-US" sz="3900" dirty="0" err="1"/>
              <a:t>cang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Vansang</a:t>
            </a:r>
            <a:r>
              <a:rPr lang="en-US" sz="3900" dirty="0"/>
              <a:t> </a:t>
            </a:r>
            <a:r>
              <a:rPr lang="en-US" sz="3900" dirty="0" err="1"/>
              <a:t>pi'n</a:t>
            </a:r>
            <a:r>
              <a:rPr lang="en-US" sz="3900" dirty="0"/>
              <a:t> a </a:t>
            </a:r>
            <a:r>
              <a:rPr lang="en-US" sz="3900" dirty="0" err="1"/>
              <a:t>rungtum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, Amah bang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ve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Chun maw, </a:t>
            </a:r>
            <a:r>
              <a:rPr lang="en-US" sz="3900" dirty="0" err="1"/>
              <a:t>zantim</a:t>
            </a:r>
            <a:r>
              <a:rPr lang="en-US" sz="3900" dirty="0"/>
              <a:t> maw, </a:t>
            </a:r>
            <a:r>
              <a:rPr lang="en-US" sz="3900" dirty="0" err="1"/>
              <a:t>dei</a:t>
            </a:r>
            <a:r>
              <a:rPr lang="en-US" sz="3900" dirty="0"/>
              <a:t> ah maw, a rat </a:t>
            </a:r>
            <a:r>
              <a:rPr lang="en-US" sz="3900" dirty="0" err="1"/>
              <a:t>lai</a:t>
            </a:r>
            <a:r>
              <a:rPr lang="en-US" sz="3900" dirty="0"/>
              <a:t>?</a:t>
            </a:r>
          </a:p>
        </p:txBody>
      </p:sp>
    </p:spTree>
  </p:cSld>
  <p:clrMapOvr>
    <a:masterClrMapping/>
  </p:clrMapOvr>
</p:sld>
</file>

<file path=ppt/slides/slide34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Na </a:t>
            </a:r>
            <a:r>
              <a:rPr lang="en-US" sz="3900" dirty="0" err="1"/>
              <a:t>tim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 maw? (</a:t>
            </a:r>
            <a:r>
              <a:rPr lang="en-US" sz="3900" dirty="0" err="1"/>
              <a:t>cang</a:t>
            </a:r>
            <a:r>
              <a:rPr lang="en-US" sz="3900" dirty="0"/>
              <a:t> maw?)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tim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 maw? Na </a:t>
            </a:r>
            <a:r>
              <a:rPr lang="en-US" sz="3900" dirty="0" err="1"/>
              <a:t>Bawipa</a:t>
            </a:r>
            <a:r>
              <a:rPr lang="en-US" sz="3900" dirty="0"/>
              <a:t> cu ton </a:t>
            </a:r>
            <a:r>
              <a:rPr lang="en-US" sz="3900" dirty="0" err="1"/>
              <a:t>awkah</a:t>
            </a:r>
            <a:r>
              <a:rPr lang="en-US" sz="3900" dirty="0"/>
              <a:t>, pa cu ton </a:t>
            </a:r>
            <a:r>
              <a:rPr lang="en-US" sz="3900" dirty="0" err="1"/>
              <a:t>awk</a:t>
            </a:r>
            <a:r>
              <a:rPr lang="en-US" sz="3900" dirty="0"/>
              <a:t> ah, (cu </a:t>
            </a:r>
            <a:r>
              <a:rPr lang="en-US" sz="3900" dirty="0" err="1"/>
              <a:t>tawn</a:t>
            </a:r>
            <a:r>
              <a:rPr lang="en-US" sz="3900" dirty="0"/>
              <a:t> </a:t>
            </a:r>
            <a:r>
              <a:rPr lang="en-US" sz="3900" dirty="0" err="1"/>
              <a:t>awkah</a:t>
            </a:r>
            <a:r>
              <a:rPr lang="en-US" sz="3900" dirty="0"/>
              <a:t>) Na </a:t>
            </a:r>
            <a:r>
              <a:rPr lang="en-US" sz="3900" dirty="0" err="1"/>
              <a:t>tim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 maw? Na </a:t>
            </a:r>
            <a:r>
              <a:rPr lang="en-US" sz="3900" dirty="0" err="1"/>
              <a:t>Siangpahrang</a:t>
            </a:r>
            <a:r>
              <a:rPr lang="en-US" sz="3900" dirty="0"/>
              <a:t> ton </a:t>
            </a:r>
            <a:r>
              <a:rPr lang="en-US" sz="3900" dirty="0" err="1"/>
              <a:t>awkah</a:t>
            </a:r>
            <a:r>
              <a:rPr lang="en-US" sz="3900" dirty="0"/>
              <a:t>, </a:t>
            </a:r>
            <a:r>
              <a:rPr lang="en-US" sz="3900" dirty="0" err="1"/>
              <a:t>Lunglawmh</a:t>
            </a:r>
            <a:r>
              <a:rPr lang="en-US" sz="3900" dirty="0"/>
              <a:t> </a:t>
            </a:r>
            <a:r>
              <a:rPr lang="en-US" sz="3900" dirty="0" err="1"/>
              <a:t>sunpar</a:t>
            </a:r>
            <a:r>
              <a:rPr lang="en-US" sz="3900" dirty="0"/>
              <a:t> </a:t>
            </a:r>
            <a:r>
              <a:rPr lang="en-US" sz="3900" dirty="0" err="1"/>
              <a:t>ni</a:t>
            </a:r>
            <a:r>
              <a:rPr lang="en-US" sz="3900" dirty="0"/>
              <a:t> ca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tim</a:t>
            </a:r>
            <a:r>
              <a:rPr lang="en-US" sz="3900" dirty="0"/>
              <a:t> maw?</a:t>
            </a:r>
          </a:p>
        </p:txBody>
      </p:sp>
    </p:spTree>
  </p:cSld>
  <p:clrMapOvr>
    <a:masterClrMapping/>
  </p:clrMapOvr>
</p:sld>
</file>

<file path=ppt/slides/slide34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Sen</a:t>
            </a:r>
            <a:r>
              <a:rPr lang="en-US" sz="3900" dirty="0"/>
              <a:t> </a:t>
            </a:r>
            <a:r>
              <a:rPr lang="en-US" sz="3900" dirty="0" err="1"/>
              <a:t>duk</a:t>
            </a:r>
            <a:r>
              <a:rPr lang="en-US" sz="3900" dirty="0"/>
              <a:t> bang </a:t>
            </a:r>
            <a:r>
              <a:rPr lang="en-US" sz="3900" dirty="0" err="1"/>
              <a:t>sualnak</a:t>
            </a:r>
            <a:r>
              <a:rPr lang="en-US" sz="3900" dirty="0"/>
              <a:t> tam </a:t>
            </a:r>
            <a:r>
              <a:rPr lang="en-US" sz="3900" dirty="0" err="1"/>
              <a:t>hmanhseh</a:t>
            </a:r>
            <a:r>
              <a:rPr lang="en-US" sz="3900" dirty="0"/>
              <a:t>, </a:t>
            </a:r>
            <a:r>
              <a:rPr lang="en-US" sz="3900" dirty="0" err="1"/>
              <a:t>Kal-va-ry</a:t>
            </a:r>
            <a:r>
              <a:rPr lang="en-US" sz="3900" dirty="0"/>
              <a:t> </a:t>
            </a:r>
            <a:r>
              <a:rPr lang="en-US" sz="3900" dirty="0" err="1"/>
              <a:t>tlang</a:t>
            </a:r>
            <a:r>
              <a:rPr lang="en-US" sz="3900" dirty="0"/>
              <a:t> car in </a:t>
            </a:r>
            <a:r>
              <a:rPr lang="en-US" sz="3900" dirty="0" err="1"/>
              <a:t>luangmi</a:t>
            </a:r>
            <a:r>
              <a:rPr lang="en-US" sz="3900" dirty="0"/>
              <a:t>, </a:t>
            </a:r>
            <a:r>
              <a:rPr lang="en-US" sz="3900" dirty="0" err="1"/>
              <a:t>Sual</a:t>
            </a:r>
            <a:r>
              <a:rPr lang="en-US" sz="3900" dirty="0"/>
              <a:t> </a:t>
            </a:r>
            <a:r>
              <a:rPr lang="en-US" sz="3900" dirty="0" err="1"/>
              <a:t>thian</a:t>
            </a:r>
            <a:r>
              <a:rPr lang="en-US" sz="3900" dirty="0"/>
              <a:t> </a:t>
            </a:r>
            <a:r>
              <a:rPr lang="en-US" sz="3900" dirty="0" err="1"/>
              <a:t>ter</a:t>
            </a:r>
            <a:r>
              <a:rPr lang="en-US" sz="3900" dirty="0"/>
              <a:t> </a:t>
            </a:r>
            <a:r>
              <a:rPr lang="en-US" sz="3900" dirty="0" err="1"/>
              <a:t>khotu</a:t>
            </a:r>
            <a:r>
              <a:rPr lang="en-US" sz="3900" dirty="0"/>
              <a:t> </a:t>
            </a:r>
            <a:r>
              <a:rPr lang="en-US" sz="3900" dirty="0" err="1"/>
              <a:t>tiva</a:t>
            </a:r>
            <a:r>
              <a:rPr lang="en-US" sz="3900" dirty="0"/>
              <a:t> cu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kawl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Hawhra</a:t>
            </a:r>
            <a:r>
              <a:rPr lang="en-US" sz="3900" dirty="0"/>
              <a:t> bang </a:t>
            </a:r>
            <a:r>
              <a:rPr lang="en-US" sz="3900" dirty="0" err="1"/>
              <a:t>ranter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Amah ser-</a:t>
            </a:r>
            <a:r>
              <a:rPr lang="en-US" sz="3900" dirty="0" err="1"/>
              <a:t>siamnak</a:t>
            </a:r>
            <a:r>
              <a:rPr lang="en-US" sz="3900" dirty="0"/>
              <a:t> </a:t>
            </a:r>
            <a:r>
              <a:rPr lang="en-US" sz="3900" dirty="0" err="1"/>
              <a:t>thawngin</a:t>
            </a:r>
            <a:r>
              <a:rPr lang="en-US" sz="3900" dirty="0"/>
              <a:t>, </a:t>
            </a:r>
            <a:r>
              <a:rPr lang="en-US" sz="3900" dirty="0" err="1"/>
              <a:t>Vanrang</a:t>
            </a:r>
            <a:r>
              <a:rPr lang="en-US" sz="3900" dirty="0"/>
              <a:t> </a:t>
            </a:r>
            <a:r>
              <a:rPr lang="en-US" sz="3900" dirty="0" err="1"/>
              <a:t>ceu</a:t>
            </a:r>
            <a:r>
              <a:rPr lang="en-US" sz="3900" dirty="0"/>
              <a:t> in a rat than </a:t>
            </a:r>
            <a:r>
              <a:rPr lang="en-US" sz="3900" dirty="0" err="1"/>
              <a:t>caan</a:t>
            </a:r>
            <a:r>
              <a:rPr lang="en-US" sz="3900" dirty="0"/>
              <a:t> </a:t>
            </a:r>
            <a:r>
              <a:rPr lang="en-US" sz="3900" dirty="0" err="1"/>
              <a:t>phanh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4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Na </a:t>
            </a:r>
            <a:r>
              <a:rPr lang="en-US" sz="3900" dirty="0" err="1"/>
              <a:t>tim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 maw? (</a:t>
            </a:r>
            <a:r>
              <a:rPr lang="en-US" sz="3900" dirty="0" err="1"/>
              <a:t>cang</a:t>
            </a:r>
            <a:r>
              <a:rPr lang="en-US" sz="3900" dirty="0"/>
              <a:t> maw?)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tim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 maw? Na </a:t>
            </a:r>
            <a:r>
              <a:rPr lang="en-US" sz="3900" dirty="0" err="1"/>
              <a:t>Bawipa</a:t>
            </a:r>
            <a:r>
              <a:rPr lang="en-US" sz="3900" dirty="0"/>
              <a:t> cu ton </a:t>
            </a:r>
            <a:r>
              <a:rPr lang="en-US" sz="3900" dirty="0" err="1"/>
              <a:t>awkah</a:t>
            </a:r>
            <a:r>
              <a:rPr lang="en-US" sz="3900" dirty="0"/>
              <a:t>, pa cu ton </a:t>
            </a:r>
            <a:r>
              <a:rPr lang="en-US" sz="3900" dirty="0" err="1"/>
              <a:t>awk</a:t>
            </a:r>
            <a:r>
              <a:rPr lang="en-US" sz="3900" dirty="0"/>
              <a:t> ah, (cu </a:t>
            </a:r>
            <a:r>
              <a:rPr lang="en-US" sz="3900" dirty="0" err="1"/>
              <a:t>tawn</a:t>
            </a:r>
            <a:r>
              <a:rPr lang="en-US" sz="3900" dirty="0"/>
              <a:t> </a:t>
            </a:r>
            <a:r>
              <a:rPr lang="en-US" sz="3900" dirty="0" err="1"/>
              <a:t>awkah</a:t>
            </a:r>
            <a:r>
              <a:rPr lang="en-US" sz="3900" dirty="0"/>
              <a:t>) Na </a:t>
            </a:r>
            <a:r>
              <a:rPr lang="en-US" sz="3900" dirty="0" err="1"/>
              <a:t>tim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 maw? Na </a:t>
            </a:r>
            <a:r>
              <a:rPr lang="en-US" sz="3900" dirty="0" err="1"/>
              <a:t>Siangpahrang</a:t>
            </a:r>
            <a:r>
              <a:rPr lang="en-US" sz="3900" dirty="0"/>
              <a:t> ton </a:t>
            </a:r>
            <a:r>
              <a:rPr lang="en-US" sz="3900" dirty="0" err="1"/>
              <a:t>awkah</a:t>
            </a:r>
            <a:r>
              <a:rPr lang="en-US" sz="3900" dirty="0"/>
              <a:t>, </a:t>
            </a:r>
            <a:r>
              <a:rPr lang="en-US" sz="3900" dirty="0" err="1"/>
              <a:t>Lunglawmh</a:t>
            </a:r>
            <a:r>
              <a:rPr lang="en-US" sz="3900" dirty="0"/>
              <a:t> </a:t>
            </a:r>
            <a:r>
              <a:rPr lang="en-US" sz="3900" dirty="0" err="1"/>
              <a:t>sunpar</a:t>
            </a:r>
            <a:r>
              <a:rPr lang="en-US" sz="3900" dirty="0"/>
              <a:t> </a:t>
            </a:r>
            <a:r>
              <a:rPr lang="en-US" sz="3900" dirty="0" err="1"/>
              <a:t>ni</a:t>
            </a:r>
            <a:r>
              <a:rPr lang="en-US" sz="3900" dirty="0"/>
              <a:t> ca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tim</a:t>
            </a:r>
            <a:r>
              <a:rPr lang="en-US" sz="3900" dirty="0"/>
              <a:t> maw?</a:t>
            </a:r>
          </a:p>
        </p:txBody>
      </p:sp>
    </p:spTree>
  </p:cSld>
  <p:clrMapOvr>
    <a:masterClrMapping/>
  </p:clrMapOvr>
</p:sld>
</file>

<file path=ppt/slides/slide34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34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421. HLA THAR AN SA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C</a:t>
            </a:r>
          </a:p>
        </p:txBody>
      </p:sp>
    </p:spTree>
  </p:cSld>
  <p:clrMapOvr>
    <a:masterClrMapping/>
  </p:clrMapOvr>
</p:sld>
</file>

<file path=ppt/slides/slide34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Vancung</a:t>
            </a:r>
            <a:r>
              <a:rPr lang="en-US" sz="3900" dirty="0"/>
              <a:t> </a:t>
            </a:r>
            <a:r>
              <a:rPr lang="en-US" sz="3900" dirty="0" err="1"/>
              <a:t>khua</a:t>
            </a:r>
            <a:r>
              <a:rPr lang="en-US" sz="3900" dirty="0"/>
              <a:t> </a:t>
            </a:r>
            <a:r>
              <a:rPr lang="en-US" sz="3900" dirty="0" err="1"/>
              <a:t>chungah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hawi</a:t>
            </a:r>
            <a:r>
              <a:rPr lang="en-US" sz="3900" dirty="0"/>
              <a:t> le </a:t>
            </a:r>
            <a:r>
              <a:rPr lang="en-US" sz="3900" dirty="0" err="1"/>
              <a:t>hla</a:t>
            </a:r>
            <a:r>
              <a:rPr lang="en-US" sz="3900" dirty="0"/>
              <a:t> an </a:t>
            </a:r>
            <a:r>
              <a:rPr lang="en-US" sz="3900" dirty="0" err="1"/>
              <a:t>sa</a:t>
            </a:r>
            <a:r>
              <a:rPr lang="en-US" sz="3900" dirty="0"/>
              <a:t>,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Khamhbawi</a:t>
            </a:r>
            <a:r>
              <a:rPr lang="en-US" sz="3900" dirty="0"/>
              <a:t> a min </a:t>
            </a:r>
            <a:r>
              <a:rPr lang="en-US" sz="3900" dirty="0" err="1"/>
              <a:t>kha</a:t>
            </a:r>
            <a:r>
              <a:rPr lang="en-US" sz="3900" dirty="0"/>
              <a:t> an </a:t>
            </a:r>
            <a:r>
              <a:rPr lang="en-US" sz="3900" dirty="0" err="1"/>
              <a:t>thangthat</a:t>
            </a:r>
            <a:r>
              <a:rPr lang="en-US" sz="3900" dirty="0"/>
              <a:t> </a:t>
            </a:r>
            <a:r>
              <a:rPr lang="en-US" sz="3900" dirty="0" err="1"/>
              <a:t>cio</a:t>
            </a:r>
            <a:r>
              <a:rPr lang="en-US" sz="3900" dirty="0"/>
              <a:t>, </a:t>
            </a:r>
            <a:r>
              <a:rPr lang="en-US" sz="3900" dirty="0" err="1"/>
              <a:t>Vawleicung</a:t>
            </a:r>
            <a:r>
              <a:rPr lang="en-US" sz="3900" dirty="0"/>
              <a:t> </a:t>
            </a:r>
            <a:r>
              <a:rPr lang="en-US" sz="3900" dirty="0" err="1"/>
              <a:t>sifah</a:t>
            </a:r>
            <a:r>
              <a:rPr lang="en-US" sz="3900" dirty="0"/>
              <a:t> </a:t>
            </a:r>
            <a:r>
              <a:rPr lang="en-US" sz="3900" dirty="0" err="1"/>
              <a:t>retheihnak</a:t>
            </a:r>
            <a:r>
              <a:rPr lang="en-US" sz="3900" dirty="0"/>
              <a:t> an </a:t>
            </a:r>
            <a:r>
              <a:rPr lang="en-US" sz="3900" dirty="0" err="1"/>
              <a:t>philh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</a:t>
            </a:r>
            <a:r>
              <a:rPr lang="en-US" sz="3900" dirty="0" err="1"/>
              <a:t>Mithiang</a:t>
            </a:r>
            <a:r>
              <a:rPr lang="en-US" sz="3900" dirty="0"/>
              <a:t> mi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lunglawmhnak</a:t>
            </a:r>
            <a:r>
              <a:rPr lang="en-US" sz="3900" dirty="0"/>
              <a:t> </a:t>
            </a:r>
            <a:r>
              <a:rPr lang="en-US" sz="3900" dirty="0" err="1"/>
              <a:t>hla</a:t>
            </a:r>
            <a:r>
              <a:rPr lang="en-US" sz="3900" dirty="0"/>
              <a:t> </a:t>
            </a:r>
            <a:r>
              <a:rPr lang="en-US" sz="3900" dirty="0" err="1"/>
              <a:t>thar</a:t>
            </a:r>
            <a:r>
              <a:rPr lang="en-US" sz="3900" dirty="0"/>
              <a:t> an </a:t>
            </a:r>
            <a:r>
              <a:rPr lang="en-US" sz="3900" dirty="0" err="1"/>
              <a:t>sa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4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thangthat</a:t>
            </a:r>
            <a:r>
              <a:rPr lang="en-US" sz="3900" dirty="0"/>
              <a:t> u, (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thangthat</a:t>
            </a:r>
            <a:r>
              <a:rPr lang="en-US" sz="3900" dirty="0"/>
              <a:t> u) </a:t>
            </a:r>
            <a:r>
              <a:rPr lang="en-US" sz="3900" dirty="0" err="1"/>
              <a:t>Kal-va-ry</a:t>
            </a:r>
            <a:r>
              <a:rPr lang="en-US" sz="3900" dirty="0"/>
              <a:t> </a:t>
            </a:r>
            <a:r>
              <a:rPr lang="en-US" sz="3900" dirty="0" err="1"/>
              <a:t>tlang</a:t>
            </a:r>
            <a:r>
              <a:rPr lang="en-US" sz="3900" dirty="0"/>
              <a:t> a </a:t>
            </a:r>
            <a:r>
              <a:rPr lang="en-US" sz="3900" dirty="0" err="1"/>
              <a:t>thimi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(</a:t>
            </a:r>
            <a:r>
              <a:rPr lang="en-US" sz="3900" dirty="0" err="1"/>
              <a:t>thimi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)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thangthat</a:t>
            </a:r>
            <a:r>
              <a:rPr lang="en-US" sz="3900" dirty="0"/>
              <a:t> u, (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thangthat</a:t>
            </a:r>
            <a:r>
              <a:rPr lang="en-US" sz="3900" dirty="0"/>
              <a:t> u), </a:t>
            </a:r>
            <a:r>
              <a:rPr lang="en-US" sz="3900" dirty="0" err="1"/>
              <a:t>Thihnak</a:t>
            </a:r>
            <a:r>
              <a:rPr lang="en-US" sz="3900" dirty="0"/>
              <a:t> a </a:t>
            </a:r>
            <a:r>
              <a:rPr lang="en-US" sz="3900" dirty="0" err="1"/>
              <a:t>tei</a:t>
            </a:r>
            <a:r>
              <a:rPr lang="en-US" sz="3900" dirty="0"/>
              <a:t>, a </a:t>
            </a:r>
            <a:r>
              <a:rPr lang="en-US" sz="3900" dirty="0" err="1"/>
              <a:t>nung</a:t>
            </a:r>
            <a:r>
              <a:rPr lang="en-US" sz="3900" dirty="0"/>
              <a:t> than </a:t>
            </a:r>
            <a:r>
              <a:rPr lang="en-US" sz="3900" dirty="0" err="1"/>
              <a:t>cang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4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A </a:t>
            </a:r>
            <a:r>
              <a:rPr lang="en-US" sz="3900" dirty="0" err="1"/>
              <a:t>zaangfahnak</a:t>
            </a:r>
            <a:r>
              <a:rPr lang="en-US" sz="3900" dirty="0"/>
              <a:t> </a:t>
            </a:r>
            <a:r>
              <a:rPr lang="en-US" sz="3900" dirty="0" err="1"/>
              <a:t>thangthat</a:t>
            </a:r>
            <a:r>
              <a:rPr lang="en-US" sz="3900" dirty="0"/>
              <a:t> </a:t>
            </a:r>
            <a:r>
              <a:rPr lang="en-US" sz="3900" dirty="0" err="1"/>
              <a:t>awk</a:t>
            </a:r>
            <a:r>
              <a:rPr lang="en-US" sz="3900" dirty="0"/>
              <a:t> </a:t>
            </a:r>
            <a:r>
              <a:rPr lang="en-US" sz="3900" dirty="0" err="1"/>
              <a:t>hla</a:t>
            </a:r>
            <a:r>
              <a:rPr lang="en-US" sz="3900" dirty="0"/>
              <a:t> a </a:t>
            </a:r>
            <a:r>
              <a:rPr lang="en-US" sz="3900" dirty="0" err="1"/>
              <a:t>tling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A </a:t>
            </a:r>
            <a:r>
              <a:rPr lang="en-US" sz="3900" dirty="0" err="1"/>
              <a:t>zummi</a:t>
            </a:r>
            <a:r>
              <a:rPr lang="en-US" sz="3900" dirty="0"/>
              <a:t> </a:t>
            </a:r>
            <a:r>
              <a:rPr lang="en-US" sz="3900" dirty="0" err="1"/>
              <a:t>caah</a:t>
            </a:r>
            <a:r>
              <a:rPr lang="en-US" sz="3900" dirty="0"/>
              <a:t> </a:t>
            </a:r>
            <a:r>
              <a:rPr lang="en-US" sz="3900" dirty="0" err="1"/>
              <a:t>thachin</a:t>
            </a:r>
            <a:r>
              <a:rPr lang="en-US" sz="3900" dirty="0"/>
              <a:t> </a:t>
            </a:r>
            <a:r>
              <a:rPr lang="en-US" sz="3900" dirty="0" err="1"/>
              <a:t>nganbik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. Kan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thihnak</a:t>
            </a:r>
            <a:r>
              <a:rPr lang="en-US" sz="3900" dirty="0"/>
              <a:t> le </a:t>
            </a:r>
            <a:r>
              <a:rPr lang="en-US" sz="3900" dirty="0" err="1"/>
              <a:t>thawhthan</a:t>
            </a:r>
            <a:r>
              <a:rPr lang="en-US" sz="3900" dirty="0"/>
              <a:t> </a:t>
            </a:r>
            <a:r>
              <a:rPr lang="en-US" sz="3900" dirty="0" err="1"/>
              <a:t>nak</a:t>
            </a:r>
            <a:r>
              <a:rPr lang="en-US" sz="3900" dirty="0"/>
              <a:t> </a:t>
            </a:r>
            <a:r>
              <a:rPr lang="en-US" sz="3900" dirty="0" err="1"/>
              <a:t>thawngin</a:t>
            </a:r>
            <a:r>
              <a:rPr lang="en-US" sz="3900" dirty="0"/>
              <a:t>,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sinah</a:t>
            </a:r>
            <a:r>
              <a:rPr lang="en-US" sz="3900" dirty="0"/>
              <a:t> a </a:t>
            </a:r>
            <a:r>
              <a:rPr lang="en-US" sz="3900" dirty="0" err="1"/>
              <a:t>zungzal</a:t>
            </a:r>
            <a:r>
              <a:rPr lang="en-US" sz="3900" dirty="0"/>
              <a:t> in </a:t>
            </a:r>
            <a:r>
              <a:rPr lang="en-US" sz="3900" dirty="0" err="1"/>
              <a:t>kan</a:t>
            </a:r>
            <a:r>
              <a:rPr lang="en-US" sz="3900" dirty="0"/>
              <a:t> um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4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thangthat</a:t>
            </a:r>
            <a:r>
              <a:rPr lang="en-US" sz="3900" dirty="0"/>
              <a:t> u, (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thangthat</a:t>
            </a:r>
            <a:r>
              <a:rPr lang="en-US" sz="3900" dirty="0"/>
              <a:t> u) </a:t>
            </a:r>
            <a:r>
              <a:rPr lang="en-US" sz="3900" dirty="0" err="1"/>
              <a:t>Kal-va-ry</a:t>
            </a:r>
            <a:r>
              <a:rPr lang="en-US" sz="3900" dirty="0"/>
              <a:t> </a:t>
            </a:r>
            <a:r>
              <a:rPr lang="en-US" sz="3900" dirty="0" err="1"/>
              <a:t>tlang</a:t>
            </a:r>
            <a:r>
              <a:rPr lang="en-US" sz="3900" dirty="0"/>
              <a:t> a </a:t>
            </a:r>
            <a:r>
              <a:rPr lang="en-US" sz="3900" dirty="0" err="1"/>
              <a:t>thimi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(</a:t>
            </a:r>
            <a:r>
              <a:rPr lang="en-US" sz="3900" dirty="0" err="1"/>
              <a:t>thimi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)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thangthat</a:t>
            </a:r>
            <a:r>
              <a:rPr lang="en-US" sz="3900" dirty="0"/>
              <a:t> u, (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thangthat</a:t>
            </a:r>
            <a:r>
              <a:rPr lang="en-US" sz="3900" dirty="0"/>
              <a:t> u), </a:t>
            </a:r>
            <a:r>
              <a:rPr lang="en-US" sz="3900" dirty="0" err="1"/>
              <a:t>Thihnak</a:t>
            </a:r>
            <a:r>
              <a:rPr lang="en-US" sz="3900" dirty="0"/>
              <a:t> a </a:t>
            </a:r>
            <a:r>
              <a:rPr lang="en-US" sz="3900" dirty="0" err="1"/>
              <a:t>tei</a:t>
            </a:r>
            <a:r>
              <a:rPr lang="en-US" sz="3900" dirty="0"/>
              <a:t>, a </a:t>
            </a:r>
            <a:r>
              <a:rPr lang="en-US" sz="3900" dirty="0" err="1"/>
              <a:t>nung</a:t>
            </a:r>
            <a:r>
              <a:rPr lang="en-US" sz="3900" dirty="0"/>
              <a:t> than </a:t>
            </a:r>
            <a:r>
              <a:rPr lang="en-US" sz="3900" dirty="0" err="1"/>
              <a:t>cang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4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Nihin</a:t>
            </a:r>
            <a:r>
              <a:rPr lang="en-US" sz="3900" dirty="0"/>
              <a:t> a </a:t>
            </a:r>
            <a:r>
              <a:rPr lang="en-US" sz="3900" dirty="0" err="1"/>
              <a:t>thi</a:t>
            </a:r>
            <a:r>
              <a:rPr lang="en-US" sz="3900" dirty="0"/>
              <a:t> in a </a:t>
            </a:r>
            <a:r>
              <a:rPr lang="en-US" sz="3900" dirty="0" err="1"/>
              <a:t>tawl</a:t>
            </a:r>
            <a:r>
              <a:rPr lang="en-US" sz="3900" dirty="0"/>
              <a:t> </a:t>
            </a:r>
            <a:r>
              <a:rPr lang="en-US" sz="3900" dirty="0" err="1"/>
              <a:t>lomi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, </a:t>
            </a:r>
            <a:r>
              <a:rPr lang="en-US" sz="3900" dirty="0" err="1"/>
              <a:t>Ahohmanh</a:t>
            </a:r>
            <a:r>
              <a:rPr lang="en-US" sz="3900" dirty="0"/>
              <a:t>, </a:t>
            </a:r>
            <a:r>
              <a:rPr lang="en-US" sz="3900" dirty="0" err="1"/>
              <a:t>khi</a:t>
            </a:r>
            <a:r>
              <a:rPr lang="en-US" sz="3900" dirty="0"/>
              <a:t> </a:t>
            </a:r>
            <a:r>
              <a:rPr lang="en-US" sz="3900" dirty="0" err="1"/>
              <a:t>hla</a:t>
            </a:r>
            <a:r>
              <a:rPr lang="en-US" sz="3900" dirty="0"/>
              <a:t> </a:t>
            </a:r>
            <a:r>
              <a:rPr lang="en-US" sz="3900" dirty="0" err="1"/>
              <a:t>thar</a:t>
            </a:r>
            <a:r>
              <a:rPr lang="en-US" sz="3900" dirty="0"/>
              <a:t> an </a:t>
            </a:r>
            <a:r>
              <a:rPr lang="en-US" sz="3900" dirty="0" err="1"/>
              <a:t>sa</a:t>
            </a:r>
            <a:r>
              <a:rPr lang="en-US" sz="3900" dirty="0"/>
              <a:t> </a:t>
            </a:r>
            <a:r>
              <a:rPr lang="en-US" sz="3900" dirty="0" err="1"/>
              <a:t>kho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lo. A </a:t>
            </a:r>
            <a:r>
              <a:rPr lang="en-US" sz="3900" dirty="0" err="1"/>
              <a:t>sualmi</a:t>
            </a:r>
            <a:r>
              <a:rPr lang="en-US" sz="3900" dirty="0"/>
              <a:t> </a:t>
            </a:r>
            <a:r>
              <a:rPr lang="en-US" sz="3900" dirty="0" err="1"/>
              <a:t>ngaihthiam</a:t>
            </a:r>
            <a:r>
              <a:rPr lang="en-US" sz="3900" dirty="0"/>
              <a:t> </a:t>
            </a:r>
            <a:r>
              <a:rPr lang="en-US" sz="3900" dirty="0" err="1"/>
              <a:t>awkah</a:t>
            </a:r>
            <a:r>
              <a:rPr lang="en-US" sz="3900" dirty="0"/>
              <a:t>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zaangfah</a:t>
            </a:r>
            <a:r>
              <a:rPr lang="en-US" sz="3900" dirty="0"/>
              <a:t>, </a:t>
            </a:r>
            <a:r>
              <a:rPr lang="en-US" sz="3900" dirty="0" err="1"/>
              <a:t>Lawmhnak</a:t>
            </a:r>
            <a:r>
              <a:rPr lang="en-US" sz="3900" dirty="0"/>
              <a:t> he a </a:t>
            </a:r>
            <a:r>
              <a:rPr lang="en-US" sz="3900" dirty="0" err="1"/>
              <a:t>zungzal</a:t>
            </a:r>
            <a:r>
              <a:rPr lang="en-US" sz="3900" dirty="0"/>
              <a:t> in </a:t>
            </a:r>
            <a:r>
              <a:rPr lang="en-US" sz="3900" dirty="0" err="1"/>
              <a:t>hla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sa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4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thangthat</a:t>
            </a:r>
            <a:r>
              <a:rPr lang="en-US" sz="3900" dirty="0"/>
              <a:t> u, (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thangthat</a:t>
            </a:r>
            <a:r>
              <a:rPr lang="en-US" sz="3900" dirty="0"/>
              <a:t> u) </a:t>
            </a:r>
            <a:r>
              <a:rPr lang="en-US" sz="3900" dirty="0" err="1"/>
              <a:t>Kal-va-ry</a:t>
            </a:r>
            <a:r>
              <a:rPr lang="en-US" sz="3900" dirty="0"/>
              <a:t> </a:t>
            </a:r>
            <a:r>
              <a:rPr lang="en-US" sz="3900" dirty="0" err="1"/>
              <a:t>tlang</a:t>
            </a:r>
            <a:r>
              <a:rPr lang="en-US" sz="3900" dirty="0"/>
              <a:t> a </a:t>
            </a:r>
            <a:r>
              <a:rPr lang="en-US" sz="3900" dirty="0" err="1"/>
              <a:t>thimi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(</a:t>
            </a:r>
            <a:r>
              <a:rPr lang="en-US" sz="3900" dirty="0" err="1"/>
              <a:t>thimi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)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thangthat</a:t>
            </a:r>
            <a:r>
              <a:rPr lang="en-US" sz="3900" dirty="0"/>
              <a:t> u, (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thangthat</a:t>
            </a:r>
            <a:r>
              <a:rPr lang="en-US" sz="3900" dirty="0"/>
              <a:t> u), </a:t>
            </a:r>
            <a:r>
              <a:rPr lang="en-US" sz="3900" dirty="0" err="1"/>
              <a:t>Thihnak</a:t>
            </a:r>
            <a:r>
              <a:rPr lang="en-US" sz="3900" dirty="0"/>
              <a:t> a </a:t>
            </a:r>
            <a:r>
              <a:rPr lang="en-US" sz="3900" dirty="0" err="1"/>
              <a:t>tei</a:t>
            </a:r>
            <a:r>
              <a:rPr lang="en-US" sz="3900" dirty="0"/>
              <a:t>, a </a:t>
            </a:r>
            <a:r>
              <a:rPr lang="en-US" sz="3900" dirty="0" err="1"/>
              <a:t>nung</a:t>
            </a:r>
            <a:r>
              <a:rPr lang="en-US" sz="3900" dirty="0"/>
              <a:t> than </a:t>
            </a:r>
            <a:r>
              <a:rPr lang="en-US" sz="3900" dirty="0" err="1"/>
              <a:t>cang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4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34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422. SIANGPAHRANG HMAI AH KAN DIR LAI</a:t>
            </a:r>
          </a:p>
          <a:p>
            <a:r>
              <a:rPr lang="en-US" sz="3900" dirty="0" err="1"/>
              <a:t>Doh</a:t>
            </a:r>
            <a:r>
              <a:rPr lang="en-US" sz="3900" dirty="0"/>
              <a:t> is </a:t>
            </a:r>
            <a:r>
              <a:rPr lang="en-US" sz="3900" dirty="0" err="1"/>
              <a:t>Ab</a:t>
            </a:r>
            <a:endParaRPr lang="en-US" sz="3900" dirty="0"/>
          </a:p>
        </p:txBody>
      </p:sp>
    </p:spTree>
  </p:cSld>
  <p:clrMapOvr>
    <a:masterClrMapping/>
  </p:clrMapOvr>
</p:sld>
</file>

<file path=ppt/slides/slide34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Kan dir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Siangpahrang</a:t>
            </a:r>
            <a:r>
              <a:rPr lang="en-US" sz="3900" dirty="0"/>
              <a:t> </a:t>
            </a:r>
            <a:r>
              <a:rPr lang="en-US" sz="3900" dirty="0" err="1"/>
              <a:t>hmaiah</a:t>
            </a:r>
            <a:r>
              <a:rPr lang="en-US" sz="3900" dirty="0"/>
              <a:t>, </a:t>
            </a:r>
            <a:r>
              <a:rPr lang="en-US" sz="3900" dirty="0" err="1"/>
              <a:t>Vanmi</a:t>
            </a:r>
            <a:r>
              <a:rPr lang="en-US" sz="3900" dirty="0"/>
              <a:t> he </a:t>
            </a:r>
            <a:r>
              <a:rPr lang="en-US" sz="3900" dirty="0" err="1"/>
              <a:t>hla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sa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Tu</a:t>
            </a:r>
            <a:r>
              <a:rPr lang="en-US" sz="3900" dirty="0"/>
              <a:t> </a:t>
            </a:r>
            <a:r>
              <a:rPr lang="en-US" sz="3900" dirty="0" err="1"/>
              <a:t>hnu</a:t>
            </a:r>
            <a:r>
              <a:rPr lang="en-US" sz="3900" dirty="0"/>
              <a:t> ah, </a:t>
            </a:r>
            <a:r>
              <a:rPr lang="en-US" sz="3900" dirty="0" err="1"/>
              <a:t>tu</a:t>
            </a:r>
            <a:r>
              <a:rPr lang="en-US" sz="3900" dirty="0"/>
              <a:t> </a:t>
            </a:r>
            <a:r>
              <a:rPr lang="en-US" sz="3900" dirty="0" err="1"/>
              <a:t>hnu</a:t>
            </a:r>
            <a:r>
              <a:rPr lang="en-US" sz="3900" dirty="0"/>
              <a:t> ah, </a:t>
            </a:r>
            <a:r>
              <a:rPr lang="en-US" sz="3900" dirty="0" err="1"/>
              <a:t>Ceunak</a:t>
            </a:r>
            <a:r>
              <a:rPr lang="en-US" sz="3900" dirty="0"/>
              <a:t> </a:t>
            </a:r>
            <a:r>
              <a:rPr lang="en-US" sz="3900" dirty="0" err="1"/>
              <a:t>kam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kal</a:t>
            </a:r>
            <a:r>
              <a:rPr lang="en-US" sz="3900" dirty="0"/>
              <a:t> </a:t>
            </a:r>
            <a:r>
              <a:rPr lang="en-US" sz="3900" dirty="0" err="1"/>
              <a:t>lio</a:t>
            </a:r>
            <a:r>
              <a:rPr lang="en-US" sz="3900" dirty="0"/>
              <a:t> ah,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lawmh</a:t>
            </a:r>
            <a:r>
              <a:rPr lang="en-US" sz="3900" dirty="0"/>
              <a:t> </a:t>
            </a:r>
            <a:r>
              <a:rPr lang="en-US" sz="3900" dirty="0" err="1"/>
              <a:t>ciahmah</a:t>
            </a:r>
            <a:r>
              <a:rPr lang="en-US" sz="3900" dirty="0"/>
              <a:t>, </a:t>
            </a:r>
            <a:r>
              <a:rPr lang="en-US" sz="3900" dirty="0" err="1"/>
              <a:t>Tu</a:t>
            </a:r>
            <a:r>
              <a:rPr lang="en-US" sz="3900" dirty="0"/>
              <a:t> </a:t>
            </a:r>
            <a:r>
              <a:rPr lang="en-US" sz="3900" dirty="0" err="1"/>
              <a:t>hnuah</a:t>
            </a:r>
            <a:r>
              <a:rPr lang="en-US" sz="3900" dirty="0"/>
              <a:t>, (</a:t>
            </a:r>
            <a:r>
              <a:rPr lang="en-US" sz="3900" dirty="0" err="1"/>
              <a:t>Tu</a:t>
            </a:r>
            <a:r>
              <a:rPr lang="en-US" sz="3900" dirty="0"/>
              <a:t> </a:t>
            </a:r>
            <a:r>
              <a:rPr lang="en-US" sz="3900" dirty="0" err="1"/>
              <a:t>hnu</a:t>
            </a:r>
            <a:r>
              <a:rPr lang="en-US" sz="3900" dirty="0"/>
              <a:t> ah), </a:t>
            </a:r>
            <a:r>
              <a:rPr lang="en-US" sz="3900" dirty="0" err="1"/>
              <a:t>tu</a:t>
            </a:r>
            <a:r>
              <a:rPr lang="en-US" sz="3900" dirty="0"/>
              <a:t> </a:t>
            </a:r>
            <a:r>
              <a:rPr lang="en-US" sz="3900" dirty="0" err="1"/>
              <a:t>hnu</a:t>
            </a:r>
            <a:r>
              <a:rPr lang="en-US" sz="3900" dirty="0"/>
              <a:t> ah.(</a:t>
            </a:r>
            <a:r>
              <a:rPr lang="en-US" sz="3900" dirty="0" err="1"/>
              <a:t>tu</a:t>
            </a:r>
            <a:r>
              <a:rPr lang="en-US" sz="3900" dirty="0"/>
              <a:t> </a:t>
            </a:r>
            <a:r>
              <a:rPr lang="en-US" sz="3900" dirty="0" err="1"/>
              <a:t>hnu</a:t>
            </a:r>
            <a:r>
              <a:rPr lang="en-US" sz="3900" dirty="0"/>
              <a:t> ah),</a:t>
            </a:r>
          </a:p>
        </p:txBody>
      </p:sp>
    </p:spTree>
  </p:cSld>
  <p:clrMapOvr>
    <a:masterClrMapping/>
  </p:clrMapOvr>
</p:sld>
</file>

<file path=ppt/slides/slide34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Kan dir </a:t>
            </a:r>
            <a:r>
              <a:rPr lang="en-US" sz="3900" dirty="0" err="1"/>
              <a:t>lai</a:t>
            </a:r>
            <a:r>
              <a:rPr lang="en-US" sz="3900" dirty="0"/>
              <a:t>, (Kan dir </a:t>
            </a:r>
            <a:r>
              <a:rPr lang="en-US" sz="3900" dirty="0" err="1"/>
              <a:t>lai</a:t>
            </a:r>
            <a:r>
              <a:rPr lang="en-US" sz="3900" dirty="0"/>
              <a:t>) </a:t>
            </a:r>
            <a:r>
              <a:rPr lang="en-US" sz="3900" dirty="0" err="1"/>
              <a:t>Siangpahrang</a:t>
            </a:r>
            <a:r>
              <a:rPr lang="en-US" sz="3900" dirty="0"/>
              <a:t> </a:t>
            </a:r>
            <a:r>
              <a:rPr lang="en-US" sz="3900" dirty="0" err="1"/>
              <a:t>hmaiah</a:t>
            </a:r>
            <a:r>
              <a:rPr lang="en-US" sz="3900" dirty="0"/>
              <a:t>, </a:t>
            </a:r>
            <a:r>
              <a:rPr lang="en-US" sz="3900" dirty="0" err="1"/>
              <a:t>Vanmi</a:t>
            </a:r>
            <a:r>
              <a:rPr lang="en-US" sz="3900" dirty="0"/>
              <a:t> he </a:t>
            </a:r>
            <a:r>
              <a:rPr lang="en-US" sz="3900" dirty="0" err="1"/>
              <a:t>hla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sa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Thangthat</a:t>
            </a:r>
            <a:r>
              <a:rPr lang="en-US" sz="3900" dirty="0"/>
              <a:t> u, </a:t>
            </a:r>
            <a:r>
              <a:rPr lang="en-US" sz="3900" dirty="0" err="1"/>
              <a:t>Siangpahrang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, Hal-le-</a:t>
            </a:r>
            <a:r>
              <a:rPr lang="en-US" sz="3900" dirty="0" err="1"/>
              <a:t>lu</a:t>
            </a:r>
            <a:r>
              <a:rPr lang="en-US" sz="3900" dirty="0"/>
              <a:t>-</a:t>
            </a:r>
            <a:r>
              <a:rPr lang="en-US" sz="3900" dirty="0" err="1"/>
              <a:t>jah</a:t>
            </a:r>
            <a:r>
              <a:rPr lang="en-US" sz="3900" dirty="0"/>
              <a:t>, Hal-le-</a:t>
            </a:r>
            <a:r>
              <a:rPr lang="en-US" sz="3900" dirty="0" err="1"/>
              <a:t>lu</a:t>
            </a:r>
            <a:r>
              <a:rPr lang="en-US" sz="3900" dirty="0"/>
              <a:t>-</a:t>
            </a:r>
            <a:r>
              <a:rPr lang="en-US" sz="3900" dirty="0" err="1"/>
              <a:t>jah</a:t>
            </a:r>
            <a:r>
              <a:rPr lang="en-US" sz="3900" dirty="0"/>
              <a:t>, Kan dir </a:t>
            </a:r>
            <a:r>
              <a:rPr lang="en-US" sz="3900" dirty="0" err="1"/>
              <a:t>lai</a:t>
            </a:r>
            <a:r>
              <a:rPr lang="en-US" sz="3900" dirty="0"/>
              <a:t>, (Kan dir </a:t>
            </a:r>
            <a:r>
              <a:rPr lang="en-US" sz="3900" dirty="0" err="1"/>
              <a:t>lai</a:t>
            </a:r>
            <a:r>
              <a:rPr lang="en-US" sz="3900" dirty="0"/>
              <a:t>), </a:t>
            </a:r>
            <a:r>
              <a:rPr lang="en-US" sz="3900" dirty="0" err="1"/>
              <a:t>Siangpahrang</a:t>
            </a:r>
            <a:r>
              <a:rPr lang="en-US" sz="3900" dirty="0"/>
              <a:t> </a:t>
            </a:r>
            <a:r>
              <a:rPr lang="en-US" sz="3900" dirty="0" err="1"/>
              <a:t>hmaiah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4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Vancung</a:t>
            </a:r>
            <a:r>
              <a:rPr lang="en-US" sz="3900" dirty="0"/>
              <a:t> </a:t>
            </a:r>
            <a:r>
              <a:rPr lang="en-US" sz="3900" dirty="0" err="1"/>
              <a:t>darkhing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tum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Kan dir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Siangpahrang</a:t>
            </a:r>
            <a:r>
              <a:rPr lang="en-US" sz="3900" dirty="0"/>
              <a:t> </a:t>
            </a:r>
            <a:r>
              <a:rPr lang="en-US" sz="3900" dirty="0" err="1"/>
              <a:t>hmaiah</a:t>
            </a:r>
            <a:r>
              <a:rPr lang="en-US" sz="3900" dirty="0"/>
              <a:t>, </a:t>
            </a:r>
            <a:r>
              <a:rPr lang="en-US" sz="3900" dirty="0" err="1"/>
              <a:t>Tu</a:t>
            </a:r>
            <a:r>
              <a:rPr lang="en-US" sz="3900" dirty="0"/>
              <a:t> </a:t>
            </a:r>
            <a:r>
              <a:rPr lang="en-US" sz="3900" dirty="0" err="1"/>
              <a:t>hnuah</a:t>
            </a:r>
            <a:r>
              <a:rPr lang="en-US" sz="3900" dirty="0"/>
              <a:t>, </a:t>
            </a:r>
            <a:r>
              <a:rPr lang="en-US" sz="3900" dirty="0" err="1"/>
              <a:t>tu</a:t>
            </a:r>
            <a:r>
              <a:rPr lang="en-US" sz="3900" dirty="0"/>
              <a:t> </a:t>
            </a:r>
            <a:r>
              <a:rPr lang="en-US" sz="3900" dirty="0" err="1"/>
              <a:t>hnuah</a:t>
            </a:r>
            <a:r>
              <a:rPr lang="en-US" sz="3900" dirty="0"/>
              <a:t>, </a:t>
            </a:r>
            <a:r>
              <a:rPr lang="en-US" sz="3900" dirty="0" err="1"/>
              <a:t>Ngaih-chiatnak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dong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Pathian</a:t>
            </a:r>
            <a:r>
              <a:rPr lang="en-US" sz="3900" dirty="0"/>
              <a:t> min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lawmh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Tu</a:t>
            </a:r>
            <a:r>
              <a:rPr lang="en-US" sz="3900" dirty="0"/>
              <a:t> </a:t>
            </a:r>
            <a:r>
              <a:rPr lang="en-US" sz="3900" dirty="0" err="1"/>
              <a:t>hnuah</a:t>
            </a:r>
            <a:r>
              <a:rPr lang="en-US" sz="3900" dirty="0"/>
              <a:t>, (</a:t>
            </a:r>
            <a:r>
              <a:rPr lang="en-US" sz="3900" dirty="0" err="1"/>
              <a:t>Tu</a:t>
            </a:r>
            <a:r>
              <a:rPr lang="en-US" sz="3900" dirty="0"/>
              <a:t> </a:t>
            </a:r>
            <a:r>
              <a:rPr lang="en-US" sz="3900" dirty="0" err="1"/>
              <a:t>hnu</a:t>
            </a:r>
            <a:r>
              <a:rPr lang="en-US" sz="3900" dirty="0"/>
              <a:t> ah) </a:t>
            </a:r>
            <a:r>
              <a:rPr lang="en-US" sz="3900" dirty="0" err="1"/>
              <a:t>tu</a:t>
            </a:r>
            <a:r>
              <a:rPr lang="en-US" sz="3900" dirty="0"/>
              <a:t> </a:t>
            </a:r>
            <a:r>
              <a:rPr lang="en-US" sz="3900" dirty="0" err="1"/>
              <a:t>hnuah</a:t>
            </a:r>
            <a:r>
              <a:rPr lang="en-US" sz="3900" dirty="0"/>
              <a:t> (</a:t>
            </a:r>
            <a:r>
              <a:rPr lang="en-US" sz="3900" dirty="0" err="1"/>
              <a:t>tu</a:t>
            </a:r>
            <a:r>
              <a:rPr lang="en-US" sz="3900" dirty="0"/>
              <a:t> </a:t>
            </a:r>
            <a:r>
              <a:rPr lang="en-US" sz="3900" dirty="0" err="1"/>
              <a:t>hnu</a:t>
            </a:r>
            <a:r>
              <a:rPr lang="en-US" sz="3900" dirty="0"/>
              <a:t> ah)</a:t>
            </a:r>
          </a:p>
        </p:txBody>
      </p:sp>
    </p:spTree>
  </p:cSld>
  <p:clrMapOvr>
    <a:masterClrMapping/>
  </p:clrMapOvr>
</p:sld>
</file>

<file path=ppt/slides/slide34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Kan dir </a:t>
            </a:r>
            <a:r>
              <a:rPr lang="en-US" sz="3900" dirty="0" err="1"/>
              <a:t>lai</a:t>
            </a:r>
            <a:r>
              <a:rPr lang="en-US" sz="3900" dirty="0"/>
              <a:t>, (Kan dir </a:t>
            </a:r>
            <a:r>
              <a:rPr lang="en-US" sz="3900" dirty="0" err="1"/>
              <a:t>lai</a:t>
            </a:r>
            <a:r>
              <a:rPr lang="en-US" sz="3900" dirty="0"/>
              <a:t>) </a:t>
            </a:r>
            <a:r>
              <a:rPr lang="en-US" sz="3900" dirty="0" err="1"/>
              <a:t>Siangpahrang</a:t>
            </a:r>
            <a:r>
              <a:rPr lang="en-US" sz="3900" dirty="0"/>
              <a:t> </a:t>
            </a:r>
            <a:r>
              <a:rPr lang="en-US" sz="3900" dirty="0" err="1"/>
              <a:t>hmaiah</a:t>
            </a:r>
            <a:r>
              <a:rPr lang="en-US" sz="3900" dirty="0"/>
              <a:t>, </a:t>
            </a:r>
            <a:r>
              <a:rPr lang="en-US" sz="3900" dirty="0" err="1"/>
              <a:t>Vanmi</a:t>
            </a:r>
            <a:r>
              <a:rPr lang="en-US" sz="3900" dirty="0"/>
              <a:t> he </a:t>
            </a:r>
            <a:r>
              <a:rPr lang="en-US" sz="3900" dirty="0" err="1"/>
              <a:t>hla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sa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Thangthat</a:t>
            </a:r>
            <a:r>
              <a:rPr lang="en-US" sz="3900" dirty="0"/>
              <a:t> u, </a:t>
            </a:r>
            <a:r>
              <a:rPr lang="en-US" sz="3900" dirty="0" err="1"/>
              <a:t>Siangpahrang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, Hal-le-</a:t>
            </a:r>
            <a:r>
              <a:rPr lang="en-US" sz="3900" dirty="0" err="1"/>
              <a:t>lu</a:t>
            </a:r>
            <a:r>
              <a:rPr lang="en-US" sz="3900" dirty="0"/>
              <a:t>-</a:t>
            </a:r>
            <a:r>
              <a:rPr lang="en-US" sz="3900" dirty="0" err="1"/>
              <a:t>jah</a:t>
            </a:r>
            <a:r>
              <a:rPr lang="en-US" sz="3900" dirty="0"/>
              <a:t>, Hal-le-</a:t>
            </a:r>
            <a:r>
              <a:rPr lang="en-US" sz="3900" dirty="0" err="1"/>
              <a:t>lu</a:t>
            </a:r>
            <a:r>
              <a:rPr lang="en-US" sz="3900" dirty="0"/>
              <a:t>-</a:t>
            </a:r>
            <a:r>
              <a:rPr lang="en-US" sz="3900" dirty="0" err="1"/>
              <a:t>jah</a:t>
            </a:r>
            <a:r>
              <a:rPr lang="en-US" sz="3900" dirty="0"/>
              <a:t>, Kan dir </a:t>
            </a:r>
            <a:r>
              <a:rPr lang="en-US" sz="3900" dirty="0" err="1"/>
              <a:t>lai</a:t>
            </a:r>
            <a:r>
              <a:rPr lang="en-US" sz="3900" dirty="0"/>
              <a:t>, (Kan dir </a:t>
            </a:r>
            <a:r>
              <a:rPr lang="en-US" sz="3900" dirty="0" err="1"/>
              <a:t>lai</a:t>
            </a:r>
            <a:r>
              <a:rPr lang="en-US" sz="3900" dirty="0"/>
              <a:t>), </a:t>
            </a:r>
            <a:r>
              <a:rPr lang="en-US" sz="3900" dirty="0" err="1"/>
              <a:t>Siangpahrang</a:t>
            </a:r>
            <a:r>
              <a:rPr lang="en-US" sz="3900" dirty="0"/>
              <a:t> </a:t>
            </a:r>
            <a:r>
              <a:rPr lang="en-US" sz="3900" dirty="0" err="1"/>
              <a:t>hmaiah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4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Ka </a:t>
            </a:r>
            <a:r>
              <a:rPr lang="en-US" sz="3900" dirty="0" err="1"/>
              <a:t>thlarau</a:t>
            </a:r>
            <a:r>
              <a:rPr lang="en-US" sz="3900" dirty="0"/>
              <a:t> </a:t>
            </a:r>
            <a:r>
              <a:rPr lang="en-US" sz="3900" dirty="0" err="1"/>
              <a:t>atu</a:t>
            </a:r>
            <a:r>
              <a:rPr lang="en-US" sz="3900" dirty="0"/>
              <a:t> </a:t>
            </a:r>
            <a:r>
              <a:rPr lang="en-US" sz="3900" dirty="0" err="1"/>
              <a:t>hlau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Kan dir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Siangpahang</a:t>
            </a:r>
            <a:r>
              <a:rPr lang="en-US" sz="3900" dirty="0"/>
              <a:t> </a:t>
            </a:r>
            <a:r>
              <a:rPr lang="en-US" sz="3900" dirty="0" err="1"/>
              <a:t>hmaiah</a:t>
            </a:r>
            <a:r>
              <a:rPr lang="en-US" sz="3900" dirty="0"/>
              <a:t>, </a:t>
            </a:r>
            <a:r>
              <a:rPr lang="en-US" sz="3900" dirty="0" err="1"/>
              <a:t>Tu</a:t>
            </a:r>
            <a:r>
              <a:rPr lang="en-US" sz="3900" dirty="0"/>
              <a:t> </a:t>
            </a:r>
            <a:r>
              <a:rPr lang="en-US" sz="3900" dirty="0" err="1"/>
              <a:t>hnuah</a:t>
            </a:r>
            <a:r>
              <a:rPr lang="en-US" sz="3900" dirty="0"/>
              <a:t>, </a:t>
            </a:r>
            <a:r>
              <a:rPr lang="en-US" sz="3900" dirty="0" err="1"/>
              <a:t>tu</a:t>
            </a:r>
            <a:r>
              <a:rPr lang="en-US" sz="3900" dirty="0"/>
              <a:t> </a:t>
            </a:r>
            <a:r>
              <a:rPr lang="en-US" sz="3900" dirty="0" err="1"/>
              <a:t>hnuah</a:t>
            </a:r>
            <a:r>
              <a:rPr lang="en-US" sz="3900" dirty="0"/>
              <a:t>, </a:t>
            </a:r>
            <a:r>
              <a:rPr lang="en-US" sz="3900" dirty="0" err="1"/>
              <a:t>Pathian</a:t>
            </a:r>
            <a:r>
              <a:rPr lang="en-US" sz="3900" dirty="0"/>
              <a:t> a co </a:t>
            </a:r>
            <a:r>
              <a:rPr lang="en-US" sz="3900" dirty="0" err="1"/>
              <a:t>hnga</a:t>
            </a:r>
            <a:r>
              <a:rPr lang="en-US" sz="3900" dirty="0"/>
              <a:t> </a:t>
            </a:r>
            <a:r>
              <a:rPr lang="en-US" sz="3900" dirty="0" err="1"/>
              <a:t>pe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Amah he </a:t>
            </a:r>
            <a:r>
              <a:rPr lang="en-US" sz="3900" dirty="0" err="1"/>
              <a:t>nan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lo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Tu</a:t>
            </a:r>
            <a:r>
              <a:rPr lang="en-US" sz="3900" dirty="0"/>
              <a:t> </a:t>
            </a:r>
            <a:r>
              <a:rPr lang="en-US" sz="3900" dirty="0" err="1"/>
              <a:t>hnuah</a:t>
            </a:r>
            <a:r>
              <a:rPr lang="en-US" sz="3900" dirty="0"/>
              <a:t>, (</a:t>
            </a:r>
            <a:r>
              <a:rPr lang="en-US" sz="3900" dirty="0" err="1"/>
              <a:t>Tu</a:t>
            </a:r>
            <a:r>
              <a:rPr lang="en-US" sz="3900" dirty="0"/>
              <a:t> </a:t>
            </a:r>
            <a:r>
              <a:rPr lang="en-US" sz="3900" dirty="0" err="1"/>
              <a:t>hnu</a:t>
            </a:r>
            <a:r>
              <a:rPr lang="en-US" sz="3900" dirty="0"/>
              <a:t> ah) </a:t>
            </a:r>
            <a:r>
              <a:rPr lang="en-US" sz="3900" dirty="0" err="1"/>
              <a:t>tu</a:t>
            </a:r>
            <a:r>
              <a:rPr lang="en-US" sz="3900" dirty="0"/>
              <a:t> </a:t>
            </a:r>
            <a:r>
              <a:rPr lang="en-US" sz="3900" dirty="0" err="1"/>
              <a:t>hnuah</a:t>
            </a:r>
            <a:r>
              <a:rPr lang="en-US" sz="3900" dirty="0"/>
              <a:t> (</a:t>
            </a:r>
            <a:r>
              <a:rPr lang="en-US" sz="3900" dirty="0" err="1"/>
              <a:t>tu</a:t>
            </a:r>
            <a:r>
              <a:rPr lang="en-US" sz="3900" dirty="0"/>
              <a:t> </a:t>
            </a:r>
            <a:r>
              <a:rPr lang="en-US" sz="3900" dirty="0" err="1"/>
              <a:t>hnu</a:t>
            </a:r>
            <a:r>
              <a:rPr lang="en-US" sz="3900" dirty="0"/>
              <a:t> ah).</a:t>
            </a:r>
          </a:p>
        </p:txBody>
      </p:sp>
    </p:spTree>
  </p:cSld>
  <p:clrMapOvr>
    <a:masterClrMapping/>
  </p:clrMapOvr>
</p:sld>
</file>

<file path=ppt/slides/slide34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Kan dir </a:t>
            </a:r>
            <a:r>
              <a:rPr lang="en-US" sz="3900" dirty="0" err="1"/>
              <a:t>lai</a:t>
            </a:r>
            <a:r>
              <a:rPr lang="en-US" sz="3900" dirty="0"/>
              <a:t>, (Kan dir </a:t>
            </a:r>
            <a:r>
              <a:rPr lang="en-US" sz="3900" dirty="0" err="1"/>
              <a:t>lai</a:t>
            </a:r>
            <a:r>
              <a:rPr lang="en-US" sz="3900" dirty="0"/>
              <a:t>) </a:t>
            </a:r>
            <a:r>
              <a:rPr lang="en-US" sz="3900" dirty="0" err="1"/>
              <a:t>Siangpahrang</a:t>
            </a:r>
            <a:r>
              <a:rPr lang="en-US" sz="3900" dirty="0"/>
              <a:t> </a:t>
            </a:r>
            <a:r>
              <a:rPr lang="en-US" sz="3900" dirty="0" err="1"/>
              <a:t>hmaiah</a:t>
            </a:r>
            <a:r>
              <a:rPr lang="en-US" sz="3900" dirty="0"/>
              <a:t>, </a:t>
            </a:r>
            <a:r>
              <a:rPr lang="en-US" sz="3900" dirty="0" err="1"/>
              <a:t>Vanmi</a:t>
            </a:r>
            <a:r>
              <a:rPr lang="en-US" sz="3900" dirty="0"/>
              <a:t> he </a:t>
            </a:r>
            <a:r>
              <a:rPr lang="en-US" sz="3900" dirty="0" err="1"/>
              <a:t>hla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sa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Thangthat</a:t>
            </a:r>
            <a:r>
              <a:rPr lang="en-US" sz="3900" dirty="0"/>
              <a:t> u, </a:t>
            </a:r>
            <a:r>
              <a:rPr lang="en-US" sz="3900" dirty="0" err="1"/>
              <a:t>Siangpahrang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, Hal-le-</a:t>
            </a:r>
            <a:r>
              <a:rPr lang="en-US" sz="3900" dirty="0" err="1"/>
              <a:t>lu</a:t>
            </a:r>
            <a:r>
              <a:rPr lang="en-US" sz="3900" dirty="0"/>
              <a:t>-</a:t>
            </a:r>
            <a:r>
              <a:rPr lang="en-US" sz="3900" dirty="0" err="1"/>
              <a:t>jah</a:t>
            </a:r>
            <a:r>
              <a:rPr lang="en-US" sz="3900" dirty="0"/>
              <a:t>, Hal-le-</a:t>
            </a:r>
            <a:r>
              <a:rPr lang="en-US" sz="3900" dirty="0" err="1"/>
              <a:t>lu</a:t>
            </a:r>
            <a:r>
              <a:rPr lang="en-US" sz="3900" dirty="0"/>
              <a:t>-</a:t>
            </a:r>
            <a:r>
              <a:rPr lang="en-US" sz="3900" dirty="0" err="1"/>
              <a:t>jah</a:t>
            </a:r>
            <a:r>
              <a:rPr lang="en-US" sz="3900" dirty="0"/>
              <a:t>, Kan dir </a:t>
            </a:r>
            <a:r>
              <a:rPr lang="en-US" sz="3900" dirty="0" err="1"/>
              <a:t>lai</a:t>
            </a:r>
            <a:r>
              <a:rPr lang="en-US" sz="3900" dirty="0"/>
              <a:t>, (Kan dir </a:t>
            </a:r>
            <a:r>
              <a:rPr lang="en-US" sz="3900" dirty="0" err="1"/>
              <a:t>lai</a:t>
            </a:r>
            <a:r>
              <a:rPr lang="en-US" sz="3900" dirty="0"/>
              <a:t>), </a:t>
            </a:r>
            <a:r>
              <a:rPr lang="en-US" sz="3900" dirty="0" err="1"/>
              <a:t>Siangpahrang</a:t>
            </a:r>
            <a:r>
              <a:rPr lang="en-US" sz="3900" dirty="0"/>
              <a:t> </a:t>
            </a:r>
            <a:r>
              <a:rPr lang="en-US" sz="3900" dirty="0" err="1"/>
              <a:t>hmaiah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4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34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423. JESUH BAN CHUNGAH HIM IN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G</a:t>
            </a:r>
          </a:p>
        </p:txBody>
      </p:sp>
    </p:spTree>
  </p:cSld>
  <p:clrMapOvr>
    <a:masterClrMapping/>
  </p:clrMapOvr>
</p:sld>
</file>

<file path=ppt/slides/slide34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Jesuh</a:t>
            </a:r>
            <a:r>
              <a:rPr lang="en-US" sz="3900" dirty="0"/>
              <a:t> ban </a:t>
            </a:r>
            <a:r>
              <a:rPr lang="en-US" sz="3900" dirty="0" err="1"/>
              <a:t>chungah</a:t>
            </a:r>
            <a:r>
              <a:rPr lang="en-US" sz="3900" dirty="0"/>
              <a:t> him in, Amah tang ah ka um, </a:t>
            </a:r>
            <a:r>
              <a:rPr lang="en-US" sz="3900" dirty="0" err="1"/>
              <a:t>Hika</a:t>
            </a:r>
            <a:r>
              <a:rPr lang="en-US" sz="3900" dirty="0"/>
              <a:t> </a:t>
            </a:r>
            <a:r>
              <a:rPr lang="en-US" sz="3900" dirty="0" err="1"/>
              <a:t>hin</a:t>
            </a:r>
            <a:r>
              <a:rPr lang="en-US" sz="3900" dirty="0"/>
              <a:t> a </a:t>
            </a:r>
            <a:r>
              <a:rPr lang="en-US" sz="3900" dirty="0" err="1"/>
              <a:t>dawtnak</a:t>
            </a:r>
            <a:r>
              <a:rPr lang="en-US" sz="3900" dirty="0"/>
              <a:t> ca, Lung-</a:t>
            </a:r>
            <a:r>
              <a:rPr lang="en-US" sz="3900" dirty="0" err="1"/>
              <a:t>daihnak</a:t>
            </a:r>
            <a:r>
              <a:rPr lang="en-US" sz="3900" dirty="0"/>
              <a:t> in ka um, </a:t>
            </a:r>
            <a:r>
              <a:rPr lang="en-US" sz="3900" dirty="0" err="1"/>
              <a:t>Ngai</a:t>
            </a:r>
            <a:r>
              <a:rPr lang="en-US" sz="3900" dirty="0"/>
              <a:t> u law, </a:t>
            </a:r>
            <a:r>
              <a:rPr lang="en-US" sz="3900" dirty="0" err="1"/>
              <a:t>vancung</a:t>
            </a:r>
            <a:r>
              <a:rPr lang="en-US" sz="3900" dirty="0"/>
              <a:t> mi </a:t>
            </a:r>
            <a:r>
              <a:rPr lang="en-US" sz="3900" dirty="0" err="1"/>
              <a:t>nih</a:t>
            </a:r>
            <a:r>
              <a:rPr lang="en-US" sz="3900" dirty="0"/>
              <a:t>, Hi </a:t>
            </a:r>
            <a:r>
              <a:rPr lang="en-US" sz="3900" dirty="0" err="1"/>
              <a:t>bia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hla</a:t>
            </a:r>
            <a:r>
              <a:rPr lang="en-US" sz="3900" dirty="0"/>
              <a:t> an </a:t>
            </a:r>
            <a:r>
              <a:rPr lang="en-US" sz="3900" dirty="0" err="1"/>
              <a:t>sak</a:t>
            </a:r>
            <a:r>
              <a:rPr lang="en-US" sz="3900" dirty="0"/>
              <a:t>, </a:t>
            </a:r>
            <a:r>
              <a:rPr lang="en-US" sz="3900" dirty="0" err="1"/>
              <a:t>Thihnak</a:t>
            </a:r>
            <a:r>
              <a:rPr lang="en-US" sz="3900" dirty="0"/>
              <a:t> </a:t>
            </a:r>
            <a:r>
              <a:rPr lang="en-US" sz="3900" dirty="0" err="1"/>
              <a:t>ti</a:t>
            </a:r>
            <a:r>
              <a:rPr lang="en-US" sz="3900" dirty="0"/>
              <a:t> </a:t>
            </a:r>
            <a:r>
              <a:rPr lang="en-US" sz="3900" dirty="0" err="1"/>
              <a:t>khatte</a:t>
            </a:r>
            <a:r>
              <a:rPr lang="en-US" sz="3900" dirty="0"/>
              <a:t> lei ah, </a:t>
            </a:r>
            <a:r>
              <a:rPr lang="en-US" sz="3900" dirty="0" err="1"/>
              <a:t>Vancung</a:t>
            </a:r>
            <a:r>
              <a:rPr lang="en-US" sz="3900" dirty="0"/>
              <a:t> </a:t>
            </a:r>
            <a:r>
              <a:rPr lang="en-US" sz="3900" dirty="0" err="1"/>
              <a:t>khua</a:t>
            </a:r>
            <a:r>
              <a:rPr lang="en-US" sz="3900" dirty="0"/>
              <a:t> ah an </a:t>
            </a:r>
            <a:r>
              <a:rPr lang="en-US" sz="3900" dirty="0" err="1"/>
              <a:t>sak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4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Jesuh</a:t>
            </a:r>
            <a:r>
              <a:rPr lang="en-US" sz="3900" dirty="0"/>
              <a:t> ban </a:t>
            </a:r>
            <a:r>
              <a:rPr lang="en-US" sz="3900" dirty="0" err="1"/>
              <a:t>chungah</a:t>
            </a:r>
            <a:r>
              <a:rPr lang="en-US" sz="3900" dirty="0"/>
              <a:t> him in, Amah tang ah ka um. </a:t>
            </a:r>
            <a:r>
              <a:rPr lang="en-US" sz="3900" dirty="0" err="1"/>
              <a:t>Hika</a:t>
            </a:r>
            <a:r>
              <a:rPr lang="en-US" sz="3900" dirty="0"/>
              <a:t> </a:t>
            </a:r>
            <a:r>
              <a:rPr lang="en-US" sz="3900" dirty="0" err="1"/>
              <a:t>hin</a:t>
            </a:r>
            <a:r>
              <a:rPr lang="en-US" sz="3900" dirty="0"/>
              <a:t> a </a:t>
            </a:r>
            <a:r>
              <a:rPr lang="en-US" sz="3900" dirty="0" err="1"/>
              <a:t>dawtnak</a:t>
            </a:r>
            <a:r>
              <a:rPr lang="en-US" sz="3900" dirty="0"/>
              <a:t> ca, Lung </a:t>
            </a:r>
            <a:r>
              <a:rPr lang="en-US" sz="3900" dirty="0" err="1"/>
              <a:t>daihnak</a:t>
            </a:r>
            <a:r>
              <a:rPr lang="en-US" sz="3900" dirty="0"/>
              <a:t> in ka um.</a:t>
            </a:r>
          </a:p>
        </p:txBody>
      </p:sp>
    </p:spTree>
  </p:cSld>
  <p:clrMapOvr>
    <a:masterClrMapping/>
  </p:clrMapOvr>
</p:sld>
</file>

<file path=ppt/slides/slide34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Jesuh</a:t>
            </a:r>
            <a:r>
              <a:rPr lang="en-US" sz="3900" dirty="0"/>
              <a:t> ban </a:t>
            </a:r>
            <a:r>
              <a:rPr lang="en-US" sz="3900" dirty="0" err="1"/>
              <a:t>chungah</a:t>
            </a:r>
            <a:r>
              <a:rPr lang="en-US" sz="3900" dirty="0"/>
              <a:t> him in, </a:t>
            </a:r>
            <a:r>
              <a:rPr lang="en-US" sz="3900" dirty="0" err="1"/>
              <a:t>Tukforh</a:t>
            </a:r>
            <a:r>
              <a:rPr lang="en-US" sz="3900" dirty="0"/>
              <a:t> in ka him </a:t>
            </a:r>
            <a:r>
              <a:rPr lang="en-US" sz="3900" dirty="0" err="1"/>
              <a:t>ko</a:t>
            </a:r>
            <a:r>
              <a:rPr lang="en-US" sz="3900" dirty="0"/>
              <a:t>, </a:t>
            </a:r>
            <a:r>
              <a:rPr lang="en-US" sz="3900" dirty="0" err="1"/>
              <a:t>Thinphan</a:t>
            </a:r>
            <a:r>
              <a:rPr lang="en-US" sz="3900" dirty="0"/>
              <a:t> </a:t>
            </a:r>
            <a:r>
              <a:rPr lang="en-US" sz="3900" dirty="0" err="1"/>
              <a:t>lunghno</a:t>
            </a:r>
            <a:r>
              <a:rPr lang="en-US" sz="3900" dirty="0"/>
              <a:t> a </a:t>
            </a:r>
            <a:r>
              <a:rPr lang="en-US" sz="3900" dirty="0" err="1"/>
              <a:t>dai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Sualnak</a:t>
            </a:r>
            <a:r>
              <a:rPr lang="en-US" sz="3900" dirty="0"/>
              <a:t> in ka </a:t>
            </a:r>
            <a:r>
              <a:rPr lang="en-US" sz="3900" dirty="0" err="1"/>
              <a:t>rawk</a:t>
            </a:r>
            <a:r>
              <a:rPr lang="en-US" sz="3900" dirty="0"/>
              <a:t> lo, </a:t>
            </a:r>
            <a:r>
              <a:rPr lang="en-US" sz="3900" dirty="0" err="1"/>
              <a:t>Mitthli</a:t>
            </a:r>
            <a:r>
              <a:rPr lang="en-US" sz="3900" dirty="0"/>
              <a:t> </a:t>
            </a:r>
            <a:r>
              <a:rPr lang="en-US" sz="3900" dirty="0" err="1"/>
              <a:t>tlaknak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</a:t>
            </a:r>
            <a:r>
              <a:rPr lang="en-US" sz="3900" dirty="0" err="1"/>
              <a:t>tlawm</a:t>
            </a:r>
            <a:r>
              <a:rPr lang="en-US" sz="3900" dirty="0"/>
              <a:t>, </a:t>
            </a:r>
            <a:r>
              <a:rPr lang="en-US" sz="3900" dirty="0" err="1"/>
              <a:t>Sifahnak</a:t>
            </a:r>
            <a:r>
              <a:rPr lang="en-US" sz="3900" dirty="0"/>
              <a:t> </a:t>
            </a:r>
            <a:r>
              <a:rPr lang="en-US" sz="3900" dirty="0" err="1"/>
              <a:t>tlawm</a:t>
            </a:r>
            <a:r>
              <a:rPr lang="en-US" sz="3900" dirty="0"/>
              <a:t> pal um </a:t>
            </a:r>
            <a:r>
              <a:rPr lang="en-US" sz="3900" dirty="0" err="1"/>
              <a:t>rih</a:t>
            </a:r>
            <a:r>
              <a:rPr lang="en-US" sz="3900" dirty="0"/>
              <a:t>, </a:t>
            </a:r>
            <a:r>
              <a:rPr lang="en-US" sz="3900" dirty="0" err="1"/>
              <a:t>Ngaihchiat</a:t>
            </a:r>
            <a:r>
              <a:rPr lang="en-US" sz="3900" dirty="0"/>
              <a:t> </a:t>
            </a:r>
            <a:r>
              <a:rPr lang="en-US" sz="3900" dirty="0" err="1"/>
              <a:t>hna-hnawhnak</a:t>
            </a:r>
            <a:r>
              <a:rPr lang="en-US" sz="3900" dirty="0"/>
              <a:t> </a:t>
            </a:r>
            <a:r>
              <a:rPr lang="en-US" sz="3900" dirty="0" err="1"/>
              <a:t>zong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, A </a:t>
            </a:r>
            <a:r>
              <a:rPr lang="en-US" sz="3900" dirty="0" err="1"/>
              <a:t>dih</a:t>
            </a:r>
            <a:r>
              <a:rPr lang="en-US" sz="3900" dirty="0"/>
              <a:t> </a:t>
            </a:r>
            <a:r>
              <a:rPr lang="en-US" sz="3900" dirty="0" err="1"/>
              <a:t>dengmang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4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Jesuh</a:t>
            </a:r>
            <a:r>
              <a:rPr lang="en-US" sz="3900" dirty="0"/>
              <a:t> ban </a:t>
            </a:r>
            <a:r>
              <a:rPr lang="en-US" sz="3900" dirty="0" err="1"/>
              <a:t>chungah</a:t>
            </a:r>
            <a:r>
              <a:rPr lang="en-US" sz="3900" dirty="0"/>
              <a:t> him in, Amah tang ah ka um. </a:t>
            </a:r>
            <a:r>
              <a:rPr lang="en-US" sz="3900" dirty="0" err="1"/>
              <a:t>Hika</a:t>
            </a:r>
            <a:r>
              <a:rPr lang="en-US" sz="3900" dirty="0"/>
              <a:t> </a:t>
            </a:r>
            <a:r>
              <a:rPr lang="en-US" sz="3900" dirty="0" err="1"/>
              <a:t>hin</a:t>
            </a:r>
            <a:r>
              <a:rPr lang="en-US" sz="3900" dirty="0"/>
              <a:t> a </a:t>
            </a:r>
            <a:r>
              <a:rPr lang="en-US" sz="3900" dirty="0" err="1"/>
              <a:t>dawtnak</a:t>
            </a:r>
            <a:r>
              <a:rPr lang="en-US" sz="3900" dirty="0"/>
              <a:t> ca, Lung </a:t>
            </a:r>
            <a:r>
              <a:rPr lang="en-US" sz="3900" dirty="0" err="1"/>
              <a:t>daihnak</a:t>
            </a:r>
            <a:r>
              <a:rPr lang="en-US" sz="3900" dirty="0"/>
              <a:t> in ka um.</a:t>
            </a:r>
          </a:p>
        </p:txBody>
      </p:sp>
    </p:spTree>
  </p:cSld>
  <p:clrMapOvr>
    <a:masterClrMapping/>
  </p:clrMapOvr>
</p:sld>
</file>

<file path=ppt/slides/slide34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Keimah</a:t>
            </a:r>
            <a:r>
              <a:rPr lang="en-US" sz="3900" dirty="0"/>
              <a:t> ca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, A </a:t>
            </a:r>
            <a:r>
              <a:rPr lang="en-US" sz="3900" dirty="0" err="1"/>
              <a:t>sungmi</a:t>
            </a:r>
            <a:r>
              <a:rPr lang="en-US" sz="3900" dirty="0"/>
              <a:t> </a:t>
            </a:r>
            <a:r>
              <a:rPr lang="en-US" sz="3900" dirty="0" err="1"/>
              <a:t>lu</a:t>
            </a:r>
            <a:r>
              <a:rPr lang="en-US" sz="3900" dirty="0"/>
              <a:t> a </a:t>
            </a:r>
            <a:r>
              <a:rPr lang="en-US" sz="3900" dirty="0" err="1"/>
              <a:t>hloh</a:t>
            </a:r>
            <a:r>
              <a:rPr lang="en-US" sz="3900" dirty="0"/>
              <a:t>, A </a:t>
            </a:r>
            <a:r>
              <a:rPr lang="en-US" sz="3900" dirty="0" err="1"/>
              <a:t>hmun</a:t>
            </a:r>
            <a:r>
              <a:rPr lang="en-US" sz="3900" dirty="0"/>
              <a:t>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, </a:t>
            </a:r>
            <a:r>
              <a:rPr lang="en-US" sz="3900" dirty="0" err="1"/>
              <a:t>Keimah</a:t>
            </a:r>
            <a:r>
              <a:rPr lang="en-US" sz="3900" dirty="0"/>
              <a:t> ka </a:t>
            </a:r>
            <a:r>
              <a:rPr lang="en-US" sz="3900" dirty="0" err="1"/>
              <a:t>hngatchan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Ka </a:t>
            </a:r>
            <a:r>
              <a:rPr lang="en-US" sz="3900" dirty="0" err="1"/>
              <a:t>thih</a:t>
            </a:r>
            <a:r>
              <a:rPr lang="en-US" sz="3900" dirty="0"/>
              <a:t> </a:t>
            </a:r>
            <a:r>
              <a:rPr lang="en-US" sz="3900" dirty="0" err="1"/>
              <a:t>caan</a:t>
            </a:r>
            <a:r>
              <a:rPr lang="en-US" sz="3900" dirty="0"/>
              <a:t> a </a:t>
            </a:r>
            <a:r>
              <a:rPr lang="en-US" sz="3900" dirty="0" err="1"/>
              <a:t>phak</a:t>
            </a:r>
            <a:r>
              <a:rPr lang="en-US" sz="3900" dirty="0"/>
              <a:t> </a:t>
            </a:r>
            <a:r>
              <a:rPr lang="en-US" sz="3900" dirty="0" err="1"/>
              <a:t>hlan</a:t>
            </a:r>
            <a:r>
              <a:rPr lang="en-US" sz="3900" dirty="0"/>
              <a:t> </a:t>
            </a:r>
            <a:r>
              <a:rPr lang="en-US" sz="3900" dirty="0" err="1"/>
              <a:t>tiang</a:t>
            </a:r>
            <a:r>
              <a:rPr lang="en-US" sz="3900" dirty="0"/>
              <a:t>, </a:t>
            </a:r>
            <a:r>
              <a:rPr lang="en-US" sz="3900" dirty="0" err="1"/>
              <a:t>Lungthat</a:t>
            </a:r>
            <a:r>
              <a:rPr lang="en-US" sz="3900" dirty="0"/>
              <a:t> in um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ning</a:t>
            </a:r>
            <a:r>
              <a:rPr lang="en-US" sz="3900" dirty="0"/>
              <a:t>, </a:t>
            </a:r>
            <a:r>
              <a:rPr lang="en-US" sz="3900" dirty="0" err="1"/>
              <a:t>Deirel</a:t>
            </a:r>
            <a:r>
              <a:rPr lang="en-US" sz="3900" dirty="0"/>
              <a:t> a </a:t>
            </a:r>
            <a:r>
              <a:rPr lang="en-US" sz="3900" dirty="0" err="1"/>
              <a:t>chuah</a:t>
            </a:r>
            <a:r>
              <a:rPr lang="en-US" sz="3900" dirty="0"/>
              <a:t> </a:t>
            </a:r>
            <a:r>
              <a:rPr lang="en-US" sz="3900" dirty="0" err="1"/>
              <a:t>hlan</a:t>
            </a:r>
            <a:r>
              <a:rPr lang="en-US" sz="3900" dirty="0"/>
              <a:t> </a:t>
            </a:r>
            <a:r>
              <a:rPr lang="en-US" sz="3900" dirty="0" err="1"/>
              <a:t>tiang</a:t>
            </a:r>
            <a:r>
              <a:rPr lang="en-US" sz="3900" dirty="0"/>
              <a:t> in, Lung that in um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ning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4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Jesuh</a:t>
            </a:r>
            <a:r>
              <a:rPr lang="en-US" sz="3900" dirty="0"/>
              <a:t> ban </a:t>
            </a:r>
            <a:r>
              <a:rPr lang="en-US" sz="3900" dirty="0" err="1"/>
              <a:t>chungah</a:t>
            </a:r>
            <a:r>
              <a:rPr lang="en-US" sz="3900" dirty="0"/>
              <a:t> him in, Amah tang ah ka um. </a:t>
            </a:r>
            <a:r>
              <a:rPr lang="en-US" sz="3900" dirty="0" err="1"/>
              <a:t>Hika</a:t>
            </a:r>
            <a:r>
              <a:rPr lang="en-US" sz="3900" dirty="0"/>
              <a:t> </a:t>
            </a:r>
            <a:r>
              <a:rPr lang="en-US" sz="3900" dirty="0" err="1"/>
              <a:t>hin</a:t>
            </a:r>
            <a:r>
              <a:rPr lang="en-US" sz="3900" dirty="0"/>
              <a:t> a </a:t>
            </a:r>
            <a:r>
              <a:rPr lang="en-US" sz="3900" dirty="0" err="1"/>
              <a:t>dawtnak</a:t>
            </a:r>
            <a:r>
              <a:rPr lang="en-US" sz="3900" dirty="0"/>
              <a:t> ca, Lung </a:t>
            </a:r>
            <a:r>
              <a:rPr lang="en-US" sz="3900" dirty="0" err="1"/>
              <a:t>daihnak</a:t>
            </a:r>
            <a:r>
              <a:rPr lang="en-US" sz="3900" dirty="0"/>
              <a:t> in ka um.</a:t>
            </a:r>
          </a:p>
        </p:txBody>
      </p:sp>
    </p:spTree>
  </p:cSld>
  <p:clrMapOvr>
    <a:masterClrMapping/>
  </p:clrMapOvr>
</p:sld>
</file>

<file path=ppt/slides/slide34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34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nn-NO" sz="3900" dirty="0"/>
              <a:t>424. KAN LU NUNNAK INN KHA</a:t>
            </a:r>
          </a:p>
          <a:p>
            <a:endParaRPr lang="nn-NO" sz="3900" dirty="0"/>
          </a:p>
          <a:p>
            <a:r>
              <a:rPr lang="nn-NO" sz="3900" dirty="0"/>
              <a:t>Doh is A</a:t>
            </a:r>
            <a:endParaRPr lang="en-US" sz="3900" dirty="0"/>
          </a:p>
        </p:txBody>
      </p:sp>
    </p:spTree>
  </p:cSld>
  <p:clrMapOvr>
    <a:masterClrMapping/>
  </p:clrMapOvr>
</p:sld>
</file>

<file path=ppt/slides/slide34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Khi</a:t>
            </a:r>
            <a:r>
              <a:rPr lang="en-US" sz="3900" dirty="0"/>
              <a:t> </a:t>
            </a:r>
            <a:r>
              <a:rPr lang="en-US" sz="3900" dirty="0" err="1"/>
              <a:t>lu-nunnak</a:t>
            </a:r>
            <a:r>
              <a:rPr lang="en-US" sz="3900" dirty="0"/>
              <a:t> inn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ruat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Khat-telei</a:t>
            </a:r>
            <a:r>
              <a:rPr lang="en-US" sz="3900" dirty="0"/>
              <a:t> </a:t>
            </a:r>
            <a:r>
              <a:rPr lang="en-US" sz="3900" dirty="0" err="1"/>
              <a:t>tiva</a:t>
            </a:r>
            <a:r>
              <a:rPr lang="en-US" sz="3900" dirty="0"/>
              <a:t> </a:t>
            </a:r>
            <a:r>
              <a:rPr lang="en-US" sz="3900" dirty="0" err="1"/>
              <a:t>ral</a:t>
            </a:r>
            <a:r>
              <a:rPr lang="en-US" sz="3900" dirty="0"/>
              <a:t> </a:t>
            </a:r>
            <a:r>
              <a:rPr lang="en-US" sz="3900" dirty="0" err="1"/>
              <a:t>ceunak</a:t>
            </a:r>
            <a:r>
              <a:rPr lang="en-US" sz="3900" dirty="0"/>
              <a:t> </a:t>
            </a:r>
            <a:r>
              <a:rPr lang="en-US" sz="3900" dirty="0" err="1"/>
              <a:t>khua</a:t>
            </a:r>
            <a:r>
              <a:rPr lang="en-US" sz="3900" dirty="0"/>
              <a:t>, A </a:t>
            </a:r>
            <a:r>
              <a:rPr lang="en-US" sz="3900" dirty="0" err="1"/>
              <a:t>lian</a:t>
            </a:r>
            <a:r>
              <a:rPr lang="en-US" sz="3900" dirty="0"/>
              <a:t> a </a:t>
            </a:r>
            <a:r>
              <a:rPr lang="en-US" sz="3900" dirty="0" err="1"/>
              <a:t>ngan</a:t>
            </a:r>
            <a:r>
              <a:rPr lang="en-US" sz="3900" dirty="0"/>
              <a:t> </a:t>
            </a:r>
            <a:r>
              <a:rPr lang="en-US" sz="3900" dirty="0" err="1"/>
              <a:t>mithiang</a:t>
            </a:r>
            <a:r>
              <a:rPr lang="en-US" sz="3900" dirty="0"/>
              <a:t> an um fawn, Nun </a:t>
            </a:r>
            <a:r>
              <a:rPr lang="en-US" sz="3900" dirty="0" err="1"/>
              <a:t>sunnak</a:t>
            </a:r>
            <a:r>
              <a:rPr lang="en-US" sz="3900" dirty="0"/>
              <a:t> </a:t>
            </a:r>
            <a:r>
              <a:rPr lang="en-US" sz="3900" dirty="0" err="1"/>
              <a:t>puankha</a:t>
            </a:r>
            <a:r>
              <a:rPr lang="en-US" sz="3900" dirty="0"/>
              <a:t> an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aih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4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Vancung</a:t>
            </a:r>
            <a:r>
              <a:rPr lang="en-US" sz="3900" dirty="0"/>
              <a:t> ah (</a:t>
            </a:r>
            <a:r>
              <a:rPr lang="en-US" sz="3900" dirty="0" err="1"/>
              <a:t>vancung</a:t>
            </a:r>
            <a:r>
              <a:rPr lang="en-US" sz="3900" dirty="0"/>
              <a:t> ah) </a:t>
            </a:r>
            <a:r>
              <a:rPr lang="en-US" sz="3900" dirty="0" err="1"/>
              <a:t>vancung</a:t>
            </a:r>
            <a:r>
              <a:rPr lang="en-US" sz="3900" dirty="0"/>
              <a:t> ah (</a:t>
            </a:r>
            <a:r>
              <a:rPr lang="en-US" sz="3900" dirty="0" err="1"/>
              <a:t>vancung</a:t>
            </a:r>
            <a:r>
              <a:rPr lang="en-US" sz="3900" dirty="0"/>
              <a:t> ah) </a:t>
            </a:r>
            <a:r>
              <a:rPr lang="en-US" sz="3900" dirty="0" err="1"/>
              <a:t>Khi</a:t>
            </a:r>
            <a:r>
              <a:rPr lang="en-US" sz="3900" dirty="0"/>
              <a:t> </a:t>
            </a:r>
            <a:r>
              <a:rPr lang="en-US" sz="3900" dirty="0" err="1"/>
              <a:t>lu-nunnak</a:t>
            </a:r>
            <a:r>
              <a:rPr lang="en-US" sz="3900" dirty="0"/>
              <a:t> inn </a:t>
            </a:r>
            <a:r>
              <a:rPr lang="en-US" sz="3900" dirty="0" err="1"/>
              <a:t>ruat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u (</a:t>
            </a:r>
            <a:r>
              <a:rPr lang="en-US" sz="3900" dirty="0" err="1"/>
              <a:t>ruat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u) </a:t>
            </a:r>
            <a:r>
              <a:rPr lang="en-US" sz="3900" dirty="0" err="1"/>
              <a:t>Vancung</a:t>
            </a:r>
            <a:r>
              <a:rPr lang="en-US" sz="3900" dirty="0"/>
              <a:t> ah, (</a:t>
            </a:r>
            <a:r>
              <a:rPr lang="en-US" sz="3900" dirty="0" err="1"/>
              <a:t>vancung</a:t>
            </a:r>
            <a:r>
              <a:rPr lang="en-US" sz="3900" dirty="0"/>
              <a:t> ah) </a:t>
            </a:r>
            <a:r>
              <a:rPr lang="en-US" sz="3900" dirty="0" err="1"/>
              <a:t>vancung</a:t>
            </a:r>
            <a:r>
              <a:rPr lang="en-US" sz="3900" dirty="0"/>
              <a:t> ah, </a:t>
            </a:r>
            <a:r>
              <a:rPr lang="en-US" sz="3900" dirty="0" err="1"/>
              <a:t>vancung</a:t>
            </a:r>
            <a:r>
              <a:rPr lang="en-US" sz="3900" dirty="0"/>
              <a:t> ah, </a:t>
            </a:r>
            <a:r>
              <a:rPr lang="en-US" sz="3900" dirty="0" err="1"/>
              <a:t>Khi</a:t>
            </a:r>
            <a:r>
              <a:rPr lang="en-US" sz="3900" dirty="0"/>
              <a:t> </a:t>
            </a:r>
            <a:r>
              <a:rPr lang="en-US" sz="3900" dirty="0" err="1"/>
              <a:t>lu</a:t>
            </a:r>
            <a:r>
              <a:rPr lang="en-US" sz="3900" dirty="0"/>
              <a:t> </a:t>
            </a:r>
            <a:r>
              <a:rPr lang="en-US" sz="3900" dirty="0" err="1"/>
              <a:t>nunnak</a:t>
            </a:r>
            <a:r>
              <a:rPr lang="en-US" sz="3900" dirty="0"/>
              <a:t> inn </a:t>
            </a:r>
            <a:r>
              <a:rPr lang="en-US" sz="3900" dirty="0" err="1"/>
              <a:t>ruat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u.</a:t>
            </a:r>
          </a:p>
        </p:txBody>
      </p:sp>
    </p:spTree>
  </p:cSld>
  <p:clrMapOvr>
    <a:masterClrMapping/>
  </p:clrMapOvr>
</p:sld>
</file>

<file path=ppt/slides/slide34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A </a:t>
            </a:r>
            <a:r>
              <a:rPr lang="en-US" sz="3900" dirty="0" err="1"/>
              <a:t>kal</a:t>
            </a:r>
            <a:r>
              <a:rPr lang="en-US" sz="3900" dirty="0"/>
              <a:t> </a:t>
            </a:r>
            <a:r>
              <a:rPr lang="en-US" sz="3900" dirty="0" err="1"/>
              <a:t>ciami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ruat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u, </a:t>
            </a:r>
            <a:r>
              <a:rPr lang="en-US" sz="3900" dirty="0" err="1"/>
              <a:t>Hmailei</a:t>
            </a:r>
            <a:r>
              <a:rPr lang="en-US" sz="3900" dirty="0"/>
              <a:t> ah a </a:t>
            </a:r>
            <a:r>
              <a:rPr lang="en-US" sz="3900" dirty="0" err="1"/>
              <a:t>kal</a:t>
            </a:r>
            <a:r>
              <a:rPr lang="en-US" sz="3900" dirty="0"/>
              <a:t> mi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hawi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,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sinah</a:t>
            </a:r>
            <a:r>
              <a:rPr lang="en-US" sz="3900" dirty="0"/>
              <a:t> </a:t>
            </a:r>
            <a:r>
              <a:rPr lang="en-US" sz="3900" dirty="0" err="1"/>
              <a:t>vancung</a:t>
            </a:r>
            <a:r>
              <a:rPr lang="en-US" sz="3900" dirty="0"/>
              <a:t> inn </a:t>
            </a:r>
            <a:r>
              <a:rPr lang="en-US" sz="3900" dirty="0" err="1"/>
              <a:t>chungah</a:t>
            </a:r>
            <a:r>
              <a:rPr lang="en-US" sz="3900" dirty="0"/>
              <a:t>, </a:t>
            </a:r>
            <a:r>
              <a:rPr lang="en-US" sz="3900" dirty="0" err="1"/>
              <a:t>Khi</a:t>
            </a:r>
            <a:r>
              <a:rPr lang="en-US" sz="3900" dirty="0"/>
              <a:t> an </a:t>
            </a:r>
            <a:r>
              <a:rPr lang="en-US" sz="3900" dirty="0" err="1"/>
              <a:t>hlasakmi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ruat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4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Vancung</a:t>
            </a:r>
            <a:r>
              <a:rPr lang="en-US" sz="3900" dirty="0"/>
              <a:t> ah (</a:t>
            </a:r>
            <a:r>
              <a:rPr lang="en-US" sz="3900" dirty="0" err="1"/>
              <a:t>vancung</a:t>
            </a:r>
            <a:r>
              <a:rPr lang="en-US" sz="3900" dirty="0"/>
              <a:t> ah) </a:t>
            </a:r>
            <a:r>
              <a:rPr lang="en-US" sz="3900" dirty="0" err="1"/>
              <a:t>vancung</a:t>
            </a:r>
            <a:r>
              <a:rPr lang="en-US" sz="3900" dirty="0"/>
              <a:t> ah (</a:t>
            </a:r>
            <a:r>
              <a:rPr lang="en-US" sz="3900" dirty="0" err="1"/>
              <a:t>vancung</a:t>
            </a:r>
            <a:r>
              <a:rPr lang="en-US" sz="3900" dirty="0"/>
              <a:t> ah) </a:t>
            </a:r>
            <a:r>
              <a:rPr lang="en-US" sz="3900" dirty="0" err="1"/>
              <a:t>Khi</a:t>
            </a:r>
            <a:r>
              <a:rPr lang="en-US" sz="3900" dirty="0"/>
              <a:t> </a:t>
            </a:r>
            <a:r>
              <a:rPr lang="en-US" sz="3900" dirty="0" err="1"/>
              <a:t>lu-nunnak</a:t>
            </a:r>
            <a:r>
              <a:rPr lang="en-US" sz="3900" dirty="0"/>
              <a:t> inn </a:t>
            </a:r>
            <a:r>
              <a:rPr lang="en-US" sz="3900" dirty="0" err="1"/>
              <a:t>ruat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u (</a:t>
            </a:r>
            <a:r>
              <a:rPr lang="en-US" sz="3900" dirty="0" err="1"/>
              <a:t>ruat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u) </a:t>
            </a:r>
            <a:r>
              <a:rPr lang="en-US" sz="3900" dirty="0" err="1"/>
              <a:t>Vancung</a:t>
            </a:r>
            <a:r>
              <a:rPr lang="en-US" sz="3900" dirty="0"/>
              <a:t> ah, (</a:t>
            </a:r>
            <a:r>
              <a:rPr lang="en-US" sz="3900" dirty="0" err="1"/>
              <a:t>vancung</a:t>
            </a:r>
            <a:r>
              <a:rPr lang="en-US" sz="3900" dirty="0"/>
              <a:t> ah) </a:t>
            </a:r>
            <a:r>
              <a:rPr lang="en-US" sz="3900" dirty="0" err="1"/>
              <a:t>vancung</a:t>
            </a:r>
            <a:r>
              <a:rPr lang="en-US" sz="3900" dirty="0"/>
              <a:t> ah, </a:t>
            </a:r>
            <a:r>
              <a:rPr lang="en-US" sz="3900" dirty="0" err="1"/>
              <a:t>vancung</a:t>
            </a:r>
            <a:r>
              <a:rPr lang="en-US" sz="3900" dirty="0"/>
              <a:t> ah, </a:t>
            </a:r>
            <a:r>
              <a:rPr lang="en-US" sz="3900" dirty="0" err="1"/>
              <a:t>Khi</a:t>
            </a:r>
            <a:r>
              <a:rPr lang="en-US" sz="3900" dirty="0"/>
              <a:t> </a:t>
            </a:r>
            <a:r>
              <a:rPr lang="en-US" sz="3900" dirty="0" err="1"/>
              <a:t>lu</a:t>
            </a:r>
            <a:r>
              <a:rPr lang="en-US" sz="3900" dirty="0"/>
              <a:t> </a:t>
            </a:r>
            <a:r>
              <a:rPr lang="en-US" sz="3900" dirty="0" err="1"/>
              <a:t>nunnak</a:t>
            </a:r>
            <a:r>
              <a:rPr lang="en-US" sz="3900" dirty="0"/>
              <a:t> inn </a:t>
            </a:r>
            <a:r>
              <a:rPr lang="en-US" sz="3900" dirty="0" err="1"/>
              <a:t>ruat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u.</a:t>
            </a:r>
          </a:p>
        </p:txBody>
      </p:sp>
    </p:spTree>
  </p:cSld>
  <p:clrMapOvr>
    <a:masterClrMapping/>
  </p:clrMapOvr>
</p:sld>
</file>

<file path=ppt/slides/slide34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Ka </a:t>
            </a:r>
            <a:r>
              <a:rPr lang="en-US" sz="3900" dirty="0" err="1"/>
              <a:t>Khamhbawi</a:t>
            </a:r>
            <a:r>
              <a:rPr lang="en-US" sz="3900" dirty="0"/>
              <a:t> </a:t>
            </a:r>
            <a:r>
              <a:rPr lang="en-US" sz="3900" dirty="0" err="1"/>
              <a:t>vancung</a:t>
            </a:r>
            <a:r>
              <a:rPr lang="en-US" sz="3900" dirty="0"/>
              <a:t> ah a um, Ka </a:t>
            </a:r>
            <a:r>
              <a:rPr lang="en-US" sz="3900" dirty="0" err="1"/>
              <a:t>hawi</a:t>
            </a:r>
            <a:r>
              <a:rPr lang="en-US" sz="3900" dirty="0"/>
              <a:t> le ka </a:t>
            </a:r>
            <a:r>
              <a:rPr lang="en-US" sz="3900" dirty="0" err="1"/>
              <a:t>rualchan</a:t>
            </a:r>
            <a:r>
              <a:rPr lang="en-US" sz="3900" dirty="0"/>
              <a:t> </a:t>
            </a:r>
            <a:r>
              <a:rPr lang="en-US" sz="3900" dirty="0" err="1"/>
              <a:t>zong</a:t>
            </a:r>
            <a:r>
              <a:rPr lang="en-US" sz="3900" dirty="0"/>
              <a:t> an um, </a:t>
            </a:r>
            <a:r>
              <a:rPr lang="en-US" sz="3900" dirty="0" err="1"/>
              <a:t>Ngaih-chiatnak</a:t>
            </a:r>
            <a:r>
              <a:rPr lang="en-US" sz="3900" dirty="0"/>
              <a:t> le re-</a:t>
            </a:r>
            <a:r>
              <a:rPr lang="en-US" sz="3900" dirty="0" err="1"/>
              <a:t>theihnak</a:t>
            </a:r>
            <a:r>
              <a:rPr lang="en-US" sz="3900" dirty="0"/>
              <a:t> ka </a:t>
            </a:r>
            <a:r>
              <a:rPr lang="en-US" sz="3900" dirty="0" err="1"/>
              <a:t>hlonh</a:t>
            </a:r>
            <a:r>
              <a:rPr lang="en-US" sz="3900" dirty="0"/>
              <a:t>, </a:t>
            </a:r>
            <a:r>
              <a:rPr lang="en-US" sz="3900" dirty="0" err="1"/>
              <a:t>Vancung</a:t>
            </a:r>
            <a:r>
              <a:rPr lang="en-US" sz="3900" dirty="0"/>
              <a:t> </a:t>
            </a:r>
            <a:r>
              <a:rPr lang="en-US" sz="3900" dirty="0" err="1"/>
              <a:t>zongah</a:t>
            </a:r>
            <a:r>
              <a:rPr lang="en-US" sz="3900" dirty="0"/>
              <a:t> </a:t>
            </a:r>
            <a:r>
              <a:rPr lang="en-US" sz="3900" dirty="0" err="1"/>
              <a:t>kal</a:t>
            </a:r>
            <a:r>
              <a:rPr lang="en-US" sz="3900" dirty="0"/>
              <a:t> ka duh fawn.</a:t>
            </a:r>
          </a:p>
        </p:txBody>
      </p:sp>
    </p:spTree>
  </p:cSld>
  <p:clrMapOvr>
    <a:masterClrMapping/>
  </p:clrMapOvr>
</p:sld>
</file>

<file path=ppt/slides/slide34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Vancung</a:t>
            </a:r>
            <a:r>
              <a:rPr lang="en-US" sz="3900" dirty="0"/>
              <a:t> ah (</a:t>
            </a:r>
            <a:r>
              <a:rPr lang="en-US" sz="3900" dirty="0" err="1"/>
              <a:t>vancung</a:t>
            </a:r>
            <a:r>
              <a:rPr lang="en-US" sz="3900" dirty="0"/>
              <a:t> ah) </a:t>
            </a:r>
            <a:r>
              <a:rPr lang="en-US" sz="3900" dirty="0" err="1"/>
              <a:t>vancung</a:t>
            </a:r>
            <a:r>
              <a:rPr lang="en-US" sz="3900" dirty="0"/>
              <a:t> ah (</a:t>
            </a:r>
            <a:r>
              <a:rPr lang="en-US" sz="3900" dirty="0" err="1"/>
              <a:t>vancung</a:t>
            </a:r>
            <a:r>
              <a:rPr lang="en-US" sz="3900" dirty="0"/>
              <a:t> ah) </a:t>
            </a:r>
            <a:r>
              <a:rPr lang="en-US" sz="3900" dirty="0" err="1"/>
              <a:t>Khi</a:t>
            </a:r>
            <a:r>
              <a:rPr lang="en-US" sz="3900" dirty="0"/>
              <a:t> </a:t>
            </a:r>
            <a:r>
              <a:rPr lang="en-US" sz="3900" dirty="0" err="1"/>
              <a:t>lu-nunnak</a:t>
            </a:r>
            <a:r>
              <a:rPr lang="en-US" sz="3900" dirty="0"/>
              <a:t> inn </a:t>
            </a:r>
            <a:r>
              <a:rPr lang="en-US" sz="3900" dirty="0" err="1"/>
              <a:t>ruat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u (</a:t>
            </a:r>
            <a:r>
              <a:rPr lang="en-US" sz="3900" dirty="0" err="1"/>
              <a:t>ruat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u) </a:t>
            </a:r>
            <a:r>
              <a:rPr lang="en-US" sz="3900" dirty="0" err="1"/>
              <a:t>Vancung</a:t>
            </a:r>
            <a:r>
              <a:rPr lang="en-US" sz="3900" dirty="0"/>
              <a:t> ah, (</a:t>
            </a:r>
            <a:r>
              <a:rPr lang="en-US" sz="3900" dirty="0" err="1"/>
              <a:t>vancung</a:t>
            </a:r>
            <a:r>
              <a:rPr lang="en-US" sz="3900" dirty="0"/>
              <a:t> ah) </a:t>
            </a:r>
            <a:r>
              <a:rPr lang="en-US" sz="3900" dirty="0" err="1"/>
              <a:t>vancung</a:t>
            </a:r>
            <a:r>
              <a:rPr lang="en-US" sz="3900" dirty="0"/>
              <a:t> ah, </a:t>
            </a:r>
            <a:r>
              <a:rPr lang="en-US" sz="3900" dirty="0" err="1"/>
              <a:t>vancung</a:t>
            </a:r>
            <a:r>
              <a:rPr lang="en-US" sz="3900" dirty="0"/>
              <a:t> ah, </a:t>
            </a:r>
            <a:r>
              <a:rPr lang="en-US" sz="3900" dirty="0" err="1"/>
              <a:t>Khi</a:t>
            </a:r>
            <a:r>
              <a:rPr lang="en-US" sz="3900" dirty="0"/>
              <a:t> </a:t>
            </a:r>
            <a:r>
              <a:rPr lang="en-US" sz="3900" dirty="0" err="1"/>
              <a:t>lu</a:t>
            </a:r>
            <a:r>
              <a:rPr lang="en-US" sz="3900" dirty="0"/>
              <a:t> </a:t>
            </a:r>
            <a:r>
              <a:rPr lang="en-US" sz="3900" dirty="0" err="1"/>
              <a:t>nunnak</a:t>
            </a:r>
            <a:r>
              <a:rPr lang="en-US" sz="3900" dirty="0"/>
              <a:t> inn </a:t>
            </a:r>
            <a:r>
              <a:rPr lang="en-US" sz="3900" dirty="0" err="1"/>
              <a:t>ruat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u.</a:t>
            </a:r>
          </a:p>
        </p:txBody>
      </p:sp>
    </p:spTree>
  </p:cSld>
  <p:clrMapOvr>
    <a:masterClrMapping/>
  </p:clrMapOvr>
</p:sld>
</file>

<file path=ppt/slides/slide34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Ka </a:t>
            </a:r>
            <a:r>
              <a:rPr lang="en-US" sz="3900" dirty="0" err="1"/>
              <a:t>thihnak</a:t>
            </a:r>
            <a:r>
              <a:rPr lang="en-US" sz="3900" dirty="0"/>
              <a:t> </a:t>
            </a:r>
            <a:r>
              <a:rPr lang="en-US" sz="3900" dirty="0" err="1"/>
              <a:t>caan</a:t>
            </a:r>
            <a:r>
              <a:rPr lang="en-US" sz="3900" dirty="0"/>
              <a:t> a </a:t>
            </a:r>
            <a:r>
              <a:rPr lang="en-US" sz="3900" dirty="0" err="1"/>
              <a:t>phan</a:t>
            </a:r>
            <a:r>
              <a:rPr lang="en-US" sz="3900" dirty="0"/>
              <a:t> </a:t>
            </a:r>
            <a:r>
              <a:rPr lang="en-US" sz="3900" dirty="0" err="1"/>
              <a:t>dengmang</a:t>
            </a:r>
            <a:r>
              <a:rPr lang="en-US" sz="3900" dirty="0"/>
              <a:t>, Ka </a:t>
            </a:r>
            <a:r>
              <a:rPr lang="en-US" sz="3900" dirty="0" err="1"/>
              <a:t>kalnak</a:t>
            </a:r>
            <a:r>
              <a:rPr lang="en-US" sz="3900" dirty="0"/>
              <a:t> </a:t>
            </a:r>
            <a:r>
              <a:rPr lang="en-US" sz="3900" dirty="0" err="1"/>
              <a:t>caan</a:t>
            </a:r>
            <a:r>
              <a:rPr lang="en-US" sz="3900" dirty="0"/>
              <a:t> </a:t>
            </a:r>
            <a:r>
              <a:rPr lang="en-US" sz="3900" dirty="0" err="1"/>
              <a:t>zong</a:t>
            </a:r>
            <a:r>
              <a:rPr lang="en-US" sz="3900" dirty="0"/>
              <a:t> a </a:t>
            </a:r>
            <a:r>
              <a:rPr lang="en-US" sz="3900" dirty="0" err="1"/>
              <a:t>phan</a:t>
            </a:r>
            <a:r>
              <a:rPr lang="en-US" sz="3900" dirty="0"/>
              <a:t> fawn </a:t>
            </a:r>
            <a:r>
              <a:rPr lang="en-US" sz="3900" dirty="0" err="1"/>
              <a:t>cang</a:t>
            </a:r>
            <a:r>
              <a:rPr lang="en-US" sz="3900" dirty="0"/>
              <a:t>, Kan </a:t>
            </a:r>
            <a:r>
              <a:rPr lang="en-US" sz="3900" dirty="0" err="1"/>
              <a:t>dawtmi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vancung</a:t>
            </a:r>
            <a:r>
              <a:rPr lang="en-US" sz="3900" dirty="0"/>
              <a:t> ah an um, </a:t>
            </a:r>
            <a:r>
              <a:rPr lang="en-US" sz="3900" dirty="0" err="1"/>
              <a:t>Annih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an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ngan</a:t>
            </a:r>
            <a:r>
              <a:rPr lang="en-US" sz="3900" dirty="0"/>
              <a:t> </a:t>
            </a:r>
            <a:r>
              <a:rPr lang="en-US" sz="3900" dirty="0" err="1"/>
              <a:t>lengmang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4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Vancung</a:t>
            </a:r>
            <a:r>
              <a:rPr lang="en-US" sz="3900" dirty="0"/>
              <a:t> ah (</a:t>
            </a:r>
            <a:r>
              <a:rPr lang="en-US" sz="3900" dirty="0" err="1"/>
              <a:t>vancung</a:t>
            </a:r>
            <a:r>
              <a:rPr lang="en-US" sz="3900" dirty="0"/>
              <a:t> ah) </a:t>
            </a:r>
            <a:r>
              <a:rPr lang="en-US" sz="3900" dirty="0" err="1"/>
              <a:t>vancung</a:t>
            </a:r>
            <a:r>
              <a:rPr lang="en-US" sz="3900" dirty="0"/>
              <a:t> ah (</a:t>
            </a:r>
            <a:r>
              <a:rPr lang="en-US" sz="3900" dirty="0" err="1"/>
              <a:t>vancung</a:t>
            </a:r>
            <a:r>
              <a:rPr lang="en-US" sz="3900" dirty="0"/>
              <a:t> ah) </a:t>
            </a:r>
            <a:r>
              <a:rPr lang="en-US" sz="3900" dirty="0" err="1"/>
              <a:t>Khi</a:t>
            </a:r>
            <a:r>
              <a:rPr lang="en-US" sz="3900" dirty="0"/>
              <a:t> </a:t>
            </a:r>
            <a:r>
              <a:rPr lang="en-US" sz="3900" dirty="0" err="1"/>
              <a:t>lu-nunnak</a:t>
            </a:r>
            <a:r>
              <a:rPr lang="en-US" sz="3900" dirty="0"/>
              <a:t> inn </a:t>
            </a:r>
            <a:r>
              <a:rPr lang="en-US" sz="3900" dirty="0" err="1"/>
              <a:t>ruat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u (</a:t>
            </a:r>
            <a:r>
              <a:rPr lang="en-US" sz="3900" dirty="0" err="1"/>
              <a:t>ruat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u) </a:t>
            </a:r>
            <a:r>
              <a:rPr lang="en-US" sz="3900" dirty="0" err="1"/>
              <a:t>Vancung</a:t>
            </a:r>
            <a:r>
              <a:rPr lang="en-US" sz="3900" dirty="0"/>
              <a:t> ah, (</a:t>
            </a:r>
            <a:r>
              <a:rPr lang="en-US" sz="3900" dirty="0" err="1"/>
              <a:t>vancung</a:t>
            </a:r>
            <a:r>
              <a:rPr lang="en-US" sz="3900" dirty="0"/>
              <a:t> ah) </a:t>
            </a:r>
            <a:r>
              <a:rPr lang="en-US" sz="3900" dirty="0" err="1"/>
              <a:t>vancung</a:t>
            </a:r>
            <a:r>
              <a:rPr lang="en-US" sz="3900" dirty="0"/>
              <a:t> ah, </a:t>
            </a:r>
            <a:r>
              <a:rPr lang="en-US" sz="3900" dirty="0" err="1"/>
              <a:t>vancung</a:t>
            </a:r>
            <a:r>
              <a:rPr lang="en-US" sz="3900" dirty="0"/>
              <a:t> ah, </a:t>
            </a:r>
            <a:r>
              <a:rPr lang="en-US" sz="3900" dirty="0" err="1"/>
              <a:t>Khi</a:t>
            </a:r>
            <a:r>
              <a:rPr lang="en-US" sz="3900" dirty="0"/>
              <a:t> </a:t>
            </a:r>
            <a:r>
              <a:rPr lang="en-US" sz="3900" dirty="0" err="1"/>
              <a:t>lu</a:t>
            </a:r>
            <a:r>
              <a:rPr lang="en-US" sz="3900" dirty="0"/>
              <a:t> </a:t>
            </a:r>
            <a:r>
              <a:rPr lang="en-US" sz="3900" dirty="0" err="1"/>
              <a:t>nunnak</a:t>
            </a:r>
            <a:r>
              <a:rPr lang="en-US" sz="3900" dirty="0"/>
              <a:t> inn </a:t>
            </a:r>
            <a:r>
              <a:rPr lang="en-US" sz="3900" dirty="0" err="1"/>
              <a:t>ruat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u.</a:t>
            </a:r>
          </a:p>
        </p:txBody>
      </p:sp>
    </p:spTree>
  </p:cSld>
  <p:clrMapOvr>
    <a:masterClrMapping/>
  </p:clrMapOvr>
</p:sld>
</file>

<file path=ppt/slides/slide34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34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320527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425. KHI RAM AH UM KA DUH</a:t>
            </a:r>
          </a:p>
          <a:p>
            <a:r>
              <a:rPr lang="en-US" sz="3900" dirty="0" err="1"/>
              <a:t>Doh</a:t>
            </a:r>
            <a:r>
              <a:rPr lang="en-US" sz="3900" dirty="0"/>
              <a:t> is </a:t>
            </a:r>
            <a:r>
              <a:rPr lang="en-US" sz="3900" dirty="0" err="1"/>
              <a:t>Eb</a:t>
            </a:r>
            <a:endParaRPr lang="en-US" sz="3900" dirty="0"/>
          </a:p>
        </p:txBody>
      </p:sp>
    </p:spTree>
  </p:cSld>
  <p:clrMapOvr>
    <a:masterClrMapping/>
  </p:clrMapOvr>
</p:sld>
</file>

<file path=ppt/slides/slide34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A </a:t>
            </a:r>
            <a:r>
              <a:rPr lang="en-US" sz="3900" dirty="0" err="1"/>
              <a:t>hlatpi</a:t>
            </a:r>
            <a:r>
              <a:rPr lang="en-US" sz="3900" dirty="0"/>
              <a:t> ram um </a:t>
            </a:r>
            <a:r>
              <a:rPr lang="en-US" sz="3900" dirty="0" err="1"/>
              <a:t>kha</a:t>
            </a:r>
            <a:r>
              <a:rPr lang="en-US" sz="3900" dirty="0"/>
              <a:t> ka </a:t>
            </a:r>
            <a:r>
              <a:rPr lang="en-US" sz="3900" dirty="0" err="1"/>
              <a:t>theih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A </a:t>
            </a:r>
            <a:r>
              <a:rPr lang="en-US" sz="3900" dirty="0" err="1"/>
              <a:t>sunpar</a:t>
            </a:r>
            <a:r>
              <a:rPr lang="en-US" sz="3900" dirty="0"/>
              <a:t> </a:t>
            </a:r>
            <a:r>
              <a:rPr lang="en-US" sz="3900" dirty="0" err="1"/>
              <a:t>nak</a:t>
            </a:r>
            <a:r>
              <a:rPr lang="en-US" sz="3900" dirty="0"/>
              <a:t> </a:t>
            </a:r>
            <a:r>
              <a:rPr lang="en-US" sz="3900" dirty="0" err="1"/>
              <a:t>hohmanh</a:t>
            </a:r>
            <a:r>
              <a:rPr lang="en-US" sz="3900" dirty="0"/>
              <a:t> </a:t>
            </a:r>
            <a:r>
              <a:rPr lang="en-US" sz="3900" dirty="0" err="1"/>
              <a:t>chim</a:t>
            </a:r>
            <a:r>
              <a:rPr lang="en-US" sz="3900" dirty="0"/>
              <a:t> </a:t>
            </a:r>
            <a:r>
              <a:rPr lang="en-US" sz="3900" dirty="0" err="1"/>
              <a:t>khawh</a:t>
            </a:r>
            <a:r>
              <a:rPr lang="en-US" sz="3900" dirty="0"/>
              <a:t> lo, Ni </a:t>
            </a:r>
            <a:r>
              <a:rPr lang="en-US" sz="3900" dirty="0" err="1"/>
              <a:t>nak</a:t>
            </a:r>
            <a:r>
              <a:rPr lang="en-US" sz="3900" dirty="0"/>
              <a:t> in a </a:t>
            </a:r>
            <a:r>
              <a:rPr lang="en-US" sz="3900" dirty="0" err="1"/>
              <a:t>ceumi</a:t>
            </a:r>
            <a:r>
              <a:rPr lang="en-US" sz="3900" dirty="0"/>
              <a:t> ram </a:t>
            </a:r>
            <a:r>
              <a:rPr lang="en-US" sz="3900" dirty="0" err="1"/>
              <a:t>chungah</a:t>
            </a:r>
            <a:r>
              <a:rPr lang="en-US" sz="3900" dirty="0"/>
              <a:t>,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he </a:t>
            </a:r>
            <a:r>
              <a:rPr lang="en-US" sz="3900" dirty="0" err="1"/>
              <a:t>zungzal</a:t>
            </a:r>
            <a:r>
              <a:rPr lang="en-US" sz="3900" dirty="0"/>
              <a:t> um ka duh.</a:t>
            </a:r>
          </a:p>
        </p:txBody>
      </p:sp>
    </p:spTree>
  </p:cSld>
  <p:clrMapOvr>
    <a:masterClrMapping/>
  </p:clrMapOvr>
</p:sld>
</file>

<file path=ppt/slides/slide34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Khi</a:t>
            </a:r>
            <a:r>
              <a:rPr lang="en-US" sz="3900" dirty="0"/>
              <a:t> ram ah (</a:t>
            </a:r>
            <a:r>
              <a:rPr lang="en-US" sz="3900" dirty="0" err="1"/>
              <a:t>khi</a:t>
            </a:r>
            <a:r>
              <a:rPr lang="en-US" sz="3900" dirty="0"/>
              <a:t> ram ah) </a:t>
            </a:r>
            <a:r>
              <a:rPr lang="en-US" sz="3900" dirty="0" err="1"/>
              <a:t>khi</a:t>
            </a:r>
            <a:r>
              <a:rPr lang="en-US" sz="3900" dirty="0"/>
              <a:t> ram ah (</a:t>
            </a:r>
            <a:r>
              <a:rPr lang="en-US" sz="3900" dirty="0" err="1"/>
              <a:t>khi</a:t>
            </a:r>
            <a:r>
              <a:rPr lang="en-US" sz="3900" dirty="0"/>
              <a:t> ram ah)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he </a:t>
            </a:r>
            <a:r>
              <a:rPr lang="en-US" sz="3900" dirty="0" err="1"/>
              <a:t>zungzal</a:t>
            </a:r>
            <a:r>
              <a:rPr lang="en-US" sz="3900" dirty="0"/>
              <a:t> um ka duh (um ka duh) </a:t>
            </a:r>
            <a:r>
              <a:rPr lang="en-US" sz="3900" dirty="0" err="1"/>
              <a:t>Khi</a:t>
            </a:r>
            <a:r>
              <a:rPr lang="en-US" sz="3900" dirty="0"/>
              <a:t> ram ah (</a:t>
            </a:r>
            <a:r>
              <a:rPr lang="en-US" sz="3900" dirty="0" err="1"/>
              <a:t>khi</a:t>
            </a:r>
            <a:r>
              <a:rPr lang="en-US" sz="3900" dirty="0"/>
              <a:t> ram ah) </a:t>
            </a:r>
            <a:r>
              <a:rPr lang="en-US" sz="3900" dirty="0" err="1"/>
              <a:t>khi</a:t>
            </a:r>
            <a:r>
              <a:rPr lang="en-US" sz="3900" dirty="0"/>
              <a:t> ram ah (</a:t>
            </a:r>
            <a:r>
              <a:rPr lang="en-US" sz="3900" dirty="0" err="1"/>
              <a:t>khi</a:t>
            </a:r>
            <a:r>
              <a:rPr lang="en-US" sz="3900" dirty="0"/>
              <a:t> ram ah)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he </a:t>
            </a:r>
            <a:r>
              <a:rPr lang="en-US" sz="3900" dirty="0" err="1"/>
              <a:t>zungzal</a:t>
            </a:r>
            <a:r>
              <a:rPr lang="en-US" sz="3900" dirty="0"/>
              <a:t> um ka duh.</a:t>
            </a:r>
          </a:p>
        </p:txBody>
      </p:sp>
    </p:spTree>
  </p:cSld>
  <p:clrMapOvr>
    <a:masterClrMapping/>
  </p:clrMapOvr>
</p:sld>
</file>

<file path=ppt/slides/slide34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Baibal</a:t>
            </a:r>
            <a:r>
              <a:rPr lang="en-US" sz="3900" dirty="0"/>
              <a:t> ca </a:t>
            </a:r>
            <a:r>
              <a:rPr lang="en-US" sz="3900" dirty="0" err="1"/>
              <a:t>chung</a:t>
            </a:r>
            <a:r>
              <a:rPr lang="en-US" sz="3900" dirty="0"/>
              <a:t> </a:t>
            </a:r>
            <a:r>
              <a:rPr lang="en-US" sz="3900" dirty="0" err="1"/>
              <a:t>bia</a:t>
            </a:r>
            <a:r>
              <a:rPr lang="en-US" sz="3900" dirty="0"/>
              <a:t> ka </a:t>
            </a:r>
            <a:r>
              <a:rPr lang="en-US" sz="3900" dirty="0" err="1"/>
              <a:t>theih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, </a:t>
            </a:r>
            <a:r>
              <a:rPr lang="en-US" sz="3900" dirty="0" err="1"/>
              <a:t>Thluachuah</a:t>
            </a:r>
            <a:r>
              <a:rPr lang="en-US" sz="3900" dirty="0"/>
              <a:t> van </a:t>
            </a:r>
            <a:r>
              <a:rPr lang="en-US" sz="3900" dirty="0" err="1"/>
              <a:t>luhnak</a:t>
            </a:r>
            <a:r>
              <a:rPr lang="en-US" sz="3900" dirty="0"/>
              <a:t> </a:t>
            </a:r>
            <a:r>
              <a:rPr lang="en-US" sz="3900" dirty="0" err="1"/>
              <a:t>kong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ka </a:t>
            </a:r>
            <a:r>
              <a:rPr lang="en-US" sz="3900" dirty="0" err="1"/>
              <a:t>theih</a:t>
            </a:r>
            <a:r>
              <a:rPr lang="en-US" sz="3900" dirty="0"/>
              <a:t>, </a:t>
            </a:r>
            <a:r>
              <a:rPr lang="en-US" sz="3900" dirty="0" err="1"/>
              <a:t>Thabat</a:t>
            </a:r>
            <a:r>
              <a:rPr lang="en-US" sz="3900" dirty="0"/>
              <a:t> le </a:t>
            </a:r>
            <a:r>
              <a:rPr lang="en-US" sz="3900" dirty="0" err="1"/>
              <a:t>rawltam</a:t>
            </a:r>
            <a:r>
              <a:rPr lang="en-US" sz="3900" dirty="0"/>
              <a:t> </a:t>
            </a:r>
            <a:r>
              <a:rPr lang="en-US" sz="3900" dirty="0" err="1"/>
              <a:t>tihal</a:t>
            </a:r>
            <a:r>
              <a:rPr lang="en-US" sz="3900" dirty="0"/>
              <a:t> </a:t>
            </a:r>
            <a:r>
              <a:rPr lang="en-US" sz="3900" dirty="0" err="1"/>
              <a:t>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, </a:t>
            </a:r>
            <a:r>
              <a:rPr lang="en-US" sz="3900" dirty="0" err="1"/>
              <a:t>Khi</a:t>
            </a:r>
            <a:r>
              <a:rPr lang="en-US" sz="3900" dirty="0"/>
              <a:t> ram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phak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 a </a:t>
            </a:r>
            <a:r>
              <a:rPr lang="en-US" sz="3900" dirty="0" err="1"/>
              <a:t>dih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4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Khi</a:t>
            </a:r>
            <a:r>
              <a:rPr lang="en-US" sz="3900" dirty="0"/>
              <a:t> ram ah (</a:t>
            </a:r>
            <a:r>
              <a:rPr lang="en-US" sz="3900" dirty="0" err="1"/>
              <a:t>khi</a:t>
            </a:r>
            <a:r>
              <a:rPr lang="en-US" sz="3900" dirty="0"/>
              <a:t> ram ah) </a:t>
            </a:r>
            <a:r>
              <a:rPr lang="en-US" sz="3900" dirty="0" err="1"/>
              <a:t>khi</a:t>
            </a:r>
            <a:r>
              <a:rPr lang="en-US" sz="3900" dirty="0"/>
              <a:t> ram ah (</a:t>
            </a:r>
            <a:r>
              <a:rPr lang="en-US" sz="3900" dirty="0" err="1"/>
              <a:t>khi</a:t>
            </a:r>
            <a:r>
              <a:rPr lang="en-US" sz="3900" dirty="0"/>
              <a:t> ram ah)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he </a:t>
            </a:r>
            <a:r>
              <a:rPr lang="en-US" sz="3900" dirty="0" err="1"/>
              <a:t>zungzal</a:t>
            </a:r>
            <a:r>
              <a:rPr lang="en-US" sz="3900" dirty="0"/>
              <a:t> um ka duh (um ka duh) </a:t>
            </a:r>
            <a:r>
              <a:rPr lang="en-US" sz="3900" dirty="0" err="1"/>
              <a:t>Khi</a:t>
            </a:r>
            <a:r>
              <a:rPr lang="en-US" sz="3900" dirty="0"/>
              <a:t> ram ah (</a:t>
            </a:r>
            <a:r>
              <a:rPr lang="en-US" sz="3900" dirty="0" err="1"/>
              <a:t>khi</a:t>
            </a:r>
            <a:r>
              <a:rPr lang="en-US" sz="3900" dirty="0"/>
              <a:t> ram ah) </a:t>
            </a:r>
            <a:r>
              <a:rPr lang="en-US" sz="3900" dirty="0" err="1"/>
              <a:t>khi</a:t>
            </a:r>
            <a:r>
              <a:rPr lang="en-US" sz="3900" dirty="0"/>
              <a:t> ram ah (</a:t>
            </a:r>
            <a:r>
              <a:rPr lang="en-US" sz="3900" dirty="0" err="1"/>
              <a:t>khi</a:t>
            </a:r>
            <a:r>
              <a:rPr lang="en-US" sz="3900" dirty="0"/>
              <a:t> ram ah)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he </a:t>
            </a:r>
            <a:r>
              <a:rPr lang="en-US" sz="3900" dirty="0" err="1"/>
              <a:t>zungzal</a:t>
            </a:r>
            <a:r>
              <a:rPr lang="en-US" sz="3900" dirty="0"/>
              <a:t> um ka duh.</a:t>
            </a:r>
          </a:p>
        </p:txBody>
      </p:sp>
    </p:spTree>
  </p:cSld>
  <p:clrMapOvr>
    <a:masterClrMapping/>
  </p:clrMapOvr>
</p:sld>
</file>

<file path=ppt/slides/slide34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Vancung</a:t>
            </a:r>
            <a:r>
              <a:rPr lang="en-US" sz="3900" dirty="0"/>
              <a:t> </a:t>
            </a:r>
            <a:r>
              <a:rPr lang="en-US" sz="3900" dirty="0" err="1"/>
              <a:t>khua</a:t>
            </a:r>
            <a:r>
              <a:rPr lang="en-US" sz="3900" dirty="0"/>
              <a:t> </a:t>
            </a:r>
            <a:r>
              <a:rPr lang="en-US" sz="3900" dirty="0" err="1"/>
              <a:t>thatnak</a:t>
            </a:r>
            <a:r>
              <a:rPr lang="en-US" sz="3900" dirty="0"/>
              <a:t> </a:t>
            </a:r>
            <a:r>
              <a:rPr lang="en-US" sz="3900" dirty="0" err="1"/>
              <a:t>hodah</a:t>
            </a:r>
            <a:r>
              <a:rPr lang="en-US" sz="3900" dirty="0"/>
              <a:t> </a:t>
            </a:r>
            <a:r>
              <a:rPr lang="en-US" sz="3900" dirty="0" err="1"/>
              <a:t>chim</a:t>
            </a:r>
            <a:r>
              <a:rPr lang="en-US" sz="3900" dirty="0"/>
              <a:t> </a:t>
            </a:r>
            <a:r>
              <a:rPr lang="en-US" sz="3900" dirty="0" err="1"/>
              <a:t>kho</a:t>
            </a:r>
            <a:r>
              <a:rPr lang="en-US" sz="3900" dirty="0"/>
              <a:t>? </a:t>
            </a:r>
            <a:r>
              <a:rPr lang="en-US" sz="3900" dirty="0" err="1"/>
              <a:t>Phannak</a:t>
            </a:r>
            <a:r>
              <a:rPr lang="en-US" sz="3900" dirty="0"/>
              <a:t> </a:t>
            </a:r>
            <a:r>
              <a:rPr lang="en-US" sz="3900" dirty="0" err="1"/>
              <a:t>ngaih-chiatnak</a:t>
            </a:r>
            <a:r>
              <a:rPr lang="en-US" sz="3900" dirty="0"/>
              <a:t> a um </a:t>
            </a:r>
            <a:r>
              <a:rPr lang="en-US" sz="3900" dirty="0" err="1"/>
              <a:t>ti</a:t>
            </a:r>
            <a:r>
              <a:rPr lang="en-US" sz="3900" dirty="0"/>
              <a:t> lo, </a:t>
            </a:r>
            <a:r>
              <a:rPr lang="en-US" sz="3900" dirty="0" err="1"/>
              <a:t>Fahnak</a:t>
            </a:r>
            <a:r>
              <a:rPr lang="en-US" sz="3900" dirty="0"/>
              <a:t>, </a:t>
            </a:r>
            <a:r>
              <a:rPr lang="en-US" sz="3900" dirty="0" err="1"/>
              <a:t>tahnak</a:t>
            </a:r>
            <a:r>
              <a:rPr lang="en-US" sz="3900" dirty="0"/>
              <a:t>, </a:t>
            </a:r>
            <a:r>
              <a:rPr lang="en-US" sz="3900" dirty="0" err="1"/>
              <a:t>mithi</a:t>
            </a:r>
            <a:r>
              <a:rPr lang="en-US" sz="3900" dirty="0"/>
              <a:t> </a:t>
            </a:r>
            <a:r>
              <a:rPr lang="en-US" sz="3900" dirty="0" err="1"/>
              <a:t>ngaihnak</a:t>
            </a:r>
            <a:r>
              <a:rPr lang="en-US" sz="3900" dirty="0"/>
              <a:t> le, </a:t>
            </a:r>
            <a:r>
              <a:rPr lang="en-US" sz="3900" dirty="0" err="1"/>
              <a:t>Thih</a:t>
            </a:r>
            <a:r>
              <a:rPr lang="en-US" sz="3900" dirty="0"/>
              <a:t> chin </a:t>
            </a:r>
            <a:r>
              <a:rPr lang="en-US" sz="3900" dirty="0" err="1"/>
              <a:t>zeihmanh</a:t>
            </a:r>
            <a:r>
              <a:rPr lang="en-US" sz="3900" dirty="0"/>
              <a:t> a um </a:t>
            </a:r>
            <a:r>
              <a:rPr lang="en-US" sz="3900" dirty="0" err="1"/>
              <a:t>ti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lo.</a:t>
            </a:r>
          </a:p>
        </p:txBody>
      </p:sp>
    </p:spTree>
  </p:cSld>
  <p:clrMapOvr>
    <a:masterClrMapping/>
  </p:clrMapOvr>
</p:sld>
</file>

<file path=ppt/slides/slide34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Khi</a:t>
            </a:r>
            <a:r>
              <a:rPr lang="en-US" sz="3900" dirty="0"/>
              <a:t> ram ah (</a:t>
            </a:r>
            <a:r>
              <a:rPr lang="en-US" sz="3900" dirty="0" err="1"/>
              <a:t>khi</a:t>
            </a:r>
            <a:r>
              <a:rPr lang="en-US" sz="3900" dirty="0"/>
              <a:t> ram ah) </a:t>
            </a:r>
            <a:r>
              <a:rPr lang="en-US" sz="3900" dirty="0" err="1"/>
              <a:t>khi</a:t>
            </a:r>
            <a:r>
              <a:rPr lang="en-US" sz="3900" dirty="0"/>
              <a:t> ram ah (</a:t>
            </a:r>
            <a:r>
              <a:rPr lang="en-US" sz="3900" dirty="0" err="1"/>
              <a:t>khi</a:t>
            </a:r>
            <a:r>
              <a:rPr lang="en-US" sz="3900" dirty="0"/>
              <a:t> ram ah)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he </a:t>
            </a:r>
            <a:r>
              <a:rPr lang="en-US" sz="3900" dirty="0" err="1"/>
              <a:t>zungzal</a:t>
            </a:r>
            <a:r>
              <a:rPr lang="en-US" sz="3900" dirty="0"/>
              <a:t> um ka duh (um ka duh) </a:t>
            </a:r>
            <a:r>
              <a:rPr lang="en-US" sz="3900" dirty="0" err="1"/>
              <a:t>Khi</a:t>
            </a:r>
            <a:r>
              <a:rPr lang="en-US" sz="3900" dirty="0"/>
              <a:t> ram ah (</a:t>
            </a:r>
            <a:r>
              <a:rPr lang="en-US" sz="3900" dirty="0" err="1"/>
              <a:t>khi</a:t>
            </a:r>
            <a:r>
              <a:rPr lang="en-US" sz="3900" dirty="0"/>
              <a:t> ram ah) </a:t>
            </a:r>
            <a:r>
              <a:rPr lang="en-US" sz="3900" dirty="0" err="1"/>
              <a:t>khi</a:t>
            </a:r>
            <a:r>
              <a:rPr lang="en-US" sz="3900" dirty="0"/>
              <a:t> ram ah (</a:t>
            </a:r>
            <a:r>
              <a:rPr lang="en-US" sz="3900" dirty="0" err="1"/>
              <a:t>khi</a:t>
            </a:r>
            <a:r>
              <a:rPr lang="en-US" sz="3900" dirty="0"/>
              <a:t> ram ah)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he </a:t>
            </a:r>
            <a:r>
              <a:rPr lang="en-US" sz="3900" dirty="0" err="1"/>
              <a:t>zungzal</a:t>
            </a:r>
            <a:r>
              <a:rPr lang="en-US" sz="3900" dirty="0"/>
              <a:t> um ka duh.</a:t>
            </a:r>
          </a:p>
        </p:txBody>
      </p:sp>
    </p:spTree>
  </p:cSld>
  <p:clrMapOvr>
    <a:masterClrMapping/>
  </p:clrMapOvr>
</p:sld>
</file>

<file path=ppt/slides/slide34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</a:t>
            </a:r>
            <a:r>
              <a:rPr lang="en-US" sz="3900" dirty="0" err="1"/>
              <a:t>Khi</a:t>
            </a:r>
            <a:r>
              <a:rPr lang="en-US" sz="3900" dirty="0"/>
              <a:t> </a:t>
            </a:r>
            <a:r>
              <a:rPr lang="en-US" sz="3900" dirty="0" err="1"/>
              <a:t>ramtha</a:t>
            </a:r>
            <a:r>
              <a:rPr lang="en-US" sz="3900" dirty="0"/>
              <a:t> </a:t>
            </a:r>
            <a:r>
              <a:rPr lang="en-US" sz="3900" dirty="0" err="1"/>
              <a:t>chung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um </a:t>
            </a:r>
            <a:r>
              <a:rPr lang="en-US" sz="3900" dirty="0" err="1"/>
              <a:t>awk</a:t>
            </a:r>
            <a:r>
              <a:rPr lang="en-US" sz="3900" dirty="0"/>
              <a:t> </a:t>
            </a:r>
            <a:r>
              <a:rPr lang="en-US" sz="3900" dirty="0" err="1"/>
              <a:t>caah</a:t>
            </a:r>
            <a:r>
              <a:rPr lang="en-US" sz="3900" dirty="0"/>
              <a:t>,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misual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</a:t>
            </a:r>
            <a:r>
              <a:rPr lang="en-US" sz="3900" dirty="0" err="1"/>
              <a:t>forh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, </a:t>
            </a:r>
            <a:r>
              <a:rPr lang="en-US" sz="3900" dirty="0" err="1"/>
              <a:t>Hohmanh</a:t>
            </a:r>
            <a:r>
              <a:rPr lang="en-US" sz="3900" dirty="0"/>
              <a:t> a </a:t>
            </a:r>
            <a:r>
              <a:rPr lang="en-US" sz="3900" dirty="0" err="1"/>
              <a:t>forhnak</a:t>
            </a:r>
            <a:r>
              <a:rPr lang="en-US" sz="3900" dirty="0"/>
              <a:t> an </a:t>
            </a:r>
            <a:r>
              <a:rPr lang="en-US" sz="3900" dirty="0" err="1"/>
              <a:t>zumh</a:t>
            </a:r>
            <a:r>
              <a:rPr lang="en-US" sz="3900" dirty="0"/>
              <a:t> </a:t>
            </a:r>
            <a:r>
              <a:rPr lang="en-US" sz="3900" dirty="0" err="1"/>
              <a:t>ahcun</a:t>
            </a:r>
            <a:r>
              <a:rPr lang="en-US" sz="3900" dirty="0"/>
              <a:t>,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khi</a:t>
            </a:r>
            <a:r>
              <a:rPr lang="en-US" sz="3900" dirty="0"/>
              <a:t> ram </a:t>
            </a:r>
            <a:r>
              <a:rPr lang="en-US" sz="3900" dirty="0" err="1"/>
              <a:t>chungah</a:t>
            </a:r>
            <a:r>
              <a:rPr lang="en-US" sz="3900" dirty="0"/>
              <a:t> an um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4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Khi</a:t>
            </a:r>
            <a:r>
              <a:rPr lang="en-US" sz="3900" dirty="0"/>
              <a:t> ram ah (</a:t>
            </a:r>
            <a:r>
              <a:rPr lang="en-US" sz="3900" dirty="0" err="1"/>
              <a:t>khi</a:t>
            </a:r>
            <a:r>
              <a:rPr lang="en-US" sz="3900" dirty="0"/>
              <a:t> ram ah) </a:t>
            </a:r>
            <a:r>
              <a:rPr lang="en-US" sz="3900" dirty="0" err="1"/>
              <a:t>khi</a:t>
            </a:r>
            <a:r>
              <a:rPr lang="en-US" sz="3900" dirty="0"/>
              <a:t> ram ah (</a:t>
            </a:r>
            <a:r>
              <a:rPr lang="en-US" sz="3900" dirty="0" err="1"/>
              <a:t>khi</a:t>
            </a:r>
            <a:r>
              <a:rPr lang="en-US" sz="3900" dirty="0"/>
              <a:t> ram ah)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he </a:t>
            </a:r>
            <a:r>
              <a:rPr lang="en-US" sz="3900" dirty="0" err="1"/>
              <a:t>zungzal</a:t>
            </a:r>
            <a:r>
              <a:rPr lang="en-US" sz="3900" dirty="0"/>
              <a:t> um ka duh (um ka duh) </a:t>
            </a:r>
            <a:r>
              <a:rPr lang="en-US" sz="3900" dirty="0" err="1"/>
              <a:t>Khi</a:t>
            </a:r>
            <a:r>
              <a:rPr lang="en-US" sz="3900" dirty="0"/>
              <a:t> ram ah (</a:t>
            </a:r>
            <a:r>
              <a:rPr lang="en-US" sz="3900" dirty="0" err="1"/>
              <a:t>khi</a:t>
            </a:r>
            <a:r>
              <a:rPr lang="en-US" sz="3900" dirty="0"/>
              <a:t> ram ah) </a:t>
            </a:r>
            <a:r>
              <a:rPr lang="en-US" sz="3900" dirty="0" err="1"/>
              <a:t>khi</a:t>
            </a:r>
            <a:r>
              <a:rPr lang="en-US" sz="3900" dirty="0"/>
              <a:t> ram ah (</a:t>
            </a:r>
            <a:r>
              <a:rPr lang="en-US" sz="3900" dirty="0" err="1"/>
              <a:t>khi</a:t>
            </a:r>
            <a:r>
              <a:rPr lang="en-US" sz="3900" dirty="0"/>
              <a:t> ram ah)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he </a:t>
            </a:r>
            <a:r>
              <a:rPr lang="en-US" sz="3900" dirty="0" err="1"/>
              <a:t>zungzal</a:t>
            </a:r>
            <a:r>
              <a:rPr lang="en-US" sz="3900" dirty="0"/>
              <a:t> um ka duh.</a:t>
            </a:r>
          </a:p>
        </p:txBody>
      </p:sp>
    </p:spTree>
  </p:cSld>
  <p:clrMapOvr>
    <a:masterClrMapping/>
  </p:clrMapOvr>
</p:sld>
</file>

<file path=ppt/slides/slide34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34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nl-NL" sz="3900" dirty="0"/>
              <a:t>426. HUNG CIO U</a:t>
            </a:r>
          </a:p>
          <a:p>
            <a:endParaRPr lang="nl-NL" sz="3900" dirty="0"/>
          </a:p>
          <a:p>
            <a:r>
              <a:rPr lang="nl-NL" sz="3900" dirty="0"/>
              <a:t>Doh is Bb</a:t>
            </a:r>
            <a:endParaRPr lang="en-US" sz="3900" dirty="0"/>
          </a:p>
        </p:txBody>
      </p:sp>
    </p:spTree>
  </p:cSld>
  <p:clrMapOvr>
    <a:masterClrMapping/>
  </p:clrMapOvr>
</p:sld>
</file>

<file path=ppt/slides/slide34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Khi</a:t>
            </a:r>
            <a:r>
              <a:rPr lang="en-US" sz="3900" dirty="0"/>
              <a:t> </a:t>
            </a:r>
            <a:r>
              <a:rPr lang="en-US" sz="3900" dirty="0" err="1"/>
              <a:t>tiva</a:t>
            </a:r>
            <a:r>
              <a:rPr lang="en-US" sz="3900" dirty="0"/>
              <a:t> </a:t>
            </a:r>
            <a:r>
              <a:rPr lang="en-US" sz="3900" dirty="0" err="1"/>
              <a:t>ralchan</a:t>
            </a:r>
            <a:r>
              <a:rPr lang="en-US" sz="3900" dirty="0"/>
              <a:t> </a:t>
            </a:r>
            <a:r>
              <a:rPr lang="en-US" sz="3900" dirty="0" err="1"/>
              <a:t>ceu</a:t>
            </a:r>
            <a:r>
              <a:rPr lang="en-US" sz="3900" dirty="0"/>
              <a:t> inn </a:t>
            </a:r>
            <a:r>
              <a:rPr lang="en-US" sz="3900" dirty="0" err="1"/>
              <a:t>tha</a:t>
            </a:r>
            <a:r>
              <a:rPr lang="en-US" sz="3900" dirty="0"/>
              <a:t> ah </a:t>
            </a:r>
            <a:r>
              <a:rPr lang="en-US" sz="3900" dirty="0" err="1"/>
              <a:t>khin</a:t>
            </a:r>
            <a:r>
              <a:rPr lang="en-US" sz="3900" dirty="0"/>
              <a:t>, </a:t>
            </a:r>
            <a:r>
              <a:rPr lang="en-US" sz="3900" dirty="0" err="1"/>
              <a:t>Dawtnak</a:t>
            </a:r>
            <a:r>
              <a:rPr lang="en-US" sz="3900" dirty="0"/>
              <a:t> in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zohmi</a:t>
            </a:r>
            <a:r>
              <a:rPr lang="en-US" sz="3900" dirty="0"/>
              <a:t> </a:t>
            </a:r>
            <a:r>
              <a:rPr lang="en-US" sz="3900" dirty="0" err="1"/>
              <a:t>sinah</a:t>
            </a:r>
            <a:r>
              <a:rPr lang="en-US" sz="3900" dirty="0"/>
              <a:t>, </a:t>
            </a:r>
            <a:r>
              <a:rPr lang="en-US" sz="3900" dirty="0" err="1"/>
              <a:t>Kannih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tong </a:t>
            </a:r>
            <a:r>
              <a:rPr lang="en-US" sz="3900" dirty="0" err="1"/>
              <a:t>kho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maw? Kan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tonnak</a:t>
            </a:r>
            <a:r>
              <a:rPr lang="en-US" sz="3900" dirty="0"/>
              <a:t> </a:t>
            </a:r>
            <a:r>
              <a:rPr lang="en-US" sz="3900" dirty="0" err="1"/>
              <a:t>hnga</a:t>
            </a:r>
            <a:r>
              <a:rPr lang="en-US" sz="3900" dirty="0"/>
              <a:t> </a:t>
            </a:r>
            <a:r>
              <a:rPr lang="en-US" sz="3900" dirty="0" err="1"/>
              <a:t>zeitluk</a:t>
            </a:r>
            <a:r>
              <a:rPr lang="en-US" sz="3900" dirty="0"/>
              <a:t> inn </a:t>
            </a:r>
            <a:r>
              <a:rPr lang="en-US" sz="3900" dirty="0" err="1"/>
              <a:t>tha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4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Hung </a:t>
            </a:r>
            <a:r>
              <a:rPr lang="en-US" sz="3900" dirty="0" err="1"/>
              <a:t>cio</a:t>
            </a:r>
            <a:r>
              <a:rPr lang="en-US" sz="3900" dirty="0"/>
              <a:t> u, (Hung </a:t>
            </a:r>
            <a:r>
              <a:rPr lang="en-US" sz="3900" dirty="0" err="1"/>
              <a:t>cio</a:t>
            </a:r>
            <a:r>
              <a:rPr lang="en-US" sz="3900" dirty="0"/>
              <a:t> u), hung </a:t>
            </a:r>
            <a:r>
              <a:rPr lang="en-US" sz="3900" dirty="0" err="1"/>
              <a:t>cio</a:t>
            </a:r>
            <a:r>
              <a:rPr lang="en-US" sz="3900" dirty="0"/>
              <a:t> u, (hung </a:t>
            </a:r>
            <a:r>
              <a:rPr lang="en-US" sz="3900" dirty="0" err="1"/>
              <a:t>cio</a:t>
            </a:r>
            <a:r>
              <a:rPr lang="en-US" sz="3900" dirty="0"/>
              <a:t> u), </a:t>
            </a:r>
            <a:r>
              <a:rPr lang="en-US" sz="3900" dirty="0" err="1"/>
              <a:t>tiva</a:t>
            </a:r>
            <a:r>
              <a:rPr lang="en-US" sz="3900" dirty="0"/>
              <a:t> </a:t>
            </a:r>
            <a:r>
              <a:rPr lang="en-US" sz="3900" dirty="0" err="1"/>
              <a:t>ral</a:t>
            </a:r>
            <a:r>
              <a:rPr lang="en-US" sz="3900" dirty="0"/>
              <a:t> a </a:t>
            </a:r>
            <a:r>
              <a:rPr lang="en-US" sz="3900" dirty="0" err="1"/>
              <a:t>ceunak</a:t>
            </a:r>
            <a:r>
              <a:rPr lang="en-US" sz="3900" dirty="0"/>
              <a:t> inn </a:t>
            </a:r>
            <a:r>
              <a:rPr lang="en-US" sz="3900" dirty="0" err="1"/>
              <a:t>chungah</a:t>
            </a:r>
            <a:r>
              <a:rPr lang="en-US" sz="3900" dirty="0"/>
              <a:t>, Hung </a:t>
            </a:r>
            <a:r>
              <a:rPr lang="en-US" sz="3900" dirty="0" err="1"/>
              <a:t>cio</a:t>
            </a:r>
            <a:r>
              <a:rPr lang="en-US" sz="3900" dirty="0"/>
              <a:t> u, (Hung </a:t>
            </a:r>
            <a:r>
              <a:rPr lang="en-US" sz="3900" dirty="0" err="1"/>
              <a:t>cio</a:t>
            </a:r>
            <a:r>
              <a:rPr lang="en-US" sz="3900" dirty="0"/>
              <a:t> u), hung </a:t>
            </a:r>
            <a:r>
              <a:rPr lang="en-US" sz="3900" dirty="0" err="1"/>
              <a:t>cio</a:t>
            </a:r>
            <a:r>
              <a:rPr lang="en-US" sz="3900" dirty="0"/>
              <a:t> u, (hung </a:t>
            </a:r>
            <a:r>
              <a:rPr lang="en-US" sz="3900" dirty="0" err="1"/>
              <a:t>cio</a:t>
            </a:r>
            <a:r>
              <a:rPr lang="en-US" sz="3900" dirty="0"/>
              <a:t> u) A </a:t>
            </a:r>
            <a:r>
              <a:rPr lang="en-US" sz="3900" dirty="0" err="1"/>
              <a:t>zungzal</a:t>
            </a:r>
            <a:r>
              <a:rPr lang="en-US" sz="3900" dirty="0"/>
              <a:t>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Dawtu</a:t>
            </a:r>
            <a:r>
              <a:rPr lang="en-US" sz="3900" dirty="0"/>
              <a:t> </a:t>
            </a:r>
            <a:r>
              <a:rPr lang="en-US" sz="3900" dirty="0" err="1"/>
              <a:t>sinah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4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ngaihchiat</a:t>
            </a:r>
            <a:r>
              <a:rPr lang="en-US" sz="3900" dirty="0"/>
              <a:t> um </a:t>
            </a:r>
            <a:r>
              <a:rPr lang="en-US" sz="3900" dirty="0" err="1"/>
              <a:t>lonak</a:t>
            </a:r>
            <a:r>
              <a:rPr lang="en-US" sz="3900" dirty="0"/>
              <a:t> ram </a:t>
            </a:r>
            <a:r>
              <a:rPr lang="en-US" sz="3900" dirty="0" err="1"/>
              <a:t>chungah</a:t>
            </a:r>
            <a:r>
              <a:rPr lang="en-US" sz="3900" dirty="0"/>
              <a:t>, </a:t>
            </a:r>
            <a:r>
              <a:rPr lang="en-US" sz="3900" dirty="0" err="1"/>
              <a:t>Kannih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tong </a:t>
            </a:r>
            <a:r>
              <a:rPr lang="en-US" sz="3900" dirty="0" err="1"/>
              <a:t>hnga</a:t>
            </a:r>
            <a:r>
              <a:rPr lang="en-US" sz="3900" dirty="0"/>
              <a:t> maw? </a:t>
            </a:r>
            <a:r>
              <a:rPr lang="en-US" sz="3900" dirty="0" err="1"/>
              <a:t>Zei</a:t>
            </a:r>
            <a:r>
              <a:rPr lang="en-US" sz="3900" dirty="0"/>
              <a:t> </a:t>
            </a:r>
            <a:r>
              <a:rPr lang="en-US" sz="3900" dirty="0" err="1"/>
              <a:t>bantuk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tonnak</a:t>
            </a:r>
            <a:r>
              <a:rPr lang="en-US" sz="3900" dirty="0"/>
              <a:t> </a:t>
            </a:r>
            <a:r>
              <a:rPr lang="en-US" sz="3900" dirty="0" err="1"/>
              <a:t>tha</a:t>
            </a:r>
            <a:r>
              <a:rPr lang="en-US" sz="3900" dirty="0"/>
              <a:t> </a:t>
            </a:r>
            <a:r>
              <a:rPr lang="en-US" sz="3900" dirty="0" err="1"/>
              <a:t>dah</a:t>
            </a:r>
            <a:r>
              <a:rPr lang="en-US" sz="3900" dirty="0"/>
              <a:t>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Khamh</a:t>
            </a:r>
            <a:r>
              <a:rPr lang="en-US" sz="3900" dirty="0"/>
              <a:t> </a:t>
            </a:r>
            <a:r>
              <a:rPr lang="en-US" sz="3900" dirty="0" err="1"/>
              <a:t>ciami</a:t>
            </a:r>
            <a:r>
              <a:rPr lang="en-US" sz="3900" dirty="0"/>
              <a:t> </a:t>
            </a:r>
            <a:r>
              <a:rPr lang="en-US" sz="3900" dirty="0" err="1"/>
              <a:t>hla</a:t>
            </a:r>
            <a:r>
              <a:rPr lang="en-US" sz="3900" dirty="0"/>
              <a:t> </a:t>
            </a:r>
            <a:r>
              <a:rPr lang="en-US" sz="3900" dirty="0" err="1"/>
              <a:t>kansa</a:t>
            </a:r>
            <a:r>
              <a:rPr lang="en-US" sz="3900" dirty="0"/>
              <a:t> </a:t>
            </a:r>
            <a:r>
              <a:rPr lang="en-US" sz="3900" dirty="0" err="1"/>
              <a:t>kho</a:t>
            </a:r>
            <a:r>
              <a:rPr lang="en-US" sz="3900" dirty="0"/>
              <a:t> </a:t>
            </a:r>
            <a:r>
              <a:rPr lang="en-US" sz="3900" dirty="0" err="1"/>
              <a:t>hnga</a:t>
            </a:r>
            <a:r>
              <a:rPr lang="en-US" sz="3900" dirty="0"/>
              <a:t> maw?</a:t>
            </a:r>
          </a:p>
        </p:txBody>
      </p:sp>
    </p:spTree>
  </p:cSld>
  <p:clrMapOvr>
    <a:masterClrMapping/>
  </p:clrMapOvr>
</p:sld>
</file>

<file path=ppt/slides/slide34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Hung </a:t>
            </a:r>
            <a:r>
              <a:rPr lang="en-US" sz="3900" dirty="0" err="1"/>
              <a:t>cio</a:t>
            </a:r>
            <a:r>
              <a:rPr lang="en-US" sz="3900" dirty="0"/>
              <a:t> u, (Hung </a:t>
            </a:r>
            <a:r>
              <a:rPr lang="en-US" sz="3900" dirty="0" err="1"/>
              <a:t>cio</a:t>
            </a:r>
            <a:r>
              <a:rPr lang="en-US" sz="3900" dirty="0"/>
              <a:t> u), hung </a:t>
            </a:r>
            <a:r>
              <a:rPr lang="en-US" sz="3900" dirty="0" err="1"/>
              <a:t>cio</a:t>
            </a:r>
            <a:r>
              <a:rPr lang="en-US" sz="3900" dirty="0"/>
              <a:t> u, (hung </a:t>
            </a:r>
            <a:r>
              <a:rPr lang="en-US" sz="3900" dirty="0" err="1"/>
              <a:t>cio</a:t>
            </a:r>
            <a:r>
              <a:rPr lang="en-US" sz="3900" dirty="0"/>
              <a:t> u), </a:t>
            </a:r>
            <a:r>
              <a:rPr lang="en-US" sz="3900" dirty="0" err="1"/>
              <a:t>tiva</a:t>
            </a:r>
            <a:r>
              <a:rPr lang="en-US" sz="3900" dirty="0"/>
              <a:t> </a:t>
            </a:r>
            <a:r>
              <a:rPr lang="en-US" sz="3900" dirty="0" err="1"/>
              <a:t>ral</a:t>
            </a:r>
            <a:r>
              <a:rPr lang="en-US" sz="3900" dirty="0"/>
              <a:t> a </a:t>
            </a:r>
            <a:r>
              <a:rPr lang="en-US" sz="3900" dirty="0" err="1"/>
              <a:t>ceunak</a:t>
            </a:r>
            <a:r>
              <a:rPr lang="en-US" sz="3900" dirty="0"/>
              <a:t> inn </a:t>
            </a:r>
            <a:r>
              <a:rPr lang="en-US" sz="3900" dirty="0" err="1"/>
              <a:t>chungah</a:t>
            </a:r>
            <a:r>
              <a:rPr lang="en-US" sz="3900" dirty="0"/>
              <a:t>, Hung </a:t>
            </a:r>
            <a:r>
              <a:rPr lang="en-US" sz="3900" dirty="0" err="1"/>
              <a:t>cio</a:t>
            </a:r>
            <a:r>
              <a:rPr lang="en-US" sz="3900" dirty="0"/>
              <a:t> u, (Hung </a:t>
            </a:r>
            <a:r>
              <a:rPr lang="en-US" sz="3900" dirty="0" err="1"/>
              <a:t>cio</a:t>
            </a:r>
            <a:r>
              <a:rPr lang="en-US" sz="3900" dirty="0"/>
              <a:t> u), hung </a:t>
            </a:r>
            <a:r>
              <a:rPr lang="en-US" sz="3900" dirty="0" err="1"/>
              <a:t>cio</a:t>
            </a:r>
            <a:r>
              <a:rPr lang="en-US" sz="3900" dirty="0"/>
              <a:t> u, (hung </a:t>
            </a:r>
            <a:r>
              <a:rPr lang="en-US" sz="3900" dirty="0" err="1"/>
              <a:t>cio</a:t>
            </a:r>
            <a:r>
              <a:rPr lang="en-US" sz="3900" dirty="0"/>
              <a:t> u) A </a:t>
            </a:r>
            <a:r>
              <a:rPr lang="en-US" sz="3900" dirty="0" err="1"/>
              <a:t>zungzal</a:t>
            </a:r>
            <a:r>
              <a:rPr lang="en-US" sz="3900" dirty="0"/>
              <a:t>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Dawtu</a:t>
            </a:r>
            <a:r>
              <a:rPr lang="en-US" sz="3900" dirty="0"/>
              <a:t> </a:t>
            </a:r>
            <a:r>
              <a:rPr lang="en-US" sz="3900" dirty="0" err="1"/>
              <a:t>sinah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4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Khamhtu</a:t>
            </a:r>
            <a:r>
              <a:rPr lang="en-US" sz="3900" dirty="0"/>
              <a:t>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umnak</a:t>
            </a:r>
            <a:r>
              <a:rPr lang="en-US" sz="3900" dirty="0"/>
              <a:t> </a:t>
            </a:r>
            <a:r>
              <a:rPr lang="en-US" sz="3900" dirty="0" err="1"/>
              <a:t>khua</a:t>
            </a:r>
            <a:r>
              <a:rPr lang="en-US" sz="3900" dirty="0"/>
              <a:t> </a:t>
            </a:r>
            <a:r>
              <a:rPr lang="en-US" sz="3900" dirty="0" err="1"/>
              <a:t>chungah</a:t>
            </a:r>
            <a:r>
              <a:rPr lang="en-US" sz="3900" dirty="0"/>
              <a:t>, Ton </a:t>
            </a:r>
            <a:r>
              <a:rPr lang="en-US" sz="3900" dirty="0" err="1"/>
              <a:t>cionak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um </a:t>
            </a:r>
            <a:r>
              <a:rPr lang="en-US" sz="3900" dirty="0" err="1"/>
              <a:t>te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maw?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Dawtu</a:t>
            </a:r>
            <a:r>
              <a:rPr lang="en-US" sz="3900" dirty="0"/>
              <a:t> </a:t>
            </a:r>
            <a:r>
              <a:rPr lang="en-US" sz="3900" dirty="0" err="1"/>
              <a:t>bik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hngal</a:t>
            </a:r>
            <a:r>
              <a:rPr lang="en-US" sz="3900" dirty="0"/>
              <a:t> </a:t>
            </a:r>
            <a:r>
              <a:rPr lang="en-US" sz="3900" dirty="0" err="1"/>
              <a:t>hnga</a:t>
            </a:r>
            <a:r>
              <a:rPr lang="en-US" sz="3900" dirty="0"/>
              <a:t> maw? </a:t>
            </a:r>
            <a:r>
              <a:rPr lang="en-US" sz="3900" dirty="0" err="1"/>
              <a:t>Zei</a:t>
            </a:r>
            <a:r>
              <a:rPr lang="en-US" sz="3900" dirty="0"/>
              <a:t> </a:t>
            </a:r>
            <a:r>
              <a:rPr lang="en-US" sz="3900" dirty="0" err="1"/>
              <a:t>bantuk</a:t>
            </a:r>
            <a:r>
              <a:rPr lang="en-US" sz="3900" dirty="0"/>
              <a:t> </a:t>
            </a:r>
            <a:r>
              <a:rPr lang="en-US" sz="3900" dirty="0" err="1"/>
              <a:t>tonnak</a:t>
            </a:r>
            <a:r>
              <a:rPr lang="en-US" sz="3900" dirty="0"/>
              <a:t> </a:t>
            </a:r>
            <a:r>
              <a:rPr lang="en-US" sz="3900" dirty="0" err="1"/>
              <a:t>tha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4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Hung </a:t>
            </a:r>
            <a:r>
              <a:rPr lang="en-US" sz="3900" dirty="0" err="1"/>
              <a:t>cio</a:t>
            </a:r>
            <a:r>
              <a:rPr lang="en-US" sz="3900" dirty="0"/>
              <a:t> u, (Hung </a:t>
            </a:r>
            <a:r>
              <a:rPr lang="en-US" sz="3900" dirty="0" err="1"/>
              <a:t>cio</a:t>
            </a:r>
            <a:r>
              <a:rPr lang="en-US" sz="3900" dirty="0"/>
              <a:t> u), hung </a:t>
            </a:r>
            <a:r>
              <a:rPr lang="en-US" sz="3900" dirty="0" err="1"/>
              <a:t>cio</a:t>
            </a:r>
            <a:r>
              <a:rPr lang="en-US" sz="3900" dirty="0"/>
              <a:t> u, (hung </a:t>
            </a:r>
            <a:r>
              <a:rPr lang="en-US" sz="3900" dirty="0" err="1"/>
              <a:t>cio</a:t>
            </a:r>
            <a:r>
              <a:rPr lang="en-US" sz="3900" dirty="0"/>
              <a:t> u), </a:t>
            </a:r>
            <a:r>
              <a:rPr lang="en-US" sz="3900" dirty="0" err="1"/>
              <a:t>tiva</a:t>
            </a:r>
            <a:r>
              <a:rPr lang="en-US" sz="3900" dirty="0"/>
              <a:t> </a:t>
            </a:r>
            <a:r>
              <a:rPr lang="en-US" sz="3900" dirty="0" err="1"/>
              <a:t>ral</a:t>
            </a:r>
            <a:r>
              <a:rPr lang="en-US" sz="3900" dirty="0"/>
              <a:t> a </a:t>
            </a:r>
            <a:r>
              <a:rPr lang="en-US" sz="3900" dirty="0" err="1"/>
              <a:t>ceunak</a:t>
            </a:r>
            <a:r>
              <a:rPr lang="en-US" sz="3900" dirty="0"/>
              <a:t> inn </a:t>
            </a:r>
            <a:r>
              <a:rPr lang="en-US" sz="3900" dirty="0" err="1"/>
              <a:t>chungah</a:t>
            </a:r>
            <a:r>
              <a:rPr lang="en-US" sz="3900" dirty="0"/>
              <a:t>, Hung </a:t>
            </a:r>
            <a:r>
              <a:rPr lang="en-US" sz="3900" dirty="0" err="1"/>
              <a:t>cio</a:t>
            </a:r>
            <a:r>
              <a:rPr lang="en-US" sz="3900" dirty="0"/>
              <a:t> u, (Hung </a:t>
            </a:r>
            <a:r>
              <a:rPr lang="en-US" sz="3900" dirty="0" err="1"/>
              <a:t>cio</a:t>
            </a:r>
            <a:r>
              <a:rPr lang="en-US" sz="3900" dirty="0"/>
              <a:t> u), hung </a:t>
            </a:r>
            <a:r>
              <a:rPr lang="en-US" sz="3900" dirty="0" err="1"/>
              <a:t>cio</a:t>
            </a:r>
            <a:r>
              <a:rPr lang="en-US" sz="3900" dirty="0"/>
              <a:t> u, (hung </a:t>
            </a:r>
            <a:r>
              <a:rPr lang="en-US" sz="3900" dirty="0" err="1"/>
              <a:t>cio</a:t>
            </a:r>
            <a:r>
              <a:rPr lang="en-US" sz="3900" dirty="0"/>
              <a:t> u) A </a:t>
            </a:r>
            <a:r>
              <a:rPr lang="en-US" sz="3900" dirty="0" err="1"/>
              <a:t>zungzal</a:t>
            </a:r>
            <a:r>
              <a:rPr lang="en-US" sz="3900" dirty="0"/>
              <a:t>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Dawtu</a:t>
            </a:r>
            <a:r>
              <a:rPr lang="en-US" sz="3900" dirty="0"/>
              <a:t> </a:t>
            </a:r>
            <a:r>
              <a:rPr lang="en-US" sz="3900" dirty="0" err="1"/>
              <a:t>sinah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4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34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pt-BR" sz="3900" dirty="0"/>
              <a:t>427. MUIHNAK A UM LAI LO</a:t>
            </a:r>
          </a:p>
          <a:p>
            <a:endParaRPr lang="pt-BR" sz="3900" dirty="0"/>
          </a:p>
          <a:p>
            <a:r>
              <a:rPr lang="pt-BR" sz="3900" dirty="0"/>
              <a:t>Doh is F</a:t>
            </a:r>
            <a:endParaRPr lang="en-US" sz="3900" dirty="0"/>
          </a:p>
        </p:txBody>
      </p:sp>
    </p:spTree>
  </p:cSld>
  <p:clrMapOvr>
    <a:masterClrMapping/>
  </p:clrMapOvr>
</p:sld>
</file>

<file path=ppt/slides/slide34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Muihnak</a:t>
            </a:r>
            <a:r>
              <a:rPr lang="en-US" sz="3900" dirty="0"/>
              <a:t> a um </a:t>
            </a:r>
            <a:r>
              <a:rPr lang="en-US" sz="3900" dirty="0" err="1"/>
              <a:t>lai</a:t>
            </a:r>
            <a:r>
              <a:rPr lang="en-US" sz="3900" dirty="0"/>
              <a:t> lo, </a:t>
            </a:r>
            <a:r>
              <a:rPr lang="en-US" sz="3900" dirty="0" err="1"/>
              <a:t>Jesuh</a:t>
            </a:r>
            <a:r>
              <a:rPr lang="en-US" sz="3900" dirty="0"/>
              <a:t> rat in, </a:t>
            </a:r>
            <a:r>
              <a:rPr lang="en-US" sz="3900" dirty="0" err="1"/>
              <a:t>Muihnak</a:t>
            </a:r>
            <a:r>
              <a:rPr lang="en-US" sz="3900" dirty="0"/>
              <a:t> a um </a:t>
            </a:r>
            <a:r>
              <a:rPr lang="en-US" sz="3900" dirty="0" err="1"/>
              <a:t>lai</a:t>
            </a:r>
            <a:r>
              <a:rPr lang="en-US" sz="3900" dirty="0"/>
              <a:t> lo, </a:t>
            </a:r>
            <a:r>
              <a:rPr lang="en-US" sz="3900" dirty="0" err="1"/>
              <a:t>Jesuh</a:t>
            </a:r>
            <a:r>
              <a:rPr lang="en-US" sz="3900" dirty="0"/>
              <a:t> rat in, </a:t>
            </a:r>
            <a:r>
              <a:rPr lang="en-US" sz="3900" dirty="0" err="1"/>
              <a:t>Muihnak</a:t>
            </a:r>
            <a:r>
              <a:rPr lang="en-US" sz="3900" dirty="0"/>
              <a:t> a um </a:t>
            </a:r>
            <a:r>
              <a:rPr lang="en-US" sz="3900" dirty="0" err="1"/>
              <a:t>lai</a:t>
            </a:r>
            <a:r>
              <a:rPr lang="en-US" sz="3900" dirty="0"/>
              <a:t> lo, </a:t>
            </a:r>
            <a:r>
              <a:rPr lang="en-US" sz="3900" dirty="0" err="1"/>
              <a:t>Jesuh</a:t>
            </a:r>
            <a:r>
              <a:rPr lang="en-US" sz="3900" dirty="0"/>
              <a:t> rat in, A </a:t>
            </a:r>
            <a:r>
              <a:rPr lang="en-US" sz="3900" dirty="0" err="1"/>
              <a:t>dawtmi</a:t>
            </a:r>
            <a:r>
              <a:rPr lang="en-US" sz="3900" dirty="0"/>
              <a:t> a </a:t>
            </a:r>
            <a:r>
              <a:rPr lang="en-US" sz="3900" dirty="0" err="1"/>
              <a:t>khawmh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4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A </a:t>
            </a:r>
            <a:r>
              <a:rPr lang="en-US" sz="3900" dirty="0" err="1"/>
              <a:t>dawtmi</a:t>
            </a:r>
            <a:r>
              <a:rPr lang="en-US" sz="3900" dirty="0"/>
              <a:t> a </a:t>
            </a:r>
            <a:r>
              <a:rPr lang="en-US" sz="3900" dirty="0" err="1"/>
              <a:t>khawmh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(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) A </a:t>
            </a:r>
            <a:r>
              <a:rPr lang="en-US" sz="3900" dirty="0" err="1"/>
              <a:t>dawtmi</a:t>
            </a:r>
            <a:r>
              <a:rPr lang="en-US" sz="3900" dirty="0"/>
              <a:t> a </a:t>
            </a:r>
            <a:r>
              <a:rPr lang="en-US" sz="3900" dirty="0" err="1"/>
              <a:t>khawmh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(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) </a:t>
            </a:r>
            <a:r>
              <a:rPr lang="en-US" sz="3900" dirty="0" err="1"/>
              <a:t>Muihnak</a:t>
            </a:r>
            <a:r>
              <a:rPr lang="en-US" sz="3900" dirty="0"/>
              <a:t> a lo </a:t>
            </a:r>
            <a:r>
              <a:rPr lang="en-US" sz="3900" dirty="0" err="1"/>
              <a:t>dih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rat in, A </a:t>
            </a:r>
            <a:r>
              <a:rPr lang="en-US" sz="3900" dirty="0" err="1"/>
              <a:t>dawtmi</a:t>
            </a:r>
            <a:r>
              <a:rPr lang="en-US" sz="3900" dirty="0"/>
              <a:t> a </a:t>
            </a:r>
            <a:r>
              <a:rPr lang="en-US" sz="3900" dirty="0" err="1"/>
              <a:t>khawmh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4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Ngaihchiat</a:t>
            </a:r>
            <a:r>
              <a:rPr lang="en-US" sz="3900" dirty="0"/>
              <a:t> a um </a:t>
            </a:r>
            <a:r>
              <a:rPr lang="en-US" sz="3900" dirty="0" err="1"/>
              <a:t>lai</a:t>
            </a:r>
            <a:r>
              <a:rPr lang="en-US" sz="3900" dirty="0"/>
              <a:t> lo, </a:t>
            </a:r>
            <a:r>
              <a:rPr lang="en-US" sz="3900" dirty="0" err="1"/>
              <a:t>Jesuh</a:t>
            </a:r>
            <a:r>
              <a:rPr lang="en-US" sz="3900" dirty="0"/>
              <a:t> rat in, </a:t>
            </a:r>
            <a:r>
              <a:rPr lang="en-US" sz="3900" dirty="0" err="1"/>
              <a:t>Ngaihchiat</a:t>
            </a:r>
            <a:r>
              <a:rPr lang="en-US" sz="3900" dirty="0"/>
              <a:t> a um </a:t>
            </a:r>
            <a:r>
              <a:rPr lang="en-US" sz="3900" dirty="0" err="1"/>
              <a:t>lai</a:t>
            </a:r>
            <a:r>
              <a:rPr lang="en-US" sz="3900" dirty="0"/>
              <a:t> lo, </a:t>
            </a:r>
            <a:r>
              <a:rPr lang="en-US" sz="3900" dirty="0" err="1"/>
              <a:t>Jesuh</a:t>
            </a:r>
            <a:r>
              <a:rPr lang="en-US" sz="3900" dirty="0"/>
              <a:t> rat in, </a:t>
            </a:r>
            <a:r>
              <a:rPr lang="en-US" sz="3900" dirty="0" err="1"/>
              <a:t>Ngaihchiat</a:t>
            </a:r>
            <a:r>
              <a:rPr lang="en-US" sz="3900" dirty="0"/>
              <a:t> a um </a:t>
            </a:r>
            <a:r>
              <a:rPr lang="en-US" sz="3900" dirty="0" err="1"/>
              <a:t>lai</a:t>
            </a:r>
            <a:r>
              <a:rPr lang="en-US" sz="3900" dirty="0"/>
              <a:t> lo, </a:t>
            </a:r>
            <a:r>
              <a:rPr lang="en-US" sz="3900" dirty="0" err="1"/>
              <a:t>Jesuh</a:t>
            </a:r>
            <a:r>
              <a:rPr lang="en-US" sz="3900" dirty="0"/>
              <a:t> rat in, A </a:t>
            </a:r>
            <a:r>
              <a:rPr lang="en-US" sz="3900" dirty="0" err="1"/>
              <a:t>dawtmi</a:t>
            </a:r>
            <a:r>
              <a:rPr lang="en-US" sz="3900" dirty="0"/>
              <a:t> a </a:t>
            </a:r>
            <a:r>
              <a:rPr lang="en-US" sz="3900" dirty="0" err="1"/>
              <a:t>khawmh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4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A </a:t>
            </a:r>
            <a:r>
              <a:rPr lang="en-US" sz="3900" dirty="0" err="1"/>
              <a:t>dawtmi</a:t>
            </a:r>
            <a:r>
              <a:rPr lang="en-US" sz="3900" dirty="0"/>
              <a:t> a </a:t>
            </a:r>
            <a:r>
              <a:rPr lang="en-US" sz="3900" dirty="0" err="1"/>
              <a:t>khawmh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(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) A </a:t>
            </a:r>
            <a:r>
              <a:rPr lang="en-US" sz="3900" dirty="0" err="1"/>
              <a:t>dawtmi</a:t>
            </a:r>
            <a:r>
              <a:rPr lang="en-US" sz="3900" dirty="0"/>
              <a:t> a </a:t>
            </a:r>
            <a:r>
              <a:rPr lang="en-US" sz="3900" dirty="0" err="1"/>
              <a:t>khawmh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(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) </a:t>
            </a:r>
            <a:r>
              <a:rPr lang="en-US" sz="3900" dirty="0" err="1"/>
              <a:t>Muihnak</a:t>
            </a:r>
            <a:r>
              <a:rPr lang="en-US" sz="3900" dirty="0"/>
              <a:t> a lo </a:t>
            </a:r>
            <a:r>
              <a:rPr lang="en-US" sz="3900" dirty="0" err="1"/>
              <a:t>dih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rat in, A </a:t>
            </a:r>
            <a:r>
              <a:rPr lang="en-US" sz="3900" dirty="0" err="1"/>
              <a:t>dawtmi</a:t>
            </a:r>
            <a:r>
              <a:rPr lang="en-US" sz="3900" dirty="0"/>
              <a:t> a </a:t>
            </a:r>
            <a:r>
              <a:rPr lang="en-US" sz="3900" dirty="0" err="1"/>
              <a:t>khawmh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4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Tahnak</a:t>
            </a:r>
            <a:r>
              <a:rPr lang="en-US" sz="3900" dirty="0"/>
              <a:t> a um </a:t>
            </a:r>
            <a:r>
              <a:rPr lang="en-US" sz="3900" dirty="0" err="1"/>
              <a:t>lai</a:t>
            </a:r>
            <a:r>
              <a:rPr lang="en-US" sz="3900" dirty="0"/>
              <a:t> lo, </a:t>
            </a:r>
            <a:r>
              <a:rPr lang="en-US" sz="3900" dirty="0" err="1"/>
              <a:t>Jesuh</a:t>
            </a:r>
            <a:r>
              <a:rPr lang="en-US" sz="3900" dirty="0"/>
              <a:t> rat in, </a:t>
            </a:r>
            <a:r>
              <a:rPr lang="en-US" sz="3900" dirty="0" err="1"/>
              <a:t>Tahnak</a:t>
            </a:r>
            <a:r>
              <a:rPr lang="en-US" sz="3900" dirty="0"/>
              <a:t> a um </a:t>
            </a:r>
            <a:r>
              <a:rPr lang="en-US" sz="3900" dirty="0" err="1"/>
              <a:t>lai</a:t>
            </a:r>
            <a:r>
              <a:rPr lang="en-US" sz="3900" dirty="0"/>
              <a:t> lo, </a:t>
            </a:r>
            <a:r>
              <a:rPr lang="en-US" sz="3900" dirty="0" err="1"/>
              <a:t>Jesuh</a:t>
            </a:r>
            <a:r>
              <a:rPr lang="en-US" sz="3900" dirty="0"/>
              <a:t> rat in, </a:t>
            </a:r>
            <a:r>
              <a:rPr lang="en-US" sz="3900" dirty="0" err="1"/>
              <a:t>Tahnak</a:t>
            </a:r>
            <a:r>
              <a:rPr lang="en-US" sz="3900" dirty="0"/>
              <a:t> a um </a:t>
            </a:r>
            <a:r>
              <a:rPr lang="en-US" sz="3900" dirty="0" err="1"/>
              <a:t>lai</a:t>
            </a:r>
            <a:r>
              <a:rPr lang="en-US" sz="3900" dirty="0"/>
              <a:t> lo, </a:t>
            </a:r>
            <a:r>
              <a:rPr lang="en-US" sz="3900" dirty="0" err="1"/>
              <a:t>Jesuh</a:t>
            </a:r>
            <a:r>
              <a:rPr lang="en-US" sz="3900" dirty="0"/>
              <a:t> rat in, A </a:t>
            </a:r>
            <a:r>
              <a:rPr lang="en-US" sz="3900" dirty="0" err="1"/>
              <a:t>dawtmi</a:t>
            </a:r>
            <a:r>
              <a:rPr lang="en-US" sz="3900" dirty="0"/>
              <a:t> a </a:t>
            </a:r>
            <a:r>
              <a:rPr lang="en-US" sz="3900" dirty="0" err="1"/>
              <a:t>khawmh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4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A </a:t>
            </a:r>
            <a:r>
              <a:rPr lang="en-US" sz="3900" dirty="0" err="1"/>
              <a:t>dawtmi</a:t>
            </a:r>
            <a:r>
              <a:rPr lang="en-US" sz="3900" dirty="0"/>
              <a:t> a </a:t>
            </a:r>
            <a:r>
              <a:rPr lang="en-US" sz="3900" dirty="0" err="1"/>
              <a:t>khawmh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(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) A </a:t>
            </a:r>
            <a:r>
              <a:rPr lang="en-US" sz="3900" dirty="0" err="1"/>
              <a:t>dawtmi</a:t>
            </a:r>
            <a:r>
              <a:rPr lang="en-US" sz="3900" dirty="0"/>
              <a:t> a </a:t>
            </a:r>
            <a:r>
              <a:rPr lang="en-US" sz="3900" dirty="0" err="1"/>
              <a:t>khawmh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(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) </a:t>
            </a:r>
            <a:r>
              <a:rPr lang="en-US" sz="3900" dirty="0" err="1"/>
              <a:t>Muihnak</a:t>
            </a:r>
            <a:r>
              <a:rPr lang="en-US" sz="3900" dirty="0"/>
              <a:t> a lo </a:t>
            </a:r>
            <a:r>
              <a:rPr lang="en-US" sz="3900" dirty="0" err="1"/>
              <a:t>dih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rat in, A </a:t>
            </a:r>
            <a:r>
              <a:rPr lang="en-US" sz="3900" dirty="0" err="1"/>
              <a:t>dawtmi</a:t>
            </a:r>
            <a:r>
              <a:rPr lang="en-US" sz="3900" dirty="0"/>
              <a:t> a </a:t>
            </a:r>
            <a:r>
              <a:rPr lang="en-US" sz="3900" dirty="0" err="1"/>
              <a:t>khawmh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4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</a:t>
            </a:r>
            <a:r>
              <a:rPr lang="en-US" sz="3900" dirty="0" err="1"/>
              <a:t>Donnak</a:t>
            </a:r>
            <a:r>
              <a:rPr lang="en-US" sz="3900" dirty="0"/>
              <a:t> </a:t>
            </a:r>
            <a:r>
              <a:rPr lang="en-US" sz="3900" dirty="0" err="1"/>
              <a:t>hla</a:t>
            </a:r>
            <a:r>
              <a:rPr lang="en-US" sz="3900" dirty="0"/>
              <a:t> an </a:t>
            </a:r>
            <a:r>
              <a:rPr lang="en-US" sz="3900" dirty="0" err="1"/>
              <a:t>sa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rat in, </a:t>
            </a:r>
            <a:r>
              <a:rPr lang="en-US" sz="3900" dirty="0" err="1"/>
              <a:t>Donnak</a:t>
            </a:r>
            <a:r>
              <a:rPr lang="en-US" sz="3900" dirty="0"/>
              <a:t> </a:t>
            </a:r>
            <a:r>
              <a:rPr lang="en-US" sz="3900" dirty="0" err="1"/>
              <a:t>hla</a:t>
            </a:r>
            <a:r>
              <a:rPr lang="en-US" sz="3900" dirty="0"/>
              <a:t> an </a:t>
            </a:r>
            <a:r>
              <a:rPr lang="en-US" sz="3900" dirty="0" err="1"/>
              <a:t>sa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rat in, </a:t>
            </a:r>
            <a:r>
              <a:rPr lang="en-US" sz="3900" dirty="0" err="1"/>
              <a:t>Donnak</a:t>
            </a:r>
            <a:r>
              <a:rPr lang="en-US" sz="3900" dirty="0"/>
              <a:t> </a:t>
            </a:r>
            <a:r>
              <a:rPr lang="en-US" sz="3900" dirty="0" err="1"/>
              <a:t>hla</a:t>
            </a:r>
            <a:r>
              <a:rPr lang="en-US" sz="3900" dirty="0"/>
              <a:t> an </a:t>
            </a:r>
            <a:r>
              <a:rPr lang="en-US" sz="3900" dirty="0" err="1"/>
              <a:t>sa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rat in, A </a:t>
            </a:r>
            <a:r>
              <a:rPr lang="en-US" sz="3900" dirty="0" err="1"/>
              <a:t>dawtmi</a:t>
            </a:r>
            <a:r>
              <a:rPr lang="en-US" sz="3900" dirty="0"/>
              <a:t> a </a:t>
            </a:r>
            <a:r>
              <a:rPr lang="en-US" sz="3900" dirty="0" err="1"/>
              <a:t>khawmh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4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A </a:t>
            </a:r>
            <a:r>
              <a:rPr lang="en-US" sz="3900" dirty="0" err="1"/>
              <a:t>dawtmi</a:t>
            </a:r>
            <a:r>
              <a:rPr lang="en-US" sz="3900" dirty="0"/>
              <a:t> a </a:t>
            </a:r>
            <a:r>
              <a:rPr lang="en-US" sz="3900" dirty="0" err="1"/>
              <a:t>khawmh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(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) A </a:t>
            </a:r>
            <a:r>
              <a:rPr lang="en-US" sz="3900" dirty="0" err="1"/>
              <a:t>dawtmi</a:t>
            </a:r>
            <a:r>
              <a:rPr lang="en-US" sz="3900" dirty="0"/>
              <a:t> a </a:t>
            </a:r>
            <a:r>
              <a:rPr lang="en-US" sz="3900" dirty="0" err="1"/>
              <a:t>khawmh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(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) </a:t>
            </a:r>
            <a:r>
              <a:rPr lang="en-US" sz="3900" dirty="0" err="1"/>
              <a:t>Muihnak</a:t>
            </a:r>
            <a:r>
              <a:rPr lang="en-US" sz="3900" dirty="0"/>
              <a:t> a lo </a:t>
            </a:r>
            <a:r>
              <a:rPr lang="en-US" sz="3900" dirty="0" err="1"/>
              <a:t>dih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rat in, A </a:t>
            </a:r>
            <a:r>
              <a:rPr lang="en-US" sz="3900" dirty="0" err="1"/>
              <a:t>dawtmi</a:t>
            </a:r>
            <a:r>
              <a:rPr lang="en-US" sz="3900" dirty="0"/>
              <a:t> a </a:t>
            </a:r>
            <a:r>
              <a:rPr lang="en-US" sz="3900" dirty="0" err="1"/>
              <a:t>khawmh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4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35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428. TU HNUAH KHUA THA AH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G</a:t>
            </a:r>
          </a:p>
        </p:txBody>
      </p:sp>
    </p:spTree>
  </p:cSld>
  <p:clrMapOvr>
    <a:masterClrMapping/>
  </p:clrMapOvr>
</p:sld>
</file>

<file path=ppt/slides/slide35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Ni </a:t>
            </a:r>
            <a:r>
              <a:rPr lang="en-US" sz="3900" dirty="0" err="1"/>
              <a:t>nakin</a:t>
            </a:r>
            <a:r>
              <a:rPr lang="en-US" sz="3900" dirty="0"/>
              <a:t> a </a:t>
            </a:r>
            <a:r>
              <a:rPr lang="en-US" sz="3900" dirty="0" err="1"/>
              <a:t>ceu</a:t>
            </a:r>
            <a:r>
              <a:rPr lang="en-US" sz="3900" dirty="0"/>
              <a:t> </a:t>
            </a:r>
            <a:r>
              <a:rPr lang="en-US" sz="3900" dirty="0" err="1"/>
              <a:t>khua</a:t>
            </a:r>
            <a:r>
              <a:rPr lang="en-US" sz="3900" dirty="0"/>
              <a:t> a um </a:t>
            </a:r>
            <a:r>
              <a:rPr lang="en-US" sz="3900" dirty="0" err="1"/>
              <a:t>ko</a:t>
            </a:r>
            <a:r>
              <a:rPr lang="en-US" sz="3900" dirty="0"/>
              <a:t>, </a:t>
            </a:r>
            <a:r>
              <a:rPr lang="en-US" sz="3900" dirty="0" err="1"/>
              <a:t>Zumhnak</a:t>
            </a:r>
            <a:r>
              <a:rPr lang="en-US" sz="3900" dirty="0"/>
              <a:t> in a </a:t>
            </a:r>
            <a:r>
              <a:rPr lang="en-US" sz="3900" dirty="0" err="1"/>
              <a:t>hnuah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 </a:t>
            </a:r>
            <a:r>
              <a:rPr lang="en-US" sz="3900" dirty="0" err="1"/>
              <a:t>Khi</a:t>
            </a:r>
            <a:r>
              <a:rPr lang="en-US" sz="3900" dirty="0"/>
              <a:t> </a:t>
            </a:r>
            <a:r>
              <a:rPr lang="en-US" sz="3900" dirty="0" err="1"/>
              <a:t>khin</a:t>
            </a:r>
            <a:r>
              <a:rPr lang="en-US" sz="3900" dirty="0"/>
              <a:t> </a:t>
            </a:r>
            <a:r>
              <a:rPr lang="en-US" sz="3900" dirty="0" err="1"/>
              <a:t>kanmah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Pa </a:t>
            </a:r>
            <a:r>
              <a:rPr lang="en-US" sz="3900" dirty="0" err="1"/>
              <a:t>hngak</a:t>
            </a:r>
            <a:r>
              <a:rPr lang="en-US" sz="3900" dirty="0"/>
              <a:t> </a:t>
            </a:r>
            <a:r>
              <a:rPr lang="en-US" sz="3900" dirty="0" err="1"/>
              <a:t>len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</a:t>
            </a:r>
            <a:r>
              <a:rPr lang="en-US" sz="3900" dirty="0" err="1"/>
              <a:t>Kannih</a:t>
            </a:r>
            <a:r>
              <a:rPr lang="en-US" sz="3900" dirty="0"/>
              <a:t> </a:t>
            </a:r>
            <a:r>
              <a:rPr lang="en-US" sz="3900" dirty="0" err="1"/>
              <a:t>umnak</a:t>
            </a:r>
            <a:r>
              <a:rPr lang="en-US" sz="3900" dirty="0"/>
              <a:t> a ser </a:t>
            </a:r>
            <a:r>
              <a:rPr lang="en-US" sz="3900" dirty="0" err="1"/>
              <a:t>lio</a:t>
            </a:r>
            <a:r>
              <a:rPr lang="en-US" sz="3900" dirty="0"/>
              <a:t> </a:t>
            </a:r>
            <a:r>
              <a:rPr lang="en-US" sz="3900" dirty="0" err="1"/>
              <a:t>dah</a:t>
            </a:r>
            <a:r>
              <a:rPr lang="en-US" sz="3900" dirty="0"/>
              <a:t> </a:t>
            </a:r>
            <a:r>
              <a:rPr lang="en-US" sz="3900" dirty="0" err="1"/>
              <a:t>ngai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5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Tu</a:t>
            </a:r>
            <a:r>
              <a:rPr lang="en-US" sz="3900" dirty="0"/>
              <a:t> </a:t>
            </a:r>
            <a:r>
              <a:rPr lang="en-US" sz="3900" dirty="0" err="1"/>
              <a:t>hnuah</a:t>
            </a:r>
            <a:r>
              <a:rPr lang="en-US" sz="3900" dirty="0"/>
              <a:t> (</a:t>
            </a:r>
            <a:r>
              <a:rPr lang="en-US" sz="3900" dirty="0" err="1"/>
              <a:t>Tu</a:t>
            </a:r>
            <a:r>
              <a:rPr lang="en-US" sz="3900" dirty="0"/>
              <a:t> </a:t>
            </a:r>
            <a:r>
              <a:rPr lang="en-US" sz="3900" dirty="0" err="1"/>
              <a:t>hnu</a:t>
            </a:r>
            <a:r>
              <a:rPr lang="en-US" sz="3900" dirty="0"/>
              <a:t>-ah) </a:t>
            </a:r>
            <a:r>
              <a:rPr lang="en-US" sz="3900" dirty="0" err="1"/>
              <a:t>khua</a:t>
            </a:r>
            <a:r>
              <a:rPr lang="en-US" sz="3900" dirty="0"/>
              <a:t> </a:t>
            </a:r>
            <a:r>
              <a:rPr lang="en-US" sz="3900" dirty="0" err="1"/>
              <a:t>tha</a:t>
            </a:r>
            <a:r>
              <a:rPr lang="en-US" sz="3900" dirty="0"/>
              <a:t> ah, (</a:t>
            </a:r>
            <a:r>
              <a:rPr lang="en-US" sz="3900" dirty="0" err="1"/>
              <a:t>Khua</a:t>
            </a:r>
            <a:r>
              <a:rPr lang="en-US" sz="3900" dirty="0"/>
              <a:t> </a:t>
            </a:r>
            <a:r>
              <a:rPr lang="en-US" sz="3900" dirty="0" err="1"/>
              <a:t>tha</a:t>
            </a:r>
            <a:r>
              <a:rPr lang="en-US" sz="3900" dirty="0"/>
              <a:t> ah) Kan ton </a:t>
            </a:r>
            <a:r>
              <a:rPr lang="en-US" sz="3900" dirty="0" err="1"/>
              <a:t>lai</a:t>
            </a:r>
            <a:r>
              <a:rPr lang="en-US" sz="3900" dirty="0"/>
              <a:t> a </a:t>
            </a:r>
            <a:r>
              <a:rPr lang="en-US" sz="3900" dirty="0" err="1"/>
              <a:t>dawh</a:t>
            </a:r>
            <a:r>
              <a:rPr lang="en-US" sz="3900" dirty="0"/>
              <a:t> </a:t>
            </a:r>
            <a:r>
              <a:rPr lang="en-US" sz="3900" dirty="0" err="1"/>
              <a:t>tiva</a:t>
            </a:r>
            <a:r>
              <a:rPr lang="en-US" sz="3900" dirty="0"/>
              <a:t> </a:t>
            </a:r>
            <a:r>
              <a:rPr lang="en-US" sz="3900" dirty="0" err="1"/>
              <a:t>pawngah</a:t>
            </a:r>
            <a:r>
              <a:rPr lang="en-US" sz="3900" dirty="0"/>
              <a:t>, (</a:t>
            </a:r>
            <a:r>
              <a:rPr lang="en-US" sz="3900" dirty="0" err="1"/>
              <a:t>va</a:t>
            </a:r>
            <a:r>
              <a:rPr lang="en-US" sz="3900" dirty="0"/>
              <a:t> </a:t>
            </a:r>
            <a:r>
              <a:rPr lang="en-US" sz="3900" dirty="0" err="1"/>
              <a:t>pawngah</a:t>
            </a:r>
            <a:r>
              <a:rPr lang="en-US" sz="3900" dirty="0"/>
              <a:t>) </a:t>
            </a:r>
            <a:r>
              <a:rPr lang="en-US" sz="3900" dirty="0" err="1"/>
              <a:t>Tu</a:t>
            </a:r>
            <a:r>
              <a:rPr lang="en-US" sz="3900" dirty="0"/>
              <a:t> </a:t>
            </a:r>
            <a:r>
              <a:rPr lang="en-US" sz="3900" dirty="0" err="1"/>
              <a:t>hnu</a:t>
            </a:r>
            <a:r>
              <a:rPr lang="en-US" sz="3900" dirty="0"/>
              <a:t>-ah (</a:t>
            </a:r>
            <a:r>
              <a:rPr lang="en-US" sz="3900" dirty="0" err="1"/>
              <a:t>Tu</a:t>
            </a:r>
            <a:r>
              <a:rPr lang="en-US" sz="3900" dirty="0"/>
              <a:t> </a:t>
            </a:r>
            <a:r>
              <a:rPr lang="en-US" sz="3900" dirty="0" err="1"/>
              <a:t>hnu</a:t>
            </a:r>
            <a:r>
              <a:rPr lang="en-US" sz="3900" dirty="0"/>
              <a:t>-ah) </a:t>
            </a:r>
            <a:r>
              <a:rPr lang="en-US" sz="3900" dirty="0" err="1"/>
              <a:t>khua</a:t>
            </a:r>
            <a:r>
              <a:rPr lang="en-US" sz="3900" dirty="0"/>
              <a:t> </a:t>
            </a:r>
            <a:r>
              <a:rPr lang="en-US" sz="3900" dirty="0" err="1"/>
              <a:t>tha</a:t>
            </a:r>
            <a:r>
              <a:rPr lang="en-US" sz="3900" dirty="0"/>
              <a:t> ah, (</a:t>
            </a:r>
            <a:r>
              <a:rPr lang="en-US" sz="3900" dirty="0" err="1"/>
              <a:t>khua</a:t>
            </a:r>
            <a:r>
              <a:rPr lang="en-US" sz="3900" dirty="0"/>
              <a:t> </a:t>
            </a:r>
            <a:r>
              <a:rPr lang="en-US" sz="3900" dirty="0" err="1"/>
              <a:t>tha</a:t>
            </a:r>
            <a:r>
              <a:rPr lang="en-US" sz="3900" dirty="0"/>
              <a:t> ah), Kan ton </a:t>
            </a:r>
            <a:r>
              <a:rPr lang="en-US" sz="3900" dirty="0" err="1"/>
              <a:t>lai</a:t>
            </a:r>
            <a:r>
              <a:rPr lang="en-US" sz="3900" dirty="0"/>
              <a:t> </a:t>
            </a:r>
            <a:r>
              <a:rPr lang="en-US" sz="3900" dirty="0" err="1"/>
              <a:t>aa</a:t>
            </a:r>
            <a:r>
              <a:rPr lang="en-US" sz="3900" dirty="0"/>
              <a:t> </a:t>
            </a:r>
            <a:r>
              <a:rPr lang="en-US" sz="3900" dirty="0" err="1"/>
              <a:t>dawh</a:t>
            </a:r>
            <a:r>
              <a:rPr lang="en-US" sz="3900" dirty="0"/>
              <a:t> </a:t>
            </a:r>
            <a:r>
              <a:rPr lang="en-US" sz="3900" dirty="0" err="1"/>
              <a:t>tiva</a:t>
            </a:r>
            <a:r>
              <a:rPr lang="en-US" sz="3900" dirty="0"/>
              <a:t> </a:t>
            </a:r>
            <a:r>
              <a:rPr lang="en-US" sz="3900" dirty="0" err="1"/>
              <a:t>pawngah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5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Khi</a:t>
            </a:r>
            <a:r>
              <a:rPr lang="en-US" sz="3900" dirty="0"/>
              <a:t> </a:t>
            </a:r>
            <a:r>
              <a:rPr lang="en-US" sz="3900" dirty="0" err="1"/>
              <a:t>khua</a:t>
            </a:r>
            <a:r>
              <a:rPr lang="en-US" sz="3900" dirty="0"/>
              <a:t> </a:t>
            </a:r>
            <a:r>
              <a:rPr lang="en-US" sz="3900" dirty="0" err="1"/>
              <a:t>chungah</a:t>
            </a:r>
            <a:r>
              <a:rPr lang="en-US" sz="3900" dirty="0"/>
              <a:t> </a:t>
            </a:r>
            <a:r>
              <a:rPr lang="en-US" sz="3900" dirty="0" err="1"/>
              <a:t>hla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sa</a:t>
            </a:r>
            <a:r>
              <a:rPr lang="en-US" sz="3900" dirty="0"/>
              <a:t> </a:t>
            </a:r>
            <a:r>
              <a:rPr lang="en-US" sz="3900" dirty="0" err="1"/>
              <a:t>te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Nun </a:t>
            </a:r>
            <a:r>
              <a:rPr lang="en-US" sz="3900" dirty="0" err="1"/>
              <a:t>nuam</a:t>
            </a:r>
            <a:r>
              <a:rPr lang="en-US" sz="3900" dirty="0"/>
              <a:t> </a:t>
            </a:r>
            <a:r>
              <a:rPr lang="en-US" sz="3900" dirty="0" err="1"/>
              <a:t>lawmhnak</a:t>
            </a:r>
            <a:r>
              <a:rPr lang="en-US" sz="3900" dirty="0"/>
              <a:t> </a:t>
            </a:r>
            <a:r>
              <a:rPr lang="en-US" sz="3900" dirty="0" err="1"/>
              <a:t>hla</a:t>
            </a:r>
            <a:r>
              <a:rPr lang="en-US" sz="3900" dirty="0"/>
              <a:t> </a:t>
            </a:r>
            <a:r>
              <a:rPr lang="en-US" sz="3900" dirty="0" err="1"/>
              <a:t>tha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 </a:t>
            </a:r>
            <a:r>
              <a:rPr lang="en-US" sz="3900" dirty="0" err="1"/>
              <a:t>Zeitik</a:t>
            </a:r>
            <a:r>
              <a:rPr lang="en-US" sz="3900" dirty="0"/>
              <a:t> </a:t>
            </a:r>
            <a:r>
              <a:rPr lang="en-US" sz="3900" dirty="0" err="1"/>
              <a:t>hmanh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thlarau</a:t>
            </a:r>
            <a:r>
              <a:rPr lang="en-US" sz="3900" dirty="0"/>
              <a:t> </a:t>
            </a:r>
            <a:r>
              <a:rPr lang="en-US" sz="3900" dirty="0" err="1"/>
              <a:t>ngaihchia</a:t>
            </a:r>
            <a:r>
              <a:rPr lang="en-US" sz="3900" dirty="0"/>
              <a:t> </a:t>
            </a:r>
            <a:r>
              <a:rPr lang="en-US" sz="3900" dirty="0" err="1"/>
              <a:t>hlah</a:t>
            </a:r>
            <a:r>
              <a:rPr lang="en-US" sz="3900" dirty="0"/>
              <a:t>, Kan </a:t>
            </a:r>
            <a:r>
              <a:rPr lang="en-US" sz="3900" dirty="0" err="1"/>
              <a:t>tha</a:t>
            </a:r>
            <a:r>
              <a:rPr lang="en-US" sz="3900" dirty="0"/>
              <a:t> bat lo ca </a:t>
            </a:r>
            <a:r>
              <a:rPr lang="en-US" sz="3900" dirty="0" err="1"/>
              <a:t>dinh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hau</a:t>
            </a:r>
            <a:r>
              <a:rPr lang="en-US" sz="3900" dirty="0"/>
              <a:t> lo.</a:t>
            </a:r>
          </a:p>
        </p:txBody>
      </p:sp>
    </p:spTree>
  </p:cSld>
  <p:clrMapOvr>
    <a:masterClrMapping/>
  </p:clrMapOvr>
</p:sld>
</file>

<file path=ppt/slides/slide35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Tu</a:t>
            </a:r>
            <a:r>
              <a:rPr lang="en-US" sz="3900" dirty="0"/>
              <a:t> </a:t>
            </a:r>
            <a:r>
              <a:rPr lang="en-US" sz="3900" dirty="0" err="1"/>
              <a:t>hnuah</a:t>
            </a:r>
            <a:r>
              <a:rPr lang="en-US" sz="3900" dirty="0"/>
              <a:t> (</a:t>
            </a:r>
            <a:r>
              <a:rPr lang="en-US" sz="3900" dirty="0" err="1"/>
              <a:t>Tu</a:t>
            </a:r>
            <a:r>
              <a:rPr lang="en-US" sz="3900" dirty="0"/>
              <a:t> </a:t>
            </a:r>
            <a:r>
              <a:rPr lang="en-US" sz="3900" dirty="0" err="1"/>
              <a:t>hnu</a:t>
            </a:r>
            <a:r>
              <a:rPr lang="en-US" sz="3900" dirty="0"/>
              <a:t>-ah) </a:t>
            </a:r>
            <a:r>
              <a:rPr lang="en-US" sz="3900" dirty="0" err="1"/>
              <a:t>khua</a:t>
            </a:r>
            <a:r>
              <a:rPr lang="en-US" sz="3900" dirty="0"/>
              <a:t> </a:t>
            </a:r>
            <a:r>
              <a:rPr lang="en-US" sz="3900" dirty="0" err="1"/>
              <a:t>tha</a:t>
            </a:r>
            <a:r>
              <a:rPr lang="en-US" sz="3900" dirty="0"/>
              <a:t> ah, (</a:t>
            </a:r>
            <a:r>
              <a:rPr lang="en-US" sz="3900" dirty="0" err="1"/>
              <a:t>Khua</a:t>
            </a:r>
            <a:r>
              <a:rPr lang="en-US" sz="3900" dirty="0"/>
              <a:t> </a:t>
            </a:r>
            <a:r>
              <a:rPr lang="en-US" sz="3900" dirty="0" err="1"/>
              <a:t>tha</a:t>
            </a:r>
            <a:r>
              <a:rPr lang="en-US" sz="3900" dirty="0"/>
              <a:t> ah) Kan ton </a:t>
            </a:r>
            <a:r>
              <a:rPr lang="en-US" sz="3900" dirty="0" err="1"/>
              <a:t>lai</a:t>
            </a:r>
            <a:r>
              <a:rPr lang="en-US" sz="3900" dirty="0"/>
              <a:t> a </a:t>
            </a:r>
            <a:r>
              <a:rPr lang="en-US" sz="3900" dirty="0" err="1"/>
              <a:t>dawh</a:t>
            </a:r>
            <a:r>
              <a:rPr lang="en-US" sz="3900" dirty="0"/>
              <a:t> </a:t>
            </a:r>
            <a:r>
              <a:rPr lang="en-US" sz="3900" dirty="0" err="1"/>
              <a:t>tiva</a:t>
            </a:r>
            <a:r>
              <a:rPr lang="en-US" sz="3900" dirty="0"/>
              <a:t> </a:t>
            </a:r>
            <a:r>
              <a:rPr lang="en-US" sz="3900" dirty="0" err="1"/>
              <a:t>pawngah</a:t>
            </a:r>
            <a:r>
              <a:rPr lang="en-US" sz="3900" dirty="0"/>
              <a:t>, (</a:t>
            </a:r>
            <a:r>
              <a:rPr lang="en-US" sz="3900" dirty="0" err="1"/>
              <a:t>va</a:t>
            </a:r>
            <a:r>
              <a:rPr lang="en-US" sz="3900" dirty="0"/>
              <a:t> </a:t>
            </a:r>
            <a:r>
              <a:rPr lang="en-US" sz="3900" dirty="0" err="1"/>
              <a:t>pawngah</a:t>
            </a:r>
            <a:r>
              <a:rPr lang="en-US" sz="3900" dirty="0"/>
              <a:t>) </a:t>
            </a:r>
            <a:r>
              <a:rPr lang="en-US" sz="3900" dirty="0" err="1"/>
              <a:t>Tu</a:t>
            </a:r>
            <a:r>
              <a:rPr lang="en-US" sz="3900" dirty="0"/>
              <a:t> </a:t>
            </a:r>
            <a:r>
              <a:rPr lang="en-US" sz="3900" dirty="0" err="1"/>
              <a:t>hnu</a:t>
            </a:r>
            <a:r>
              <a:rPr lang="en-US" sz="3900" dirty="0"/>
              <a:t>-ah (</a:t>
            </a:r>
            <a:r>
              <a:rPr lang="en-US" sz="3900" dirty="0" err="1"/>
              <a:t>Tu</a:t>
            </a:r>
            <a:r>
              <a:rPr lang="en-US" sz="3900" dirty="0"/>
              <a:t> </a:t>
            </a:r>
            <a:r>
              <a:rPr lang="en-US" sz="3900" dirty="0" err="1"/>
              <a:t>hnu</a:t>
            </a:r>
            <a:r>
              <a:rPr lang="en-US" sz="3900" dirty="0"/>
              <a:t>-ah) </a:t>
            </a:r>
            <a:r>
              <a:rPr lang="en-US" sz="3900" dirty="0" err="1"/>
              <a:t>khua</a:t>
            </a:r>
            <a:r>
              <a:rPr lang="en-US" sz="3900" dirty="0"/>
              <a:t> </a:t>
            </a:r>
            <a:r>
              <a:rPr lang="en-US" sz="3900" dirty="0" err="1"/>
              <a:t>tha</a:t>
            </a:r>
            <a:r>
              <a:rPr lang="en-US" sz="3900" dirty="0"/>
              <a:t> ah, (</a:t>
            </a:r>
            <a:r>
              <a:rPr lang="en-US" sz="3900" dirty="0" err="1"/>
              <a:t>khua</a:t>
            </a:r>
            <a:r>
              <a:rPr lang="en-US" sz="3900" dirty="0"/>
              <a:t> </a:t>
            </a:r>
            <a:r>
              <a:rPr lang="en-US" sz="3900" dirty="0" err="1"/>
              <a:t>tha</a:t>
            </a:r>
            <a:r>
              <a:rPr lang="en-US" sz="3900" dirty="0"/>
              <a:t> ah), Kan ton </a:t>
            </a:r>
            <a:r>
              <a:rPr lang="en-US" sz="3900" dirty="0" err="1"/>
              <a:t>lai</a:t>
            </a:r>
            <a:r>
              <a:rPr lang="en-US" sz="3900" dirty="0"/>
              <a:t> </a:t>
            </a:r>
            <a:r>
              <a:rPr lang="en-US" sz="3900" dirty="0" err="1"/>
              <a:t>aa</a:t>
            </a:r>
            <a:r>
              <a:rPr lang="en-US" sz="3900" dirty="0"/>
              <a:t> </a:t>
            </a:r>
            <a:r>
              <a:rPr lang="en-US" sz="3900" dirty="0" err="1"/>
              <a:t>dawh</a:t>
            </a:r>
            <a:r>
              <a:rPr lang="en-US" sz="3900" dirty="0"/>
              <a:t> </a:t>
            </a:r>
            <a:r>
              <a:rPr lang="en-US" sz="3900" dirty="0" err="1"/>
              <a:t>tiva</a:t>
            </a:r>
            <a:r>
              <a:rPr lang="en-US" sz="3900" dirty="0"/>
              <a:t> </a:t>
            </a:r>
            <a:r>
              <a:rPr lang="en-US" sz="3900" dirty="0" err="1"/>
              <a:t>pawngah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5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Vancung</a:t>
            </a:r>
            <a:r>
              <a:rPr lang="en-US" sz="3900" dirty="0"/>
              <a:t> a um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dawt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Pa </a:t>
            </a:r>
            <a:r>
              <a:rPr lang="en-US" sz="3900" dirty="0" err="1"/>
              <a:t>kha</a:t>
            </a:r>
            <a:r>
              <a:rPr lang="en-US" sz="3900" dirty="0"/>
              <a:t>, </a:t>
            </a:r>
            <a:r>
              <a:rPr lang="en-US" sz="3900" dirty="0" err="1"/>
              <a:t>Thang-thatnak</a:t>
            </a:r>
            <a:r>
              <a:rPr lang="en-US" sz="3900" dirty="0"/>
              <a:t> </a:t>
            </a:r>
            <a:r>
              <a:rPr lang="en-US" sz="3900" dirty="0" err="1"/>
              <a:t>lungtho</a:t>
            </a:r>
            <a:r>
              <a:rPr lang="en-US" sz="3900" dirty="0"/>
              <a:t> in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pek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dawtnak</a:t>
            </a:r>
            <a:r>
              <a:rPr lang="en-US" sz="3900" dirty="0"/>
              <a:t> </a:t>
            </a:r>
            <a:r>
              <a:rPr lang="en-US" sz="3900" dirty="0" err="1"/>
              <a:t>laksawng</a:t>
            </a:r>
            <a:r>
              <a:rPr lang="en-US" sz="3900" dirty="0"/>
              <a:t> a </a:t>
            </a:r>
            <a:r>
              <a:rPr lang="en-US" sz="3900" dirty="0" err="1"/>
              <a:t>pek</a:t>
            </a:r>
            <a:r>
              <a:rPr lang="en-US" sz="3900" dirty="0"/>
              <a:t> ca, Amah </a:t>
            </a:r>
            <a:r>
              <a:rPr lang="en-US" sz="3900" dirty="0" err="1"/>
              <a:t>lawng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lawmhter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5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Tu</a:t>
            </a:r>
            <a:r>
              <a:rPr lang="en-US" sz="3900" dirty="0"/>
              <a:t> </a:t>
            </a:r>
            <a:r>
              <a:rPr lang="en-US" sz="3900" dirty="0" err="1"/>
              <a:t>hnuah</a:t>
            </a:r>
            <a:r>
              <a:rPr lang="en-US" sz="3900" dirty="0"/>
              <a:t> (</a:t>
            </a:r>
            <a:r>
              <a:rPr lang="en-US" sz="3900" dirty="0" err="1"/>
              <a:t>Tu</a:t>
            </a:r>
            <a:r>
              <a:rPr lang="en-US" sz="3900" dirty="0"/>
              <a:t> </a:t>
            </a:r>
            <a:r>
              <a:rPr lang="en-US" sz="3900" dirty="0" err="1"/>
              <a:t>hnu</a:t>
            </a:r>
            <a:r>
              <a:rPr lang="en-US" sz="3900" dirty="0"/>
              <a:t>-ah) </a:t>
            </a:r>
            <a:r>
              <a:rPr lang="en-US" sz="3900" dirty="0" err="1"/>
              <a:t>khua</a:t>
            </a:r>
            <a:r>
              <a:rPr lang="en-US" sz="3900" dirty="0"/>
              <a:t> </a:t>
            </a:r>
            <a:r>
              <a:rPr lang="en-US" sz="3900" dirty="0" err="1"/>
              <a:t>tha</a:t>
            </a:r>
            <a:r>
              <a:rPr lang="en-US" sz="3900" dirty="0"/>
              <a:t> ah, (</a:t>
            </a:r>
            <a:r>
              <a:rPr lang="en-US" sz="3900" dirty="0" err="1"/>
              <a:t>Khua</a:t>
            </a:r>
            <a:r>
              <a:rPr lang="en-US" sz="3900" dirty="0"/>
              <a:t> </a:t>
            </a:r>
            <a:r>
              <a:rPr lang="en-US" sz="3900" dirty="0" err="1"/>
              <a:t>tha</a:t>
            </a:r>
            <a:r>
              <a:rPr lang="en-US" sz="3900" dirty="0"/>
              <a:t> ah) Kan ton </a:t>
            </a:r>
            <a:r>
              <a:rPr lang="en-US" sz="3900" dirty="0" err="1"/>
              <a:t>lai</a:t>
            </a:r>
            <a:r>
              <a:rPr lang="en-US" sz="3900" dirty="0"/>
              <a:t> a </a:t>
            </a:r>
            <a:r>
              <a:rPr lang="en-US" sz="3900" dirty="0" err="1"/>
              <a:t>dawh</a:t>
            </a:r>
            <a:r>
              <a:rPr lang="en-US" sz="3900" dirty="0"/>
              <a:t> </a:t>
            </a:r>
            <a:r>
              <a:rPr lang="en-US" sz="3900" dirty="0" err="1"/>
              <a:t>tiva</a:t>
            </a:r>
            <a:r>
              <a:rPr lang="en-US" sz="3900" dirty="0"/>
              <a:t> </a:t>
            </a:r>
            <a:r>
              <a:rPr lang="en-US" sz="3900" dirty="0" err="1"/>
              <a:t>pawngah</a:t>
            </a:r>
            <a:r>
              <a:rPr lang="en-US" sz="3900" dirty="0"/>
              <a:t>, (</a:t>
            </a:r>
            <a:r>
              <a:rPr lang="en-US" sz="3900" dirty="0" err="1"/>
              <a:t>va</a:t>
            </a:r>
            <a:r>
              <a:rPr lang="en-US" sz="3900" dirty="0"/>
              <a:t> </a:t>
            </a:r>
            <a:r>
              <a:rPr lang="en-US" sz="3900" dirty="0" err="1"/>
              <a:t>pawngah</a:t>
            </a:r>
            <a:r>
              <a:rPr lang="en-US" sz="3900" dirty="0"/>
              <a:t>) </a:t>
            </a:r>
            <a:r>
              <a:rPr lang="en-US" sz="3900" dirty="0" err="1"/>
              <a:t>Tu</a:t>
            </a:r>
            <a:r>
              <a:rPr lang="en-US" sz="3900" dirty="0"/>
              <a:t> </a:t>
            </a:r>
            <a:r>
              <a:rPr lang="en-US" sz="3900" dirty="0" err="1"/>
              <a:t>hnu</a:t>
            </a:r>
            <a:r>
              <a:rPr lang="en-US" sz="3900" dirty="0"/>
              <a:t>-ah (</a:t>
            </a:r>
            <a:r>
              <a:rPr lang="en-US" sz="3900" dirty="0" err="1"/>
              <a:t>Tu</a:t>
            </a:r>
            <a:r>
              <a:rPr lang="en-US" sz="3900" dirty="0"/>
              <a:t> </a:t>
            </a:r>
            <a:r>
              <a:rPr lang="en-US" sz="3900" dirty="0" err="1"/>
              <a:t>hnu</a:t>
            </a:r>
            <a:r>
              <a:rPr lang="en-US" sz="3900" dirty="0"/>
              <a:t>-ah) </a:t>
            </a:r>
            <a:r>
              <a:rPr lang="en-US" sz="3900" dirty="0" err="1"/>
              <a:t>khua</a:t>
            </a:r>
            <a:r>
              <a:rPr lang="en-US" sz="3900" dirty="0"/>
              <a:t> </a:t>
            </a:r>
            <a:r>
              <a:rPr lang="en-US" sz="3900" dirty="0" err="1"/>
              <a:t>tha</a:t>
            </a:r>
            <a:r>
              <a:rPr lang="en-US" sz="3900" dirty="0"/>
              <a:t> ah, (</a:t>
            </a:r>
            <a:r>
              <a:rPr lang="en-US" sz="3900" dirty="0" err="1"/>
              <a:t>khua</a:t>
            </a:r>
            <a:r>
              <a:rPr lang="en-US" sz="3900" dirty="0"/>
              <a:t> </a:t>
            </a:r>
            <a:r>
              <a:rPr lang="en-US" sz="3900" dirty="0" err="1"/>
              <a:t>tha</a:t>
            </a:r>
            <a:r>
              <a:rPr lang="en-US" sz="3900" dirty="0"/>
              <a:t> ah), Kan ton </a:t>
            </a:r>
            <a:r>
              <a:rPr lang="en-US" sz="3900" dirty="0" err="1"/>
              <a:t>lai</a:t>
            </a:r>
            <a:r>
              <a:rPr lang="en-US" sz="3900" dirty="0"/>
              <a:t> </a:t>
            </a:r>
            <a:r>
              <a:rPr lang="en-US" sz="3900" dirty="0" err="1"/>
              <a:t>aa</a:t>
            </a:r>
            <a:r>
              <a:rPr lang="en-US" sz="3900" dirty="0"/>
              <a:t> </a:t>
            </a:r>
            <a:r>
              <a:rPr lang="en-US" sz="3900" dirty="0" err="1"/>
              <a:t>dawh</a:t>
            </a:r>
            <a:r>
              <a:rPr lang="en-US" sz="3900" dirty="0"/>
              <a:t> </a:t>
            </a:r>
            <a:r>
              <a:rPr lang="en-US" sz="3900" dirty="0" err="1"/>
              <a:t>tiva</a:t>
            </a:r>
            <a:r>
              <a:rPr lang="en-US" sz="3900" dirty="0"/>
              <a:t> </a:t>
            </a:r>
            <a:r>
              <a:rPr lang="en-US" sz="3900" dirty="0" err="1"/>
              <a:t>pawngah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5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35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de-DE" sz="3900" dirty="0"/>
              <a:t>429. MAW LUNGLAWMHNAK</a:t>
            </a:r>
          </a:p>
          <a:p>
            <a:endParaRPr lang="de-DE" sz="3900" dirty="0"/>
          </a:p>
          <a:p>
            <a:r>
              <a:rPr lang="de-DE" sz="3900" dirty="0"/>
              <a:t>Doh is Ab</a:t>
            </a:r>
            <a:endParaRPr lang="en-US" sz="3900" dirty="0"/>
          </a:p>
        </p:txBody>
      </p:sp>
    </p:spTree>
  </p:cSld>
  <p:clrMapOvr>
    <a:masterClrMapping/>
  </p:clrMapOvr>
</p:sld>
</file>

<file path=ppt/slides/slide35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Rian</a:t>
            </a:r>
            <a:r>
              <a:rPr lang="en-US" sz="3900" dirty="0"/>
              <a:t> </a:t>
            </a:r>
            <a:r>
              <a:rPr lang="en-US" sz="3900" dirty="0" err="1"/>
              <a:t>hrang</a:t>
            </a:r>
            <a:r>
              <a:rPr lang="en-US" sz="3900" dirty="0"/>
              <a:t> </a:t>
            </a:r>
            <a:r>
              <a:rPr lang="en-US" sz="3900" dirty="0" err="1"/>
              <a:t>tuan</a:t>
            </a:r>
            <a:r>
              <a:rPr lang="en-US" sz="3900" dirty="0"/>
              <a:t> le </a:t>
            </a:r>
            <a:r>
              <a:rPr lang="en-US" sz="3900" dirty="0" err="1"/>
              <a:t>sifahnak</a:t>
            </a:r>
            <a:r>
              <a:rPr lang="en-US" sz="3900" dirty="0"/>
              <a:t> a </a:t>
            </a:r>
            <a:r>
              <a:rPr lang="en-US" sz="3900" dirty="0" err="1"/>
              <a:t>dih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Lawmhnak</a:t>
            </a:r>
            <a:r>
              <a:rPr lang="en-US" sz="3900" dirty="0"/>
              <a:t> </a:t>
            </a:r>
            <a:r>
              <a:rPr lang="en-US" sz="3900" dirty="0" err="1"/>
              <a:t>khuatha</a:t>
            </a:r>
            <a:r>
              <a:rPr lang="en-US" sz="3900" dirty="0"/>
              <a:t> </a:t>
            </a:r>
            <a:r>
              <a:rPr lang="en-US" sz="3900" dirty="0" err="1"/>
              <a:t>chungah</a:t>
            </a:r>
            <a:r>
              <a:rPr lang="en-US" sz="3900" dirty="0"/>
              <a:t> ka </a:t>
            </a:r>
            <a:r>
              <a:rPr lang="en-US" sz="3900" dirty="0" err="1"/>
              <a:t>phak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, Ka </a:t>
            </a:r>
            <a:r>
              <a:rPr lang="en-US" sz="3900" dirty="0" err="1"/>
              <a:t>dawtmi</a:t>
            </a:r>
            <a:r>
              <a:rPr lang="en-US" sz="3900" dirty="0"/>
              <a:t> </a:t>
            </a:r>
            <a:r>
              <a:rPr lang="en-US" sz="3900" dirty="0" err="1"/>
              <a:t>Bawipa</a:t>
            </a:r>
            <a:r>
              <a:rPr lang="en-US" sz="3900" dirty="0"/>
              <a:t> sin ka um </a:t>
            </a:r>
            <a:r>
              <a:rPr lang="en-US" sz="3900" dirty="0" err="1"/>
              <a:t>tikah</a:t>
            </a:r>
            <a:r>
              <a:rPr lang="en-US" sz="3900" dirty="0"/>
              <a:t>, A </a:t>
            </a:r>
            <a:r>
              <a:rPr lang="en-US" sz="3900" dirty="0" err="1"/>
              <a:t>zungzal</a:t>
            </a:r>
            <a:r>
              <a:rPr lang="en-US" sz="3900" dirty="0"/>
              <a:t> in </a:t>
            </a:r>
            <a:r>
              <a:rPr lang="en-US" sz="3900" dirty="0" err="1"/>
              <a:t>lawmhnak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ka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5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Maw </a:t>
            </a:r>
            <a:r>
              <a:rPr lang="en-US" sz="3900" dirty="0" err="1"/>
              <a:t>lunglawmhnak</a:t>
            </a:r>
            <a:r>
              <a:rPr lang="en-US" sz="3900" dirty="0"/>
              <a:t> (</a:t>
            </a:r>
            <a:r>
              <a:rPr lang="en-US" sz="3900" dirty="0" err="1"/>
              <a:t>lunglawmhnak</a:t>
            </a:r>
            <a:r>
              <a:rPr lang="en-US" sz="3900" dirty="0"/>
              <a:t>), ka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</a:t>
            </a:r>
            <a:r>
              <a:rPr lang="en-US" sz="3900" dirty="0" err="1"/>
              <a:t>ta</a:t>
            </a:r>
            <a:r>
              <a:rPr lang="en-US" sz="3900" dirty="0"/>
              <a:t>, (ka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</a:t>
            </a:r>
            <a:r>
              <a:rPr lang="en-US" sz="3900" dirty="0" err="1"/>
              <a:t>ta</a:t>
            </a:r>
            <a:r>
              <a:rPr lang="en-US" sz="3900" dirty="0"/>
              <a:t>), Ka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</a:t>
            </a:r>
            <a:r>
              <a:rPr lang="en-US" sz="3900" dirty="0" err="1"/>
              <a:t>ta</a:t>
            </a:r>
            <a:r>
              <a:rPr lang="en-US" sz="3900" dirty="0"/>
              <a:t> (Maw </a:t>
            </a:r>
            <a:r>
              <a:rPr lang="en-US" sz="3900" dirty="0" err="1"/>
              <a:t>lunglawmhnak</a:t>
            </a:r>
            <a:r>
              <a:rPr lang="en-US" sz="3900" dirty="0"/>
              <a:t>), ka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</a:t>
            </a:r>
            <a:r>
              <a:rPr lang="en-US" sz="3900" dirty="0" err="1"/>
              <a:t>ta</a:t>
            </a:r>
            <a:r>
              <a:rPr lang="en-US" sz="3900" dirty="0"/>
              <a:t> (ka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</a:t>
            </a:r>
            <a:r>
              <a:rPr lang="en-US" sz="3900" dirty="0" err="1"/>
              <a:t>ta</a:t>
            </a:r>
            <a:r>
              <a:rPr lang="en-US" sz="3900" dirty="0"/>
              <a:t>), A </a:t>
            </a:r>
            <a:r>
              <a:rPr lang="en-US" sz="3900" dirty="0" err="1"/>
              <a:t>dawtnak</a:t>
            </a:r>
            <a:r>
              <a:rPr lang="en-US" sz="3900" dirty="0"/>
              <a:t> in a </a:t>
            </a:r>
            <a:r>
              <a:rPr lang="en-US" sz="3900" dirty="0" err="1"/>
              <a:t>hmai</a:t>
            </a:r>
            <a:r>
              <a:rPr lang="en-US" sz="3900" dirty="0"/>
              <a:t> ka </a:t>
            </a:r>
            <a:r>
              <a:rPr lang="en-US" sz="3900" dirty="0" err="1"/>
              <a:t>zoh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, Kei ca </a:t>
            </a:r>
            <a:r>
              <a:rPr lang="en-US" sz="3900" dirty="0" err="1"/>
              <a:t>sunparnak</a:t>
            </a:r>
            <a:r>
              <a:rPr lang="en-US" sz="3900" dirty="0"/>
              <a:t>, </a:t>
            </a:r>
            <a:r>
              <a:rPr lang="en-US" sz="3900" dirty="0" err="1"/>
              <a:t>Lawmhnak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5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A dong lo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zaangfahnak</a:t>
            </a:r>
            <a:r>
              <a:rPr lang="en-US" sz="3900" dirty="0"/>
              <a:t> </a:t>
            </a:r>
            <a:r>
              <a:rPr lang="en-US" sz="3900" dirty="0" err="1"/>
              <a:t>thawngin</a:t>
            </a:r>
            <a:r>
              <a:rPr lang="en-US" sz="3900" dirty="0"/>
              <a:t>, </a:t>
            </a:r>
            <a:r>
              <a:rPr lang="en-US" sz="3900" dirty="0" err="1"/>
              <a:t>Vancung</a:t>
            </a:r>
            <a:r>
              <a:rPr lang="en-US" sz="3900" dirty="0"/>
              <a:t> </a:t>
            </a:r>
            <a:r>
              <a:rPr lang="en-US" sz="3900" dirty="0" err="1"/>
              <a:t>khua</a:t>
            </a:r>
            <a:r>
              <a:rPr lang="en-US" sz="3900" dirty="0"/>
              <a:t> ah </a:t>
            </a:r>
            <a:r>
              <a:rPr lang="en-US" sz="3900" dirty="0" err="1"/>
              <a:t>umnak</a:t>
            </a:r>
            <a:r>
              <a:rPr lang="en-US" sz="3900" dirty="0"/>
              <a:t> ka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, Amah </a:t>
            </a:r>
            <a:r>
              <a:rPr lang="en-US" sz="3900" dirty="0" err="1"/>
              <a:t>hmai</a:t>
            </a:r>
            <a:r>
              <a:rPr lang="en-US" sz="3900" dirty="0"/>
              <a:t> </a:t>
            </a:r>
            <a:r>
              <a:rPr lang="en-US" sz="3900" dirty="0" err="1"/>
              <a:t>tha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ka </a:t>
            </a:r>
            <a:r>
              <a:rPr lang="en-US" sz="3900" dirty="0" err="1"/>
              <a:t>zoh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 </a:t>
            </a:r>
            <a:r>
              <a:rPr lang="en-US" sz="3900" dirty="0" err="1"/>
              <a:t>cun</a:t>
            </a:r>
            <a:r>
              <a:rPr lang="en-US" sz="3900" dirty="0"/>
              <a:t>, A </a:t>
            </a:r>
            <a:r>
              <a:rPr lang="en-US" sz="3900" dirty="0" err="1"/>
              <a:t>zungzal</a:t>
            </a:r>
            <a:r>
              <a:rPr lang="en-US" sz="3900" dirty="0"/>
              <a:t> in </a:t>
            </a:r>
            <a:r>
              <a:rPr lang="en-US" sz="3900" dirty="0" err="1"/>
              <a:t>lawmhnak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ka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5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Maw </a:t>
            </a:r>
            <a:r>
              <a:rPr lang="en-US" sz="3900" dirty="0" err="1"/>
              <a:t>lunglawmhnak</a:t>
            </a:r>
            <a:r>
              <a:rPr lang="en-US" sz="3900" dirty="0"/>
              <a:t> (</a:t>
            </a:r>
            <a:r>
              <a:rPr lang="en-US" sz="3900" dirty="0" err="1"/>
              <a:t>lunglawmhnak</a:t>
            </a:r>
            <a:r>
              <a:rPr lang="en-US" sz="3900" dirty="0"/>
              <a:t>), ka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</a:t>
            </a:r>
            <a:r>
              <a:rPr lang="en-US" sz="3900" dirty="0" err="1"/>
              <a:t>ta</a:t>
            </a:r>
            <a:r>
              <a:rPr lang="en-US" sz="3900" dirty="0"/>
              <a:t>, (ka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</a:t>
            </a:r>
            <a:r>
              <a:rPr lang="en-US" sz="3900" dirty="0" err="1"/>
              <a:t>ta</a:t>
            </a:r>
            <a:r>
              <a:rPr lang="en-US" sz="3900" dirty="0"/>
              <a:t>), Ka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</a:t>
            </a:r>
            <a:r>
              <a:rPr lang="en-US" sz="3900" dirty="0" err="1"/>
              <a:t>ta</a:t>
            </a:r>
            <a:r>
              <a:rPr lang="en-US" sz="3900" dirty="0"/>
              <a:t> (Maw </a:t>
            </a:r>
            <a:r>
              <a:rPr lang="en-US" sz="3900" dirty="0" err="1"/>
              <a:t>lunglawmhnak</a:t>
            </a:r>
            <a:r>
              <a:rPr lang="en-US" sz="3900" dirty="0"/>
              <a:t>), ka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</a:t>
            </a:r>
            <a:r>
              <a:rPr lang="en-US" sz="3900" dirty="0" err="1"/>
              <a:t>ta</a:t>
            </a:r>
            <a:r>
              <a:rPr lang="en-US" sz="3900" dirty="0"/>
              <a:t> (ka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</a:t>
            </a:r>
            <a:r>
              <a:rPr lang="en-US" sz="3900" dirty="0" err="1"/>
              <a:t>ta</a:t>
            </a:r>
            <a:r>
              <a:rPr lang="en-US" sz="3900" dirty="0"/>
              <a:t>), A </a:t>
            </a:r>
            <a:r>
              <a:rPr lang="en-US" sz="3900" dirty="0" err="1"/>
              <a:t>dawtnak</a:t>
            </a:r>
            <a:r>
              <a:rPr lang="en-US" sz="3900" dirty="0"/>
              <a:t> in a </a:t>
            </a:r>
            <a:r>
              <a:rPr lang="en-US" sz="3900" dirty="0" err="1"/>
              <a:t>hmai</a:t>
            </a:r>
            <a:r>
              <a:rPr lang="en-US" sz="3900" dirty="0"/>
              <a:t> ka </a:t>
            </a:r>
            <a:r>
              <a:rPr lang="en-US" sz="3900" dirty="0" err="1"/>
              <a:t>zoh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, Kei ca </a:t>
            </a:r>
            <a:r>
              <a:rPr lang="en-US" sz="3900" dirty="0" err="1"/>
              <a:t>sunparnak</a:t>
            </a:r>
            <a:r>
              <a:rPr lang="en-US" sz="3900" dirty="0"/>
              <a:t>, </a:t>
            </a:r>
            <a:r>
              <a:rPr lang="en-US" sz="3900" dirty="0" err="1"/>
              <a:t>Lawmhnak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5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Khi</a:t>
            </a:r>
            <a:r>
              <a:rPr lang="en-US" sz="3900" dirty="0"/>
              <a:t> </a:t>
            </a:r>
            <a:r>
              <a:rPr lang="en-US" sz="3900" dirty="0" err="1"/>
              <a:t>hmun</a:t>
            </a:r>
            <a:r>
              <a:rPr lang="en-US" sz="3900" dirty="0"/>
              <a:t> ah ka </a:t>
            </a:r>
            <a:r>
              <a:rPr lang="en-US" sz="3900" dirty="0" err="1"/>
              <a:t>hawi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ka ton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Ka </a:t>
            </a:r>
            <a:r>
              <a:rPr lang="en-US" sz="3900" dirty="0" err="1"/>
              <a:t>velchum</a:t>
            </a:r>
            <a:r>
              <a:rPr lang="en-US" sz="3900" dirty="0"/>
              <a:t> ah </a:t>
            </a:r>
            <a:r>
              <a:rPr lang="en-US" sz="3900" dirty="0" err="1"/>
              <a:t>lawmhnak</a:t>
            </a:r>
            <a:r>
              <a:rPr lang="en-US" sz="3900" dirty="0"/>
              <a:t>, </a:t>
            </a:r>
            <a:r>
              <a:rPr lang="en-US" sz="3900" dirty="0" err="1"/>
              <a:t>ti</a:t>
            </a:r>
            <a:r>
              <a:rPr lang="en-US" sz="3900" dirty="0"/>
              <a:t> bang a </a:t>
            </a:r>
            <a:r>
              <a:rPr lang="en-US" sz="3900" dirty="0" err="1"/>
              <a:t>luang</a:t>
            </a:r>
            <a:r>
              <a:rPr lang="en-US" sz="3900" dirty="0"/>
              <a:t>, Ka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minthmai</a:t>
            </a:r>
            <a:r>
              <a:rPr lang="en-US" sz="3900" dirty="0"/>
              <a:t> </a:t>
            </a:r>
            <a:r>
              <a:rPr lang="en-US" sz="3900" dirty="0" err="1"/>
              <a:t>tha</a:t>
            </a:r>
            <a:r>
              <a:rPr lang="en-US" sz="3900" dirty="0"/>
              <a:t> ka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, A </a:t>
            </a:r>
            <a:r>
              <a:rPr lang="en-US" sz="3900" dirty="0" err="1"/>
              <a:t>zungzal</a:t>
            </a:r>
            <a:r>
              <a:rPr lang="en-US" sz="3900" dirty="0"/>
              <a:t> in </a:t>
            </a:r>
            <a:r>
              <a:rPr lang="en-US" sz="3900" dirty="0" err="1"/>
              <a:t>lawmhnak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ka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5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Maw </a:t>
            </a:r>
            <a:r>
              <a:rPr lang="en-US" sz="3900" dirty="0" err="1"/>
              <a:t>lunglawmhnak</a:t>
            </a:r>
            <a:r>
              <a:rPr lang="en-US" sz="3900" dirty="0"/>
              <a:t> (</a:t>
            </a:r>
            <a:r>
              <a:rPr lang="en-US" sz="3900" dirty="0" err="1"/>
              <a:t>lunglawmhnak</a:t>
            </a:r>
            <a:r>
              <a:rPr lang="en-US" sz="3900" dirty="0"/>
              <a:t>), ka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</a:t>
            </a:r>
            <a:r>
              <a:rPr lang="en-US" sz="3900" dirty="0" err="1"/>
              <a:t>ta</a:t>
            </a:r>
            <a:r>
              <a:rPr lang="en-US" sz="3900" dirty="0"/>
              <a:t>, (ka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</a:t>
            </a:r>
            <a:r>
              <a:rPr lang="en-US" sz="3900" dirty="0" err="1"/>
              <a:t>ta</a:t>
            </a:r>
            <a:r>
              <a:rPr lang="en-US" sz="3900" dirty="0"/>
              <a:t>), Ka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</a:t>
            </a:r>
            <a:r>
              <a:rPr lang="en-US" sz="3900" dirty="0" err="1"/>
              <a:t>ta</a:t>
            </a:r>
            <a:r>
              <a:rPr lang="en-US" sz="3900" dirty="0"/>
              <a:t> (Maw </a:t>
            </a:r>
            <a:r>
              <a:rPr lang="en-US" sz="3900" dirty="0" err="1"/>
              <a:t>lunglawmhnak</a:t>
            </a:r>
            <a:r>
              <a:rPr lang="en-US" sz="3900" dirty="0"/>
              <a:t>), ka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</a:t>
            </a:r>
            <a:r>
              <a:rPr lang="en-US" sz="3900" dirty="0" err="1"/>
              <a:t>ta</a:t>
            </a:r>
            <a:r>
              <a:rPr lang="en-US" sz="3900" dirty="0"/>
              <a:t> (ka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</a:t>
            </a:r>
            <a:r>
              <a:rPr lang="en-US" sz="3900" dirty="0" err="1"/>
              <a:t>ta</a:t>
            </a:r>
            <a:r>
              <a:rPr lang="en-US" sz="3900" dirty="0"/>
              <a:t>), A </a:t>
            </a:r>
            <a:r>
              <a:rPr lang="en-US" sz="3900" dirty="0" err="1"/>
              <a:t>dawtnak</a:t>
            </a:r>
            <a:r>
              <a:rPr lang="en-US" sz="3900" dirty="0"/>
              <a:t> in a </a:t>
            </a:r>
            <a:r>
              <a:rPr lang="en-US" sz="3900" dirty="0" err="1"/>
              <a:t>hmai</a:t>
            </a:r>
            <a:r>
              <a:rPr lang="en-US" sz="3900" dirty="0"/>
              <a:t> ka </a:t>
            </a:r>
            <a:r>
              <a:rPr lang="en-US" sz="3900" dirty="0" err="1"/>
              <a:t>zoh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, Kei ca </a:t>
            </a:r>
            <a:r>
              <a:rPr lang="en-US" sz="3900" dirty="0" err="1"/>
              <a:t>sunparnak</a:t>
            </a:r>
            <a:r>
              <a:rPr lang="en-US" sz="3900" dirty="0"/>
              <a:t>, </a:t>
            </a:r>
            <a:r>
              <a:rPr lang="en-US" sz="3900" dirty="0" err="1"/>
              <a:t>Lawmhnak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5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35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de-DE" sz="3900" dirty="0"/>
              <a:t>430. BEAULAH RAM AH KAN UM</a:t>
            </a:r>
          </a:p>
          <a:p>
            <a:endParaRPr lang="de-DE" sz="3900" dirty="0"/>
          </a:p>
          <a:p>
            <a:r>
              <a:rPr lang="de-DE" sz="3900" dirty="0"/>
              <a:t>Doh is Ab</a:t>
            </a:r>
            <a:endParaRPr lang="en-US" sz="3900" dirty="0"/>
          </a:p>
        </p:txBody>
      </p:sp>
    </p:spTree>
  </p:cSld>
  <p:clrMapOvr>
    <a:masterClrMapping/>
  </p:clrMapOvr>
</p:sld>
</file>

<file path=ppt/slides/slide35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Lam </a:t>
            </a:r>
            <a:r>
              <a:rPr lang="en-US" sz="3900" dirty="0" err="1"/>
              <a:t>hlatpi</a:t>
            </a:r>
            <a:r>
              <a:rPr lang="en-US" sz="3900" dirty="0"/>
              <a:t> </a:t>
            </a:r>
            <a:r>
              <a:rPr lang="en-US" sz="3900" dirty="0" err="1"/>
              <a:t>hna-hnawhnak</a:t>
            </a:r>
            <a:r>
              <a:rPr lang="en-US" sz="3900" dirty="0"/>
              <a:t> </a:t>
            </a:r>
            <a:r>
              <a:rPr lang="en-US" sz="3900" dirty="0" err="1"/>
              <a:t>thawng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ka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 </a:t>
            </a:r>
            <a:r>
              <a:rPr lang="en-US" sz="3900" dirty="0" err="1"/>
              <a:t>theih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, </a:t>
            </a:r>
            <a:r>
              <a:rPr lang="en-US" sz="3900" dirty="0" err="1"/>
              <a:t>Vawlei</a:t>
            </a:r>
            <a:r>
              <a:rPr lang="en-US" sz="3900" dirty="0"/>
              <a:t> </a:t>
            </a:r>
            <a:r>
              <a:rPr lang="en-US" sz="3900" dirty="0" err="1"/>
              <a:t>sualnak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 ka </a:t>
            </a:r>
            <a:r>
              <a:rPr lang="en-US" sz="3900" dirty="0" err="1"/>
              <a:t>kulh</a:t>
            </a:r>
            <a:r>
              <a:rPr lang="en-US" sz="3900" dirty="0"/>
              <a:t> </a:t>
            </a:r>
            <a:r>
              <a:rPr lang="en-US" sz="3900" dirty="0" err="1"/>
              <a:t>dih</a:t>
            </a:r>
            <a:r>
              <a:rPr lang="en-US" sz="3900" dirty="0"/>
              <a:t> </a:t>
            </a:r>
            <a:r>
              <a:rPr lang="en-US" sz="3900" dirty="0" err="1"/>
              <a:t>ti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ka </a:t>
            </a:r>
            <a:r>
              <a:rPr lang="en-US" sz="3900" dirty="0" err="1"/>
              <a:t>hngalh</a:t>
            </a:r>
            <a:r>
              <a:rPr lang="en-US" sz="3900" dirty="0"/>
              <a:t>, Lung </a:t>
            </a:r>
            <a:r>
              <a:rPr lang="en-US" sz="3900" dirty="0" err="1"/>
              <a:t>awtawm</a:t>
            </a:r>
            <a:r>
              <a:rPr lang="en-US" sz="3900" dirty="0"/>
              <a:t> le </a:t>
            </a:r>
            <a:r>
              <a:rPr lang="en-US" sz="3900" dirty="0" err="1"/>
              <a:t>tihnak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khan ka </a:t>
            </a:r>
            <a:r>
              <a:rPr lang="en-US" sz="3900" dirty="0" err="1"/>
              <a:t>lem</a:t>
            </a:r>
            <a:r>
              <a:rPr lang="en-US" sz="3900" dirty="0"/>
              <a:t> </a:t>
            </a:r>
            <a:r>
              <a:rPr lang="en-US" sz="3900" dirty="0" err="1"/>
              <a:t>hmanh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 law, An ka </a:t>
            </a:r>
            <a:r>
              <a:rPr lang="en-US" sz="3900" dirty="0" err="1"/>
              <a:t>thial</a:t>
            </a:r>
            <a:r>
              <a:rPr lang="en-US" sz="3900" dirty="0"/>
              <a:t> </a:t>
            </a:r>
            <a:r>
              <a:rPr lang="en-US" sz="3900" dirty="0" err="1"/>
              <a:t>kho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lo, </a:t>
            </a:r>
            <a:r>
              <a:rPr lang="en-US" sz="3900" dirty="0" err="1"/>
              <a:t>Beaulah</a:t>
            </a:r>
            <a:r>
              <a:rPr lang="en-US" sz="3900" dirty="0"/>
              <a:t> ram in.</a:t>
            </a:r>
          </a:p>
        </p:txBody>
      </p:sp>
    </p:spTree>
  </p:cSld>
  <p:clrMapOvr>
    <a:masterClrMapping/>
  </p:clrMapOvr>
</p:sld>
</file>

<file path=ppt/slides/slide35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Beau-</a:t>
            </a:r>
            <a:r>
              <a:rPr lang="en-US" sz="3900" dirty="0" err="1"/>
              <a:t>lah</a:t>
            </a:r>
            <a:r>
              <a:rPr lang="en-US" sz="3900" dirty="0"/>
              <a:t> ram </a:t>
            </a:r>
            <a:r>
              <a:rPr lang="en-US" sz="3900" dirty="0" err="1"/>
              <a:t>chungah</a:t>
            </a:r>
            <a:r>
              <a:rPr lang="en-US" sz="3900" dirty="0"/>
              <a:t> ka um, Ram </a:t>
            </a:r>
            <a:r>
              <a:rPr lang="en-US" sz="3900" dirty="0" err="1"/>
              <a:t>nuambik</a:t>
            </a:r>
            <a:r>
              <a:rPr lang="en-US" sz="3900" dirty="0"/>
              <a:t> ram </a:t>
            </a:r>
            <a:r>
              <a:rPr lang="en-US" sz="3900" dirty="0" err="1"/>
              <a:t>tha</a:t>
            </a:r>
            <a:r>
              <a:rPr lang="en-US" sz="3900" dirty="0"/>
              <a:t> </a:t>
            </a:r>
            <a:r>
              <a:rPr lang="en-US" sz="3900" dirty="0" err="1"/>
              <a:t>chung</a:t>
            </a:r>
            <a:r>
              <a:rPr lang="en-US" sz="3900" dirty="0"/>
              <a:t> ah, (</a:t>
            </a:r>
            <a:r>
              <a:rPr lang="en-US" sz="3900" dirty="0" err="1"/>
              <a:t>chungah</a:t>
            </a:r>
            <a:r>
              <a:rPr lang="en-US" sz="3900" dirty="0"/>
              <a:t>) </a:t>
            </a:r>
            <a:r>
              <a:rPr lang="en-US" sz="3900" dirty="0" err="1"/>
              <a:t>Khi</a:t>
            </a:r>
            <a:r>
              <a:rPr lang="en-US" sz="3900" dirty="0"/>
              <a:t> ram ah, </a:t>
            </a:r>
            <a:r>
              <a:rPr lang="en-US" sz="3900" dirty="0" err="1"/>
              <a:t>tiput</a:t>
            </a:r>
            <a:r>
              <a:rPr lang="en-US" sz="3900" dirty="0"/>
              <a:t> le </a:t>
            </a:r>
            <a:r>
              <a:rPr lang="en-US" sz="3900" dirty="0" err="1"/>
              <a:t>cerh</a:t>
            </a:r>
            <a:r>
              <a:rPr lang="en-US" sz="3900" dirty="0"/>
              <a:t> dong loin an </a:t>
            </a:r>
            <a:r>
              <a:rPr lang="en-US" sz="3900" dirty="0" err="1"/>
              <a:t>luang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Dong loin manna </a:t>
            </a:r>
            <a:r>
              <a:rPr lang="en-US" sz="3900" dirty="0" err="1"/>
              <a:t>changreu</a:t>
            </a:r>
            <a:r>
              <a:rPr lang="en-US" sz="3900" dirty="0"/>
              <a:t> a um, A </a:t>
            </a:r>
            <a:r>
              <a:rPr lang="en-US" sz="3900" dirty="0" err="1"/>
              <a:t>zungzal</a:t>
            </a:r>
            <a:r>
              <a:rPr lang="en-US" sz="3900" dirty="0"/>
              <a:t> in ka </a:t>
            </a:r>
            <a:r>
              <a:rPr lang="en-US" sz="3900" dirty="0" err="1"/>
              <a:t>khim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</a:t>
            </a:r>
            <a:r>
              <a:rPr lang="en-US" sz="3900" dirty="0" err="1"/>
              <a:t>Beaulah</a:t>
            </a:r>
            <a:r>
              <a:rPr lang="en-US" sz="3900" dirty="0"/>
              <a:t> ram </a:t>
            </a:r>
            <a:r>
              <a:rPr lang="en-US" sz="3900" dirty="0" err="1"/>
              <a:t>chungah</a:t>
            </a:r>
            <a:r>
              <a:rPr lang="en-US" sz="3900" dirty="0"/>
              <a:t> ka um </a:t>
            </a:r>
            <a:r>
              <a:rPr lang="en-US" sz="3900" dirty="0" err="1"/>
              <a:t>caah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5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Vawlei</a:t>
            </a:r>
            <a:r>
              <a:rPr lang="en-US" sz="3900" dirty="0"/>
              <a:t> </a:t>
            </a:r>
            <a:r>
              <a:rPr lang="en-US" sz="3900" dirty="0" err="1"/>
              <a:t>cung</a:t>
            </a:r>
            <a:r>
              <a:rPr lang="en-US" sz="3900" dirty="0"/>
              <a:t> ah </a:t>
            </a:r>
            <a:r>
              <a:rPr lang="en-US" sz="3900" dirty="0" err="1"/>
              <a:t>hin</a:t>
            </a:r>
            <a:r>
              <a:rPr lang="en-US" sz="3900" dirty="0"/>
              <a:t> </a:t>
            </a:r>
            <a:r>
              <a:rPr lang="en-US" sz="3900" dirty="0" err="1"/>
              <a:t>zumh</a:t>
            </a:r>
            <a:r>
              <a:rPr lang="en-US" sz="3900" dirty="0"/>
              <a:t> </a:t>
            </a:r>
            <a:r>
              <a:rPr lang="en-US" sz="3900" dirty="0" err="1"/>
              <a:t>lonak</a:t>
            </a:r>
            <a:r>
              <a:rPr lang="en-US" sz="3900" dirty="0"/>
              <a:t> </a:t>
            </a:r>
            <a:r>
              <a:rPr lang="en-US" sz="3900" dirty="0" err="1"/>
              <a:t>tilet</a:t>
            </a:r>
            <a:r>
              <a:rPr lang="en-US" sz="3900" dirty="0"/>
              <a:t> </a:t>
            </a:r>
            <a:r>
              <a:rPr lang="en-US" sz="3900" dirty="0" err="1"/>
              <a:t>nganpi</a:t>
            </a:r>
            <a:r>
              <a:rPr lang="en-US" sz="3900" dirty="0"/>
              <a:t> a </a:t>
            </a:r>
            <a:r>
              <a:rPr lang="en-US" sz="3900" dirty="0" err="1"/>
              <a:t>tho</a:t>
            </a:r>
            <a:r>
              <a:rPr lang="en-US" sz="3900" dirty="0"/>
              <a:t>, Mi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ral</a:t>
            </a:r>
            <a:r>
              <a:rPr lang="en-US" sz="3900" dirty="0"/>
              <a:t> Satan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doh</a:t>
            </a:r>
            <a:r>
              <a:rPr lang="en-US" sz="3900" dirty="0"/>
              <a:t> </a:t>
            </a:r>
            <a:r>
              <a:rPr lang="en-US" sz="3900" dirty="0" err="1"/>
              <a:t>awk</a:t>
            </a:r>
            <a:r>
              <a:rPr lang="en-US" sz="3900" dirty="0"/>
              <a:t> a </a:t>
            </a:r>
            <a:r>
              <a:rPr lang="en-US" sz="3900" dirty="0" err="1"/>
              <a:t>herh</a:t>
            </a:r>
            <a:r>
              <a:rPr lang="en-US" sz="3900" dirty="0"/>
              <a:t> </a:t>
            </a:r>
            <a:r>
              <a:rPr lang="en-US" sz="3900" dirty="0" err="1"/>
              <a:t>zungzal</a:t>
            </a:r>
            <a:r>
              <a:rPr lang="en-US" sz="3900" dirty="0"/>
              <a:t>, </a:t>
            </a:r>
            <a:r>
              <a:rPr lang="en-US" sz="3900" dirty="0" err="1"/>
              <a:t>Sihmanhseh</a:t>
            </a:r>
            <a:r>
              <a:rPr lang="en-US" sz="3900" dirty="0"/>
              <a:t>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bia</a:t>
            </a:r>
            <a:r>
              <a:rPr lang="en-US" sz="3900" dirty="0"/>
              <a:t> </a:t>
            </a:r>
            <a:r>
              <a:rPr lang="en-US" sz="3900" dirty="0" err="1"/>
              <a:t>ralhruang</a:t>
            </a:r>
            <a:r>
              <a:rPr lang="en-US" sz="3900" dirty="0"/>
              <a:t> </a:t>
            </a:r>
            <a:r>
              <a:rPr lang="en-US" sz="3900" dirty="0" err="1"/>
              <a:t>chungah</a:t>
            </a:r>
            <a:r>
              <a:rPr lang="en-US" sz="3900" dirty="0"/>
              <a:t> ka um ca-ah, A ka </a:t>
            </a:r>
            <a:r>
              <a:rPr lang="en-US" sz="3900" dirty="0" err="1"/>
              <a:t>phan</a:t>
            </a:r>
            <a:r>
              <a:rPr lang="en-US" sz="3900" dirty="0"/>
              <a:t> </a:t>
            </a:r>
            <a:r>
              <a:rPr lang="en-US" sz="3900" dirty="0" err="1"/>
              <a:t>kho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lo, </a:t>
            </a:r>
            <a:r>
              <a:rPr lang="en-US" sz="3900" dirty="0" err="1"/>
              <a:t>Beaulah</a:t>
            </a:r>
            <a:r>
              <a:rPr lang="en-US" sz="3900" dirty="0"/>
              <a:t> ram ah.</a:t>
            </a:r>
          </a:p>
        </p:txBody>
      </p:sp>
    </p:spTree>
  </p:cSld>
  <p:clrMapOvr>
    <a:masterClrMapping/>
  </p:clrMapOvr>
</p:sld>
</file>

<file path=ppt/slides/slide35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Beau-</a:t>
            </a:r>
            <a:r>
              <a:rPr lang="en-US" sz="3900" dirty="0" err="1"/>
              <a:t>lah</a:t>
            </a:r>
            <a:r>
              <a:rPr lang="en-US" sz="3900" dirty="0"/>
              <a:t> ram </a:t>
            </a:r>
            <a:r>
              <a:rPr lang="en-US" sz="3900" dirty="0" err="1"/>
              <a:t>chungah</a:t>
            </a:r>
            <a:r>
              <a:rPr lang="en-US" sz="3900" dirty="0"/>
              <a:t> ka um, Ram </a:t>
            </a:r>
            <a:r>
              <a:rPr lang="en-US" sz="3900" dirty="0" err="1"/>
              <a:t>nuambik</a:t>
            </a:r>
            <a:r>
              <a:rPr lang="en-US" sz="3900" dirty="0"/>
              <a:t> ram </a:t>
            </a:r>
            <a:r>
              <a:rPr lang="en-US" sz="3900" dirty="0" err="1"/>
              <a:t>tha</a:t>
            </a:r>
            <a:r>
              <a:rPr lang="en-US" sz="3900" dirty="0"/>
              <a:t> </a:t>
            </a:r>
            <a:r>
              <a:rPr lang="en-US" sz="3900" dirty="0" err="1"/>
              <a:t>chung</a:t>
            </a:r>
            <a:r>
              <a:rPr lang="en-US" sz="3900" dirty="0"/>
              <a:t> ah, (</a:t>
            </a:r>
            <a:r>
              <a:rPr lang="en-US" sz="3900" dirty="0" err="1"/>
              <a:t>chungah</a:t>
            </a:r>
            <a:r>
              <a:rPr lang="en-US" sz="3900" dirty="0"/>
              <a:t>) </a:t>
            </a:r>
            <a:r>
              <a:rPr lang="en-US" sz="3900" dirty="0" err="1"/>
              <a:t>Khi</a:t>
            </a:r>
            <a:r>
              <a:rPr lang="en-US" sz="3900" dirty="0"/>
              <a:t> ram ah, </a:t>
            </a:r>
            <a:r>
              <a:rPr lang="en-US" sz="3900" dirty="0" err="1"/>
              <a:t>tiput</a:t>
            </a:r>
            <a:r>
              <a:rPr lang="en-US" sz="3900" dirty="0"/>
              <a:t> le </a:t>
            </a:r>
            <a:r>
              <a:rPr lang="en-US" sz="3900" dirty="0" err="1"/>
              <a:t>cerh</a:t>
            </a:r>
            <a:r>
              <a:rPr lang="en-US" sz="3900" dirty="0"/>
              <a:t> dong loin an </a:t>
            </a:r>
            <a:r>
              <a:rPr lang="en-US" sz="3900" dirty="0" err="1"/>
              <a:t>luang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Dong loin manna </a:t>
            </a:r>
            <a:r>
              <a:rPr lang="en-US" sz="3900" dirty="0" err="1"/>
              <a:t>changreu</a:t>
            </a:r>
            <a:r>
              <a:rPr lang="en-US" sz="3900" dirty="0"/>
              <a:t> a um, A </a:t>
            </a:r>
            <a:r>
              <a:rPr lang="en-US" sz="3900" dirty="0" err="1"/>
              <a:t>zungzal</a:t>
            </a:r>
            <a:r>
              <a:rPr lang="en-US" sz="3900" dirty="0"/>
              <a:t> in ka </a:t>
            </a:r>
            <a:r>
              <a:rPr lang="en-US" sz="3900" dirty="0" err="1"/>
              <a:t>khim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</a:t>
            </a:r>
            <a:r>
              <a:rPr lang="en-US" sz="3900" dirty="0" err="1"/>
              <a:t>Beaulah</a:t>
            </a:r>
            <a:r>
              <a:rPr lang="en-US" sz="3900" dirty="0"/>
              <a:t> ram </a:t>
            </a:r>
            <a:r>
              <a:rPr lang="en-US" sz="3900" dirty="0" err="1"/>
              <a:t>chungah</a:t>
            </a:r>
            <a:r>
              <a:rPr lang="en-US" sz="3900" dirty="0"/>
              <a:t> ka um </a:t>
            </a:r>
            <a:r>
              <a:rPr lang="en-US" sz="3900" dirty="0" err="1"/>
              <a:t>caah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5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Thlichia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fakpi</a:t>
            </a:r>
            <a:r>
              <a:rPr lang="en-US" sz="3900" dirty="0"/>
              <a:t> in </a:t>
            </a:r>
            <a:r>
              <a:rPr lang="en-US" sz="3900" dirty="0" err="1"/>
              <a:t>hrang</a:t>
            </a:r>
            <a:r>
              <a:rPr lang="en-US" sz="3900" dirty="0"/>
              <a:t> </a:t>
            </a:r>
            <a:r>
              <a:rPr lang="en-US" sz="3900" dirty="0" err="1"/>
              <a:t>hmanhsehlaw</a:t>
            </a:r>
            <a:r>
              <a:rPr lang="en-US" sz="3900" dirty="0"/>
              <a:t> ka </a:t>
            </a:r>
            <a:r>
              <a:rPr lang="en-US" sz="3900" dirty="0" err="1"/>
              <a:t>tih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lo,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kut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 ka </a:t>
            </a:r>
            <a:r>
              <a:rPr lang="en-US" sz="3900" dirty="0" err="1"/>
              <a:t>huhphenh</a:t>
            </a:r>
            <a:r>
              <a:rPr lang="en-US" sz="3900" dirty="0"/>
              <a:t> ca-ah ka him </a:t>
            </a:r>
            <a:r>
              <a:rPr lang="en-US" sz="3900" dirty="0" err="1"/>
              <a:t>ko</a:t>
            </a:r>
            <a:r>
              <a:rPr lang="en-US" sz="3900" dirty="0"/>
              <a:t>, </a:t>
            </a:r>
            <a:r>
              <a:rPr lang="en-US" sz="3900" dirty="0" err="1"/>
              <a:t>Beaulah</a:t>
            </a:r>
            <a:r>
              <a:rPr lang="en-US" sz="3900" dirty="0"/>
              <a:t> ram </a:t>
            </a:r>
            <a:r>
              <a:rPr lang="en-US" sz="3900" dirty="0" err="1"/>
              <a:t>chungah</a:t>
            </a:r>
            <a:r>
              <a:rPr lang="en-US" sz="3900" dirty="0"/>
              <a:t> </a:t>
            </a:r>
            <a:r>
              <a:rPr lang="en-US" sz="3900" dirty="0" err="1"/>
              <a:t>cun</a:t>
            </a:r>
            <a:r>
              <a:rPr lang="en-US" sz="3900" dirty="0"/>
              <a:t> </a:t>
            </a:r>
            <a:r>
              <a:rPr lang="en-US" sz="3900" dirty="0" err="1"/>
              <a:t>tihphan</a:t>
            </a:r>
            <a:r>
              <a:rPr lang="en-US" sz="3900" dirty="0"/>
              <a:t> </a:t>
            </a:r>
            <a:r>
              <a:rPr lang="en-US" sz="3900" dirty="0" err="1"/>
              <a:t>awk</a:t>
            </a:r>
            <a:r>
              <a:rPr lang="en-US" sz="3900" dirty="0"/>
              <a:t> </a:t>
            </a:r>
            <a:r>
              <a:rPr lang="en-US" sz="3900" dirty="0" err="1"/>
              <a:t>zeihmanh</a:t>
            </a:r>
            <a:r>
              <a:rPr lang="en-US" sz="3900" dirty="0"/>
              <a:t> a um lo, </a:t>
            </a:r>
            <a:r>
              <a:rPr lang="en-US" sz="3900" dirty="0" err="1"/>
              <a:t>Zungzal</a:t>
            </a:r>
            <a:r>
              <a:rPr lang="en-US" sz="3900" dirty="0"/>
              <a:t> in ka him </a:t>
            </a:r>
            <a:r>
              <a:rPr lang="en-US" sz="3900" dirty="0" err="1"/>
              <a:t>ko</a:t>
            </a:r>
            <a:r>
              <a:rPr lang="en-US" sz="3900" dirty="0"/>
              <a:t>, </a:t>
            </a:r>
            <a:r>
              <a:rPr lang="en-US" sz="3900" dirty="0" err="1"/>
              <a:t>Beaulah</a:t>
            </a:r>
            <a:r>
              <a:rPr lang="en-US" sz="3900" dirty="0"/>
              <a:t> ram ah.</a:t>
            </a:r>
          </a:p>
        </p:txBody>
      </p:sp>
    </p:spTree>
  </p:cSld>
  <p:clrMapOvr>
    <a:masterClrMapping/>
  </p:clrMapOvr>
</p:sld>
</file>

<file path=ppt/slides/slide35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Beau-</a:t>
            </a:r>
            <a:r>
              <a:rPr lang="en-US" sz="3900" dirty="0" err="1"/>
              <a:t>lah</a:t>
            </a:r>
            <a:r>
              <a:rPr lang="en-US" sz="3900" dirty="0"/>
              <a:t> ram </a:t>
            </a:r>
            <a:r>
              <a:rPr lang="en-US" sz="3900" dirty="0" err="1"/>
              <a:t>chungah</a:t>
            </a:r>
            <a:r>
              <a:rPr lang="en-US" sz="3900" dirty="0"/>
              <a:t> ka um, Ram </a:t>
            </a:r>
            <a:r>
              <a:rPr lang="en-US" sz="3900" dirty="0" err="1"/>
              <a:t>nuambik</a:t>
            </a:r>
            <a:r>
              <a:rPr lang="en-US" sz="3900" dirty="0"/>
              <a:t> ram </a:t>
            </a:r>
            <a:r>
              <a:rPr lang="en-US" sz="3900" dirty="0" err="1"/>
              <a:t>tha</a:t>
            </a:r>
            <a:r>
              <a:rPr lang="en-US" sz="3900" dirty="0"/>
              <a:t> </a:t>
            </a:r>
            <a:r>
              <a:rPr lang="en-US" sz="3900" dirty="0" err="1"/>
              <a:t>chung</a:t>
            </a:r>
            <a:r>
              <a:rPr lang="en-US" sz="3900" dirty="0"/>
              <a:t> ah, (</a:t>
            </a:r>
            <a:r>
              <a:rPr lang="en-US" sz="3900" dirty="0" err="1"/>
              <a:t>chungah</a:t>
            </a:r>
            <a:r>
              <a:rPr lang="en-US" sz="3900" dirty="0"/>
              <a:t>) </a:t>
            </a:r>
            <a:r>
              <a:rPr lang="en-US" sz="3900" dirty="0" err="1"/>
              <a:t>Khi</a:t>
            </a:r>
            <a:r>
              <a:rPr lang="en-US" sz="3900" dirty="0"/>
              <a:t> ram ah, </a:t>
            </a:r>
            <a:r>
              <a:rPr lang="en-US" sz="3900" dirty="0" err="1"/>
              <a:t>tiput</a:t>
            </a:r>
            <a:r>
              <a:rPr lang="en-US" sz="3900" dirty="0"/>
              <a:t> le </a:t>
            </a:r>
            <a:r>
              <a:rPr lang="en-US" sz="3900" dirty="0" err="1"/>
              <a:t>cerh</a:t>
            </a:r>
            <a:r>
              <a:rPr lang="en-US" sz="3900" dirty="0"/>
              <a:t> dong loin an </a:t>
            </a:r>
            <a:r>
              <a:rPr lang="en-US" sz="3900" dirty="0" err="1"/>
              <a:t>luang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Dong loin manna </a:t>
            </a:r>
            <a:r>
              <a:rPr lang="en-US" sz="3900" dirty="0" err="1"/>
              <a:t>changreu</a:t>
            </a:r>
            <a:r>
              <a:rPr lang="en-US" sz="3900" dirty="0"/>
              <a:t> a um, A </a:t>
            </a:r>
            <a:r>
              <a:rPr lang="en-US" sz="3900" dirty="0" err="1"/>
              <a:t>zungzal</a:t>
            </a:r>
            <a:r>
              <a:rPr lang="en-US" sz="3900" dirty="0"/>
              <a:t> in ka </a:t>
            </a:r>
            <a:r>
              <a:rPr lang="en-US" sz="3900" dirty="0" err="1"/>
              <a:t>khim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</a:t>
            </a:r>
            <a:r>
              <a:rPr lang="en-US" sz="3900" dirty="0" err="1"/>
              <a:t>Beaulah</a:t>
            </a:r>
            <a:r>
              <a:rPr lang="en-US" sz="3900" dirty="0"/>
              <a:t> ram </a:t>
            </a:r>
            <a:r>
              <a:rPr lang="en-US" sz="3900" dirty="0" err="1"/>
              <a:t>chungah</a:t>
            </a:r>
            <a:r>
              <a:rPr lang="en-US" sz="3900" dirty="0"/>
              <a:t> ka um </a:t>
            </a:r>
            <a:r>
              <a:rPr lang="en-US" sz="3900" dirty="0" err="1"/>
              <a:t>caah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5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riantuannak</a:t>
            </a:r>
            <a:r>
              <a:rPr lang="en-US" sz="3900" dirty="0"/>
              <a:t> ka </a:t>
            </a:r>
            <a:r>
              <a:rPr lang="en-US" sz="3900" dirty="0" err="1"/>
              <a:t>ruah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 ka </a:t>
            </a:r>
            <a:r>
              <a:rPr lang="en-US" sz="3900" dirty="0" err="1"/>
              <a:t>khuaruah</a:t>
            </a:r>
            <a:r>
              <a:rPr lang="en-US" sz="3900" dirty="0"/>
              <a:t> a </a:t>
            </a:r>
            <a:r>
              <a:rPr lang="en-US" sz="3900" dirty="0" err="1"/>
              <a:t>har</a:t>
            </a:r>
            <a:r>
              <a:rPr lang="en-US" sz="3900" dirty="0"/>
              <a:t>, A </a:t>
            </a:r>
            <a:r>
              <a:rPr lang="en-US" sz="3900" dirty="0" err="1"/>
              <a:t>bia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ka </a:t>
            </a:r>
            <a:r>
              <a:rPr lang="en-US" sz="3900" dirty="0" err="1"/>
              <a:t>theih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 ka lung a </a:t>
            </a:r>
            <a:r>
              <a:rPr lang="en-US" sz="3900" dirty="0" err="1"/>
              <a:t>lawm</a:t>
            </a:r>
            <a:r>
              <a:rPr lang="en-US" sz="3900" dirty="0"/>
              <a:t> </a:t>
            </a:r>
            <a:r>
              <a:rPr lang="en-US" sz="3900" dirty="0" err="1"/>
              <a:t>ngaingai</a:t>
            </a:r>
            <a:r>
              <a:rPr lang="en-US" sz="3900" dirty="0"/>
              <a:t>, </a:t>
            </a:r>
            <a:r>
              <a:rPr lang="en-US" sz="3900" dirty="0" err="1"/>
              <a:t>Keimah</a:t>
            </a:r>
            <a:r>
              <a:rPr lang="en-US" sz="3900" dirty="0"/>
              <a:t> </a:t>
            </a:r>
            <a:r>
              <a:rPr lang="en-US" sz="3900" dirty="0" err="1"/>
              <a:t>khamhnak</a:t>
            </a:r>
            <a:r>
              <a:rPr lang="en-US" sz="3900" dirty="0"/>
              <a:t> ca </a:t>
            </a:r>
            <a:r>
              <a:rPr lang="en-US" sz="3900" dirty="0" err="1"/>
              <a:t>i</a:t>
            </a:r>
            <a:r>
              <a:rPr lang="en-US" sz="3900" dirty="0"/>
              <a:t> a </a:t>
            </a:r>
            <a:r>
              <a:rPr lang="en-US" sz="3900" dirty="0" err="1"/>
              <a:t>riantuannak</a:t>
            </a:r>
            <a:r>
              <a:rPr lang="en-US" sz="3900" dirty="0"/>
              <a:t> ka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, </a:t>
            </a:r>
            <a:r>
              <a:rPr lang="en-US" sz="3900" dirty="0" err="1"/>
              <a:t>Lunglawm</a:t>
            </a:r>
            <a:r>
              <a:rPr lang="en-US" sz="3900" dirty="0"/>
              <a:t> in ka um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Beaulah</a:t>
            </a:r>
            <a:r>
              <a:rPr lang="en-US" sz="3900" dirty="0"/>
              <a:t> ram ah.</a:t>
            </a:r>
          </a:p>
        </p:txBody>
      </p:sp>
    </p:spTree>
  </p:cSld>
  <p:clrMapOvr>
    <a:masterClrMapping/>
  </p:clrMapOvr>
</p:sld>
</file>

<file path=ppt/slides/slide35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Beau-</a:t>
            </a:r>
            <a:r>
              <a:rPr lang="en-US" sz="3900" dirty="0" err="1"/>
              <a:t>lah</a:t>
            </a:r>
            <a:r>
              <a:rPr lang="en-US" sz="3900" dirty="0"/>
              <a:t> ram </a:t>
            </a:r>
            <a:r>
              <a:rPr lang="en-US" sz="3900" dirty="0" err="1"/>
              <a:t>chungah</a:t>
            </a:r>
            <a:r>
              <a:rPr lang="en-US" sz="3900" dirty="0"/>
              <a:t> ka um, Ram </a:t>
            </a:r>
            <a:r>
              <a:rPr lang="en-US" sz="3900" dirty="0" err="1"/>
              <a:t>nuambik</a:t>
            </a:r>
            <a:r>
              <a:rPr lang="en-US" sz="3900" dirty="0"/>
              <a:t> ram </a:t>
            </a:r>
            <a:r>
              <a:rPr lang="en-US" sz="3900" dirty="0" err="1"/>
              <a:t>tha</a:t>
            </a:r>
            <a:r>
              <a:rPr lang="en-US" sz="3900" dirty="0"/>
              <a:t> </a:t>
            </a:r>
            <a:r>
              <a:rPr lang="en-US" sz="3900" dirty="0" err="1"/>
              <a:t>chung</a:t>
            </a:r>
            <a:r>
              <a:rPr lang="en-US" sz="3900" dirty="0"/>
              <a:t> ah, (</a:t>
            </a:r>
            <a:r>
              <a:rPr lang="en-US" sz="3900" dirty="0" err="1"/>
              <a:t>chungah</a:t>
            </a:r>
            <a:r>
              <a:rPr lang="en-US" sz="3900" dirty="0"/>
              <a:t>) </a:t>
            </a:r>
            <a:r>
              <a:rPr lang="en-US" sz="3900" dirty="0" err="1"/>
              <a:t>Khi</a:t>
            </a:r>
            <a:r>
              <a:rPr lang="en-US" sz="3900" dirty="0"/>
              <a:t> ram ah, </a:t>
            </a:r>
            <a:r>
              <a:rPr lang="en-US" sz="3900" dirty="0" err="1"/>
              <a:t>tiput</a:t>
            </a:r>
            <a:r>
              <a:rPr lang="en-US" sz="3900" dirty="0"/>
              <a:t> le </a:t>
            </a:r>
            <a:r>
              <a:rPr lang="en-US" sz="3900" dirty="0" err="1"/>
              <a:t>cerh</a:t>
            </a:r>
            <a:r>
              <a:rPr lang="en-US" sz="3900" dirty="0"/>
              <a:t> dong loin an </a:t>
            </a:r>
            <a:r>
              <a:rPr lang="en-US" sz="3900" dirty="0" err="1"/>
              <a:t>luang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Dong loin manna </a:t>
            </a:r>
            <a:r>
              <a:rPr lang="en-US" sz="3900" dirty="0" err="1"/>
              <a:t>changreu</a:t>
            </a:r>
            <a:r>
              <a:rPr lang="en-US" sz="3900" dirty="0"/>
              <a:t> a um, A </a:t>
            </a:r>
            <a:r>
              <a:rPr lang="en-US" sz="3900" dirty="0" err="1"/>
              <a:t>zungzal</a:t>
            </a:r>
            <a:r>
              <a:rPr lang="en-US" sz="3900" dirty="0"/>
              <a:t> in ka </a:t>
            </a:r>
            <a:r>
              <a:rPr lang="en-US" sz="3900" dirty="0" err="1"/>
              <a:t>khim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</a:t>
            </a:r>
            <a:r>
              <a:rPr lang="en-US" sz="3900" dirty="0" err="1"/>
              <a:t>Beaulah</a:t>
            </a:r>
            <a:r>
              <a:rPr lang="en-US" sz="3900" dirty="0"/>
              <a:t> ram </a:t>
            </a:r>
            <a:r>
              <a:rPr lang="en-US" sz="3900" dirty="0" err="1"/>
              <a:t>chungah</a:t>
            </a:r>
            <a:r>
              <a:rPr lang="en-US" sz="3900" dirty="0"/>
              <a:t> ka um </a:t>
            </a:r>
            <a:r>
              <a:rPr lang="en-US" sz="3900" dirty="0" err="1"/>
              <a:t>caah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5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35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fi-FI" sz="3900" dirty="0"/>
              <a:t>431. VOI TAMPI KA RUAH TAWN</a:t>
            </a:r>
          </a:p>
          <a:p>
            <a:endParaRPr lang="fi-FI" sz="3900" dirty="0"/>
          </a:p>
          <a:p>
            <a:r>
              <a:rPr lang="fi-FI" sz="3900" dirty="0"/>
              <a:t>Doh is Bb</a:t>
            </a:r>
            <a:endParaRPr lang="en-US" sz="3900" dirty="0"/>
          </a:p>
        </p:txBody>
      </p:sp>
    </p:spTree>
  </p:cSld>
  <p:clrMapOvr>
    <a:masterClrMapping/>
  </p:clrMapOvr>
</p:sld>
</file>

<file path=ppt/slides/slide35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Voi</a:t>
            </a:r>
            <a:r>
              <a:rPr lang="en-US" sz="3900" dirty="0"/>
              <a:t> </a:t>
            </a:r>
            <a:r>
              <a:rPr lang="en-US" sz="3900" dirty="0" err="1"/>
              <a:t>tampi</a:t>
            </a:r>
            <a:r>
              <a:rPr lang="en-US" sz="3900" dirty="0"/>
              <a:t> </a:t>
            </a:r>
            <a:r>
              <a:rPr lang="en-US" sz="3900" dirty="0" err="1"/>
              <a:t>keimah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, </a:t>
            </a:r>
            <a:r>
              <a:rPr lang="en-US" sz="3900" dirty="0" err="1"/>
              <a:t>lungtak</a:t>
            </a:r>
            <a:r>
              <a:rPr lang="en-US" sz="3900" dirty="0"/>
              <a:t> in ka </a:t>
            </a:r>
            <a:r>
              <a:rPr lang="en-US" sz="3900" dirty="0" err="1"/>
              <a:t>ruah</a:t>
            </a:r>
            <a:r>
              <a:rPr lang="en-US" sz="3900" dirty="0"/>
              <a:t> </a:t>
            </a:r>
            <a:r>
              <a:rPr lang="en-US" sz="3900" dirty="0" err="1"/>
              <a:t>tawn</a:t>
            </a:r>
            <a:r>
              <a:rPr lang="en-US" sz="3900" dirty="0"/>
              <a:t>, </a:t>
            </a:r>
            <a:r>
              <a:rPr lang="en-US" sz="3900" dirty="0" err="1"/>
              <a:t>Vancungkhua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ka </a:t>
            </a:r>
            <a:r>
              <a:rPr lang="en-US" sz="3900" dirty="0" err="1"/>
              <a:t>naih</a:t>
            </a:r>
            <a:r>
              <a:rPr lang="en-US" sz="3900" dirty="0"/>
              <a:t> </a:t>
            </a:r>
            <a:r>
              <a:rPr lang="en-US" sz="3900" dirty="0" err="1"/>
              <a:t>deuh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, </a:t>
            </a:r>
            <a:r>
              <a:rPr lang="en-US" sz="3900" dirty="0" err="1"/>
              <a:t>Hmasa</a:t>
            </a:r>
            <a:r>
              <a:rPr lang="en-US" sz="3900" dirty="0"/>
              <a:t> </a:t>
            </a:r>
            <a:r>
              <a:rPr lang="en-US" sz="3900" dirty="0" err="1"/>
              <a:t>nakin</a:t>
            </a:r>
            <a:r>
              <a:rPr lang="en-US" sz="3900" dirty="0"/>
              <a:t> </a:t>
            </a:r>
            <a:r>
              <a:rPr lang="en-US" sz="3900" dirty="0" err="1"/>
              <a:t>nai</a:t>
            </a:r>
            <a:r>
              <a:rPr lang="en-US" sz="3900" dirty="0"/>
              <a:t> </a:t>
            </a:r>
            <a:r>
              <a:rPr lang="en-US" sz="3900" dirty="0" err="1"/>
              <a:t>deuh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5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Vancung</a:t>
            </a:r>
            <a:r>
              <a:rPr lang="en-US" sz="3900" dirty="0"/>
              <a:t> inn </a:t>
            </a:r>
            <a:r>
              <a:rPr lang="en-US" sz="3900" dirty="0" err="1"/>
              <a:t>kha</a:t>
            </a:r>
            <a:r>
              <a:rPr lang="en-US" sz="3900" dirty="0"/>
              <a:t> ka </a:t>
            </a:r>
            <a:r>
              <a:rPr lang="en-US" sz="3900" dirty="0" err="1"/>
              <a:t>naih</a:t>
            </a:r>
            <a:r>
              <a:rPr lang="en-US" sz="3900" dirty="0"/>
              <a:t> chin </a:t>
            </a:r>
            <a:r>
              <a:rPr lang="en-US" sz="3900" dirty="0" err="1"/>
              <a:t>deuh</a:t>
            </a:r>
            <a:r>
              <a:rPr lang="en-US" sz="3900" dirty="0"/>
              <a:t>, </a:t>
            </a:r>
            <a:r>
              <a:rPr lang="en-US" sz="3900" dirty="0" err="1"/>
              <a:t>Vancung</a:t>
            </a:r>
            <a:r>
              <a:rPr lang="en-US" sz="3900" dirty="0"/>
              <a:t> ka </a:t>
            </a:r>
            <a:r>
              <a:rPr lang="en-US" sz="3900" dirty="0" err="1"/>
              <a:t>naih</a:t>
            </a:r>
            <a:r>
              <a:rPr lang="en-US" sz="3900" dirty="0"/>
              <a:t> </a:t>
            </a:r>
            <a:r>
              <a:rPr lang="en-US" sz="3900" dirty="0" err="1"/>
              <a:t>deuh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</a:t>
            </a:r>
            <a:r>
              <a:rPr lang="en-US" sz="3900" dirty="0" err="1"/>
              <a:t>nihin</a:t>
            </a:r>
            <a:r>
              <a:rPr lang="en-US" sz="3900" dirty="0"/>
              <a:t>, </a:t>
            </a:r>
            <a:r>
              <a:rPr lang="en-US" sz="3900" dirty="0" err="1"/>
              <a:t>Hmasa</a:t>
            </a:r>
            <a:r>
              <a:rPr lang="en-US" sz="3900" dirty="0"/>
              <a:t> </a:t>
            </a:r>
            <a:r>
              <a:rPr lang="en-US" sz="3900" dirty="0" err="1"/>
              <a:t>nak</a:t>
            </a:r>
            <a:r>
              <a:rPr lang="en-US" sz="3900" dirty="0"/>
              <a:t> in </a:t>
            </a:r>
            <a:r>
              <a:rPr lang="en-US" sz="3900" dirty="0" err="1"/>
              <a:t>nai</a:t>
            </a:r>
            <a:r>
              <a:rPr lang="en-US" sz="3900" dirty="0"/>
              <a:t> </a:t>
            </a:r>
            <a:r>
              <a:rPr lang="en-US" sz="3900" dirty="0" err="1"/>
              <a:t>deuh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5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Umnak tam a um mi, Ka Pa inn ka </a:t>
            </a:r>
            <a:r>
              <a:rPr lang="en-US" sz="3900" dirty="0" err="1"/>
              <a:t>phak</a:t>
            </a:r>
            <a:r>
              <a:rPr lang="en-US" sz="3900" dirty="0"/>
              <a:t> </a:t>
            </a:r>
            <a:r>
              <a:rPr lang="en-US" sz="3900" dirty="0" err="1"/>
              <a:t>deng</a:t>
            </a:r>
            <a:r>
              <a:rPr lang="en-US" sz="3900" dirty="0"/>
              <a:t>, A rang </a:t>
            </a:r>
            <a:r>
              <a:rPr lang="en-US" sz="3900" dirty="0" err="1"/>
              <a:t>thutdan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ka </a:t>
            </a:r>
            <a:r>
              <a:rPr lang="en-US" sz="3900" dirty="0" err="1"/>
              <a:t>naih</a:t>
            </a:r>
            <a:r>
              <a:rPr lang="en-US" sz="3900" dirty="0"/>
              <a:t> </a:t>
            </a:r>
            <a:r>
              <a:rPr lang="en-US" sz="3900" dirty="0" err="1"/>
              <a:t>deuh</a:t>
            </a:r>
            <a:r>
              <a:rPr lang="en-US" sz="3900" dirty="0"/>
              <a:t>, </a:t>
            </a:r>
            <a:r>
              <a:rPr lang="en-US" sz="3900" dirty="0" err="1"/>
              <a:t>Nunnak</a:t>
            </a:r>
            <a:r>
              <a:rPr lang="en-US" sz="3900" dirty="0"/>
              <a:t> </a:t>
            </a:r>
            <a:r>
              <a:rPr lang="en-US" sz="3900" dirty="0" err="1"/>
              <a:t>tiva</a:t>
            </a:r>
            <a:r>
              <a:rPr lang="en-US" sz="3900" dirty="0"/>
              <a:t> </a:t>
            </a:r>
            <a:r>
              <a:rPr lang="en-US" sz="3900" dirty="0" err="1"/>
              <a:t>thiang</a:t>
            </a:r>
            <a:r>
              <a:rPr lang="en-US" sz="3900" dirty="0"/>
              <a:t> </a:t>
            </a:r>
            <a:r>
              <a:rPr lang="en-US" sz="3900" dirty="0" err="1"/>
              <a:t>zong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5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Vancung</a:t>
            </a:r>
            <a:r>
              <a:rPr lang="en-US" sz="3900" dirty="0"/>
              <a:t> inn </a:t>
            </a:r>
            <a:r>
              <a:rPr lang="en-US" sz="3900" dirty="0" err="1"/>
              <a:t>kha</a:t>
            </a:r>
            <a:r>
              <a:rPr lang="en-US" sz="3900" dirty="0"/>
              <a:t> ka </a:t>
            </a:r>
            <a:r>
              <a:rPr lang="en-US" sz="3900" dirty="0" err="1"/>
              <a:t>naih</a:t>
            </a:r>
            <a:r>
              <a:rPr lang="en-US" sz="3900" dirty="0"/>
              <a:t> chin </a:t>
            </a:r>
            <a:r>
              <a:rPr lang="en-US" sz="3900" dirty="0" err="1"/>
              <a:t>deuh</a:t>
            </a:r>
            <a:r>
              <a:rPr lang="en-US" sz="3900" dirty="0"/>
              <a:t>, </a:t>
            </a:r>
            <a:r>
              <a:rPr lang="en-US" sz="3900" dirty="0" err="1"/>
              <a:t>Vancung</a:t>
            </a:r>
            <a:r>
              <a:rPr lang="en-US" sz="3900" dirty="0"/>
              <a:t> ka </a:t>
            </a:r>
            <a:r>
              <a:rPr lang="en-US" sz="3900" dirty="0" err="1"/>
              <a:t>naih</a:t>
            </a:r>
            <a:r>
              <a:rPr lang="en-US" sz="3900" dirty="0"/>
              <a:t> </a:t>
            </a:r>
            <a:r>
              <a:rPr lang="en-US" sz="3900" dirty="0" err="1"/>
              <a:t>deuh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</a:t>
            </a:r>
            <a:r>
              <a:rPr lang="en-US" sz="3900" dirty="0" err="1"/>
              <a:t>nihin</a:t>
            </a:r>
            <a:r>
              <a:rPr lang="en-US" sz="3900" dirty="0"/>
              <a:t>, </a:t>
            </a:r>
            <a:r>
              <a:rPr lang="en-US" sz="3900" dirty="0" err="1"/>
              <a:t>Hmasa</a:t>
            </a:r>
            <a:r>
              <a:rPr lang="en-US" sz="3900" dirty="0"/>
              <a:t> </a:t>
            </a:r>
            <a:r>
              <a:rPr lang="en-US" sz="3900" dirty="0" err="1"/>
              <a:t>nak</a:t>
            </a:r>
            <a:r>
              <a:rPr lang="en-US" sz="3900" dirty="0"/>
              <a:t> in </a:t>
            </a:r>
            <a:r>
              <a:rPr lang="en-US" sz="3900" dirty="0" err="1"/>
              <a:t>nai</a:t>
            </a:r>
            <a:r>
              <a:rPr lang="en-US" sz="3900" dirty="0"/>
              <a:t> </a:t>
            </a:r>
            <a:r>
              <a:rPr lang="en-US" sz="3900" dirty="0" err="1"/>
              <a:t>deuh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5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Phorh</a:t>
            </a:r>
            <a:r>
              <a:rPr lang="en-US" sz="3900" dirty="0"/>
              <a:t> </a:t>
            </a:r>
            <a:r>
              <a:rPr lang="en-US" sz="3900" dirty="0" err="1"/>
              <a:t>rit</a:t>
            </a:r>
            <a:r>
              <a:rPr lang="en-US" sz="3900" dirty="0"/>
              <a:t> </a:t>
            </a:r>
            <a:r>
              <a:rPr lang="en-US" sz="3900" dirty="0" err="1"/>
              <a:t>thumhnak</a:t>
            </a:r>
            <a:r>
              <a:rPr lang="en-US" sz="3900" dirty="0"/>
              <a:t> </a:t>
            </a:r>
            <a:r>
              <a:rPr lang="en-US" sz="3900" dirty="0" err="1"/>
              <a:t>hmun</a:t>
            </a:r>
            <a:r>
              <a:rPr lang="en-US" sz="3900" dirty="0"/>
              <a:t> le, </a:t>
            </a:r>
            <a:r>
              <a:rPr lang="en-US" sz="3900" dirty="0" err="1"/>
              <a:t>Dinhnak</a:t>
            </a:r>
            <a:r>
              <a:rPr lang="en-US" sz="3900" dirty="0"/>
              <a:t> </a:t>
            </a:r>
            <a:r>
              <a:rPr lang="en-US" sz="3900" dirty="0" err="1"/>
              <a:t>hmun</a:t>
            </a:r>
            <a:r>
              <a:rPr lang="en-US" sz="3900" dirty="0"/>
              <a:t> ka </a:t>
            </a:r>
            <a:r>
              <a:rPr lang="en-US" sz="3900" dirty="0" err="1"/>
              <a:t>phan</a:t>
            </a:r>
            <a:r>
              <a:rPr lang="en-US" sz="3900" dirty="0"/>
              <a:t> </a:t>
            </a:r>
            <a:r>
              <a:rPr lang="en-US" sz="3900" dirty="0" err="1"/>
              <a:t>deng</a:t>
            </a:r>
            <a:r>
              <a:rPr lang="en-US" sz="3900" dirty="0"/>
              <a:t>, </a:t>
            </a:r>
            <a:r>
              <a:rPr lang="en-US" sz="3900" dirty="0" err="1"/>
              <a:t>Vai-lamtah</a:t>
            </a:r>
            <a:r>
              <a:rPr lang="en-US" sz="3900" dirty="0"/>
              <a:t> </a:t>
            </a:r>
            <a:r>
              <a:rPr lang="en-US" sz="3900" dirty="0" err="1"/>
              <a:t>nak</a:t>
            </a:r>
            <a:r>
              <a:rPr lang="en-US" sz="3900" dirty="0"/>
              <a:t> ka </a:t>
            </a:r>
            <a:r>
              <a:rPr lang="en-US" sz="3900" dirty="0" err="1"/>
              <a:t>thumh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Sui </a:t>
            </a:r>
            <a:r>
              <a:rPr lang="en-US" sz="3900" dirty="0" err="1"/>
              <a:t>luchin</a:t>
            </a:r>
            <a:r>
              <a:rPr lang="en-US" sz="3900" dirty="0"/>
              <a:t> ka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deng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5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Vancung</a:t>
            </a:r>
            <a:r>
              <a:rPr lang="en-US" sz="3900" dirty="0"/>
              <a:t> inn </a:t>
            </a:r>
            <a:r>
              <a:rPr lang="en-US" sz="3900" dirty="0" err="1"/>
              <a:t>kha</a:t>
            </a:r>
            <a:r>
              <a:rPr lang="en-US" sz="3900" dirty="0"/>
              <a:t> ka </a:t>
            </a:r>
            <a:r>
              <a:rPr lang="en-US" sz="3900" dirty="0" err="1"/>
              <a:t>naih</a:t>
            </a:r>
            <a:r>
              <a:rPr lang="en-US" sz="3900" dirty="0"/>
              <a:t> chin </a:t>
            </a:r>
            <a:r>
              <a:rPr lang="en-US" sz="3900" dirty="0" err="1"/>
              <a:t>deuh</a:t>
            </a:r>
            <a:r>
              <a:rPr lang="en-US" sz="3900" dirty="0"/>
              <a:t>, </a:t>
            </a:r>
            <a:r>
              <a:rPr lang="en-US" sz="3900" dirty="0" err="1"/>
              <a:t>Vancung</a:t>
            </a:r>
            <a:r>
              <a:rPr lang="en-US" sz="3900" dirty="0"/>
              <a:t> ka </a:t>
            </a:r>
            <a:r>
              <a:rPr lang="en-US" sz="3900" dirty="0" err="1"/>
              <a:t>naih</a:t>
            </a:r>
            <a:r>
              <a:rPr lang="en-US" sz="3900" dirty="0"/>
              <a:t> </a:t>
            </a:r>
            <a:r>
              <a:rPr lang="en-US" sz="3900" dirty="0" err="1"/>
              <a:t>deuh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</a:t>
            </a:r>
            <a:r>
              <a:rPr lang="en-US" sz="3900" dirty="0" err="1"/>
              <a:t>nihin</a:t>
            </a:r>
            <a:r>
              <a:rPr lang="en-US" sz="3900" dirty="0"/>
              <a:t>, </a:t>
            </a:r>
            <a:r>
              <a:rPr lang="en-US" sz="3900" dirty="0" err="1"/>
              <a:t>Hmasa</a:t>
            </a:r>
            <a:r>
              <a:rPr lang="en-US" sz="3900" dirty="0"/>
              <a:t> </a:t>
            </a:r>
            <a:r>
              <a:rPr lang="en-US" sz="3900" dirty="0" err="1"/>
              <a:t>nak</a:t>
            </a:r>
            <a:r>
              <a:rPr lang="en-US" sz="3900" dirty="0"/>
              <a:t> in </a:t>
            </a:r>
            <a:r>
              <a:rPr lang="en-US" sz="3900" dirty="0" err="1"/>
              <a:t>nai</a:t>
            </a:r>
            <a:r>
              <a:rPr lang="en-US" sz="3900" dirty="0"/>
              <a:t> </a:t>
            </a:r>
            <a:r>
              <a:rPr lang="en-US" sz="3900" dirty="0" err="1"/>
              <a:t>deuh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5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</a:t>
            </a:r>
            <a:r>
              <a:rPr lang="en-US" sz="3900" dirty="0" err="1"/>
              <a:t>Thihnak</a:t>
            </a:r>
            <a:r>
              <a:rPr lang="en-US" sz="3900" dirty="0"/>
              <a:t> </a:t>
            </a:r>
            <a:r>
              <a:rPr lang="en-US" sz="3900" dirty="0" err="1"/>
              <a:t>tiva</a:t>
            </a:r>
            <a:r>
              <a:rPr lang="en-US" sz="3900" dirty="0"/>
              <a:t> </a:t>
            </a:r>
            <a:r>
              <a:rPr lang="en-US" sz="3900" dirty="0" err="1"/>
              <a:t>kam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Ka </a:t>
            </a:r>
            <a:r>
              <a:rPr lang="en-US" sz="3900" dirty="0" err="1"/>
              <a:t>phak</a:t>
            </a:r>
            <a:r>
              <a:rPr lang="en-US" sz="3900" dirty="0"/>
              <a:t> </a:t>
            </a:r>
            <a:r>
              <a:rPr lang="en-US" sz="3900" dirty="0" err="1"/>
              <a:t>dengmang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, </a:t>
            </a:r>
            <a:r>
              <a:rPr lang="en-US" sz="3900" dirty="0" err="1"/>
              <a:t>Keimah</a:t>
            </a:r>
            <a:r>
              <a:rPr lang="en-US" sz="3900" dirty="0"/>
              <a:t> ka </a:t>
            </a:r>
            <a:r>
              <a:rPr lang="en-US" sz="3900" dirty="0" err="1"/>
              <a:t>dirpi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Bawipa</a:t>
            </a:r>
            <a:r>
              <a:rPr lang="en-US" sz="3900" dirty="0"/>
              <a:t>, Ka inn a </a:t>
            </a:r>
            <a:r>
              <a:rPr lang="en-US" sz="3900" dirty="0" err="1"/>
              <a:t>nai</a:t>
            </a:r>
            <a:r>
              <a:rPr lang="en-US" sz="3900" dirty="0"/>
              <a:t> </a:t>
            </a:r>
            <a:r>
              <a:rPr lang="en-US" sz="3900" dirty="0" err="1"/>
              <a:t>deng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5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Vancung</a:t>
            </a:r>
            <a:r>
              <a:rPr lang="en-US" sz="3900" dirty="0"/>
              <a:t> inn </a:t>
            </a:r>
            <a:r>
              <a:rPr lang="en-US" sz="3900" dirty="0" err="1"/>
              <a:t>kha</a:t>
            </a:r>
            <a:r>
              <a:rPr lang="en-US" sz="3900" dirty="0"/>
              <a:t> ka </a:t>
            </a:r>
            <a:r>
              <a:rPr lang="en-US" sz="3900" dirty="0" err="1"/>
              <a:t>naih</a:t>
            </a:r>
            <a:r>
              <a:rPr lang="en-US" sz="3900" dirty="0"/>
              <a:t> chin </a:t>
            </a:r>
            <a:r>
              <a:rPr lang="en-US" sz="3900" dirty="0" err="1"/>
              <a:t>deuh</a:t>
            </a:r>
            <a:r>
              <a:rPr lang="en-US" sz="3900" dirty="0"/>
              <a:t>, </a:t>
            </a:r>
            <a:r>
              <a:rPr lang="en-US" sz="3900" dirty="0" err="1"/>
              <a:t>Vancung</a:t>
            </a:r>
            <a:r>
              <a:rPr lang="en-US" sz="3900" dirty="0"/>
              <a:t> ka </a:t>
            </a:r>
            <a:r>
              <a:rPr lang="en-US" sz="3900" dirty="0" err="1"/>
              <a:t>naih</a:t>
            </a:r>
            <a:r>
              <a:rPr lang="en-US" sz="3900" dirty="0"/>
              <a:t> </a:t>
            </a:r>
            <a:r>
              <a:rPr lang="en-US" sz="3900" dirty="0" err="1"/>
              <a:t>deuh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</a:t>
            </a:r>
            <a:r>
              <a:rPr lang="en-US" sz="3900" dirty="0" err="1"/>
              <a:t>nihin</a:t>
            </a:r>
            <a:r>
              <a:rPr lang="en-US" sz="3900" dirty="0"/>
              <a:t>, </a:t>
            </a:r>
            <a:r>
              <a:rPr lang="en-US" sz="3900" dirty="0" err="1"/>
              <a:t>Hmasa</a:t>
            </a:r>
            <a:r>
              <a:rPr lang="en-US" sz="3900" dirty="0"/>
              <a:t> </a:t>
            </a:r>
            <a:r>
              <a:rPr lang="en-US" sz="3900" dirty="0" err="1"/>
              <a:t>nak</a:t>
            </a:r>
            <a:r>
              <a:rPr lang="en-US" sz="3900" dirty="0"/>
              <a:t> in </a:t>
            </a:r>
            <a:r>
              <a:rPr lang="en-US" sz="3900" dirty="0" err="1"/>
              <a:t>nai</a:t>
            </a:r>
            <a:r>
              <a:rPr lang="en-US" sz="3900" dirty="0"/>
              <a:t> </a:t>
            </a:r>
            <a:r>
              <a:rPr lang="en-US" sz="3900" dirty="0" err="1"/>
              <a:t>deuh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5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35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432. THIHNAK TIVA RAL AH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G</a:t>
            </a:r>
          </a:p>
        </p:txBody>
      </p:sp>
    </p:spTree>
  </p:cSld>
  <p:clrMapOvr>
    <a:masterClrMapping/>
  </p:clrMapOvr>
</p:sld>
</file>

<file path=ppt/slides/slide35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Thihnak</a:t>
            </a:r>
            <a:r>
              <a:rPr lang="en-US" sz="3900" dirty="0"/>
              <a:t> </a:t>
            </a:r>
            <a:r>
              <a:rPr lang="en-US" sz="3900" dirty="0" err="1"/>
              <a:t>va</a:t>
            </a:r>
            <a:r>
              <a:rPr lang="en-US" sz="3900" dirty="0"/>
              <a:t> </a:t>
            </a:r>
            <a:r>
              <a:rPr lang="en-US" sz="3900" dirty="0" err="1"/>
              <a:t>ral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kai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,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he </a:t>
            </a:r>
            <a:r>
              <a:rPr lang="en-US" sz="3900" dirty="0" err="1"/>
              <a:t>kan</a:t>
            </a:r>
            <a:r>
              <a:rPr lang="en-US" sz="3900" dirty="0"/>
              <a:t> um </a:t>
            </a:r>
            <a:r>
              <a:rPr lang="en-US" sz="3900" dirty="0" err="1"/>
              <a:t>ti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; </a:t>
            </a:r>
            <a:r>
              <a:rPr lang="en-US" sz="3900" dirty="0" err="1"/>
              <a:t>Sifah</a:t>
            </a:r>
            <a:r>
              <a:rPr lang="en-US" sz="3900" dirty="0"/>
              <a:t> </a:t>
            </a:r>
            <a:r>
              <a:rPr lang="en-US" sz="3900" dirty="0" err="1"/>
              <a:t>zeihmanh</a:t>
            </a:r>
            <a:r>
              <a:rPr lang="en-US" sz="3900" dirty="0"/>
              <a:t> a um </a:t>
            </a:r>
            <a:r>
              <a:rPr lang="en-US" sz="3900" dirty="0" err="1"/>
              <a:t>lai</a:t>
            </a:r>
            <a:r>
              <a:rPr lang="en-US" sz="3900" dirty="0"/>
              <a:t> lo, </a:t>
            </a:r>
            <a:r>
              <a:rPr lang="en-US" sz="3900" dirty="0" err="1"/>
              <a:t>Thennak</a:t>
            </a:r>
            <a:r>
              <a:rPr lang="en-US" sz="3900" dirty="0"/>
              <a:t> </a:t>
            </a:r>
            <a:r>
              <a:rPr lang="en-US" sz="3900" dirty="0" err="1"/>
              <a:t>zong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phan</a:t>
            </a:r>
            <a:r>
              <a:rPr lang="en-US" sz="3900" dirty="0"/>
              <a:t> </a:t>
            </a:r>
            <a:r>
              <a:rPr lang="en-US" sz="3900" dirty="0" err="1"/>
              <a:t>ti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lo, </a:t>
            </a:r>
            <a:r>
              <a:rPr lang="en-US" sz="3900" dirty="0" err="1"/>
              <a:t>Thihnak</a:t>
            </a:r>
            <a:r>
              <a:rPr lang="en-US" sz="3900" dirty="0"/>
              <a:t> </a:t>
            </a:r>
            <a:r>
              <a:rPr lang="en-US" sz="3900" dirty="0" err="1"/>
              <a:t>tiva</a:t>
            </a:r>
            <a:r>
              <a:rPr lang="en-US" sz="3900" dirty="0"/>
              <a:t> </a:t>
            </a:r>
            <a:r>
              <a:rPr lang="en-US" sz="3900" dirty="0" err="1"/>
              <a:t>ral</a:t>
            </a:r>
            <a:r>
              <a:rPr lang="en-US" sz="3900" dirty="0"/>
              <a:t> ah.</a:t>
            </a:r>
          </a:p>
        </p:txBody>
      </p:sp>
    </p:spTree>
  </p:cSld>
  <p:clrMapOvr>
    <a:masterClrMapping/>
  </p:clrMapOvr>
</p:sld>
</file>

<file path=ppt/slides/slide35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45957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100" dirty="0"/>
              <a:t>CHO: </a:t>
            </a:r>
            <a:r>
              <a:rPr lang="en-US" sz="3100" dirty="0" err="1"/>
              <a:t>Thihnak</a:t>
            </a:r>
            <a:r>
              <a:rPr lang="en-US" sz="3100" dirty="0"/>
              <a:t> (</a:t>
            </a:r>
            <a:r>
              <a:rPr lang="en-US" sz="3100" dirty="0" err="1"/>
              <a:t>Thihnak</a:t>
            </a:r>
            <a:r>
              <a:rPr lang="en-US" sz="3100" dirty="0"/>
              <a:t> </a:t>
            </a:r>
            <a:r>
              <a:rPr lang="en-US" sz="3100" dirty="0" err="1"/>
              <a:t>tiva</a:t>
            </a:r>
            <a:r>
              <a:rPr lang="en-US" sz="3100" dirty="0"/>
              <a:t> </a:t>
            </a:r>
            <a:r>
              <a:rPr lang="en-US" sz="3100" dirty="0" err="1"/>
              <a:t>ralah</a:t>
            </a:r>
            <a:r>
              <a:rPr lang="en-US" sz="3100" dirty="0"/>
              <a:t>), </a:t>
            </a:r>
            <a:r>
              <a:rPr lang="en-US" sz="3100" dirty="0" err="1"/>
              <a:t>tiva</a:t>
            </a:r>
            <a:r>
              <a:rPr lang="en-US" sz="3100" dirty="0"/>
              <a:t> </a:t>
            </a:r>
            <a:r>
              <a:rPr lang="en-US" sz="3100" dirty="0" err="1"/>
              <a:t>ralah</a:t>
            </a:r>
            <a:r>
              <a:rPr lang="en-US" sz="3100" dirty="0"/>
              <a:t>, </a:t>
            </a:r>
            <a:r>
              <a:rPr lang="en-US" sz="3100" dirty="0" err="1"/>
              <a:t>Thihnak</a:t>
            </a:r>
            <a:r>
              <a:rPr lang="en-US" sz="3100" dirty="0"/>
              <a:t> (</a:t>
            </a:r>
            <a:r>
              <a:rPr lang="en-US" sz="3100" dirty="0" err="1"/>
              <a:t>Thihnak</a:t>
            </a:r>
            <a:r>
              <a:rPr lang="en-US" sz="3100" dirty="0"/>
              <a:t> </a:t>
            </a:r>
            <a:r>
              <a:rPr lang="en-US" sz="3100" dirty="0" err="1"/>
              <a:t>tiva</a:t>
            </a:r>
            <a:r>
              <a:rPr lang="en-US" sz="3100" dirty="0"/>
              <a:t> </a:t>
            </a:r>
            <a:r>
              <a:rPr lang="en-US" sz="3100" dirty="0" err="1"/>
              <a:t>ral</a:t>
            </a:r>
            <a:r>
              <a:rPr lang="en-US" sz="3100" dirty="0"/>
              <a:t> ah), </a:t>
            </a:r>
            <a:r>
              <a:rPr lang="en-US" sz="3100" dirty="0" err="1"/>
              <a:t>tiva</a:t>
            </a:r>
            <a:r>
              <a:rPr lang="en-US" sz="3100" dirty="0"/>
              <a:t> </a:t>
            </a:r>
            <a:r>
              <a:rPr lang="en-US" sz="3100" dirty="0" err="1"/>
              <a:t>ral</a:t>
            </a:r>
            <a:r>
              <a:rPr lang="en-US" sz="3100" dirty="0"/>
              <a:t> ah, </a:t>
            </a:r>
            <a:r>
              <a:rPr lang="en-US" sz="3100" dirty="0" err="1"/>
              <a:t>Thihnak</a:t>
            </a:r>
            <a:r>
              <a:rPr lang="en-US" sz="3100" dirty="0"/>
              <a:t> (</a:t>
            </a:r>
            <a:r>
              <a:rPr lang="en-US" sz="3100" dirty="0" err="1"/>
              <a:t>Thihnak</a:t>
            </a:r>
            <a:r>
              <a:rPr lang="en-US" sz="3100" dirty="0"/>
              <a:t> </a:t>
            </a:r>
            <a:r>
              <a:rPr lang="en-US" sz="3100" dirty="0" err="1"/>
              <a:t>tiva</a:t>
            </a:r>
            <a:r>
              <a:rPr lang="en-US" sz="3100" dirty="0"/>
              <a:t> </a:t>
            </a:r>
            <a:r>
              <a:rPr lang="en-US" sz="3100" dirty="0" err="1"/>
              <a:t>ral</a:t>
            </a:r>
            <a:r>
              <a:rPr lang="en-US" sz="3100" dirty="0"/>
              <a:t> ah), </a:t>
            </a:r>
            <a:r>
              <a:rPr lang="en-US" sz="3100" dirty="0" err="1"/>
              <a:t>tiva</a:t>
            </a:r>
            <a:r>
              <a:rPr lang="en-US" sz="3100" dirty="0"/>
              <a:t> </a:t>
            </a:r>
            <a:r>
              <a:rPr lang="en-US" sz="3100" dirty="0" err="1"/>
              <a:t>ralah</a:t>
            </a:r>
            <a:r>
              <a:rPr lang="en-US" sz="3100" dirty="0"/>
              <a:t>, Then-lo </a:t>
            </a:r>
            <a:r>
              <a:rPr lang="en-US" sz="3100" dirty="0" err="1"/>
              <a:t>nak</a:t>
            </a:r>
            <a:r>
              <a:rPr lang="en-US" sz="3100" dirty="0"/>
              <a:t> </a:t>
            </a:r>
            <a:r>
              <a:rPr lang="en-US" sz="3100" dirty="0" err="1"/>
              <a:t>kan</a:t>
            </a:r>
            <a:r>
              <a:rPr lang="en-US" sz="3100" dirty="0"/>
              <a:t> </a:t>
            </a:r>
            <a:r>
              <a:rPr lang="en-US" sz="3100" dirty="0" err="1"/>
              <a:t>phak</a:t>
            </a:r>
            <a:r>
              <a:rPr lang="en-US" sz="3100" dirty="0"/>
              <a:t> </a:t>
            </a:r>
            <a:r>
              <a:rPr lang="en-US" sz="3100" dirty="0" err="1"/>
              <a:t>lai</a:t>
            </a:r>
            <a:r>
              <a:rPr lang="en-US" sz="3100" dirty="0"/>
              <a:t> (Then </a:t>
            </a:r>
            <a:r>
              <a:rPr lang="en-US" sz="3100" dirty="0" err="1"/>
              <a:t>lonak</a:t>
            </a:r>
            <a:r>
              <a:rPr lang="en-US" sz="3100" dirty="0"/>
              <a:t> </a:t>
            </a:r>
            <a:r>
              <a:rPr lang="en-US" sz="3100" dirty="0" err="1"/>
              <a:t>kan</a:t>
            </a:r>
            <a:r>
              <a:rPr lang="en-US" sz="3100" dirty="0"/>
              <a:t> </a:t>
            </a:r>
            <a:r>
              <a:rPr lang="en-US" sz="3100" dirty="0" err="1"/>
              <a:t>phak</a:t>
            </a:r>
            <a:r>
              <a:rPr lang="en-US" sz="3100" dirty="0"/>
              <a:t> </a:t>
            </a:r>
            <a:r>
              <a:rPr lang="en-US" sz="3100" dirty="0" err="1"/>
              <a:t>lai</a:t>
            </a:r>
            <a:r>
              <a:rPr lang="en-US" sz="3100" dirty="0"/>
              <a:t>), Then-lo (Then </a:t>
            </a:r>
            <a:r>
              <a:rPr lang="en-US" sz="3100" dirty="0" err="1"/>
              <a:t>lonak</a:t>
            </a:r>
            <a:r>
              <a:rPr lang="en-US" sz="3100" dirty="0"/>
              <a:t> </a:t>
            </a:r>
            <a:r>
              <a:rPr lang="en-US" sz="3100" dirty="0" err="1"/>
              <a:t>kan</a:t>
            </a:r>
            <a:r>
              <a:rPr lang="en-US" sz="3100" dirty="0"/>
              <a:t> </a:t>
            </a:r>
            <a:r>
              <a:rPr lang="en-US" sz="3100" dirty="0" err="1"/>
              <a:t>phak</a:t>
            </a:r>
            <a:r>
              <a:rPr lang="en-US" sz="3100" dirty="0"/>
              <a:t> </a:t>
            </a:r>
            <a:r>
              <a:rPr lang="en-US" sz="3100" dirty="0" err="1"/>
              <a:t>lai</a:t>
            </a:r>
            <a:r>
              <a:rPr lang="en-US" sz="3100" dirty="0"/>
              <a:t>), </a:t>
            </a:r>
            <a:r>
              <a:rPr lang="en-US" sz="3100" dirty="0" err="1"/>
              <a:t>nak</a:t>
            </a:r>
            <a:r>
              <a:rPr lang="en-US" sz="3100" dirty="0"/>
              <a:t> </a:t>
            </a:r>
            <a:r>
              <a:rPr lang="en-US" sz="3100" dirty="0" err="1"/>
              <a:t>kan</a:t>
            </a:r>
            <a:r>
              <a:rPr lang="en-US" sz="3100" dirty="0"/>
              <a:t> </a:t>
            </a:r>
            <a:r>
              <a:rPr lang="en-US" sz="3100" dirty="0" err="1"/>
              <a:t>phak</a:t>
            </a:r>
            <a:r>
              <a:rPr lang="en-US" sz="3100" dirty="0"/>
              <a:t> </a:t>
            </a:r>
            <a:r>
              <a:rPr lang="en-US" sz="3100" dirty="0" err="1"/>
              <a:t>lai</a:t>
            </a:r>
            <a:r>
              <a:rPr lang="en-US" sz="3100" dirty="0"/>
              <a:t>, Then-lo </a:t>
            </a:r>
            <a:r>
              <a:rPr lang="en-US" sz="3100" dirty="0" err="1"/>
              <a:t>nak</a:t>
            </a:r>
            <a:r>
              <a:rPr lang="en-US" sz="3100" dirty="0"/>
              <a:t> </a:t>
            </a:r>
            <a:r>
              <a:rPr lang="en-US" sz="3100" dirty="0" err="1"/>
              <a:t>kan</a:t>
            </a:r>
            <a:r>
              <a:rPr lang="en-US" sz="3100" dirty="0"/>
              <a:t> </a:t>
            </a:r>
            <a:r>
              <a:rPr lang="en-US" sz="3100" dirty="0" err="1"/>
              <a:t>phak</a:t>
            </a:r>
            <a:r>
              <a:rPr lang="en-US" sz="3100" dirty="0"/>
              <a:t> </a:t>
            </a:r>
            <a:r>
              <a:rPr lang="en-US" sz="3100" dirty="0" err="1"/>
              <a:t>lai</a:t>
            </a:r>
            <a:r>
              <a:rPr lang="en-US" sz="3100" dirty="0"/>
              <a:t> (Then </a:t>
            </a:r>
            <a:r>
              <a:rPr lang="en-US" sz="3100" dirty="0" err="1"/>
              <a:t>lonak</a:t>
            </a:r>
            <a:r>
              <a:rPr lang="en-US" sz="3100" dirty="0"/>
              <a:t> </a:t>
            </a:r>
            <a:r>
              <a:rPr lang="en-US" sz="3100" dirty="0" err="1"/>
              <a:t>kan</a:t>
            </a:r>
            <a:r>
              <a:rPr lang="en-US" sz="3100" dirty="0"/>
              <a:t> </a:t>
            </a:r>
            <a:r>
              <a:rPr lang="en-US" sz="3100" dirty="0" err="1"/>
              <a:t>phak</a:t>
            </a:r>
            <a:r>
              <a:rPr lang="en-US" sz="3100" dirty="0"/>
              <a:t> </a:t>
            </a:r>
            <a:r>
              <a:rPr lang="en-US" sz="3100" dirty="0" err="1"/>
              <a:t>lai</a:t>
            </a:r>
            <a:r>
              <a:rPr lang="en-US" sz="3100" dirty="0"/>
              <a:t>), Then-lo (Then </a:t>
            </a:r>
            <a:r>
              <a:rPr lang="en-US" sz="3100" dirty="0" err="1"/>
              <a:t>lonak</a:t>
            </a:r>
            <a:r>
              <a:rPr lang="en-US" sz="3100" dirty="0"/>
              <a:t> </a:t>
            </a:r>
            <a:r>
              <a:rPr lang="en-US" sz="3100" dirty="0" err="1"/>
              <a:t>kan</a:t>
            </a:r>
            <a:r>
              <a:rPr lang="en-US" sz="3100" dirty="0"/>
              <a:t> </a:t>
            </a:r>
            <a:r>
              <a:rPr lang="en-US" sz="3100" dirty="0" err="1"/>
              <a:t>phak</a:t>
            </a:r>
            <a:r>
              <a:rPr lang="en-US" sz="3100" dirty="0"/>
              <a:t> </a:t>
            </a:r>
            <a:r>
              <a:rPr lang="en-US" sz="3100" dirty="0" err="1"/>
              <a:t>lai</a:t>
            </a:r>
            <a:r>
              <a:rPr lang="en-US" sz="3100" dirty="0"/>
              <a:t>), </a:t>
            </a:r>
            <a:r>
              <a:rPr lang="en-US" sz="3100" dirty="0" err="1"/>
              <a:t>nak</a:t>
            </a:r>
            <a:r>
              <a:rPr lang="en-US" sz="3100" dirty="0"/>
              <a:t> </a:t>
            </a:r>
            <a:r>
              <a:rPr lang="en-US" sz="3100" dirty="0" err="1"/>
              <a:t>kan</a:t>
            </a:r>
            <a:r>
              <a:rPr lang="en-US" sz="3100" dirty="0"/>
              <a:t> </a:t>
            </a:r>
            <a:r>
              <a:rPr lang="en-US" sz="3100" dirty="0" err="1"/>
              <a:t>phak</a:t>
            </a:r>
            <a:r>
              <a:rPr lang="en-US" sz="3100" dirty="0"/>
              <a:t> </a:t>
            </a:r>
            <a:r>
              <a:rPr lang="en-US" sz="3100" dirty="0" err="1"/>
              <a:t>lai</a:t>
            </a:r>
            <a:r>
              <a:rPr lang="en-US" sz="3100" dirty="0"/>
              <a:t>, </a:t>
            </a:r>
            <a:r>
              <a:rPr lang="en-US" sz="3100" dirty="0" err="1"/>
              <a:t>Thihnak</a:t>
            </a:r>
            <a:r>
              <a:rPr lang="en-US" sz="3100" dirty="0"/>
              <a:t> </a:t>
            </a:r>
            <a:r>
              <a:rPr lang="en-US" sz="3100" dirty="0" err="1"/>
              <a:t>tiva</a:t>
            </a:r>
            <a:r>
              <a:rPr lang="en-US" sz="3100" dirty="0"/>
              <a:t> </a:t>
            </a:r>
            <a:r>
              <a:rPr lang="en-US" sz="3100" dirty="0" err="1"/>
              <a:t>ral</a:t>
            </a:r>
            <a:r>
              <a:rPr lang="en-US" sz="3100" dirty="0"/>
              <a:t> ah (</a:t>
            </a:r>
            <a:r>
              <a:rPr lang="en-US" sz="3100" dirty="0" err="1"/>
              <a:t>Thihnak</a:t>
            </a:r>
            <a:r>
              <a:rPr lang="en-US" sz="3100" dirty="0"/>
              <a:t> </a:t>
            </a:r>
            <a:r>
              <a:rPr lang="en-US" sz="3100" dirty="0" err="1"/>
              <a:t>tiva</a:t>
            </a:r>
            <a:r>
              <a:rPr lang="en-US" sz="3100" dirty="0"/>
              <a:t> </a:t>
            </a:r>
            <a:r>
              <a:rPr lang="en-US" sz="3100" dirty="0" err="1"/>
              <a:t>ral</a:t>
            </a:r>
            <a:r>
              <a:rPr lang="en-US" sz="3100" dirty="0"/>
              <a:t> ah),</a:t>
            </a:r>
          </a:p>
        </p:txBody>
      </p:sp>
    </p:spTree>
  </p:cSld>
  <p:clrMapOvr>
    <a:masterClrMapping/>
  </p:clrMapOvr>
</p:sld>
</file>

<file path=ppt/slides/slide35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Atu</a:t>
            </a:r>
            <a:r>
              <a:rPr lang="en-US" sz="3900" dirty="0"/>
              <a:t> </a:t>
            </a:r>
            <a:r>
              <a:rPr lang="en-US" sz="3900" dirty="0" err="1"/>
              <a:t>sifah</a:t>
            </a:r>
            <a:r>
              <a:rPr lang="en-US" sz="3900" dirty="0"/>
              <a:t> </a:t>
            </a:r>
            <a:r>
              <a:rPr lang="en-US" sz="3900" dirty="0" err="1"/>
              <a:t>tlung</a:t>
            </a:r>
            <a:r>
              <a:rPr lang="en-US" sz="3900" dirty="0"/>
              <a:t> </a:t>
            </a:r>
            <a:r>
              <a:rPr lang="en-US" sz="3900" dirty="0" err="1"/>
              <a:t>hmanh-sehlaw</a:t>
            </a:r>
            <a:r>
              <a:rPr lang="en-US" sz="3900" dirty="0"/>
              <a:t>, </a:t>
            </a:r>
            <a:r>
              <a:rPr lang="en-US" sz="3900" dirty="0" err="1"/>
              <a:t>Vancung</a:t>
            </a:r>
            <a:r>
              <a:rPr lang="en-US" sz="3900" dirty="0"/>
              <a:t> ka inn </a:t>
            </a:r>
            <a:r>
              <a:rPr lang="en-US" sz="3900" dirty="0" err="1"/>
              <a:t>khi</a:t>
            </a:r>
            <a:r>
              <a:rPr lang="en-US" sz="3900" dirty="0"/>
              <a:t> ka </a:t>
            </a:r>
            <a:r>
              <a:rPr lang="en-US" sz="3900" dirty="0" err="1"/>
              <a:t>ruah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; Ka </a:t>
            </a:r>
            <a:r>
              <a:rPr lang="en-US" sz="3900" dirty="0" err="1"/>
              <a:t>mitthli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, A </a:t>
            </a:r>
            <a:r>
              <a:rPr lang="en-US" sz="3900" dirty="0" err="1"/>
              <a:t>hnawh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 </a:t>
            </a:r>
            <a:r>
              <a:rPr lang="en-US" sz="3900" dirty="0" err="1"/>
              <a:t>kaa</a:t>
            </a:r>
            <a:r>
              <a:rPr lang="en-US" sz="3900" dirty="0"/>
              <a:t> </a:t>
            </a:r>
            <a:r>
              <a:rPr lang="en-US" sz="3900" dirty="0" err="1"/>
              <a:t>lawm</a:t>
            </a:r>
            <a:r>
              <a:rPr lang="en-US" sz="3900" dirty="0"/>
              <a:t> chin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Thihnak</a:t>
            </a:r>
            <a:r>
              <a:rPr lang="en-US" sz="3900" dirty="0"/>
              <a:t> </a:t>
            </a:r>
            <a:r>
              <a:rPr lang="en-US" sz="3900" dirty="0" err="1"/>
              <a:t>tiva</a:t>
            </a:r>
            <a:r>
              <a:rPr lang="en-US" sz="3900" dirty="0"/>
              <a:t> </a:t>
            </a:r>
            <a:r>
              <a:rPr lang="en-US" sz="3900" dirty="0" err="1"/>
              <a:t>ral</a:t>
            </a:r>
            <a:r>
              <a:rPr lang="en-US" sz="3900" dirty="0"/>
              <a:t> ah.</a:t>
            </a:r>
          </a:p>
        </p:txBody>
      </p:sp>
    </p:spTree>
  </p:cSld>
  <p:clrMapOvr>
    <a:masterClrMapping/>
  </p:clrMapOvr>
</p:sld>
</file>

<file path=ppt/slides/slide35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45957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100" dirty="0"/>
              <a:t>CHO: </a:t>
            </a:r>
            <a:r>
              <a:rPr lang="en-US" sz="3100" dirty="0" err="1"/>
              <a:t>Thihnak</a:t>
            </a:r>
            <a:r>
              <a:rPr lang="en-US" sz="3100" dirty="0"/>
              <a:t> (</a:t>
            </a:r>
            <a:r>
              <a:rPr lang="en-US" sz="3100" dirty="0" err="1"/>
              <a:t>Thihnak</a:t>
            </a:r>
            <a:r>
              <a:rPr lang="en-US" sz="3100" dirty="0"/>
              <a:t> </a:t>
            </a:r>
            <a:r>
              <a:rPr lang="en-US" sz="3100" dirty="0" err="1"/>
              <a:t>tiva</a:t>
            </a:r>
            <a:r>
              <a:rPr lang="en-US" sz="3100" dirty="0"/>
              <a:t> </a:t>
            </a:r>
            <a:r>
              <a:rPr lang="en-US" sz="3100" dirty="0" err="1"/>
              <a:t>ralah</a:t>
            </a:r>
            <a:r>
              <a:rPr lang="en-US" sz="3100" dirty="0"/>
              <a:t>), </a:t>
            </a:r>
            <a:r>
              <a:rPr lang="en-US" sz="3100" dirty="0" err="1"/>
              <a:t>tiva</a:t>
            </a:r>
            <a:r>
              <a:rPr lang="en-US" sz="3100" dirty="0"/>
              <a:t> </a:t>
            </a:r>
            <a:r>
              <a:rPr lang="en-US" sz="3100" dirty="0" err="1"/>
              <a:t>ralah</a:t>
            </a:r>
            <a:r>
              <a:rPr lang="en-US" sz="3100" dirty="0"/>
              <a:t>, </a:t>
            </a:r>
            <a:r>
              <a:rPr lang="en-US" sz="3100" dirty="0" err="1"/>
              <a:t>Thihnak</a:t>
            </a:r>
            <a:r>
              <a:rPr lang="en-US" sz="3100" dirty="0"/>
              <a:t> (</a:t>
            </a:r>
            <a:r>
              <a:rPr lang="en-US" sz="3100" dirty="0" err="1"/>
              <a:t>Thihnak</a:t>
            </a:r>
            <a:r>
              <a:rPr lang="en-US" sz="3100" dirty="0"/>
              <a:t> </a:t>
            </a:r>
            <a:r>
              <a:rPr lang="en-US" sz="3100" dirty="0" err="1"/>
              <a:t>tiva</a:t>
            </a:r>
            <a:r>
              <a:rPr lang="en-US" sz="3100" dirty="0"/>
              <a:t> </a:t>
            </a:r>
            <a:r>
              <a:rPr lang="en-US" sz="3100" dirty="0" err="1"/>
              <a:t>ral</a:t>
            </a:r>
            <a:r>
              <a:rPr lang="en-US" sz="3100" dirty="0"/>
              <a:t> ah), </a:t>
            </a:r>
            <a:r>
              <a:rPr lang="en-US" sz="3100" dirty="0" err="1"/>
              <a:t>tiva</a:t>
            </a:r>
            <a:r>
              <a:rPr lang="en-US" sz="3100" dirty="0"/>
              <a:t> </a:t>
            </a:r>
            <a:r>
              <a:rPr lang="en-US" sz="3100" dirty="0" err="1"/>
              <a:t>ral</a:t>
            </a:r>
            <a:r>
              <a:rPr lang="en-US" sz="3100" dirty="0"/>
              <a:t> ah, </a:t>
            </a:r>
            <a:r>
              <a:rPr lang="en-US" sz="3100" dirty="0" err="1"/>
              <a:t>Thihnak</a:t>
            </a:r>
            <a:r>
              <a:rPr lang="en-US" sz="3100" dirty="0"/>
              <a:t> (</a:t>
            </a:r>
            <a:r>
              <a:rPr lang="en-US" sz="3100" dirty="0" err="1"/>
              <a:t>Thihnak</a:t>
            </a:r>
            <a:r>
              <a:rPr lang="en-US" sz="3100" dirty="0"/>
              <a:t> </a:t>
            </a:r>
            <a:r>
              <a:rPr lang="en-US" sz="3100" dirty="0" err="1"/>
              <a:t>tiva</a:t>
            </a:r>
            <a:r>
              <a:rPr lang="en-US" sz="3100" dirty="0"/>
              <a:t> </a:t>
            </a:r>
            <a:r>
              <a:rPr lang="en-US" sz="3100" dirty="0" err="1"/>
              <a:t>ral</a:t>
            </a:r>
            <a:r>
              <a:rPr lang="en-US" sz="3100" dirty="0"/>
              <a:t> ah), </a:t>
            </a:r>
            <a:r>
              <a:rPr lang="en-US" sz="3100" dirty="0" err="1"/>
              <a:t>tiva</a:t>
            </a:r>
            <a:r>
              <a:rPr lang="en-US" sz="3100" dirty="0"/>
              <a:t> </a:t>
            </a:r>
            <a:r>
              <a:rPr lang="en-US" sz="3100" dirty="0" err="1"/>
              <a:t>ralah</a:t>
            </a:r>
            <a:r>
              <a:rPr lang="en-US" sz="3100" dirty="0"/>
              <a:t>, Then-lo </a:t>
            </a:r>
            <a:r>
              <a:rPr lang="en-US" sz="3100" dirty="0" err="1"/>
              <a:t>nak</a:t>
            </a:r>
            <a:r>
              <a:rPr lang="en-US" sz="3100" dirty="0"/>
              <a:t> </a:t>
            </a:r>
            <a:r>
              <a:rPr lang="en-US" sz="3100" dirty="0" err="1"/>
              <a:t>kan</a:t>
            </a:r>
            <a:r>
              <a:rPr lang="en-US" sz="3100" dirty="0"/>
              <a:t> </a:t>
            </a:r>
            <a:r>
              <a:rPr lang="en-US" sz="3100" dirty="0" err="1"/>
              <a:t>phak</a:t>
            </a:r>
            <a:r>
              <a:rPr lang="en-US" sz="3100" dirty="0"/>
              <a:t> </a:t>
            </a:r>
            <a:r>
              <a:rPr lang="en-US" sz="3100" dirty="0" err="1"/>
              <a:t>lai</a:t>
            </a:r>
            <a:r>
              <a:rPr lang="en-US" sz="3100" dirty="0"/>
              <a:t> (Then </a:t>
            </a:r>
            <a:r>
              <a:rPr lang="en-US" sz="3100" dirty="0" err="1"/>
              <a:t>lonak</a:t>
            </a:r>
            <a:r>
              <a:rPr lang="en-US" sz="3100" dirty="0"/>
              <a:t> </a:t>
            </a:r>
            <a:r>
              <a:rPr lang="en-US" sz="3100" dirty="0" err="1"/>
              <a:t>kan</a:t>
            </a:r>
            <a:r>
              <a:rPr lang="en-US" sz="3100" dirty="0"/>
              <a:t> </a:t>
            </a:r>
            <a:r>
              <a:rPr lang="en-US" sz="3100" dirty="0" err="1"/>
              <a:t>phak</a:t>
            </a:r>
            <a:r>
              <a:rPr lang="en-US" sz="3100" dirty="0"/>
              <a:t> </a:t>
            </a:r>
            <a:r>
              <a:rPr lang="en-US" sz="3100" dirty="0" err="1"/>
              <a:t>lai</a:t>
            </a:r>
            <a:r>
              <a:rPr lang="en-US" sz="3100" dirty="0"/>
              <a:t>), Then-lo (Then </a:t>
            </a:r>
            <a:r>
              <a:rPr lang="en-US" sz="3100" dirty="0" err="1"/>
              <a:t>lonak</a:t>
            </a:r>
            <a:r>
              <a:rPr lang="en-US" sz="3100" dirty="0"/>
              <a:t> </a:t>
            </a:r>
            <a:r>
              <a:rPr lang="en-US" sz="3100" dirty="0" err="1"/>
              <a:t>kan</a:t>
            </a:r>
            <a:r>
              <a:rPr lang="en-US" sz="3100" dirty="0"/>
              <a:t> </a:t>
            </a:r>
            <a:r>
              <a:rPr lang="en-US" sz="3100" dirty="0" err="1"/>
              <a:t>phak</a:t>
            </a:r>
            <a:r>
              <a:rPr lang="en-US" sz="3100" dirty="0"/>
              <a:t> </a:t>
            </a:r>
            <a:r>
              <a:rPr lang="en-US" sz="3100" dirty="0" err="1"/>
              <a:t>lai</a:t>
            </a:r>
            <a:r>
              <a:rPr lang="en-US" sz="3100" dirty="0"/>
              <a:t>), </a:t>
            </a:r>
            <a:r>
              <a:rPr lang="en-US" sz="3100" dirty="0" err="1"/>
              <a:t>nak</a:t>
            </a:r>
            <a:r>
              <a:rPr lang="en-US" sz="3100" dirty="0"/>
              <a:t> </a:t>
            </a:r>
            <a:r>
              <a:rPr lang="en-US" sz="3100" dirty="0" err="1"/>
              <a:t>kan</a:t>
            </a:r>
            <a:r>
              <a:rPr lang="en-US" sz="3100" dirty="0"/>
              <a:t> </a:t>
            </a:r>
            <a:r>
              <a:rPr lang="en-US" sz="3100" dirty="0" err="1"/>
              <a:t>phak</a:t>
            </a:r>
            <a:r>
              <a:rPr lang="en-US" sz="3100" dirty="0"/>
              <a:t> </a:t>
            </a:r>
            <a:r>
              <a:rPr lang="en-US" sz="3100" dirty="0" err="1"/>
              <a:t>lai</a:t>
            </a:r>
            <a:r>
              <a:rPr lang="en-US" sz="3100" dirty="0"/>
              <a:t>, Then-lo </a:t>
            </a:r>
            <a:r>
              <a:rPr lang="en-US" sz="3100" dirty="0" err="1"/>
              <a:t>nak</a:t>
            </a:r>
            <a:r>
              <a:rPr lang="en-US" sz="3100" dirty="0"/>
              <a:t> </a:t>
            </a:r>
            <a:r>
              <a:rPr lang="en-US" sz="3100" dirty="0" err="1"/>
              <a:t>kan</a:t>
            </a:r>
            <a:r>
              <a:rPr lang="en-US" sz="3100" dirty="0"/>
              <a:t> </a:t>
            </a:r>
            <a:r>
              <a:rPr lang="en-US" sz="3100" dirty="0" err="1"/>
              <a:t>phak</a:t>
            </a:r>
            <a:r>
              <a:rPr lang="en-US" sz="3100" dirty="0"/>
              <a:t> </a:t>
            </a:r>
            <a:r>
              <a:rPr lang="en-US" sz="3100" dirty="0" err="1"/>
              <a:t>lai</a:t>
            </a:r>
            <a:r>
              <a:rPr lang="en-US" sz="3100" dirty="0"/>
              <a:t> (Then </a:t>
            </a:r>
            <a:r>
              <a:rPr lang="en-US" sz="3100" dirty="0" err="1"/>
              <a:t>lonak</a:t>
            </a:r>
            <a:r>
              <a:rPr lang="en-US" sz="3100" dirty="0"/>
              <a:t> </a:t>
            </a:r>
            <a:r>
              <a:rPr lang="en-US" sz="3100" dirty="0" err="1"/>
              <a:t>kan</a:t>
            </a:r>
            <a:r>
              <a:rPr lang="en-US" sz="3100" dirty="0"/>
              <a:t> </a:t>
            </a:r>
            <a:r>
              <a:rPr lang="en-US" sz="3100" dirty="0" err="1"/>
              <a:t>phak</a:t>
            </a:r>
            <a:r>
              <a:rPr lang="en-US" sz="3100" dirty="0"/>
              <a:t> </a:t>
            </a:r>
            <a:r>
              <a:rPr lang="en-US" sz="3100" dirty="0" err="1"/>
              <a:t>lai</a:t>
            </a:r>
            <a:r>
              <a:rPr lang="en-US" sz="3100" dirty="0"/>
              <a:t>), Then-lo (Then </a:t>
            </a:r>
            <a:r>
              <a:rPr lang="en-US" sz="3100" dirty="0" err="1"/>
              <a:t>lonak</a:t>
            </a:r>
            <a:r>
              <a:rPr lang="en-US" sz="3100" dirty="0"/>
              <a:t> </a:t>
            </a:r>
            <a:r>
              <a:rPr lang="en-US" sz="3100" dirty="0" err="1"/>
              <a:t>kan</a:t>
            </a:r>
            <a:r>
              <a:rPr lang="en-US" sz="3100" dirty="0"/>
              <a:t> </a:t>
            </a:r>
            <a:r>
              <a:rPr lang="en-US" sz="3100" dirty="0" err="1"/>
              <a:t>phak</a:t>
            </a:r>
            <a:r>
              <a:rPr lang="en-US" sz="3100" dirty="0"/>
              <a:t> </a:t>
            </a:r>
            <a:r>
              <a:rPr lang="en-US" sz="3100" dirty="0" err="1"/>
              <a:t>lai</a:t>
            </a:r>
            <a:r>
              <a:rPr lang="en-US" sz="3100" dirty="0"/>
              <a:t>), </a:t>
            </a:r>
            <a:r>
              <a:rPr lang="en-US" sz="3100" dirty="0" err="1"/>
              <a:t>nak</a:t>
            </a:r>
            <a:r>
              <a:rPr lang="en-US" sz="3100" dirty="0"/>
              <a:t> </a:t>
            </a:r>
            <a:r>
              <a:rPr lang="en-US" sz="3100" dirty="0" err="1"/>
              <a:t>kan</a:t>
            </a:r>
            <a:r>
              <a:rPr lang="en-US" sz="3100" dirty="0"/>
              <a:t> </a:t>
            </a:r>
            <a:r>
              <a:rPr lang="en-US" sz="3100" dirty="0" err="1"/>
              <a:t>phak</a:t>
            </a:r>
            <a:r>
              <a:rPr lang="en-US" sz="3100" dirty="0"/>
              <a:t> </a:t>
            </a:r>
            <a:r>
              <a:rPr lang="en-US" sz="3100" dirty="0" err="1"/>
              <a:t>lai</a:t>
            </a:r>
            <a:r>
              <a:rPr lang="en-US" sz="3100" dirty="0"/>
              <a:t>, </a:t>
            </a:r>
            <a:r>
              <a:rPr lang="en-US" sz="3100" dirty="0" err="1"/>
              <a:t>Thihnak</a:t>
            </a:r>
            <a:r>
              <a:rPr lang="en-US" sz="3100" dirty="0"/>
              <a:t> </a:t>
            </a:r>
            <a:r>
              <a:rPr lang="en-US" sz="3100" dirty="0" err="1"/>
              <a:t>tiva</a:t>
            </a:r>
            <a:r>
              <a:rPr lang="en-US" sz="3100" dirty="0"/>
              <a:t> </a:t>
            </a:r>
            <a:r>
              <a:rPr lang="en-US" sz="3100" dirty="0" err="1"/>
              <a:t>ral</a:t>
            </a:r>
            <a:r>
              <a:rPr lang="en-US" sz="3100" dirty="0"/>
              <a:t> ah (</a:t>
            </a:r>
            <a:r>
              <a:rPr lang="en-US" sz="3100" dirty="0" err="1"/>
              <a:t>Thihnak</a:t>
            </a:r>
            <a:r>
              <a:rPr lang="en-US" sz="3100" dirty="0"/>
              <a:t> </a:t>
            </a:r>
            <a:r>
              <a:rPr lang="en-US" sz="3100" dirty="0" err="1"/>
              <a:t>tiva</a:t>
            </a:r>
            <a:r>
              <a:rPr lang="en-US" sz="3100" dirty="0"/>
              <a:t> </a:t>
            </a:r>
            <a:r>
              <a:rPr lang="en-US" sz="3100" dirty="0" err="1"/>
              <a:t>ral</a:t>
            </a:r>
            <a:r>
              <a:rPr lang="en-US" sz="3100" dirty="0"/>
              <a:t> ah),</a:t>
            </a:r>
          </a:p>
        </p:txBody>
      </p:sp>
    </p:spTree>
  </p:cSld>
  <p:clrMapOvr>
    <a:masterClrMapping/>
  </p:clrMapOvr>
</p:sld>
</file>

<file path=ppt/slides/slide35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Van </a:t>
            </a:r>
            <a:r>
              <a:rPr lang="en-US" sz="3900" dirty="0" err="1"/>
              <a:t>ralkap</a:t>
            </a:r>
            <a:r>
              <a:rPr lang="en-US" sz="3900" dirty="0"/>
              <a:t> mi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raltha</a:t>
            </a:r>
            <a:r>
              <a:rPr lang="en-US" sz="3900" dirty="0"/>
              <a:t> in, Nan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zoh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u, Kan </a:t>
            </a:r>
            <a:r>
              <a:rPr lang="en-US" sz="3900" dirty="0" err="1"/>
              <a:t>phak</a:t>
            </a:r>
            <a:r>
              <a:rPr lang="en-US" sz="3900" dirty="0"/>
              <a:t> </a:t>
            </a:r>
            <a:r>
              <a:rPr lang="en-US" sz="3900" dirty="0" err="1"/>
              <a:t>theo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Amah inn </a:t>
            </a:r>
            <a:r>
              <a:rPr lang="en-US" sz="3900" dirty="0" err="1"/>
              <a:t>kha</a:t>
            </a:r>
            <a:r>
              <a:rPr lang="en-US" sz="3900" dirty="0"/>
              <a:t>, A </a:t>
            </a:r>
            <a:r>
              <a:rPr lang="en-US" sz="3900" dirty="0" err="1"/>
              <a:t>nuam</a:t>
            </a:r>
            <a:r>
              <a:rPr lang="en-US" sz="3900" dirty="0"/>
              <a:t>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khua</a:t>
            </a:r>
            <a:r>
              <a:rPr lang="en-US" sz="3900" dirty="0"/>
              <a:t> </a:t>
            </a:r>
            <a:r>
              <a:rPr lang="en-US" sz="3900" dirty="0" err="1"/>
              <a:t>tha</a:t>
            </a:r>
            <a:r>
              <a:rPr lang="en-US" sz="3900" dirty="0"/>
              <a:t> </a:t>
            </a:r>
            <a:r>
              <a:rPr lang="en-US" sz="3900" dirty="0" err="1"/>
              <a:t>chung</a:t>
            </a:r>
            <a:r>
              <a:rPr lang="en-US" sz="3900" dirty="0"/>
              <a:t> </a:t>
            </a:r>
            <a:r>
              <a:rPr lang="en-US" sz="3900" dirty="0" err="1"/>
              <a:t>khi</a:t>
            </a:r>
            <a:r>
              <a:rPr lang="en-US" sz="3900" dirty="0"/>
              <a:t>, </a:t>
            </a:r>
            <a:r>
              <a:rPr lang="en-US" sz="3900" dirty="0" err="1"/>
              <a:t>Thihnak</a:t>
            </a:r>
            <a:r>
              <a:rPr lang="en-US" sz="3900" dirty="0"/>
              <a:t> </a:t>
            </a:r>
            <a:r>
              <a:rPr lang="en-US" sz="3900" dirty="0" err="1"/>
              <a:t>tiva</a:t>
            </a:r>
            <a:r>
              <a:rPr lang="en-US" sz="3900" dirty="0"/>
              <a:t> </a:t>
            </a:r>
            <a:r>
              <a:rPr lang="en-US" sz="3900" dirty="0" err="1"/>
              <a:t>ral</a:t>
            </a:r>
            <a:r>
              <a:rPr lang="en-US" sz="3900" dirty="0"/>
              <a:t> ah.</a:t>
            </a:r>
          </a:p>
        </p:txBody>
      </p:sp>
    </p:spTree>
  </p:cSld>
  <p:clrMapOvr>
    <a:masterClrMapping/>
  </p:clrMapOvr>
</p:sld>
</file>

<file path=ppt/slides/slide35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45957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100" dirty="0"/>
              <a:t>CHO: </a:t>
            </a:r>
            <a:r>
              <a:rPr lang="en-US" sz="3100" dirty="0" err="1"/>
              <a:t>Thihnak</a:t>
            </a:r>
            <a:r>
              <a:rPr lang="en-US" sz="3100" dirty="0"/>
              <a:t> (</a:t>
            </a:r>
            <a:r>
              <a:rPr lang="en-US" sz="3100" dirty="0" err="1"/>
              <a:t>Thihnak</a:t>
            </a:r>
            <a:r>
              <a:rPr lang="en-US" sz="3100" dirty="0"/>
              <a:t> </a:t>
            </a:r>
            <a:r>
              <a:rPr lang="en-US" sz="3100" dirty="0" err="1"/>
              <a:t>tiva</a:t>
            </a:r>
            <a:r>
              <a:rPr lang="en-US" sz="3100" dirty="0"/>
              <a:t> </a:t>
            </a:r>
            <a:r>
              <a:rPr lang="en-US" sz="3100" dirty="0" err="1"/>
              <a:t>ralah</a:t>
            </a:r>
            <a:r>
              <a:rPr lang="en-US" sz="3100" dirty="0"/>
              <a:t>), </a:t>
            </a:r>
            <a:r>
              <a:rPr lang="en-US" sz="3100" dirty="0" err="1"/>
              <a:t>tiva</a:t>
            </a:r>
            <a:r>
              <a:rPr lang="en-US" sz="3100" dirty="0"/>
              <a:t> </a:t>
            </a:r>
            <a:r>
              <a:rPr lang="en-US" sz="3100" dirty="0" err="1"/>
              <a:t>ralah</a:t>
            </a:r>
            <a:r>
              <a:rPr lang="en-US" sz="3100" dirty="0"/>
              <a:t>, </a:t>
            </a:r>
            <a:r>
              <a:rPr lang="en-US" sz="3100" dirty="0" err="1"/>
              <a:t>Thihnak</a:t>
            </a:r>
            <a:r>
              <a:rPr lang="en-US" sz="3100" dirty="0"/>
              <a:t> (</a:t>
            </a:r>
            <a:r>
              <a:rPr lang="en-US" sz="3100" dirty="0" err="1"/>
              <a:t>Thihnak</a:t>
            </a:r>
            <a:r>
              <a:rPr lang="en-US" sz="3100" dirty="0"/>
              <a:t> </a:t>
            </a:r>
            <a:r>
              <a:rPr lang="en-US" sz="3100" dirty="0" err="1"/>
              <a:t>tiva</a:t>
            </a:r>
            <a:r>
              <a:rPr lang="en-US" sz="3100" dirty="0"/>
              <a:t> </a:t>
            </a:r>
            <a:r>
              <a:rPr lang="en-US" sz="3100" dirty="0" err="1"/>
              <a:t>ral</a:t>
            </a:r>
            <a:r>
              <a:rPr lang="en-US" sz="3100" dirty="0"/>
              <a:t> ah), </a:t>
            </a:r>
            <a:r>
              <a:rPr lang="en-US" sz="3100" dirty="0" err="1"/>
              <a:t>tiva</a:t>
            </a:r>
            <a:r>
              <a:rPr lang="en-US" sz="3100" dirty="0"/>
              <a:t> </a:t>
            </a:r>
            <a:r>
              <a:rPr lang="en-US" sz="3100" dirty="0" err="1"/>
              <a:t>ral</a:t>
            </a:r>
            <a:r>
              <a:rPr lang="en-US" sz="3100" dirty="0"/>
              <a:t> ah, </a:t>
            </a:r>
            <a:r>
              <a:rPr lang="en-US" sz="3100" dirty="0" err="1"/>
              <a:t>Thihnak</a:t>
            </a:r>
            <a:r>
              <a:rPr lang="en-US" sz="3100" dirty="0"/>
              <a:t> (</a:t>
            </a:r>
            <a:r>
              <a:rPr lang="en-US" sz="3100" dirty="0" err="1"/>
              <a:t>Thihnak</a:t>
            </a:r>
            <a:r>
              <a:rPr lang="en-US" sz="3100" dirty="0"/>
              <a:t> </a:t>
            </a:r>
            <a:r>
              <a:rPr lang="en-US" sz="3100" dirty="0" err="1"/>
              <a:t>tiva</a:t>
            </a:r>
            <a:r>
              <a:rPr lang="en-US" sz="3100" dirty="0"/>
              <a:t> </a:t>
            </a:r>
            <a:r>
              <a:rPr lang="en-US" sz="3100" dirty="0" err="1"/>
              <a:t>ral</a:t>
            </a:r>
            <a:r>
              <a:rPr lang="en-US" sz="3100" dirty="0"/>
              <a:t> ah), </a:t>
            </a:r>
            <a:r>
              <a:rPr lang="en-US" sz="3100" dirty="0" err="1"/>
              <a:t>tiva</a:t>
            </a:r>
            <a:r>
              <a:rPr lang="en-US" sz="3100" dirty="0"/>
              <a:t> </a:t>
            </a:r>
            <a:r>
              <a:rPr lang="en-US" sz="3100" dirty="0" err="1"/>
              <a:t>ralah</a:t>
            </a:r>
            <a:r>
              <a:rPr lang="en-US" sz="3100" dirty="0"/>
              <a:t>, Then-lo </a:t>
            </a:r>
            <a:r>
              <a:rPr lang="en-US" sz="3100" dirty="0" err="1"/>
              <a:t>nak</a:t>
            </a:r>
            <a:r>
              <a:rPr lang="en-US" sz="3100" dirty="0"/>
              <a:t> </a:t>
            </a:r>
            <a:r>
              <a:rPr lang="en-US" sz="3100" dirty="0" err="1"/>
              <a:t>kan</a:t>
            </a:r>
            <a:r>
              <a:rPr lang="en-US" sz="3100" dirty="0"/>
              <a:t> </a:t>
            </a:r>
            <a:r>
              <a:rPr lang="en-US" sz="3100" dirty="0" err="1"/>
              <a:t>phak</a:t>
            </a:r>
            <a:r>
              <a:rPr lang="en-US" sz="3100" dirty="0"/>
              <a:t> </a:t>
            </a:r>
            <a:r>
              <a:rPr lang="en-US" sz="3100" dirty="0" err="1"/>
              <a:t>lai</a:t>
            </a:r>
            <a:r>
              <a:rPr lang="en-US" sz="3100" dirty="0"/>
              <a:t> (Then </a:t>
            </a:r>
            <a:r>
              <a:rPr lang="en-US" sz="3100" dirty="0" err="1"/>
              <a:t>lonak</a:t>
            </a:r>
            <a:r>
              <a:rPr lang="en-US" sz="3100" dirty="0"/>
              <a:t> </a:t>
            </a:r>
            <a:r>
              <a:rPr lang="en-US" sz="3100" dirty="0" err="1"/>
              <a:t>kan</a:t>
            </a:r>
            <a:r>
              <a:rPr lang="en-US" sz="3100" dirty="0"/>
              <a:t> </a:t>
            </a:r>
            <a:r>
              <a:rPr lang="en-US" sz="3100" dirty="0" err="1"/>
              <a:t>phak</a:t>
            </a:r>
            <a:r>
              <a:rPr lang="en-US" sz="3100" dirty="0"/>
              <a:t> </a:t>
            </a:r>
            <a:r>
              <a:rPr lang="en-US" sz="3100" dirty="0" err="1"/>
              <a:t>lai</a:t>
            </a:r>
            <a:r>
              <a:rPr lang="en-US" sz="3100" dirty="0"/>
              <a:t>), Then-lo (Then </a:t>
            </a:r>
            <a:r>
              <a:rPr lang="en-US" sz="3100" dirty="0" err="1"/>
              <a:t>lonak</a:t>
            </a:r>
            <a:r>
              <a:rPr lang="en-US" sz="3100" dirty="0"/>
              <a:t> </a:t>
            </a:r>
            <a:r>
              <a:rPr lang="en-US" sz="3100" dirty="0" err="1"/>
              <a:t>kan</a:t>
            </a:r>
            <a:r>
              <a:rPr lang="en-US" sz="3100" dirty="0"/>
              <a:t> </a:t>
            </a:r>
            <a:r>
              <a:rPr lang="en-US" sz="3100" dirty="0" err="1"/>
              <a:t>phak</a:t>
            </a:r>
            <a:r>
              <a:rPr lang="en-US" sz="3100" dirty="0"/>
              <a:t> </a:t>
            </a:r>
            <a:r>
              <a:rPr lang="en-US" sz="3100" dirty="0" err="1"/>
              <a:t>lai</a:t>
            </a:r>
            <a:r>
              <a:rPr lang="en-US" sz="3100" dirty="0"/>
              <a:t>), </a:t>
            </a:r>
            <a:r>
              <a:rPr lang="en-US" sz="3100" dirty="0" err="1"/>
              <a:t>nak</a:t>
            </a:r>
            <a:r>
              <a:rPr lang="en-US" sz="3100" dirty="0"/>
              <a:t> </a:t>
            </a:r>
            <a:r>
              <a:rPr lang="en-US" sz="3100" dirty="0" err="1"/>
              <a:t>kan</a:t>
            </a:r>
            <a:r>
              <a:rPr lang="en-US" sz="3100" dirty="0"/>
              <a:t> </a:t>
            </a:r>
            <a:r>
              <a:rPr lang="en-US" sz="3100" dirty="0" err="1"/>
              <a:t>phak</a:t>
            </a:r>
            <a:r>
              <a:rPr lang="en-US" sz="3100" dirty="0"/>
              <a:t> </a:t>
            </a:r>
            <a:r>
              <a:rPr lang="en-US" sz="3100" dirty="0" err="1"/>
              <a:t>lai</a:t>
            </a:r>
            <a:r>
              <a:rPr lang="en-US" sz="3100" dirty="0"/>
              <a:t>, Then-lo </a:t>
            </a:r>
            <a:r>
              <a:rPr lang="en-US" sz="3100" dirty="0" err="1"/>
              <a:t>nak</a:t>
            </a:r>
            <a:r>
              <a:rPr lang="en-US" sz="3100" dirty="0"/>
              <a:t> </a:t>
            </a:r>
            <a:r>
              <a:rPr lang="en-US" sz="3100" dirty="0" err="1"/>
              <a:t>kan</a:t>
            </a:r>
            <a:r>
              <a:rPr lang="en-US" sz="3100" dirty="0"/>
              <a:t> </a:t>
            </a:r>
            <a:r>
              <a:rPr lang="en-US" sz="3100" dirty="0" err="1"/>
              <a:t>phak</a:t>
            </a:r>
            <a:r>
              <a:rPr lang="en-US" sz="3100" dirty="0"/>
              <a:t> </a:t>
            </a:r>
            <a:r>
              <a:rPr lang="en-US" sz="3100" dirty="0" err="1"/>
              <a:t>lai</a:t>
            </a:r>
            <a:r>
              <a:rPr lang="en-US" sz="3100" dirty="0"/>
              <a:t> (Then </a:t>
            </a:r>
            <a:r>
              <a:rPr lang="en-US" sz="3100" dirty="0" err="1"/>
              <a:t>lonak</a:t>
            </a:r>
            <a:r>
              <a:rPr lang="en-US" sz="3100" dirty="0"/>
              <a:t> </a:t>
            </a:r>
            <a:r>
              <a:rPr lang="en-US" sz="3100" dirty="0" err="1"/>
              <a:t>kan</a:t>
            </a:r>
            <a:r>
              <a:rPr lang="en-US" sz="3100" dirty="0"/>
              <a:t> </a:t>
            </a:r>
            <a:r>
              <a:rPr lang="en-US" sz="3100" dirty="0" err="1"/>
              <a:t>phak</a:t>
            </a:r>
            <a:r>
              <a:rPr lang="en-US" sz="3100" dirty="0"/>
              <a:t> </a:t>
            </a:r>
            <a:r>
              <a:rPr lang="en-US" sz="3100" dirty="0" err="1"/>
              <a:t>lai</a:t>
            </a:r>
            <a:r>
              <a:rPr lang="en-US" sz="3100" dirty="0"/>
              <a:t>), Then-lo (Then </a:t>
            </a:r>
            <a:r>
              <a:rPr lang="en-US" sz="3100" dirty="0" err="1"/>
              <a:t>lonak</a:t>
            </a:r>
            <a:r>
              <a:rPr lang="en-US" sz="3100" dirty="0"/>
              <a:t> </a:t>
            </a:r>
            <a:r>
              <a:rPr lang="en-US" sz="3100" dirty="0" err="1"/>
              <a:t>kan</a:t>
            </a:r>
            <a:r>
              <a:rPr lang="en-US" sz="3100" dirty="0"/>
              <a:t> </a:t>
            </a:r>
            <a:r>
              <a:rPr lang="en-US" sz="3100" dirty="0" err="1"/>
              <a:t>phak</a:t>
            </a:r>
            <a:r>
              <a:rPr lang="en-US" sz="3100" dirty="0"/>
              <a:t> </a:t>
            </a:r>
            <a:r>
              <a:rPr lang="en-US" sz="3100" dirty="0" err="1"/>
              <a:t>lai</a:t>
            </a:r>
            <a:r>
              <a:rPr lang="en-US" sz="3100" dirty="0"/>
              <a:t>), </a:t>
            </a:r>
            <a:r>
              <a:rPr lang="en-US" sz="3100" dirty="0" err="1"/>
              <a:t>nak</a:t>
            </a:r>
            <a:r>
              <a:rPr lang="en-US" sz="3100" dirty="0"/>
              <a:t> </a:t>
            </a:r>
            <a:r>
              <a:rPr lang="en-US" sz="3100" dirty="0" err="1"/>
              <a:t>kan</a:t>
            </a:r>
            <a:r>
              <a:rPr lang="en-US" sz="3100" dirty="0"/>
              <a:t> </a:t>
            </a:r>
            <a:r>
              <a:rPr lang="en-US" sz="3100" dirty="0" err="1"/>
              <a:t>phak</a:t>
            </a:r>
            <a:r>
              <a:rPr lang="en-US" sz="3100" dirty="0"/>
              <a:t> </a:t>
            </a:r>
            <a:r>
              <a:rPr lang="en-US" sz="3100" dirty="0" err="1"/>
              <a:t>lai</a:t>
            </a:r>
            <a:r>
              <a:rPr lang="en-US" sz="3100" dirty="0"/>
              <a:t>, </a:t>
            </a:r>
            <a:r>
              <a:rPr lang="en-US" sz="3100" dirty="0" err="1"/>
              <a:t>Thihnak</a:t>
            </a:r>
            <a:r>
              <a:rPr lang="en-US" sz="3100" dirty="0"/>
              <a:t> </a:t>
            </a:r>
            <a:r>
              <a:rPr lang="en-US" sz="3100" dirty="0" err="1"/>
              <a:t>tiva</a:t>
            </a:r>
            <a:r>
              <a:rPr lang="en-US" sz="3100" dirty="0"/>
              <a:t> </a:t>
            </a:r>
            <a:r>
              <a:rPr lang="en-US" sz="3100" dirty="0" err="1"/>
              <a:t>ral</a:t>
            </a:r>
            <a:r>
              <a:rPr lang="en-US" sz="3100" dirty="0"/>
              <a:t> ah (</a:t>
            </a:r>
            <a:r>
              <a:rPr lang="en-US" sz="3100" dirty="0" err="1"/>
              <a:t>Thihnak</a:t>
            </a:r>
            <a:r>
              <a:rPr lang="en-US" sz="3100" dirty="0"/>
              <a:t> </a:t>
            </a:r>
            <a:r>
              <a:rPr lang="en-US" sz="3100" dirty="0" err="1"/>
              <a:t>tiva</a:t>
            </a:r>
            <a:r>
              <a:rPr lang="en-US" sz="3100" dirty="0"/>
              <a:t> </a:t>
            </a:r>
            <a:r>
              <a:rPr lang="en-US" sz="3100" dirty="0" err="1"/>
              <a:t>ral</a:t>
            </a:r>
            <a:r>
              <a:rPr lang="en-US" sz="3100" dirty="0"/>
              <a:t> ah),</a:t>
            </a:r>
          </a:p>
        </p:txBody>
      </p:sp>
    </p:spTree>
  </p:cSld>
  <p:clrMapOvr>
    <a:masterClrMapping/>
  </p:clrMapOvr>
</p:sld>
</file>

<file path=ppt/slides/slide35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ka </a:t>
            </a:r>
            <a:r>
              <a:rPr lang="en-US" sz="3900" dirty="0" err="1"/>
              <a:t>hruai</a:t>
            </a:r>
            <a:r>
              <a:rPr lang="en-US" sz="3900" dirty="0"/>
              <a:t> law, Ka </a:t>
            </a:r>
            <a:r>
              <a:rPr lang="en-US" sz="3900" dirty="0" err="1"/>
              <a:t>lunglawmhnak</a:t>
            </a:r>
            <a:r>
              <a:rPr lang="en-US" sz="3900" dirty="0"/>
              <a:t> a </a:t>
            </a:r>
            <a:r>
              <a:rPr lang="en-US" sz="3900" dirty="0" err="1"/>
              <a:t>tling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; A </a:t>
            </a:r>
            <a:r>
              <a:rPr lang="en-US" sz="3900" dirty="0" err="1"/>
              <a:t>zungzal</a:t>
            </a:r>
            <a:r>
              <a:rPr lang="en-US" sz="3900" dirty="0"/>
              <a:t> in </a:t>
            </a:r>
            <a:r>
              <a:rPr lang="en-US" sz="3900" dirty="0" err="1"/>
              <a:t>kaan</a:t>
            </a:r>
            <a:r>
              <a:rPr lang="en-US" sz="3900" dirty="0"/>
              <a:t> </a:t>
            </a:r>
            <a:r>
              <a:rPr lang="en-US" sz="3900" dirty="0" err="1"/>
              <a:t>thangthat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Ka </a:t>
            </a:r>
            <a:r>
              <a:rPr lang="en-US" sz="3900" dirty="0" err="1"/>
              <a:t>mitthli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 a </a:t>
            </a:r>
            <a:r>
              <a:rPr lang="en-US" sz="3900" dirty="0" err="1"/>
              <a:t>hul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Thihnak</a:t>
            </a:r>
            <a:r>
              <a:rPr lang="en-US" sz="3900" dirty="0"/>
              <a:t> </a:t>
            </a:r>
            <a:r>
              <a:rPr lang="en-US" sz="3900" dirty="0" err="1"/>
              <a:t>tiva</a:t>
            </a:r>
            <a:r>
              <a:rPr lang="en-US" sz="3900" dirty="0"/>
              <a:t> </a:t>
            </a:r>
            <a:r>
              <a:rPr lang="en-US" sz="3900" dirty="0" err="1"/>
              <a:t>ral</a:t>
            </a:r>
            <a:r>
              <a:rPr lang="en-US" sz="3900" dirty="0"/>
              <a:t> ah.</a:t>
            </a:r>
          </a:p>
        </p:txBody>
      </p:sp>
    </p:spTree>
  </p:cSld>
  <p:clrMapOvr>
    <a:masterClrMapping/>
  </p:clrMapOvr>
</p:sld>
</file>

<file path=ppt/slides/slide35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45957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100" dirty="0"/>
              <a:t>CHO: </a:t>
            </a:r>
            <a:r>
              <a:rPr lang="en-US" sz="3100" dirty="0" err="1"/>
              <a:t>Thihnak</a:t>
            </a:r>
            <a:r>
              <a:rPr lang="en-US" sz="3100" dirty="0"/>
              <a:t> (</a:t>
            </a:r>
            <a:r>
              <a:rPr lang="en-US" sz="3100" dirty="0" err="1"/>
              <a:t>Thihnak</a:t>
            </a:r>
            <a:r>
              <a:rPr lang="en-US" sz="3100" dirty="0"/>
              <a:t> </a:t>
            </a:r>
            <a:r>
              <a:rPr lang="en-US" sz="3100" dirty="0" err="1"/>
              <a:t>tiva</a:t>
            </a:r>
            <a:r>
              <a:rPr lang="en-US" sz="3100" dirty="0"/>
              <a:t> </a:t>
            </a:r>
            <a:r>
              <a:rPr lang="en-US" sz="3100" dirty="0" err="1"/>
              <a:t>ralah</a:t>
            </a:r>
            <a:r>
              <a:rPr lang="en-US" sz="3100" dirty="0"/>
              <a:t>), </a:t>
            </a:r>
            <a:r>
              <a:rPr lang="en-US" sz="3100" dirty="0" err="1"/>
              <a:t>tiva</a:t>
            </a:r>
            <a:r>
              <a:rPr lang="en-US" sz="3100" dirty="0"/>
              <a:t> </a:t>
            </a:r>
            <a:r>
              <a:rPr lang="en-US" sz="3100" dirty="0" err="1"/>
              <a:t>ralah</a:t>
            </a:r>
            <a:r>
              <a:rPr lang="en-US" sz="3100" dirty="0"/>
              <a:t>, </a:t>
            </a:r>
            <a:r>
              <a:rPr lang="en-US" sz="3100" dirty="0" err="1"/>
              <a:t>Thihnak</a:t>
            </a:r>
            <a:r>
              <a:rPr lang="en-US" sz="3100" dirty="0"/>
              <a:t> (</a:t>
            </a:r>
            <a:r>
              <a:rPr lang="en-US" sz="3100" dirty="0" err="1"/>
              <a:t>Thihnak</a:t>
            </a:r>
            <a:r>
              <a:rPr lang="en-US" sz="3100" dirty="0"/>
              <a:t> </a:t>
            </a:r>
            <a:r>
              <a:rPr lang="en-US" sz="3100" dirty="0" err="1"/>
              <a:t>tiva</a:t>
            </a:r>
            <a:r>
              <a:rPr lang="en-US" sz="3100" dirty="0"/>
              <a:t> </a:t>
            </a:r>
            <a:r>
              <a:rPr lang="en-US" sz="3100" dirty="0" err="1"/>
              <a:t>ral</a:t>
            </a:r>
            <a:r>
              <a:rPr lang="en-US" sz="3100" dirty="0"/>
              <a:t> ah), </a:t>
            </a:r>
            <a:r>
              <a:rPr lang="en-US" sz="3100" dirty="0" err="1"/>
              <a:t>tiva</a:t>
            </a:r>
            <a:r>
              <a:rPr lang="en-US" sz="3100" dirty="0"/>
              <a:t> </a:t>
            </a:r>
            <a:r>
              <a:rPr lang="en-US" sz="3100" dirty="0" err="1"/>
              <a:t>ral</a:t>
            </a:r>
            <a:r>
              <a:rPr lang="en-US" sz="3100" dirty="0"/>
              <a:t> ah, </a:t>
            </a:r>
            <a:r>
              <a:rPr lang="en-US" sz="3100" dirty="0" err="1"/>
              <a:t>Thihnak</a:t>
            </a:r>
            <a:r>
              <a:rPr lang="en-US" sz="3100" dirty="0"/>
              <a:t> (</a:t>
            </a:r>
            <a:r>
              <a:rPr lang="en-US" sz="3100" dirty="0" err="1"/>
              <a:t>Thihnak</a:t>
            </a:r>
            <a:r>
              <a:rPr lang="en-US" sz="3100" dirty="0"/>
              <a:t> </a:t>
            </a:r>
            <a:r>
              <a:rPr lang="en-US" sz="3100" dirty="0" err="1"/>
              <a:t>tiva</a:t>
            </a:r>
            <a:r>
              <a:rPr lang="en-US" sz="3100" dirty="0"/>
              <a:t> </a:t>
            </a:r>
            <a:r>
              <a:rPr lang="en-US" sz="3100" dirty="0" err="1"/>
              <a:t>ral</a:t>
            </a:r>
            <a:r>
              <a:rPr lang="en-US" sz="3100" dirty="0"/>
              <a:t> ah), </a:t>
            </a:r>
            <a:r>
              <a:rPr lang="en-US" sz="3100" dirty="0" err="1"/>
              <a:t>tiva</a:t>
            </a:r>
            <a:r>
              <a:rPr lang="en-US" sz="3100" dirty="0"/>
              <a:t> </a:t>
            </a:r>
            <a:r>
              <a:rPr lang="en-US" sz="3100" dirty="0" err="1"/>
              <a:t>ralah</a:t>
            </a:r>
            <a:r>
              <a:rPr lang="en-US" sz="3100" dirty="0"/>
              <a:t>, Then-lo </a:t>
            </a:r>
            <a:r>
              <a:rPr lang="en-US" sz="3100" dirty="0" err="1"/>
              <a:t>nak</a:t>
            </a:r>
            <a:r>
              <a:rPr lang="en-US" sz="3100" dirty="0"/>
              <a:t> </a:t>
            </a:r>
            <a:r>
              <a:rPr lang="en-US" sz="3100" dirty="0" err="1"/>
              <a:t>kan</a:t>
            </a:r>
            <a:r>
              <a:rPr lang="en-US" sz="3100" dirty="0"/>
              <a:t> </a:t>
            </a:r>
            <a:r>
              <a:rPr lang="en-US" sz="3100" dirty="0" err="1"/>
              <a:t>phak</a:t>
            </a:r>
            <a:r>
              <a:rPr lang="en-US" sz="3100" dirty="0"/>
              <a:t> </a:t>
            </a:r>
            <a:r>
              <a:rPr lang="en-US" sz="3100" dirty="0" err="1"/>
              <a:t>lai</a:t>
            </a:r>
            <a:r>
              <a:rPr lang="en-US" sz="3100" dirty="0"/>
              <a:t> (Then </a:t>
            </a:r>
            <a:r>
              <a:rPr lang="en-US" sz="3100" dirty="0" err="1"/>
              <a:t>lonak</a:t>
            </a:r>
            <a:r>
              <a:rPr lang="en-US" sz="3100" dirty="0"/>
              <a:t> </a:t>
            </a:r>
            <a:r>
              <a:rPr lang="en-US" sz="3100" dirty="0" err="1"/>
              <a:t>kan</a:t>
            </a:r>
            <a:r>
              <a:rPr lang="en-US" sz="3100" dirty="0"/>
              <a:t> </a:t>
            </a:r>
            <a:r>
              <a:rPr lang="en-US" sz="3100" dirty="0" err="1"/>
              <a:t>phak</a:t>
            </a:r>
            <a:r>
              <a:rPr lang="en-US" sz="3100" dirty="0"/>
              <a:t> </a:t>
            </a:r>
            <a:r>
              <a:rPr lang="en-US" sz="3100" dirty="0" err="1"/>
              <a:t>lai</a:t>
            </a:r>
            <a:r>
              <a:rPr lang="en-US" sz="3100" dirty="0"/>
              <a:t>), Then-lo (Then </a:t>
            </a:r>
            <a:r>
              <a:rPr lang="en-US" sz="3100" dirty="0" err="1"/>
              <a:t>lonak</a:t>
            </a:r>
            <a:r>
              <a:rPr lang="en-US" sz="3100" dirty="0"/>
              <a:t> </a:t>
            </a:r>
            <a:r>
              <a:rPr lang="en-US" sz="3100" dirty="0" err="1"/>
              <a:t>kan</a:t>
            </a:r>
            <a:r>
              <a:rPr lang="en-US" sz="3100" dirty="0"/>
              <a:t> </a:t>
            </a:r>
            <a:r>
              <a:rPr lang="en-US" sz="3100" dirty="0" err="1"/>
              <a:t>phak</a:t>
            </a:r>
            <a:r>
              <a:rPr lang="en-US" sz="3100" dirty="0"/>
              <a:t> </a:t>
            </a:r>
            <a:r>
              <a:rPr lang="en-US" sz="3100" dirty="0" err="1"/>
              <a:t>lai</a:t>
            </a:r>
            <a:r>
              <a:rPr lang="en-US" sz="3100" dirty="0"/>
              <a:t>), </a:t>
            </a:r>
            <a:r>
              <a:rPr lang="en-US" sz="3100" dirty="0" err="1"/>
              <a:t>nak</a:t>
            </a:r>
            <a:r>
              <a:rPr lang="en-US" sz="3100" dirty="0"/>
              <a:t> </a:t>
            </a:r>
            <a:r>
              <a:rPr lang="en-US" sz="3100" dirty="0" err="1"/>
              <a:t>kan</a:t>
            </a:r>
            <a:r>
              <a:rPr lang="en-US" sz="3100" dirty="0"/>
              <a:t> </a:t>
            </a:r>
            <a:r>
              <a:rPr lang="en-US" sz="3100" dirty="0" err="1"/>
              <a:t>phak</a:t>
            </a:r>
            <a:r>
              <a:rPr lang="en-US" sz="3100" dirty="0"/>
              <a:t> </a:t>
            </a:r>
            <a:r>
              <a:rPr lang="en-US" sz="3100" dirty="0" err="1"/>
              <a:t>lai</a:t>
            </a:r>
            <a:r>
              <a:rPr lang="en-US" sz="3100" dirty="0"/>
              <a:t>, Then-lo </a:t>
            </a:r>
            <a:r>
              <a:rPr lang="en-US" sz="3100" dirty="0" err="1"/>
              <a:t>nak</a:t>
            </a:r>
            <a:r>
              <a:rPr lang="en-US" sz="3100" dirty="0"/>
              <a:t> </a:t>
            </a:r>
            <a:r>
              <a:rPr lang="en-US" sz="3100" dirty="0" err="1"/>
              <a:t>kan</a:t>
            </a:r>
            <a:r>
              <a:rPr lang="en-US" sz="3100" dirty="0"/>
              <a:t> </a:t>
            </a:r>
            <a:r>
              <a:rPr lang="en-US" sz="3100" dirty="0" err="1"/>
              <a:t>phak</a:t>
            </a:r>
            <a:r>
              <a:rPr lang="en-US" sz="3100" dirty="0"/>
              <a:t> </a:t>
            </a:r>
            <a:r>
              <a:rPr lang="en-US" sz="3100" dirty="0" err="1"/>
              <a:t>lai</a:t>
            </a:r>
            <a:r>
              <a:rPr lang="en-US" sz="3100" dirty="0"/>
              <a:t> (Then </a:t>
            </a:r>
            <a:r>
              <a:rPr lang="en-US" sz="3100" dirty="0" err="1"/>
              <a:t>lonak</a:t>
            </a:r>
            <a:r>
              <a:rPr lang="en-US" sz="3100" dirty="0"/>
              <a:t> </a:t>
            </a:r>
            <a:r>
              <a:rPr lang="en-US" sz="3100" dirty="0" err="1"/>
              <a:t>kan</a:t>
            </a:r>
            <a:r>
              <a:rPr lang="en-US" sz="3100" dirty="0"/>
              <a:t> </a:t>
            </a:r>
            <a:r>
              <a:rPr lang="en-US" sz="3100" dirty="0" err="1"/>
              <a:t>phak</a:t>
            </a:r>
            <a:r>
              <a:rPr lang="en-US" sz="3100" dirty="0"/>
              <a:t> </a:t>
            </a:r>
            <a:r>
              <a:rPr lang="en-US" sz="3100" dirty="0" err="1"/>
              <a:t>lai</a:t>
            </a:r>
            <a:r>
              <a:rPr lang="en-US" sz="3100" dirty="0"/>
              <a:t>), Then-lo (Then </a:t>
            </a:r>
            <a:r>
              <a:rPr lang="en-US" sz="3100" dirty="0" err="1"/>
              <a:t>lonak</a:t>
            </a:r>
            <a:r>
              <a:rPr lang="en-US" sz="3100" dirty="0"/>
              <a:t> </a:t>
            </a:r>
            <a:r>
              <a:rPr lang="en-US" sz="3100" dirty="0" err="1"/>
              <a:t>kan</a:t>
            </a:r>
            <a:r>
              <a:rPr lang="en-US" sz="3100" dirty="0"/>
              <a:t> </a:t>
            </a:r>
            <a:r>
              <a:rPr lang="en-US" sz="3100" dirty="0" err="1"/>
              <a:t>phak</a:t>
            </a:r>
            <a:r>
              <a:rPr lang="en-US" sz="3100" dirty="0"/>
              <a:t> </a:t>
            </a:r>
            <a:r>
              <a:rPr lang="en-US" sz="3100" dirty="0" err="1"/>
              <a:t>lai</a:t>
            </a:r>
            <a:r>
              <a:rPr lang="en-US" sz="3100" dirty="0"/>
              <a:t>), </a:t>
            </a:r>
            <a:r>
              <a:rPr lang="en-US" sz="3100" dirty="0" err="1"/>
              <a:t>nak</a:t>
            </a:r>
            <a:r>
              <a:rPr lang="en-US" sz="3100" dirty="0"/>
              <a:t> </a:t>
            </a:r>
            <a:r>
              <a:rPr lang="en-US" sz="3100" dirty="0" err="1"/>
              <a:t>kan</a:t>
            </a:r>
            <a:r>
              <a:rPr lang="en-US" sz="3100" dirty="0"/>
              <a:t> </a:t>
            </a:r>
            <a:r>
              <a:rPr lang="en-US" sz="3100" dirty="0" err="1"/>
              <a:t>phak</a:t>
            </a:r>
            <a:r>
              <a:rPr lang="en-US" sz="3100" dirty="0"/>
              <a:t> </a:t>
            </a:r>
            <a:r>
              <a:rPr lang="en-US" sz="3100" dirty="0" err="1"/>
              <a:t>lai</a:t>
            </a:r>
            <a:r>
              <a:rPr lang="en-US" sz="3100" dirty="0"/>
              <a:t>, </a:t>
            </a:r>
            <a:r>
              <a:rPr lang="en-US" sz="3100" dirty="0" err="1"/>
              <a:t>Thihnak</a:t>
            </a:r>
            <a:r>
              <a:rPr lang="en-US" sz="3100" dirty="0"/>
              <a:t> </a:t>
            </a:r>
            <a:r>
              <a:rPr lang="en-US" sz="3100" dirty="0" err="1"/>
              <a:t>tiva</a:t>
            </a:r>
            <a:r>
              <a:rPr lang="en-US" sz="3100" dirty="0"/>
              <a:t> </a:t>
            </a:r>
            <a:r>
              <a:rPr lang="en-US" sz="3100" dirty="0" err="1"/>
              <a:t>ral</a:t>
            </a:r>
            <a:r>
              <a:rPr lang="en-US" sz="3100" dirty="0"/>
              <a:t> ah (</a:t>
            </a:r>
            <a:r>
              <a:rPr lang="en-US" sz="3100" dirty="0" err="1"/>
              <a:t>Thihnak</a:t>
            </a:r>
            <a:r>
              <a:rPr lang="en-US" sz="3100" dirty="0"/>
              <a:t> </a:t>
            </a:r>
            <a:r>
              <a:rPr lang="en-US" sz="3100" dirty="0" err="1"/>
              <a:t>tiva</a:t>
            </a:r>
            <a:r>
              <a:rPr lang="en-US" sz="3100" dirty="0"/>
              <a:t> </a:t>
            </a:r>
            <a:r>
              <a:rPr lang="en-US" sz="3100" dirty="0" err="1"/>
              <a:t>ral</a:t>
            </a:r>
            <a:r>
              <a:rPr lang="en-US" sz="3100" dirty="0"/>
              <a:t> ah),</a:t>
            </a:r>
          </a:p>
        </p:txBody>
      </p:sp>
    </p:spTree>
  </p:cSld>
  <p:clrMapOvr>
    <a:masterClrMapping/>
  </p:clrMapOvr>
</p:sld>
</file>

<file path=ppt/slides/slide35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35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sv-SE" sz="3900" dirty="0"/>
              <a:t>433. JORDAN TIVA KAM AH</a:t>
            </a:r>
          </a:p>
          <a:p>
            <a:endParaRPr lang="sv-SE" sz="3900" dirty="0"/>
          </a:p>
          <a:p>
            <a:r>
              <a:rPr lang="sv-SE" sz="3900" dirty="0"/>
              <a:t>Doh is G</a:t>
            </a:r>
            <a:endParaRPr lang="en-US" sz="3900" dirty="0"/>
          </a:p>
        </p:txBody>
      </p:sp>
    </p:spTree>
  </p:cSld>
  <p:clrMapOvr>
    <a:masterClrMapping/>
  </p:clrMapOvr>
</p:sld>
</file>

<file path=ppt/slides/slide35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Jordan </a:t>
            </a:r>
            <a:r>
              <a:rPr lang="en-US" sz="3900" dirty="0" err="1"/>
              <a:t>tiva</a:t>
            </a:r>
            <a:r>
              <a:rPr lang="en-US" sz="3900" dirty="0"/>
              <a:t> </a:t>
            </a:r>
            <a:r>
              <a:rPr lang="en-US" sz="3900" dirty="0" err="1"/>
              <a:t>kam</a:t>
            </a:r>
            <a:r>
              <a:rPr lang="en-US" sz="3900" dirty="0"/>
              <a:t> ah ka dir, Lung-</a:t>
            </a:r>
            <a:r>
              <a:rPr lang="en-US" sz="3900" dirty="0" err="1"/>
              <a:t>lawmhnak</a:t>
            </a:r>
            <a:r>
              <a:rPr lang="en-US" sz="3900" dirty="0"/>
              <a:t> in ka </a:t>
            </a:r>
            <a:r>
              <a:rPr lang="en-US" sz="3900" dirty="0" err="1"/>
              <a:t>zoh</a:t>
            </a:r>
            <a:r>
              <a:rPr lang="en-US" sz="3900" dirty="0"/>
              <a:t>, </a:t>
            </a:r>
            <a:r>
              <a:rPr lang="en-US" sz="3900" dirty="0" err="1"/>
              <a:t>Kanaan</a:t>
            </a:r>
            <a:r>
              <a:rPr lang="en-US" sz="3900" dirty="0"/>
              <a:t> ram </a:t>
            </a:r>
            <a:r>
              <a:rPr lang="en-US" sz="3900" dirty="0" err="1"/>
              <a:t>tha</a:t>
            </a:r>
            <a:r>
              <a:rPr lang="en-US" sz="3900" dirty="0"/>
              <a:t> a </a:t>
            </a:r>
            <a:r>
              <a:rPr lang="en-US" sz="3900" dirty="0" err="1"/>
              <a:t>lang</a:t>
            </a:r>
            <a:r>
              <a:rPr lang="en-US" sz="3900" dirty="0"/>
              <a:t>, ka </a:t>
            </a:r>
            <a:r>
              <a:rPr lang="en-US" sz="3900" dirty="0" err="1"/>
              <a:t>hmuh</a:t>
            </a:r>
            <a:r>
              <a:rPr lang="en-US" sz="3900" dirty="0"/>
              <a:t>,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khin</a:t>
            </a:r>
            <a:r>
              <a:rPr lang="en-US" sz="3900" dirty="0"/>
              <a:t> ka um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5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Khi</a:t>
            </a:r>
            <a:r>
              <a:rPr lang="en-US" sz="3900" dirty="0"/>
              <a:t> </a:t>
            </a:r>
            <a:r>
              <a:rPr lang="en-US" sz="3900" dirty="0" err="1"/>
              <a:t>ramtha</a:t>
            </a:r>
            <a:r>
              <a:rPr lang="en-US" sz="3900" dirty="0"/>
              <a:t> </a:t>
            </a:r>
            <a:r>
              <a:rPr lang="en-US" sz="3900" dirty="0" err="1"/>
              <a:t>chungah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um </a:t>
            </a:r>
            <a:r>
              <a:rPr lang="en-US" sz="3900" dirty="0" err="1"/>
              <a:t>lai</a:t>
            </a:r>
            <a:r>
              <a:rPr lang="en-US" sz="3900" dirty="0"/>
              <a:t> (</a:t>
            </a:r>
            <a:r>
              <a:rPr lang="en-US" sz="3900" dirty="0" err="1"/>
              <a:t>kan</a:t>
            </a:r>
            <a:r>
              <a:rPr lang="en-US" sz="3900" dirty="0"/>
              <a:t> um </a:t>
            </a:r>
            <a:r>
              <a:rPr lang="en-US" sz="3900" dirty="0" err="1"/>
              <a:t>lai</a:t>
            </a:r>
            <a:r>
              <a:rPr lang="en-US" sz="3900" dirty="0"/>
              <a:t>) A </a:t>
            </a:r>
            <a:r>
              <a:rPr lang="en-US" sz="3900" dirty="0" err="1"/>
              <a:t>zungzal</a:t>
            </a:r>
            <a:r>
              <a:rPr lang="en-US" sz="3900" dirty="0"/>
              <a:t> a </a:t>
            </a:r>
            <a:r>
              <a:rPr lang="en-US" sz="3900" dirty="0" err="1"/>
              <a:t>tha</a:t>
            </a:r>
            <a:r>
              <a:rPr lang="en-US" sz="3900" dirty="0"/>
              <a:t> </a:t>
            </a:r>
            <a:r>
              <a:rPr lang="en-US" sz="3900" dirty="0" err="1"/>
              <a:t>tiva</a:t>
            </a:r>
            <a:r>
              <a:rPr lang="en-US" sz="3900" dirty="0"/>
              <a:t> </a:t>
            </a:r>
            <a:r>
              <a:rPr lang="en-US" sz="3900" dirty="0" err="1"/>
              <a:t>ral</a:t>
            </a:r>
            <a:r>
              <a:rPr lang="en-US" sz="3900" dirty="0"/>
              <a:t> ah, </a:t>
            </a:r>
            <a:r>
              <a:rPr lang="en-US" sz="3900" dirty="0" err="1"/>
              <a:t>Khi</a:t>
            </a:r>
            <a:r>
              <a:rPr lang="en-US" sz="3900" dirty="0"/>
              <a:t> ram ah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thangthatnak</a:t>
            </a:r>
            <a:r>
              <a:rPr lang="en-US" sz="3900" dirty="0"/>
              <a:t> </a:t>
            </a:r>
            <a:r>
              <a:rPr lang="en-US" sz="3900" dirty="0" err="1"/>
              <a:t>hla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sa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he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um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5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Khi</a:t>
            </a:r>
            <a:r>
              <a:rPr lang="en-US" sz="3900" dirty="0"/>
              <a:t> a </a:t>
            </a:r>
            <a:r>
              <a:rPr lang="en-US" sz="3900" dirty="0" err="1"/>
              <a:t>dawhmi</a:t>
            </a:r>
            <a:r>
              <a:rPr lang="en-US" sz="3900" dirty="0"/>
              <a:t> ram </a:t>
            </a:r>
            <a:r>
              <a:rPr lang="en-US" sz="3900" dirty="0" err="1"/>
              <a:t>chungah</a:t>
            </a:r>
            <a:r>
              <a:rPr lang="en-US" sz="3900" dirty="0"/>
              <a:t> </a:t>
            </a:r>
            <a:r>
              <a:rPr lang="en-US" sz="3900" dirty="0" err="1"/>
              <a:t>khin</a:t>
            </a:r>
            <a:r>
              <a:rPr lang="en-US" sz="3900" dirty="0"/>
              <a:t>,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ceunak</a:t>
            </a:r>
            <a:r>
              <a:rPr lang="en-US" sz="3900" dirty="0"/>
              <a:t> a um, Kan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sunparnak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, </a:t>
            </a:r>
            <a:r>
              <a:rPr lang="en-US" sz="3900" dirty="0" err="1"/>
              <a:t>Zungzal</a:t>
            </a:r>
            <a:r>
              <a:rPr lang="en-US" sz="3900" dirty="0"/>
              <a:t> in a </a:t>
            </a:r>
            <a:r>
              <a:rPr lang="en-US" sz="3900" dirty="0" err="1"/>
              <a:t>ceu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5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Khi</a:t>
            </a:r>
            <a:r>
              <a:rPr lang="en-US" sz="3900" dirty="0"/>
              <a:t> </a:t>
            </a:r>
            <a:r>
              <a:rPr lang="en-US" sz="3900" dirty="0" err="1"/>
              <a:t>ramtha</a:t>
            </a:r>
            <a:r>
              <a:rPr lang="en-US" sz="3900" dirty="0"/>
              <a:t> </a:t>
            </a:r>
            <a:r>
              <a:rPr lang="en-US" sz="3900" dirty="0" err="1"/>
              <a:t>chungah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um </a:t>
            </a:r>
            <a:r>
              <a:rPr lang="en-US" sz="3900" dirty="0" err="1"/>
              <a:t>lai</a:t>
            </a:r>
            <a:r>
              <a:rPr lang="en-US" sz="3900" dirty="0"/>
              <a:t> (</a:t>
            </a:r>
            <a:r>
              <a:rPr lang="en-US" sz="3900" dirty="0" err="1"/>
              <a:t>kan</a:t>
            </a:r>
            <a:r>
              <a:rPr lang="en-US" sz="3900" dirty="0"/>
              <a:t> um </a:t>
            </a:r>
            <a:r>
              <a:rPr lang="en-US" sz="3900" dirty="0" err="1"/>
              <a:t>lai</a:t>
            </a:r>
            <a:r>
              <a:rPr lang="en-US" sz="3900" dirty="0"/>
              <a:t>) A </a:t>
            </a:r>
            <a:r>
              <a:rPr lang="en-US" sz="3900" dirty="0" err="1"/>
              <a:t>zungzal</a:t>
            </a:r>
            <a:r>
              <a:rPr lang="en-US" sz="3900" dirty="0"/>
              <a:t> a </a:t>
            </a:r>
            <a:r>
              <a:rPr lang="en-US" sz="3900" dirty="0" err="1"/>
              <a:t>tha</a:t>
            </a:r>
            <a:r>
              <a:rPr lang="en-US" sz="3900" dirty="0"/>
              <a:t> </a:t>
            </a:r>
            <a:r>
              <a:rPr lang="en-US" sz="3900" dirty="0" err="1"/>
              <a:t>tiva</a:t>
            </a:r>
            <a:r>
              <a:rPr lang="en-US" sz="3900" dirty="0"/>
              <a:t> </a:t>
            </a:r>
            <a:r>
              <a:rPr lang="en-US" sz="3900" dirty="0" err="1"/>
              <a:t>ral</a:t>
            </a:r>
            <a:r>
              <a:rPr lang="en-US" sz="3900" dirty="0"/>
              <a:t> ah, </a:t>
            </a:r>
            <a:r>
              <a:rPr lang="en-US" sz="3900" dirty="0" err="1"/>
              <a:t>Khi</a:t>
            </a:r>
            <a:r>
              <a:rPr lang="en-US" sz="3900" dirty="0"/>
              <a:t> ram ah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thangthatnak</a:t>
            </a:r>
            <a:r>
              <a:rPr lang="en-US" sz="3900" dirty="0"/>
              <a:t> </a:t>
            </a:r>
            <a:r>
              <a:rPr lang="en-US" sz="3900" dirty="0" err="1"/>
              <a:t>hla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sa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he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um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5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Khi</a:t>
            </a:r>
            <a:r>
              <a:rPr lang="en-US" sz="3900" dirty="0"/>
              <a:t> </a:t>
            </a:r>
            <a:r>
              <a:rPr lang="en-US" sz="3900" dirty="0" err="1"/>
              <a:t>ramnuam</a:t>
            </a:r>
            <a:r>
              <a:rPr lang="en-US" sz="3900" dirty="0"/>
              <a:t> le </a:t>
            </a:r>
            <a:r>
              <a:rPr lang="en-US" sz="3900" dirty="0" err="1"/>
              <a:t>khuatha</a:t>
            </a:r>
            <a:r>
              <a:rPr lang="en-US" sz="3900" dirty="0"/>
              <a:t> </a:t>
            </a:r>
            <a:r>
              <a:rPr lang="en-US" sz="3900" dirty="0" err="1"/>
              <a:t>chungah</a:t>
            </a:r>
            <a:r>
              <a:rPr lang="en-US" sz="3900" dirty="0"/>
              <a:t>, </a:t>
            </a:r>
            <a:r>
              <a:rPr lang="en-US" sz="3900" dirty="0" err="1"/>
              <a:t>Zeitik</a:t>
            </a:r>
            <a:r>
              <a:rPr lang="en-US" sz="3900" dirty="0"/>
              <a:t> </a:t>
            </a:r>
            <a:r>
              <a:rPr lang="en-US" sz="3900" dirty="0" err="1"/>
              <a:t>dah</a:t>
            </a:r>
            <a:r>
              <a:rPr lang="en-US" sz="3900" dirty="0"/>
              <a:t> ka </a:t>
            </a:r>
            <a:r>
              <a:rPr lang="en-US" sz="3900" dirty="0" err="1"/>
              <a:t>phak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Kan Pa </a:t>
            </a:r>
            <a:r>
              <a:rPr lang="en-US" sz="3900" dirty="0" err="1"/>
              <a:t>lawmhnak</a:t>
            </a:r>
            <a:r>
              <a:rPr lang="en-US" sz="3900" dirty="0"/>
              <a:t> </a:t>
            </a:r>
            <a:r>
              <a:rPr lang="en-US" sz="3900" dirty="0" err="1"/>
              <a:t>mithmai</a:t>
            </a:r>
            <a:r>
              <a:rPr lang="en-US" sz="3900" dirty="0"/>
              <a:t> </a:t>
            </a:r>
            <a:r>
              <a:rPr lang="en-US" sz="3900" dirty="0" err="1"/>
              <a:t>tha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, </a:t>
            </a:r>
            <a:r>
              <a:rPr lang="en-US" sz="3900" dirty="0" err="1"/>
              <a:t>Zeitik</a:t>
            </a:r>
            <a:r>
              <a:rPr lang="en-US" sz="3900" dirty="0"/>
              <a:t> </a:t>
            </a:r>
            <a:r>
              <a:rPr lang="en-US" sz="3900" dirty="0" err="1"/>
              <a:t>dah</a:t>
            </a:r>
            <a:r>
              <a:rPr lang="en-US" sz="3900" dirty="0"/>
              <a:t> ka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5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Khi</a:t>
            </a:r>
            <a:r>
              <a:rPr lang="en-US" sz="3900" dirty="0"/>
              <a:t> </a:t>
            </a:r>
            <a:r>
              <a:rPr lang="en-US" sz="3900" dirty="0" err="1"/>
              <a:t>ramtha</a:t>
            </a:r>
            <a:r>
              <a:rPr lang="en-US" sz="3900" dirty="0"/>
              <a:t> </a:t>
            </a:r>
            <a:r>
              <a:rPr lang="en-US" sz="3900" dirty="0" err="1"/>
              <a:t>chungah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um </a:t>
            </a:r>
            <a:r>
              <a:rPr lang="en-US" sz="3900" dirty="0" err="1"/>
              <a:t>lai</a:t>
            </a:r>
            <a:r>
              <a:rPr lang="en-US" sz="3900" dirty="0"/>
              <a:t> (</a:t>
            </a:r>
            <a:r>
              <a:rPr lang="en-US" sz="3900" dirty="0" err="1"/>
              <a:t>kan</a:t>
            </a:r>
            <a:r>
              <a:rPr lang="en-US" sz="3900" dirty="0"/>
              <a:t> um </a:t>
            </a:r>
            <a:r>
              <a:rPr lang="en-US" sz="3900" dirty="0" err="1"/>
              <a:t>lai</a:t>
            </a:r>
            <a:r>
              <a:rPr lang="en-US" sz="3900" dirty="0"/>
              <a:t>) A </a:t>
            </a:r>
            <a:r>
              <a:rPr lang="en-US" sz="3900" dirty="0" err="1"/>
              <a:t>zungzal</a:t>
            </a:r>
            <a:r>
              <a:rPr lang="en-US" sz="3900" dirty="0"/>
              <a:t> a </a:t>
            </a:r>
            <a:r>
              <a:rPr lang="en-US" sz="3900" dirty="0" err="1"/>
              <a:t>tha</a:t>
            </a:r>
            <a:r>
              <a:rPr lang="en-US" sz="3900" dirty="0"/>
              <a:t> </a:t>
            </a:r>
            <a:r>
              <a:rPr lang="en-US" sz="3900" dirty="0" err="1"/>
              <a:t>tiva</a:t>
            </a:r>
            <a:r>
              <a:rPr lang="en-US" sz="3900" dirty="0"/>
              <a:t> </a:t>
            </a:r>
            <a:r>
              <a:rPr lang="en-US" sz="3900" dirty="0" err="1"/>
              <a:t>ral</a:t>
            </a:r>
            <a:r>
              <a:rPr lang="en-US" sz="3900" dirty="0"/>
              <a:t> ah, </a:t>
            </a:r>
            <a:r>
              <a:rPr lang="en-US" sz="3900" dirty="0" err="1"/>
              <a:t>Khi</a:t>
            </a:r>
            <a:r>
              <a:rPr lang="en-US" sz="3900" dirty="0"/>
              <a:t> ram ah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thangthatnak</a:t>
            </a:r>
            <a:r>
              <a:rPr lang="en-US" sz="3900" dirty="0"/>
              <a:t> </a:t>
            </a:r>
            <a:r>
              <a:rPr lang="en-US" sz="3900" dirty="0" err="1"/>
              <a:t>hla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sa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he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um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5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Ka </a:t>
            </a:r>
            <a:r>
              <a:rPr lang="en-US" sz="3900" dirty="0" err="1"/>
              <a:t>lungchung</a:t>
            </a:r>
            <a:r>
              <a:rPr lang="en-US" sz="3900" dirty="0"/>
              <a:t> </a:t>
            </a:r>
            <a:r>
              <a:rPr lang="en-US" sz="3900" dirty="0" err="1"/>
              <a:t>lunglawmhnak</a:t>
            </a:r>
            <a:r>
              <a:rPr lang="en-US" sz="3900" dirty="0"/>
              <a:t> a </a:t>
            </a:r>
            <a:r>
              <a:rPr lang="en-US" sz="3900" dirty="0" err="1"/>
              <a:t>khat</a:t>
            </a:r>
            <a:r>
              <a:rPr lang="en-US" sz="3900" dirty="0"/>
              <a:t>, Lei </a:t>
            </a:r>
            <a:r>
              <a:rPr lang="en-US" sz="3900" dirty="0" err="1"/>
              <a:t>cung</a:t>
            </a:r>
            <a:r>
              <a:rPr lang="en-US" sz="3900" dirty="0"/>
              <a:t> </a:t>
            </a:r>
            <a:r>
              <a:rPr lang="en-US" sz="3900" dirty="0" err="1"/>
              <a:t>sau</a:t>
            </a:r>
            <a:r>
              <a:rPr lang="en-US" sz="3900" dirty="0"/>
              <a:t> um lo in, Jordan </a:t>
            </a:r>
            <a:r>
              <a:rPr lang="en-US" sz="3900" dirty="0" err="1"/>
              <a:t>tilet</a:t>
            </a:r>
            <a:r>
              <a:rPr lang="en-US" sz="3900" dirty="0"/>
              <a:t> </a:t>
            </a:r>
            <a:r>
              <a:rPr lang="en-US" sz="3900" dirty="0" err="1"/>
              <a:t>tho</a:t>
            </a:r>
            <a:r>
              <a:rPr lang="en-US" sz="3900" dirty="0"/>
              <a:t> </a:t>
            </a:r>
            <a:r>
              <a:rPr lang="en-US" sz="3900" dirty="0" err="1"/>
              <a:t>hmanh-sehlaw</a:t>
            </a:r>
            <a:r>
              <a:rPr lang="en-US" sz="3900" dirty="0"/>
              <a:t> </a:t>
            </a:r>
            <a:r>
              <a:rPr lang="en-US" sz="3900" dirty="0" err="1"/>
              <a:t>Lawmhnak</a:t>
            </a:r>
            <a:r>
              <a:rPr lang="en-US" sz="3900" dirty="0"/>
              <a:t> in ka tan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5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Khi</a:t>
            </a:r>
            <a:r>
              <a:rPr lang="en-US" sz="3900" dirty="0"/>
              <a:t> </a:t>
            </a:r>
            <a:r>
              <a:rPr lang="en-US" sz="3900" dirty="0" err="1"/>
              <a:t>ramtha</a:t>
            </a:r>
            <a:r>
              <a:rPr lang="en-US" sz="3900" dirty="0"/>
              <a:t> </a:t>
            </a:r>
            <a:r>
              <a:rPr lang="en-US" sz="3900" dirty="0" err="1"/>
              <a:t>chungah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um </a:t>
            </a:r>
            <a:r>
              <a:rPr lang="en-US" sz="3900" dirty="0" err="1"/>
              <a:t>lai</a:t>
            </a:r>
            <a:r>
              <a:rPr lang="en-US" sz="3900" dirty="0"/>
              <a:t> (</a:t>
            </a:r>
            <a:r>
              <a:rPr lang="en-US" sz="3900" dirty="0" err="1"/>
              <a:t>kan</a:t>
            </a:r>
            <a:r>
              <a:rPr lang="en-US" sz="3900" dirty="0"/>
              <a:t> um </a:t>
            </a:r>
            <a:r>
              <a:rPr lang="en-US" sz="3900" dirty="0" err="1"/>
              <a:t>lai</a:t>
            </a:r>
            <a:r>
              <a:rPr lang="en-US" sz="3900" dirty="0"/>
              <a:t>) A </a:t>
            </a:r>
            <a:r>
              <a:rPr lang="en-US" sz="3900" dirty="0" err="1"/>
              <a:t>zungzal</a:t>
            </a:r>
            <a:r>
              <a:rPr lang="en-US" sz="3900" dirty="0"/>
              <a:t> a </a:t>
            </a:r>
            <a:r>
              <a:rPr lang="en-US" sz="3900" dirty="0" err="1"/>
              <a:t>tha</a:t>
            </a:r>
            <a:r>
              <a:rPr lang="en-US" sz="3900" dirty="0"/>
              <a:t> </a:t>
            </a:r>
            <a:r>
              <a:rPr lang="en-US" sz="3900" dirty="0" err="1"/>
              <a:t>tiva</a:t>
            </a:r>
            <a:r>
              <a:rPr lang="en-US" sz="3900" dirty="0"/>
              <a:t> </a:t>
            </a:r>
            <a:r>
              <a:rPr lang="en-US" sz="3900" dirty="0" err="1"/>
              <a:t>ral</a:t>
            </a:r>
            <a:r>
              <a:rPr lang="en-US" sz="3900" dirty="0"/>
              <a:t> ah, </a:t>
            </a:r>
            <a:r>
              <a:rPr lang="en-US" sz="3900" dirty="0" err="1"/>
              <a:t>Khi</a:t>
            </a:r>
            <a:r>
              <a:rPr lang="en-US" sz="3900" dirty="0"/>
              <a:t> ram ah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thangthatnak</a:t>
            </a:r>
            <a:r>
              <a:rPr lang="en-US" sz="3900" dirty="0"/>
              <a:t> </a:t>
            </a:r>
            <a:r>
              <a:rPr lang="en-US" sz="3900" dirty="0" err="1"/>
              <a:t>hla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sa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he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um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5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35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434. TU HNUAH AMAH SINAH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G</a:t>
            </a:r>
          </a:p>
        </p:txBody>
      </p:sp>
    </p:spTree>
  </p:cSld>
  <p:clrMapOvr>
    <a:masterClrMapping/>
  </p:clrMapOvr>
</p:sld>
</file>

<file path=ppt/slides/slide35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an </a:t>
            </a:r>
            <a:r>
              <a:rPr lang="en-US" sz="3900" dirty="0" err="1"/>
              <a:t>auh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, Nan </a:t>
            </a:r>
            <a:r>
              <a:rPr lang="en-US" sz="3900" dirty="0" err="1"/>
              <a:t>hmaika</a:t>
            </a:r>
            <a:r>
              <a:rPr lang="en-US" sz="3900" dirty="0"/>
              <a:t> a um </a:t>
            </a:r>
            <a:r>
              <a:rPr lang="en-US" sz="3900" dirty="0" err="1"/>
              <a:t>liannak</a:t>
            </a:r>
            <a:r>
              <a:rPr lang="en-US" sz="3900" dirty="0"/>
              <a:t>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awkah</a:t>
            </a:r>
            <a:r>
              <a:rPr lang="en-US" sz="3900" dirty="0"/>
              <a:t> </a:t>
            </a:r>
            <a:r>
              <a:rPr lang="en-US" sz="3900" dirty="0" err="1"/>
              <a:t>ra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a </a:t>
            </a:r>
            <a:r>
              <a:rPr lang="en-US" sz="3900" dirty="0" err="1"/>
              <a:t>ti</a:t>
            </a:r>
            <a:r>
              <a:rPr lang="en-US" sz="3900" dirty="0"/>
              <a:t>, </a:t>
            </a:r>
            <a:r>
              <a:rPr lang="en-US" sz="3900" dirty="0" err="1"/>
              <a:t>vancung</a:t>
            </a:r>
            <a:r>
              <a:rPr lang="en-US" sz="3900" dirty="0"/>
              <a:t> in (</a:t>
            </a:r>
            <a:r>
              <a:rPr lang="en-US" sz="3900" dirty="0" err="1"/>
              <a:t>vancung</a:t>
            </a:r>
            <a:r>
              <a:rPr lang="en-US" sz="3900" dirty="0"/>
              <a:t> in) </a:t>
            </a:r>
            <a:r>
              <a:rPr lang="en-US" sz="3900" dirty="0" err="1"/>
              <a:t>Dawtnak</a:t>
            </a:r>
            <a:r>
              <a:rPr lang="en-US" sz="3900" dirty="0"/>
              <a:t> </a:t>
            </a:r>
            <a:r>
              <a:rPr lang="en-US" sz="3900" dirty="0" err="1"/>
              <a:t>biathlum</a:t>
            </a:r>
            <a:r>
              <a:rPr lang="en-US" sz="3900" dirty="0"/>
              <a:t> he an </a:t>
            </a:r>
            <a:r>
              <a:rPr lang="en-US" sz="3900" dirty="0" err="1"/>
              <a:t>auh</a:t>
            </a:r>
            <a:r>
              <a:rPr lang="en-US" sz="3900" dirty="0"/>
              <a:t>, </a:t>
            </a:r>
            <a:r>
              <a:rPr lang="en-US" sz="3900" dirty="0" err="1"/>
              <a:t>Sualnak</a:t>
            </a:r>
            <a:r>
              <a:rPr lang="en-US" sz="3900" dirty="0"/>
              <a:t> </a:t>
            </a:r>
            <a:r>
              <a:rPr lang="en-US" sz="3900" dirty="0" err="1"/>
              <a:t>khuamui</a:t>
            </a:r>
            <a:r>
              <a:rPr lang="en-US" sz="3900" dirty="0"/>
              <a:t> </a:t>
            </a:r>
            <a:r>
              <a:rPr lang="en-US" sz="3900" dirty="0" err="1"/>
              <a:t>chung</a:t>
            </a:r>
            <a:r>
              <a:rPr lang="en-US" sz="3900" dirty="0"/>
              <a:t> um mi,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duhsah</a:t>
            </a:r>
            <a:r>
              <a:rPr lang="en-US" sz="3900" dirty="0"/>
              <a:t> an </a:t>
            </a:r>
            <a:r>
              <a:rPr lang="en-US" sz="3900" dirty="0" err="1"/>
              <a:t>auh</a:t>
            </a:r>
            <a:r>
              <a:rPr lang="en-US" sz="3900" dirty="0"/>
              <a:t>, a run </a:t>
            </a:r>
            <a:r>
              <a:rPr lang="en-US" sz="3900" dirty="0" err="1"/>
              <a:t>naih</a:t>
            </a:r>
            <a:r>
              <a:rPr lang="en-US" sz="3900" dirty="0"/>
              <a:t> (a run </a:t>
            </a:r>
            <a:r>
              <a:rPr lang="en-US" sz="3900" dirty="0" err="1"/>
              <a:t>naih</a:t>
            </a:r>
            <a:r>
              <a:rPr lang="en-US" sz="3900" dirty="0"/>
              <a:t>)</a:t>
            </a:r>
          </a:p>
        </p:txBody>
      </p:sp>
    </p:spTree>
  </p:cSld>
  <p:clrMapOvr>
    <a:masterClrMapping/>
  </p:clrMapOvr>
</p:sld>
</file>

<file path=ppt/slides/slide35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Tu</a:t>
            </a:r>
            <a:r>
              <a:rPr lang="en-US" sz="3900" dirty="0"/>
              <a:t> </a:t>
            </a:r>
            <a:r>
              <a:rPr lang="en-US" sz="3900" dirty="0" err="1"/>
              <a:t>hnu</a:t>
            </a:r>
            <a:r>
              <a:rPr lang="en-US" sz="3900" dirty="0"/>
              <a:t>-ah Amah </a:t>
            </a:r>
            <a:r>
              <a:rPr lang="en-US" sz="3900" dirty="0" err="1"/>
              <a:t>sinah</a:t>
            </a:r>
            <a:r>
              <a:rPr lang="en-US" sz="3900" dirty="0"/>
              <a:t>, </a:t>
            </a:r>
            <a:r>
              <a:rPr lang="en-US" sz="3900" dirty="0" err="1"/>
              <a:t>Tu</a:t>
            </a:r>
            <a:r>
              <a:rPr lang="en-US" sz="3900" dirty="0"/>
              <a:t> </a:t>
            </a:r>
            <a:r>
              <a:rPr lang="en-US" sz="3900" dirty="0" err="1"/>
              <a:t>hnu</a:t>
            </a:r>
            <a:r>
              <a:rPr lang="en-US" sz="3900" dirty="0"/>
              <a:t>-ah Amah </a:t>
            </a:r>
            <a:r>
              <a:rPr lang="en-US" sz="3900" dirty="0" err="1"/>
              <a:t>sinah</a:t>
            </a:r>
            <a:r>
              <a:rPr lang="en-US" sz="3900" dirty="0"/>
              <a:t>, </a:t>
            </a:r>
            <a:r>
              <a:rPr lang="en-US" sz="3900" dirty="0" err="1"/>
              <a:t>Tu</a:t>
            </a:r>
            <a:r>
              <a:rPr lang="en-US" sz="3900" dirty="0"/>
              <a:t> </a:t>
            </a:r>
            <a:r>
              <a:rPr lang="en-US" sz="3900" dirty="0" err="1"/>
              <a:t>hnu</a:t>
            </a:r>
            <a:r>
              <a:rPr lang="en-US" sz="3900" dirty="0"/>
              <a:t>-ah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he </a:t>
            </a:r>
            <a:r>
              <a:rPr lang="en-US" sz="3900" dirty="0" err="1"/>
              <a:t>kan</a:t>
            </a:r>
            <a:r>
              <a:rPr lang="en-US" sz="3900" dirty="0"/>
              <a:t> um </a:t>
            </a:r>
            <a:r>
              <a:rPr lang="en-US" sz="3900" dirty="0" err="1"/>
              <a:t>te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(um </a:t>
            </a:r>
            <a:r>
              <a:rPr lang="en-US" sz="3900" dirty="0" err="1"/>
              <a:t>te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) </a:t>
            </a:r>
            <a:r>
              <a:rPr lang="en-US" sz="3900" dirty="0" err="1"/>
              <a:t>Tu</a:t>
            </a:r>
            <a:r>
              <a:rPr lang="en-US" sz="3900" dirty="0"/>
              <a:t> </a:t>
            </a:r>
            <a:r>
              <a:rPr lang="en-US" sz="3900" dirty="0" err="1"/>
              <a:t>hnu</a:t>
            </a:r>
            <a:r>
              <a:rPr lang="en-US" sz="3900" dirty="0"/>
              <a:t>-ah Amah </a:t>
            </a:r>
            <a:r>
              <a:rPr lang="en-US" sz="3900" dirty="0" err="1"/>
              <a:t>sinah</a:t>
            </a:r>
            <a:r>
              <a:rPr lang="en-US" sz="3900" dirty="0"/>
              <a:t>, </a:t>
            </a:r>
            <a:r>
              <a:rPr lang="en-US" sz="3900" dirty="0" err="1"/>
              <a:t>Tuhnu</a:t>
            </a:r>
            <a:r>
              <a:rPr lang="en-US" sz="3900" dirty="0"/>
              <a:t> ah Amah </a:t>
            </a:r>
            <a:r>
              <a:rPr lang="en-US" sz="3900" dirty="0" err="1"/>
              <a:t>sinah</a:t>
            </a:r>
            <a:r>
              <a:rPr lang="en-US" sz="3900" dirty="0"/>
              <a:t>, </a:t>
            </a:r>
            <a:r>
              <a:rPr lang="en-US" sz="3900" dirty="0" err="1"/>
              <a:t>Tu</a:t>
            </a:r>
            <a:r>
              <a:rPr lang="en-US" sz="3900" dirty="0"/>
              <a:t> </a:t>
            </a:r>
            <a:r>
              <a:rPr lang="en-US" sz="3900" dirty="0" err="1"/>
              <a:t>hnu</a:t>
            </a:r>
            <a:r>
              <a:rPr lang="en-US" sz="3900" dirty="0"/>
              <a:t>-ah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he </a:t>
            </a:r>
            <a:r>
              <a:rPr lang="en-US" sz="3900" dirty="0" err="1"/>
              <a:t>kan</a:t>
            </a:r>
            <a:r>
              <a:rPr lang="en-US" sz="3900" dirty="0"/>
              <a:t> um </a:t>
            </a:r>
            <a:r>
              <a:rPr lang="en-US" sz="3900" dirty="0" err="1"/>
              <a:t>te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5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A </a:t>
            </a:r>
            <a:r>
              <a:rPr lang="en-US" sz="3900" dirty="0" err="1"/>
              <a:t>hmuhsak</a:t>
            </a:r>
            <a:r>
              <a:rPr lang="en-US" sz="3900" dirty="0"/>
              <a:t> lam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zulh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Kan </a:t>
            </a:r>
            <a:r>
              <a:rPr lang="en-US" sz="3900" dirty="0" err="1"/>
              <a:t>phak</a:t>
            </a:r>
            <a:r>
              <a:rPr lang="en-US" sz="3900" dirty="0"/>
              <a:t> </a:t>
            </a:r>
            <a:r>
              <a:rPr lang="en-US" sz="3900" dirty="0" err="1"/>
              <a:t>laimi</a:t>
            </a:r>
            <a:r>
              <a:rPr lang="en-US" sz="3900" dirty="0"/>
              <a:t> inn </a:t>
            </a:r>
            <a:r>
              <a:rPr lang="en-US" sz="3900" dirty="0" err="1"/>
              <a:t>thabik</a:t>
            </a:r>
            <a:r>
              <a:rPr lang="en-US" sz="3900" dirty="0"/>
              <a:t> Chung um </a:t>
            </a:r>
            <a:r>
              <a:rPr lang="en-US" sz="3900" dirty="0" err="1"/>
              <a:t>awkah</a:t>
            </a:r>
            <a:r>
              <a:rPr lang="en-US" sz="3900" dirty="0"/>
              <a:t>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auh</a:t>
            </a:r>
            <a:r>
              <a:rPr lang="en-US" sz="3900" dirty="0"/>
              <a:t>, </a:t>
            </a:r>
            <a:r>
              <a:rPr lang="en-US" sz="3900" dirty="0" err="1"/>
              <a:t>vancung</a:t>
            </a:r>
            <a:r>
              <a:rPr lang="en-US" sz="3900" dirty="0"/>
              <a:t> in (</a:t>
            </a:r>
            <a:r>
              <a:rPr lang="en-US" sz="3900" dirty="0" err="1"/>
              <a:t>Vancung</a:t>
            </a:r>
            <a:r>
              <a:rPr lang="en-US" sz="3900" dirty="0"/>
              <a:t> in) </a:t>
            </a:r>
            <a:r>
              <a:rPr lang="en-US" sz="3900" dirty="0" err="1"/>
              <a:t>Khika</a:t>
            </a:r>
            <a:r>
              <a:rPr lang="en-US" sz="3900" dirty="0"/>
              <a:t> </a:t>
            </a:r>
            <a:r>
              <a:rPr lang="en-US" sz="3900" dirty="0" err="1"/>
              <a:t>thennak</a:t>
            </a:r>
            <a:r>
              <a:rPr lang="en-US" sz="3900" dirty="0"/>
              <a:t> a um lo, </a:t>
            </a:r>
            <a:r>
              <a:rPr lang="en-US" sz="3900" dirty="0" err="1"/>
              <a:t>Bochan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duhnak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Kan </a:t>
            </a:r>
            <a:r>
              <a:rPr lang="en-US" sz="3900" dirty="0" err="1"/>
              <a:t>zumhnak</a:t>
            </a:r>
            <a:r>
              <a:rPr lang="en-US" sz="3900" dirty="0"/>
              <a:t> </a:t>
            </a:r>
            <a:r>
              <a:rPr lang="en-US" sz="3900" dirty="0" err="1"/>
              <a:t>rawk</a:t>
            </a:r>
            <a:r>
              <a:rPr lang="en-US" sz="3900" dirty="0"/>
              <a:t> lo </a:t>
            </a:r>
            <a:r>
              <a:rPr lang="en-US" sz="3900" dirty="0" err="1"/>
              <a:t>tein</a:t>
            </a:r>
            <a:r>
              <a:rPr lang="en-US" sz="3900" dirty="0"/>
              <a:t>,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naih</a:t>
            </a:r>
            <a:r>
              <a:rPr lang="en-US" sz="3900" dirty="0"/>
              <a:t> (a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naih</a:t>
            </a:r>
            <a:r>
              <a:rPr lang="en-US" sz="3900" dirty="0"/>
              <a:t>)</a:t>
            </a:r>
          </a:p>
        </p:txBody>
      </p:sp>
    </p:spTree>
  </p:cSld>
  <p:clrMapOvr>
    <a:masterClrMapping/>
  </p:clrMapOvr>
</p:sld>
</file>

<file path=ppt/slides/slide35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Tu</a:t>
            </a:r>
            <a:r>
              <a:rPr lang="en-US" sz="3900" dirty="0"/>
              <a:t> </a:t>
            </a:r>
            <a:r>
              <a:rPr lang="en-US" sz="3900" dirty="0" err="1"/>
              <a:t>hnu</a:t>
            </a:r>
            <a:r>
              <a:rPr lang="en-US" sz="3900" dirty="0"/>
              <a:t>-ah Amah </a:t>
            </a:r>
            <a:r>
              <a:rPr lang="en-US" sz="3900" dirty="0" err="1"/>
              <a:t>sinah</a:t>
            </a:r>
            <a:r>
              <a:rPr lang="en-US" sz="3900" dirty="0"/>
              <a:t>, </a:t>
            </a:r>
            <a:r>
              <a:rPr lang="en-US" sz="3900" dirty="0" err="1"/>
              <a:t>Tu</a:t>
            </a:r>
            <a:r>
              <a:rPr lang="en-US" sz="3900" dirty="0"/>
              <a:t> </a:t>
            </a:r>
            <a:r>
              <a:rPr lang="en-US" sz="3900" dirty="0" err="1"/>
              <a:t>hnu</a:t>
            </a:r>
            <a:r>
              <a:rPr lang="en-US" sz="3900" dirty="0"/>
              <a:t>-ah Amah </a:t>
            </a:r>
            <a:r>
              <a:rPr lang="en-US" sz="3900" dirty="0" err="1"/>
              <a:t>sinah</a:t>
            </a:r>
            <a:r>
              <a:rPr lang="en-US" sz="3900" dirty="0"/>
              <a:t>, </a:t>
            </a:r>
            <a:r>
              <a:rPr lang="en-US" sz="3900" dirty="0" err="1"/>
              <a:t>Tu</a:t>
            </a:r>
            <a:r>
              <a:rPr lang="en-US" sz="3900" dirty="0"/>
              <a:t> </a:t>
            </a:r>
            <a:r>
              <a:rPr lang="en-US" sz="3900" dirty="0" err="1"/>
              <a:t>hnu</a:t>
            </a:r>
            <a:r>
              <a:rPr lang="en-US" sz="3900" dirty="0"/>
              <a:t>-ah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he </a:t>
            </a:r>
            <a:r>
              <a:rPr lang="en-US" sz="3900" dirty="0" err="1"/>
              <a:t>kan</a:t>
            </a:r>
            <a:r>
              <a:rPr lang="en-US" sz="3900" dirty="0"/>
              <a:t> um </a:t>
            </a:r>
            <a:r>
              <a:rPr lang="en-US" sz="3900" dirty="0" err="1"/>
              <a:t>te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(um </a:t>
            </a:r>
            <a:r>
              <a:rPr lang="en-US" sz="3900" dirty="0" err="1"/>
              <a:t>te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) </a:t>
            </a:r>
            <a:r>
              <a:rPr lang="en-US" sz="3900" dirty="0" err="1"/>
              <a:t>Tu</a:t>
            </a:r>
            <a:r>
              <a:rPr lang="en-US" sz="3900" dirty="0"/>
              <a:t> </a:t>
            </a:r>
            <a:r>
              <a:rPr lang="en-US" sz="3900" dirty="0" err="1"/>
              <a:t>hnu</a:t>
            </a:r>
            <a:r>
              <a:rPr lang="en-US" sz="3900" dirty="0"/>
              <a:t>-ah Amah </a:t>
            </a:r>
            <a:r>
              <a:rPr lang="en-US" sz="3900" dirty="0" err="1"/>
              <a:t>sinah</a:t>
            </a:r>
            <a:r>
              <a:rPr lang="en-US" sz="3900" dirty="0"/>
              <a:t>, </a:t>
            </a:r>
            <a:r>
              <a:rPr lang="en-US" sz="3900" dirty="0" err="1"/>
              <a:t>Tuhnu</a:t>
            </a:r>
            <a:r>
              <a:rPr lang="en-US" sz="3900" dirty="0"/>
              <a:t> ah Amah </a:t>
            </a:r>
            <a:r>
              <a:rPr lang="en-US" sz="3900" dirty="0" err="1"/>
              <a:t>sinah</a:t>
            </a:r>
            <a:r>
              <a:rPr lang="en-US" sz="3900" dirty="0"/>
              <a:t>, </a:t>
            </a:r>
            <a:r>
              <a:rPr lang="en-US" sz="3900" dirty="0" err="1"/>
              <a:t>Tu</a:t>
            </a:r>
            <a:r>
              <a:rPr lang="en-US" sz="3900" dirty="0"/>
              <a:t> </a:t>
            </a:r>
            <a:r>
              <a:rPr lang="en-US" sz="3900" dirty="0" err="1"/>
              <a:t>hnu</a:t>
            </a:r>
            <a:r>
              <a:rPr lang="en-US" sz="3900" dirty="0"/>
              <a:t>-ah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he </a:t>
            </a:r>
            <a:r>
              <a:rPr lang="en-US" sz="3900" dirty="0" err="1"/>
              <a:t>kan</a:t>
            </a:r>
            <a:r>
              <a:rPr lang="en-US" sz="3900" dirty="0"/>
              <a:t> um </a:t>
            </a:r>
            <a:r>
              <a:rPr lang="en-US" sz="3900" dirty="0" err="1"/>
              <a:t>te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5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Tukforh</a:t>
            </a:r>
            <a:r>
              <a:rPr lang="en-US" sz="3900" dirty="0"/>
              <a:t> </a:t>
            </a:r>
            <a:r>
              <a:rPr lang="en-US" sz="3900" dirty="0" err="1"/>
              <a:t>serhsat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in mi, </a:t>
            </a:r>
            <a:r>
              <a:rPr lang="en-US" sz="3900" dirty="0" err="1"/>
              <a:t>Vancung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inn ca a um,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dawt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</a:t>
            </a:r>
            <a:r>
              <a:rPr lang="en-US" sz="3900" dirty="0" err="1"/>
              <a:t>Vancung</a:t>
            </a:r>
            <a:r>
              <a:rPr lang="en-US" sz="3900" dirty="0"/>
              <a:t> in, (</a:t>
            </a:r>
            <a:r>
              <a:rPr lang="en-US" sz="3900" dirty="0" err="1"/>
              <a:t>Vancung</a:t>
            </a:r>
            <a:r>
              <a:rPr lang="en-US" sz="3900" dirty="0"/>
              <a:t> in)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thiamnak</a:t>
            </a:r>
            <a:r>
              <a:rPr lang="en-US" sz="3900" dirty="0"/>
              <a:t> a </a:t>
            </a:r>
            <a:r>
              <a:rPr lang="en-US" sz="3900" dirty="0" err="1"/>
              <a:t>ngan</a:t>
            </a:r>
            <a:r>
              <a:rPr lang="en-US" sz="3900" dirty="0"/>
              <a:t> </a:t>
            </a:r>
            <a:r>
              <a:rPr lang="en-US" sz="3900" dirty="0" err="1"/>
              <a:t>bik</a:t>
            </a:r>
            <a:r>
              <a:rPr lang="en-US" sz="3900" dirty="0"/>
              <a:t>, A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thangthat</a:t>
            </a:r>
            <a:r>
              <a:rPr lang="en-US" sz="3900" dirty="0"/>
              <a:t> u </a:t>
            </a:r>
            <a:r>
              <a:rPr lang="en-US" sz="3900" dirty="0" err="1"/>
              <a:t>si</a:t>
            </a:r>
            <a:r>
              <a:rPr lang="en-US" sz="3900" dirty="0"/>
              <a:t>, A </a:t>
            </a:r>
            <a:r>
              <a:rPr lang="en-US" sz="3900" dirty="0" err="1"/>
              <a:t>biakam</a:t>
            </a:r>
            <a:r>
              <a:rPr lang="en-US" sz="3900" dirty="0"/>
              <a:t> a </a:t>
            </a:r>
            <a:r>
              <a:rPr lang="en-US" sz="3900" dirty="0" err="1"/>
              <a:t>rawk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lo, </a:t>
            </a:r>
            <a:r>
              <a:rPr lang="en-US" sz="3900" dirty="0" err="1"/>
              <a:t>zeitik</a:t>
            </a:r>
            <a:r>
              <a:rPr lang="en-US" sz="3900" dirty="0"/>
              <a:t> </a:t>
            </a:r>
            <a:r>
              <a:rPr lang="en-US" sz="3900" dirty="0" err="1"/>
              <a:t>hmanh</a:t>
            </a:r>
            <a:r>
              <a:rPr lang="en-US" sz="3900" dirty="0"/>
              <a:t> (</a:t>
            </a:r>
            <a:r>
              <a:rPr lang="en-US" sz="3900" dirty="0" err="1"/>
              <a:t>zeitikhmanh</a:t>
            </a:r>
            <a:r>
              <a:rPr lang="en-US" sz="3900" dirty="0"/>
              <a:t>)</a:t>
            </a:r>
          </a:p>
        </p:txBody>
      </p:sp>
    </p:spTree>
  </p:cSld>
  <p:clrMapOvr>
    <a:masterClrMapping/>
  </p:clrMapOvr>
</p:sld>
</file>

<file path=ppt/slides/slide35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Tu</a:t>
            </a:r>
            <a:r>
              <a:rPr lang="en-US" sz="3900" dirty="0"/>
              <a:t> </a:t>
            </a:r>
            <a:r>
              <a:rPr lang="en-US" sz="3900" dirty="0" err="1"/>
              <a:t>hnu</a:t>
            </a:r>
            <a:r>
              <a:rPr lang="en-US" sz="3900" dirty="0"/>
              <a:t>-ah Amah </a:t>
            </a:r>
            <a:r>
              <a:rPr lang="en-US" sz="3900" dirty="0" err="1"/>
              <a:t>sinah</a:t>
            </a:r>
            <a:r>
              <a:rPr lang="en-US" sz="3900" dirty="0"/>
              <a:t>, </a:t>
            </a:r>
            <a:r>
              <a:rPr lang="en-US" sz="3900" dirty="0" err="1"/>
              <a:t>Tu</a:t>
            </a:r>
            <a:r>
              <a:rPr lang="en-US" sz="3900" dirty="0"/>
              <a:t> </a:t>
            </a:r>
            <a:r>
              <a:rPr lang="en-US" sz="3900" dirty="0" err="1"/>
              <a:t>hnu</a:t>
            </a:r>
            <a:r>
              <a:rPr lang="en-US" sz="3900" dirty="0"/>
              <a:t>-ah Amah </a:t>
            </a:r>
            <a:r>
              <a:rPr lang="en-US" sz="3900" dirty="0" err="1"/>
              <a:t>sinah</a:t>
            </a:r>
            <a:r>
              <a:rPr lang="en-US" sz="3900" dirty="0"/>
              <a:t>, </a:t>
            </a:r>
            <a:r>
              <a:rPr lang="en-US" sz="3900" dirty="0" err="1"/>
              <a:t>Tu</a:t>
            </a:r>
            <a:r>
              <a:rPr lang="en-US" sz="3900" dirty="0"/>
              <a:t> </a:t>
            </a:r>
            <a:r>
              <a:rPr lang="en-US" sz="3900" dirty="0" err="1"/>
              <a:t>hnu</a:t>
            </a:r>
            <a:r>
              <a:rPr lang="en-US" sz="3900" dirty="0"/>
              <a:t>-ah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he </a:t>
            </a:r>
            <a:r>
              <a:rPr lang="en-US" sz="3900" dirty="0" err="1"/>
              <a:t>kan</a:t>
            </a:r>
            <a:r>
              <a:rPr lang="en-US" sz="3900" dirty="0"/>
              <a:t> um </a:t>
            </a:r>
            <a:r>
              <a:rPr lang="en-US" sz="3900" dirty="0" err="1"/>
              <a:t>te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(um </a:t>
            </a:r>
            <a:r>
              <a:rPr lang="en-US" sz="3900" dirty="0" err="1"/>
              <a:t>te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) </a:t>
            </a:r>
            <a:r>
              <a:rPr lang="en-US" sz="3900" dirty="0" err="1"/>
              <a:t>Tu</a:t>
            </a:r>
            <a:r>
              <a:rPr lang="en-US" sz="3900" dirty="0"/>
              <a:t> </a:t>
            </a:r>
            <a:r>
              <a:rPr lang="en-US" sz="3900" dirty="0" err="1"/>
              <a:t>hnu</a:t>
            </a:r>
            <a:r>
              <a:rPr lang="en-US" sz="3900" dirty="0"/>
              <a:t>-ah Amah </a:t>
            </a:r>
            <a:r>
              <a:rPr lang="en-US" sz="3900" dirty="0" err="1"/>
              <a:t>sinah</a:t>
            </a:r>
            <a:r>
              <a:rPr lang="en-US" sz="3900" dirty="0"/>
              <a:t>, </a:t>
            </a:r>
            <a:r>
              <a:rPr lang="en-US" sz="3900" dirty="0" err="1"/>
              <a:t>Tuhnu</a:t>
            </a:r>
            <a:r>
              <a:rPr lang="en-US" sz="3900" dirty="0"/>
              <a:t> ah Amah </a:t>
            </a:r>
            <a:r>
              <a:rPr lang="en-US" sz="3900" dirty="0" err="1"/>
              <a:t>sinah</a:t>
            </a:r>
            <a:r>
              <a:rPr lang="en-US" sz="3900" dirty="0"/>
              <a:t>, </a:t>
            </a:r>
            <a:r>
              <a:rPr lang="en-US" sz="3900" dirty="0" err="1"/>
              <a:t>Tu</a:t>
            </a:r>
            <a:r>
              <a:rPr lang="en-US" sz="3900" dirty="0"/>
              <a:t> </a:t>
            </a:r>
            <a:r>
              <a:rPr lang="en-US" sz="3900" dirty="0" err="1"/>
              <a:t>hnu</a:t>
            </a:r>
            <a:r>
              <a:rPr lang="en-US" sz="3900" dirty="0"/>
              <a:t>-ah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he </a:t>
            </a:r>
            <a:r>
              <a:rPr lang="en-US" sz="3900" dirty="0" err="1"/>
              <a:t>kan</a:t>
            </a:r>
            <a:r>
              <a:rPr lang="en-US" sz="3900" dirty="0"/>
              <a:t> um </a:t>
            </a:r>
            <a:r>
              <a:rPr lang="en-US" sz="3900" dirty="0" err="1"/>
              <a:t>te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5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35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435. VANCUNG AH KAN TLUN TIKAH</a:t>
            </a:r>
          </a:p>
          <a:p>
            <a:r>
              <a:rPr lang="en-US" sz="3900" dirty="0" err="1"/>
              <a:t>Doh</a:t>
            </a:r>
            <a:r>
              <a:rPr lang="en-US" sz="3900" dirty="0"/>
              <a:t> is C</a:t>
            </a:r>
          </a:p>
        </p:txBody>
      </p:sp>
    </p:spTree>
  </p:cSld>
  <p:clrMapOvr>
    <a:masterClrMapping/>
  </p:clrMapOvr>
</p:sld>
</file>

<file path=ppt/slides/slide35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dawtnak</a:t>
            </a:r>
            <a:r>
              <a:rPr lang="en-US" sz="3900" dirty="0"/>
              <a:t> </a:t>
            </a:r>
            <a:r>
              <a:rPr lang="en-US" sz="3900" dirty="0" err="1"/>
              <a:t>khua-ruahhar</a:t>
            </a:r>
            <a:r>
              <a:rPr lang="en-US" sz="3900" dirty="0"/>
              <a:t> cu, </a:t>
            </a:r>
            <a:r>
              <a:rPr lang="en-US" sz="3900" dirty="0" err="1"/>
              <a:t>Fak</a:t>
            </a:r>
            <a:r>
              <a:rPr lang="en-US" sz="3900" dirty="0"/>
              <a:t> pi-in </a:t>
            </a:r>
            <a:r>
              <a:rPr lang="en-US" sz="3900" dirty="0" err="1"/>
              <a:t>hla</a:t>
            </a:r>
            <a:r>
              <a:rPr lang="en-US" sz="3900" dirty="0"/>
              <a:t> </a:t>
            </a:r>
            <a:r>
              <a:rPr lang="en-US" sz="3900" dirty="0" err="1"/>
              <a:t>sa</a:t>
            </a:r>
            <a:r>
              <a:rPr lang="en-US" sz="3900" dirty="0"/>
              <a:t> u </a:t>
            </a:r>
            <a:r>
              <a:rPr lang="en-US" sz="3900" dirty="0" err="1"/>
              <a:t>si</a:t>
            </a:r>
            <a:r>
              <a:rPr lang="en-US" sz="3900" dirty="0"/>
              <a:t>, A </a:t>
            </a:r>
            <a:r>
              <a:rPr lang="en-US" sz="3900" dirty="0" err="1"/>
              <a:t>ceu</a:t>
            </a:r>
            <a:r>
              <a:rPr lang="en-US" sz="3900" dirty="0"/>
              <a:t> a </a:t>
            </a:r>
            <a:r>
              <a:rPr lang="en-US" sz="3900" dirty="0" err="1"/>
              <a:t>tha</a:t>
            </a:r>
            <a:r>
              <a:rPr lang="en-US" sz="3900" dirty="0"/>
              <a:t> </a:t>
            </a:r>
            <a:r>
              <a:rPr lang="en-US" sz="3900" dirty="0" err="1"/>
              <a:t>vancung</a:t>
            </a:r>
            <a:r>
              <a:rPr lang="en-US" sz="3900" dirty="0"/>
              <a:t> </a:t>
            </a:r>
            <a:r>
              <a:rPr lang="en-US" sz="3900" dirty="0" err="1"/>
              <a:t>khua</a:t>
            </a:r>
            <a:r>
              <a:rPr lang="en-US" sz="3900" dirty="0"/>
              <a:t> ah, </a:t>
            </a:r>
            <a:r>
              <a:rPr lang="en-US" sz="3900" dirty="0" err="1"/>
              <a:t>Kannih</a:t>
            </a:r>
            <a:r>
              <a:rPr lang="en-US" sz="3900" dirty="0"/>
              <a:t> </a:t>
            </a:r>
            <a:r>
              <a:rPr lang="en-US" sz="3900" dirty="0" err="1"/>
              <a:t>umnak</a:t>
            </a:r>
            <a:r>
              <a:rPr lang="en-US" sz="3900" dirty="0"/>
              <a:t> ca a </a:t>
            </a:r>
            <a:r>
              <a:rPr lang="en-US" sz="3900" dirty="0" err="1"/>
              <a:t>remh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5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Vancungah</a:t>
            </a:r>
            <a:r>
              <a:rPr lang="en-US" sz="3900" dirty="0"/>
              <a:t> (</a:t>
            </a:r>
            <a:r>
              <a:rPr lang="en-US" sz="3900" dirty="0" err="1"/>
              <a:t>vancung</a:t>
            </a:r>
            <a:r>
              <a:rPr lang="en-US" sz="3900" dirty="0"/>
              <a:t> ah) ka </a:t>
            </a:r>
            <a:r>
              <a:rPr lang="en-US" sz="3900" dirty="0" err="1"/>
              <a:t>tlun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; </a:t>
            </a:r>
            <a:r>
              <a:rPr lang="en-US" sz="3900" dirty="0" err="1"/>
              <a:t>Zeitluk</a:t>
            </a:r>
            <a:r>
              <a:rPr lang="en-US" sz="3900" dirty="0"/>
              <a:t> in </a:t>
            </a:r>
            <a:r>
              <a:rPr lang="en-US" sz="3900" dirty="0" err="1"/>
              <a:t>nuamhnak</a:t>
            </a:r>
            <a:r>
              <a:rPr lang="en-US" sz="3900" dirty="0"/>
              <a:t> (</a:t>
            </a:r>
            <a:r>
              <a:rPr lang="en-US" sz="3900" dirty="0" err="1"/>
              <a:t>zeitluk</a:t>
            </a:r>
            <a:r>
              <a:rPr lang="en-US" sz="3900" dirty="0"/>
              <a:t>) </a:t>
            </a:r>
            <a:r>
              <a:rPr lang="en-US" sz="3900" dirty="0" err="1"/>
              <a:t>lawmhnak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(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)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, </a:t>
            </a:r>
            <a:r>
              <a:rPr lang="en-US" sz="3900" dirty="0" err="1"/>
              <a:t>Teinak</a:t>
            </a:r>
            <a:r>
              <a:rPr lang="en-US" sz="3900" dirty="0"/>
              <a:t> </a:t>
            </a:r>
            <a:r>
              <a:rPr lang="en-US" sz="3900" dirty="0" err="1"/>
              <a:t>hla</a:t>
            </a:r>
            <a:r>
              <a:rPr lang="en-US" sz="3900" dirty="0"/>
              <a:t> </a:t>
            </a:r>
            <a:r>
              <a:rPr lang="en-US" sz="3900" dirty="0" err="1"/>
              <a:t>fak</a:t>
            </a:r>
            <a:r>
              <a:rPr lang="en-US" sz="3900" dirty="0"/>
              <a:t> </a:t>
            </a:r>
            <a:r>
              <a:rPr lang="en-US" sz="3900" dirty="0" err="1"/>
              <a:t>pi'n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sa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5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Vancung</a:t>
            </a:r>
            <a:r>
              <a:rPr lang="en-US" sz="3900" dirty="0"/>
              <a:t> lam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kal</a:t>
            </a:r>
            <a:r>
              <a:rPr lang="en-US" sz="3900" dirty="0"/>
              <a:t> </a:t>
            </a:r>
            <a:r>
              <a:rPr lang="en-US" sz="3900" dirty="0" err="1"/>
              <a:t>lio</a:t>
            </a:r>
            <a:r>
              <a:rPr lang="en-US" sz="3900" dirty="0"/>
              <a:t>-ah, </a:t>
            </a:r>
            <a:r>
              <a:rPr lang="en-US" sz="3900" dirty="0" err="1"/>
              <a:t>Ngaih-chiatnak</a:t>
            </a:r>
            <a:r>
              <a:rPr lang="en-US" sz="3900" dirty="0"/>
              <a:t> </a:t>
            </a:r>
            <a:r>
              <a:rPr lang="en-US" sz="3900" dirty="0" err="1"/>
              <a:t>phunkip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hmuh</a:t>
            </a:r>
            <a:r>
              <a:rPr lang="en-US" sz="3900" dirty="0"/>
              <a:t>, </a:t>
            </a:r>
            <a:r>
              <a:rPr lang="en-US" sz="3900" dirty="0" err="1"/>
              <a:t>Siseh</a:t>
            </a:r>
            <a:r>
              <a:rPr lang="en-US" sz="3900" dirty="0"/>
              <a:t> law lam a </a:t>
            </a:r>
            <a:r>
              <a:rPr lang="en-US" sz="3900" dirty="0" err="1"/>
              <a:t>dongh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, </a:t>
            </a:r>
            <a:r>
              <a:rPr lang="en-US" sz="3900" dirty="0" err="1"/>
              <a:t>Phannak</a:t>
            </a:r>
            <a:r>
              <a:rPr lang="en-US" sz="3900" dirty="0"/>
              <a:t> </a:t>
            </a:r>
            <a:r>
              <a:rPr lang="en-US" sz="3900" dirty="0" err="1"/>
              <a:t>phunkip</a:t>
            </a:r>
            <a:r>
              <a:rPr lang="en-US" sz="3900" dirty="0"/>
              <a:t> a lo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5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Vancungah</a:t>
            </a:r>
            <a:r>
              <a:rPr lang="en-US" sz="3900" dirty="0"/>
              <a:t> (</a:t>
            </a:r>
            <a:r>
              <a:rPr lang="en-US" sz="3900" dirty="0" err="1"/>
              <a:t>vancung</a:t>
            </a:r>
            <a:r>
              <a:rPr lang="en-US" sz="3900" dirty="0"/>
              <a:t> ah) ka </a:t>
            </a:r>
            <a:r>
              <a:rPr lang="en-US" sz="3900" dirty="0" err="1"/>
              <a:t>tlun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; </a:t>
            </a:r>
            <a:r>
              <a:rPr lang="en-US" sz="3900" dirty="0" err="1"/>
              <a:t>Zeitluk</a:t>
            </a:r>
            <a:r>
              <a:rPr lang="en-US" sz="3900" dirty="0"/>
              <a:t> in </a:t>
            </a:r>
            <a:r>
              <a:rPr lang="en-US" sz="3900" dirty="0" err="1"/>
              <a:t>nuamhnak</a:t>
            </a:r>
            <a:r>
              <a:rPr lang="en-US" sz="3900" dirty="0"/>
              <a:t> (</a:t>
            </a:r>
            <a:r>
              <a:rPr lang="en-US" sz="3900" dirty="0" err="1"/>
              <a:t>zeitluk</a:t>
            </a:r>
            <a:r>
              <a:rPr lang="en-US" sz="3900" dirty="0"/>
              <a:t>) </a:t>
            </a:r>
            <a:r>
              <a:rPr lang="en-US" sz="3900" dirty="0" err="1"/>
              <a:t>lawmhnak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(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)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, </a:t>
            </a:r>
            <a:r>
              <a:rPr lang="en-US" sz="3900" dirty="0" err="1"/>
              <a:t>Teinak</a:t>
            </a:r>
            <a:r>
              <a:rPr lang="en-US" sz="3900" dirty="0"/>
              <a:t> </a:t>
            </a:r>
            <a:r>
              <a:rPr lang="en-US" sz="3900" dirty="0" err="1"/>
              <a:t>hla</a:t>
            </a:r>
            <a:r>
              <a:rPr lang="en-US" sz="3900" dirty="0"/>
              <a:t> </a:t>
            </a:r>
            <a:r>
              <a:rPr lang="en-US" sz="3900" dirty="0" err="1"/>
              <a:t>fak</a:t>
            </a:r>
            <a:r>
              <a:rPr lang="en-US" sz="3900" dirty="0"/>
              <a:t> </a:t>
            </a:r>
            <a:r>
              <a:rPr lang="en-US" sz="3900" dirty="0" err="1"/>
              <a:t>pi'n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sa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5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sv-SE" sz="3900" dirty="0"/>
              <a:t>3. Ni fate kan tuanmi rian kha, Zuamnak in tuan cio u si, Sifahnak kan hmuhmi vialte, Pathian nih a kan cham lai.</a:t>
            </a:r>
            <a:endParaRPr lang="en-US" sz="3900" dirty="0"/>
          </a:p>
        </p:txBody>
      </p:sp>
    </p:spTree>
  </p:cSld>
  <p:clrMapOvr>
    <a:masterClrMapping/>
  </p:clrMapOvr>
</p:sld>
</file>

<file path=ppt/slides/slide35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Vancungah</a:t>
            </a:r>
            <a:r>
              <a:rPr lang="en-US" sz="3900" dirty="0"/>
              <a:t> (</a:t>
            </a:r>
            <a:r>
              <a:rPr lang="en-US" sz="3900" dirty="0" err="1"/>
              <a:t>vancung</a:t>
            </a:r>
            <a:r>
              <a:rPr lang="en-US" sz="3900" dirty="0"/>
              <a:t> ah) ka </a:t>
            </a:r>
            <a:r>
              <a:rPr lang="en-US" sz="3900" dirty="0" err="1"/>
              <a:t>tlun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; </a:t>
            </a:r>
            <a:r>
              <a:rPr lang="en-US" sz="3900" dirty="0" err="1"/>
              <a:t>Zeitluk</a:t>
            </a:r>
            <a:r>
              <a:rPr lang="en-US" sz="3900" dirty="0"/>
              <a:t> in </a:t>
            </a:r>
            <a:r>
              <a:rPr lang="en-US" sz="3900" dirty="0" err="1"/>
              <a:t>nuamhnak</a:t>
            </a:r>
            <a:r>
              <a:rPr lang="en-US" sz="3900" dirty="0"/>
              <a:t> (</a:t>
            </a:r>
            <a:r>
              <a:rPr lang="en-US" sz="3900" dirty="0" err="1"/>
              <a:t>zeitluk</a:t>
            </a:r>
            <a:r>
              <a:rPr lang="en-US" sz="3900" dirty="0"/>
              <a:t>) </a:t>
            </a:r>
            <a:r>
              <a:rPr lang="en-US" sz="3900" dirty="0" err="1"/>
              <a:t>lawmhnak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(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)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, </a:t>
            </a:r>
            <a:r>
              <a:rPr lang="en-US" sz="3900" dirty="0" err="1"/>
              <a:t>Teinak</a:t>
            </a:r>
            <a:r>
              <a:rPr lang="en-US" sz="3900" dirty="0"/>
              <a:t> </a:t>
            </a:r>
            <a:r>
              <a:rPr lang="en-US" sz="3900" dirty="0" err="1"/>
              <a:t>hla</a:t>
            </a:r>
            <a:r>
              <a:rPr lang="en-US" sz="3900" dirty="0"/>
              <a:t> </a:t>
            </a:r>
            <a:r>
              <a:rPr lang="en-US" sz="3900" dirty="0" err="1"/>
              <a:t>fak</a:t>
            </a:r>
            <a:r>
              <a:rPr lang="en-US" sz="3900" dirty="0"/>
              <a:t> </a:t>
            </a:r>
            <a:r>
              <a:rPr lang="en-US" sz="3900" dirty="0" err="1"/>
              <a:t>pi'n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sa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5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</a:t>
            </a:r>
            <a:r>
              <a:rPr lang="en-US" sz="3900" dirty="0" err="1"/>
              <a:t>Hmaiah</a:t>
            </a:r>
            <a:r>
              <a:rPr lang="en-US" sz="3900" dirty="0"/>
              <a:t> </a:t>
            </a:r>
            <a:r>
              <a:rPr lang="en-US" sz="3900" dirty="0" err="1"/>
              <a:t>chiah</a:t>
            </a:r>
            <a:r>
              <a:rPr lang="en-US" sz="3900" dirty="0"/>
              <a:t> </a:t>
            </a:r>
            <a:r>
              <a:rPr lang="en-US" sz="3900" dirty="0" err="1"/>
              <a:t>cia</a:t>
            </a:r>
            <a:r>
              <a:rPr lang="en-US" sz="3900" dirty="0"/>
              <a:t> </a:t>
            </a:r>
            <a:r>
              <a:rPr lang="en-US" sz="3900" dirty="0" err="1"/>
              <a:t>laksawng</a:t>
            </a:r>
            <a:r>
              <a:rPr lang="en-US" sz="3900" dirty="0"/>
              <a:t> </a:t>
            </a:r>
            <a:r>
              <a:rPr lang="en-US" sz="3900" dirty="0" err="1"/>
              <a:t>tha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, A </a:t>
            </a:r>
            <a:r>
              <a:rPr lang="en-US" sz="3900" dirty="0" err="1"/>
              <a:t>rauh</a:t>
            </a:r>
            <a:r>
              <a:rPr lang="en-US" sz="3900" dirty="0"/>
              <a:t> </a:t>
            </a:r>
            <a:r>
              <a:rPr lang="en-US" sz="3900" dirty="0" err="1"/>
              <a:t>hlan</a:t>
            </a:r>
            <a:r>
              <a:rPr lang="en-US" sz="3900" dirty="0"/>
              <a:t> ah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Lungvar</a:t>
            </a:r>
            <a:r>
              <a:rPr lang="en-US" sz="3900" dirty="0"/>
              <a:t> </a:t>
            </a:r>
            <a:r>
              <a:rPr lang="en-US" sz="3900" dirty="0" err="1"/>
              <a:t>innkhar</a:t>
            </a:r>
            <a:r>
              <a:rPr lang="en-US" sz="3900" dirty="0"/>
              <a:t> a </a:t>
            </a:r>
            <a:r>
              <a:rPr lang="en-US" sz="3900" dirty="0" err="1"/>
              <a:t>hun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, Van inn </a:t>
            </a:r>
            <a:r>
              <a:rPr lang="en-US" sz="3900" dirty="0" err="1"/>
              <a:t>chungah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lut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5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Vancungah</a:t>
            </a:r>
            <a:r>
              <a:rPr lang="en-US" sz="3900" dirty="0"/>
              <a:t> (</a:t>
            </a:r>
            <a:r>
              <a:rPr lang="en-US" sz="3900" dirty="0" err="1"/>
              <a:t>vancung</a:t>
            </a:r>
            <a:r>
              <a:rPr lang="en-US" sz="3900" dirty="0"/>
              <a:t> ah) ka </a:t>
            </a:r>
            <a:r>
              <a:rPr lang="en-US" sz="3900" dirty="0" err="1"/>
              <a:t>tlun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; </a:t>
            </a:r>
            <a:r>
              <a:rPr lang="en-US" sz="3900" dirty="0" err="1"/>
              <a:t>Zeitluk</a:t>
            </a:r>
            <a:r>
              <a:rPr lang="en-US" sz="3900" dirty="0"/>
              <a:t> in </a:t>
            </a:r>
            <a:r>
              <a:rPr lang="en-US" sz="3900" dirty="0" err="1"/>
              <a:t>nuamhnak</a:t>
            </a:r>
            <a:r>
              <a:rPr lang="en-US" sz="3900" dirty="0"/>
              <a:t> (</a:t>
            </a:r>
            <a:r>
              <a:rPr lang="en-US" sz="3900" dirty="0" err="1"/>
              <a:t>zeitluk</a:t>
            </a:r>
            <a:r>
              <a:rPr lang="en-US" sz="3900" dirty="0"/>
              <a:t>) </a:t>
            </a:r>
            <a:r>
              <a:rPr lang="en-US" sz="3900" dirty="0" err="1"/>
              <a:t>lawmhnak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(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)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, </a:t>
            </a:r>
            <a:r>
              <a:rPr lang="en-US" sz="3900" dirty="0" err="1"/>
              <a:t>Teinak</a:t>
            </a:r>
            <a:r>
              <a:rPr lang="en-US" sz="3900" dirty="0"/>
              <a:t> </a:t>
            </a:r>
            <a:r>
              <a:rPr lang="en-US" sz="3900" dirty="0" err="1"/>
              <a:t>hla</a:t>
            </a:r>
            <a:r>
              <a:rPr lang="en-US" sz="3900" dirty="0"/>
              <a:t> </a:t>
            </a:r>
            <a:r>
              <a:rPr lang="en-US" sz="3900" dirty="0" err="1"/>
              <a:t>fak</a:t>
            </a:r>
            <a:r>
              <a:rPr lang="en-US" sz="3900" dirty="0"/>
              <a:t> </a:t>
            </a:r>
            <a:r>
              <a:rPr lang="en-US" sz="3900" dirty="0" err="1"/>
              <a:t>pi'n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sa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5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35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436. RAMNUAM CHUNG UM AWKAH</a:t>
            </a:r>
          </a:p>
          <a:p>
            <a:r>
              <a:rPr lang="en-US" sz="3900" dirty="0" err="1"/>
              <a:t>Doh</a:t>
            </a:r>
            <a:r>
              <a:rPr lang="en-US" sz="3900" dirty="0"/>
              <a:t> is G</a:t>
            </a:r>
          </a:p>
        </p:txBody>
      </p:sp>
    </p:spTree>
  </p:cSld>
  <p:clrMapOvr>
    <a:masterClrMapping/>
  </p:clrMapOvr>
</p:sld>
</file>

<file path=ppt/slides/slide35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Zaang-fahnak</a:t>
            </a:r>
            <a:r>
              <a:rPr lang="en-US" sz="3900" dirty="0"/>
              <a:t> </a:t>
            </a:r>
            <a:r>
              <a:rPr lang="en-US" sz="3900" dirty="0" err="1"/>
              <a:t>lampi</a:t>
            </a:r>
            <a:r>
              <a:rPr lang="en-US" sz="3900" dirty="0"/>
              <a:t> </a:t>
            </a:r>
            <a:r>
              <a:rPr lang="en-US" sz="3900" dirty="0" err="1"/>
              <a:t>cho</a:t>
            </a:r>
            <a:r>
              <a:rPr lang="en-US" sz="3900" dirty="0"/>
              <a:t> lei a </a:t>
            </a:r>
            <a:r>
              <a:rPr lang="en-US" sz="3900" dirty="0" err="1"/>
              <a:t>kai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vancung</a:t>
            </a:r>
            <a:r>
              <a:rPr lang="en-US" sz="3900" dirty="0"/>
              <a:t> </a:t>
            </a:r>
            <a:r>
              <a:rPr lang="en-US" sz="3900" dirty="0" err="1"/>
              <a:t>kalnak</a:t>
            </a:r>
            <a:r>
              <a:rPr lang="en-US" sz="3900" dirty="0"/>
              <a:t> a ser, A </a:t>
            </a:r>
            <a:r>
              <a:rPr lang="en-US" sz="3900" dirty="0" err="1"/>
              <a:t>ral</a:t>
            </a:r>
            <a:r>
              <a:rPr lang="en-US" sz="3900" dirty="0"/>
              <a:t> mi a </a:t>
            </a:r>
            <a:r>
              <a:rPr lang="en-US" sz="3900" dirty="0" err="1"/>
              <a:t>dihlak</a:t>
            </a:r>
            <a:r>
              <a:rPr lang="en-US" sz="3900" dirty="0"/>
              <a:t> a </a:t>
            </a:r>
            <a:r>
              <a:rPr lang="en-US" sz="3900" dirty="0" err="1"/>
              <a:t>tei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Hi lei ah </a:t>
            </a:r>
            <a:r>
              <a:rPr lang="en-US" sz="3900" dirty="0" err="1"/>
              <a:t>ra</a:t>
            </a:r>
            <a:r>
              <a:rPr lang="en-US" sz="3900" dirty="0"/>
              <a:t> </a:t>
            </a:r>
            <a:r>
              <a:rPr lang="en-US" sz="3900" dirty="0" err="1"/>
              <a:t>cio</a:t>
            </a:r>
            <a:r>
              <a:rPr lang="en-US" sz="3900" dirty="0"/>
              <a:t> u, u le </a:t>
            </a:r>
            <a:r>
              <a:rPr lang="en-US" sz="3900" dirty="0" err="1"/>
              <a:t>nau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5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Ram </a:t>
            </a:r>
            <a:r>
              <a:rPr lang="en-US" sz="3900" dirty="0" err="1"/>
              <a:t>nuam</a:t>
            </a:r>
            <a:r>
              <a:rPr lang="en-US" sz="3900" dirty="0"/>
              <a:t> ah, um </a:t>
            </a:r>
            <a:r>
              <a:rPr lang="en-US" sz="3900" dirty="0" err="1"/>
              <a:t>awkah</a:t>
            </a:r>
            <a:r>
              <a:rPr lang="en-US" sz="3900" dirty="0"/>
              <a:t>, um </a:t>
            </a:r>
            <a:r>
              <a:rPr lang="en-US" sz="3900" dirty="0" err="1"/>
              <a:t>awkah</a:t>
            </a:r>
            <a:r>
              <a:rPr lang="en-US" sz="3900" dirty="0"/>
              <a:t>, um </a:t>
            </a:r>
            <a:r>
              <a:rPr lang="en-US" sz="3900" dirty="0" err="1"/>
              <a:t>awkah</a:t>
            </a:r>
            <a:r>
              <a:rPr lang="en-US" sz="3900" dirty="0"/>
              <a:t>, Hi lei ah </a:t>
            </a:r>
            <a:r>
              <a:rPr lang="en-US" sz="3900" dirty="0" err="1"/>
              <a:t>ra</a:t>
            </a:r>
            <a:r>
              <a:rPr lang="en-US" sz="3900" dirty="0"/>
              <a:t> </a:t>
            </a:r>
            <a:r>
              <a:rPr lang="en-US" sz="3900" dirty="0" err="1"/>
              <a:t>cio</a:t>
            </a:r>
            <a:r>
              <a:rPr lang="en-US" sz="3900" dirty="0"/>
              <a:t> u, u le </a:t>
            </a:r>
            <a:r>
              <a:rPr lang="en-US" sz="3900" dirty="0" err="1"/>
              <a:t>nau</a:t>
            </a:r>
            <a:r>
              <a:rPr lang="en-US" sz="3900" dirty="0"/>
              <a:t>, Ram </a:t>
            </a:r>
            <a:r>
              <a:rPr lang="en-US" sz="3900" dirty="0" err="1"/>
              <a:t>nuam</a:t>
            </a:r>
            <a:r>
              <a:rPr lang="en-US" sz="3900" dirty="0"/>
              <a:t> ah um </a:t>
            </a:r>
            <a:r>
              <a:rPr lang="en-US" sz="3900" dirty="0" err="1"/>
              <a:t>awkah</a:t>
            </a:r>
            <a:r>
              <a:rPr lang="en-US" sz="3900" dirty="0"/>
              <a:t>, um </a:t>
            </a:r>
            <a:r>
              <a:rPr lang="en-US" sz="3900" dirty="0" err="1"/>
              <a:t>awkah</a:t>
            </a:r>
            <a:r>
              <a:rPr lang="en-US" sz="3900" dirty="0"/>
              <a:t>, um </a:t>
            </a:r>
            <a:r>
              <a:rPr lang="en-US" sz="3900" dirty="0" err="1"/>
              <a:t>awkah</a:t>
            </a:r>
            <a:r>
              <a:rPr lang="en-US" sz="3900" dirty="0"/>
              <a:t>, Hi lei ah </a:t>
            </a:r>
            <a:r>
              <a:rPr lang="en-US" sz="3900" dirty="0" err="1"/>
              <a:t>ra</a:t>
            </a:r>
            <a:r>
              <a:rPr lang="en-US" sz="3900" dirty="0"/>
              <a:t> </a:t>
            </a:r>
            <a:r>
              <a:rPr lang="en-US" sz="3900" dirty="0" err="1"/>
              <a:t>cio</a:t>
            </a:r>
            <a:r>
              <a:rPr lang="en-US" sz="3900" dirty="0"/>
              <a:t> u, u le </a:t>
            </a:r>
            <a:r>
              <a:rPr lang="en-US" sz="3900" dirty="0" err="1"/>
              <a:t>nau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5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Zaang-fahnak</a:t>
            </a:r>
            <a:r>
              <a:rPr lang="en-US" sz="3900" dirty="0"/>
              <a:t> lam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atu</a:t>
            </a:r>
            <a:r>
              <a:rPr lang="en-US" sz="3900" dirty="0"/>
              <a:t> </a:t>
            </a:r>
            <a:r>
              <a:rPr lang="en-US" sz="3900" dirty="0" err="1"/>
              <a:t>kawl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Tu</a:t>
            </a:r>
            <a:r>
              <a:rPr lang="en-US" sz="3900" dirty="0"/>
              <a:t> </a:t>
            </a:r>
            <a:r>
              <a:rPr lang="en-US" sz="3900" dirty="0" err="1"/>
              <a:t>hnu</a:t>
            </a:r>
            <a:r>
              <a:rPr lang="en-US" sz="3900" dirty="0"/>
              <a:t> ah </a:t>
            </a:r>
            <a:r>
              <a:rPr lang="en-US" sz="3900" dirty="0" err="1"/>
              <a:t>khua-muihnak</a:t>
            </a:r>
            <a:r>
              <a:rPr lang="en-US" sz="3900" dirty="0"/>
              <a:t> a </a:t>
            </a:r>
            <a:r>
              <a:rPr lang="en-US" sz="3900" dirty="0" err="1"/>
              <a:t>phan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A </a:t>
            </a:r>
            <a:r>
              <a:rPr lang="en-US" sz="3900" dirty="0" err="1"/>
              <a:t>zummi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vanram</a:t>
            </a:r>
            <a:r>
              <a:rPr lang="en-US" sz="3900" dirty="0"/>
              <a:t> an </a:t>
            </a:r>
            <a:r>
              <a:rPr lang="en-US" sz="3900" dirty="0" err="1"/>
              <a:t>phak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Na </a:t>
            </a:r>
            <a:r>
              <a:rPr lang="en-US" sz="3900" dirty="0" err="1"/>
              <a:t>zumh</a:t>
            </a:r>
            <a:r>
              <a:rPr lang="en-US" sz="3900" dirty="0"/>
              <a:t> </a:t>
            </a:r>
            <a:r>
              <a:rPr lang="en-US" sz="3900" dirty="0" err="1"/>
              <a:t>ahcun</a:t>
            </a:r>
            <a:r>
              <a:rPr lang="en-US" sz="3900" dirty="0"/>
              <a:t> </a:t>
            </a:r>
            <a:r>
              <a:rPr lang="en-US" sz="3900" dirty="0" err="1"/>
              <a:t>nang</a:t>
            </a:r>
            <a:r>
              <a:rPr lang="en-US" sz="3900" dirty="0"/>
              <a:t> ca ram a um.</a:t>
            </a:r>
          </a:p>
        </p:txBody>
      </p:sp>
    </p:spTree>
  </p:cSld>
  <p:clrMapOvr>
    <a:masterClrMapping/>
  </p:clrMapOvr>
</p:sld>
</file>

<file path=ppt/slides/slide35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Ram </a:t>
            </a:r>
            <a:r>
              <a:rPr lang="en-US" sz="3900" dirty="0" err="1"/>
              <a:t>nuam</a:t>
            </a:r>
            <a:r>
              <a:rPr lang="en-US" sz="3900" dirty="0"/>
              <a:t> ah, um </a:t>
            </a:r>
            <a:r>
              <a:rPr lang="en-US" sz="3900" dirty="0" err="1"/>
              <a:t>awkah</a:t>
            </a:r>
            <a:r>
              <a:rPr lang="en-US" sz="3900" dirty="0"/>
              <a:t>, um </a:t>
            </a:r>
            <a:r>
              <a:rPr lang="en-US" sz="3900" dirty="0" err="1"/>
              <a:t>awkah</a:t>
            </a:r>
            <a:r>
              <a:rPr lang="en-US" sz="3900" dirty="0"/>
              <a:t>, um </a:t>
            </a:r>
            <a:r>
              <a:rPr lang="en-US" sz="3900" dirty="0" err="1"/>
              <a:t>awkah</a:t>
            </a:r>
            <a:r>
              <a:rPr lang="en-US" sz="3900" dirty="0"/>
              <a:t>, Hi lei ah </a:t>
            </a:r>
            <a:r>
              <a:rPr lang="en-US" sz="3900" dirty="0" err="1"/>
              <a:t>ra</a:t>
            </a:r>
            <a:r>
              <a:rPr lang="en-US" sz="3900" dirty="0"/>
              <a:t> </a:t>
            </a:r>
            <a:r>
              <a:rPr lang="en-US" sz="3900" dirty="0" err="1"/>
              <a:t>cio</a:t>
            </a:r>
            <a:r>
              <a:rPr lang="en-US" sz="3900" dirty="0"/>
              <a:t> u, u le </a:t>
            </a:r>
            <a:r>
              <a:rPr lang="en-US" sz="3900" dirty="0" err="1"/>
              <a:t>nau</a:t>
            </a:r>
            <a:r>
              <a:rPr lang="en-US" sz="3900" dirty="0"/>
              <a:t>, Ram </a:t>
            </a:r>
            <a:r>
              <a:rPr lang="en-US" sz="3900" dirty="0" err="1"/>
              <a:t>nuam</a:t>
            </a:r>
            <a:r>
              <a:rPr lang="en-US" sz="3900" dirty="0"/>
              <a:t> ah um </a:t>
            </a:r>
            <a:r>
              <a:rPr lang="en-US" sz="3900" dirty="0" err="1"/>
              <a:t>awkah</a:t>
            </a:r>
            <a:r>
              <a:rPr lang="en-US" sz="3900" dirty="0"/>
              <a:t>, um </a:t>
            </a:r>
            <a:r>
              <a:rPr lang="en-US" sz="3900" dirty="0" err="1"/>
              <a:t>awkah</a:t>
            </a:r>
            <a:r>
              <a:rPr lang="en-US" sz="3900" dirty="0"/>
              <a:t>, um </a:t>
            </a:r>
            <a:r>
              <a:rPr lang="en-US" sz="3900" dirty="0" err="1"/>
              <a:t>awkah</a:t>
            </a:r>
            <a:r>
              <a:rPr lang="en-US" sz="3900" dirty="0"/>
              <a:t>, Hi lei ah </a:t>
            </a:r>
            <a:r>
              <a:rPr lang="en-US" sz="3900" dirty="0" err="1"/>
              <a:t>ra</a:t>
            </a:r>
            <a:r>
              <a:rPr lang="en-US" sz="3900" dirty="0"/>
              <a:t> </a:t>
            </a:r>
            <a:r>
              <a:rPr lang="en-US" sz="3900" dirty="0" err="1"/>
              <a:t>cio</a:t>
            </a:r>
            <a:r>
              <a:rPr lang="en-US" sz="3900" dirty="0"/>
              <a:t> u, u le </a:t>
            </a:r>
            <a:r>
              <a:rPr lang="en-US" sz="3900" dirty="0" err="1"/>
              <a:t>nau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5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zaangfah</a:t>
            </a:r>
            <a:r>
              <a:rPr lang="en-US" sz="3900" dirty="0"/>
              <a:t> in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auh</a:t>
            </a:r>
            <a:r>
              <a:rPr lang="en-US" sz="3900" dirty="0"/>
              <a:t>, A </a:t>
            </a:r>
            <a:r>
              <a:rPr lang="en-US" sz="3900" dirty="0" err="1"/>
              <a:t>zum</a:t>
            </a:r>
            <a:r>
              <a:rPr lang="en-US" sz="3900" dirty="0"/>
              <a:t> </a:t>
            </a:r>
            <a:r>
              <a:rPr lang="en-US" sz="3900" dirty="0" err="1"/>
              <a:t>lomi</a:t>
            </a:r>
            <a:r>
              <a:rPr lang="en-US" sz="3900" dirty="0"/>
              <a:t> </a:t>
            </a:r>
            <a:r>
              <a:rPr lang="en-US" sz="3900" dirty="0" err="1"/>
              <a:t>zumhnak</a:t>
            </a:r>
            <a:r>
              <a:rPr lang="en-US" sz="3900" dirty="0"/>
              <a:t> he </a:t>
            </a:r>
            <a:r>
              <a:rPr lang="en-US" sz="3900" dirty="0" err="1"/>
              <a:t>ra</a:t>
            </a:r>
            <a:r>
              <a:rPr lang="en-US" sz="3900" dirty="0"/>
              <a:t> u, </a:t>
            </a:r>
            <a:r>
              <a:rPr lang="en-US" sz="3900" dirty="0" err="1"/>
              <a:t>Khi</a:t>
            </a:r>
            <a:r>
              <a:rPr lang="en-US" sz="3900" dirty="0"/>
              <a:t> ca-ah </a:t>
            </a:r>
            <a:r>
              <a:rPr lang="en-US" sz="3900" dirty="0" err="1"/>
              <a:t>zaang-fahnak</a:t>
            </a:r>
            <a:r>
              <a:rPr lang="en-US" sz="3900" dirty="0"/>
              <a:t> </a:t>
            </a:r>
            <a:r>
              <a:rPr lang="en-US" sz="3900" dirty="0" err="1"/>
              <a:t>nan</a:t>
            </a:r>
            <a:r>
              <a:rPr lang="en-US" sz="3900" dirty="0"/>
              <a:t>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zaang-fahnak</a:t>
            </a:r>
            <a:r>
              <a:rPr lang="en-US" sz="3900" dirty="0"/>
              <a:t> </a:t>
            </a:r>
            <a:r>
              <a:rPr lang="en-US" sz="3900" dirty="0" err="1"/>
              <a:t>chung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lut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5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Ram </a:t>
            </a:r>
            <a:r>
              <a:rPr lang="en-US" sz="3900" dirty="0" err="1"/>
              <a:t>nuam</a:t>
            </a:r>
            <a:r>
              <a:rPr lang="en-US" sz="3900" dirty="0"/>
              <a:t> ah, um </a:t>
            </a:r>
            <a:r>
              <a:rPr lang="en-US" sz="3900" dirty="0" err="1"/>
              <a:t>awkah</a:t>
            </a:r>
            <a:r>
              <a:rPr lang="en-US" sz="3900" dirty="0"/>
              <a:t>, um </a:t>
            </a:r>
            <a:r>
              <a:rPr lang="en-US" sz="3900" dirty="0" err="1"/>
              <a:t>awkah</a:t>
            </a:r>
            <a:r>
              <a:rPr lang="en-US" sz="3900" dirty="0"/>
              <a:t>, um </a:t>
            </a:r>
            <a:r>
              <a:rPr lang="en-US" sz="3900" dirty="0" err="1"/>
              <a:t>awkah</a:t>
            </a:r>
            <a:r>
              <a:rPr lang="en-US" sz="3900" dirty="0"/>
              <a:t>, Hi lei ah </a:t>
            </a:r>
            <a:r>
              <a:rPr lang="en-US" sz="3900" dirty="0" err="1"/>
              <a:t>ra</a:t>
            </a:r>
            <a:r>
              <a:rPr lang="en-US" sz="3900" dirty="0"/>
              <a:t> </a:t>
            </a:r>
            <a:r>
              <a:rPr lang="en-US" sz="3900" dirty="0" err="1"/>
              <a:t>cio</a:t>
            </a:r>
            <a:r>
              <a:rPr lang="en-US" sz="3900" dirty="0"/>
              <a:t> u, u le </a:t>
            </a:r>
            <a:r>
              <a:rPr lang="en-US" sz="3900" dirty="0" err="1"/>
              <a:t>nau</a:t>
            </a:r>
            <a:r>
              <a:rPr lang="en-US" sz="3900" dirty="0"/>
              <a:t>, Ram </a:t>
            </a:r>
            <a:r>
              <a:rPr lang="en-US" sz="3900" dirty="0" err="1"/>
              <a:t>nuam</a:t>
            </a:r>
            <a:r>
              <a:rPr lang="en-US" sz="3900" dirty="0"/>
              <a:t> ah um </a:t>
            </a:r>
            <a:r>
              <a:rPr lang="en-US" sz="3900" dirty="0" err="1"/>
              <a:t>awkah</a:t>
            </a:r>
            <a:r>
              <a:rPr lang="en-US" sz="3900" dirty="0"/>
              <a:t>, um </a:t>
            </a:r>
            <a:r>
              <a:rPr lang="en-US" sz="3900" dirty="0" err="1"/>
              <a:t>awkah</a:t>
            </a:r>
            <a:r>
              <a:rPr lang="en-US" sz="3900" dirty="0"/>
              <a:t>, um </a:t>
            </a:r>
            <a:r>
              <a:rPr lang="en-US" sz="3900" dirty="0" err="1"/>
              <a:t>awkah</a:t>
            </a:r>
            <a:r>
              <a:rPr lang="en-US" sz="3900" dirty="0"/>
              <a:t>, Hi lei ah </a:t>
            </a:r>
            <a:r>
              <a:rPr lang="en-US" sz="3900" dirty="0" err="1"/>
              <a:t>ra</a:t>
            </a:r>
            <a:r>
              <a:rPr lang="en-US" sz="3900" dirty="0"/>
              <a:t> </a:t>
            </a:r>
            <a:r>
              <a:rPr lang="en-US" sz="3900" dirty="0" err="1"/>
              <a:t>cio</a:t>
            </a:r>
            <a:r>
              <a:rPr lang="en-US" sz="3900" dirty="0"/>
              <a:t> u, u le </a:t>
            </a:r>
            <a:r>
              <a:rPr lang="en-US" sz="3900" dirty="0" err="1"/>
              <a:t>nau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5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35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437. NITLAKNAK PINAH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</a:t>
            </a:r>
            <a:r>
              <a:rPr lang="en-US" sz="3900" dirty="0" err="1"/>
              <a:t>Eb</a:t>
            </a:r>
            <a:endParaRPr lang="en-US" sz="3900" dirty="0"/>
          </a:p>
        </p:txBody>
      </p:sp>
    </p:spTree>
  </p:cSld>
  <p:clrMapOvr>
    <a:masterClrMapping/>
  </p:clrMapOvr>
</p:sld>
</file>

<file path=ppt/slides/slide35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Nitlak</a:t>
            </a:r>
            <a:r>
              <a:rPr lang="en-US" sz="3900" dirty="0"/>
              <a:t> </a:t>
            </a:r>
            <a:r>
              <a:rPr lang="en-US" sz="3900" dirty="0" err="1"/>
              <a:t>nak</a:t>
            </a:r>
            <a:r>
              <a:rPr lang="en-US" sz="3900" dirty="0"/>
              <a:t> </a:t>
            </a:r>
            <a:r>
              <a:rPr lang="en-US" sz="3900" dirty="0" err="1"/>
              <a:t>pinah</a:t>
            </a:r>
            <a:r>
              <a:rPr lang="en-US" sz="3900" dirty="0"/>
              <a:t>, Maw </a:t>
            </a:r>
            <a:r>
              <a:rPr lang="en-US" sz="3900" dirty="0" err="1"/>
              <a:t>zinglei</a:t>
            </a:r>
            <a:r>
              <a:rPr lang="en-US" sz="3900" dirty="0"/>
              <a:t> </a:t>
            </a:r>
            <a:r>
              <a:rPr lang="en-US" sz="3900" dirty="0" err="1"/>
              <a:t>dawh</a:t>
            </a:r>
            <a:r>
              <a:rPr lang="en-US" sz="3900" dirty="0"/>
              <a:t> cu, </a:t>
            </a:r>
            <a:r>
              <a:rPr lang="en-US" sz="3900" dirty="0" err="1"/>
              <a:t>Khamhtu</a:t>
            </a:r>
            <a:r>
              <a:rPr lang="en-US" sz="3900" dirty="0"/>
              <a:t> he </a:t>
            </a:r>
            <a:r>
              <a:rPr lang="en-US" sz="3900" dirty="0" err="1"/>
              <a:t>vancung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len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, Lei </a:t>
            </a:r>
            <a:r>
              <a:rPr lang="en-US" sz="3900" dirty="0" err="1"/>
              <a:t>rian</a:t>
            </a:r>
            <a:r>
              <a:rPr lang="en-US" sz="3900" dirty="0"/>
              <a:t> </a:t>
            </a:r>
            <a:r>
              <a:rPr lang="en-US" sz="3900" dirty="0" err="1"/>
              <a:t>har</a:t>
            </a:r>
            <a:r>
              <a:rPr lang="en-US" sz="3900" dirty="0"/>
              <a:t> </a:t>
            </a:r>
            <a:r>
              <a:rPr lang="en-US" sz="3900" dirty="0" err="1"/>
              <a:t>dih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, Maw </a:t>
            </a:r>
            <a:r>
              <a:rPr lang="en-US" sz="3900" dirty="0" err="1"/>
              <a:t>ceunak</a:t>
            </a:r>
            <a:r>
              <a:rPr lang="en-US" sz="3900" dirty="0"/>
              <a:t> </a:t>
            </a:r>
            <a:r>
              <a:rPr lang="en-US" sz="3900" dirty="0" err="1"/>
              <a:t>sunglawi</a:t>
            </a:r>
            <a:r>
              <a:rPr lang="en-US" sz="3900" dirty="0"/>
              <a:t>, </a:t>
            </a:r>
            <a:r>
              <a:rPr lang="en-US" sz="3900" dirty="0" err="1"/>
              <a:t>Nitlak</a:t>
            </a:r>
            <a:r>
              <a:rPr lang="en-US" sz="3900" dirty="0"/>
              <a:t> </a:t>
            </a:r>
            <a:r>
              <a:rPr lang="en-US" sz="3900" dirty="0" err="1"/>
              <a:t>nak</a:t>
            </a:r>
            <a:r>
              <a:rPr lang="en-US" sz="3900" dirty="0"/>
              <a:t> pin le, </a:t>
            </a:r>
            <a:r>
              <a:rPr lang="en-US" sz="3900" dirty="0" err="1"/>
              <a:t>caan</a:t>
            </a:r>
            <a:r>
              <a:rPr lang="en-US" sz="3900" dirty="0"/>
              <a:t> </a:t>
            </a:r>
            <a:r>
              <a:rPr lang="en-US" sz="3900" dirty="0" err="1"/>
              <a:t>dongh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5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Nitlak</a:t>
            </a:r>
            <a:r>
              <a:rPr lang="en-US" sz="3900" dirty="0"/>
              <a:t> </a:t>
            </a:r>
            <a:r>
              <a:rPr lang="en-US" sz="3900" dirty="0" err="1"/>
              <a:t>nak</a:t>
            </a:r>
            <a:r>
              <a:rPr lang="en-US" sz="3900" dirty="0"/>
              <a:t> </a:t>
            </a:r>
            <a:r>
              <a:rPr lang="en-US" sz="3900" dirty="0" err="1"/>
              <a:t>pinah</a:t>
            </a:r>
            <a:r>
              <a:rPr lang="en-US" sz="3900" dirty="0"/>
              <a:t>, </a:t>
            </a:r>
            <a:r>
              <a:rPr lang="en-US" sz="3900" dirty="0" err="1"/>
              <a:t>Minmei</a:t>
            </a:r>
            <a:r>
              <a:rPr lang="en-US" sz="3900" dirty="0"/>
              <a:t> a um lo, </a:t>
            </a:r>
            <a:r>
              <a:rPr lang="en-US" sz="3900" dirty="0" err="1"/>
              <a:t>Thlichia</a:t>
            </a:r>
            <a:r>
              <a:rPr lang="en-US" sz="3900" dirty="0"/>
              <a:t> </a:t>
            </a:r>
            <a:r>
              <a:rPr lang="en-US" sz="3900" dirty="0" err="1"/>
              <a:t>tihnak</a:t>
            </a:r>
            <a:r>
              <a:rPr lang="en-US" sz="3900" dirty="0"/>
              <a:t> </a:t>
            </a:r>
            <a:r>
              <a:rPr lang="en-US" sz="3900" dirty="0" err="1"/>
              <a:t>zong</a:t>
            </a:r>
            <a:r>
              <a:rPr lang="en-US" sz="3900" dirty="0"/>
              <a:t> a um </a:t>
            </a:r>
            <a:r>
              <a:rPr lang="en-US" sz="3900" dirty="0" err="1"/>
              <a:t>ti</a:t>
            </a:r>
            <a:r>
              <a:rPr lang="en-US" sz="3900" dirty="0"/>
              <a:t> lo, Maw </a:t>
            </a:r>
            <a:r>
              <a:rPr lang="en-US" sz="3900" dirty="0" err="1"/>
              <a:t>lawmhnak</a:t>
            </a:r>
            <a:r>
              <a:rPr lang="en-US" sz="3900" dirty="0"/>
              <a:t> </a:t>
            </a:r>
            <a:r>
              <a:rPr lang="en-US" sz="3900" dirty="0" err="1"/>
              <a:t>caantha</a:t>
            </a:r>
            <a:r>
              <a:rPr lang="en-US" sz="3900" dirty="0"/>
              <a:t>, </a:t>
            </a:r>
            <a:r>
              <a:rPr lang="en-US" sz="3900" dirty="0" err="1"/>
              <a:t>Ceunak</a:t>
            </a:r>
            <a:r>
              <a:rPr lang="en-US" sz="3900" dirty="0"/>
              <a:t> dong loin, </a:t>
            </a:r>
            <a:r>
              <a:rPr lang="en-US" sz="3900" dirty="0" err="1"/>
              <a:t>Nitlak</a:t>
            </a:r>
            <a:r>
              <a:rPr lang="en-US" sz="3900" dirty="0"/>
              <a:t> </a:t>
            </a:r>
            <a:r>
              <a:rPr lang="en-US" sz="3900" dirty="0" err="1"/>
              <a:t>nak</a:t>
            </a:r>
            <a:r>
              <a:rPr lang="en-US" sz="3900" dirty="0"/>
              <a:t> pin cu,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lawmhnak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5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Nitlak</a:t>
            </a:r>
            <a:r>
              <a:rPr lang="en-US" sz="3900" dirty="0"/>
              <a:t> </a:t>
            </a:r>
            <a:r>
              <a:rPr lang="en-US" sz="3900" dirty="0" err="1"/>
              <a:t>nak</a:t>
            </a:r>
            <a:r>
              <a:rPr lang="en-US" sz="3900" dirty="0"/>
              <a:t> </a:t>
            </a:r>
            <a:r>
              <a:rPr lang="en-US" sz="3900" dirty="0" err="1"/>
              <a:t>pinah</a:t>
            </a:r>
            <a:r>
              <a:rPr lang="en-US" sz="3900" dirty="0"/>
              <a:t>, Kan Pa inn </a:t>
            </a:r>
            <a:r>
              <a:rPr lang="en-US" sz="3900" dirty="0" err="1"/>
              <a:t>tiang</a:t>
            </a:r>
            <a:r>
              <a:rPr lang="en-US" sz="3900" dirty="0"/>
              <a:t> in, </a:t>
            </a:r>
            <a:r>
              <a:rPr lang="en-US" sz="3900" dirty="0" err="1"/>
              <a:t>Dawtnak</a:t>
            </a:r>
            <a:r>
              <a:rPr lang="en-US" sz="3900" dirty="0"/>
              <a:t> </a:t>
            </a:r>
            <a:r>
              <a:rPr lang="en-US" sz="3900" dirty="0" err="1"/>
              <a:t>kutnem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 ka </a:t>
            </a:r>
            <a:r>
              <a:rPr lang="en-US" sz="3900" dirty="0" err="1"/>
              <a:t>hruai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A </a:t>
            </a:r>
            <a:r>
              <a:rPr lang="en-US" sz="3900" dirty="0" err="1"/>
              <a:t>bia</a:t>
            </a:r>
            <a:r>
              <a:rPr lang="en-US" sz="3900" dirty="0"/>
              <a:t> </a:t>
            </a:r>
            <a:r>
              <a:rPr lang="en-US" sz="3900" dirty="0" err="1"/>
              <a:t>thlum</a:t>
            </a:r>
            <a:r>
              <a:rPr lang="en-US" sz="3900" dirty="0"/>
              <a:t> </a:t>
            </a:r>
            <a:r>
              <a:rPr lang="en-US" sz="3900" dirty="0" err="1"/>
              <a:t>bik</a:t>
            </a:r>
            <a:r>
              <a:rPr lang="en-US" sz="3900" dirty="0"/>
              <a:t> le, Kan um </a:t>
            </a:r>
            <a:r>
              <a:rPr lang="en-US" sz="3900" dirty="0" err="1"/>
              <a:t>tinak</a:t>
            </a:r>
            <a:r>
              <a:rPr lang="en-US" sz="3900" dirty="0"/>
              <a:t> cu, </a:t>
            </a:r>
            <a:r>
              <a:rPr lang="en-US" sz="3900" dirty="0" err="1"/>
              <a:t>Khi</a:t>
            </a:r>
            <a:r>
              <a:rPr lang="en-US" sz="3900" dirty="0"/>
              <a:t> </a:t>
            </a:r>
            <a:r>
              <a:rPr lang="en-US" sz="3900" dirty="0" err="1"/>
              <a:t>tiva</a:t>
            </a:r>
            <a:r>
              <a:rPr lang="en-US" sz="3900" dirty="0"/>
              <a:t> </a:t>
            </a:r>
            <a:r>
              <a:rPr lang="en-US" sz="3900" dirty="0" err="1"/>
              <a:t>ral</a:t>
            </a:r>
            <a:r>
              <a:rPr lang="en-US" sz="3900" dirty="0"/>
              <a:t> ah,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ro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5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</a:t>
            </a:r>
            <a:r>
              <a:rPr lang="en-US" sz="3900" dirty="0" err="1"/>
              <a:t>Nitlak</a:t>
            </a:r>
            <a:r>
              <a:rPr lang="en-US" sz="3900" dirty="0"/>
              <a:t> </a:t>
            </a:r>
            <a:r>
              <a:rPr lang="en-US" sz="3900" dirty="0" err="1"/>
              <a:t>nak</a:t>
            </a:r>
            <a:r>
              <a:rPr lang="en-US" sz="3900" dirty="0"/>
              <a:t> </a:t>
            </a:r>
            <a:r>
              <a:rPr lang="en-US" sz="3900" dirty="0" err="1"/>
              <a:t>pinah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tong than </a:t>
            </a:r>
            <a:r>
              <a:rPr lang="en-US" sz="3900" dirty="0" err="1"/>
              <a:t>lai</a:t>
            </a:r>
            <a:r>
              <a:rPr lang="en-US" sz="3900" dirty="0"/>
              <a:t>, A </a:t>
            </a:r>
            <a:r>
              <a:rPr lang="en-US" sz="3900" dirty="0" err="1"/>
              <a:t>kal</a:t>
            </a:r>
            <a:r>
              <a:rPr lang="en-US" sz="3900" dirty="0"/>
              <a:t> </a:t>
            </a:r>
            <a:r>
              <a:rPr lang="en-US" sz="3900" dirty="0" err="1"/>
              <a:t>cia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hawi</a:t>
            </a:r>
            <a:r>
              <a:rPr lang="en-US" sz="3900" dirty="0"/>
              <a:t> </a:t>
            </a:r>
            <a:r>
              <a:rPr lang="en-US" sz="3900" dirty="0" err="1"/>
              <a:t>dawtmi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he, </a:t>
            </a:r>
            <a:r>
              <a:rPr lang="en-US" sz="3900" dirty="0" err="1"/>
              <a:t>Khika</a:t>
            </a:r>
            <a:r>
              <a:rPr lang="en-US" sz="3900" dirty="0"/>
              <a:t> </a:t>
            </a:r>
            <a:r>
              <a:rPr lang="en-US" sz="3900" dirty="0" err="1"/>
              <a:t>ramnuam</a:t>
            </a:r>
            <a:r>
              <a:rPr lang="en-US" sz="3900" dirty="0"/>
              <a:t> ah then a um </a:t>
            </a:r>
            <a:r>
              <a:rPr lang="en-US" sz="3900" dirty="0" err="1"/>
              <a:t>ti</a:t>
            </a:r>
            <a:r>
              <a:rPr lang="en-US" sz="3900" dirty="0"/>
              <a:t> lo, </a:t>
            </a:r>
            <a:r>
              <a:rPr lang="en-US" sz="3900" dirty="0" err="1"/>
              <a:t>Nitlak</a:t>
            </a:r>
            <a:r>
              <a:rPr lang="en-US" sz="3900" dirty="0"/>
              <a:t> </a:t>
            </a:r>
            <a:r>
              <a:rPr lang="en-US" sz="3900" dirty="0" err="1"/>
              <a:t>nak</a:t>
            </a:r>
            <a:r>
              <a:rPr lang="en-US" sz="3900" dirty="0"/>
              <a:t> </a:t>
            </a:r>
            <a:r>
              <a:rPr lang="en-US" sz="3900" dirty="0" err="1"/>
              <a:t>pinah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din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5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35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438. NI BANG A CEUMI KHUA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Bb</a:t>
            </a:r>
          </a:p>
        </p:txBody>
      </p:sp>
    </p:spTree>
  </p:cSld>
  <p:clrMapOvr>
    <a:masterClrMapping/>
  </p:clrMapOvr>
</p:sld>
</file>

<file path=ppt/slides/slide35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Ni bang a </a:t>
            </a:r>
            <a:r>
              <a:rPr lang="en-US" sz="3900" dirty="0" err="1"/>
              <a:t>ceumi</a:t>
            </a:r>
            <a:r>
              <a:rPr lang="en-US" sz="3900" dirty="0"/>
              <a:t> </a:t>
            </a:r>
            <a:r>
              <a:rPr lang="en-US" sz="3900" dirty="0" err="1"/>
              <a:t>khua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, </a:t>
            </a:r>
            <a:r>
              <a:rPr lang="en-US" sz="3900" dirty="0" err="1"/>
              <a:t>Vancung</a:t>
            </a:r>
            <a:r>
              <a:rPr lang="en-US" sz="3900" dirty="0"/>
              <a:t> </a:t>
            </a:r>
            <a:r>
              <a:rPr lang="en-US" sz="3900" dirty="0" err="1"/>
              <a:t>khuatha</a:t>
            </a:r>
            <a:r>
              <a:rPr lang="en-US" sz="3900" dirty="0"/>
              <a:t> </a:t>
            </a:r>
            <a:r>
              <a:rPr lang="en-US" sz="3900" dirty="0" err="1"/>
              <a:t>chung</a:t>
            </a:r>
            <a:r>
              <a:rPr lang="en-US" sz="3900" dirty="0"/>
              <a:t> </a:t>
            </a:r>
            <a:r>
              <a:rPr lang="en-US" sz="3900" dirty="0" err="1"/>
              <a:t>khi</a:t>
            </a:r>
            <a:r>
              <a:rPr lang="en-US" sz="3900" dirty="0"/>
              <a:t>, </a:t>
            </a:r>
            <a:r>
              <a:rPr lang="en-US" sz="3900" dirty="0" err="1"/>
              <a:t>Nitlak</a:t>
            </a:r>
            <a:r>
              <a:rPr lang="en-US" sz="3900" dirty="0"/>
              <a:t> </a:t>
            </a:r>
            <a:r>
              <a:rPr lang="en-US" sz="3900" dirty="0" err="1"/>
              <a:t>lonak</a:t>
            </a:r>
            <a:r>
              <a:rPr lang="en-US" sz="3900" dirty="0"/>
              <a:t> ram </a:t>
            </a:r>
            <a:r>
              <a:rPr lang="en-US" sz="3900" dirty="0" err="1"/>
              <a:t>ceunak</a:t>
            </a:r>
            <a:r>
              <a:rPr lang="en-US" sz="3900" dirty="0"/>
              <a:t> cu, </a:t>
            </a:r>
            <a:r>
              <a:rPr lang="en-US" sz="3900" dirty="0" err="1"/>
              <a:t>Khamhtu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5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A </a:t>
            </a:r>
            <a:r>
              <a:rPr lang="en-US" sz="3900" dirty="0" err="1"/>
              <a:t>vailam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put </a:t>
            </a:r>
            <a:r>
              <a:rPr lang="en-US" sz="3900" dirty="0" err="1"/>
              <a:t>ahcun</a:t>
            </a:r>
            <a:r>
              <a:rPr lang="en-US" sz="3900" dirty="0"/>
              <a:t>, (A </a:t>
            </a:r>
            <a:r>
              <a:rPr lang="en-US" sz="3900" dirty="0" err="1"/>
              <a:t>vailam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put </a:t>
            </a:r>
            <a:r>
              <a:rPr lang="en-US" sz="3900" dirty="0" err="1"/>
              <a:t>ahcun</a:t>
            </a:r>
            <a:r>
              <a:rPr lang="en-US" sz="3900" dirty="0"/>
              <a:t>), Sui </a:t>
            </a:r>
            <a:r>
              <a:rPr lang="en-US" sz="3900" dirty="0" err="1"/>
              <a:t>luchin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(Sui </a:t>
            </a:r>
            <a:r>
              <a:rPr lang="en-US" sz="3900" dirty="0" err="1"/>
              <a:t>luchin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), </a:t>
            </a:r>
            <a:r>
              <a:rPr lang="en-US" sz="3900" dirty="0" err="1"/>
              <a:t>Vancung</a:t>
            </a:r>
            <a:r>
              <a:rPr lang="en-US" sz="3900" dirty="0"/>
              <a:t> </a:t>
            </a:r>
            <a:r>
              <a:rPr lang="en-US" sz="3900" dirty="0" err="1"/>
              <a:t>khua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phak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, (</a:t>
            </a:r>
            <a:r>
              <a:rPr lang="en-US" sz="3900" dirty="0" err="1"/>
              <a:t>Vancung</a:t>
            </a:r>
            <a:r>
              <a:rPr lang="en-US" sz="3900" dirty="0"/>
              <a:t> </a:t>
            </a:r>
            <a:r>
              <a:rPr lang="en-US" sz="3900" dirty="0" err="1"/>
              <a:t>khua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, </a:t>
            </a:r>
            <a:r>
              <a:rPr lang="en-US" sz="3900" dirty="0" err="1"/>
              <a:t>phak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), A </a:t>
            </a:r>
            <a:r>
              <a:rPr lang="en-US" sz="3900" dirty="0" err="1"/>
              <a:t>zungzal</a:t>
            </a:r>
            <a:r>
              <a:rPr lang="en-US" sz="3900" dirty="0"/>
              <a:t> in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ceu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5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Vancung</a:t>
            </a:r>
            <a:r>
              <a:rPr lang="en-US" sz="3900" dirty="0"/>
              <a:t> </a:t>
            </a:r>
            <a:r>
              <a:rPr lang="en-US" sz="3900" dirty="0" err="1"/>
              <a:t>khua</a:t>
            </a:r>
            <a:r>
              <a:rPr lang="en-US" sz="3900" dirty="0"/>
              <a:t> ah </a:t>
            </a:r>
            <a:r>
              <a:rPr lang="en-US" sz="3900" dirty="0" err="1"/>
              <a:t>hnangam</a:t>
            </a:r>
            <a:r>
              <a:rPr lang="en-US" sz="3900" dirty="0"/>
              <a:t> a um, </a:t>
            </a:r>
            <a:r>
              <a:rPr lang="en-US" sz="3900" dirty="0" err="1"/>
              <a:t>Thihnak</a:t>
            </a:r>
            <a:r>
              <a:rPr lang="en-US" sz="3900" dirty="0"/>
              <a:t> </a:t>
            </a:r>
            <a:r>
              <a:rPr lang="en-US" sz="3900" dirty="0" err="1"/>
              <a:t>tiva</a:t>
            </a:r>
            <a:r>
              <a:rPr lang="en-US" sz="3900" dirty="0"/>
              <a:t> </a:t>
            </a:r>
            <a:r>
              <a:rPr lang="en-US" sz="3900" dirty="0" err="1"/>
              <a:t>ral</a:t>
            </a:r>
            <a:r>
              <a:rPr lang="en-US" sz="3900" dirty="0"/>
              <a:t> ah, </a:t>
            </a:r>
            <a:r>
              <a:rPr lang="en-US" sz="3900" dirty="0" err="1"/>
              <a:t>Tihnung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 a </a:t>
            </a:r>
            <a:r>
              <a:rPr lang="en-US" sz="3900" dirty="0" err="1"/>
              <a:t>lohnak</a:t>
            </a:r>
            <a:r>
              <a:rPr lang="en-US" sz="3900" dirty="0"/>
              <a:t> ah, </a:t>
            </a:r>
            <a:r>
              <a:rPr lang="en-US" sz="3900" dirty="0" err="1"/>
              <a:t>Khi</a:t>
            </a:r>
            <a:r>
              <a:rPr lang="en-US" sz="3900" dirty="0"/>
              <a:t> </a:t>
            </a:r>
            <a:r>
              <a:rPr lang="en-US" sz="3900" dirty="0" err="1"/>
              <a:t>khin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ro</a:t>
            </a:r>
            <a:r>
              <a:rPr lang="en-US" sz="3900" dirty="0"/>
              <a:t> a um.</a:t>
            </a:r>
          </a:p>
        </p:txBody>
      </p:sp>
    </p:spTree>
  </p:cSld>
  <p:clrMapOvr>
    <a:masterClrMapping/>
  </p:clrMapOvr>
</p:sld>
</file>

<file path=ppt/slides/slide35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A </a:t>
            </a:r>
            <a:r>
              <a:rPr lang="en-US" sz="3900" dirty="0" err="1"/>
              <a:t>vailam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put </a:t>
            </a:r>
            <a:r>
              <a:rPr lang="en-US" sz="3900" dirty="0" err="1"/>
              <a:t>ahcun</a:t>
            </a:r>
            <a:r>
              <a:rPr lang="en-US" sz="3900" dirty="0"/>
              <a:t>, (A </a:t>
            </a:r>
            <a:r>
              <a:rPr lang="en-US" sz="3900" dirty="0" err="1"/>
              <a:t>vailam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put </a:t>
            </a:r>
            <a:r>
              <a:rPr lang="en-US" sz="3900" dirty="0" err="1"/>
              <a:t>ahcun</a:t>
            </a:r>
            <a:r>
              <a:rPr lang="en-US" sz="3900" dirty="0"/>
              <a:t>), Sui </a:t>
            </a:r>
            <a:r>
              <a:rPr lang="en-US" sz="3900" dirty="0" err="1"/>
              <a:t>luchin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(Sui </a:t>
            </a:r>
            <a:r>
              <a:rPr lang="en-US" sz="3900" dirty="0" err="1"/>
              <a:t>luchin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), </a:t>
            </a:r>
            <a:r>
              <a:rPr lang="en-US" sz="3900" dirty="0" err="1"/>
              <a:t>Vancung</a:t>
            </a:r>
            <a:r>
              <a:rPr lang="en-US" sz="3900" dirty="0"/>
              <a:t> </a:t>
            </a:r>
            <a:r>
              <a:rPr lang="en-US" sz="3900" dirty="0" err="1"/>
              <a:t>khua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phak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, (</a:t>
            </a:r>
            <a:r>
              <a:rPr lang="en-US" sz="3900" dirty="0" err="1"/>
              <a:t>Vancung</a:t>
            </a:r>
            <a:r>
              <a:rPr lang="en-US" sz="3900" dirty="0"/>
              <a:t> </a:t>
            </a:r>
            <a:r>
              <a:rPr lang="en-US" sz="3900" dirty="0" err="1"/>
              <a:t>khua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, </a:t>
            </a:r>
            <a:r>
              <a:rPr lang="en-US" sz="3900" dirty="0" err="1"/>
              <a:t>phak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), A </a:t>
            </a:r>
            <a:r>
              <a:rPr lang="en-US" sz="3900" dirty="0" err="1"/>
              <a:t>zungzal</a:t>
            </a:r>
            <a:r>
              <a:rPr lang="en-US" sz="3900" dirty="0"/>
              <a:t> in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ceu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5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remhmi</a:t>
            </a:r>
            <a:r>
              <a:rPr lang="en-US" sz="3900" dirty="0"/>
              <a:t> inn </a:t>
            </a:r>
            <a:r>
              <a:rPr lang="en-US" sz="3900" dirty="0" err="1"/>
              <a:t>dawh</a:t>
            </a:r>
            <a:r>
              <a:rPr lang="en-US" sz="3900" dirty="0"/>
              <a:t> </a:t>
            </a:r>
            <a:r>
              <a:rPr lang="en-US" sz="3900" dirty="0" err="1"/>
              <a:t>bik</a:t>
            </a:r>
            <a:r>
              <a:rPr lang="en-US" sz="3900" dirty="0"/>
              <a:t> cu, </a:t>
            </a:r>
            <a:r>
              <a:rPr lang="en-US" sz="3900" dirty="0" err="1"/>
              <a:t>Mithiang</a:t>
            </a:r>
            <a:r>
              <a:rPr lang="en-US" sz="3900" dirty="0"/>
              <a:t> </a:t>
            </a:r>
            <a:r>
              <a:rPr lang="en-US" sz="3900" dirty="0" err="1"/>
              <a:t>umnak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, Kan </a:t>
            </a:r>
            <a:r>
              <a:rPr lang="en-US" sz="3900" dirty="0" err="1"/>
              <a:t>dawt</a:t>
            </a:r>
            <a:r>
              <a:rPr lang="en-US" sz="3900" dirty="0"/>
              <a:t> </a:t>
            </a:r>
            <a:r>
              <a:rPr lang="en-US" sz="3900" dirty="0" err="1"/>
              <a:t>ngaingai</a:t>
            </a:r>
            <a:r>
              <a:rPr lang="en-US" sz="3900" dirty="0"/>
              <a:t> mi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khan, </a:t>
            </a:r>
            <a:r>
              <a:rPr lang="en-US" sz="3900" dirty="0" err="1"/>
              <a:t>Khikhin</a:t>
            </a:r>
            <a:r>
              <a:rPr lang="en-US" sz="3900" dirty="0"/>
              <a:t> an </a:t>
            </a:r>
            <a:r>
              <a:rPr lang="en-US" sz="3900" dirty="0" err="1"/>
              <a:t>kan</a:t>
            </a:r>
            <a:r>
              <a:rPr lang="en-US" sz="3900" dirty="0"/>
              <a:t> don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5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A </a:t>
            </a:r>
            <a:r>
              <a:rPr lang="en-US" sz="3900" dirty="0" err="1"/>
              <a:t>vailam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put </a:t>
            </a:r>
            <a:r>
              <a:rPr lang="en-US" sz="3900" dirty="0" err="1"/>
              <a:t>ahcun</a:t>
            </a:r>
            <a:r>
              <a:rPr lang="en-US" sz="3900" dirty="0"/>
              <a:t>, (A </a:t>
            </a:r>
            <a:r>
              <a:rPr lang="en-US" sz="3900" dirty="0" err="1"/>
              <a:t>vailam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put </a:t>
            </a:r>
            <a:r>
              <a:rPr lang="en-US" sz="3900" dirty="0" err="1"/>
              <a:t>ahcun</a:t>
            </a:r>
            <a:r>
              <a:rPr lang="en-US" sz="3900" dirty="0"/>
              <a:t>), Sui </a:t>
            </a:r>
            <a:r>
              <a:rPr lang="en-US" sz="3900" dirty="0" err="1"/>
              <a:t>luchin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(Sui </a:t>
            </a:r>
            <a:r>
              <a:rPr lang="en-US" sz="3900" dirty="0" err="1"/>
              <a:t>luchin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), </a:t>
            </a:r>
            <a:r>
              <a:rPr lang="en-US" sz="3900" dirty="0" err="1"/>
              <a:t>Vancung</a:t>
            </a:r>
            <a:r>
              <a:rPr lang="en-US" sz="3900" dirty="0"/>
              <a:t> </a:t>
            </a:r>
            <a:r>
              <a:rPr lang="en-US" sz="3900" dirty="0" err="1"/>
              <a:t>khua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phak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, (</a:t>
            </a:r>
            <a:r>
              <a:rPr lang="en-US" sz="3900" dirty="0" err="1"/>
              <a:t>Vancung</a:t>
            </a:r>
            <a:r>
              <a:rPr lang="en-US" sz="3900" dirty="0"/>
              <a:t> </a:t>
            </a:r>
            <a:r>
              <a:rPr lang="en-US" sz="3900" dirty="0" err="1"/>
              <a:t>khua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, </a:t>
            </a:r>
            <a:r>
              <a:rPr lang="en-US" sz="3900" dirty="0" err="1"/>
              <a:t>phak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), A </a:t>
            </a:r>
            <a:r>
              <a:rPr lang="en-US" sz="3900" dirty="0" err="1"/>
              <a:t>zungzal</a:t>
            </a:r>
            <a:r>
              <a:rPr lang="en-US" sz="3900" dirty="0"/>
              <a:t> in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ceu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5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</a:t>
            </a:r>
            <a:r>
              <a:rPr lang="en-US" sz="3900" dirty="0" err="1"/>
              <a:t>Vawlei</a:t>
            </a:r>
            <a:r>
              <a:rPr lang="en-US" sz="3900" dirty="0"/>
              <a:t> </a:t>
            </a:r>
            <a:r>
              <a:rPr lang="en-US" sz="3900" dirty="0" err="1"/>
              <a:t>cung</a:t>
            </a:r>
            <a:r>
              <a:rPr lang="en-US" sz="3900" dirty="0"/>
              <a:t> </a:t>
            </a:r>
            <a:r>
              <a:rPr lang="en-US" sz="3900" dirty="0" err="1"/>
              <a:t>tih-phannak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, </a:t>
            </a:r>
            <a:r>
              <a:rPr lang="en-US" sz="3900" dirty="0" err="1"/>
              <a:t>Zokzok</a:t>
            </a:r>
            <a:r>
              <a:rPr lang="en-US" sz="3900" dirty="0"/>
              <a:t> in </a:t>
            </a:r>
            <a:r>
              <a:rPr lang="en-US" sz="3900" dirty="0" err="1"/>
              <a:t>lonh</a:t>
            </a:r>
            <a:r>
              <a:rPr lang="en-US" sz="3900" dirty="0"/>
              <a:t> ka duh, </a:t>
            </a:r>
            <a:r>
              <a:rPr lang="en-US" sz="3900" dirty="0" err="1"/>
              <a:t>Vancung</a:t>
            </a:r>
            <a:r>
              <a:rPr lang="en-US" sz="3900" dirty="0"/>
              <a:t> </a:t>
            </a:r>
            <a:r>
              <a:rPr lang="en-US" sz="3900" dirty="0" err="1"/>
              <a:t>mithiang</a:t>
            </a:r>
            <a:r>
              <a:rPr lang="en-US" sz="3900" dirty="0"/>
              <a:t> mi </a:t>
            </a:r>
            <a:r>
              <a:rPr lang="en-US" sz="3900" dirty="0" err="1"/>
              <a:t>sinah</a:t>
            </a:r>
            <a:r>
              <a:rPr lang="en-US" sz="3900" dirty="0"/>
              <a:t> </a:t>
            </a:r>
            <a:r>
              <a:rPr lang="en-US" sz="3900" dirty="0" err="1"/>
              <a:t>khin</a:t>
            </a:r>
            <a:r>
              <a:rPr lang="en-US" sz="3900" dirty="0"/>
              <a:t>, </a:t>
            </a:r>
            <a:r>
              <a:rPr lang="en-US" sz="3900" dirty="0" err="1"/>
              <a:t>Thihnak</a:t>
            </a:r>
            <a:r>
              <a:rPr lang="en-US" sz="3900" dirty="0"/>
              <a:t> a um </a:t>
            </a:r>
            <a:r>
              <a:rPr lang="en-US" sz="3900" dirty="0" err="1"/>
              <a:t>lai</a:t>
            </a:r>
            <a:r>
              <a:rPr lang="en-US" sz="3900" dirty="0"/>
              <a:t> lo.</a:t>
            </a:r>
          </a:p>
        </p:txBody>
      </p:sp>
    </p:spTree>
  </p:cSld>
  <p:clrMapOvr>
    <a:masterClrMapping/>
  </p:clrMapOvr>
</p:sld>
</file>

<file path=ppt/slides/slide35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A </a:t>
            </a:r>
            <a:r>
              <a:rPr lang="en-US" sz="3900" dirty="0" err="1"/>
              <a:t>vailam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put </a:t>
            </a:r>
            <a:r>
              <a:rPr lang="en-US" sz="3900" dirty="0" err="1"/>
              <a:t>ahcun</a:t>
            </a:r>
            <a:r>
              <a:rPr lang="en-US" sz="3900" dirty="0"/>
              <a:t>, (A </a:t>
            </a:r>
            <a:r>
              <a:rPr lang="en-US" sz="3900" dirty="0" err="1"/>
              <a:t>vailam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put </a:t>
            </a:r>
            <a:r>
              <a:rPr lang="en-US" sz="3900" dirty="0" err="1"/>
              <a:t>ahcun</a:t>
            </a:r>
            <a:r>
              <a:rPr lang="en-US" sz="3900" dirty="0"/>
              <a:t>), Sui </a:t>
            </a:r>
            <a:r>
              <a:rPr lang="en-US" sz="3900" dirty="0" err="1"/>
              <a:t>luchin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(Sui </a:t>
            </a:r>
            <a:r>
              <a:rPr lang="en-US" sz="3900" dirty="0" err="1"/>
              <a:t>luchin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), </a:t>
            </a:r>
            <a:r>
              <a:rPr lang="en-US" sz="3900" dirty="0" err="1"/>
              <a:t>Vancung</a:t>
            </a:r>
            <a:r>
              <a:rPr lang="en-US" sz="3900" dirty="0"/>
              <a:t> </a:t>
            </a:r>
            <a:r>
              <a:rPr lang="en-US" sz="3900" dirty="0" err="1"/>
              <a:t>khua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phak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, (</a:t>
            </a:r>
            <a:r>
              <a:rPr lang="en-US" sz="3900" dirty="0" err="1"/>
              <a:t>Vancung</a:t>
            </a:r>
            <a:r>
              <a:rPr lang="en-US" sz="3900" dirty="0"/>
              <a:t> </a:t>
            </a:r>
            <a:r>
              <a:rPr lang="en-US" sz="3900" dirty="0" err="1"/>
              <a:t>khua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, </a:t>
            </a:r>
            <a:r>
              <a:rPr lang="en-US" sz="3900" dirty="0" err="1"/>
              <a:t>phak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), A </a:t>
            </a:r>
            <a:r>
              <a:rPr lang="en-US" sz="3900" dirty="0" err="1"/>
              <a:t>zungzal</a:t>
            </a:r>
            <a:r>
              <a:rPr lang="en-US" sz="3900" dirty="0"/>
              <a:t> in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ceu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5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35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439. KHRIHFA, MANG THA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</a:t>
            </a:r>
            <a:r>
              <a:rPr lang="en-US" sz="3900" dirty="0" err="1"/>
              <a:t>Ab</a:t>
            </a:r>
            <a:endParaRPr lang="en-US" sz="3900" dirty="0"/>
          </a:p>
        </p:txBody>
      </p:sp>
    </p:spTree>
  </p:cSld>
  <p:clrMapOvr>
    <a:masterClrMapping/>
  </p:clrMapOvr>
</p:sld>
</file>

<file path=ppt/slides/slide35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Ka </a:t>
            </a:r>
            <a:r>
              <a:rPr lang="en-US" sz="3900" dirty="0" err="1"/>
              <a:t>dawt</a:t>
            </a:r>
            <a:r>
              <a:rPr lang="en-US" sz="3900" dirty="0"/>
              <a:t> </a:t>
            </a:r>
            <a:r>
              <a:rPr lang="en-US" sz="3900" dirty="0" err="1"/>
              <a:t>te</a:t>
            </a:r>
            <a:r>
              <a:rPr lang="en-US" sz="3900" dirty="0"/>
              <a:t> it law </a:t>
            </a:r>
            <a:r>
              <a:rPr lang="en-US" sz="3900" dirty="0" err="1"/>
              <a:t>dai</a:t>
            </a:r>
            <a:r>
              <a:rPr lang="en-US" sz="3900" dirty="0"/>
              <a:t> </a:t>
            </a:r>
            <a:r>
              <a:rPr lang="en-US" sz="3900" dirty="0" err="1"/>
              <a:t>tein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din, Na </a:t>
            </a:r>
            <a:r>
              <a:rPr lang="en-US" sz="3900" dirty="0" err="1"/>
              <a:t>Khamhtu</a:t>
            </a:r>
            <a:r>
              <a:rPr lang="en-US" sz="3900" dirty="0"/>
              <a:t> tang </a:t>
            </a:r>
            <a:r>
              <a:rPr lang="en-US" sz="3900" dirty="0" err="1"/>
              <a:t>cungah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lu</a:t>
            </a:r>
            <a:r>
              <a:rPr lang="en-US" sz="3900" dirty="0"/>
              <a:t> </a:t>
            </a:r>
            <a:r>
              <a:rPr lang="en-US" sz="3900" dirty="0" err="1"/>
              <a:t>chia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Kannih</a:t>
            </a:r>
            <a:r>
              <a:rPr lang="en-US" sz="3900" dirty="0"/>
              <a:t> </a:t>
            </a:r>
            <a:r>
              <a:rPr lang="en-US" sz="3900" dirty="0" err="1"/>
              <a:t>nakin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an </a:t>
            </a:r>
            <a:r>
              <a:rPr lang="en-US" sz="3900" dirty="0" err="1"/>
              <a:t>dawt</a:t>
            </a:r>
            <a:r>
              <a:rPr lang="en-US" sz="3900" dirty="0"/>
              <a:t> </a:t>
            </a:r>
            <a:r>
              <a:rPr lang="en-US" sz="3900" dirty="0" err="1"/>
              <a:t>deuh</a:t>
            </a:r>
            <a:r>
              <a:rPr lang="en-US" sz="3900" dirty="0"/>
              <a:t>, </a:t>
            </a:r>
            <a:r>
              <a:rPr lang="en-US" sz="3900" dirty="0" err="1"/>
              <a:t>Mangtha</a:t>
            </a:r>
            <a:r>
              <a:rPr lang="en-US" sz="3900" dirty="0"/>
              <a:t>! </a:t>
            </a:r>
            <a:r>
              <a:rPr lang="en-US" sz="3900" dirty="0" err="1"/>
              <a:t>Mangtha</a:t>
            </a:r>
            <a:r>
              <a:rPr lang="en-US" sz="3900" dirty="0"/>
              <a:t>! </a:t>
            </a:r>
            <a:r>
              <a:rPr lang="en-US" sz="3900" dirty="0" err="1"/>
              <a:t>Mangtha</a:t>
            </a:r>
            <a:r>
              <a:rPr lang="en-US" sz="3900" dirty="0"/>
              <a:t>!</a:t>
            </a:r>
          </a:p>
        </p:txBody>
      </p:sp>
    </p:spTree>
  </p:cSld>
  <p:clrMapOvr>
    <a:masterClrMapping/>
  </p:clrMapOvr>
</p:sld>
</file>

<file path=ppt/slides/slide36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Ngakchia</a:t>
            </a:r>
            <a:r>
              <a:rPr lang="en-US" sz="3900" dirty="0"/>
              <a:t> </a:t>
            </a:r>
            <a:r>
              <a:rPr lang="en-US" sz="3900" dirty="0" err="1"/>
              <a:t>te</a:t>
            </a:r>
            <a:r>
              <a:rPr lang="en-US" sz="3900" dirty="0"/>
              <a:t> bang </a:t>
            </a:r>
            <a:r>
              <a:rPr lang="en-US" sz="3900" dirty="0" err="1"/>
              <a:t>dai</a:t>
            </a:r>
            <a:r>
              <a:rPr lang="en-US" sz="3900" dirty="0"/>
              <a:t> </a:t>
            </a:r>
            <a:r>
              <a:rPr lang="en-US" sz="3900" dirty="0" err="1"/>
              <a:t>tein</a:t>
            </a:r>
            <a:r>
              <a:rPr lang="en-US" sz="3900" dirty="0"/>
              <a:t> it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Ngaih-chiatnak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an </a:t>
            </a:r>
            <a:r>
              <a:rPr lang="en-US" sz="3900" dirty="0" err="1"/>
              <a:t>hlau</a:t>
            </a:r>
            <a:r>
              <a:rPr lang="en-US" sz="3900" dirty="0"/>
              <a:t> </a:t>
            </a:r>
            <a:r>
              <a:rPr lang="en-US" sz="3900" dirty="0" err="1"/>
              <a:t>kho</a:t>
            </a:r>
            <a:r>
              <a:rPr lang="en-US" sz="3900" dirty="0"/>
              <a:t> </a:t>
            </a:r>
            <a:r>
              <a:rPr lang="en-US" sz="3900" dirty="0" err="1"/>
              <a:t>ti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lo, </a:t>
            </a:r>
            <a:r>
              <a:rPr lang="en-US" sz="3900" dirty="0" err="1"/>
              <a:t>Zungzal</a:t>
            </a:r>
            <a:r>
              <a:rPr lang="en-US" sz="3900" dirty="0"/>
              <a:t> dong lo </a:t>
            </a:r>
            <a:r>
              <a:rPr lang="en-US" sz="3900" dirty="0" err="1"/>
              <a:t>dinhnak</a:t>
            </a:r>
            <a:r>
              <a:rPr lang="en-US" sz="3900" dirty="0"/>
              <a:t> </a:t>
            </a:r>
            <a:r>
              <a:rPr lang="en-US" sz="3900" dirty="0" err="1"/>
              <a:t>tha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phan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</a:t>
            </a:r>
            <a:r>
              <a:rPr lang="en-US" sz="3900" dirty="0" err="1"/>
              <a:t>Mangtha</a:t>
            </a:r>
            <a:r>
              <a:rPr lang="en-US" sz="3900" dirty="0"/>
              <a:t>! </a:t>
            </a:r>
            <a:r>
              <a:rPr lang="en-US" sz="3900" dirty="0" err="1"/>
              <a:t>Mangtha</a:t>
            </a:r>
            <a:r>
              <a:rPr lang="en-US" sz="3900" dirty="0"/>
              <a:t>! </a:t>
            </a:r>
            <a:r>
              <a:rPr lang="en-US" sz="3900" dirty="0" err="1"/>
              <a:t>Mangtha</a:t>
            </a:r>
            <a:r>
              <a:rPr lang="en-US" sz="3900" dirty="0"/>
              <a:t>!</a:t>
            </a:r>
          </a:p>
        </p:txBody>
      </p:sp>
    </p:spTree>
  </p:cSld>
  <p:clrMapOvr>
    <a:masterClrMapping/>
  </p:clrMapOvr>
</p:sld>
</file>

<file path=ppt/slides/slide36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Vawlei</a:t>
            </a:r>
            <a:r>
              <a:rPr lang="en-US" sz="3900" dirty="0"/>
              <a:t> in </a:t>
            </a:r>
            <a:r>
              <a:rPr lang="en-US" sz="3900" dirty="0" err="1"/>
              <a:t>muihnak</a:t>
            </a:r>
            <a:r>
              <a:rPr lang="en-US" sz="3900" dirty="0"/>
              <a:t> a </a:t>
            </a:r>
            <a:r>
              <a:rPr lang="en-US" sz="3900" dirty="0" err="1"/>
              <a:t>loh</a:t>
            </a:r>
            <a:r>
              <a:rPr lang="en-US" sz="3900" dirty="0"/>
              <a:t> </a:t>
            </a:r>
            <a:r>
              <a:rPr lang="en-US" sz="3900" dirty="0" err="1"/>
              <a:t>dih</a:t>
            </a:r>
            <a:r>
              <a:rPr lang="en-US" sz="3900" dirty="0"/>
              <a:t> </a:t>
            </a:r>
            <a:r>
              <a:rPr lang="en-US" sz="3900" dirty="0" err="1"/>
              <a:t>hlan</a:t>
            </a:r>
            <a:r>
              <a:rPr lang="en-US" sz="3900" dirty="0"/>
              <a:t> </a:t>
            </a:r>
            <a:r>
              <a:rPr lang="en-US" sz="3900" dirty="0" err="1"/>
              <a:t>tiang</a:t>
            </a:r>
            <a:r>
              <a:rPr lang="en-US" sz="3900" dirty="0"/>
              <a:t>, </a:t>
            </a:r>
            <a:r>
              <a:rPr lang="en-US" sz="3900" dirty="0" err="1"/>
              <a:t>Caan</a:t>
            </a:r>
            <a:r>
              <a:rPr lang="en-US" sz="3900" dirty="0"/>
              <a:t> </a:t>
            </a:r>
            <a:r>
              <a:rPr lang="en-US" sz="3900" dirty="0" err="1"/>
              <a:t>dongh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khawmh</a:t>
            </a:r>
            <a:r>
              <a:rPr lang="en-US" sz="3900" dirty="0"/>
              <a:t> </a:t>
            </a:r>
            <a:r>
              <a:rPr lang="en-US" sz="3900" dirty="0" err="1"/>
              <a:t>dih</a:t>
            </a:r>
            <a:r>
              <a:rPr lang="en-US" sz="3900" dirty="0"/>
              <a:t> </a:t>
            </a:r>
            <a:r>
              <a:rPr lang="en-US" sz="3900" dirty="0" err="1"/>
              <a:t>hlan</a:t>
            </a:r>
            <a:r>
              <a:rPr lang="en-US" sz="3900" dirty="0"/>
              <a:t> </a:t>
            </a:r>
            <a:r>
              <a:rPr lang="en-US" sz="3900" dirty="0" err="1"/>
              <a:t>tiang</a:t>
            </a:r>
            <a:r>
              <a:rPr lang="en-US" sz="3900" dirty="0"/>
              <a:t>, </a:t>
            </a:r>
            <a:r>
              <a:rPr lang="en-US" sz="3900" dirty="0" err="1"/>
              <a:t>Khua</a:t>
            </a:r>
            <a:r>
              <a:rPr lang="en-US" sz="3900" dirty="0"/>
              <a:t> </a:t>
            </a:r>
            <a:r>
              <a:rPr lang="en-US" sz="3900" dirty="0" err="1"/>
              <a:t>ceu</a:t>
            </a:r>
            <a:r>
              <a:rPr lang="en-US" sz="3900" dirty="0"/>
              <a:t> maw </a:t>
            </a:r>
            <a:r>
              <a:rPr lang="en-US" sz="3900" dirty="0" err="1"/>
              <a:t>vialte</a:t>
            </a:r>
            <a:r>
              <a:rPr lang="en-US" sz="3900" dirty="0"/>
              <a:t> an </a:t>
            </a:r>
            <a:r>
              <a:rPr lang="en-US" sz="3900" dirty="0" err="1"/>
              <a:t>loh</a:t>
            </a:r>
            <a:r>
              <a:rPr lang="en-US" sz="3900" dirty="0"/>
              <a:t> </a:t>
            </a:r>
            <a:r>
              <a:rPr lang="en-US" sz="3900" dirty="0" err="1"/>
              <a:t>dih</a:t>
            </a:r>
            <a:r>
              <a:rPr lang="en-US" sz="3900" dirty="0"/>
              <a:t> </a:t>
            </a:r>
            <a:r>
              <a:rPr lang="en-US" sz="3900" dirty="0" err="1"/>
              <a:t>hlan</a:t>
            </a:r>
            <a:r>
              <a:rPr lang="en-US" sz="3900" dirty="0"/>
              <a:t> </a:t>
            </a:r>
            <a:r>
              <a:rPr lang="en-US" sz="3900" dirty="0" err="1"/>
              <a:t>tiang</a:t>
            </a:r>
            <a:r>
              <a:rPr lang="en-US" sz="3900" dirty="0"/>
              <a:t>, </a:t>
            </a:r>
            <a:r>
              <a:rPr lang="en-US" sz="3900" dirty="0" err="1"/>
              <a:t>Mangtha</a:t>
            </a:r>
            <a:r>
              <a:rPr lang="en-US" sz="3900" dirty="0"/>
              <a:t>! </a:t>
            </a:r>
            <a:r>
              <a:rPr lang="en-US" sz="3900" dirty="0" err="1"/>
              <a:t>Mangtha</a:t>
            </a:r>
            <a:r>
              <a:rPr lang="en-US" sz="3900" dirty="0"/>
              <a:t>! </a:t>
            </a:r>
            <a:r>
              <a:rPr lang="en-US" sz="3900" dirty="0" err="1"/>
              <a:t>Mangtha</a:t>
            </a:r>
            <a:r>
              <a:rPr lang="en-US" sz="3900" dirty="0"/>
              <a:t>!</a:t>
            </a:r>
          </a:p>
        </p:txBody>
      </p:sp>
    </p:spTree>
  </p:cSld>
  <p:clrMapOvr>
    <a:masterClrMapping/>
  </p:clrMapOvr>
</p:sld>
</file>

<file path=ppt/slides/slide36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</a:t>
            </a:r>
            <a:r>
              <a:rPr lang="en-US" sz="3900" dirty="0" err="1"/>
              <a:t>Dawtnak</a:t>
            </a:r>
            <a:r>
              <a:rPr lang="en-US" sz="3900" dirty="0"/>
              <a:t> </a:t>
            </a:r>
            <a:r>
              <a:rPr lang="en-US" sz="3900" dirty="0" err="1"/>
              <a:t>thiang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dawh</a:t>
            </a:r>
            <a:r>
              <a:rPr lang="en-US" sz="3900" dirty="0"/>
              <a:t> in an ser </a:t>
            </a:r>
            <a:r>
              <a:rPr lang="en-US" sz="3900" dirty="0" err="1"/>
              <a:t>hlan</a:t>
            </a:r>
            <a:r>
              <a:rPr lang="en-US" sz="3900" dirty="0"/>
              <a:t> </a:t>
            </a:r>
            <a:r>
              <a:rPr lang="en-US" sz="3900" dirty="0" err="1"/>
              <a:t>tiang</a:t>
            </a:r>
            <a:r>
              <a:rPr lang="en-US" sz="3900" dirty="0"/>
              <a:t>,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lawhnak</a:t>
            </a:r>
            <a:r>
              <a:rPr lang="en-US" sz="3900" dirty="0"/>
              <a:t> </a:t>
            </a:r>
            <a:r>
              <a:rPr lang="en-US" sz="3900" dirty="0" err="1"/>
              <a:t>ni</a:t>
            </a:r>
            <a:r>
              <a:rPr lang="en-US" sz="3900" dirty="0"/>
              <a:t> bang a </a:t>
            </a:r>
            <a:r>
              <a:rPr lang="en-US" sz="3900" dirty="0" err="1"/>
              <a:t>tlang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Sui </a:t>
            </a:r>
            <a:r>
              <a:rPr lang="en-US" sz="3900" dirty="0" err="1"/>
              <a:t>luchin</a:t>
            </a:r>
            <a:r>
              <a:rPr lang="en-US" sz="3900" dirty="0"/>
              <a:t> cu </a:t>
            </a:r>
            <a:r>
              <a:rPr lang="en-US" sz="3900" dirty="0" err="1"/>
              <a:t>nang</a:t>
            </a:r>
            <a:r>
              <a:rPr lang="en-US" sz="3900" dirty="0"/>
              <a:t> </a:t>
            </a:r>
            <a:r>
              <a:rPr lang="en-US" sz="3900" dirty="0" err="1"/>
              <a:t>caah</a:t>
            </a:r>
            <a:r>
              <a:rPr lang="en-US" sz="3900" dirty="0"/>
              <a:t> a put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Mangtha</a:t>
            </a:r>
            <a:r>
              <a:rPr lang="en-US" sz="3900" dirty="0"/>
              <a:t>! </a:t>
            </a:r>
            <a:r>
              <a:rPr lang="en-US" sz="3900" dirty="0" err="1"/>
              <a:t>Mangtha</a:t>
            </a:r>
            <a:r>
              <a:rPr lang="en-US" sz="3900" dirty="0"/>
              <a:t>! </a:t>
            </a:r>
            <a:r>
              <a:rPr lang="en-US" sz="3900" dirty="0" err="1"/>
              <a:t>Mangtha</a:t>
            </a:r>
            <a:r>
              <a:rPr lang="en-US" sz="3900" dirty="0"/>
              <a:t>!</a:t>
            </a:r>
          </a:p>
        </p:txBody>
      </p:sp>
    </p:spTree>
  </p:cSld>
  <p:clrMapOvr>
    <a:masterClrMapping/>
  </p:clrMapOvr>
</p:sld>
</file>

<file path=ppt/slides/slide36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5. A </a:t>
            </a:r>
            <a:r>
              <a:rPr lang="en-US" sz="3900" dirty="0" err="1"/>
              <a:t>thutdan</a:t>
            </a:r>
            <a:r>
              <a:rPr lang="en-US" sz="3900" dirty="0"/>
              <a:t> </a:t>
            </a:r>
            <a:r>
              <a:rPr lang="en-US" sz="3900" dirty="0" err="1"/>
              <a:t>hmaiah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tong than </a:t>
            </a:r>
            <a:r>
              <a:rPr lang="en-US" sz="3900" dirty="0" err="1"/>
              <a:t>lai</a:t>
            </a:r>
            <a:r>
              <a:rPr lang="en-US" sz="3900" dirty="0"/>
              <a:t>, A </a:t>
            </a:r>
            <a:r>
              <a:rPr lang="en-US" sz="3900" dirty="0" err="1"/>
              <a:t>thil</a:t>
            </a:r>
            <a:r>
              <a:rPr lang="en-US" sz="3900" dirty="0"/>
              <a:t> </a:t>
            </a:r>
            <a:r>
              <a:rPr lang="en-US" sz="3900" dirty="0" err="1"/>
              <a:t>pekmi</a:t>
            </a:r>
            <a:r>
              <a:rPr lang="en-US" sz="3900" dirty="0"/>
              <a:t> </a:t>
            </a:r>
            <a:r>
              <a:rPr lang="en-US" sz="3900" dirty="0" err="1"/>
              <a:t>zong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thuam</a:t>
            </a:r>
            <a:r>
              <a:rPr lang="en-US" sz="3900" dirty="0"/>
              <a:t> </a:t>
            </a:r>
            <a:r>
              <a:rPr lang="en-US" sz="3900" dirty="0" err="1"/>
              <a:t>te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hngalh</a:t>
            </a:r>
            <a:r>
              <a:rPr lang="en-US" sz="3900" dirty="0"/>
              <a:t> bang </a:t>
            </a:r>
            <a:r>
              <a:rPr lang="en-US" sz="3900" dirty="0" err="1"/>
              <a:t>kannih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hngalh</a:t>
            </a:r>
            <a:r>
              <a:rPr lang="en-US" sz="3900" dirty="0"/>
              <a:t> </a:t>
            </a:r>
            <a:r>
              <a:rPr lang="en-US" sz="3900" dirty="0" err="1"/>
              <a:t>hlan</a:t>
            </a:r>
            <a:r>
              <a:rPr lang="en-US" sz="3900" dirty="0"/>
              <a:t> </a:t>
            </a:r>
            <a:r>
              <a:rPr lang="en-US" sz="3900" dirty="0" err="1"/>
              <a:t>tiang</a:t>
            </a:r>
            <a:r>
              <a:rPr lang="en-US" sz="3900" dirty="0"/>
              <a:t>, </a:t>
            </a:r>
            <a:r>
              <a:rPr lang="en-US" sz="3900" dirty="0" err="1"/>
              <a:t>Mangtha</a:t>
            </a:r>
            <a:r>
              <a:rPr lang="en-US" sz="3900" dirty="0"/>
              <a:t>! </a:t>
            </a:r>
            <a:r>
              <a:rPr lang="en-US" sz="3900" dirty="0" err="1"/>
              <a:t>Mangtha</a:t>
            </a:r>
            <a:r>
              <a:rPr lang="en-US" sz="3900" dirty="0"/>
              <a:t>! </a:t>
            </a:r>
            <a:r>
              <a:rPr lang="en-US" sz="3900" dirty="0" err="1"/>
              <a:t>Mangtha</a:t>
            </a:r>
            <a:r>
              <a:rPr lang="en-US" sz="3900" dirty="0"/>
              <a:t>!</a:t>
            </a:r>
          </a:p>
        </p:txBody>
      </p:sp>
    </p:spTree>
  </p:cSld>
  <p:clrMapOvr>
    <a:masterClrMapping/>
  </p:clrMapOvr>
</p:sld>
</file>

<file path=ppt/slides/slide36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36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440. SUI KHUALIPI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</a:t>
            </a:r>
            <a:r>
              <a:rPr lang="en-US" sz="3900" dirty="0" err="1"/>
              <a:t>Ab</a:t>
            </a:r>
            <a:endParaRPr lang="en-US" sz="3900" dirty="0"/>
          </a:p>
        </p:txBody>
      </p:sp>
    </p:spTree>
  </p:cSld>
  <p:clrMapOvr>
    <a:masterClrMapping/>
  </p:clrMapOvr>
</p:sld>
</file>

<file path=ppt/slides/slide36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Thihnak</a:t>
            </a:r>
            <a:r>
              <a:rPr lang="en-US" sz="3900" dirty="0"/>
              <a:t> </a:t>
            </a:r>
            <a:r>
              <a:rPr lang="en-US" sz="3900" dirty="0" err="1"/>
              <a:t>tiva</a:t>
            </a:r>
            <a:r>
              <a:rPr lang="en-US" sz="3900" dirty="0"/>
              <a:t> </a:t>
            </a:r>
            <a:r>
              <a:rPr lang="en-US" sz="3900" dirty="0" err="1"/>
              <a:t>ral</a:t>
            </a:r>
            <a:r>
              <a:rPr lang="en-US" sz="3900" dirty="0"/>
              <a:t> ah </a:t>
            </a:r>
            <a:r>
              <a:rPr lang="en-US" sz="3900" dirty="0" err="1"/>
              <a:t>khin</a:t>
            </a:r>
            <a:r>
              <a:rPr lang="en-US" sz="3900" dirty="0"/>
              <a:t> </a:t>
            </a:r>
            <a:r>
              <a:rPr lang="en-US" sz="3900" dirty="0" err="1"/>
              <a:t>khuadawh</a:t>
            </a:r>
            <a:r>
              <a:rPr lang="en-US" sz="3900" dirty="0"/>
              <a:t> cu a um, A </a:t>
            </a:r>
            <a:r>
              <a:rPr lang="en-US" sz="3900" dirty="0" err="1"/>
              <a:t>sunparnak</a:t>
            </a:r>
            <a:r>
              <a:rPr lang="en-US" sz="3900" dirty="0"/>
              <a:t> </a:t>
            </a:r>
            <a:r>
              <a:rPr lang="en-US" sz="3900" dirty="0" err="1"/>
              <a:t>chim</a:t>
            </a:r>
            <a:r>
              <a:rPr lang="en-US" sz="3900" dirty="0"/>
              <a:t> </a:t>
            </a:r>
            <a:r>
              <a:rPr lang="en-US" sz="3900" dirty="0" err="1"/>
              <a:t>khawh</a:t>
            </a:r>
            <a:r>
              <a:rPr lang="en-US" sz="3900" dirty="0"/>
              <a:t> </a:t>
            </a:r>
            <a:r>
              <a:rPr lang="en-US" sz="3900" dirty="0" err="1"/>
              <a:t>lomi</a:t>
            </a:r>
            <a:r>
              <a:rPr lang="en-US" sz="3900" dirty="0"/>
              <a:t> cu, </a:t>
            </a:r>
            <a:r>
              <a:rPr lang="en-US" sz="3900" dirty="0" err="1"/>
              <a:t>Khika'h</a:t>
            </a:r>
            <a:r>
              <a:rPr lang="en-US" sz="3900" dirty="0"/>
              <a:t> </a:t>
            </a:r>
            <a:r>
              <a:rPr lang="en-US" sz="3900" dirty="0" err="1"/>
              <a:t>ni</a:t>
            </a:r>
            <a:r>
              <a:rPr lang="en-US" sz="3900" dirty="0"/>
              <a:t> a </a:t>
            </a:r>
            <a:r>
              <a:rPr lang="en-US" sz="3900" dirty="0" err="1"/>
              <a:t>tla</a:t>
            </a:r>
            <a:r>
              <a:rPr lang="en-US" sz="3900" dirty="0"/>
              <a:t> lo, </a:t>
            </a:r>
            <a:r>
              <a:rPr lang="en-US" sz="3900" dirty="0" err="1"/>
              <a:t>thinghnah</a:t>
            </a:r>
            <a:r>
              <a:rPr lang="en-US" sz="3900" dirty="0"/>
              <a:t> </a:t>
            </a:r>
            <a:r>
              <a:rPr lang="en-US" sz="3900" dirty="0" err="1"/>
              <a:t>zong</a:t>
            </a:r>
            <a:r>
              <a:rPr lang="en-US" sz="3900" dirty="0"/>
              <a:t> a </a:t>
            </a:r>
            <a:r>
              <a:rPr lang="en-US" sz="3900" dirty="0" err="1"/>
              <a:t>uai</a:t>
            </a:r>
            <a:r>
              <a:rPr lang="en-US" sz="3900" dirty="0"/>
              <a:t> lo, Cu sui </a:t>
            </a:r>
            <a:r>
              <a:rPr lang="en-US" sz="3900" dirty="0" err="1"/>
              <a:t>khuapi</a:t>
            </a:r>
            <a:r>
              <a:rPr lang="en-US" sz="3900" dirty="0"/>
              <a:t> </a:t>
            </a:r>
            <a:r>
              <a:rPr lang="en-US" sz="3900" dirty="0" err="1"/>
              <a:t>dawh</a:t>
            </a:r>
            <a:r>
              <a:rPr lang="en-US" sz="3900" dirty="0"/>
              <a:t> le </a:t>
            </a:r>
            <a:r>
              <a:rPr lang="en-US" sz="3900" dirty="0" err="1"/>
              <a:t>nuam</a:t>
            </a:r>
            <a:r>
              <a:rPr lang="en-US" sz="3900" dirty="0"/>
              <a:t> ah </a:t>
            </a:r>
            <a:r>
              <a:rPr lang="en-US" sz="3900" dirty="0" err="1"/>
              <a:t>cun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6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Khika</a:t>
            </a:r>
            <a:r>
              <a:rPr lang="en-US" sz="3900" dirty="0"/>
              <a:t> </a:t>
            </a:r>
            <a:r>
              <a:rPr lang="en-US" sz="3900" dirty="0" err="1"/>
              <a:t>ni</a:t>
            </a:r>
            <a:r>
              <a:rPr lang="en-US" sz="3900" dirty="0"/>
              <a:t>, a </a:t>
            </a:r>
            <a:r>
              <a:rPr lang="en-US" sz="3900" dirty="0" err="1"/>
              <a:t>tla</a:t>
            </a:r>
            <a:r>
              <a:rPr lang="en-US" sz="3900" dirty="0"/>
              <a:t> lo, </a:t>
            </a:r>
            <a:r>
              <a:rPr lang="en-US" sz="3900" dirty="0" err="1"/>
              <a:t>Thinghnah</a:t>
            </a:r>
            <a:r>
              <a:rPr lang="en-US" sz="3900" dirty="0"/>
              <a:t> </a:t>
            </a:r>
            <a:r>
              <a:rPr lang="en-US" sz="3900" dirty="0" err="1"/>
              <a:t>zong</a:t>
            </a:r>
            <a:r>
              <a:rPr lang="en-US" sz="3900" dirty="0"/>
              <a:t> a </a:t>
            </a:r>
            <a:r>
              <a:rPr lang="en-US" sz="3900" dirty="0" err="1"/>
              <a:t>uai</a:t>
            </a:r>
            <a:r>
              <a:rPr lang="en-US" sz="3900" dirty="0"/>
              <a:t> lo, </a:t>
            </a:r>
            <a:r>
              <a:rPr lang="en-US" sz="3900" dirty="0" err="1"/>
              <a:t>Khi</a:t>
            </a:r>
            <a:r>
              <a:rPr lang="en-US" sz="3900" dirty="0"/>
              <a:t> </a:t>
            </a:r>
            <a:r>
              <a:rPr lang="en-US" sz="3900" dirty="0" err="1"/>
              <a:t>ka'h</a:t>
            </a:r>
            <a:r>
              <a:rPr lang="en-US" sz="3900" dirty="0"/>
              <a:t> </a:t>
            </a:r>
            <a:r>
              <a:rPr lang="en-US" sz="3900" dirty="0" err="1"/>
              <a:t>mithiang</a:t>
            </a:r>
            <a:r>
              <a:rPr lang="en-US" sz="3900" dirty="0"/>
              <a:t> mi </a:t>
            </a:r>
            <a:r>
              <a:rPr lang="en-US" sz="3900" dirty="0" err="1"/>
              <a:t>nih</a:t>
            </a:r>
            <a:r>
              <a:rPr lang="en-US" sz="3900" dirty="0"/>
              <a:t>, An </a:t>
            </a:r>
            <a:r>
              <a:rPr lang="en-US" sz="3900" dirty="0" err="1"/>
              <a:t>Khamhtu</a:t>
            </a:r>
            <a:r>
              <a:rPr lang="en-US" sz="3900" dirty="0"/>
              <a:t> an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Cu sui </a:t>
            </a:r>
            <a:r>
              <a:rPr lang="en-US" sz="3900" dirty="0" err="1"/>
              <a:t>khuapi</a:t>
            </a:r>
            <a:r>
              <a:rPr lang="en-US" sz="3900" dirty="0"/>
              <a:t> </a:t>
            </a:r>
            <a:r>
              <a:rPr lang="en-US" sz="3900" dirty="0" err="1"/>
              <a:t>dawh</a:t>
            </a:r>
            <a:r>
              <a:rPr lang="en-US" sz="3900" dirty="0"/>
              <a:t> le </a:t>
            </a:r>
            <a:r>
              <a:rPr lang="en-US" sz="3900" dirty="0" err="1"/>
              <a:t>nuam</a:t>
            </a:r>
            <a:r>
              <a:rPr lang="en-US" sz="3900" dirty="0"/>
              <a:t> ah </a:t>
            </a:r>
            <a:r>
              <a:rPr lang="en-US" sz="3900" dirty="0" err="1"/>
              <a:t>cun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6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Khika</a:t>
            </a:r>
            <a:r>
              <a:rPr lang="en-US" sz="3900" dirty="0"/>
              <a:t> ah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dawt</a:t>
            </a:r>
            <a:r>
              <a:rPr lang="en-US" sz="3900" dirty="0"/>
              <a:t> </a:t>
            </a:r>
            <a:r>
              <a:rPr lang="en-US" sz="3900" dirty="0" err="1"/>
              <a:t>Bawipa</a:t>
            </a:r>
            <a:r>
              <a:rPr lang="en-US" sz="3900" dirty="0"/>
              <a:t>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tlantu</a:t>
            </a:r>
            <a:r>
              <a:rPr lang="en-US" sz="3900" dirty="0"/>
              <a:t> cu, A </a:t>
            </a:r>
            <a:r>
              <a:rPr lang="en-US" sz="3900" dirty="0" err="1"/>
              <a:t>zummi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lawm</a:t>
            </a:r>
            <a:r>
              <a:rPr lang="en-US" sz="3900" dirty="0"/>
              <a:t> in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Zungzal</a:t>
            </a:r>
            <a:r>
              <a:rPr lang="en-US" sz="3900" dirty="0"/>
              <a:t> in van </a:t>
            </a:r>
            <a:r>
              <a:rPr lang="en-US" sz="3900" dirty="0" err="1"/>
              <a:t>arfi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bang in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ceu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Cu sui </a:t>
            </a:r>
            <a:r>
              <a:rPr lang="en-US" sz="3900" dirty="0" err="1"/>
              <a:t>khuapi</a:t>
            </a:r>
            <a:r>
              <a:rPr lang="en-US" sz="3900" dirty="0"/>
              <a:t> </a:t>
            </a:r>
            <a:r>
              <a:rPr lang="en-US" sz="3900" dirty="0" err="1"/>
              <a:t>dawh</a:t>
            </a:r>
            <a:r>
              <a:rPr lang="en-US" sz="3900" dirty="0"/>
              <a:t> le </a:t>
            </a:r>
            <a:r>
              <a:rPr lang="en-US" sz="3900" dirty="0" err="1"/>
              <a:t>nuam</a:t>
            </a:r>
            <a:r>
              <a:rPr lang="en-US" sz="3900" dirty="0"/>
              <a:t> ah </a:t>
            </a:r>
            <a:r>
              <a:rPr lang="en-US" sz="3900" dirty="0" err="1"/>
              <a:t>cun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6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Khika</a:t>
            </a:r>
            <a:r>
              <a:rPr lang="en-US" sz="3900" dirty="0"/>
              <a:t> </a:t>
            </a:r>
            <a:r>
              <a:rPr lang="en-US" sz="3900" dirty="0" err="1"/>
              <a:t>ni</a:t>
            </a:r>
            <a:r>
              <a:rPr lang="en-US" sz="3900" dirty="0"/>
              <a:t>, a </a:t>
            </a:r>
            <a:r>
              <a:rPr lang="en-US" sz="3900" dirty="0" err="1"/>
              <a:t>tla</a:t>
            </a:r>
            <a:r>
              <a:rPr lang="en-US" sz="3900" dirty="0"/>
              <a:t> lo, </a:t>
            </a:r>
            <a:r>
              <a:rPr lang="en-US" sz="3900" dirty="0" err="1"/>
              <a:t>Thinghnah</a:t>
            </a:r>
            <a:r>
              <a:rPr lang="en-US" sz="3900" dirty="0"/>
              <a:t> </a:t>
            </a:r>
            <a:r>
              <a:rPr lang="en-US" sz="3900" dirty="0" err="1"/>
              <a:t>zong</a:t>
            </a:r>
            <a:r>
              <a:rPr lang="en-US" sz="3900" dirty="0"/>
              <a:t> a </a:t>
            </a:r>
            <a:r>
              <a:rPr lang="en-US" sz="3900" dirty="0" err="1"/>
              <a:t>uai</a:t>
            </a:r>
            <a:r>
              <a:rPr lang="en-US" sz="3900" dirty="0"/>
              <a:t> lo, </a:t>
            </a:r>
            <a:r>
              <a:rPr lang="en-US" sz="3900" dirty="0" err="1"/>
              <a:t>Khi</a:t>
            </a:r>
            <a:r>
              <a:rPr lang="en-US" sz="3900" dirty="0"/>
              <a:t> </a:t>
            </a:r>
            <a:r>
              <a:rPr lang="en-US" sz="3900" dirty="0" err="1"/>
              <a:t>ka'h</a:t>
            </a:r>
            <a:r>
              <a:rPr lang="en-US" sz="3900" dirty="0"/>
              <a:t> </a:t>
            </a:r>
            <a:r>
              <a:rPr lang="en-US" sz="3900" dirty="0" err="1"/>
              <a:t>mithiang</a:t>
            </a:r>
            <a:r>
              <a:rPr lang="en-US" sz="3900" dirty="0"/>
              <a:t> mi </a:t>
            </a:r>
            <a:r>
              <a:rPr lang="en-US" sz="3900" dirty="0" err="1"/>
              <a:t>nih</a:t>
            </a:r>
            <a:r>
              <a:rPr lang="en-US" sz="3900" dirty="0"/>
              <a:t>, An </a:t>
            </a:r>
            <a:r>
              <a:rPr lang="en-US" sz="3900" dirty="0" err="1"/>
              <a:t>Khamhtu</a:t>
            </a:r>
            <a:r>
              <a:rPr lang="en-US" sz="3900" dirty="0"/>
              <a:t> an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Cu sui </a:t>
            </a:r>
            <a:r>
              <a:rPr lang="en-US" sz="3900" dirty="0" err="1"/>
              <a:t>khuapi</a:t>
            </a:r>
            <a:r>
              <a:rPr lang="en-US" sz="3900" dirty="0"/>
              <a:t> </a:t>
            </a:r>
            <a:r>
              <a:rPr lang="en-US" sz="3900" dirty="0" err="1"/>
              <a:t>dawh</a:t>
            </a:r>
            <a:r>
              <a:rPr lang="en-US" sz="3900" dirty="0"/>
              <a:t> le </a:t>
            </a:r>
            <a:r>
              <a:rPr lang="en-US" sz="3900" dirty="0" err="1"/>
              <a:t>nuam</a:t>
            </a:r>
            <a:r>
              <a:rPr lang="en-US" sz="3900" dirty="0"/>
              <a:t> ah </a:t>
            </a:r>
            <a:r>
              <a:rPr lang="en-US" sz="3900" dirty="0" err="1"/>
              <a:t>cun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6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Vai-lamtah</a:t>
            </a:r>
            <a:r>
              <a:rPr lang="en-US" sz="3900" dirty="0"/>
              <a:t> </a:t>
            </a:r>
            <a:r>
              <a:rPr lang="en-US" sz="3900" dirty="0" err="1"/>
              <a:t>hram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phak</a:t>
            </a:r>
            <a:r>
              <a:rPr lang="en-US" sz="3900" dirty="0"/>
              <a:t> </a:t>
            </a:r>
            <a:r>
              <a:rPr lang="en-US" sz="3900" dirty="0" err="1"/>
              <a:t>pimi</a:t>
            </a:r>
            <a:r>
              <a:rPr lang="en-US" sz="3900" dirty="0"/>
              <a:t> </a:t>
            </a:r>
            <a:r>
              <a:rPr lang="en-US" sz="3900" dirty="0" err="1"/>
              <a:t>thlarau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, Kan </a:t>
            </a:r>
            <a:r>
              <a:rPr lang="en-US" sz="3900" dirty="0" err="1"/>
              <a:t>hmuhmi</a:t>
            </a:r>
            <a:r>
              <a:rPr lang="en-US" sz="3900" dirty="0"/>
              <a:t> </a:t>
            </a:r>
            <a:r>
              <a:rPr lang="en-US" sz="3900" dirty="0" err="1"/>
              <a:t>tuufa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hi, Kan sui </a:t>
            </a:r>
            <a:r>
              <a:rPr lang="en-US" sz="3900" dirty="0" err="1"/>
              <a:t>luchin</a:t>
            </a:r>
            <a:r>
              <a:rPr lang="en-US" sz="3900" dirty="0"/>
              <a:t> </a:t>
            </a:r>
            <a:r>
              <a:rPr lang="en-US" sz="3900" dirty="0" err="1"/>
              <a:t>dawhter</a:t>
            </a:r>
            <a:r>
              <a:rPr lang="en-US" sz="3900" dirty="0"/>
              <a:t> </a:t>
            </a:r>
            <a:r>
              <a:rPr lang="en-US" sz="3900" dirty="0" err="1"/>
              <a:t>tu</a:t>
            </a:r>
            <a:r>
              <a:rPr lang="en-US" sz="3900" dirty="0"/>
              <a:t> cu an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te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Cu sui </a:t>
            </a:r>
            <a:r>
              <a:rPr lang="en-US" sz="3900" dirty="0" err="1"/>
              <a:t>khuapi</a:t>
            </a:r>
            <a:r>
              <a:rPr lang="en-US" sz="3900" dirty="0"/>
              <a:t> </a:t>
            </a:r>
            <a:r>
              <a:rPr lang="en-US" sz="3900" dirty="0" err="1"/>
              <a:t>dawh</a:t>
            </a:r>
            <a:r>
              <a:rPr lang="en-US" sz="3900" dirty="0"/>
              <a:t> le </a:t>
            </a:r>
            <a:r>
              <a:rPr lang="en-US" sz="3900" dirty="0" err="1"/>
              <a:t>nuam</a:t>
            </a:r>
            <a:r>
              <a:rPr lang="en-US" sz="3900" dirty="0"/>
              <a:t> ah </a:t>
            </a:r>
            <a:r>
              <a:rPr lang="en-US" sz="3900" dirty="0" err="1"/>
              <a:t>cun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6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Khika</a:t>
            </a:r>
            <a:r>
              <a:rPr lang="en-US" sz="3900" dirty="0"/>
              <a:t> </a:t>
            </a:r>
            <a:r>
              <a:rPr lang="en-US" sz="3900" dirty="0" err="1"/>
              <a:t>ni</a:t>
            </a:r>
            <a:r>
              <a:rPr lang="en-US" sz="3900" dirty="0"/>
              <a:t>, a </a:t>
            </a:r>
            <a:r>
              <a:rPr lang="en-US" sz="3900" dirty="0" err="1"/>
              <a:t>tla</a:t>
            </a:r>
            <a:r>
              <a:rPr lang="en-US" sz="3900" dirty="0"/>
              <a:t> lo, </a:t>
            </a:r>
            <a:r>
              <a:rPr lang="en-US" sz="3900" dirty="0" err="1"/>
              <a:t>Thinghnah</a:t>
            </a:r>
            <a:r>
              <a:rPr lang="en-US" sz="3900" dirty="0"/>
              <a:t> </a:t>
            </a:r>
            <a:r>
              <a:rPr lang="en-US" sz="3900" dirty="0" err="1"/>
              <a:t>zong</a:t>
            </a:r>
            <a:r>
              <a:rPr lang="en-US" sz="3900" dirty="0"/>
              <a:t> a </a:t>
            </a:r>
            <a:r>
              <a:rPr lang="en-US" sz="3900" dirty="0" err="1"/>
              <a:t>uai</a:t>
            </a:r>
            <a:r>
              <a:rPr lang="en-US" sz="3900" dirty="0"/>
              <a:t> lo, </a:t>
            </a:r>
            <a:r>
              <a:rPr lang="en-US" sz="3900" dirty="0" err="1"/>
              <a:t>Khi</a:t>
            </a:r>
            <a:r>
              <a:rPr lang="en-US" sz="3900" dirty="0"/>
              <a:t> </a:t>
            </a:r>
            <a:r>
              <a:rPr lang="en-US" sz="3900" dirty="0" err="1"/>
              <a:t>ka'h</a:t>
            </a:r>
            <a:r>
              <a:rPr lang="en-US" sz="3900" dirty="0"/>
              <a:t> </a:t>
            </a:r>
            <a:r>
              <a:rPr lang="en-US" sz="3900" dirty="0" err="1"/>
              <a:t>mithiang</a:t>
            </a:r>
            <a:r>
              <a:rPr lang="en-US" sz="3900" dirty="0"/>
              <a:t> mi </a:t>
            </a:r>
            <a:r>
              <a:rPr lang="en-US" sz="3900" dirty="0" err="1"/>
              <a:t>nih</a:t>
            </a:r>
            <a:r>
              <a:rPr lang="en-US" sz="3900" dirty="0"/>
              <a:t>, An </a:t>
            </a:r>
            <a:r>
              <a:rPr lang="en-US" sz="3900" dirty="0" err="1"/>
              <a:t>Khamhtu</a:t>
            </a:r>
            <a:r>
              <a:rPr lang="en-US" sz="3900" dirty="0"/>
              <a:t> an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Cu sui </a:t>
            </a:r>
            <a:r>
              <a:rPr lang="en-US" sz="3900" dirty="0" err="1"/>
              <a:t>khuapi</a:t>
            </a:r>
            <a:r>
              <a:rPr lang="en-US" sz="3900" dirty="0"/>
              <a:t> </a:t>
            </a:r>
            <a:r>
              <a:rPr lang="en-US" sz="3900" dirty="0" err="1"/>
              <a:t>dawh</a:t>
            </a:r>
            <a:r>
              <a:rPr lang="en-US" sz="3900" dirty="0"/>
              <a:t> le </a:t>
            </a:r>
            <a:r>
              <a:rPr lang="en-US" sz="3900" dirty="0" err="1"/>
              <a:t>nuam</a:t>
            </a:r>
            <a:r>
              <a:rPr lang="en-US" sz="3900" dirty="0"/>
              <a:t> ah </a:t>
            </a:r>
            <a:r>
              <a:rPr lang="en-US" sz="3900" dirty="0" err="1"/>
              <a:t>cun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6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36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441. VANCUNG INN THA, DAWTNAK RAM CU</a:t>
            </a:r>
          </a:p>
          <a:p>
            <a:r>
              <a:rPr lang="en-US" sz="3900" dirty="0" err="1"/>
              <a:t>Doh</a:t>
            </a:r>
            <a:r>
              <a:rPr lang="en-US" sz="3900" dirty="0"/>
              <a:t> is </a:t>
            </a:r>
            <a:r>
              <a:rPr lang="en-US" sz="3900" dirty="0" err="1"/>
              <a:t>Ab</a:t>
            </a:r>
            <a:endParaRPr lang="en-US" sz="3900" dirty="0"/>
          </a:p>
        </p:txBody>
      </p:sp>
    </p:spTree>
  </p:cSld>
  <p:clrMapOvr>
    <a:masterClrMapping/>
  </p:clrMapOvr>
</p:sld>
</file>

<file path=ppt/slides/slide36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Vancung</a:t>
            </a:r>
            <a:r>
              <a:rPr lang="en-US" sz="3900" dirty="0"/>
              <a:t> </a:t>
            </a:r>
            <a:r>
              <a:rPr lang="en-US" sz="3900" dirty="0" err="1"/>
              <a:t>inntha</a:t>
            </a:r>
            <a:r>
              <a:rPr lang="en-US" sz="3900" dirty="0"/>
              <a:t> </a:t>
            </a:r>
            <a:r>
              <a:rPr lang="en-US" sz="3900" dirty="0" err="1"/>
              <a:t>dawtnak</a:t>
            </a:r>
            <a:r>
              <a:rPr lang="en-US" sz="3900" dirty="0"/>
              <a:t> ram cu, </a:t>
            </a:r>
            <a:r>
              <a:rPr lang="en-US" sz="3900" dirty="0" err="1"/>
              <a:t>Mithiang</a:t>
            </a:r>
            <a:r>
              <a:rPr lang="en-US" sz="3900" dirty="0"/>
              <a:t> mi </a:t>
            </a:r>
            <a:r>
              <a:rPr lang="en-US" sz="3900" dirty="0" err="1"/>
              <a:t>hna</a:t>
            </a:r>
            <a:r>
              <a:rPr lang="en-US" sz="3900" dirty="0"/>
              <a:t> inn a </a:t>
            </a:r>
            <a:r>
              <a:rPr lang="en-US" sz="3900" dirty="0" err="1"/>
              <a:t>si</a:t>
            </a:r>
            <a:r>
              <a:rPr lang="en-US" sz="3900" dirty="0"/>
              <a:t>, </a:t>
            </a:r>
            <a:r>
              <a:rPr lang="en-US" sz="3900" dirty="0" err="1"/>
              <a:t>Annih</a:t>
            </a:r>
            <a:r>
              <a:rPr lang="en-US" sz="3900" dirty="0"/>
              <a:t> sin </a:t>
            </a:r>
            <a:r>
              <a:rPr lang="en-US" sz="3900" dirty="0" err="1"/>
              <a:t>kan</a:t>
            </a:r>
            <a:r>
              <a:rPr lang="en-US" sz="3900" dirty="0"/>
              <a:t> um </a:t>
            </a:r>
            <a:r>
              <a:rPr lang="en-US" sz="3900" dirty="0" err="1"/>
              <a:t>khawh</a:t>
            </a:r>
            <a:r>
              <a:rPr lang="en-US" sz="3900" dirty="0"/>
              <a:t> </a:t>
            </a:r>
            <a:r>
              <a:rPr lang="en-US" sz="3900" dirty="0" err="1"/>
              <a:t>nakhnga</a:t>
            </a:r>
            <a:r>
              <a:rPr lang="en-US" sz="3900" dirty="0"/>
              <a:t>, </a:t>
            </a:r>
            <a:r>
              <a:rPr lang="en-US" sz="3900" dirty="0" err="1"/>
              <a:t>Vawlei</a:t>
            </a:r>
            <a:r>
              <a:rPr lang="en-US" sz="3900" dirty="0"/>
              <a:t> </a:t>
            </a:r>
            <a:r>
              <a:rPr lang="en-US" sz="3900" dirty="0" err="1"/>
              <a:t>thil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hlaw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6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Vawlei</a:t>
            </a:r>
            <a:r>
              <a:rPr lang="en-US" sz="3900" dirty="0"/>
              <a:t> </a:t>
            </a:r>
            <a:r>
              <a:rPr lang="en-US" sz="3900" dirty="0" err="1"/>
              <a:t>ni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</a:t>
            </a:r>
            <a:r>
              <a:rPr lang="en-US" sz="3900" dirty="0" err="1"/>
              <a:t>dongh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, A </a:t>
            </a:r>
            <a:r>
              <a:rPr lang="en-US" sz="3900" dirty="0" err="1"/>
              <a:t>hnu</a:t>
            </a:r>
            <a:r>
              <a:rPr lang="en-US" sz="3900" dirty="0"/>
              <a:t>-ah inn </a:t>
            </a:r>
            <a:r>
              <a:rPr lang="en-US" sz="3900" dirty="0" err="1"/>
              <a:t>nuam</a:t>
            </a:r>
            <a:r>
              <a:rPr lang="en-US" sz="3900" dirty="0"/>
              <a:t> ah, A </a:t>
            </a:r>
            <a:r>
              <a:rPr lang="en-US" sz="3900" dirty="0" err="1"/>
              <a:t>thiangmi</a:t>
            </a:r>
            <a:r>
              <a:rPr lang="en-US" sz="3900" dirty="0"/>
              <a:t> an um </a:t>
            </a:r>
            <a:r>
              <a:rPr lang="en-US" sz="3900" dirty="0" err="1"/>
              <a:t>nak</a:t>
            </a:r>
            <a:r>
              <a:rPr lang="en-US" sz="3900" dirty="0"/>
              <a:t> </a:t>
            </a:r>
            <a:r>
              <a:rPr lang="en-US" sz="3900" dirty="0" err="1"/>
              <a:t>khua</a:t>
            </a:r>
            <a:r>
              <a:rPr lang="en-US" sz="3900" dirty="0"/>
              <a:t> ah, Van ah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din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6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Zungzal</a:t>
            </a:r>
            <a:r>
              <a:rPr lang="en-US" sz="3900" dirty="0"/>
              <a:t> inn </a:t>
            </a:r>
            <a:r>
              <a:rPr lang="en-US" sz="3900" dirty="0" err="1"/>
              <a:t>nuam</a:t>
            </a:r>
            <a:r>
              <a:rPr lang="en-US" sz="3900" dirty="0"/>
              <a:t> </a:t>
            </a:r>
            <a:r>
              <a:rPr lang="en-US" sz="3900" dirty="0" err="1"/>
              <a:t>chung</a:t>
            </a:r>
            <a:r>
              <a:rPr lang="en-US" sz="3900" dirty="0"/>
              <a:t> um </a:t>
            </a:r>
            <a:r>
              <a:rPr lang="en-US" sz="3900" dirty="0" err="1"/>
              <a:t>hna</a:t>
            </a:r>
            <a:r>
              <a:rPr lang="en-US" sz="3900" dirty="0"/>
              <a:t> cu, Inn-</a:t>
            </a:r>
            <a:r>
              <a:rPr lang="en-US" sz="3900" dirty="0" err="1"/>
              <a:t>chungkhat</a:t>
            </a:r>
            <a:r>
              <a:rPr lang="en-US" sz="3900" dirty="0"/>
              <a:t> </a:t>
            </a:r>
            <a:r>
              <a:rPr lang="en-US" sz="3900" dirty="0" err="1"/>
              <a:t>bantuk</a:t>
            </a:r>
            <a:r>
              <a:rPr lang="en-US" sz="3900" dirty="0"/>
              <a:t> an </a:t>
            </a:r>
            <a:r>
              <a:rPr lang="en-US" sz="3900" dirty="0" err="1"/>
              <a:t>si</a:t>
            </a:r>
            <a:r>
              <a:rPr lang="en-US" sz="3900" dirty="0"/>
              <a:t>, </a:t>
            </a:r>
            <a:r>
              <a:rPr lang="en-US" sz="3900" dirty="0" err="1"/>
              <a:t>Inntha</a:t>
            </a:r>
            <a:r>
              <a:rPr lang="en-US" sz="3900" dirty="0"/>
              <a:t> </a:t>
            </a:r>
            <a:r>
              <a:rPr lang="en-US" sz="3900" dirty="0" err="1"/>
              <a:t>chung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um </a:t>
            </a:r>
            <a:r>
              <a:rPr lang="en-US" sz="3900" dirty="0" err="1"/>
              <a:t>awkah</a:t>
            </a:r>
            <a:r>
              <a:rPr lang="en-US" sz="3900" dirty="0"/>
              <a:t> khan, </a:t>
            </a:r>
            <a:r>
              <a:rPr lang="en-US" sz="3900" dirty="0" err="1"/>
              <a:t>Phun</a:t>
            </a:r>
            <a:r>
              <a:rPr lang="en-US" sz="3900" dirty="0"/>
              <a:t> </a:t>
            </a:r>
            <a:r>
              <a:rPr lang="en-US" sz="3900" dirty="0" err="1"/>
              <a:t>zakip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an </a:t>
            </a:r>
            <a:r>
              <a:rPr lang="en-US" sz="3900" dirty="0" err="1"/>
              <a:t>sawm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6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Vawlei</a:t>
            </a:r>
            <a:r>
              <a:rPr lang="en-US" sz="3900" dirty="0"/>
              <a:t> </a:t>
            </a:r>
            <a:r>
              <a:rPr lang="en-US" sz="3900" dirty="0" err="1"/>
              <a:t>ni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</a:t>
            </a:r>
            <a:r>
              <a:rPr lang="en-US" sz="3900" dirty="0" err="1"/>
              <a:t>dongh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, A </a:t>
            </a:r>
            <a:r>
              <a:rPr lang="en-US" sz="3900" dirty="0" err="1"/>
              <a:t>hnu</a:t>
            </a:r>
            <a:r>
              <a:rPr lang="en-US" sz="3900" dirty="0"/>
              <a:t>-ah inn </a:t>
            </a:r>
            <a:r>
              <a:rPr lang="en-US" sz="3900" dirty="0" err="1"/>
              <a:t>nuam</a:t>
            </a:r>
            <a:r>
              <a:rPr lang="en-US" sz="3900" dirty="0"/>
              <a:t> ah, A </a:t>
            </a:r>
            <a:r>
              <a:rPr lang="en-US" sz="3900" dirty="0" err="1"/>
              <a:t>thiangmi</a:t>
            </a:r>
            <a:r>
              <a:rPr lang="en-US" sz="3900" dirty="0"/>
              <a:t> an um </a:t>
            </a:r>
            <a:r>
              <a:rPr lang="en-US" sz="3900" dirty="0" err="1"/>
              <a:t>nak</a:t>
            </a:r>
            <a:r>
              <a:rPr lang="en-US" sz="3900" dirty="0"/>
              <a:t> </a:t>
            </a:r>
            <a:r>
              <a:rPr lang="en-US" sz="3900" dirty="0" err="1"/>
              <a:t>khua</a:t>
            </a:r>
            <a:r>
              <a:rPr lang="en-US" sz="3900" dirty="0"/>
              <a:t> ah, Van ah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din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6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Khamhtu</a:t>
            </a:r>
            <a:r>
              <a:rPr lang="en-US" sz="3900" dirty="0"/>
              <a:t> </a:t>
            </a:r>
            <a:r>
              <a:rPr lang="en-US" sz="3900" dirty="0" err="1"/>
              <a:t>thihnak</a:t>
            </a:r>
            <a:r>
              <a:rPr lang="en-US" sz="3900" dirty="0"/>
              <a:t> </a:t>
            </a:r>
            <a:r>
              <a:rPr lang="en-US" sz="3900" dirty="0" err="1"/>
              <a:t>hmun</a:t>
            </a:r>
            <a:r>
              <a:rPr lang="en-US" sz="3900" dirty="0"/>
              <a:t> le, </a:t>
            </a:r>
            <a:r>
              <a:rPr lang="en-US" sz="3900" dirty="0" err="1"/>
              <a:t>Dawtnak</a:t>
            </a:r>
            <a:r>
              <a:rPr lang="en-US" sz="3900" dirty="0"/>
              <a:t> </a:t>
            </a:r>
            <a:r>
              <a:rPr lang="en-US" sz="3900" dirty="0" err="1"/>
              <a:t>bia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thanter</a:t>
            </a:r>
            <a:r>
              <a:rPr lang="en-US" sz="3900" dirty="0"/>
              <a:t> u, Hi </a:t>
            </a:r>
            <a:r>
              <a:rPr lang="en-US" sz="3900" dirty="0" err="1"/>
              <a:t>rian-tuannak</a:t>
            </a:r>
            <a:r>
              <a:rPr lang="en-US" sz="3900" dirty="0"/>
              <a:t> a </a:t>
            </a:r>
            <a:r>
              <a:rPr lang="en-US" sz="3900" dirty="0" err="1"/>
              <a:t>dih</a:t>
            </a:r>
            <a:r>
              <a:rPr lang="en-US" sz="3900" dirty="0"/>
              <a:t> </a:t>
            </a:r>
            <a:r>
              <a:rPr lang="en-US" sz="3900" dirty="0" err="1"/>
              <a:t>hlan</a:t>
            </a:r>
            <a:r>
              <a:rPr lang="en-US" sz="3900" dirty="0"/>
              <a:t> ah, A </a:t>
            </a:r>
            <a:r>
              <a:rPr lang="en-US" sz="3900" dirty="0" err="1"/>
              <a:t>dawtnak</a:t>
            </a:r>
            <a:r>
              <a:rPr lang="en-US" sz="3900" dirty="0"/>
              <a:t> </a:t>
            </a:r>
            <a:r>
              <a:rPr lang="en-US" sz="3900" dirty="0" err="1"/>
              <a:t>bia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zum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6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Vawlei</a:t>
            </a:r>
            <a:r>
              <a:rPr lang="en-US" sz="3900" dirty="0"/>
              <a:t> </a:t>
            </a:r>
            <a:r>
              <a:rPr lang="en-US" sz="3900" dirty="0" err="1"/>
              <a:t>ni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</a:t>
            </a:r>
            <a:r>
              <a:rPr lang="en-US" sz="3900" dirty="0" err="1"/>
              <a:t>dongh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, A </a:t>
            </a:r>
            <a:r>
              <a:rPr lang="en-US" sz="3900" dirty="0" err="1"/>
              <a:t>hnu</a:t>
            </a:r>
            <a:r>
              <a:rPr lang="en-US" sz="3900" dirty="0"/>
              <a:t>-ah inn </a:t>
            </a:r>
            <a:r>
              <a:rPr lang="en-US" sz="3900" dirty="0" err="1"/>
              <a:t>nuam</a:t>
            </a:r>
            <a:r>
              <a:rPr lang="en-US" sz="3900" dirty="0"/>
              <a:t> ah, A </a:t>
            </a:r>
            <a:r>
              <a:rPr lang="en-US" sz="3900" dirty="0" err="1"/>
              <a:t>thiangmi</a:t>
            </a:r>
            <a:r>
              <a:rPr lang="en-US" sz="3900" dirty="0"/>
              <a:t> an um </a:t>
            </a:r>
            <a:r>
              <a:rPr lang="en-US" sz="3900" dirty="0" err="1"/>
              <a:t>nak</a:t>
            </a:r>
            <a:r>
              <a:rPr lang="en-US" sz="3900" dirty="0"/>
              <a:t> </a:t>
            </a:r>
            <a:r>
              <a:rPr lang="en-US" sz="3900" dirty="0" err="1"/>
              <a:t>khua</a:t>
            </a:r>
            <a:r>
              <a:rPr lang="en-US" sz="3900" dirty="0"/>
              <a:t> ah, Van ah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din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6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</a:t>
            </a:r>
            <a:r>
              <a:rPr lang="en-US" sz="3900" dirty="0" err="1"/>
              <a:t>Pakhat</a:t>
            </a:r>
            <a:r>
              <a:rPr lang="en-US" sz="3900" dirty="0"/>
              <a:t> </a:t>
            </a:r>
            <a:r>
              <a:rPr lang="en-US" sz="3900" dirty="0" err="1"/>
              <a:t>hnu</a:t>
            </a:r>
            <a:r>
              <a:rPr lang="en-US" sz="3900" dirty="0"/>
              <a:t> </a:t>
            </a:r>
            <a:r>
              <a:rPr lang="en-US" sz="3900" dirty="0" err="1"/>
              <a:t>pakhat</a:t>
            </a:r>
            <a:r>
              <a:rPr lang="en-US" sz="3900" dirty="0"/>
              <a:t> in an </a:t>
            </a:r>
            <a:r>
              <a:rPr lang="en-US" sz="3900" dirty="0" err="1"/>
              <a:t>kal</a:t>
            </a:r>
            <a:r>
              <a:rPr lang="en-US" sz="3900" dirty="0"/>
              <a:t>, Inn-</a:t>
            </a:r>
            <a:r>
              <a:rPr lang="en-US" sz="3900" dirty="0" err="1"/>
              <a:t>chungkhar</a:t>
            </a:r>
            <a:r>
              <a:rPr lang="en-US" sz="3900" dirty="0"/>
              <a:t> an </a:t>
            </a:r>
            <a:r>
              <a:rPr lang="en-US" sz="3900" dirty="0" err="1"/>
              <a:t>tling</a:t>
            </a:r>
            <a:r>
              <a:rPr lang="en-US" sz="3900" dirty="0"/>
              <a:t> </a:t>
            </a:r>
            <a:r>
              <a:rPr lang="en-US" sz="3900" dirty="0" err="1"/>
              <a:t>ti</a:t>
            </a:r>
            <a:r>
              <a:rPr lang="en-US" sz="3900" dirty="0"/>
              <a:t> lo, </a:t>
            </a:r>
            <a:r>
              <a:rPr lang="en-US" sz="3900" dirty="0" err="1"/>
              <a:t>Sihmanh-sehlaw</a:t>
            </a:r>
            <a:r>
              <a:rPr lang="en-US" sz="3900" dirty="0"/>
              <a:t> </a:t>
            </a:r>
            <a:r>
              <a:rPr lang="en-US" sz="3900" dirty="0" err="1"/>
              <a:t>dawtmi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he, Ton-</a:t>
            </a:r>
            <a:r>
              <a:rPr lang="en-US" sz="3900" dirty="0" err="1"/>
              <a:t>thannak</a:t>
            </a:r>
            <a:r>
              <a:rPr lang="en-US" sz="3900" dirty="0"/>
              <a:t> </a:t>
            </a:r>
            <a:r>
              <a:rPr lang="en-US" sz="3900" dirty="0" err="1"/>
              <a:t>ni</a:t>
            </a:r>
            <a:r>
              <a:rPr lang="en-US" sz="3900" dirty="0"/>
              <a:t> a um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6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Vawlei</a:t>
            </a:r>
            <a:r>
              <a:rPr lang="en-US" sz="3900" dirty="0"/>
              <a:t> </a:t>
            </a:r>
            <a:r>
              <a:rPr lang="en-US" sz="3900" dirty="0" err="1"/>
              <a:t>ni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</a:t>
            </a:r>
            <a:r>
              <a:rPr lang="en-US" sz="3900" dirty="0" err="1"/>
              <a:t>dongh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, A </a:t>
            </a:r>
            <a:r>
              <a:rPr lang="en-US" sz="3900" dirty="0" err="1"/>
              <a:t>hnu</a:t>
            </a:r>
            <a:r>
              <a:rPr lang="en-US" sz="3900" dirty="0"/>
              <a:t>-ah inn </a:t>
            </a:r>
            <a:r>
              <a:rPr lang="en-US" sz="3900" dirty="0" err="1"/>
              <a:t>nuam</a:t>
            </a:r>
            <a:r>
              <a:rPr lang="en-US" sz="3900" dirty="0"/>
              <a:t> ah, A </a:t>
            </a:r>
            <a:r>
              <a:rPr lang="en-US" sz="3900" dirty="0" err="1"/>
              <a:t>thiangmi</a:t>
            </a:r>
            <a:r>
              <a:rPr lang="en-US" sz="3900" dirty="0"/>
              <a:t> an um </a:t>
            </a:r>
            <a:r>
              <a:rPr lang="en-US" sz="3900" dirty="0" err="1"/>
              <a:t>nak</a:t>
            </a:r>
            <a:r>
              <a:rPr lang="en-US" sz="3900" dirty="0"/>
              <a:t> </a:t>
            </a:r>
            <a:r>
              <a:rPr lang="en-US" sz="3900" dirty="0" err="1"/>
              <a:t>khua</a:t>
            </a:r>
            <a:r>
              <a:rPr lang="en-US" sz="3900" dirty="0"/>
              <a:t> ah, Van ah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din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6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36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pt-BR" sz="3900" dirty="0"/>
              <a:t>442. NGAIHCHIATNAK A UM LO</a:t>
            </a:r>
          </a:p>
          <a:p>
            <a:endParaRPr lang="pt-BR" sz="3900" dirty="0"/>
          </a:p>
          <a:p>
            <a:r>
              <a:rPr lang="pt-BR" sz="3900" dirty="0"/>
              <a:t>Doh is A</a:t>
            </a:r>
            <a:endParaRPr lang="en-US" sz="3900" dirty="0"/>
          </a:p>
        </p:txBody>
      </p:sp>
    </p:spTree>
  </p:cSld>
  <p:clrMapOvr>
    <a:masterClrMapping/>
  </p:clrMapOvr>
</p:sld>
</file>

<file path=ppt/slides/slide36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Vancung</a:t>
            </a:r>
            <a:r>
              <a:rPr lang="en-US" sz="3900" dirty="0"/>
              <a:t> </a:t>
            </a:r>
            <a:r>
              <a:rPr lang="en-US" sz="3900" dirty="0" err="1"/>
              <a:t>khua</a:t>
            </a:r>
            <a:r>
              <a:rPr lang="en-US" sz="3900" dirty="0"/>
              <a:t> ka </a:t>
            </a:r>
            <a:r>
              <a:rPr lang="en-US" sz="3900" dirty="0" err="1"/>
              <a:t>ruahchan</a:t>
            </a:r>
            <a:r>
              <a:rPr lang="en-US" sz="3900" dirty="0"/>
              <a:t>, Je-ho-</a:t>
            </a:r>
            <a:r>
              <a:rPr lang="en-US" sz="3900" dirty="0" err="1"/>
              <a:t>va</a:t>
            </a:r>
            <a:r>
              <a:rPr lang="en-US" sz="3900" dirty="0"/>
              <a:t>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khua</a:t>
            </a:r>
            <a:r>
              <a:rPr lang="en-US" sz="3900" dirty="0"/>
              <a:t>, A sui </a:t>
            </a:r>
            <a:r>
              <a:rPr lang="en-US" sz="3900" dirty="0" err="1"/>
              <a:t>hmai</a:t>
            </a:r>
            <a:r>
              <a:rPr lang="en-US" sz="3900" dirty="0"/>
              <a:t> </a:t>
            </a:r>
            <a:r>
              <a:rPr lang="en-US" sz="3900" dirty="0" err="1"/>
              <a:t>niti'n</a:t>
            </a:r>
            <a:r>
              <a:rPr lang="en-US" sz="3900" dirty="0"/>
              <a:t> ka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Lung-</a:t>
            </a:r>
            <a:r>
              <a:rPr lang="en-US" sz="3900" dirty="0" err="1"/>
              <a:t>lawmhnak</a:t>
            </a:r>
            <a:r>
              <a:rPr lang="en-US" sz="3900" dirty="0"/>
              <a:t> a </a:t>
            </a:r>
            <a:r>
              <a:rPr lang="en-US" sz="3900" dirty="0" err="1"/>
              <a:t>tling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6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Ngaih-chiatnak</a:t>
            </a:r>
            <a:r>
              <a:rPr lang="en-US" sz="3900" dirty="0"/>
              <a:t> a um lo, </a:t>
            </a:r>
            <a:r>
              <a:rPr lang="en-US" sz="3900" dirty="0" err="1"/>
              <a:t>ngaih-chiatnak</a:t>
            </a:r>
            <a:r>
              <a:rPr lang="en-US" sz="3900" dirty="0"/>
              <a:t> a um lo, </a:t>
            </a:r>
            <a:r>
              <a:rPr lang="en-US" sz="3900" dirty="0" err="1"/>
              <a:t>Dawtnak</a:t>
            </a:r>
            <a:r>
              <a:rPr lang="en-US" sz="3900" dirty="0"/>
              <a:t> a </a:t>
            </a:r>
            <a:r>
              <a:rPr lang="en-US" sz="3900" dirty="0" err="1"/>
              <a:t>tling</a:t>
            </a:r>
            <a:r>
              <a:rPr lang="en-US" sz="3900" dirty="0"/>
              <a:t>, </a:t>
            </a:r>
            <a:r>
              <a:rPr lang="en-US" sz="3900" dirty="0" err="1"/>
              <a:t>vancung</a:t>
            </a:r>
            <a:r>
              <a:rPr lang="en-US" sz="3900" dirty="0"/>
              <a:t> sui ram, </a:t>
            </a:r>
            <a:r>
              <a:rPr lang="en-US" sz="3900" dirty="0" err="1"/>
              <a:t>ngaih-chiatnak</a:t>
            </a:r>
            <a:r>
              <a:rPr lang="en-US" sz="3900" dirty="0"/>
              <a:t> a um lo.</a:t>
            </a:r>
          </a:p>
        </p:txBody>
      </p:sp>
    </p:spTree>
  </p:cSld>
  <p:clrMapOvr>
    <a:masterClrMapping/>
  </p:clrMapOvr>
</p:sld>
</file>

<file path=ppt/slides/slide36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Vancung</a:t>
            </a:r>
            <a:r>
              <a:rPr lang="en-US" sz="3900" dirty="0"/>
              <a:t> </a:t>
            </a:r>
            <a:r>
              <a:rPr lang="en-US" sz="3900" dirty="0" err="1"/>
              <a:t>khua</a:t>
            </a:r>
            <a:r>
              <a:rPr lang="en-US" sz="3900" dirty="0"/>
              <a:t> ka </a:t>
            </a:r>
            <a:r>
              <a:rPr lang="en-US" sz="3900" dirty="0" err="1"/>
              <a:t>ruahchan</a:t>
            </a:r>
            <a:r>
              <a:rPr lang="en-US" sz="3900" dirty="0"/>
              <a:t>,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Khamhbawi</a:t>
            </a:r>
            <a:r>
              <a:rPr lang="en-US" sz="3900" dirty="0"/>
              <a:t> </a:t>
            </a:r>
            <a:r>
              <a:rPr lang="en-US" sz="3900" dirty="0" err="1"/>
              <a:t>umnak</a:t>
            </a:r>
            <a:r>
              <a:rPr lang="en-US" sz="3900" dirty="0"/>
              <a:t>, A ka </a:t>
            </a:r>
            <a:r>
              <a:rPr lang="en-US" sz="3900" dirty="0" err="1"/>
              <a:t>dawtnak</a:t>
            </a:r>
            <a:r>
              <a:rPr lang="en-US" sz="3900" dirty="0"/>
              <a:t> </a:t>
            </a:r>
            <a:r>
              <a:rPr lang="en-US" sz="3900" dirty="0" err="1"/>
              <a:t>thang-thatnak</a:t>
            </a:r>
            <a:r>
              <a:rPr lang="en-US" sz="3900" dirty="0"/>
              <a:t> </a:t>
            </a:r>
            <a:r>
              <a:rPr lang="en-US" sz="3900" dirty="0" err="1"/>
              <a:t>hla</a:t>
            </a:r>
            <a:r>
              <a:rPr lang="en-US" sz="3900" dirty="0"/>
              <a:t>, A </a:t>
            </a:r>
            <a:r>
              <a:rPr lang="en-US" sz="3900" dirty="0" err="1"/>
              <a:t>zungzal</a:t>
            </a:r>
            <a:r>
              <a:rPr lang="en-US" sz="3900" dirty="0"/>
              <a:t> an </a:t>
            </a:r>
            <a:r>
              <a:rPr lang="en-US" sz="3900" dirty="0" err="1"/>
              <a:t>sa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6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Ngaih-chiatnak</a:t>
            </a:r>
            <a:r>
              <a:rPr lang="en-US" sz="3900" dirty="0"/>
              <a:t> a um lo, </a:t>
            </a:r>
            <a:r>
              <a:rPr lang="en-US" sz="3900" dirty="0" err="1"/>
              <a:t>ngaih-chiatnak</a:t>
            </a:r>
            <a:r>
              <a:rPr lang="en-US" sz="3900" dirty="0"/>
              <a:t> a um lo, </a:t>
            </a:r>
            <a:r>
              <a:rPr lang="en-US" sz="3900" dirty="0" err="1"/>
              <a:t>Dawtnak</a:t>
            </a:r>
            <a:r>
              <a:rPr lang="en-US" sz="3900" dirty="0"/>
              <a:t> a </a:t>
            </a:r>
            <a:r>
              <a:rPr lang="en-US" sz="3900" dirty="0" err="1"/>
              <a:t>tling</a:t>
            </a:r>
            <a:r>
              <a:rPr lang="en-US" sz="3900" dirty="0"/>
              <a:t>, </a:t>
            </a:r>
            <a:r>
              <a:rPr lang="en-US" sz="3900" dirty="0" err="1"/>
              <a:t>vancung</a:t>
            </a:r>
            <a:r>
              <a:rPr lang="en-US" sz="3900" dirty="0"/>
              <a:t> sui ram, </a:t>
            </a:r>
            <a:r>
              <a:rPr lang="en-US" sz="3900" dirty="0" err="1"/>
              <a:t>ngaih-chiatnak</a:t>
            </a:r>
            <a:r>
              <a:rPr lang="en-US" sz="3900" dirty="0"/>
              <a:t> a um lo.</a:t>
            </a:r>
          </a:p>
        </p:txBody>
      </p:sp>
    </p:spTree>
  </p:cSld>
  <p:clrMapOvr>
    <a:masterClrMapping/>
  </p:clrMapOvr>
</p:sld>
</file>

<file path=ppt/slides/slide36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Vancung</a:t>
            </a:r>
            <a:r>
              <a:rPr lang="en-US" sz="3900" dirty="0"/>
              <a:t> </a:t>
            </a:r>
            <a:r>
              <a:rPr lang="en-US" sz="3900" dirty="0" err="1"/>
              <a:t>khua</a:t>
            </a:r>
            <a:r>
              <a:rPr lang="en-US" sz="3900" dirty="0"/>
              <a:t> ka </a:t>
            </a:r>
            <a:r>
              <a:rPr lang="en-US" sz="3900" dirty="0" err="1"/>
              <a:t>ruahchan</a:t>
            </a:r>
            <a:r>
              <a:rPr lang="en-US" sz="3900" dirty="0"/>
              <a:t>, </a:t>
            </a:r>
            <a:r>
              <a:rPr lang="en-US" sz="3900" dirty="0" err="1"/>
              <a:t>Vancung</a:t>
            </a:r>
            <a:r>
              <a:rPr lang="en-US" sz="3900" dirty="0"/>
              <a:t> </a:t>
            </a:r>
            <a:r>
              <a:rPr lang="en-US" sz="3900" dirty="0" err="1"/>
              <a:t>mithiang</a:t>
            </a:r>
            <a:r>
              <a:rPr lang="en-US" sz="3900" dirty="0"/>
              <a:t> mi </a:t>
            </a:r>
            <a:r>
              <a:rPr lang="en-US" sz="3900" dirty="0" err="1"/>
              <a:t>nih</a:t>
            </a:r>
            <a:r>
              <a:rPr lang="en-US" sz="3900" dirty="0"/>
              <a:t>, </a:t>
            </a:r>
            <a:r>
              <a:rPr lang="en-US" sz="3900" dirty="0" err="1"/>
              <a:t>Puanrang</a:t>
            </a:r>
            <a:r>
              <a:rPr lang="en-US" sz="3900" dirty="0"/>
              <a:t> </a:t>
            </a:r>
            <a:r>
              <a:rPr lang="en-US" sz="3900" dirty="0" err="1"/>
              <a:t>aih</a:t>
            </a:r>
            <a:r>
              <a:rPr lang="en-US" sz="3900" dirty="0"/>
              <a:t> in an um </a:t>
            </a:r>
            <a:r>
              <a:rPr lang="en-US" sz="3900" dirty="0" err="1"/>
              <a:t>cio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</a:t>
            </a:r>
            <a:r>
              <a:rPr lang="en-US" sz="3900" dirty="0" err="1"/>
              <a:t>Kannih</a:t>
            </a:r>
            <a:r>
              <a:rPr lang="en-US" sz="3900" dirty="0"/>
              <a:t> </a:t>
            </a:r>
            <a:r>
              <a:rPr lang="en-US" sz="3900" dirty="0" err="1"/>
              <a:t>zong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um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6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Ngaih-chiatnak</a:t>
            </a:r>
            <a:r>
              <a:rPr lang="en-US" sz="3900" dirty="0"/>
              <a:t> a um lo, </a:t>
            </a:r>
            <a:r>
              <a:rPr lang="en-US" sz="3900" dirty="0" err="1"/>
              <a:t>ngaih-chiatnak</a:t>
            </a:r>
            <a:r>
              <a:rPr lang="en-US" sz="3900" dirty="0"/>
              <a:t> a um lo, </a:t>
            </a:r>
            <a:r>
              <a:rPr lang="en-US" sz="3900" dirty="0" err="1"/>
              <a:t>Dawtnak</a:t>
            </a:r>
            <a:r>
              <a:rPr lang="en-US" sz="3900" dirty="0"/>
              <a:t> a </a:t>
            </a:r>
            <a:r>
              <a:rPr lang="en-US" sz="3900" dirty="0" err="1"/>
              <a:t>tling</a:t>
            </a:r>
            <a:r>
              <a:rPr lang="en-US" sz="3900" dirty="0"/>
              <a:t>, </a:t>
            </a:r>
            <a:r>
              <a:rPr lang="en-US" sz="3900" dirty="0" err="1"/>
              <a:t>vancung</a:t>
            </a:r>
            <a:r>
              <a:rPr lang="en-US" sz="3900" dirty="0"/>
              <a:t> sui ram, </a:t>
            </a:r>
            <a:r>
              <a:rPr lang="en-US" sz="3900" dirty="0" err="1"/>
              <a:t>ngaih-chiatnak</a:t>
            </a:r>
            <a:r>
              <a:rPr lang="en-US" sz="3900" dirty="0"/>
              <a:t> a um lo.</a:t>
            </a:r>
          </a:p>
        </p:txBody>
      </p:sp>
    </p:spTree>
  </p:cSld>
  <p:clrMapOvr>
    <a:masterClrMapping/>
  </p:clrMapOvr>
</p:sld>
</file>

<file path=ppt/slides/slide36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</a:t>
            </a:r>
            <a:r>
              <a:rPr lang="en-US" sz="3900" dirty="0" err="1"/>
              <a:t>Vancung</a:t>
            </a:r>
            <a:r>
              <a:rPr lang="en-US" sz="3900" dirty="0"/>
              <a:t> </a:t>
            </a:r>
            <a:r>
              <a:rPr lang="en-US" sz="3900" dirty="0" err="1"/>
              <a:t>khua</a:t>
            </a:r>
            <a:r>
              <a:rPr lang="en-US" sz="3900" dirty="0"/>
              <a:t> ka </a:t>
            </a:r>
            <a:r>
              <a:rPr lang="en-US" sz="3900" dirty="0" err="1"/>
              <a:t>ruah</a:t>
            </a:r>
            <a:r>
              <a:rPr lang="en-US" sz="3900" dirty="0"/>
              <a:t> </a:t>
            </a:r>
            <a:r>
              <a:rPr lang="en-US" sz="3900" dirty="0" err="1"/>
              <a:t>tawn</a:t>
            </a:r>
            <a:r>
              <a:rPr lang="en-US" sz="3900" dirty="0"/>
              <a:t>, A </a:t>
            </a:r>
            <a:r>
              <a:rPr lang="en-US" sz="3900" dirty="0" err="1"/>
              <a:t>tlung</a:t>
            </a:r>
            <a:r>
              <a:rPr lang="en-US" sz="3900" dirty="0"/>
              <a:t> </a:t>
            </a:r>
            <a:r>
              <a:rPr lang="en-US" sz="3900" dirty="0" err="1"/>
              <a:t>ciami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hawi</a:t>
            </a:r>
            <a:r>
              <a:rPr lang="en-US" sz="3900" dirty="0"/>
              <a:t>, Kan ton </a:t>
            </a:r>
            <a:r>
              <a:rPr lang="en-US" sz="3900" dirty="0" err="1"/>
              <a:t>tikah</a:t>
            </a:r>
            <a:r>
              <a:rPr lang="en-US" sz="3900" dirty="0"/>
              <a:t> </a:t>
            </a:r>
            <a:r>
              <a:rPr lang="en-US" sz="3900" dirty="0" err="1"/>
              <a:t>thennak</a:t>
            </a:r>
            <a:r>
              <a:rPr lang="en-US" sz="3900" dirty="0"/>
              <a:t> um lo,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nuam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6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Ngaih-chiatnak</a:t>
            </a:r>
            <a:r>
              <a:rPr lang="en-US" sz="3900" dirty="0"/>
              <a:t> a um lo, </a:t>
            </a:r>
            <a:r>
              <a:rPr lang="en-US" sz="3900" dirty="0" err="1"/>
              <a:t>ngaih-chiatnak</a:t>
            </a:r>
            <a:r>
              <a:rPr lang="en-US" sz="3900" dirty="0"/>
              <a:t> a um lo, </a:t>
            </a:r>
            <a:r>
              <a:rPr lang="en-US" sz="3900" dirty="0" err="1"/>
              <a:t>Dawtnak</a:t>
            </a:r>
            <a:r>
              <a:rPr lang="en-US" sz="3900" dirty="0"/>
              <a:t> a </a:t>
            </a:r>
            <a:r>
              <a:rPr lang="en-US" sz="3900" dirty="0" err="1"/>
              <a:t>tling</a:t>
            </a:r>
            <a:r>
              <a:rPr lang="en-US" sz="3900" dirty="0"/>
              <a:t>, </a:t>
            </a:r>
            <a:r>
              <a:rPr lang="en-US" sz="3900" dirty="0" err="1"/>
              <a:t>vancung</a:t>
            </a:r>
            <a:r>
              <a:rPr lang="en-US" sz="3900" dirty="0"/>
              <a:t> sui ram, </a:t>
            </a:r>
            <a:r>
              <a:rPr lang="en-US" sz="3900" dirty="0" err="1"/>
              <a:t>ngaih-chiatnak</a:t>
            </a:r>
            <a:r>
              <a:rPr lang="en-US" sz="3900" dirty="0"/>
              <a:t> a um lo.</a:t>
            </a:r>
          </a:p>
        </p:txBody>
      </p:sp>
    </p:spTree>
  </p:cSld>
  <p:clrMapOvr>
    <a:masterClrMapping/>
  </p:clrMapOvr>
</p:sld>
</file>

<file path=ppt/slides/slide36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36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443. NI A CEUNAK KHATTELEI AH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</a:t>
            </a:r>
            <a:r>
              <a:rPr lang="en-US" sz="3900" dirty="0" err="1"/>
              <a:t>Ab</a:t>
            </a:r>
            <a:endParaRPr lang="en-US" sz="3900" dirty="0"/>
          </a:p>
        </p:txBody>
      </p:sp>
    </p:spTree>
  </p:cSld>
  <p:clrMapOvr>
    <a:masterClrMapping/>
  </p:clrMapOvr>
</p:sld>
</file>

<file path=ppt/slides/slide36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Ni a </a:t>
            </a:r>
            <a:r>
              <a:rPr lang="en-US" sz="3900" dirty="0" err="1"/>
              <a:t>ceunak</a:t>
            </a:r>
            <a:r>
              <a:rPr lang="en-US" sz="3900" dirty="0"/>
              <a:t> </a:t>
            </a:r>
            <a:r>
              <a:rPr lang="en-US" sz="3900" dirty="0" err="1"/>
              <a:t>khatte</a:t>
            </a:r>
            <a:r>
              <a:rPr lang="en-US" sz="3900" dirty="0"/>
              <a:t>-lei ah, </a:t>
            </a:r>
            <a:r>
              <a:rPr lang="en-US" sz="3900" dirty="0" err="1"/>
              <a:t>Khua-dawmnak</a:t>
            </a:r>
            <a:r>
              <a:rPr lang="en-US" sz="3900" dirty="0"/>
              <a:t> </a:t>
            </a:r>
            <a:r>
              <a:rPr lang="en-US" sz="3900" dirty="0" err="1"/>
              <a:t>khatlei</a:t>
            </a:r>
            <a:r>
              <a:rPr lang="en-US" sz="3900" dirty="0"/>
              <a:t> ah, </a:t>
            </a:r>
            <a:r>
              <a:rPr lang="en-US" sz="3900" dirty="0" err="1"/>
              <a:t>Arfi</a:t>
            </a:r>
            <a:r>
              <a:rPr lang="en-US" sz="3900" dirty="0"/>
              <a:t> </a:t>
            </a:r>
            <a:r>
              <a:rPr lang="en-US" sz="3900" dirty="0" err="1"/>
              <a:t>ceunak</a:t>
            </a:r>
            <a:r>
              <a:rPr lang="en-US" sz="3900" dirty="0"/>
              <a:t> </a:t>
            </a:r>
            <a:r>
              <a:rPr lang="en-US" sz="3900" dirty="0" err="1"/>
              <a:t>pinlei</a:t>
            </a:r>
            <a:r>
              <a:rPr lang="en-US" sz="3900" dirty="0"/>
              <a:t> ah </a:t>
            </a:r>
            <a:r>
              <a:rPr lang="en-US" sz="3900" dirty="0" err="1"/>
              <a:t>khin</a:t>
            </a:r>
            <a:r>
              <a:rPr lang="en-US" sz="3900" dirty="0"/>
              <a:t>, Ka </a:t>
            </a:r>
            <a:r>
              <a:rPr lang="en-US" sz="3900" dirty="0" err="1"/>
              <a:t>umnak</a:t>
            </a:r>
            <a:r>
              <a:rPr lang="en-US" sz="3900" dirty="0"/>
              <a:t> </a:t>
            </a:r>
            <a:r>
              <a:rPr lang="en-US" sz="3900" dirty="0" err="1"/>
              <a:t>khua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6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Khi</a:t>
            </a:r>
            <a:r>
              <a:rPr lang="en-US" sz="3900" dirty="0"/>
              <a:t> </a:t>
            </a:r>
            <a:r>
              <a:rPr lang="en-US" sz="3900" dirty="0" err="1"/>
              <a:t>khuatha</a:t>
            </a:r>
            <a:r>
              <a:rPr lang="en-US" sz="3900" dirty="0"/>
              <a:t> cu (</a:t>
            </a:r>
            <a:r>
              <a:rPr lang="en-US" sz="3900" dirty="0" err="1"/>
              <a:t>Khi</a:t>
            </a:r>
            <a:r>
              <a:rPr lang="en-US" sz="3900" dirty="0"/>
              <a:t> </a:t>
            </a:r>
            <a:r>
              <a:rPr lang="en-US" sz="3900" dirty="0" err="1"/>
              <a:t>khuatha</a:t>
            </a:r>
            <a:r>
              <a:rPr lang="en-US" sz="3900" dirty="0"/>
              <a:t> cu) </a:t>
            </a:r>
            <a:r>
              <a:rPr lang="en-US" sz="3900" dirty="0" err="1"/>
              <a:t>kut</a:t>
            </a:r>
            <a:r>
              <a:rPr lang="en-US" sz="3900" dirty="0"/>
              <a:t> in ser lo, (</a:t>
            </a:r>
            <a:r>
              <a:rPr lang="en-US" sz="3900" dirty="0" err="1"/>
              <a:t>kut</a:t>
            </a:r>
            <a:r>
              <a:rPr lang="en-US" sz="3900" dirty="0"/>
              <a:t> in ser lo,) Umnak, </a:t>
            </a:r>
            <a:r>
              <a:rPr lang="en-US" sz="3900" dirty="0" err="1"/>
              <a:t>keimah</a:t>
            </a:r>
            <a:r>
              <a:rPr lang="en-US" sz="3900" dirty="0"/>
              <a:t> ca-ah) (</a:t>
            </a:r>
            <a:r>
              <a:rPr lang="en-US" sz="3900" dirty="0" err="1"/>
              <a:t>kei</a:t>
            </a:r>
            <a:r>
              <a:rPr lang="en-US" sz="3900" dirty="0"/>
              <a:t> </a:t>
            </a:r>
            <a:r>
              <a:rPr lang="en-US" sz="3900" dirty="0" err="1"/>
              <a:t>nak</a:t>
            </a:r>
            <a:r>
              <a:rPr lang="en-US" sz="3900" dirty="0"/>
              <a:t> Umnak </a:t>
            </a:r>
            <a:r>
              <a:rPr lang="en-US" sz="3900" dirty="0" err="1"/>
              <a:t>keimah</a:t>
            </a:r>
            <a:r>
              <a:rPr lang="en-US" sz="3900" dirty="0"/>
              <a:t> </a:t>
            </a:r>
            <a:r>
              <a:rPr lang="en-US" sz="3900" dirty="0" err="1"/>
              <a:t>caah</a:t>
            </a:r>
            <a:r>
              <a:rPr lang="en-US" sz="3900" dirty="0"/>
              <a:t>),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vancung</a:t>
            </a:r>
            <a:r>
              <a:rPr lang="en-US" sz="3900" dirty="0"/>
              <a:t> mi </a:t>
            </a:r>
            <a:r>
              <a:rPr lang="en-US" sz="3900" dirty="0" err="1"/>
              <a:t>hla</a:t>
            </a:r>
            <a:r>
              <a:rPr lang="en-US" sz="3900" dirty="0"/>
              <a:t> an </a:t>
            </a:r>
            <a:r>
              <a:rPr lang="en-US" sz="3900" dirty="0" err="1"/>
              <a:t>sa</a:t>
            </a:r>
            <a:r>
              <a:rPr lang="en-US" sz="3900" dirty="0"/>
              <a:t>, (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vancung</a:t>
            </a:r>
            <a:r>
              <a:rPr lang="en-US" sz="3900" dirty="0"/>
              <a:t> mi </a:t>
            </a:r>
            <a:r>
              <a:rPr lang="en-US" sz="3900" dirty="0" err="1"/>
              <a:t>hla</a:t>
            </a:r>
            <a:r>
              <a:rPr lang="en-US" sz="3900" dirty="0"/>
              <a:t> an </a:t>
            </a:r>
            <a:r>
              <a:rPr lang="en-US" sz="3900" dirty="0" err="1"/>
              <a:t>sa</a:t>
            </a:r>
            <a:r>
              <a:rPr lang="en-US" sz="3900" dirty="0"/>
              <a:t>, </a:t>
            </a:r>
            <a:r>
              <a:rPr lang="en-US" sz="3900" dirty="0" err="1"/>
              <a:t>hla</a:t>
            </a:r>
            <a:r>
              <a:rPr lang="en-US" sz="3900" dirty="0"/>
              <a:t> an </a:t>
            </a:r>
            <a:r>
              <a:rPr lang="en-US" sz="3900" dirty="0" err="1"/>
              <a:t>sa</a:t>
            </a:r>
            <a:r>
              <a:rPr lang="en-US" sz="3900" dirty="0"/>
              <a:t>), </a:t>
            </a:r>
            <a:r>
              <a:rPr lang="en-US" sz="3900" dirty="0" err="1"/>
              <a:t>Keimah</a:t>
            </a:r>
            <a:r>
              <a:rPr lang="en-US" sz="3900" dirty="0"/>
              <a:t> </a:t>
            </a:r>
            <a:r>
              <a:rPr lang="en-US" sz="3900" dirty="0" err="1"/>
              <a:t>umnak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 (</a:t>
            </a:r>
            <a:r>
              <a:rPr lang="en-US" sz="3900" dirty="0" err="1"/>
              <a:t>umnak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, </a:t>
            </a:r>
            <a:r>
              <a:rPr lang="en-US" sz="3900" dirty="0" err="1"/>
              <a:t>umnak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).</a:t>
            </a:r>
          </a:p>
        </p:txBody>
      </p:sp>
    </p:spTree>
  </p:cSld>
  <p:clrMapOvr>
    <a:masterClrMapping/>
  </p:clrMapOvr>
</p:sld>
</file>

<file path=ppt/slides/slide36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Ka </a:t>
            </a:r>
            <a:r>
              <a:rPr lang="en-US" sz="3900" dirty="0" err="1"/>
              <a:t>sifahnak</a:t>
            </a:r>
            <a:r>
              <a:rPr lang="en-US" sz="3900" dirty="0"/>
              <a:t> </a:t>
            </a:r>
            <a:r>
              <a:rPr lang="en-US" sz="3900" dirty="0" err="1"/>
              <a:t>khatte</a:t>
            </a:r>
            <a:r>
              <a:rPr lang="en-US" sz="3900" dirty="0"/>
              <a:t>-lei ah Thin-</a:t>
            </a:r>
            <a:r>
              <a:rPr lang="en-US" sz="3900" dirty="0" err="1"/>
              <a:t>phannak</a:t>
            </a:r>
            <a:r>
              <a:rPr lang="en-US" sz="3900" dirty="0"/>
              <a:t> </a:t>
            </a:r>
            <a:r>
              <a:rPr lang="en-US" sz="3900" dirty="0" err="1"/>
              <a:t>khatlei</a:t>
            </a:r>
            <a:r>
              <a:rPr lang="en-US" sz="3900" dirty="0"/>
              <a:t> ah, </a:t>
            </a:r>
            <a:r>
              <a:rPr lang="en-US" sz="3900" dirty="0" err="1"/>
              <a:t>Thlennak</a:t>
            </a:r>
            <a:r>
              <a:rPr lang="en-US" sz="3900" dirty="0"/>
              <a:t> le </a:t>
            </a:r>
            <a:r>
              <a:rPr lang="en-US" sz="3900" dirty="0" err="1"/>
              <a:t>caan</a:t>
            </a:r>
            <a:r>
              <a:rPr lang="en-US" sz="3900" dirty="0"/>
              <a:t> </a:t>
            </a:r>
            <a:r>
              <a:rPr lang="en-US" sz="3900" dirty="0" err="1"/>
              <a:t>khatte</a:t>
            </a:r>
            <a:r>
              <a:rPr lang="en-US" sz="3900" dirty="0"/>
              <a:t>-lei ah, </a:t>
            </a:r>
            <a:r>
              <a:rPr lang="en-US" sz="3900" dirty="0" err="1"/>
              <a:t>Remh</a:t>
            </a:r>
            <a:r>
              <a:rPr lang="en-US" sz="3900" dirty="0"/>
              <a:t> </a:t>
            </a:r>
            <a:r>
              <a:rPr lang="en-US" sz="3900" dirty="0" err="1"/>
              <a:t>cia</a:t>
            </a:r>
            <a:r>
              <a:rPr lang="en-US" sz="3900" dirty="0"/>
              <a:t> ka inn a um.</a:t>
            </a:r>
          </a:p>
        </p:txBody>
      </p:sp>
    </p:spTree>
  </p:cSld>
  <p:clrMapOvr>
    <a:masterClrMapping/>
  </p:clrMapOvr>
</p:sld>
</file>

<file path=ppt/slides/slide36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Khi</a:t>
            </a:r>
            <a:r>
              <a:rPr lang="en-US" sz="3900" dirty="0"/>
              <a:t> </a:t>
            </a:r>
            <a:r>
              <a:rPr lang="en-US" sz="3900" dirty="0" err="1"/>
              <a:t>khuatha</a:t>
            </a:r>
            <a:r>
              <a:rPr lang="en-US" sz="3900" dirty="0"/>
              <a:t> cu (</a:t>
            </a:r>
            <a:r>
              <a:rPr lang="en-US" sz="3900" dirty="0" err="1"/>
              <a:t>Khi</a:t>
            </a:r>
            <a:r>
              <a:rPr lang="en-US" sz="3900" dirty="0"/>
              <a:t> </a:t>
            </a:r>
            <a:r>
              <a:rPr lang="en-US" sz="3900" dirty="0" err="1"/>
              <a:t>khuatha</a:t>
            </a:r>
            <a:r>
              <a:rPr lang="en-US" sz="3900" dirty="0"/>
              <a:t> cu) </a:t>
            </a:r>
            <a:r>
              <a:rPr lang="en-US" sz="3900" dirty="0" err="1"/>
              <a:t>kut</a:t>
            </a:r>
            <a:r>
              <a:rPr lang="en-US" sz="3900" dirty="0"/>
              <a:t> in ser lo, (</a:t>
            </a:r>
            <a:r>
              <a:rPr lang="en-US" sz="3900" dirty="0" err="1"/>
              <a:t>kut</a:t>
            </a:r>
            <a:r>
              <a:rPr lang="en-US" sz="3900" dirty="0"/>
              <a:t> in ser lo,) Umnak, </a:t>
            </a:r>
            <a:r>
              <a:rPr lang="en-US" sz="3900" dirty="0" err="1"/>
              <a:t>keimah</a:t>
            </a:r>
            <a:r>
              <a:rPr lang="en-US" sz="3900" dirty="0"/>
              <a:t> ca-ah) (</a:t>
            </a:r>
            <a:r>
              <a:rPr lang="en-US" sz="3900" dirty="0" err="1"/>
              <a:t>kei</a:t>
            </a:r>
            <a:r>
              <a:rPr lang="en-US" sz="3900" dirty="0"/>
              <a:t> </a:t>
            </a:r>
            <a:r>
              <a:rPr lang="en-US" sz="3900" dirty="0" err="1"/>
              <a:t>nak</a:t>
            </a:r>
            <a:r>
              <a:rPr lang="en-US" sz="3900" dirty="0"/>
              <a:t> Umnak </a:t>
            </a:r>
            <a:r>
              <a:rPr lang="en-US" sz="3900" dirty="0" err="1"/>
              <a:t>keimah</a:t>
            </a:r>
            <a:r>
              <a:rPr lang="en-US" sz="3900" dirty="0"/>
              <a:t> </a:t>
            </a:r>
            <a:r>
              <a:rPr lang="en-US" sz="3900" dirty="0" err="1"/>
              <a:t>caah</a:t>
            </a:r>
            <a:r>
              <a:rPr lang="en-US" sz="3900" dirty="0"/>
              <a:t>),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vancung</a:t>
            </a:r>
            <a:r>
              <a:rPr lang="en-US" sz="3900" dirty="0"/>
              <a:t> mi </a:t>
            </a:r>
            <a:r>
              <a:rPr lang="en-US" sz="3900" dirty="0" err="1"/>
              <a:t>hla</a:t>
            </a:r>
            <a:r>
              <a:rPr lang="en-US" sz="3900" dirty="0"/>
              <a:t> an </a:t>
            </a:r>
            <a:r>
              <a:rPr lang="en-US" sz="3900" dirty="0" err="1"/>
              <a:t>sa</a:t>
            </a:r>
            <a:r>
              <a:rPr lang="en-US" sz="3900" dirty="0"/>
              <a:t>, (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vancung</a:t>
            </a:r>
            <a:r>
              <a:rPr lang="en-US" sz="3900" dirty="0"/>
              <a:t> mi </a:t>
            </a:r>
            <a:r>
              <a:rPr lang="en-US" sz="3900" dirty="0" err="1"/>
              <a:t>hla</a:t>
            </a:r>
            <a:r>
              <a:rPr lang="en-US" sz="3900" dirty="0"/>
              <a:t> an </a:t>
            </a:r>
            <a:r>
              <a:rPr lang="en-US" sz="3900" dirty="0" err="1"/>
              <a:t>sa</a:t>
            </a:r>
            <a:r>
              <a:rPr lang="en-US" sz="3900" dirty="0"/>
              <a:t>, </a:t>
            </a:r>
            <a:r>
              <a:rPr lang="en-US" sz="3900" dirty="0" err="1"/>
              <a:t>hla</a:t>
            </a:r>
            <a:r>
              <a:rPr lang="en-US" sz="3900" dirty="0"/>
              <a:t> an </a:t>
            </a:r>
            <a:r>
              <a:rPr lang="en-US" sz="3900" dirty="0" err="1"/>
              <a:t>sa</a:t>
            </a:r>
            <a:r>
              <a:rPr lang="en-US" sz="3900" dirty="0"/>
              <a:t>), </a:t>
            </a:r>
            <a:r>
              <a:rPr lang="en-US" sz="3900" dirty="0" err="1"/>
              <a:t>Keimah</a:t>
            </a:r>
            <a:r>
              <a:rPr lang="en-US" sz="3900" dirty="0"/>
              <a:t> </a:t>
            </a:r>
            <a:r>
              <a:rPr lang="en-US" sz="3900" dirty="0" err="1"/>
              <a:t>umnak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 (</a:t>
            </a:r>
            <a:r>
              <a:rPr lang="en-US" sz="3900" dirty="0" err="1"/>
              <a:t>umnak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, </a:t>
            </a:r>
            <a:r>
              <a:rPr lang="en-US" sz="3900" dirty="0" err="1"/>
              <a:t>umnak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).</a:t>
            </a:r>
          </a:p>
        </p:txBody>
      </p:sp>
    </p:spTree>
  </p:cSld>
  <p:clrMapOvr>
    <a:masterClrMapping/>
  </p:clrMapOvr>
</p:sld>
</file>

<file path=ppt/slides/slide36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Thihnak</a:t>
            </a:r>
            <a:r>
              <a:rPr lang="en-US" sz="3900" dirty="0"/>
              <a:t> </a:t>
            </a:r>
            <a:r>
              <a:rPr lang="en-US" sz="3900" dirty="0" err="1"/>
              <a:t>rili</a:t>
            </a:r>
            <a:r>
              <a:rPr lang="en-US" sz="3900" dirty="0"/>
              <a:t> </a:t>
            </a:r>
            <a:r>
              <a:rPr lang="en-US" sz="3900" dirty="0" err="1"/>
              <a:t>khatte</a:t>
            </a:r>
            <a:r>
              <a:rPr lang="en-US" sz="3900" dirty="0"/>
              <a:t>-lei ah, </a:t>
            </a:r>
            <a:r>
              <a:rPr lang="en-US" sz="3900" dirty="0" err="1"/>
              <a:t>Khua-muihnak</a:t>
            </a:r>
            <a:r>
              <a:rPr lang="en-US" sz="3900" dirty="0"/>
              <a:t> </a:t>
            </a:r>
            <a:r>
              <a:rPr lang="en-US" sz="3900" dirty="0" err="1"/>
              <a:t>khatlei</a:t>
            </a:r>
            <a:r>
              <a:rPr lang="en-US" sz="3900" dirty="0"/>
              <a:t> ah; </a:t>
            </a:r>
            <a:r>
              <a:rPr lang="en-US" sz="3900" dirty="0" err="1"/>
              <a:t>Lawmhnak</a:t>
            </a:r>
            <a:r>
              <a:rPr lang="en-US" sz="3900" dirty="0"/>
              <a:t> ka </a:t>
            </a:r>
            <a:r>
              <a:rPr lang="en-US" sz="3900" dirty="0" err="1"/>
              <a:t>lungchung</a:t>
            </a:r>
            <a:r>
              <a:rPr lang="en-US" sz="3900" dirty="0"/>
              <a:t> a </a:t>
            </a:r>
            <a:r>
              <a:rPr lang="en-US" sz="3900" dirty="0" err="1"/>
              <a:t>khat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, A </a:t>
            </a:r>
            <a:r>
              <a:rPr lang="en-US" sz="3900" dirty="0" err="1"/>
              <a:t>ceu</a:t>
            </a:r>
            <a:r>
              <a:rPr lang="en-US" sz="3900" dirty="0"/>
              <a:t> </a:t>
            </a:r>
            <a:r>
              <a:rPr lang="en-US" sz="3900" dirty="0" err="1"/>
              <a:t>khua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ka </a:t>
            </a:r>
            <a:r>
              <a:rPr lang="en-US" sz="3900" dirty="0" err="1"/>
              <a:t>hmuh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6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Khi</a:t>
            </a:r>
            <a:r>
              <a:rPr lang="en-US" sz="3900" dirty="0"/>
              <a:t> </a:t>
            </a:r>
            <a:r>
              <a:rPr lang="en-US" sz="3900" dirty="0" err="1"/>
              <a:t>khuatha</a:t>
            </a:r>
            <a:r>
              <a:rPr lang="en-US" sz="3900" dirty="0"/>
              <a:t> cu (</a:t>
            </a:r>
            <a:r>
              <a:rPr lang="en-US" sz="3900" dirty="0" err="1"/>
              <a:t>Khi</a:t>
            </a:r>
            <a:r>
              <a:rPr lang="en-US" sz="3900" dirty="0"/>
              <a:t> </a:t>
            </a:r>
            <a:r>
              <a:rPr lang="en-US" sz="3900" dirty="0" err="1"/>
              <a:t>khuatha</a:t>
            </a:r>
            <a:r>
              <a:rPr lang="en-US" sz="3900" dirty="0"/>
              <a:t> cu) </a:t>
            </a:r>
            <a:r>
              <a:rPr lang="en-US" sz="3900" dirty="0" err="1"/>
              <a:t>kut</a:t>
            </a:r>
            <a:r>
              <a:rPr lang="en-US" sz="3900" dirty="0"/>
              <a:t> in ser lo, (</a:t>
            </a:r>
            <a:r>
              <a:rPr lang="en-US" sz="3900" dirty="0" err="1"/>
              <a:t>kut</a:t>
            </a:r>
            <a:r>
              <a:rPr lang="en-US" sz="3900" dirty="0"/>
              <a:t> in ser lo,) Umnak, </a:t>
            </a:r>
            <a:r>
              <a:rPr lang="en-US" sz="3900" dirty="0" err="1"/>
              <a:t>keimah</a:t>
            </a:r>
            <a:r>
              <a:rPr lang="en-US" sz="3900" dirty="0"/>
              <a:t> ca-ah) (</a:t>
            </a:r>
            <a:r>
              <a:rPr lang="en-US" sz="3900" dirty="0" err="1"/>
              <a:t>kei</a:t>
            </a:r>
            <a:r>
              <a:rPr lang="en-US" sz="3900" dirty="0"/>
              <a:t> </a:t>
            </a:r>
            <a:r>
              <a:rPr lang="en-US" sz="3900" dirty="0" err="1"/>
              <a:t>nak</a:t>
            </a:r>
            <a:r>
              <a:rPr lang="en-US" sz="3900" dirty="0"/>
              <a:t> Umnak </a:t>
            </a:r>
            <a:r>
              <a:rPr lang="en-US" sz="3900" dirty="0" err="1"/>
              <a:t>keimah</a:t>
            </a:r>
            <a:r>
              <a:rPr lang="en-US" sz="3900" dirty="0"/>
              <a:t> </a:t>
            </a:r>
            <a:r>
              <a:rPr lang="en-US" sz="3900" dirty="0" err="1"/>
              <a:t>caah</a:t>
            </a:r>
            <a:r>
              <a:rPr lang="en-US" sz="3900" dirty="0"/>
              <a:t>),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vancung</a:t>
            </a:r>
            <a:r>
              <a:rPr lang="en-US" sz="3900" dirty="0"/>
              <a:t> mi </a:t>
            </a:r>
            <a:r>
              <a:rPr lang="en-US" sz="3900" dirty="0" err="1"/>
              <a:t>hla</a:t>
            </a:r>
            <a:r>
              <a:rPr lang="en-US" sz="3900" dirty="0"/>
              <a:t> an </a:t>
            </a:r>
            <a:r>
              <a:rPr lang="en-US" sz="3900" dirty="0" err="1"/>
              <a:t>sa</a:t>
            </a:r>
            <a:r>
              <a:rPr lang="en-US" sz="3900" dirty="0"/>
              <a:t>, (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vancung</a:t>
            </a:r>
            <a:r>
              <a:rPr lang="en-US" sz="3900" dirty="0"/>
              <a:t> mi </a:t>
            </a:r>
            <a:r>
              <a:rPr lang="en-US" sz="3900" dirty="0" err="1"/>
              <a:t>hla</a:t>
            </a:r>
            <a:r>
              <a:rPr lang="en-US" sz="3900" dirty="0"/>
              <a:t> an </a:t>
            </a:r>
            <a:r>
              <a:rPr lang="en-US" sz="3900" dirty="0" err="1"/>
              <a:t>sa</a:t>
            </a:r>
            <a:r>
              <a:rPr lang="en-US" sz="3900" dirty="0"/>
              <a:t>, </a:t>
            </a:r>
            <a:r>
              <a:rPr lang="en-US" sz="3900" dirty="0" err="1"/>
              <a:t>hla</a:t>
            </a:r>
            <a:r>
              <a:rPr lang="en-US" sz="3900" dirty="0"/>
              <a:t> an </a:t>
            </a:r>
            <a:r>
              <a:rPr lang="en-US" sz="3900" dirty="0" err="1"/>
              <a:t>sa</a:t>
            </a:r>
            <a:r>
              <a:rPr lang="en-US" sz="3900" dirty="0"/>
              <a:t>), </a:t>
            </a:r>
            <a:r>
              <a:rPr lang="en-US" sz="3900" dirty="0" err="1"/>
              <a:t>Keimah</a:t>
            </a:r>
            <a:r>
              <a:rPr lang="en-US" sz="3900" dirty="0"/>
              <a:t> </a:t>
            </a:r>
            <a:r>
              <a:rPr lang="en-US" sz="3900" dirty="0" err="1"/>
              <a:t>umnak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 (</a:t>
            </a:r>
            <a:r>
              <a:rPr lang="en-US" sz="3900" dirty="0" err="1"/>
              <a:t>umnak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, </a:t>
            </a:r>
            <a:r>
              <a:rPr lang="en-US" sz="3900" dirty="0" err="1"/>
              <a:t>umnak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).</a:t>
            </a:r>
          </a:p>
        </p:txBody>
      </p:sp>
    </p:spTree>
  </p:cSld>
  <p:clrMapOvr>
    <a:masterClrMapping/>
  </p:clrMapOvr>
</p:sld>
</file>

<file path=ppt/slides/slide36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Ka </a:t>
            </a:r>
            <a:r>
              <a:rPr lang="en-US" sz="3900" dirty="0" err="1"/>
              <a:t>sualnak</a:t>
            </a:r>
            <a:r>
              <a:rPr lang="en-US" sz="3900" dirty="0"/>
              <a:t> le </a:t>
            </a:r>
            <a:r>
              <a:rPr lang="en-US" sz="3900" dirty="0" err="1"/>
              <a:t>temhnak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 Lo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, </a:t>
            </a:r>
            <a:r>
              <a:rPr lang="en-US" sz="3900" dirty="0" err="1"/>
              <a:t>tiah</a:t>
            </a:r>
            <a:r>
              <a:rPr lang="en-US" sz="3900" dirty="0"/>
              <a:t> ka </a:t>
            </a:r>
            <a:r>
              <a:rPr lang="en-US" sz="3900" dirty="0" err="1"/>
              <a:t>ti</a:t>
            </a:r>
            <a:r>
              <a:rPr lang="en-US" sz="3900" dirty="0"/>
              <a:t>, A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umnak</a:t>
            </a:r>
            <a:r>
              <a:rPr lang="en-US" sz="3900" dirty="0"/>
              <a:t> </a:t>
            </a:r>
            <a:r>
              <a:rPr lang="en-US" sz="3900" dirty="0" err="1"/>
              <a:t>khuatha</a:t>
            </a:r>
            <a:r>
              <a:rPr lang="en-US" sz="3900" dirty="0"/>
              <a:t> ah </a:t>
            </a:r>
            <a:r>
              <a:rPr lang="en-US" sz="3900" dirty="0" err="1"/>
              <a:t>Remh</a:t>
            </a:r>
            <a:r>
              <a:rPr lang="en-US" sz="3900" dirty="0"/>
              <a:t> </a:t>
            </a:r>
            <a:r>
              <a:rPr lang="en-US" sz="3900" dirty="0" err="1"/>
              <a:t>cia</a:t>
            </a:r>
            <a:r>
              <a:rPr lang="en-US" sz="3900" dirty="0"/>
              <a:t> ka inn a um.</a:t>
            </a:r>
          </a:p>
        </p:txBody>
      </p:sp>
    </p:spTree>
  </p:cSld>
  <p:clrMapOvr>
    <a:masterClrMapping/>
  </p:clrMapOvr>
</p:sld>
</file>

<file path=ppt/slides/slide36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Khi</a:t>
            </a:r>
            <a:r>
              <a:rPr lang="en-US" sz="3900" dirty="0"/>
              <a:t> </a:t>
            </a:r>
            <a:r>
              <a:rPr lang="en-US" sz="3900" dirty="0" err="1"/>
              <a:t>khuatha</a:t>
            </a:r>
            <a:r>
              <a:rPr lang="en-US" sz="3900" dirty="0"/>
              <a:t> cu (</a:t>
            </a:r>
            <a:r>
              <a:rPr lang="en-US" sz="3900" dirty="0" err="1"/>
              <a:t>Khi</a:t>
            </a:r>
            <a:r>
              <a:rPr lang="en-US" sz="3900" dirty="0"/>
              <a:t> </a:t>
            </a:r>
            <a:r>
              <a:rPr lang="en-US" sz="3900" dirty="0" err="1"/>
              <a:t>khuatha</a:t>
            </a:r>
            <a:r>
              <a:rPr lang="en-US" sz="3900" dirty="0"/>
              <a:t> cu) </a:t>
            </a:r>
            <a:r>
              <a:rPr lang="en-US" sz="3900" dirty="0" err="1"/>
              <a:t>kut</a:t>
            </a:r>
            <a:r>
              <a:rPr lang="en-US" sz="3900" dirty="0"/>
              <a:t> in ser lo, (</a:t>
            </a:r>
            <a:r>
              <a:rPr lang="en-US" sz="3900" dirty="0" err="1"/>
              <a:t>kut</a:t>
            </a:r>
            <a:r>
              <a:rPr lang="en-US" sz="3900" dirty="0"/>
              <a:t> in ser lo,) Umnak, </a:t>
            </a:r>
            <a:r>
              <a:rPr lang="en-US" sz="3900" dirty="0" err="1"/>
              <a:t>keimah</a:t>
            </a:r>
            <a:r>
              <a:rPr lang="en-US" sz="3900" dirty="0"/>
              <a:t> ca-ah) (</a:t>
            </a:r>
            <a:r>
              <a:rPr lang="en-US" sz="3900" dirty="0" err="1"/>
              <a:t>kei</a:t>
            </a:r>
            <a:r>
              <a:rPr lang="en-US" sz="3900" dirty="0"/>
              <a:t> </a:t>
            </a:r>
            <a:r>
              <a:rPr lang="en-US" sz="3900" dirty="0" err="1"/>
              <a:t>nak</a:t>
            </a:r>
            <a:r>
              <a:rPr lang="en-US" sz="3900" dirty="0"/>
              <a:t> Umnak </a:t>
            </a:r>
            <a:r>
              <a:rPr lang="en-US" sz="3900" dirty="0" err="1"/>
              <a:t>keimah</a:t>
            </a:r>
            <a:r>
              <a:rPr lang="en-US" sz="3900" dirty="0"/>
              <a:t> </a:t>
            </a:r>
            <a:r>
              <a:rPr lang="en-US" sz="3900" dirty="0" err="1"/>
              <a:t>caah</a:t>
            </a:r>
            <a:r>
              <a:rPr lang="en-US" sz="3900" dirty="0"/>
              <a:t>),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vancung</a:t>
            </a:r>
            <a:r>
              <a:rPr lang="en-US" sz="3900" dirty="0"/>
              <a:t> mi </a:t>
            </a:r>
            <a:r>
              <a:rPr lang="en-US" sz="3900" dirty="0" err="1"/>
              <a:t>hla</a:t>
            </a:r>
            <a:r>
              <a:rPr lang="en-US" sz="3900" dirty="0"/>
              <a:t> an </a:t>
            </a:r>
            <a:r>
              <a:rPr lang="en-US" sz="3900" dirty="0" err="1"/>
              <a:t>sa</a:t>
            </a:r>
            <a:r>
              <a:rPr lang="en-US" sz="3900" dirty="0"/>
              <a:t>, (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vancung</a:t>
            </a:r>
            <a:r>
              <a:rPr lang="en-US" sz="3900" dirty="0"/>
              <a:t> mi </a:t>
            </a:r>
            <a:r>
              <a:rPr lang="en-US" sz="3900" dirty="0" err="1"/>
              <a:t>hla</a:t>
            </a:r>
            <a:r>
              <a:rPr lang="en-US" sz="3900" dirty="0"/>
              <a:t> an </a:t>
            </a:r>
            <a:r>
              <a:rPr lang="en-US" sz="3900" dirty="0" err="1"/>
              <a:t>sa</a:t>
            </a:r>
            <a:r>
              <a:rPr lang="en-US" sz="3900" dirty="0"/>
              <a:t>, </a:t>
            </a:r>
            <a:r>
              <a:rPr lang="en-US" sz="3900" dirty="0" err="1"/>
              <a:t>hla</a:t>
            </a:r>
            <a:r>
              <a:rPr lang="en-US" sz="3900" dirty="0"/>
              <a:t> an </a:t>
            </a:r>
            <a:r>
              <a:rPr lang="en-US" sz="3900" dirty="0" err="1"/>
              <a:t>sa</a:t>
            </a:r>
            <a:r>
              <a:rPr lang="en-US" sz="3900" dirty="0"/>
              <a:t>), </a:t>
            </a:r>
            <a:r>
              <a:rPr lang="en-US" sz="3900" dirty="0" err="1"/>
              <a:t>Keimah</a:t>
            </a:r>
            <a:r>
              <a:rPr lang="en-US" sz="3900" dirty="0"/>
              <a:t> </a:t>
            </a:r>
            <a:r>
              <a:rPr lang="en-US" sz="3900" dirty="0" err="1"/>
              <a:t>umnak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 (</a:t>
            </a:r>
            <a:r>
              <a:rPr lang="en-US" sz="3900" dirty="0" err="1"/>
              <a:t>umnak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, </a:t>
            </a:r>
            <a:r>
              <a:rPr lang="en-US" sz="3900" dirty="0" err="1"/>
              <a:t>umnak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).</a:t>
            </a:r>
          </a:p>
        </p:txBody>
      </p:sp>
    </p:spTree>
  </p:cSld>
  <p:clrMapOvr>
    <a:masterClrMapping/>
  </p:clrMapOvr>
</p:sld>
</file>

<file path=ppt/slides/slide36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36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444. VEL IN A KA KHAMH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C</a:t>
            </a:r>
          </a:p>
        </p:txBody>
      </p:sp>
    </p:spTree>
  </p:cSld>
  <p:clrMapOvr>
    <a:masterClrMapping/>
  </p:clrMapOvr>
</p:sld>
</file>

<file path=ppt/slides/slide36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Vawlei</a:t>
            </a:r>
            <a:r>
              <a:rPr lang="en-US" sz="3900" dirty="0"/>
              <a:t> </a:t>
            </a:r>
            <a:r>
              <a:rPr lang="en-US" sz="3900" dirty="0" err="1"/>
              <a:t>donghnak</a:t>
            </a:r>
            <a:r>
              <a:rPr lang="en-US" sz="3900" dirty="0"/>
              <a:t> a </a:t>
            </a:r>
            <a:r>
              <a:rPr lang="en-US" sz="3900" dirty="0" err="1"/>
              <a:t>phan</a:t>
            </a:r>
            <a:r>
              <a:rPr lang="en-US" sz="3900" dirty="0"/>
              <a:t> </a:t>
            </a:r>
            <a:r>
              <a:rPr lang="en-US" sz="3900" dirty="0" err="1"/>
              <a:t>te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Ka </a:t>
            </a:r>
            <a:r>
              <a:rPr lang="en-US" sz="3900" dirty="0" err="1"/>
              <a:t>hngalhnak</a:t>
            </a:r>
            <a:r>
              <a:rPr lang="en-US" sz="3900" dirty="0"/>
              <a:t> bang ka </a:t>
            </a:r>
            <a:r>
              <a:rPr lang="en-US" sz="3900" dirty="0" err="1"/>
              <a:t>tuah</a:t>
            </a:r>
            <a:r>
              <a:rPr lang="en-US" sz="3900" dirty="0"/>
              <a:t> </a:t>
            </a:r>
            <a:r>
              <a:rPr lang="en-US" sz="3900" dirty="0" err="1"/>
              <a:t>kho</a:t>
            </a:r>
            <a:r>
              <a:rPr lang="en-US" sz="3900" dirty="0"/>
              <a:t> lo, Ka </a:t>
            </a:r>
            <a:r>
              <a:rPr lang="en-US" sz="3900" dirty="0" err="1"/>
              <a:t>thawhthan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 ka </a:t>
            </a:r>
            <a:r>
              <a:rPr lang="en-US" sz="3900" dirty="0" err="1"/>
              <a:t>lawm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Kan </a:t>
            </a:r>
            <a:r>
              <a:rPr lang="en-US" sz="3900" dirty="0" err="1"/>
              <a:t>Siangpahrang</a:t>
            </a:r>
            <a:r>
              <a:rPr lang="en-US" sz="3900" dirty="0"/>
              <a:t> he ka um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6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Hmaitonh</a:t>
            </a:r>
            <a:r>
              <a:rPr lang="en-US" sz="3900" dirty="0"/>
              <a:t> in ka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</a:t>
            </a:r>
            <a:r>
              <a:rPr lang="en-US" sz="3900" dirty="0" err="1"/>
              <a:t>Vancung</a:t>
            </a:r>
            <a:r>
              <a:rPr lang="en-US" sz="3900" dirty="0"/>
              <a:t> </a:t>
            </a:r>
            <a:r>
              <a:rPr lang="en-US" sz="3900" dirty="0" err="1"/>
              <a:t>khua</a:t>
            </a:r>
            <a:r>
              <a:rPr lang="en-US" sz="3900" dirty="0"/>
              <a:t> ah ka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, A </a:t>
            </a:r>
            <a:r>
              <a:rPr lang="en-US" sz="3900" dirty="0" err="1"/>
              <a:t>vel</a:t>
            </a:r>
            <a:r>
              <a:rPr lang="en-US" sz="3900" dirty="0"/>
              <a:t> in-</a:t>
            </a:r>
            <a:r>
              <a:rPr lang="en-US" sz="3900" dirty="0" err="1"/>
              <a:t>khamhnak</a:t>
            </a:r>
            <a:r>
              <a:rPr lang="en-US" sz="3900" dirty="0"/>
              <a:t> </a:t>
            </a:r>
            <a:r>
              <a:rPr lang="en-US" sz="3900" dirty="0" err="1"/>
              <a:t>kha-fak</a:t>
            </a:r>
            <a:r>
              <a:rPr lang="en-US" sz="3900" dirty="0"/>
              <a:t> pi-in ka </a:t>
            </a:r>
            <a:r>
              <a:rPr lang="en-US" sz="3900" dirty="0" err="1"/>
              <a:t>aupi</a:t>
            </a:r>
            <a:r>
              <a:rPr lang="en-US" sz="3900" dirty="0"/>
              <a:t> chin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6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Vawlei</a:t>
            </a:r>
            <a:r>
              <a:rPr lang="en-US" sz="3900" dirty="0"/>
              <a:t> </a:t>
            </a:r>
            <a:r>
              <a:rPr lang="en-US" sz="3900" dirty="0" err="1"/>
              <a:t>umnak</a:t>
            </a:r>
            <a:r>
              <a:rPr lang="en-US" sz="3900" dirty="0"/>
              <a:t> a </a:t>
            </a:r>
            <a:r>
              <a:rPr lang="en-US" sz="3900" dirty="0" err="1"/>
              <a:t>rawk</a:t>
            </a:r>
            <a:r>
              <a:rPr lang="en-US" sz="3900" dirty="0"/>
              <a:t> </a:t>
            </a:r>
            <a:r>
              <a:rPr lang="en-US" sz="3900" dirty="0" err="1"/>
              <a:t>te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Zeitik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ka </a:t>
            </a:r>
            <a:r>
              <a:rPr lang="en-US" sz="3900" dirty="0" err="1"/>
              <a:t>hngal</a:t>
            </a:r>
            <a:r>
              <a:rPr lang="en-US" sz="3900" dirty="0"/>
              <a:t> lo, </a:t>
            </a:r>
            <a:r>
              <a:rPr lang="en-US" sz="3900" dirty="0" err="1"/>
              <a:t>Sihmanh-sehlaw</a:t>
            </a:r>
            <a:r>
              <a:rPr lang="en-US" sz="3900" dirty="0"/>
              <a:t> a </a:t>
            </a:r>
            <a:r>
              <a:rPr lang="en-US" sz="3900" dirty="0" err="1"/>
              <a:t>zungzal</a:t>
            </a:r>
            <a:r>
              <a:rPr lang="en-US" sz="3900" dirty="0"/>
              <a:t> in, </a:t>
            </a:r>
            <a:r>
              <a:rPr lang="en-US" sz="3900" dirty="0" err="1"/>
              <a:t>Vancung</a:t>
            </a:r>
            <a:r>
              <a:rPr lang="en-US" sz="3900" dirty="0"/>
              <a:t> </a:t>
            </a:r>
            <a:r>
              <a:rPr lang="en-US" sz="3900" dirty="0" err="1"/>
              <a:t>khua</a:t>
            </a:r>
            <a:r>
              <a:rPr lang="en-US" sz="3900" dirty="0"/>
              <a:t> ah ka um </a:t>
            </a:r>
            <a:r>
              <a:rPr lang="en-US" sz="3900" dirty="0" err="1"/>
              <a:t>te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6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Hmaitonh</a:t>
            </a:r>
            <a:r>
              <a:rPr lang="en-US" sz="3900" dirty="0"/>
              <a:t> in ka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</a:t>
            </a:r>
            <a:r>
              <a:rPr lang="en-US" sz="3900" dirty="0" err="1"/>
              <a:t>Vancung</a:t>
            </a:r>
            <a:r>
              <a:rPr lang="en-US" sz="3900" dirty="0"/>
              <a:t> </a:t>
            </a:r>
            <a:r>
              <a:rPr lang="en-US" sz="3900" dirty="0" err="1"/>
              <a:t>khua</a:t>
            </a:r>
            <a:r>
              <a:rPr lang="en-US" sz="3900" dirty="0"/>
              <a:t> ah ka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, A </a:t>
            </a:r>
            <a:r>
              <a:rPr lang="en-US" sz="3900" dirty="0" err="1"/>
              <a:t>vel</a:t>
            </a:r>
            <a:r>
              <a:rPr lang="en-US" sz="3900" dirty="0"/>
              <a:t> in-</a:t>
            </a:r>
            <a:r>
              <a:rPr lang="en-US" sz="3900" dirty="0" err="1"/>
              <a:t>khamhnak</a:t>
            </a:r>
            <a:r>
              <a:rPr lang="en-US" sz="3900" dirty="0"/>
              <a:t> </a:t>
            </a:r>
            <a:r>
              <a:rPr lang="en-US" sz="3900" dirty="0" err="1"/>
              <a:t>kha-fak</a:t>
            </a:r>
            <a:r>
              <a:rPr lang="en-US" sz="3900" dirty="0"/>
              <a:t> pi-in ka </a:t>
            </a:r>
            <a:r>
              <a:rPr lang="en-US" sz="3900" dirty="0" err="1"/>
              <a:t>aupi</a:t>
            </a:r>
            <a:r>
              <a:rPr lang="en-US" sz="3900" dirty="0"/>
              <a:t> chin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6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Ni </a:t>
            </a:r>
            <a:r>
              <a:rPr lang="en-US" sz="3900" dirty="0" err="1"/>
              <a:t>ceunak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</a:t>
            </a:r>
            <a:r>
              <a:rPr lang="en-US" sz="3900" dirty="0" err="1"/>
              <a:t>kih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, </a:t>
            </a:r>
            <a:r>
              <a:rPr lang="en-US" sz="3900" dirty="0" err="1"/>
              <a:t>Bawipa</a:t>
            </a:r>
            <a:r>
              <a:rPr lang="en-US" sz="3900" dirty="0"/>
              <a:t> he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tong </a:t>
            </a:r>
            <a:r>
              <a:rPr lang="en-US" sz="3900" dirty="0" err="1"/>
              <a:t>te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nawl</a:t>
            </a:r>
            <a:r>
              <a:rPr lang="en-US" sz="3900" dirty="0"/>
              <a:t> bang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</a:t>
            </a:r>
            <a:r>
              <a:rPr lang="en-US" sz="3900" dirty="0" err="1"/>
              <a:t>ahcun</a:t>
            </a:r>
            <a:r>
              <a:rPr lang="en-US" sz="3900" dirty="0"/>
              <a:t>, An </a:t>
            </a:r>
            <a:r>
              <a:rPr lang="en-US" sz="3900" dirty="0" err="1"/>
              <a:t>luhter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dinhnak</a:t>
            </a:r>
            <a:r>
              <a:rPr lang="en-US" sz="3900" dirty="0"/>
              <a:t> </a:t>
            </a:r>
            <a:r>
              <a:rPr lang="en-US" sz="3900" dirty="0" err="1"/>
              <a:t>chungah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6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Hmaitonh</a:t>
            </a:r>
            <a:r>
              <a:rPr lang="en-US" sz="3900" dirty="0"/>
              <a:t> in ka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</a:t>
            </a:r>
            <a:r>
              <a:rPr lang="en-US" sz="3900" dirty="0" err="1"/>
              <a:t>Vancung</a:t>
            </a:r>
            <a:r>
              <a:rPr lang="en-US" sz="3900" dirty="0"/>
              <a:t> </a:t>
            </a:r>
            <a:r>
              <a:rPr lang="en-US" sz="3900" dirty="0" err="1"/>
              <a:t>khua</a:t>
            </a:r>
            <a:r>
              <a:rPr lang="en-US" sz="3900" dirty="0"/>
              <a:t> ah ka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, A </a:t>
            </a:r>
            <a:r>
              <a:rPr lang="en-US" sz="3900" dirty="0" err="1"/>
              <a:t>vel</a:t>
            </a:r>
            <a:r>
              <a:rPr lang="en-US" sz="3900" dirty="0"/>
              <a:t> in-</a:t>
            </a:r>
            <a:r>
              <a:rPr lang="en-US" sz="3900" dirty="0" err="1"/>
              <a:t>khamhnak</a:t>
            </a:r>
            <a:r>
              <a:rPr lang="en-US" sz="3900" dirty="0"/>
              <a:t> </a:t>
            </a:r>
            <a:r>
              <a:rPr lang="en-US" sz="3900" dirty="0" err="1"/>
              <a:t>kha-fak</a:t>
            </a:r>
            <a:r>
              <a:rPr lang="en-US" sz="3900" dirty="0"/>
              <a:t> pi-in ka </a:t>
            </a:r>
            <a:r>
              <a:rPr lang="en-US" sz="3900" dirty="0" err="1"/>
              <a:t>aupi</a:t>
            </a:r>
            <a:r>
              <a:rPr lang="en-US" sz="3900" dirty="0"/>
              <a:t> chin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6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36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445. ZAN UM LONAK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</a:t>
            </a:r>
            <a:r>
              <a:rPr lang="en-US" sz="3900" dirty="0" err="1"/>
              <a:t>Eb</a:t>
            </a:r>
            <a:endParaRPr lang="en-US" sz="3900" dirty="0"/>
          </a:p>
        </p:txBody>
      </p:sp>
    </p:spTree>
  </p:cSld>
  <p:clrMapOvr>
    <a:masterClrMapping/>
  </p:clrMapOvr>
</p:sld>
</file>

<file path=ppt/slides/slide36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Zan</a:t>
            </a:r>
            <a:r>
              <a:rPr lang="en-US" sz="3900" dirty="0"/>
              <a:t> um </a:t>
            </a:r>
            <a:r>
              <a:rPr lang="en-US" sz="3900" dirty="0" err="1"/>
              <a:t>ti</a:t>
            </a:r>
            <a:r>
              <a:rPr lang="en-US" sz="3900" dirty="0"/>
              <a:t> </a:t>
            </a:r>
            <a:r>
              <a:rPr lang="en-US" sz="3900" dirty="0" err="1"/>
              <a:t>lonak</a:t>
            </a:r>
            <a:r>
              <a:rPr lang="en-US" sz="3900" dirty="0"/>
              <a:t> </a:t>
            </a:r>
            <a:r>
              <a:rPr lang="en-US" sz="3900" dirty="0" err="1"/>
              <a:t>ramtha</a:t>
            </a:r>
            <a:r>
              <a:rPr lang="en-US" sz="3900" dirty="0"/>
              <a:t>, </a:t>
            </a:r>
            <a:r>
              <a:rPr lang="en-US" sz="3900" dirty="0" err="1"/>
              <a:t>Tungvang</a:t>
            </a:r>
            <a:r>
              <a:rPr lang="en-US" sz="3900" dirty="0"/>
              <a:t> can </a:t>
            </a:r>
            <a:r>
              <a:rPr lang="en-US" sz="3900" dirty="0" err="1"/>
              <a:t>khua</a:t>
            </a:r>
            <a:r>
              <a:rPr lang="en-US" sz="3900" dirty="0"/>
              <a:t>-</a:t>
            </a:r>
            <a:r>
              <a:rPr lang="en-US" sz="3900" dirty="0" err="1"/>
              <a:t>li</a:t>
            </a:r>
            <a:r>
              <a:rPr lang="en-US" sz="3900" dirty="0"/>
              <a:t>-pi, A </a:t>
            </a:r>
            <a:r>
              <a:rPr lang="en-US" sz="3900" dirty="0" err="1"/>
              <a:t>rawk</a:t>
            </a:r>
            <a:r>
              <a:rPr lang="en-US" sz="3900" dirty="0"/>
              <a:t> </a:t>
            </a:r>
            <a:r>
              <a:rPr lang="en-US" sz="3900" dirty="0" err="1"/>
              <a:t>ti</a:t>
            </a:r>
            <a:r>
              <a:rPr lang="en-US" sz="3900" dirty="0"/>
              <a:t> </a:t>
            </a:r>
            <a:r>
              <a:rPr lang="en-US" sz="3900" dirty="0" err="1"/>
              <a:t>lomi</a:t>
            </a:r>
            <a:r>
              <a:rPr lang="en-US" sz="3900" dirty="0"/>
              <a:t> </a:t>
            </a:r>
            <a:r>
              <a:rPr lang="en-US" sz="3900" dirty="0" err="1"/>
              <a:t>khuatha</a:t>
            </a:r>
            <a:r>
              <a:rPr lang="en-US" sz="3900" dirty="0"/>
              <a:t>, </a:t>
            </a:r>
            <a:r>
              <a:rPr lang="en-US" sz="3900" dirty="0" err="1"/>
              <a:t>Zan</a:t>
            </a:r>
            <a:r>
              <a:rPr lang="en-US" sz="3900" dirty="0"/>
              <a:t> um </a:t>
            </a:r>
            <a:r>
              <a:rPr lang="en-US" sz="3900" dirty="0" err="1"/>
              <a:t>lonak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6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Mitthli</a:t>
            </a:r>
            <a:r>
              <a:rPr lang="en-US" sz="3900" dirty="0"/>
              <a:t> (</a:t>
            </a:r>
            <a:r>
              <a:rPr lang="en-US" sz="3900" dirty="0" err="1"/>
              <a:t>Mitthli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) </a:t>
            </a:r>
            <a:r>
              <a:rPr lang="en-US" sz="3900" dirty="0" err="1"/>
              <a:t>vialte</a:t>
            </a:r>
            <a:r>
              <a:rPr lang="en-US" sz="3900" dirty="0"/>
              <a:t> a </a:t>
            </a:r>
            <a:r>
              <a:rPr lang="en-US" sz="3900" dirty="0" err="1"/>
              <a:t>hnawh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Phannak</a:t>
            </a:r>
            <a:r>
              <a:rPr lang="en-US" sz="3900" dirty="0"/>
              <a:t> le (</a:t>
            </a:r>
            <a:r>
              <a:rPr lang="en-US" sz="3900" dirty="0" err="1"/>
              <a:t>Phannak</a:t>
            </a:r>
            <a:r>
              <a:rPr lang="en-US" sz="3900" dirty="0"/>
              <a:t> le) </a:t>
            </a:r>
            <a:r>
              <a:rPr lang="en-US" sz="3900" dirty="0" err="1"/>
              <a:t>thihnak</a:t>
            </a:r>
            <a:r>
              <a:rPr lang="en-US" sz="3900" dirty="0"/>
              <a:t> um lo, (</a:t>
            </a:r>
            <a:r>
              <a:rPr lang="en-US" sz="3900" dirty="0" err="1"/>
              <a:t>thihnak</a:t>
            </a:r>
            <a:r>
              <a:rPr lang="en-US" sz="3900" dirty="0"/>
              <a:t> um lo), </a:t>
            </a:r>
            <a:r>
              <a:rPr lang="en-US" sz="3900" dirty="0" err="1"/>
              <a:t>Kum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 </a:t>
            </a:r>
            <a:r>
              <a:rPr lang="en-US" sz="3900" dirty="0" err="1"/>
              <a:t>relnak</a:t>
            </a:r>
            <a:r>
              <a:rPr lang="en-US" sz="3900" dirty="0"/>
              <a:t> a um lo, (</a:t>
            </a:r>
            <a:r>
              <a:rPr lang="en-US" sz="3900" dirty="0" err="1"/>
              <a:t>nak</a:t>
            </a:r>
            <a:r>
              <a:rPr lang="en-US" sz="3900" dirty="0"/>
              <a:t> a um lo, a um lo) </a:t>
            </a:r>
            <a:r>
              <a:rPr lang="en-US" sz="3900" dirty="0" err="1"/>
              <a:t>Zan</a:t>
            </a:r>
            <a:r>
              <a:rPr lang="en-US" sz="3900" dirty="0"/>
              <a:t> um </a:t>
            </a:r>
            <a:r>
              <a:rPr lang="en-US" sz="3900" dirty="0" err="1"/>
              <a:t>lonak</a:t>
            </a:r>
            <a:r>
              <a:rPr lang="en-US" sz="3900" dirty="0"/>
              <a:t> ram ah.</a:t>
            </a:r>
          </a:p>
        </p:txBody>
      </p:sp>
    </p:spTree>
  </p:cSld>
  <p:clrMapOvr>
    <a:masterClrMapping/>
  </p:clrMapOvr>
</p:sld>
</file>

<file path=ppt/slides/slide36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Lungvar</a:t>
            </a:r>
            <a:r>
              <a:rPr lang="en-US" sz="3900" dirty="0"/>
              <a:t> in </a:t>
            </a:r>
            <a:r>
              <a:rPr lang="en-US" sz="3900" dirty="0" err="1"/>
              <a:t>tamhmi</a:t>
            </a:r>
            <a:r>
              <a:rPr lang="en-US" sz="3900" dirty="0"/>
              <a:t> </a:t>
            </a:r>
            <a:r>
              <a:rPr lang="en-US" sz="3900" dirty="0" err="1"/>
              <a:t>kutka</a:t>
            </a:r>
            <a:r>
              <a:rPr lang="en-US" sz="3900" dirty="0"/>
              <a:t>, </a:t>
            </a:r>
            <a:r>
              <a:rPr lang="en-US" sz="3900" dirty="0" err="1"/>
              <a:t>Khi</a:t>
            </a:r>
            <a:r>
              <a:rPr lang="en-US" sz="3900" dirty="0"/>
              <a:t> </a:t>
            </a:r>
            <a:r>
              <a:rPr lang="en-US" sz="3900" dirty="0" err="1"/>
              <a:t>khuadawh</a:t>
            </a:r>
            <a:r>
              <a:rPr lang="en-US" sz="3900" dirty="0"/>
              <a:t> ah a um, Sui fang in </a:t>
            </a:r>
            <a:r>
              <a:rPr lang="en-US" sz="3900" dirty="0" err="1"/>
              <a:t>tamhmi</a:t>
            </a:r>
            <a:r>
              <a:rPr lang="en-US" sz="3900" dirty="0"/>
              <a:t> </a:t>
            </a:r>
            <a:r>
              <a:rPr lang="en-US" sz="3900" dirty="0" err="1"/>
              <a:t>lampi</a:t>
            </a:r>
            <a:r>
              <a:rPr lang="en-US" sz="3900" dirty="0"/>
              <a:t>, </a:t>
            </a:r>
            <a:r>
              <a:rPr lang="en-US" sz="3900" dirty="0" err="1"/>
              <a:t>Khi</a:t>
            </a:r>
            <a:r>
              <a:rPr lang="en-US" sz="3900" dirty="0"/>
              <a:t> </a:t>
            </a:r>
            <a:r>
              <a:rPr lang="en-US" sz="3900" dirty="0" err="1"/>
              <a:t>khua</a:t>
            </a:r>
            <a:r>
              <a:rPr lang="en-US" sz="3900" dirty="0"/>
              <a:t> </a:t>
            </a:r>
            <a:r>
              <a:rPr lang="en-US" sz="3900" dirty="0" err="1"/>
              <a:t>dawh</a:t>
            </a:r>
            <a:r>
              <a:rPr lang="en-US" sz="3900" dirty="0"/>
              <a:t> ah an um.</a:t>
            </a:r>
          </a:p>
        </p:txBody>
      </p:sp>
    </p:spTree>
  </p:cSld>
  <p:clrMapOvr>
    <a:masterClrMapping/>
  </p:clrMapOvr>
</p:sld>
</file>

<file path=ppt/slides/slide36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Mitthli</a:t>
            </a:r>
            <a:r>
              <a:rPr lang="en-US" sz="3900" dirty="0"/>
              <a:t> (</a:t>
            </a:r>
            <a:r>
              <a:rPr lang="en-US" sz="3900" dirty="0" err="1"/>
              <a:t>Mitthli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) </a:t>
            </a:r>
            <a:r>
              <a:rPr lang="en-US" sz="3900" dirty="0" err="1"/>
              <a:t>vialte</a:t>
            </a:r>
            <a:r>
              <a:rPr lang="en-US" sz="3900" dirty="0"/>
              <a:t> a </a:t>
            </a:r>
            <a:r>
              <a:rPr lang="en-US" sz="3900" dirty="0" err="1"/>
              <a:t>hnawh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Phannak</a:t>
            </a:r>
            <a:r>
              <a:rPr lang="en-US" sz="3900" dirty="0"/>
              <a:t> le (</a:t>
            </a:r>
            <a:r>
              <a:rPr lang="en-US" sz="3900" dirty="0" err="1"/>
              <a:t>Phannak</a:t>
            </a:r>
            <a:r>
              <a:rPr lang="en-US" sz="3900" dirty="0"/>
              <a:t> le) </a:t>
            </a:r>
            <a:r>
              <a:rPr lang="en-US" sz="3900" dirty="0" err="1"/>
              <a:t>thihnak</a:t>
            </a:r>
            <a:r>
              <a:rPr lang="en-US" sz="3900" dirty="0"/>
              <a:t> um lo, (</a:t>
            </a:r>
            <a:r>
              <a:rPr lang="en-US" sz="3900" dirty="0" err="1"/>
              <a:t>thihnak</a:t>
            </a:r>
            <a:r>
              <a:rPr lang="en-US" sz="3900" dirty="0"/>
              <a:t> um lo), </a:t>
            </a:r>
            <a:r>
              <a:rPr lang="en-US" sz="3900" dirty="0" err="1"/>
              <a:t>Kum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 </a:t>
            </a:r>
            <a:r>
              <a:rPr lang="en-US" sz="3900" dirty="0" err="1"/>
              <a:t>relnak</a:t>
            </a:r>
            <a:r>
              <a:rPr lang="en-US" sz="3900" dirty="0"/>
              <a:t> a um lo, (</a:t>
            </a:r>
            <a:r>
              <a:rPr lang="en-US" sz="3900" dirty="0" err="1"/>
              <a:t>nak</a:t>
            </a:r>
            <a:r>
              <a:rPr lang="en-US" sz="3900" dirty="0"/>
              <a:t> a um lo, a um lo) </a:t>
            </a:r>
            <a:r>
              <a:rPr lang="en-US" sz="3900" dirty="0" err="1"/>
              <a:t>Zan</a:t>
            </a:r>
            <a:r>
              <a:rPr lang="en-US" sz="3900" dirty="0"/>
              <a:t> um </a:t>
            </a:r>
            <a:r>
              <a:rPr lang="en-US" sz="3900" dirty="0" err="1"/>
              <a:t>lonak</a:t>
            </a:r>
            <a:r>
              <a:rPr lang="en-US" sz="3900" dirty="0"/>
              <a:t> ram ah.</a:t>
            </a:r>
          </a:p>
        </p:txBody>
      </p:sp>
    </p:spTree>
  </p:cSld>
  <p:clrMapOvr>
    <a:masterClrMapping/>
  </p:clrMapOvr>
</p:sld>
</file>

<file path=ppt/slides/slide36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Kutka</a:t>
            </a:r>
            <a:r>
              <a:rPr lang="en-US" sz="3900" dirty="0"/>
              <a:t> cu </a:t>
            </a:r>
            <a:r>
              <a:rPr lang="en-US" sz="3900" dirty="0" err="1"/>
              <a:t>khar</a:t>
            </a:r>
            <a:r>
              <a:rPr lang="en-US" sz="3900" dirty="0"/>
              <a:t> an </a:t>
            </a:r>
            <a:r>
              <a:rPr lang="en-US" sz="3900" dirty="0" err="1"/>
              <a:t>si</a:t>
            </a:r>
            <a:r>
              <a:rPr lang="en-US" sz="3900" dirty="0"/>
              <a:t> lo, </a:t>
            </a:r>
            <a:r>
              <a:rPr lang="en-US" sz="3900" dirty="0" err="1"/>
              <a:t>Khi</a:t>
            </a:r>
            <a:r>
              <a:rPr lang="en-US" sz="3900" dirty="0"/>
              <a:t> </a:t>
            </a:r>
            <a:r>
              <a:rPr lang="en-US" sz="3900" dirty="0" err="1"/>
              <a:t>khua</a:t>
            </a:r>
            <a:r>
              <a:rPr lang="en-US" sz="3900" dirty="0"/>
              <a:t>-</a:t>
            </a:r>
            <a:r>
              <a:rPr lang="en-US" sz="3900" dirty="0" err="1"/>
              <a:t>li</a:t>
            </a:r>
            <a:r>
              <a:rPr lang="en-US" sz="3900" dirty="0"/>
              <a:t>-pi </a:t>
            </a:r>
            <a:r>
              <a:rPr lang="en-US" sz="3900" dirty="0" err="1"/>
              <a:t>dawh</a:t>
            </a:r>
            <a:r>
              <a:rPr lang="en-US" sz="3900" dirty="0"/>
              <a:t> ah, </a:t>
            </a:r>
            <a:r>
              <a:rPr lang="en-US" sz="3900" dirty="0" err="1"/>
              <a:t>Nunnak</a:t>
            </a:r>
            <a:r>
              <a:rPr lang="en-US" sz="3900" dirty="0"/>
              <a:t> </a:t>
            </a:r>
            <a:r>
              <a:rPr lang="en-US" sz="3900" dirty="0" err="1"/>
              <a:t>tiva</a:t>
            </a:r>
            <a:r>
              <a:rPr lang="en-US" sz="3900" dirty="0"/>
              <a:t> </a:t>
            </a:r>
            <a:r>
              <a:rPr lang="en-US" sz="3900" dirty="0" err="1"/>
              <a:t>fim</a:t>
            </a:r>
            <a:r>
              <a:rPr lang="en-US" sz="3900" dirty="0"/>
              <a:t> a </a:t>
            </a:r>
            <a:r>
              <a:rPr lang="en-US" sz="3900" dirty="0" err="1"/>
              <a:t>luang</a:t>
            </a:r>
            <a:r>
              <a:rPr lang="en-US" sz="3900" dirty="0"/>
              <a:t>, </a:t>
            </a:r>
            <a:r>
              <a:rPr lang="en-US" sz="3900" dirty="0" err="1"/>
              <a:t>Zan</a:t>
            </a:r>
            <a:r>
              <a:rPr lang="en-US" sz="3900" dirty="0"/>
              <a:t> um </a:t>
            </a:r>
            <a:r>
              <a:rPr lang="en-US" sz="3900" dirty="0" err="1"/>
              <a:t>lonak</a:t>
            </a:r>
            <a:r>
              <a:rPr lang="en-US" sz="3900" dirty="0"/>
              <a:t> ram ah.</a:t>
            </a:r>
          </a:p>
        </p:txBody>
      </p:sp>
    </p:spTree>
  </p:cSld>
  <p:clrMapOvr>
    <a:masterClrMapping/>
  </p:clrMapOvr>
</p:sld>
</file>

<file path=ppt/slides/slide36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Mitthli</a:t>
            </a:r>
            <a:r>
              <a:rPr lang="en-US" sz="3900" dirty="0"/>
              <a:t> (</a:t>
            </a:r>
            <a:r>
              <a:rPr lang="en-US" sz="3900" dirty="0" err="1"/>
              <a:t>Mitthli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) </a:t>
            </a:r>
            <a:r>
              <a:rPr lang="en-US" sz="3900" dirty="0" err="1"/>
              <a:t>vialte</a:t>
            </a:r>
            <a:r>
              <a:rPr lang="en-US" sz="3900" dirty="0"/>
              <a:t> a </a:t>
            </a:r>
            <a:r>
              <a:rPr lang="en-US" sz="3900" dirty="0" err="1"/>
              <a:t>hnawh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Phannak</a:t>
            </a:r>
            <a:r>
              <a:rPr lang="en-US" sz="3900" dirty="0"/>
              <a:t> le (</a:t>
            </a:r>
            <a:r>
              <a:rPr lang="en-US" sz="3900" dirty="0" err="1"/>
              <a:t>Phannak</a:t>
            </a:r>
            <a:r>
              <a:rPr lang="en-US" sz="3900" dirty="0"/>
              <a:t> le) </a:t>
            </a:r>
            <a:r>
              <a:rPr lang="en-US" sz="3900" dirty="0" err="1"/>
              <a:t>thihnak</a:t>
            </a:r>
            <a:r>
              <a:rPr lang="en-US" sz="3900" dirty="0"/>
              <a:t> um lo, (</a:t>
            </a:r>
            <a:r>
              <a:rPr lang="en-US" sz="3900" dirty="0" err="1"/>
              <a:t>thihnak</a:t>
            </a:r>
            <a:r>
              <a:rPr lang="en-US" sz="3900" dirty="0"/>
              <a:t> um lo), </a:t>
            </a:r>
            <a:r>
              <a:rPr lang="en-US" sz="3900" dirty="0" err="1"/>
              <a:t>Kum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 </a:t>
            </a:r>
            <a:r>
              <a:rPr lang="en-US" sz="3900" dirty="0" err="1"/>
              <a:t>relnak</a:t>
            </a:r>
            <a:r>
              <a:rPr lang="en-US" sz="3900" dirty="0"/>
              <a:t> a um lo, (</a:t>
            </a:r>
            <a:r>
              <a:rPr lang="en-US" sz="3900" dirty="0" err="1"/>
              <a:t>nak</a:t>
            </a:r>
            <a:r>
              <a:rPr lang="en-US" sz="3900" dirty="0"/>
              <a:t> a um lo, a um lo) </a:t>
            </a:r>
            <a:r>
              <a:rPr lang="en-US" sz="3900" dirty="0" err="1"/>
              <a:t>Zan</a:t>
            </a:r>
            <a:r>
              <a:rPr lang="en-US" sz="3900" dirty="0"/>
              <a:t> um </a:t>
            </a:r>
            <a:r>
              <a:rPr lang="en-US" sz="3900" dirty="0" err="1"/>
              <a:t>lonak</a:t>
            </a:r>
            <a:r>
              <a:rPr lang="en-US" sz="3900" dirty="0"/>
              <a:t> ram ah.</a:t>
            </a:r>
          </a:p>
        </p:txBody>
      </p:sp>
    </p:spTree>
  </p:cSld>
  <p:clrMapOvr>
    <a:masterClrMapping/>
  </p:clrMapOvr>
</p:sld>
</file>

<file path=ppt/slides/slide36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36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446. RAU LOIN KHUA THA AH KAN KAL LAI</a:t>
            </a:r>
          </a:p>
          <a:p>
            <a:r>
              <a:rPr lang="en-US" sz="3900" dirty="0" err="1"/>
              <a:t>Doh</a:t>
            </a:r>
            <a:r>
              <a:rPr lang="en-US" sz="3900" dirty="0"/>
              <a:t> is F</a:t>
            </a:r>
          </a:p>
        </p:txBody>
      </p:sp>
    </p:spTree>
  </p:cSld>
  <p:clrMapOvr>
    <a:masterClrMapping/>
  </p:clrMapOvr>
</p:sld>
</file>

<file path=ppt/slides/slide36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Kan </a:t>
            </a:r>
            <a:r>
              <a:rPr lang="en-US" sz="3900" dirty="0" err="1"/>
              <a:t>kal</a:t>
            </a:r>
            <a:r>
              <a:rPr lang="en-US" sz="3900" dirty="0"/>
              <a:t> </a:t>
            </a:r>
            <a:r>
              <a:rPr lang="en-US" sz="3900" dirty="0" err="1"/>
              <a:t>lioah</a:t>
            </a:r>
            <a:r>
              <a:rPr lang="en-US" sz="3900" dirty="0"/>
              <a:t> lung-</a:t>
            </a:r>
            <a:r>
              <a:rPr lang="en-US" sz="3900" dirty="0" err="1"/>
              <a:t>lawmhnak</a:t>
            </a:r>
            <a:r>
              <a:rPr lang="en-US" sz="3900" dirty="0"/>
              <a:t> </a:t>
            </a:r>
            <a:r>
              <a:rPr lang="en-US" sz="3900" dirty="0" err="1"/>
              <a:t>hla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sa</a:t>
            </a:r>
            <a:r>
              <a:rPr lang="en-US" sz="3900" dirty="0"/>
              <a:t> u </a:t>
            </a:r>
            <a:r>
              <a:rPr lang="en-US" sz="3900" dirty="0" err="1"/>
              <a:t>si</a:t>
            </a:r>
            <a:r>
              <a:rPr lang="en-US" sz="3900" dirty="0"/>
              <a:t>, Rau loin </a:t>
            </a:r>
            <a:r>
              <a:rPr lang="en-US" sz="3900" dirty="0" err="1"/>
              <a:t>khuatha</a:t>
            </a:r>
            <a:r>
              <a:rPr lang="en-US" sz="3900" dirty="0"/>
              <a:t> ah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kal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Khua-muihnak</a:t>
            </a:r>
            <a:r>
              <a:rPr lang="en-US" sz="3900" dirty="0"/>
              <a:t> a </a:t>
            </a:r>
            <a:r>
              <a:rPr lang="en-US" sz="3900" dirty="0" err="1"/>
              <a:t>dih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 </a:t>
            </a:r>
            <a:r>
              <a:rPr lang="en-US" sz="3900" dirty="0" err="1"/>
              <a:t>ceunak</a:t>
            </a:r>
            <a:r>
              <a:rPr lang="en-US" sz="3900" dirty="0"/>
              <a:t> a um </a:t>
            </a:r>
            <a:r>
              <a:rPr lang="en-US" sz="3900" dirty="0" err="1"/>
              <a:t>lai</a:t>
            </a:r>
            <a:r>
              <a:rPr lang="en-US" sz="3900" dirty="0"/>
              <a:t>, Rau loin </a:t>
            </a:r>
            <a:r>
              <a:rPr lang="en-US" sz="3900" dirty="0" err="1"/>
              <a:t>khuatha</a:t>
            </a:r>
            <a:r>
              <a:rPr lang="en-US" sz="3900" dirty="0"/>
              <a:t> ah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kal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6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A </a:t>
            </a:r>
            <a:r>
              <a:rPr lang="en-US" sz="3900" dirty="0" err="1"/>
              <a:t>nai</a:t>
            </a:r>
            <a:r>
              <a:rPr lang="en-US" sz="3900" dirty="0"/>
              <a:t> </a:t>
            </a:r>
            <a:r>
              <a:rPr lang="en-US" sz="3900" dirty="0" err="1"/>
              <a:t>dengmang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(A </a:t>
            </a:r>
            <a:r>
              <a:rPr lang="en-US" sz="3900" dirty="0" err="1"/>
              <a:t>nai</a:t>
            </a:r>
            <a:r>
              <a:rPr lang="en-US" sz="3900" dirty="0"/>
              <a:t> </a:t>
            </a:r>
            <a:r>
              <a:rPr lang="en-US" sz="3900" dirty="0" err="1"/>
              <a:t>dengmang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) a </a:t>
            </a:r>
            <a:r>
              <a:rPr lang="en-US" sz="3900" dirty="0" err="1"/>
              <a:t>nai</a:t>
            </a:r>
            <a:r>
              <a:rPr lang="en-US" sz="3900" dirty="0"/>
              <a:t> </a:t>
            </a:r>
            <a:r>
              <a:rPr lang="en-US" sz="3900" dirty="0" err="1"/>
              <a:t>dengmang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(a </a:t>
            </a:r>
            <a:r>
              <a:rPr lang="en-US" sz="3900" dirty="0" err="1"/>
              <a:t>nai</a:t>
            </a:r>
            <a:r>
              <a:rPr lang="en-US" sz="3900" dirty="0"/>
              <a:t> </a:t>
            </a:r>
            <a:r>
              <a:rPr lang="en-US" sz="3900" dirty="0" err="1"/>
              <a:t>dengmang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), </a:t>
            </a:r>
            <a:r>
              <a:rPr lang="en-US" sz="3900" dirty="0" err="1"/>
              <a:t>Thihnak</a:t>
            </a:r>
            <a:r>
              <a:rPr lang="en-US" sz="3900" dirty="0"/>
              <a:t> (</a:t>
            </a:r>
            <a:r>
              <a:rPr lang="en-US" sz="3900" dirty="0" err="1"/>
              <a:t>Thihnak</a:t>
            </a:r>
            <a:r>
              <a:rPr lang="en-US" sz="3900" dirty="0"/>
              <a:t>) </a:t>
            </a:r>
            <a:r>
              <a:rPr lang="en-US" sz="3900" dirty="0" err="1"/>
              <a:t>tiva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tan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Thlitu</a:t>
            </a:r>
            <a:r>
              <a:rPr lang="en-US" sz="3900" dirty="0"/>
              <a:t> </a:t>
            </a:r>
            <a:r>
              <a:rPr lang="en-US" sz="3900" dirty="0" err="1"/>
              <a:t>daih</a:t>
            </a:r>
            <a:r>
              <a:rPr lang="en-US" sz="3900" dirty="0"/>
              <a:t> </a:t>
            </a:r>
            <a:r>
              <a:rPr lang="en-US" sz="3900" dirty="0" err="1"/>
              <a:t>nak</a:t>
            </a:r>
            <a:r>
              <a:rPr lang="en-US" sz="3900" dirty="0"/>
              <a:t> </a:t>
            </a:r>
            <a:r>
              <a:rPr lang="en-US" sz="3900" dirty="0" err="1"/>
              <a:t>khuatha</a:t>
            </a:r>
            <a:r>
              <a:rPr lang="en-US" sz="3900" dirty="0"/>
              <a:t> ah,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tong </a:t>
            </a:r>
            <a:r>
              <a:rPr lang="en-US" sz="3900" dirty="0" err="1"/>
              <a:t>te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Rau loin </a:t>
            </a:r>
            <a:r>
              <a:rPr lang="en-US" sz="3900" dirty="0" err="1"/>
              <a:t>khuatha</a:t>
            </a:r>
            <a:r>
              <a:rPr lang="en-US" sz="3900" dirty="0"/>
              <a:t> ah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kal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6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Kal</a:t>
            </a:r>
            <a:r>
              <a:rPr lang="en-US" sz="3900" dirty="0"/>
              <a:t> </a:t>
            </a:r>
            <a:r>
              <a:rPr lang="en-US" sz="3900" dirty="0" err="1"/>
              <a:t>duhmi</a:t>
            </a:r>
            <a:r>
              <a:rPr lang="en-US" sz="3900" dirty="0"/>
              <a:t> cu </a:t>
            </a:r>
            <a:r>
              <a:rPr lang="en-US" sz="3900" dirty="0" err="1"/>
              <a:t>lamtha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hmuhsak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u </a:t>
            </a:r>
            <a:r>
              <a:rPr lang="en-US" sz="3900" dirty="0" err="1"/>
              <a:t>si</a:t>
            </a:r>
            <a:r>
              <a:rPr lang="en-US" sz="3900" dirty="0"/>
              <a:t>, Rau loin </a:t>
            </a:r>
            <a:r>
              <a:rPr lang="en-US" sz="3900" dirty="0" err="1"/>
              <a:t>khuatha</a:t>
            </a:r>
            <a:r>
              <a:rPr lang="en-US" sz="3900" dirty="0"/>
              <a:t> ah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kal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Khrihfa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unau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dawtnak</a:t>
            </a:r>
            <a:r>
              <a:rPr lang="en-US" sz="3900" dirty="0"/>
              <a:t> in </a:t>
            </a:r>
            <a:r>
              <a:rPr lang="en-US" sz="3900" dirty="0" err="1"/>
              <a:t>forh</a:t>
            </a:r>
            <a:r>
              <a:rPr lang="en-US" sz="3900" dirty="0"/>
              <a:t> u </a:t>
            </a:r>
            <a:r>
              <a:rPr lang="en-US" sz="3900" dirty="0" err="1"/>
              <a:t>sih</a:t>
            </a:r>
            <a:r>
              <a:rPr lang="en-US" sz="3900" dirty="0"/>
              <a:t>, Rau loin </a:t>
            </a:r>
            <a:r>
              <a:rPr lang="en-US" sz="3900" dirty="0" err="1"/>
              <a:t>khuatha</a:t>
            </a:r>
            <a:r>
              <a:rPr lang="en-US" sz="3900" dirty="0"/>
              <a:t> ah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kal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6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A </a:t>
            </a:r>
            <a:r>
              <a:rPr lang="en-US" sz="3900" dirty="0" err="1"/>
              <a:t>nai</a:t>
            </a:r>
            <a:r>
              <a:rPr lang="en-US" sz="3900" dirty="0"/>
              <a:t> </a:t>
            </a:r>
            <a:r>
              <a:rPr lang="en-US" sz="3900" dirty="0" err="1"/>
              <a:t>dengmang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(A </a:t>
            </a:r>
            <a:r>
              <a:rPr lang="en-US" sz="3900" dirty="0" err="1"/>
              <a:t>nai</a:t>
            </a:r>
            <a:r>
              <a:rPr lang="en-US" sz="3900" dirty="0"/>
              <a:t> </a:t>
            </a:r>
            <a:r>
              <a:rPr lang="en-US" sz="3900" dirty="0" err="1"/>
              <a:t>dengmang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) a </a:t>
            </a:r>
            <a:r>
              <a:rPr lang="en-US" sz="3900" dirty="0" err="1"/>
              <a:t>nai</a:t>
            </a:r>
            <a:r>
              <a:rPr lang="en-US" sz="3900" dirty="0"/>
              <a:t> </a:t>
            </a:r>
            <a:r>
              <a:rPr lang="en-US" sz="3900" dirty="0" err="1"/>
              <a:t>dengmang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(a </a:t>
            </a:r>
            <a:r>
              <a:rPr lang="en-US" sz="3900" dirty="0" err="1"/>
              <a:t>nai</a:t>
            </a:r>
            <a:r>
              <a:rPr lang="en-US" sz="3900" dirty="0"/>
              <a:t> </a:t>
            </a:r>
            <a:r>
              <a:rPr lang="en-US" sz="3900" dirty="0" err="1"/>
              <a:t>dengmang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), </a:t>
            </a:r>
            <a:r>
              <a:rPr lang="en-US" sz="3900" dirty="0" err="1"/>
              <a:t>Thihnak</a:t>
            </a:r>
            <a:r>
              <a:rPr lang="en-US" sz="3900" dirty="0"/>
              <a:t> (</a:t>
            </a:r>
            <a:r>
              <a:rPr lang="en-US" sz="3900" dirty="0" err="1"/>
              <a:t>Thihnak</a:t>
            </a:r>
            <a:r>
              <a:rPr lang="en-US" sz="3900" dirty="0"/>
              <a:t>) </a:t>
            </a:r>
            <a:r>
              <a:rPr lang="en-US" sz="3900" dirty="0" err="1"/>
              <a:t>tiva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tan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Thlitu</a:t>
            </a:r>
            <a:r>
              <a:rPr lang="en-US" sz="3900" dirty="0"/>
              <a:t> </a:t>
            </a:r>
            <a:r>
              <a:rPr lang="en-US" sz="3900" dirty="0" err="1"/>
              <a:t>daih</a:t>
            </a:r>
            <a:r>
              <a:rPr lang="en-US" sz="3900" dirty="0"/>
              <a:t> </a:t>
            </a:r>
            <a:r>
              <a:rPr lang="en-US" sz="3900" dirty="0" err="1"/>
              <a:t>nak</a:t>
            </a:r>
            <a:r>
              <a:rPr lang="en-US" sz="3900" dirty="0"/>
              <a:t> </a:t>
            </a:r>
            <a:r>
              <a:rPr lang="en-US" sz="3900" dirty="0" err="1"/>
              <a:t>khuatha</a:t>
            </a:r>
            <a:r>
              <a:rPr lang="en-US" sz="3900" dirty="0"/>
              <a:t> ah,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tong </a:t>
            </a:r>
            <a:r>
              <a:rPr lang="en-US" sz="3900" dirty="0" err="1"/>
              <a:t>te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Rau loin </a:t>
            </a:r>
            <a:r>
              <a:rPr lang="en-US" sz="3900" dirty="0" err="1"/>
              <a:t>khuatha</a:t>
            </a:r>
            <a:r>
              <a:rPr lang="en-US" sz="3900" dirty="0"/>
              <a:t> ah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kal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6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Hmailei</a:t>
            </a:r>
            <a:r>
              <a:rPr lang="en-US" sz="3900" dirty="0"/>
              <a:t> </a:t>
            </a:r>
            <a:r>
              <a:rPr lang="en-US" sz="3900" dirty="0" err="1"/>
              <a:t>khua</a:t>
            </a:r>
            <a:r>
              <a:rPr lang="en-US" sz="3900" dirty="0"/>
              <a:t> ah </a:t>
            </a:r>
            <a:r>
              <a:rPr lang="en-US" sz="3900" dirty="0" err="1"/>
              <a:t>dinhnak</a:t>
            </a:r>
            <a:r>
              <a:rPr lang="en-US" sz="3900" dirty="0"/>
              <a:t> le </a:t>
            </a:r>
            <a:r>
              <a:rPr lang="en-US" sz="3900" dirty="0" err="1"/>
              <a:t>hna-ngamnak</a:t>
            </a:r>
            <a:r>
              <a:rPr lang="en-US" sz="3900" dirty="0"/>
              <a:t> a um, Rau loin </a:t>
            </a:r>
            <a:r>
              <a:rPr lang="en-US" sz="3900" dirty="0" err="1"/>
              <a:t>khuatha</a:t>
            </a:r>
            <a:r>
              <a:rPr lang="en-US" sz="3900" dirty="0"/>
              <a:t> ah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kal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Khi</a:t>
            </a:r>
            <a:r>
              <a:rPr lang="en-US" sz="3900" dirty="0"/>
              <a:t> </a:t>
            </a:r>
            <a:r>
              <a:rPr lang="en-US" sz="3900" dirty="0" err="1"/>
              <a:t>khua</a:t>
            </a:r>
            <a:r>
              <a:rPr lang="en-US" sz="3900" dirty="0"/>
              <a:t> </a:t>
            </a:r>
            <a:r>
              <a:rPr lang="en-US" sz="3900" dirty="0" err="1"/>
              <a:t>chungah</a:t>
            </a:r>
            <a:r>
              <a:rPr lang="en-US" sz="3900" dirty="0"/>
              <a:t> </a:t>
            </a:r>
            <a:r>
              <a:rPr lang="en-US" sz="3900" dirty="0" err="1"/>
              <a:t>mitthli</a:t>
            </a:r>
            <a:r>
              <a:rPr lang="en-US" sz="3900" dirty="0"/>
              <a:t> </a:t>
            </a:r>
            <a:r>
              <a:rPr lang="en-US" sz="3900" dirty="0" err="1"/>
              <a:t>tlaknak</a:t>
            </a:r>
            <a:r>
              <a:rPr lang="en-US" sz="3900" dirty="0"/>
              <a:t> </a:t>
            </a:r>
            <a:r>
              <a:rPr lang="en-US" sz="3900" dirty="0" err="1"/>
              <a:t>zeihmanh</a:t>
            </a:r>
            <a:r>
              <a:rPr lang="en-US" sz="3900" dirty="0"/>
              <a:t> um lo, Rau loin </a:t>
            </a:r>
            <a:r>
              <a:rPr lang="en-US" sz="3900" dirty="0" err="1"/>
              <a:t>khuatha</a:t>
            </a:r>
            <a:r>
              <a:rPr lang="en-US" sz="3900" dirty="0"/>
              <a:t> ah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kal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6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A </a:t>
            </a:r>
            <a:r>
              <a:rPr lang="en-US" sz="3900" dirty="0" err="1"/>
              <a:t>nai</a:t>
            </a:r>
            <a:r>
              <a:rPr lang="en-US" sz="3900" dirty="0"/>
              <a:t> </a:t>
            </a:r>
            <a:r>
              <a:rPr lang="en-US" sz="3900" dirty="0" err="1"/>
              <a:t>dengmang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(A </a:t>
            </a:r>
            <a:r>
              <a:rPr lang="en-US" sz="3900" dirty="0" err="1"/>
              <a:t>nai</a:t>
            </a:r>
            <a:r>
              <a:rPr lang="en-US" sz="3900" dirty="0"/>
              <a:t> </a:t>
            </a:r>
            <a:r>
              <a:rPr lang="en-US" sz="3900" dirty="0" err="1"/>
              <a:t>dengmang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) a </a:t>
            </a:r>
            <a:r>
              <a:rPr lang="en-US" sz="3900" dirty="0" err="1"/>
              <a:t>nai</a:t>
            </a:r>
            <a:r>
              <a:rPr lang="en-US" sz="3900" dirty="0"/>
              <a:t> </a:t>
            </a:r>
            <a:r>
              <a:rPr lang="en-US" sz="3900" dirty="0" err="1"/>
              <a:t>dengmang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(a </a:t>
            </a:r>
            <a:r>
              <a:rPr lang="en-US" sz="3900" dirty="0" err="1"/>
              <a:t>nai</a:t>
            </a:r>
            <a:r>
              <a:rPr lang="en-US" sz="3900" dirty="0"/>
              <a:t> </a:t>
            </a:r>
            <a:r>
              <a:rPr lang="en-US" sz="3900" dirty="0" err="1"/>
              <a:t>dengmang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), </a:t>
            </a:r>
            <a:r>
              <a:rPr lang="en-US" sz="3900" dirty="0" err="1"/>
              <a:t>Thihnak</a:t>
            </a:r>
            <a:r>
              <a:rPr lang="en-US" sz="3900" dirty="0"/>
              <a:t> (</a:t>
            </a:r>
            <a:r>
              <a:rPr lang="en-US" sz="3900" dirty="0" err="1"/>
              <a:t>Thihnak</a:t>
            </a:r>
            <a:r>
              <a:rPr lang="en-US" sz="3900" dirty="0"/>
              <a:t>) </a:t>
            </a:r>
            <a:r>
              <a:rPr lang="en-US" sz="3900" dirty="0" err="1"/>
              <a:t>tiva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tan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Thlitu</a:t>
            </a:r>
            <a:r>
              <a:rPr lang="en-US" sz="3900" dirty="0"/>
              <a:t> </a:t>
            </a:r>
            <a:r>
              <a:rPr lang="en-US" sz="3900" dirty="0" err="1"/>
              <a:t>daih</a:t>
            </a:r>
            <a:r>
              <a:rPr lang="en-US" sz="3900" dirty="0"/>
              <a:t> </a:t>
            </a:r>
            <a:r>
              <a:rPr lang="en-US" sz="3900" dirty="0" err="1"/>
              <a:t>nak</a:t>
            </a:r>
            <a:r>
              <a:rPr lang="en-US" sz="3900" dirty="0"/>
              <a:t> </a:t>
            </a:r>
            <a:r>
              <a:rPr lang="en-US" sz="3900" dirty="0" err="1"/>
              <a:t>khuatha</a:t>
            </a:r>
            <a:r>
              <a:rPr lang="en-US" sz="3900" dirty="0"/>
              <a:t> ah,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tong </a:t>
            </a:r>
            <a:r>
              <a:rPr lang="en-US" sz="3900" dirty="0" err="1"/>
              <a:t>te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Rau loin </a:t>
            </a:r>
            <a:r>
              <a:rPr lang="en-US" sz="3900" dirty="0" err="1"/>
              <a:t>khuatha</a:t>
            </a:r>
            <a:r>
              <a:rPr lang="en-US" sz="3900" dirty="0"/>
              <a:t> ah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kal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6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Hi </a:t>
            </a:r>
            <a:r>
              <a:rPr lang="en-US" sz="3900" dirty="0" err="1"/>
              <a:t>vawleicung</a:t>
            </a:r>
            <a:r>
              <a:rPr lang="en-US" sz="3900" dirty="0"/>
              <a:t> ah </a:t>
            </a:r>
            <a:r>
              <a:rPr lang="en-US" sz="3900" dirty="0" err="1"/>
              <a:t>thennak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um </a:t>
            </a:r>
            <a:r>
              <a:rPr lang="en-US" sz="3900" dirty="0" err="1"/>
              <a:t>hmanhsehlaw</a:t>
            </a:r>
            <a:r>
              <a:rPr lang="en-US" sz="3900" dirty="0"/>
              <a:t>, </a:t>
            </a:r>
            <a:r>
              <a:rPr lang="en-US" sz="3900" dirty="0" err="1"/>
              <a:t>Vancung</a:t>
            </a:r>
            <a:r>
              <a:rPr lang="en-US" sz="3900" dirty="0"/>
              <a:t> </a:t>
            </a:r>
            <a:r>
              <a:rPr lang="en-US" sz="3900" dirty="0" err="1"/>
              <a:t>khua</a:t>
            </a:r>
            <a:r>
              <a:rPr lang="en-US" sz="3900" dirty="0"/>
              <a:t> ah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tong than </a:t>
            </a:r>
            <a:r>
              <a:rPr lang="en-US" sz="3900" dirty="0" err="1"/>
              <a:t>lai</a:t>
            </a:r>
            <a:r>
              <a:rPr lang="en-US" sz="3900" dirty="0"/>
              <a:t>, Lung-</a:t>
            </a:r>
            <a:r>
              <a:rPr lang="en-US" sz="3900" dirty="0" err="1"/>
              <a:t>lawmhnak</a:t>
            </a:r>
            <a:r>
              <a:rPr lang="en-US" sz="3900" dirty="0"/>
              <a:t> in </a:t>
            </a:r>
            <a:r>
              <a:rPr lang="en-US" sz="3900" dirty="0" err="1"/>
              <a:t>hla</a:t>
            </a:r>
            <a:r>
              <a:rPr lang="en-US" sz="3900" dirty="0"/>
              <a:t> </a:t>
            </a:r>
            <a:r>
              <a:rPr lang="en-US" sz="3900" dirty="0" err="1"/>
              <a:t>thar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sa</a:t>
            </a:r>
            <a:r>
              <a:rPr lang="en-US" sz="3900" dirty="0"/>
              <a:t> </a:t>
            </a:r>
            <a:r>
              <a:rPr lang="en-US" sz="3900" dirty="0" err="1"/>
              <a:t>ti</a:t>
            </a:r>
            <a:r>
              <a:rPr lang="en-US" sz="3900" dirty="0"/>
              <a:t> </a:t>
            </a:r>
            <a:r>
              <a:rPr lang="en-US" sz="3900" dirty="0" err="1"/>
              <a:t>te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khuatha</a:t>
            </a:r>
            <a:r>
              <a:rPr lang="en-US" sz="3900" dirty="0"/>
              <a:t> ah </a:t>
            </a:r>
            <a:r>
              <a:rPr lang="en-US" sz="3900" dirty="0" err="1"/>
              <a:t>khin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um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6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A </a:t>
            </a:r>
            <a:r>
              <a:rPr lang="en-US" sz="3900" dirty="0" err="1"/>
              <a:t>nai</a:t>
            </a:r>
            <a:r>
              <a:rPr lang="en-US" sz="3900" dirty="0"/>
              <a:t> </a:t>
            </a:r>
            <a:r>
              <a:rPr lang="en-US" sz="3900" dirty="0" err="1"/>
              <a:t>dengmang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(A </a:t>
            </a:r>
            <a:r>
              <a:rPr lang="en-US" sz="3900" dirty="0" err="1"/>
              <a:t>nai</a:t>
            </a:r>
            <a:r>
              <a:rPr lang="en-US" sz="3900" dirty="0"/>
              <a:t> </a:t>
            </a:r>
            <a:r>
              <a:rPr lang="en-US" sz="3900" dirty="0" err="1"/>
              <a:t>dengmang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) a </a:t>
            </a:r>
            <a:r>
              <a:rPr lang="en-US" sz="3900" dirty="0" err="1"/>
              <a:t>nai</a:t>
            </a:r>
            <a:r>
              <a:rPr lang="en-US" sz="3900" dirty="0"/>
              <a:t> </a:t>
            </a:r>
            <a:r>
              <a:rPr lang="en-US" sz="3900" dirty="0" err="1"/>
              <a:t>dengmang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(a </a:t>
            </a:r>
            <a:r>
              <a:rPr lang="en-US" sz="3900" dirty="0" err="1"/>
              <a:t>nai</a:t>
            </a:r>
            <a:r>
              <a:rPr lang="en-US" sz="3900" dirty="0"/>
              <a:t> </a:t>
            </a:r>
            <a:r>
              <a:rPr lang="en-US" sz="3900" dirty="0" err="1"/>
              <a:t>dengmang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), </a:t>
            </a:r>
            <a:r>
              <a:rPr lang="en-US" sz="3900" dirty="0" err="1"/>
              <a:t>Thihnak</a:t>
            </a:r>
            <a:r>
              <a:rPr lang="en-US" sz="3900" dirty="0"/>
              <a:t> (</a:t>
            </a:r>
            <a:r>
              <a:rPr lang="en-US" sz="3900" dirty="0" err="1"/>
              <a:t>Thihnak</a:t>
            </a:r>
            <a:r>
              <a:rPr lang="en-US" sz="3900" dirty="0"/>
              <a:t>) </a:t>
            </a:r>
            <a:r>
              <a:rPr lang="en-US" sz="3900" dirty="0" err="1"/>
              <a:t>tiva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tan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Thlitu</a:t>
            </a:r>
            <a:r>
              <a:rPr lang="en-US" sz="3900" dirty="0"/>
              <a:t> </a:t>
            </a:r>
            <a:r>
              <a:rPr lang="en-US" sz="3900" dirty="0" err="1"/>
              <a:t>daih</a:t>
            </a:r>
            <a:r>
              <a:rPr lang="en-US" sz="3900" dirty="0"/>
              <a:t> </a:t>
            </a:r>
            <a:r>
              <a:rPr lang="en-US" sz="3900" dirty="0" err="1"/>
              <a:t>nak</a:t>
            </a:r>
            <a:r>
              <a:rPr lang="en-US" sz="3900" dirty="0"/>
              <a:t> </a:t>
            </a:r>
            <a:r>
              <a:rPr lang="en-US" sz="3900" dirty="0" err="1"/>
              <a:t>khuatha</a:t>
            </a:r>
            <a:r>
              <a:rPr lang="en-US" sz="3900" dirty="0"/>
              <a:t> ah,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tong </a:t>
            </a:r>
            <a:r>
              <a:rPr lang="en-US" sz="3900" dirty="0" err="1"/>
              <a:t>te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Rau loin </a:t>
            </a:r>
            <a:r>
              <a:rPr lang="en-US" sz="3900" dirty="0" err="1"/>
              <a:t>khuatha</a:t>
            </a:r>
            <a:r>
              <a:rPr lang="en-US" sz="3900" dirty="0"/>
              <a:t> ah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kal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6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36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447. CEUNAK RAM AH HIM IN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</a:t>
            </a:r>
            <a:r>
              <a:rPr lang="en-US" sz="3900" dirty="0" err="1"/>
              <a:t>Ab</a:t>
            </a:r>
            <a:endParaRPr lang="en-US" sz="3900" dirty="0"/>
          </a:p>
        </p:txBody>
      </p:sp>
    </p:spTree>
  </p:cSld>
  <p:clrMapOvr>
    <a:masterClrMapping/>
  </p:clrMapOvr>
</p:sld>
</file>

<file path=ppt/slides/slide36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Mithiang</a:t>
            </a:r>
            <a:r>
              <a:rPr lang="en-US" sz="3900" dirty="0"/>
              <a:t> mi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kalnak</a:t>
            </a:r>
            <a:r>
              <a:rPr lang="en-US" sz="3900" dirty="0"/>
              <a:t> lam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zul</a:t>
            </a:r>
            <a:r>
              <a:rPr lang="en-US" sz="3900" dirty="0"/>
              <a:t> </a:t>
            </a:r>
            <a:r>
              <a:rPr lang="en-US" sz="3900" dirty="0" err="1"/>
              <a:t>ti</a:t>
            </a:r>
            <a:r>
              <a:rPr lang="en-US" sz="3900" dirty="0"/>
              <a:t>, Kan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lam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hruai</a:t>
            </a:r>
            <a:r>
              <a:rPr lang="en-US" sz="3900" dirty="0"/>
              <a:t>, </a:t>
            </a:r>
            <a:r>
              <a:rPr lang="en-US" sz="3900" dirty="0" err="1"/>
              <a:t>Vancung</a:t>
            </a:r>
            <a:r>
              <a:rPr lang="en-US" sz="3900" dirty="0"/>
              <a:t> </a:t>
            </a:r>
            <a:r>
              <a:rPr lang="en-US" sz="3900" dirty="0" err="1"/>
              <a:t>khua</a:t>
            </a:r>
            <a:r>
              <a:rPr lang="en-US" sz="3900" dirty="0"/>
              <a:t> lei lam </a:t>
            </a:r>
            <a:r>
              <a:rPr lang="en-US" sz="3900" dirty="0" err="1"/>
              <a:t>panh</a:t>
            </a:r>
            <a:r>
              <a:rPr lang="en-US" sz="3900" dirty="0"/>
              <a:t> in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kal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Deirel</a:t>
            </a:r>
            <a:r>
              <a:rPr lang="en-US" sz="3900" dirty="0"/>
              <a:t> </a:t>
            </a:r>
            <a:r>
              <a:rPr lang="en-US" sz="3900" dirty="0" err="1"/>
              <a:t>arfi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cung</a:t>
            </a:r>
            <a:r>
              <a:rPr lang="en-US" sz="3900" dirty="0"/>
              <a:t> a </a:t>
            </a:r>
            <a:r>
              <a:rPr lang="en-US" sz="3900" dirty="0" err="1"/>
              <a:t>ceu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6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Inn </a:t>
            </a:r>
            <a:r>
              <a:rPr lang="en-US" sz="3900" dirty="0" err="1"/>
              <a:t>tha</a:t>
            </a:r>
            <a:r>
              <a:rPr lang="en-US" sz="3900" dirty="0"/>
              <a:t> </a:t>
            </a:r>
            <a:r>
              <a:rPr lang="en-US" sz="3900" dirty="0" err="1"/>
              <a:t>bik</a:t>
            </a:r>
            <a:r>
              <a:rPr lang="en-US" sz="3900" dirty="0"/>
              <a:t> </a:t>
            </a:r>
            <a:r>
              <a:rPr lang="en-US" sz="3900" dirty="0" err="1"/>
              <a:t>leiah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kal</a:t>
            </a:r>
            <a:r>
              <a:rPr lang="en-US" sz="3900" dirty="0"/>
              <a:t> </a:t>
            </a:r>
            <a:r>
              <a:rPr lang="en-US" sz="3900" dirty="0" err="1"/>
              <a:t>lio</a:t>
            </a:r>
            <a:r>
              <a:rPr lang="en-US" sz="3900" dirty="0"/>
              <a:t>, Lung-</a:t>
            </a:r>
            <a:r>
              <a:rPr lang="en-US" sz="3900" dirty="0" err="1"/>
              <a:t>lawmhnak</a:t>
            </a:r>
            <a:r>
              <a:rPr lang="en-US" sz="3900" dirty="0"/>
              <a:t> le </a:t>
            </a:r>
            <a:r>
              <a:rPr lang="en-US" sz="3900" dirty="0" err="1"/>
              <a:t>nunnak</a:t>
            </a:r>
            <a:r>
              <a:rPr lang="en-US" sz="3900" dirty="0"/>
              <a:t> co </a:t>
            </a:r>
            <a:r>
              <a:rPr lang="en-US" sz="3900" dirty="0" err="1"/>
              <a:t>awkah</a:t>
            </a:r>
            <a:r>
              <a:rPr lang="en-US" sz="3900" dirty="0"/>
              <a:t>; Kan </a:t>
            </a:r>
            <a:r>
              <a:rPr lang="en-US" sz="3900" dirty="0" err="1"/>
              <a:t>phak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lawm</a:t>
            </a:r>
            <a:r>
              <a:rPr lang="en-US" sz="3900" dirty="0"/>
              <a:t> chin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Ngaihchiat</a:t>
            </a:r>
            <a:r>
              <a:rPr lang="en-US" sz="3900" dirty="0"/>
              <a:t> um </a:t>
            </a:r>
            <a:r>
              <a:rPr lang="en-US" sz="3900" dirty="0" err="1"/>
              <a:t>ti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lo.</a:t>
            </a:r>
          </a:p>
        </p:txBody>
      </p:sp>
    </p:spTree>
  </p:cSld>
  <p:clrMapOvr>
    <a:masterClrMapping/>
  </p:clrMapOvr>
</p:sld>
</file>

<file path=ppt/slides/slide36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Lam </a:t>
            </a:r>
            <a:r>
              <a:rPr lang="en-US" sz="3900" dirty="0" err="1"/>
              <a:t>tha</a:t>
            </a:r>
            <a:r>
              <a:rPr lang="en-US" sz="3900" dirty="0"/>
              <a:t> a </a:t>
            </a:r>
            <a:r>
              <a:rPr lang="en-US" sz="3900" dirty="0" err="1"/>
              <a:t>zul</a:t>
            </a:r>
            <a:r>
              <a:rPr lang="en-US" sz="3900" dirty="0"/>
              <a:t> </a:t>
            </a:r>
            <a:r>
              <a:rPr lang="en-US" sz="3900" dirty="0" err="1"/>
              <a:t>mithiang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 bang khan, Zion </a:t>
            </a:r>
            <a:r>
              <a:rPr lang="en-US" sz="3900" dirty="0" err="1"/>
              <a:t>khua</a:t>
            </a:r>
            <a:r>
              <a:rPr lang="en-US" sz="3900" dirty="0"/>
              <a:t> ah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kal</a:t>
            </a:r>
            <a:r>
              <a:rPr lang="en-US" sz="3900" dirty="0"/>
              <a:t> </a:t>
            </a:r>
            <a:r>
              <a:rPr lang="en-US" sz="3900" dirty="0" err="1"/>
              <a:t>cio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lawm</a:t>
            </a:r>
            <a:r>
              <a:rPr lang="en-US" sz="3900" dirty="0"/>
              <a:t> chin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Zungzal</a:t>
            </a:r>
            <a:r>
              <a:rPr lang="en-US" sz="3900" dirty="0"/>
              <a:t> amah he </a:t>
            </a:r>
            <a:r>
              <a:rPr lang="en-US" sz="3900" dirty="0" err="1"/>
              <a:t>kan</a:t>
            </a:r>
            <a:r>
              <a:rPr lang="en-US" sz="3900" dirty="0"/>
              <a:t> um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6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Inn </a:t>
            </a:r>
            <a:r>
              <a:rPr lang="en-US" sz="3900" dirty="0" err="1"/>
              <a:t>tha</a:t>
            </a:r>
            <a:r>
              <a:rPr lang="en-US" sz="3900" dirty="0"/>
              <a:t> </a:t>
            </a:r>
            <a:r>
              <a:rPr lang="en-US" sz="3900" dirty="0" err="1"/>
              <a:t>bik</a:t>
            </a:r>
            <a:r>
              <a:rPr lang="en-US" sz="3900" dirty="0"/>
              <a:t> </a:t>
            </a:r>
            <a:r>
              <a:rPr lang="en-US" sz="3900" dirty="0" err="1"/>
              <a:t>leiah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kal</a:t>
            </a:r>
            <a:r>
              <a:rPr lang="en-US" sz="3900" dirty="0"/>
              <a:t> </a:t>
            </a:r>
            <a:r>
              <a:rPr lang="en-US" sz="3900" dirty="0" err="1"/>
              <a:t>lio</a:t>
            </a:r>
            <a:r>
              <a:rPr lang="en-US" sz="3900" dirty="0"/>
              <a:t>, Lung-</a:t>
            </a:r>
            <a:r>
              <a:rPr lang="en-US" sz="3900" dirty="0" err="1"/>
              <a:t>lawmhnak</a:t>
            </a:r>
            <a:r>
              <a:rPr lang="en-US" sz="3900" dirty="0"/>
              <a:t> le </a:t>
            </a:r>
            <a:r>
              <a:rPr lang="en-US" sz="3900" dirty="0" err="1"/>
              <a:t>nunnak</a:t>
            </a:r>
            <a:r>
              <a:rPr lang="en-US" sz="3900" dirty="0"/>
              <a:t> co </a:t>
            </a:r>
            <a:r>
              <a:rPr lang="en-US" sz="3900" dirty="0" err="1"/>
              <a:t>awkah</a:t>
            </a:r>
            <a:r>
              <a:rPr lang="en-US" sz="3900" dirty="0"/>
              <a:t>; Kan </a:t>
            </a:r>
            <a:r>
              <a:rPr lang="en-US" sz="3900" dirty="0" err="1"/>
              <a:t>phak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lawm</a:t>
            </a:r>
            <a:r>
              <a:rPr lang="en-US" sz="3900" dirty="0"/>
              <a:t> chin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Ngaihchiat</a:t>
            </a:r>
            <a:r>
              <a:rPr lang="en-US" sz="3900" dirty="0"/>
              <a:t> um </a:t>
            </a:r>
            <a:r>
              <a:rPr lang="en-US" sz="3900" dirty="0" err="1"/>
              <a:t>ti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lo.</a:t>
            </a:r>
          </a:p>
        </p:txBody>
      </p:sp>
    </p:spTree>
  </p:cSld>
  <p:clrMapOvr>
    <a:masterClrMapping/>
  </p:clrMapOvr>
</p:sld>
</file>

<file path=ppt/slides/slide36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Lam </a:t>
            </a:r>
            <a:r>
              <a:rPr lang="en-US" sz="3900" dirty="0" err="1"/>
              <a:t>tha</a:t>
            </a:r>
            <a:r>
              <a:rPr lang="en-US" sz="3900" dirty="0"/>
              <a:t> </a:t>
            </a:r>
            <a:r>
              <a:rPr lang="en-US" sz="3900" dirty="0" err="1"/>
              <a:t>zulh</a:t>
            </a:r>
            <a:r>
              <a:rPr lang="en-US" sz="3900" dirty="0"/>
              <a:t> </a:t>
            </a:r>
            <a:r>
              <a:rPr lang="en-US" sz="3900" dirty="0" err="1"/>
              <a:t>awk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ruah</a:t>
            </a:r>
            <a:r>
              <a:rPr lang="en-US" sz="3900" dirty="0"/>
              <a:t> </a:t>
            </a:r>
            <a:r>
              <a:rPr lang="en-US" sz="3900" dirty="0" err="1"/>
              <a:t>cio</a:t>
            </a:r>
            <a:r>
              <a:rPr lang="en-US" sz="3900" dirty="0"/>
              <a:t> </a:t>
            </a:r>
            <a:r>
              <a:rPr lang="en-US" sz="3900" dirty="0" err="1"/>
              <a:t>ahcun</a:t>
            </a:r>
            <a:r>
              <a:rPr lang="en-US" sz="3900" dirty="0"/>
              <a:t>, </a:t>
            </a:r>
            <a:r>
              <a:rPr lang="en-US" sz="3900" dirty="0" err="1"/>
              <a:t>Pakhat</a:t>
            </a:r>
            <a:r>
              <a:rPr lang="en-US" sz="3900" dirty="0"/>
              <a:t> le </a:t>
            </a:r>
            <a:r>
              <a:rPr lang="en-US" sz="3900" dirty="0" err="1"/>
              <a:t>khat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daw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Pathian</a:t>
            </a:r>
            <a:r>
              <a:rPr lang="en-US" sz="3900" dirty="0"/>
              <a:t> he </a:t>
            </a:r>
            <a:r>
              <a:rPr lang="en-US" sz="3900" dirty="0" err="1"/>
              <a:t>kannih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um </a:t>
            </a:r>
            <a:r>
              <a:rPr lang="en-US" sz="3900" dirty="0" err="1"/>
              <a:t>ti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, </a:t>
            </a:r>
            <a:r>
              <a:rPr lang="en-US" sz="3900" dirty="0" err="1"/>
              <a:t>Lunglawm</a:t>
            </a:r>
            <a:r>
              <a:rPr lang="en-US" sz="3900" dirty="0"/>
              <a:t> in </a:t>
            </a:r>
            <a:r>
              <a:rPr lang="en-US" sz="3900" dirty="0" err="1"/>
              <a:t>kan</a:t>
            </a:r>
            <a:r>
              <a:rPr lang="en-US" sz="3900" dirty="0"/>
              <a:t> um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6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Inn </a:t>
            </a:r>
            <a:r>
              <a:rPr lang="en-US" sz="3900" dirty="0" err="1"/>
              <a:t>tha</a:t>
            </a:r>
            <a:r>
              <a:rPr lang="en-US" sz="3900" dirty="0"/>
              <a:t> </a:t>
            </a:r>
            <a:r>
              <a:rPr lang="en-US" sz="3900" dirty="0" err="1"/>
              <a:t>bik</a:t>
            </a:r>
            <a:r>
              <a:rPr lang="en-US" sz="3900" dirty="0"/>
              <a:t> </a:t>
            </a:r>
            <a:r>
              <a:rPr lang="en-US" sz="3900" dirty="0" err="1"/>
              <a:t>leiah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kal</a:t>
            </a:r>
            <a:r>
              <a:rPr lang="en-US" sz="3900" dirty="0"/>
              <a:t> </a:t>
            </a:r>
            <a:r>
              <a:rPr lang="en-US" sz="3900" dirty="0" err="1"/>
              <a:t>lio</a:t>
            </a:r>
            <a:r>
              <a:rPr lang="en-US" sz="3900" dirty="0"/>
              <a:t>, Lung-</a:t>
            </a:r>
            <a:r>
              <a:rPr lang="en-US" sz="3900" dirty="0" err="1"/>
              <a:t>lawmhnak</a:t>
            </a:r>
            <a:r>
              <a:rPr lang="en-US" sz="3900" dirty="0"/>
              <a:t> le </a:t>
            </a:r>
            <a:r>
              <a:rPr lang="en-US" sz="3900" dirty="0" err="1"/>
              <a:t>nunnak</a:t>
            </a:r>
            <a:r>
              <a:rPr lang="en-US" sz="3900" dirty="0"/>
              <a:t> co </a:t>
            </a:r>
            <a:r>
              <a:rPr lang="en-US" sz="3900" dirty="0" err="1"/>
              <a:t>awkah</a:t>
            </a:r>
            <a:r>
              <a:rPr lang="en-US" sz="3900" dirty="0"/>
              <a:t>; Kan </a:t>
            </a:r>
            <a:r>
              <a:rPr lang="en-US" sz="3900" dirty="0" err="1"/>
              <a:t>phak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lawm</a:t>
            </a:r>
            <a:r>
              <a:rPr lang="en-US" sz="3900" dirty="0"/>
              <a:t> chin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Ngaihchiat</a:t>
            </a:r>
            <a:r>
              <a:rPr lang="en-US" sz="3900" dirty="0"/>
              <a:t> um </a:t>
            </a:r>
            <a:r>
              <a:rPr lang="en-US" sz="3900" dirty="0" err="1"/>
              <a:t>ti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lo.</a:t>
            </a:r>
          </a:p>
        </p:txBody>
      </p:sp>
    </p:spTree>
  </p:cSld>
  <p:clrMapOvr>
    <a:masterClrMapping/>
  </p:clrMapOvr>
</p:sld>
</file>

<file path=ppt/slides/slide36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</a:t>
            </a:r>
            <a:r>
              <a:rPr lang="en-US" sz="3900" dirty="0" err="1"/>
              <a:t>Thihnak</a:t>
            </a:r>
            <a:r>
              <a:rPr lang="en-US" sz="3900" dirty="0"/>
              <a:t> </a:t>
            </a:r>
            <a:r>
              <a:rPr lang="en-US" sz="3900" dirty="0" err="1"/>
              <a:t>tiva</a:t>
            </a:r>
            <a:r>
              <a:rPr lang="en-US" sz="3900" dirty="0"/>
              <a:t> </a:t>
            </a:r>
            <a:r>
              <a:rPr lang="en-US" sz="3900" dirty="0" err="1"/>
              <a:t>tih-nungmi</a:t>
            </a:r>
            <a:r>
              <a:rPr lang="en-US" sz="3900" dirty="0"/>
              <a:t> </a:t>
            </a:r>
            <a:r>
              <a:rPr lang="en-US" sz="3900" dirty="0" err="1"/>
              <a:t>pawngah</a:t>
            </a:r>
            <a:r>
              <a:rPr lang="en-US" sz="3900" dirty="0"/>
              <a:t> khan, </a:t>
            </a:r>
            <a:r>
              <a:rPr lang="en-US" sz="3900" dirty="0" err="1"/>
              <a:t>Kannih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dir </a:t>
            </a:r>
            <a:r>
              <a:rPr lang="en-US" sz="3900" dirty="0" err="1"/>
              <a:t>hmanh</a:t>
            </a:r>
            <a:r>
              <a:rPr lang="en-US" sz="3900" dirty="0"/>
              <a:t> u </a:t>
            </a:r>
            <a:r>
              <a:rPr lang="en-US" sz="3900" dirty="0" err="1"/>
              <a:t>sih</a:t>
            </a:r>
            <a:r>
              <a:rPr lang="en-US" sz="3900" dirty="0"/>
              <a:t> law, Kan </a:t>
            </a:r>
            <a:r>
              <a:rPr lang="en-US" sz="3900" dirty="0" err="1"/>
              <a:t>Pathian</a:t>
            </a:r>
            <a:r>
              <a:rPr lang="en-US" sz="3900" dirty="0"/>
              <a:t> he </a:t>
            </a:r>
            <a:r>
              <a:rPr lang="en-US" sz="3900" dirty="0" err="1"/>
              <a:t>cun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tan </a:t>
            </a:r>
            <a:r>
              <a:rPr lang="en-US" sz="3900" dirty="0" err="1"/>
              <a:t>ti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; A </a:t>
            </a:r>
            <a:r>
              <a:rPr lang="en-US" sz="3900" dirty="0" err="1"/>
              <a:t>thang-thatnak</a:t>
            </a:r>
            <a:r>
              <a:rPr lang="en-US" sz="3900" dirty="0"/>
              <a:t> </a:t>
            </a:r>
            <a:r>
              <a:rPr lang="en-US" sz="3900" dirty="0" err="1"/>
              <a:t>hla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sa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6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Inn </a:t>
            </a:r>
            <a:r>
              <a:rPr lang="en-US" sz="3900" dirty="0" err="1"/>
              <a:t>tha</a:t>
            </a:r>
            <a:r>
              <a:rPr lang="en-US" sz="3900" dirty="0"/>
              <a:t> </a:t>
            </a:r>
            <a:r>
              <a:rPr lang="en-US" sz="3900" dirty="0" err="1"/>
              <a:t>bik</a:t>
            </a:r>
            <a:r>
              <a:rPr lang="en-US" sz="3900" dirty="0"/>
              <a:t> </a:t>
            </a:r>
            <a:r>
              <a:rPr lang="en-US" sz="3900" dirty="0" err="1"/>
              <a:t>leiah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kal</a:t>
            </a:r>
            <a:r>
              <a:rPr lang="en-US" sz="3900" dirty="0"/>
              <a:t> </a:t>
            </a:r>
            <a:r>
              <a:rPr lang="en-US" sz="3900" dirty="0" err="1"/>
              <a:t>lio</a:t>
            </a:r>
            <a:r>
              <a:rPr lang="en-US" sz="3900" dirty="0"/>
              <a:t>, Lung-</a:t>
            </a:r>
            <a:r>
              <a:rPr lang="en-US" sz="3900" dirty="0" err="1"/>
              <a:t>lawmhnak</a:t>
            </a:r>
            <a:r>
              <a:rPr lang="en-US" sz="3900" dirty="0"/>
              <a:t> le </a:t>
            </a:r>
            <a:r>
              <a:rPr lang="en-US" sz="3900" dirty="0" err="1"/>
              <a:t>nunnak</a:t>
            </a:r>
            <a:r>
              <a:rPr lang="en-US" sz="3900" dirty="0"/>
              <a:t> co </a:t>
            </a:r>
            <a:r>
              <a:rPr lang="en-US" sz="3900" dirty="0" err="1"/>
              <a:t>awkah</a:t>
            </a:r>
            <a:r>
              <a:rPr lang="en-US" sz="3900" dirty="0"/>
              <a:t>; Kan </a:t>
            </a:r>
            <a:r>
              <a:rPr lang="en-US" sz="3900" dirty="0" err="1"/>
              <a:t>phak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lawm</a:t>
            </a:r>
            <a:r>
              <a:rPr lang="en-US" sz="3900" dirty="0"/>
              <a:t> chin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Ngaihchiat</a:t>
            </a:r>
            <a:r>
              <a:rPr lang="en-US" sz="3900" dirty="0"/>
              <a:t> um </a:t>
            </a:r>
            <a:r>
              <a:rPr lang="en-US" sz="3900" dirty="0" err="1"/>
              <a:t>ti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lo.</a:t>
            </a:r>
          </a:p>
        </p:txBody>
      </p:sp>
    </p:spTree>
  </p:cSld>
  <p:clrMapOvr>
    <a:masterClrMapping/>
  </p:clrMapOvr>
</p:sld>
</file>

<file path=ppt/slides/slide36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36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448. AA DAWH INNKA AN HUN TIKAH</a:t>
            </a:r>
          </a:p>
          <a:p>
            <a:r>
              <a:rPr lang="en-US" sz="3900" dirty="0" err="1"/>
              <a:t>Doh</a:t>
            </a:r>
            <a:r>
              <a:rPr lang="en-US" sz="3900" dirty="0"/>
              <a:t> is G</a:t>
            </a:r>
          </a:p>
        </p:txBody>
      </p:sp>
    </p:spTree>
  </p:cSld>
  <p:clrMapOvr>
    <a:masterClrMapping/>
  </p:clrMapOvr>
</p:sld>
</file>

<file path=ppt/slides/slide36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Sual-muihnak</a:t>
            </a:r>
            <a:r>
              <a:rPr lang="en-US" sz="3900" dirty="0"/>
              <a:t> </a:t>
            </a:r>
            <a:r>
              <a:rPr lang="en-US" sz="3900" dirty="0" err="1"/>
              <a:t>chungah</a:t>
            </a:r>
            <a:r>
              <a:rPr lang="en-US" sz="3900" dirty="0"/>
              <a:t> </a:t>
            </a:r>
            <a:r>
              <a:rPr lang="en-US" sz="3900" dirty="0" err="1"/>
              <a:t>hin</a:t>
            </a:r>
            <a:r>
              <a:rPr lang="en-US" sz="3900" dirty="0"/>
              <a:t> </a:t>
            </a:r>
            <a:r>
              <a:rPr lang="en-US" sz="3900" dirty="0" err="1"/>
              <a:t>sau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vak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lo,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khuatha</a:t>
            </a:r>
            <a:r>
              <a:rPr lang="en-US" sz="3900" dirty="0"/>
              <a:t> </a:t>
            </a:r>
            <a:r>
              <a:rPr lang="en-US" sz="3900" dirty="0" err="1"/>
              <a:t>nifa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naih</a:t>
            </a:r>
            <a:r>
              <a:rPr lang="en-US" sz="3900" dirty="0"/>
              <a:t>, </a:t>
            </a:r>
            <a:r>
              <a:rPr lang="en-US" sz="3900" dirty="0" err="1"/>
              <a:t>Ceunak</a:t>
            </a:r>
            <a:r>
              <a:rPr lang="en-US" sz="3900" dirty="0"/>
              <a:t>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khua</a:t>
            </a:r>
            <a:r>
              <a:rPr lang="en-US" sz="3900" dirty="0"/>
              <a:t> </a:t>
            </a:r>
            <a:r>
              <a:rPr lang="en-US" sz="3900" dirty="0" err="1"/>
              <a:t>dawh</a:t>
            </a:r>
            <a:r>
              <a:rPr lang="en-US" sz="3900" dirty="0"/>
              <a:t> </a:t>
            </a:r>
            <a:r>
              <a:rPr lang="en-US" sz="3900" dirty="0" err="1"/>
              <a:t>chung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luh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, </a:t>
            </a:r>
            <a:r>
              <a:rPr lang="en-US" sz="3900" dirty="0" err="1"/>
              <a:t>Aa</a:t>
            </a:r>
            <a:r>
              <a:rPr lang="en-US" sz="3900" dirty="0"/>
              <a:t> </a:t>
            </a:r>
            <a:r>
              <a:rPr lang="en-US" sz="3900" dirty="0" err="1"/>
              <a:t>dawh</a:t>
            </a:r>
            <a:r>
              <a:rPr lang="en-US" sz="3900" dirty="0"/>
              <a:t> </a:t>
            </a:r>
            <a:r>
              <a:rPr lang="en-US" sz="3900" dirty="0" err="1"/>
              <a:t>innka</a:t>
            </a:r>
            <a:r>
              <a:rPr lang="en-US" sz="3900" dirty="0"/>
              <a:t> </a:t>
            </a:r>
            <a:r>
              <a:rPr lang="en-US" sz="3900" dirty="0" err="1"/>
              <a:t>khi</a:t>
            </a:r>
            <a:r>
              <a:rPr lang="en-US" sz="3900" dirty="0"/>
              <a:t> an </a:t>
            </a:r>
            <a:r>
              <a:rPr lang="en-US" sz="3900" dirty="0" err="1"/>
              <a:t>hun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6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Aa</a:t>
            </a:r>
            <a:r>
              <a:rPr lang="en-US" sz="3900" dirty="0"/>
              <a:t> </a:t>
            </a:r>
            <a:r>
              <a:rPr lang="en-US" sz="3900" dirty="0" err="1"/>
              <a:t>dawh</a:t>
            </a:r>
            <a:r>
              <a:rPr lang="en-US" sz="3900" dirty="0"/>
              <a:t> inn-ka </a:t>
            </a:r>
            <a:r>
              <a:rPr lang="en-US" sz="3900" dirty="0" err="1"/>
              <a:t>khi</a:t>
            </a:r>
            <a:r>
              <a:rPr lang="en-US" sz="3900" dirty="0"/>
              <a:t> an </a:t>
            </a:r>
            <a:r>
              <a:rPr lang="en-US" sz="3900" dirty="0" err="1"/>
              <a:t>hun</a:t>
            </a:r>
            <a:r>
              <a:rPr lang="en-US" sz="3900" dirty="0"/>
              <a:t> ah (</a:t>
            </a:r>
            <a:r>
              <a:rPr lang="en-US" sz="3900" dirty="0" err="1"/>
              <a:t>hun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) </a:t>
            </a:r>
            <a:r>
              <a:rPr lang="en-US" sz="3900" dirty="0" err="1"/>
              <a:t>Aa</a:t>
            </a:r>
            <a:r>
              <a:rPr lang="en-US" sz="3900" dirty="0"/>
              <a:t> </a:t>
            </a:r>
            <a:r>
              <a:rPr lang="en-US" sz="3900" dirty="0" err="1"/>
              <a:t>dawh</a:t>
            </a:r>
            <a:r>
              <a:rPr lang="en-US" sz="3900" dirty="0"/>
              <a:t> inn-ka </a:t>
            </a:r>
            <a:r>
              <a:rPr lang="en-US" sz="3900" dirty="0" err="1"/>
              <a:t>khi</a:t>
            </a:r>
            <a:r>
              <a:rPr lang="en-US" sz="3900" dirty="0"/>
              <a:t> an </a:t>
            </a:r>
            <a:r>
              <a:rPr lang="en-US" sz="3900" dirty="0" err="1"/>
              <a:t>hun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(</a:t>
            </a:r>
            <a:r>
              <a:rPr lang="en-US" sz="3900" dirty="0" err="1"/>
              <a:t>hun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) Kan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lawmh</a:t>
            </a:r>
            <a:r>
              <a:rPr lang="en-US" sz="3900" dirty="0"/>
              <a:t> a </a:t>
            </a:r>
            <a:r>
              <a:rPr lang="en-US" sz="3900" dirty="0" err="1"/>
              <a:t>tling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Aa</a:t>
            </a:r>
            <a:r>
              <a:rPr lang="en-US" sz="3900" dirty="0"/>
              <a:t> </a:t>
            </a:r>
            <a:r>
              <a:rPr lang="en-US" sz="3900" dirty="0" err="1"/>
              <a:t>dawh</a:t>
            </a:r>
            <a:r>
              <a:rPr lang="en-US" sz="3900" dirty="0"/>
              <a:t> inn-ka an </a:t>
            </a:r>
            <a:r>
              <a:rPr lang="en-US" sz="3900" dirty="0" err="1"/>
              <a:t>hun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6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Dinhnak</a:t>
            </a:r>
            <a:r>
              <a:rPr lang="en-US" sz="3900" dirty="0"/>
              <a:t> a </a:t>
            </a:r>
            <a:r>
              <a:rPr lang="en-US" sz="3900" dirty="0" err="1"/>
              <a:t>tha</a:t>
            </a:r>
            <a:r>
              <a:rPr lang="en-US" sz="3900" dirty="0"/>
              <a:t> </a:t>
            </a:r>
            <a:r>
              <a:rPr lang="en-US" sz="3900" dirty="0" err="1"/>
              <a:t>khua</a:t>
            </a:r>
            <a:r>
              <a:rPr lang="en-US" sz="3900" dirty="0"/>
              <a:t> </a:t>
            </a:r>
            <a:r>
              <a:rPr lang="en-US" sz="3900" dirty="0" err="1"/>
              <a:t>khi</a:t>
            </a:r>
            <a:r>
              <a:rPr lang="en-US" sz="3900" dirty="0"/>
              <a:t> </a:t>
            </a:r>
            <a:r>
              <a:rPr lang="en-US" sz="3900" dirty="0" err="1"/>
              <a:t>phak</a:t>
            </a:r>
            <a:r>
              <a:rPr lang="en-US" sz="3900" dirty="0"/>
              <a:t> ka duh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</a:t>
            </a:r>
            <a:r>
              <a:rPr lang="en-US" sz="3900" dirty="0" err="1"/>
              <a:t>Innka</a:t>
            </a:r>
            <a:r>
              <a:rPr lang="en-US" sz="3900" dirty="0"/>
              <a:t> </a:t>
            </a:r>
            <a:r>
              <a:rPr lang="en-US" sz="3900" dirty="0" err="1"/>
              <a:t>hun</a:t>
            </a:r>
            <a:r>
              <a:rPr lang="en-US" sz="3900" dirty="0"/>
              <a:t> </a:t>
            </a:r>
            <a:r>
              <a:rPr lang="en-US" sz="3900" dirty="0" err="1"/>
              <a:t>caan</a:t>
            </a:r>
            <a:r>
              <a:rPr lang="en-US" sz="3900" dirty="0"/>
              <a:t> a </a:t>
            </a:r>
            <a:r>
              <a:rPr lang="en-US" sz="3900" dirty="0" err="1"/>
              <a:t>tlun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, </a:t>
            </a:r>
            <a:r>
              <a:rPr lang="en-US" sz="3900" dirty="0" err="1"/>
              <a:t>Hna-hnawhnak</a:t>
            </a:r>
            <a:r>
              <a:rPr lang="en-US" sz="3900" dirty="0"/>
              <a:t> le </a:t>
            </a:r>
            <a:r>
              <a:rPr lang="en-US" sz="3900" dirty="0" err="1"/>
              <a:t>vawlei</a:t>
            </a:r>
            <a:r>
              <a:rPr lang="en-US" sz="3900" dirty="0"/>
              <a:t> </a:t>
            </a:r>
            <a:r>
              <a:rPr lang="en-US" sz="3900" dirty="0" err="1"/>
              <a:t>sualnak</a:t>
            </a:r>
            <a:r>
              <a:rPr lang="en-US" sz="3900" dirty="0"/>
              <a:t> a lo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Aa</a:t>
            </a:r>
            <a:r>
              <a:rPr lang="en-US" sz="3900" dirty="0"/>
              <a:t> </a:t>
            </a:r>
            <a:r>
              <a:rPr lang="en-US" sz="3900" dirty="0" err="1"/>
              <a:t>dawh</a:t>
            </a:r>
            <a:r>
              <a:rPr lang="en-US" sz="3900" dirty="0"/>
              <a:t> inn-ka an </a:t>
            </a:r>
            <a:r>
              <a:rPr lang="en-US" sz="3900" dirty="0" err="1"/>
              <a:t>hun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6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Aa</a:t>
            </a:r>
            <a:r>
              <a:rPr lang="en-US" sz="3900" dirty="0"/>
              <a:t> </a:t>
            </a:r>
            <a:r>
              <a:rPr lang="en-US" sz="3900" dirty="0" err="1"/>
              <a:t>dawh</a:t>
            </a:r>
            <a:r>
              <a:rPr lang="en-US" sz="3900" dirty="0"/>
              <a:t> inn-ka </a:t>
            </a:r>
            <a:r>
              <a:rPr lang="en-US" sz="3900" dirty="0" err="1"/>
              <a:t>khi</a:t>
            </a:r>
            <a:r>
              <a:rPr lang="en-US" sz="3900" dirty="0"/>
              <a:t> an </a:t>
            </a:r>
            <a:r>
              <a:rPr lang="en-US" sz="3900" dirty="0" err="1"/>
              <a:t>hun</a:t>
            </a:r>
            <a:r>
              <a:rPr lang="en-US" sz="3900" dirty="0"/>
              <a:t> ah (</a:t>
            </a:r>
            <a:r>
              <a:rPr lang="en-US" sz="3900" dirty="0" err="1"/>
              <a:t>hun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) </a:t>
            </a:r>
            <a:r>
              <a:rPr lang="en-US" sz="3900" dirty="0" err="1"/>
              <a:t>Aa</a:t>
            </a:r>
            <a:r>
              <a:rPr lang="en-US" sz="3900" dirty="0"/>
              <a:t> </a:t>
            </a:r>
            <a:r>
              <a:rPr lang="en-US" sz="3900" dirty="0" err="1"/>
              <a:t>dawh</a:t>
            </a:r>
            <a:r>
              <a:rPr lang="en-US" sz="3900" dirty="0"/>
              <a:t> inn-ka </a:t>
            </a:r>
            <a:r>
              <a:rPr lang="en-US" sz="3900" dirty="0" err="1"/>
              <a:t>khi</a:t>
            </a:r>
            <a:r>
              <a:rPr lang="en-US" sz="3900" dirty="0"/>
              <a:t> an </a:t>
            </a:r>
            <a:r>
              <a:rPr lang="en-US" sz="3900" dirty="0" err="1"/>
              <a:t>hun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(</a:t>
            </a:r>
            <a:r>
              <a:rPr lang="en-US" sz="3900" dirty="0" err="1"/>
              <a:t>hun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) Kan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lawmh</a:t>
            </a:r>
            <a:r>
              <a:rPr lang="en-US" sz="3900" dirty="0"/>
              <a:t> a </a:t>
            </a:r>
            <a:r>
              <a:rPr lang="en-US" sz="3900" dirty="0" err="1"/>
              <a:t>tling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Aa</a:t>
            </a:r>
            <a:r>
              <a:rPr lang="en-US" sz="3900" dirty="0"/>
              <a:t> </a:t>
            </a:r>
            <a:r>
              <a:rPr lang="en-US" sz="3900" dirty="0" err="1"/>
              <a:t>dawh</a:t>
            </a:r>
            <a:r>
              <a:rPr lang="en-US" sz="3900" dirty="0"/>
              <a:t> inn-ka an </a:t>
            </a:r>
            <a:r>
              <a:rPr lang="en-US" sz="3900" dirty="0" err="1"/>
              <a:t>hun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6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Zawtfah</a:t>
            </a:r>
            <a:r>
              <a:rPr lang="en-US" sz="3900" dirty="0"/>
              <a:t>, </a:t>
            </a:r>
            <a:r>
              <a:rPr lang="en-US" sz="3900" dirty="0" err="1"/>
              <a:t>ngaihchiat</a:t>
            </a:r>
            <a:r>
              <a:rPr lang="en-US" sz="3900" dirty="0"/>
              <a:t> </a:t>
            </a:r>
            <a:r>
              <a:rPr lang="en-US" sz="3900" dirty="0" err="1"/>
              <a:t>tahnak</a:t>
            </a:r>
            <a:r>
              <a:rPr lang="en-US" sz="3900" dirty="0"/>
              <a:t> </a:t>
            </a:r>
            <a:r>
              <a:rPr lang="en-US" sz="3900" dirty="0" err="1"/>
              <a:t>zong</a:t>
            </a:r>
            <a:r>
              <a:rPr lang="en-US" sz="3900" dirty="0"/>
              <a:t> a lo </a:t>
            </a:r>
            <a:r>
              <a:rPr lang="en-US" sz="3900" dirty="0" err="1"/>
              <a:t>dih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Aa</a:t>
            </a:r>
            <a:r>
              <a:rPr lang="en-US" sz="3900" dirty="0"/>
              <a:t> </a:t>
            </a:r>
            <a:r>
              <a:rPr lang="en-US" sz="3900" dirty="0" err="1"/>
              <a:t>dawh</a:t>
            </a:r>
            <a:r>
              <a:rPr lang="en-US" sz="3900" dirty="0"/>
              <a:t> </a:t>
            </a:r>
            <a:r>
              <a:rPr lang="en-US" sz="3900" dirty="0" err="1"/>
              <a:t>kutka</a:t>
            </a:r>
            <a:r>
              <a:rPr lang="en-US" sz="3900" dirty="0"/>
              <a:t> an </a:t>
            </a:r>
            <a:r>
              <a:rPr lang="en-US" sz="3900" dirty="0" err="1"/>
              <a:t>hun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, </a:t>
            </a:r>
            <a:r>
              <a:rPr lang="en-US" sz="3900" dirty="0" err="1"/>
              <a:t>Thihnak</a:t>
            </a:r>
            <a:r>
              <a:rPr lang="en-US" sz="3900" dirty="0"/>
              <a:t> </a:t>
            </a:r>
            <a:r>
              <a:rPr lang="en-US" sz="3900" dirty="0" err="1"/>
              <a:t>thenmi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ton </a:t>
            </a:r>
            <a:r>
              <a:rPr lang="en-US" sz="3900" dirty="0" err="1"/>
              <a:t>dih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Aa</a:t>
            </a:r>
            <a:r>
              <a:rPr lang="en-US" sz="3900" dirty="0"/>
              <a:t> </a:t>
            </a:r>
            <a:r>
              <a:rPr lang="en-US" sz="3900" dirty="0" err="1"/>
              <a:t>dawh</a:t>
            </a:r>
            <a:r>
              <a:rPr lang="en-US" sz="3900" dirty="0"/>
              <a:t> </a:t>
            </a:r>
            <a:r>
              <a:rPr lang="en-US" sz="3900" dirty="0" err="1"/>
              <a:t>innka</a:t>
            </a:r>
            <a:r>
              <a:rPr lang="en-US" sz="3900" dirty="0"/>
              <a:t> an </a:t>
            </a:r>
            <a:r>
              <a:rPr lang="en-US" sz="3900" dirty="0" err="1"/>
              <a:t>hun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6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Aa</a:t>
            </a:r>
            <a:r>
              <a:rPr lang="en-US" sz="3900" dirty="0"/>
              <a:t> </a:t>
            </a:r>
            <a:r>
              <a:rPr lang="en-US" sz="3900" dirty="0" err="1"/>
              <a:t>dawh</a:t>
            </a:r>
            <a:r>
              <a:rPr lang="en-US" sz="3900" dirty="0"/>
              <a:t> inn-ka </a:t>
            </a:r>
            <a:r>
              <a:rPr lang="en-US" sz="3900" dirty="0" err="1"/>
              <a:t>khi</a:t>
            </a:r>
            <a:r>
              <a:rPr lang="en-US" sz="3900" dirty="0"/>
              <a:t> an </a:t>
            </a:r>
            <a:r>
              <a:rPr lang="en-US" sz="3900" dirty="0" err="1"/>
              <a:t>hun</a:t>
            </a:r>
            <a:r>
              <a:rPr lang="en-US" sz="3900" dirty="0"/>
              <a:t> ah (</a:t>
            </a:r>
            <a:r>
              <a:rPr lang="en-US" sz="3900" dirty="0" err="1"/>
              <a:t>hun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) </a:t>
            </a:r>
            <a:r>
              <a:rPr lang="en-US" sz="3900" dirty="0" err="1"/>
              <a:t>Aa</a:t>
            </a:r>
            <a:r>
              <a:rPr lang="en-US" sz="3900" dirty="0"/>
              <a:t> </a:t>
            </a:r>
            <a:r>
              <a:rPr lang="en-US" sz="3900" dirty="0" err="1"/>
              <a:t>dawh</a:t>
            </a:r>
            <a:r>
              <a:rPr lang="en-US" sz="3900" dirty="0"/>
              <a:t> inn-ka </a:t>
            </a:r>
            <a:r>
              <a:rPr lang="en-US" sz="3900" dirty="0" err="1"/>
              <a:t>khi</a:t>
            </a:r>
            <a:r>
              <a:rPr lang="en-US" sz="3900" dirty="0"/>
              <a:t> an </a:t>
            </a:r>
            <a:r>
              <a:rPr lang="en-US" sz="3900" dirty="0" err="1"/>
              <a:t>hun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(</a:t>
            </a:r>
            <a:r>
              <a:rPr lang="en-US" sz="3900" dirty="0" err="1"/>
              <a:t>hun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) Kan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lawmh</a:t>
            </a:r>
            <a:r>
              <a:rPr lang="en-US" sz="3900" dirty="0"/>
              <a:t> a </a:t>
            </a:r>
            <a:r>
              <a:rPr lang="en-US" sz="3900" dirty="0" err="1"/>
              <a:t>tling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Aa</a:t>
            </a:r>
            <a:r>
              <a:rPr lang="en-US" sz="3900" dirty="0"/>
              <a:t> </a:t>
            </a:r>
            <a:r>
              <a:rPr lang="en-US" sz="3900" dirty="0" err="1"/>
              <a:t>dawh</a:t>
            </a:r>
            <a:r>
              <a:rPr lang="en-US" sz="3900" dirty="0"/>
              <a:t> inn-ka an </a:t>
            </a:r>
            <a:r>
              <a:rPr lang="en-US" sz="3900" dirty="0" err="1"/>
              <a:t>hun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6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</a:t>
            </a:r>
            <a:r>
              <a:rPr lang="en-US" sz="3900" dirty="0" err="1"/>
              <a:t>Aa</a:t>
            </a:r>
            <a:r>
              <a:rPr lang="en-US" sz="3900" dirty="0"/>
              <a:t> </a:t>
            </a:r>
            <a:r>
              <a:rPr lang="en-US" sz="3900" dirty="0" err="1"/>
              <a:t>dawhmi</a:t>
            </a:r>
            <a:r>
              <a:rPr lang="en-US" sz="3900" dirty="0"/>
              <a:t> </a:t>
            </a:r>
            <a:r>
              <a:rPr lang="en-US" sz="3900" dirty="0" err="1"/>
              <a:t>sunparnak</a:t>
            </a:r>
            <a:r>
              <a:rPr lang="en-US" sz="3900" dirty="0"/>
              <a:t> in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thuam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A </a:t>
            </a:r>
            <a:r>
              <a:rPr lang="en-US" sz="3900" dirty="0" err="1"/>
              <a:t>dawh</a:t>
            </a:r>
            <a:r>
              <a:rPr lang="en-US" sz="3900" dirty="0"/>
              <a:t> </a:t>
            </a:r>
            <a:r>
              <a:rPr lang="en-US" sz="3900" dirty="0" err="1"/>
              <a:t>kutka</a:t>
            </a:r>
            <a:r>
              <a:rPr lang="en-US" sz="3900" dirty="0"/>
              <a:t> an </a:t>
            </a:r>
            <a:r>
              <a:rPr lang="en-US" sz="3900" dirty="0" err="1"/>
              <a:t>hun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, A </a:t>
            </a:r>
            <a:r>
              <a:rPr lang="en-US" sz="3900" dirty="0" err="1"/>
              <a:t>tha</a:t>
            </a:r>
            <a:r>
              <a:rPr lang="en-US" sz="3900" dirty="0"/>
              <a:t> </a:t>
            </a:r>
            <a:r>
              <a:rPr lang="en-US" sz="3900" dirty="0" err="1"/>
              <a:t>hla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ralchan</a:t>
            </a:r>
            <a:r>
              <a:rPr lang="en-US" sz="3900" dirty="0"/>
              <a:t> ah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sa</a:t>
            </a:r>
            <a:r>
              <a:rPr lang="en-US" sz="3900" dirty="0"/>
              <a:t> </a:t>
            </a:r>
            <a:r>
              <a:rPr lang="en-US" sz="3900" dirty="0" err="1"/>
              <a:t>ti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Tuufa</a:t>
            </a:r>
            <a:r>
              <a:rPr lang="en-US" sz="3900" dirty="0"/>
              <a:t> </a:t>
            </a:r>
            <a:r>
              <a:rPr lang="en-US" sz="3900" dirty="0" err="1"/>
              <a:t>thah</a:t>
            </a:r>
            <a:r>
              <a:rPr lang="en-US" sz="3900" dirty="0"/>
              <a:t> </a:t>
            </a:r>
            <a:r>
              <a:rPr lang="en-US" sz="3900" dirty="0" err="1"/>
              <a:t>cia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thangthat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6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Aa</a:t>
            </a:r>
            <a:r>
              <a:rPr lang="en-US" sz="3900" dirty="0"/>
              <a:t> </a:t>
            </a:r>
            <a:r>
              <a:rPr lang="en-US" sz="3900" dirty="0" err="1"/>
              <a:t>dawh</a:t>
            </a:r>
            <a:r>
              <a:rPr lang="en-US" sz="3900" dirty="0"/>
              <a:t> inn-ka </a:t>
            </a:r>
            <a:r>
              <a:rPr lang="en-US" sz="3900" dirty="0" err="1"/>
              <a:t>khi</a:t>
            </a:r>
            <a:r>
              <a:rPr lang="en-US" sz="3900" dirty="0"/>
              <a:t> an </a:t>
            </a:r>
            <a:r>
              <a:rPr lang="en-US" sz="3900" dirty="0" err="1"/>
              <a:t>hun</a:t>
            </a:r>
            <a:r>
              <a:rPr lang="en-US" sz="3900" dirty="0"/>
              <a:t> ah (</a:t>
            </a:r>
            <a:r>
              <a:rPr lang="en-US" sz="3900" dirty="0" err="1"/>
              <a:t>hun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) </a:t>
            </a:r>
            <a:r>
              <a:rPr lang="en-US" sz="3900" dirty="0" err="1"/>
              <a:t>Aa</a:t>
            </a:r>
            <a:r>
              <a:rPr lang="en-US" sz="3900" dirty="0"/>
              <a:t> </a:t>
            </a:r>
            <a:r>
              <a:rPr lang="en-US" sz="3900" dirty="0" err="1"/>
              <a:t>dawh</a:t>
            </a:r>
            <a:r>
              <a:rPr lang="en-US" sz="3900" dirty="0"/>
              <a:t> inn-ka </a:t>
            </a:r>
            <a:r>
              <a:rPr lang="en-US" sz="3900" dirty="0" err="1"/>
              <a:t>khi</a:t>
            </a:r>
            <a:r>
              <a:rPr lang="en-US" sz="3900" dirty="0"/>
              <a:t> an </a:t>
            </a:r>
            <a:r>
              <a:rPr lang="en-US" sz="3900" dirty="0" err="1"/>
              <a:t>hun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(</a:t>
            </a:r>
            <a:r>
              <a:rPr lang="en-US" sz="3900" dirty="0" err="1"/>
              <a:t>hun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) Kan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lawmh</a:t>
            </a:r>
            <a:r>
              <a:rPr lang="en-US" sz="3900" dirty="0"/>
              <a:t> a </a:t>
            </a:r>
            <a:r>
              <a:rPr lang="en-US" sz="3900" dirty="0" err="1"/>
              <a:t>tling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Aa</a:t>
            </a:r>
            <a:r>
              <a:rPr lang="en-US" sz="3900" dirty="0"/>
              <a:t> </a:t>
            </a:r>
            <a:r>
              <a:rPr lang="en-US" sz="3900" dirty="0" err="1"/>
              <a:t>dawh</a:t>
            </a:r>
            <a:r>
              <a:rPr lang="en-US" sz="3900" dirty="0"/>
              <a:t> inn-ka an </a:t>
            </a:r>
            <a:r>
              <a:rPr lang="en-US" sz="3900" dirty="0" err="1"/>
              <a:t>hun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6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36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449. TU HNUAH KAN I TONG LAI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A</a:t>
            </a:r>
          </a:p>
        </p:txBody>
      </p:sp>
    </p:spTree>
  </p:cSld>
  <p:clrMapOvr>
    <a:masterClrMapping/>
  </p:clrMapOvr>
</p:sld>
</file>

<file path=ppt/slides/slide36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Kan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tonnak</a:t>
            </a:r>
            <a:r>
              <a:rPr lang="en-US" sz="3900" dirty="0"/>
              <a:t> </a:t>
            </a:r>
            <a:r>
              <a:rPr lang="en-US" sz="3900" dirty="0" err="1"/>
              <a:t>tiva</a:t>
            </a:r>
            <a:r>
              <a:rPr lang="en-US" sz="3900" dirty="0"/>
              <a:t> </a:t>
            </a:r>
            <a:r>
              <a:rPr lang="en-US" sz="3900" dirty="0" err="1"/>
              <a:t>ral</a:t>
            </a:r>
            <a:r>
              <a:rPr lang="en-US" sz="3900" dirty="0"/>
              <a:t> ah </a:t>
            </a:r>
            <a:r>
              <a:rPr lang="en-US" sz="3900" dirty="0" err="1"/>
              <a:t>Tu</a:t>
            </a:r>
            <a:r>
              <a:rPr lang="en-US" sz="3900" dirty="0"/>
              <a:t> </a:t>
            </a:r>
            <a:r>
              <a:rPr lang="en-US" sz="3900" dirty="0" err="1"/>
              <a:t>hnuah</a:t>
            </a:r>
            <a:r>
              <a:rPr lang="en-US" sz="3900" dirty="0"/>
              <a:t> </a:t>
            </a:r>
            <a:r>
              <a:rPr lang="en-US" sz="3900" dirty="0" err="1"/>
              <a:t>tu</a:t>
            </a:r>
            <a:r>
              <a:rPr lang="en-US" sz="3900" dirty="0"/>
              <a:t> </a:t>
            </a:r>
            <a:r>
              <a:rPr lang="en-US" sz="3900" dirty="0" err="1"/>
              <a:t>hnu</a:t>
            </a:r>
            <a:r>
              <a:rPr lang="en-US" sz="3900" dirty="0"/>
              <a:t> ah, </a:t>
            </a:r>
            <a:r>
              <a:rPr lang="en-US" sz="3900" dirty="0" err="1"/>
              <a:t>Khua-muihnak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lo </a:t>
            </a:r>
            <a:r>
              <a:rPr lang="en-US" sz="3900" dirty="0" err="1"/>
              <a:t>dih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Tu</a:t>
            </a:r>
            <a:r>
              <a:rPr lang="en-US" sz="3900" dirty="0"/>
              <a:t> </a:t>
            </a:r>
            <a:r>
              <a:rPr lang="en-US" sz="3900" dirty="0" err="1"/>
              <a:t>hnuah</a:t>
            </a:r>
            <a:r>
              <a:rPr lang="en-US" sz="3900" dirty="0"/>
              <a:t>, </a:t>
            </a:r>
            <a:r>
              <a:rPr lang="en-US" sz="3900" dirty="0" err="1"/>
              <a:t>tu</a:t>
            </a:r>
            <a:r>
              <a:rPr lang="en-US" sz="3900" dirty="0"/>
              <a:t> </a:t>
            </a:r>
            <a:r>
              <a:rPr lang="en-US" sz="3900" dirty="0" err="1"/>
              <a:t>hnuah</a:t>
            </a:r>
            <a:r>
              <a:rPr lang="en-US" sz="3900" dirty="0"/>
              <a:t>; </a:t>
            </a:r>
            <a:r>
              <a:rPr lang="en-US" sz="3900" dirty="0" err="1"/>
              <a:t>Raldohnak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tei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, </a:t>
            </a:r>
            <a:r>
              <a:rPr lang="en-US" sz="3900" dirty="0" err="1"/>
              <a:t>Sifahnak</a:t>
            </a:r>
            <a:r>
              <a:rPr lang="en-US" sz="3900" dirty="0"/>
              <a:t> a </a:t>
            </a:r>
            <a:r>
              <a:rPr lang="en-US" sz="3900" dirty="0" err="1"/>
              <a:t>dih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; Ni bang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ceu</a:t>
            </a:r>
            <a:r>
              <a:rPr lang="en-US" sz="3900" dirty="0"/>
              <a:t>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Tu</a:t>
            </a:r>
            <a:r>
              <a:rPr lang="en-US" sz="3900" dirty="0"/>
              <a:t> </a:t>
            </a:r>
            <a:r>
              <a:rPr lang="en-US" sz="3900" dirty="0" err="1"/>
              <a:t>hnuah</a:t>
            </a:r>
            <a:r>
              <a:rPr lang="en-US" sz="3900" dirty="0"/>
              <a:t>, </a:t>
            </a:r>
            <a:r>
              <a:rPr lang="en-US" sz="3900" dirty="0" err="1"/>
              <a:t>tu</a:t>
            </a:r>
            <a:r>
              <a:rPr lang="en-US" sz="3900" dirty="0"/>
              <a:t> </a:t>
            </a:r>
            <a:r>
              <a:rPr lang="en-US" sz="3900" dirty="0" err="1"/>
              <a:t>hnuah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6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Sui </a:t>
            </a:r>
            <a:r>
              <a:rPr lang="en-US" sz="3900" dirty="0" err="1"/>
              <a:t>tingtang</a:t>
            </a:r>
            <a:r>
              <a:rPr lang="en-US" sz="3900" dirty="0"/>
              <a:t> </a:t>
            </a:r>
            <a:r>
              <a:rPr lang="en-US" sz="3900" dirty="0" err="1"/>
              <a:t>tha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tum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Tu</a:t>
            </a:r>
            <a:r>
              <a:rPr lang="en-US" sz="3900" dirty="0"/>
              <a:t> </a:t>
            </a:r>
            <a:r>
              <a:rPr lang="en-US" sz="3900" dirty="0" err="1"/>
              <a:t>hnuah</a:t>
            </a:r>
            <a:r>
              <a:rPr lang="en-US" sz="3900" dirty="0"/>
              <a:t> </a:t>
            </a:r>
            <a:r>
              <a:rPr lang="en-US" sz="3900" dirty="0" err="1"/>
              <a:t>tu</a:t>
            </a:r>
            <a:r>
              <a:rPr lang="en-US" sz="3900" dirty="0"/>
              <a:t> </a:t>
            </a:r>
            <a:r>
              <a:rPr lang="en-US" sz="3900" dirty="0" err="1"/>
              <a:t>hnuah</a:t>
            </a:r>
            <a:r>
              <a:rPr lang="en-US" sz="3900" dirty="0"/>
              <a:t>; </a:t>
            </a:r>
            <a:r>
              <a:rPr lang="en-US" sz="3900" dirty="0" err="1"/>
              <a:t>Kannih</a:t>
            </a:r>
            <a:r>
              <a:rPr lang="en-US" sz="3900" dirty="0"/>
              <a:t> </a:t>
            </a:r>
            <a:r>
              <a:rPr lang="en-US" sz="3900" dirty="0" err="1"/>
              <a:t>Khamhbawi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thangthat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Tu</a:t>
            </a:r>
            <a:r>
              <a:rPr lang="en-US" sz="3900" dirty="0"/>
              <a:t> </a:t>
            </a:r>
            <a:r>
              <a:rPr lang="en-US" sz="3900" dirty="0" err="1"/>
              <a:t>hnuah</a:t>
            </a:r>
            <a:r>
              <a:rPr lang="en-US" sz="3900" dirty="0"/>
              <a:t>, </a:t>
            </a:r>
            <a:r>
              <a:rPr lang="en-US" sz="3900" dirty="0" err="1"/>
              <a:t>tu</a:t>
            </a:r>
            <a:r>
              <a:rPr lang="en-US" sz="3900" dirty="0"/>
              <a:t> </a:t>
            </a:r>
            <a:r>
              <a:rPr lang="en-US" sz="3900" dirty="0" err="1"/>
              <a:t>hnuah</a:t>
            </a:r>
            <a:r>
              <a:rPr lang="en-US" sz="3900" dirty="0"/>
              <a:t>; A </a:t>
            </a:r>
            <a:r>
              <a:rPr lang="en-US" sz="3900" dirty="0" err="1"/>
              <a:t>rawk</a:t>
            </a:r>
            <a:r>
              <a:rPr lang="en-US" sz="3900" dirty="0"/>
              <a:t> bal lo </a:t>
            </a:r>
            <a:r>
              <a:rPr lang="en-US" sz="3900" dirty="0" err="1"/>
              <a:t>vancung</a:t>
            </a:r>
            <a:r>
              <a:rPr lang="en-US" sz="3900" dirty="0"/>
              <a:t> ah,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lunglawmhnak</a:t>
            </a:r>
            <a:r>
              <a:rPr lang="en-US" sz="3900" dirty="0"/>
              <a:t> </a:t>
            </a:r>
            <a:r>
              <a:rPr lang="en-US" sz="3900" dirty="0" err="1"/>
              <a:t>hmun</a:t>
            </a:r>
            <a:r>
              <a:rPr lang="en-US" sz="3900" dirty="0"/>
              <a:t> ah, </a:t>
            </a:r>
            <a:r>
              <a:rPr lang="en-US" sz="3900" dirty="0" err="1"/>
              <a:t>Hla</a:t>
            </a:r>
            <a:r>
              <a:rPr lang="en-US" sz="3900" dirty="0"/>
              <a:t> </a:t>
            </a:r>
            <a:r>
              <a:rPr lang="en-US" sz="3900" dirty="0" err="1"/>
              <a:t>tha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sa</a:t>
            </a:r>
            <a:r>
              <a:rPr lang="en-US" sz="3900" dirty="0"/>
              <a:t>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Tu</a:t>
            </a:r>
            <a:r>
              <a:rPr lang="en-US" sz="3900" dirty="0"/>
              <a:t> </a:t>
            </a:r>
            <a:r>
              <a:rPr lang="en-US" sz="3900" dirty="0" err="1"/>
              <a:t>hnuah</a:t>
            </a:r>
            <a:r>
              <a:rPr lang="en-US" sz="3900" dirty="0"/>
              <a:t>, </a:t>
            </a:r>
            <a:r>
              <a:rPr lang="en-US" sz="3900" dirty="0" err="1"/>
              <a:t>tu</a:t>
            </a:r>
            <a:r>
              <a:rPr lang="en-US" sz="3900" dirty="0"/>
              <a:t> </a:t>
            </a:r>
            <a:r>
              <a:rPr lang="en-US" sz="3900" dirty="0" err="1"/>
              <a:t>hnuah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6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vancung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 </a:t>
            </a:r>
            <a:r>
              <a:rPr lang="en-US" sz="3900" dirty="0" err="1"/>
              <a:t>Tu</a:t>
            </a:r>
            <a:r>
              <a:rPr lang="en-US" sz="3900" dirty="0"/>
              <a:t> </a:t>
            </a:r>
            <a:r>
              <a:rPr lang="en-US" sz="3900" dirty="0" err="1"/>
              <a:t>hnuah</a:t>
            </a:r>
            <a:r>
              <a:rPr lang="en-US" sz="3900" dirty="0"/>
              <a:t> </a:t>
            </a:r>
            <a:r>
              <a:rPr lang="en-US" sz="3900" dirty="0" err="1"/>
              <a:t>tu</a:t>
            </a:r>
            <a:r>
              <a:rPr lang="en-US" sz="3900" dirty="0"/>
              <a:t> </a:t>
            </a:r>
            <a:r>
              <a:rPr lang="en-US" sz="3900" dirty="0" err="1"/>
              <a:t>hnuah</a:t>
            </a:r>
            <a:r>
              <a:rPr lang="en-US" sz="3900" dirty="0"/>
              <a:t>; </a:t>
            </a:r>
            <a:r>
              <a:rPr lang="en-US" sz="3900" dirty="0" err="1"/>
              <a:t>Rawk</a:t>
            </a:r>
            <a:r>
              <a:rPr lang="en-US" sz="3900" dirty="0"/>
              <a:t> </a:t>
            </a:r>
            <a:r>
              <a:rPr lang="en-US" sz="3900" dirty="0" err="1"/>
              <a:t>kho</a:t>
            </a:r>
            <a:r>
              <a:rPr lang="en-US" sz="3900" dirty="0"/>
              <a:t> lo </a:t>
            </a:r>
            <a:r>
              <a:rPr lang="en-US" sz="3900" dirty="0" err="1"/>
              <a:t>luchin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Tu</a:t>
            </a:r>
            <a:r>
              <a:rPr lang="en-US" sz="3900" dirty="0"/>
              <a:t> </a:t>
            </a:r>
            <a:r>
              <a:rPr lang="en-US" sz="3900" dirty="0" err="1"/>
              <a:t>hnuah</a:t>
            </a:r>
            <a:r>
              <a:rPr lang="en-US" sz="3900" dirty="0"/>
              <a:t> </a:t>
            </a:r>
            <a:r>
              <a:rPr lang="en-US" sz="3900" dirty="0" err="1"/>
              <a:t>tu</a:t>
            </a:r>
            <a:r>
              <a:rPr lang="en-US" sz="3900" dirty="0"/>
              <a:t> </a:t>
            </a:r>
            <a:r>
              <a:rPr lang="en-US" sz="3900" dirty="0" err="1"/>
              <a:t>hnuah</a:t>
            </a:r>
            <a:r>
              <a:rPr lang="en-US" sz="3900" dirty="0"/>
              <a:t>; A </a:t>
            </a:r>
            <a:r>
              <a:rPr lang="en-US" sz="3900" dirty="0" err="1"/>
              <a:t>bia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</a:t>
            </a:r>
            <a:r>
              <a:rPr lang="en-US" sz="3900" dirty="0" err="1"/>
              <a:t>tling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Vancung</a:t>
            </a:r>
            <a:r>
              <a:rPr lang="en-US" sz="3900" dirty="0"/>
              <a:t> </a:t>
            </a:r>
            <a:r>
              <a:rPr lang="en-US" sz="3900" dirty="0" err="1"/>
              <a:t>rian</a:t>
            </a:r>
            <a:r>
              <a:rPr lang="en-US" sz="3900" dirty="0"/>
              <a:t> a </a:t>
            </a:r>
            <a:r>
              <a:rPr lang="en-US" sz="3900" dirty="0" err="1"/>
              <a:t>tuanmi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, </a:t>
            </a:r>
            <a:r>
              <a:rPr lang="en-US" sz="3900" dirty="0" err="1"/>
              <a:t>Kannih</a:t>
            </a:r>
            <a:r>
              <a:rPr lang="en-US" sz="3900" dirty="0"/>
              <a:t> </a:t>
            </a:r>
            <a:r>
              <a:rPr lang="en-US" sz="3900" dirty="0" err="1"/>
              <a:t>zong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tuan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Tu</a:t>
            </a:r>
            <a:r>
              <a:rPr lang="en-US" sz="3900" dirty="0"/>
              <a:t> </a:t>
            </a:r>
            <a:r>
              <a:rPr lang="en-US" sz="3900" dirty="0" err="1"/>
              <a:t>hnuah</a:t>
            </a:r>
            <a:r>
              <a:rPr lang="en-US" sz="3900" dirty="0"/>
              <a:t>, </a:t>
            </a:r>
            <a:r>
              <a:rPr lang="en-US" sz="3900" dirty="0" err="1"/>
              <a:t>tu</a:t>
            </a:r>
            <a:r>
              <a:rPr lang="en-US" sz="3900" dirty="0"/>
              <a:t> </a:t>
            </a:r>
            <a:r>
              <a:rPr lang="en-US" sz="3900" dirty="0" err="1"/>
              <a:t>hnuah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6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36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450. BEAULAH RAM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G</a:t>
            </a:r>
          </a:p>
        </p:txBody>
      </p:sp>
    </p:spTree>
  </p:cSld>
  <p:clrMapOvr>
    <a:masterClrMapping/>
  </p:clrMapOvr>
</p:sld>
</file>

<file path=ppt/slides/slide36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Facang</a:t>
            </a:r>
            <a:r>
              <a:rPr lang="en-US" sz="3900" dirty="0"/>
              <a:t> le </a:t>
            </a:r>
            <a:r>
              <a:rPr lang="en-US" sz="3900" dirty="0" err="1"/>
              <a:t>mitsur</a:t>
            </a:r>
            <a:r>
              <a:rPr lang="en-US" sz="3900" dirty="0"/>
              <a:t> he a </a:t>
            </a:r>
            <a:r>
              <a:rPr lang="en-US" sz="3900" dirty="0" err="1"/>
              <a:t>khat</a:t>
            </a:r>
            <a:r>
              <a:rPr lang="en-US" sz="3900" dirty="0"/>
              <a:t>, </a:t>
            </a:r>
            <a:r>
              <a:rPr lang="en-US" sz="3900" dirty="0" err="1"/>
              <a:t>Keimah</a:t>
            </a:r>
            <a:r>
              <a:rPr lang="en-US" sz="3900" dirty="0"/>
              <a:t> </a:t>
            </a:r>
            <a:r>
              <a:rPr lang="en-US" sz="3900" dirty="0" err="1"/>
              <a:t>roconak</a:t>
            </a:r>
            <a:r>
              <a:rPr lang="en-US" sz="3900" dirty="0"/>
              <a:t> </a:t>
            </a:r>
            <a:r>
              <a:rPr lang="en-US" sz="3900" dirty="0" err="1"/>
              <a:t>khua</a:t>
            </a:r>
            <a:r>
              <a:rPr lang="en-US" sz="3900" dirty="0"/>
              <a:t> ka </a:t>
            </a:r>
            <a:r>
              <a:rPr lang="en-US" sz="3900" dirty="0" err="1"/>
              <a:t>phak</a:t>
            </a:r>
            <a:r>
              <a:rPr lang="en-US" sz="3900" dirty="0"/>
              <a:t>, </a:t>
            </a:r>
            <a:r>
              <a:rPr lang="en-US" sz="3900" dirty="0" err="1"/>
              <a:t>Khi</a:t>
            </a:r>
            <a:r>
              <a:rPr lang="en-US" sz="3900" dirty="0"/>
              <a:t> </a:t>
            </a:r>
            <a:r>
              <a:rPr lang="en-US" sz="3900" dirty="0" err="1"/>
              <a:t>khuachung</a:t>
            </a:r>
            <a:r>
              <a:rPr lang="en-US" sz="3900" dirty="0"/>
              <a:t> cu </a:t>
            </a:r>
            <a:r>
              <a:rPr lang="en-US" sz="3900" dirty="0" err="1"/>
              <a:t>zungzal</a:t>
            </a:r>
            <a:r>
              <a:rPr lang="en-US" sz="3900" dirty="0"/>
              <a:t> a </a:t>
            </a:r>
            <a:r>
              <a:rPr lang="en-US" sz="3900" dirty="0" err="1"/>
              <a:t>ceu</a:t>
            </a:r>
            <a:r>
              <a:rPr lang="en-US" sz="3900" dirty="0"/>
              <a:t>, </a:t>
            </a:r>
            <a:r>
              <a:rPr lang="en-US" sz="3900" dirty="0" err="1"/>
              <a:t>Zan</a:t>
            </a:r>
            <a:r>
              <a:rPr lang="en-US" sz="3900" dirty="0"/>
              <a:t> </a:t>
            </a:r>
            <a:r>
              <a:rPr lang="en-US" sz="3900" dirty="0" err="1"/>
              <a:t>muihnak</a:t>
            </a:r>
            <a:r>
              <a:rPr lang="en-US" sz="3900" dirty="0"/>
              <a:t> </a:t>
            </a:r>
            <a:r>
              <a:rPr lang="en-US" sz="3900" dirty="0" err="1"/>
              <a:t>zong</a:t>
            </a:r>
            <a:r>
              <a:rPr lang="en-US" sz="3900" dirty="0"/>
              <a:t> a um </a:t>
            </a:r>
            <a:r>
              <a:rPr lang="en-US" sz="3900" dirty="0" err="1"/>
              <a:t>ti</a:t>
            </a:r>
            <a:r>
              <a:rPr lang="en-US" sz="3900" dirty="0"/>
              <a:t> lo.</a:t>
            </a:r>
          </a:p>
        </p:txBody>
      </p:sp>
    </p:spTree>
  </p:cSld>
  <p:clrMapOvr>
    <a:masterClrMapping/>
  </p:clrMapOvr>
</p:sld>
</file>

<file path=ppt/slides/slide36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Maw </a:t>
            </a:r>
            <a:r>
              <a:rPr lang="en-US" sz="3900" dirty="0" err="1"/>
              <a:t>Beaulah</a:t>
            </a:r>
            <a:r>
              <a:rPr lang="en-US" sz="3900" dirty="0"/>
              <a:t> ram, Maw ram sung </a:t>
            </a:r>
            <a:r>
              <a:rPr lang="en-US" sz="3900" dirty="0" err="1"/>
              <a:t>bik</a:t>
            </a:r>
            <a:r>
              <a:rPr lang="en-US" sz="3900" dirty="0"/>
              <a:t>, </a:t>
            </a:r>
            <a:r>
              <a:rPr lang="en-US" sz="3900" dirty="0" err="1"/>
              <a:t>Tlangcung</a:t>
            </a:r>
            <a:r>
              <a:rPr lang="en-US" sz="3900" dirty="0"/>
              <a:t> par in ka dir </a:t>
            </a:r>
            <a:r>
              <a:rPr lang="en-US" sz="3900" dirty="0" err="1"/>
              <a:t>tikah</a:t>
            </a:r>
            <a:r>
              <a:rPr lang="en-US" sz="3900" dirty="0"/>
              <a:t> Kei ca a </a:t>
            </a:r>
            <a:r>
              <a:rPr lang="en-US" sz="3900" dirty="0" err="1"/>
              <a:t>remh</a:t>
            </a:r>
            <a:r>
              <a:rPr lang="en-US" sz="3900" dirty="0"/>
              <a:t> inn </a:t>
            </a:r>
            <a:r>
              <a:rPr lang="en-US" sz="3900" dirty="0" err="1"/>
              <a:t>tha</a:t>
            </a:r>
            <a:r>
              <a:rPr lang="en-US" sz="3900" dirty="0"/>
              <a:t> ka </a:t>
            </a:r>
            <a:r>
              <a:rPr lang="en-US" sz="3900" dirty="0" err="1"/>
              <a:t>hmuh</a:t>
            </a:r>
            <a:r>
              <a:rPr lang="en-US" sz="3900" dirty="0"/>
              <a:t>, </a:t>
            </a:r>
            <a:r>
              <a:rPr lang="en-US" sz="3900" dirty="0" err="1"/>
              <a:t>Rili</a:t>
            </a:r>
            <a:r>
              <a:rPr lang="en-US" sz="3900" dirty="0"/>
              <a:t> </a:t>
            </a:r>
            <a:r>
              <a:rPr lang="en-US" sz="3900" dirty="0" err="1"/>
              <a:t>khatte</a:t>
            </a:r>
            <a:r>
              <a:rPr lang="en-US" sz="3900" dirty="0"/>
              <a:t>-lei </a:t>
            </a:r>
            <a:r>
              <a:rPr lang="en-US" sz="3900" dirty="0" err="1"/>
              <a:t>kam</a:t>
            </a:r>
            <a:r>
              <a:rPr lang="en-US" sz="3900" dirty="0"/>
              <a:t> ah </a:t>
            </a:r>
            <a:r>
              <a:rPr lang="en-US" sz="3900" dirty="0" err="1"/>
              <a:t>khin</a:t>
            </a:r>
            <a:r>
              <a:rPr lang="en-US" sz="3900" dirty="0"/>
              <a:t>, </a:t>
            </a:r>
            <a:r>
              <a:rPr lang="en-US" sz="3900" dirty="0" err="1"/>
              <a:t>Ceunak</a:t>
            </a:r>
            <a:r>
              <a:rPr lang="en-US" sz="3900" dirty="0"/>
              <a:t> ram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keimah</a:t>
            </a:r>
            <a:r>
              <a:rPr lang="en-US" sz="3900" dirty="0"/>
              <a:t> ka </a:t>
            </a:r>
            <a:r>
              <a:rPr lang="en-US" sz="3900" dirty="0" err="1"/>
              <a:t>hmuh</a:t>
            </a:r>
            <a:r>
              <a:rPr lang="en-US" sz="3900" dirty="0"/>
              <a:t>, Kei ca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umnak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6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Khamhbawi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keimah</a:t>
            </a:r>
            <a:r>
              <a:rPr lang="en-US" sz="3900" dirty="0"/>
              <a:t> he </a:t>
            </a:r>
            <a:r>
              <a:rPr lang="en-US" sz="3900" dirty="0" err="1"/>
              <a:t>aa</a:t>
            </a:r>
            <a:r>
              <a:rPr lang="en-US" sz="3900" dirty="0"/>
              <a:t> </a:t>
            </a:r>
            <a:r>
              <a:rPr lang="en-US" sz="3900" dirty="0" err="1"/>
              <a:t>chok</a:t>
            </a:r>
            <a:r>
              <a:rPr lang="en-US" sz="3900" dirty="0"/>
              <a:t>, </a:t>
            </a:r>
            <a:r>
              <a:rPr lang="en-US" sz="3900" dirty="0" err="1"/>
              <a:t>Dawtnak</a:t>
            </a:r>
            <a:r>
              <a:rPr lang="en-US" sz="3900" dirty="0"/>
              <a:t> in </a:t>
            </a:r>
            <a:r>
              <a:rPr lang="en-US" sz="3900" dirty="0" err="1"/>
              <a:t>kannih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chawn</a:t>
            </a:r>
            <a:r>
              <a:rPr lang="en-US" sz="3900" dirty="0"/>
              <a:t> A </a:t>
            </a:r>
            <a:r>
              <a:rPr lang="en-US" sz="3900" dirty="0" err="1"/>
              <a:t>kut</a:t>
            </a:r>
            <a:r>
              <a:rPr lang="en-US" sz="3900" dirty="0"/>
              <a:t> in lam a ka </a:t>
            </a:r>
            <a:r>
              <a:rPr lang="en-US" sz="3900" dirty="0" err="1"/>
              <a:t>hruai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, </a:t>
            </a:r>
            <a:r>
              <a:rPr lang="en-US" sz="3900" dirty="0" err="1"/>
              <a:t>Vancung</a:t>
            </a:r>
            <a:r>
              <a:rPr lang="en-US" sz="3900" dirty="0"/>
              <a:t> </a:t>
            </a:r>
            <a:r>
              <a:rPr lang="en-US" sz="3900" dirty="0" err="1"/>
              <a:t>hawi-komhnak</a:t>
            </a:r>
            <a:r>
              <a:rPr lang="en-US" sz="3900" dirty="0"/>
              <a:t> </a:t>
            </a:r>
            <a:r>
              <a:rPr lang="en-US" sz="3900" dirty="0" err="1"/>
              <a:t>tha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6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Maw </a:t>
            </a:r>
            <a:r>
              <a:rPr lang="en-US" sz="3900" dirty="0" err="1"/>
              <a:t>Beaulah</a:t>
            </a:r>
            <a:r>
              <a:rPr lang="en-US" sz="3900" dirty="0"/>
              <a:t> ram, Maw ram sung </a:t>
            </a:r>
            <a:r>
              <a:rPr lang="en-US" sz="3900" dirty="0" err="1"/>
              <a:t>bik</a:t>
            </a:r>
            <a:r>
              <a:rPr lang="en-US" sz="3900" dirty="0"/>
              <a:t>, </a:t>
            </a:r>
            <a:r>
              <a:rPr lang="en-US" sz="3900" dirty="0" err="1"/>
              <a:t>Tlangcung</a:t>
            </a:r>
            <a:r>
              <a:rPr lang="en-US" sz="3900" dirty="0"/>
              <a:t> par in ka dir </a:t>
            </a:r>
            <a:r>
              <a:rPr lang="en-US" sz="3900" dirty="0" err="1"/>
              <a:t>tikah</a:t>
            </a:r>
            <a:r>
              <a:rPr lang="en-US" sz="3900" dirty="0"/>
              <a:t> Kei ca a </a:t>
            </a:r>
            <a:r>
              <a:rPr lang="en-US" sz="3900" dirty="0" err="1"/>
              <a:t>remh</a:t>
            </a:r>
            <a:r>
              <a:rPr lang="en-US" sz="3900" dirty="0"/>
              <a:t> inn </a:t>
            </a:r>
            <a:r>
              <a:rPr lang="en-US" sz="3900" dirty="0" err="1"/>
              <a:t>tha</a:t>
            </a:r>
            <a:r>
              <a:rPr lang="en-US" sz="3900" dirty="0"/>
              <a:t> ka </a:t>
            </a:r>
            <a:r>
              <a:rPr lang="en-US" sz="3900" dirty="0" err="1"/>
              <a:t>hmuh</a:t>
            </a:r>
            <a:r>
              <a:rPr lang="en-US" sz="3900" dirty="0"/>
              <a:t>, </a:t>
            </a:r>
            <a:r>
              <a:rPr lang="en-US" sz="3900" dirty="0" err="1"/>
              <a:t>Rili</a:t>
            </a:r>
            <a:r>
              <a:rPr lang="en-US" sz="3900" dirty="0"/>
              <a:t> </a:t>
            </a:r>
            <a:r>
              <a:rPr lang="en-US" sz="3900" dirty="0" err="1"/>
              <a:t>khatte</a:t>
            </a:r>
            <a:r>
              <a:rPr lang="en-US" sz="3900" dirty="0"/>
              <a:t>-lei </a:t>
            </a:r>
            <a:r>
              <a:rPr lang="en-US" sz="3900" dirty="0" err="1"/>
              <a:t>kam</a:t>
            </a:r>
            <a:r>
              <a:rPr lang="en-US" sz="3900" dirty="0"/>
              <a:t> ah </a:t>
            </a:r>
            <a:r>
              <a:rPr lang="en-US" sz="3900" dirty="0" err="1"/>
              <a:t>khin</a:t>
            </a:r>
            <a:r>
              <a:rPr lang="en-US" sz="3900" dirty="0"/>
              <a:t>, </a:t>
            </a:r>
            <a:r>
              <a:rPr lang="en-US" sz="3900" dirty="0" err="1"/>
              <a:t>Ceunak</a:t>
            </a:r>
            <a:r>
              <a:rPr lang="en-US" sz="3900" dirty="0"/>
              <a:t> ram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keimah</a:t>
            </a:r>
            <a:r>
              <a:rPr lang="en-US" sz="3900" dirty="0"/>
              <a:t> ka </a:t>
            </a:r>
            <a:r>
              <a:rPr lang="en-US" sz="3900" dirty="0" err="1"/>
              <a:t>hmuh</a:t>
            </a:r>
            <a:r>
              <a:rPr lang="en-US" sz="3900" dirty="0"/>
              <a:t>, Kei ca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umnak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6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Zungzal</a:t>
            </a:r>
            <a:r>
              <a:rPr lang="en-US" sz="3900" dirty="0"/>
              <a:t> a </a:t>
            </a:r>
            <a:r>
              <a:rPr lang="en-US" sz="3900" dirty="0" err="1"/>
              <a:t>hring</a:t>
            </a:r>
            <a:r>
              <a:rPr lang="en-US" sz="3900" dirty="0"/>
              <a:t> thing </a:t>
            </a:r>
            <a:r>
              <a:rPr lang="en-US" sz="3900" dirty="0" err="1"/>
              <a:t>umnak</a:t>
            </a:r>
            <a:r>
              <a:rPr lang="en-US" sz="3900" dirty="0"/>
              <a:t> in, Rim </a:t>
            </a:r>
            <a:r>
              <a:rPr lang="en-US" sz="3900" dirty="0" err="1"/>
              <a:t>hmuinak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thli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 </a:t>
            </a:r>
            <a:r>
              <a:rPr lang="en-US" sz="3900" dirty="0" err="1"/>
              <a:t>hranh</a:t>
            </a:r>
            <a:r>
              <a:rPr lang="en-US" sz="3900" dirty="0"/>
              <a:t>, </a:t>
            </a:r>
            <a:r>
              <a:rPr lang="en-US" sz="3900" dirty="0" err="1"/>
              <a:t>Uai</a:t>
            </a:r>
            <a:r>
              <a:rPr lang="en-US" sz="3900" dirty="0"/>
              <a:t> lo </a:t>
            </a:r>
            <a:r>
              <a:rPr lang="en-US" sz="3900" dirty="0" err="1"/>
              <a:t>pangpar</a:t>
            </a:r>
            <a:r>
              <a:rPr lang="en-US" sz="3900" dirty="0"/>
              <a:t> </a:t>
            </a:r>
            <a:r>
              <a:rPr lang="en-US" sz="3900" dirty="0" err="1"/>
              <a:t>zungzal</a:t>
            </a:r>
            <a:r>
              <a:rPr lang="en-US" sz="3900" dirty="0"/>
              <a:t> a </a:t>
            </a:r>
            <a:r>
              <a:rPr lang="en-US" sz="3900" dirty="0" err="1"/>
              <a:t>kho</a:t>
            </a:r>
            <a:r>
              <a:rPr lang="en-US" sz="3900" dirty="0"/>
              <a:t>, </a:t>
            </a:r>
            <a:r>
              <a:rPr lang="en-US" sz="3900" dirty="0" err="1"/>
              <a:t>Nunnak</a:t>
            </a:r>
            <a:r>
              <a:rPr lang="en-US" sz="3900" dirty="0"/>
              <a:t> </a:t>
            </a:r>
            <a:r>
              <a:rPr lang="en-US" sz="3900" dirty="0" err="1"/>
              <a:t>cerhti</a:t>
            </a:r>
            <a:r>
              <a:rPr lang="en-US" sz="3900" dirty="0"/>
              <a:t> </a:t>
            </a:r>
            <a:r>
              <a:rPr lang="en-US" sz="3900" dirty="0" err="1"/>
              <a:t>zungzal</a:t>
            </a:r>
            <a:r>
              <a:rPr lang="en-US" sz="3900" dirty="0"/>
              <a:t> a </a:t>
            </a:r>
            <a:r>
              <a:rPr lang="en-US" sz="3900" dirty="0" err="1"/>
              <a:t>luang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7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Maw </a:t>
            </a:r>
            <a:r>
              <a:rPr lang="en-US" sz="3900" dirty="0" err="1"/>
              <a:t>Beaulah</a:t>
            </a:r>
            <a:r>
              <a:rPr lang="en-US" sz="3900" dirty="0"/>
              <a:t> ram, Maw ram sung </a:t>
            </a:r>
            <a:r>
              <a:rPr lang="en-US" sz="3900" dirty="0" err="1"/>
              <a:t>bik</a:t>
            </a:r>
            <a:r>
              <a:rPr lang="en-US" sz="3900" dirty="0"/>
              <a:t>, </a:t>
            </a:r>
            <a:r>
              <a:rPr lang="en-US" sz="3900" dirty="0" err="1"/>
              <a:t>Tlangcung</a:t>
            </a:r>
            <a:r>
              <a:rPr lang="en-US" sz="3900" dirty="0"/>
              <a:t> par in ka dir </a:t>
            </a:r>
            <a:r>
              <a:rPr lang="en-US" sz="3900" dirty="0" err="1"/>
              <a:t>tikah</a:t>
            </a:r>
            <a:r>
              <a:rPr lang="en-US" sz="3900" dirty="0"/>
              <a:t> Kei ca a </a:t>
            </a:r>
            <a:r>
              <a:rPr lang="en-US" sz="3900" dirty="0" err="1"/>
              <a:t>remh</a:t>
            </a:r>
            <a:r>
              <a:rPr lang="en-US" sz="3900" dirty="0"/>
              <a:t> inn </a:t>
            </a:r>
            <a:r>
              <a:rPr lang="en-US" sz="3900" dirty="0" err="1"/>
              <a:t>tha</a:t>
            </a:r>
            <a:r>
              <a:rPr lang="en-US" sz="3900" dirty="0"/>
              <a:t> ka </a:t>
            </a:r>
            <a:r>
              <a:rPr lang="en-US" sz="3900" dirty="0" err="1"/>
              <a:t>hmuh</a:t>
            </a:r>
            <a:r>
              <a:rPr lang="en-US" sz="3900" dirty="0"/>
              <a:t>, </a:t>
            </a:r>
            <a:r>
              <a:rPr lang="en-US" sz="3900" dirty="0" err="1"/>
              <a:t>Rili</a:t>
            </a:r>
            <a:r>
              <a:rPr lang="en-US" sz="3900" dirty="0"/>
              <a:t> </a:t>
            </a:r>
            <a:r>
              <a:rPr lang="en-US" sz="3900" dirty="0" err="1"/>
              <a:t>khatte</a:t>
            </a:r>
            <a:r>
              <a:rPr lang="en-US" sz="3900" dirty="0"/>
              <a:t>-lei </a:t>
            </a:r>
            <a:r>
              <a:rPr lang="en-US" sz="3900" dirty="0" err="1"/>
              <a:t>kam</a:t>
            </a:r>
            <a:r>
              <a:rPr lang="en-US" sz="3900" dirty="0"/>
              <a:t> ah </a:t>
            </a:r>
            <a:r>
              <a:rPr lang="en-US" sz="3900" dirty="0" err="1"/>
              <a:t>khin</a:t>
            </a:r>
            <a:r>
              <a:rPr lang="en-US" sz="3900" dirty="0"/>
              <a:t>, </a:t>
            </a:r>
            <a:r>
              <a:rPr lang="en-US" sz="3900" dirty="0" err="1"/>
              <a:t>Ceunak</a:t>
            </a:r>
            <a:r>
              <a:rPr lang="en-US" sz="3900" dirty="0"/>
              <a:t> ram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keimah</a:t>
            </a:r>
            <a:r>
              <a:rPr lang="en-US" sz="3900" dirty="0"/>
              <a:t> ka </a:t>
            </a:r>
            <a:r>
              <a:rPr lang="en-US" sz="3900" dirty="0" err="1"/>
              <a:t>hmuh</a:t>
            </a:r>
            <a:r>
              <a:rPr lang="en-US" sz="3900" dirty="0"/>
              <a:t>, Kei ca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umnak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7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37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451. HLA THAR SAKNAK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Bb</a:t>
            </a:r>
          </a:p>
        </p:txBody>
      </p:sp>
    </p:spTree>
  </p:cSld>
  <p:clrMapOvr>
    <a:masterClrMapping/>
  </p:clrMapOvr>
</p:sld>
</file>

<file path=ppt/slides/slide37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320527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hmai</a:t>
            </a:r>
            <a:r>
              <a:rPr lang="en-US" sz="3900" dirty="0"/>
              <a:t> ah mi </a:t>
            </a:r>
            <a:r>
              <a:rPr lang="en-US" sz="3900" dirty="0" err="1"/>
              <a:t>tampi</a:t>
            </a:r>
            <a:r>
              <a:rPr lang="en-US" sz="3900" dirty="0"/>
              <a:t> an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pum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A min </a:t>
            </a:r>
            <a:r>
              <a:rPr lang="en-US" sz="3900" dirty="0" err="1"/>
              <a:t>thang-thatnak</a:t>
            </a:r>
            <a:r>
              <a:rPr lang="en-US" sz="3900" dirty="0"/>
              <a:t> </a:t>
            </a:r>
            <a:r>
              <a:rPr lang="en-US" sz="3900" dirty="0" err="1"/>
              <a:t>hla</a:t>
            </a:r>
            <a:r>
              <a:rPr lang="en-US" sz="3900" dirty="0"/>
              <a:t> an </a:t>
            </a:r>
            <a:r>
              <a:rPr lang="en-US" sz="3900" dirty="0" err="1"/>
              <a:t>sa</a:t>
            </a:r>
            <a:r>
              <a:rPr lang="en-US" sz="3900" dirty="0"/>
              <a:t>, </a:t>
            </a:r>
            <a:r>
              <a:rPr lang="en-US" sz="3900" dirty="0" err="1"/>
              <a:t>tingtang</a:t>
            </a:r>
            <a:r>
              <a:rPr lang="en-US" sz="3900" dirty="0"/>
              <a:t> an </a:t>
            </a:r>
            <a:r>
              <a:rPr lang="en-US" sz="3900" dirty="0" err="1"/>
              <a:t>tum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7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an </a:t>
            </a:r>
            <a:r>
              <a:rPr lang="en-US" sz="3900" dirty="0" err="1"/>
              <a:t>dawt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sualnak</a:t>
            </a:r>
            <a:r>
              <a:rPr lang="en-US" sz="3900" dirty="0"/>
              <a:t> an </a:t>
            </a:r>
            <a:r>
              <a:rPr lang="en-US" sz="3900" dirty="0" err="1"/>
              <a:t>thlahpiak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A min </a:t>
            </a:r>
            <a:r>
              <a:rPr lang="en-US" sz="3900" dirty="0" err="1"/>
              <a:t>thangtha</a:t>
            </a:r>
            <a:r>
              <a:rPr lang="en-US" sz="3900" dirty="0"/>
              <a:t>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, </a:t>
            </a:r>
            <a:r>
              <a:rPr lang="en-US" sz="3900" dirty="0" err="1"/>
              <a:t>tiah</a:t>
            </a:r>
            <a:r>
              <a:rPr lang="en-US" sz="3900" dirty="0"/>
              <a:t> an au </a:t>
            </a:r>
            <a:r>
              <a:rPr lang="en-US" sz="3900" dirty="0" err="1"/>
              <a:t>cio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7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Sualnak</a:t>
            </a:r>
            <a:r>
              <a:rPr lang="en-US" sz="3900" dirty="0"/>
              <a:t> a </a:t>
            </a:r>
            <a:r>
              <a:rPr lang="en-US" sz="3900" dirty="0" err="1"/>
              <a:t>ngeimi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mi run </a:t>
            </a:r>
            <a:r>
              <a:rPr lang="en-US" sz="3900" dirty="0" err="1"/>
              <a:t>hmai</a:t>
            </a:r>
            <a:r>
              <a:rPr lang="en-US" sz="3900" dirty="0"/>
              <a:t> ka ah </a:t>
            </a:r>
            <a:r>
              <a:rPr lang="en-US" sz="3900" dirty="0" err="1"/>
              <a:t>Puan</a:t>
            </a:r>
            <a:r>
              <a:rPr lang="en-US" sz="3900" dirty="0"/>
              <a:t> rang </a:t>
            </a:r>
            <a:r>
              <a:rPr lang="en-US" sz="3900" dirty="0" err="1"/>
              <a:t>aih</a:t>
            </a:r>
            <a:r>
              <a:rPr lang="en-US" sz="3900" dirty="0"/>
              <a:t> in a min </a:t>
            </a:r>
            <a:r>
              <a:rPr lang="en-US" sz="3900" dirty="0" err="1"/>
              <a:t>thang-thatnak</a:t>
            </a:r>
            <a:r>
              <a:rPr lang="en-US" sz="3900" dirty="0"/>
              <a:t> </a:t>
            </a:r>
            <a:r>
              <a:rPr lang="en-US" sz="3900" dirty="0" err="1"/>
              <a:t>hla</a:t>
            </a:r>
            <a:r>
              <a:rPr lang="en-US" sz="3900" dirty="0"/>
              <a:t> an </a:t>
            </a:r>
            <a:r>
              <a:rPr lang="en-US" sz="3900" dirty="0" err="1"/>
              <a:t>sa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7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an </a:t>
            </a:r>
            <a:r>
              <a:rPr lang="en-US" sz="3900" dirty="0" err="1"/>
              <a:t>dawt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sualnak</a:t>
            </a:r>
            <a:r>
              <a:rPr lang="en-US" sz="3900" dirty="0"/>
              <a:t> an </a:t>
            </a:r>
            <a:r>
              <a:rPr lang="en-US" sz="3900" dirty="0" err="1"/>
              <a:t>thlahpiak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A min </a:t>
            </a:r>
            <a:r>
              <a:rPr lang="en-US" sz="3900" dirty="0" err="1"/>
              <a:t>thangtha</a:t>
            </a:r>
            <a:r>
              <a:rPr lang="en-US" sz="3900" dirty="0"/>
              <a:t>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, </a:t>
            </a:r>
            <a:r>
              <a:rPr lang="en-US" sz="3900" dirty="0" err="1"/>
              <a:t>tiah</a:t>
            </a:r>
            <a:r>
              <a:rPr lang="en-US" sz="3900" dirty="0"/>
              <a:t> an au </a:t>
            </a:r>
            <a:r>
              <a:rPr lang="en-US" sz="3900" dirty="0" err="1"/>
              <a:t>cio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7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320527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A </a:t>
            </a:r>
            <a:r>
              <a:rPr lang="en-US" sz="3900" dirty="0" err="1"/>
              <a:t>hmemi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</a:t>
            </a:r>
            <a:r>
              <a:rPr lang="en-US" sz="3900" dirty="0" err="1"/>
              <a:t>ngan</a:t>
            </a:r>
            <a:r>
              <a:rPr lang="en-US" sz="3900" dirty="0"/>
              <a:t> </a:t>
            </a:r>
            <a:r>
              <a:rPr lang="en-US" sz="3900" dirty="0" err="1"/>
              <a:t>bik</a:t>
            </a:r>
            <a:r>
              <a:rPr lang="en-US" sz="3900" dirty="0"/>
              <a:t> ah a ser </a:t>
            </a:r>
            <a:r>
              <a:rPr lang="en-US" sz="3900" dirty="0" err="1"/>
              <a:t>cang</a:t>
            </a:r>
            <a:r>
              <a:rPr lang="en-US" sz="3900" dirty="0"/>
              <a:t>, A </a:t>
            </a:r>
            <a:r>
              <a:rPr lang="en-US" sz="3900" dirty="0" err="1"/>
              <a:t>thi</a:t>
            </a:r>
            <a:r>
              <a:rPr lang="en-US" sz="3900" dirty="0"/>
              <a:t> in a </a:t>
            </a:r>
            <a:r>
              <a:rPr lang="en-US" sz="3900" dirty="0" err="1"/>
              <a:t>tawl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</a:t>
            </a:r>
            <a:r>
              <a:rPr lang="en-US" sz="3900" dirty="0" err="1"/>
              <a:t>hla</a:t>
            </a:r>
            <a:r>
              <a:rPr lang="en-US" sz="3900" dirty="0"/>
              <a:t> </a:t>
            </a:r>
            <a:r>
              <a:rPr lang="en-US" sz="3900" dirty="0" err="1"/>
              <a:t>thar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an </a:t>
            </a:r>
            <a:r>
              <a:rPr lang="en-US" sz="3900" dirty="0" err="1"/>
              <a:t>sa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7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an </a:t>
            </a:r>
            <a:r>
              <a:rPr lang="en-US" sz="3900" dirty="0" err="1"/>
              <a:t>dawt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sualnak</a:t>
            </a:r>
            <a:r>
              <a:rPr lang="en-US" sz="3900" dirty="0"/>
              <a:t> an </a:t>
            </a:r>
            <a:r>
              <a:rPr lang="en-US" sz="3900" dirty="0" err="1"/>
              <a:t>thlahpiak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A min </a:t>
            </a:r>
            <a:r>
              <a:rPr lang="en-US" sz="3900" dirty="0" err="1"/>
              <a:t>thangtha</a:t>
            </a:r>
            <a:r>
              <a:rPr lang="en-US" sz="3900" dirty="0"/>
              <a:t>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, </a:t>
            </a:r>
            <a:r>
              <a:rPr lang="en-US" sz="3900" dirty="0" err="1"/>
              <a:t>tiah</a:t>
            </a:r>
            <a:r>
              <a:rPr lang="en-US" sz="3900" dirty="0"/>
              <a:t> an au </a:t>
            </a:r>
            <a:r>
              <a:rPr lang="en-US" sz="3900" dirty="0" err="1"/>
              <a:t>cio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7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Kan </a:t>
            </a:r>
            <a:r>
              <a:rPr lang="en-US" sz="3900" dirty="0" err="1"/>
              <a:t>Bawipa</a:t>
            </a:r>
            <a:r>
              <a:rPr lang="en-US" sz="3900" dirty="0"/>
              <a:t> a </a:t>
            </a:r>
            <a:r>
              <a:rPr lang="en-US" sz="3900" dirty="0" err="1"/>
              <a:t>daw</a:t>
            </a:r>
            <a:r>
              <a:rPr lang="en-US" sz="3900" dirty="0"/>
              <a:t> lo </a:t>
            </a:r>
            <a:r>
              <a:rPr lang="en-US" sz="3900" dirty="0" err="1"/>
              <a:t>i</a:t>
            </a:r>
            <a:r>
              <a:rPr lang="en-US" sz="3900" dirty="0"/>
              <a:t> a lei mi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Sual</a:t>
            </a:r>
            <a:r>
              <a:rPr lang="en-US" sz="3900" dirty="0"/>
              <a:t> </a:t>
            </a:r>
            <a:r>
              <a:rPr lang="en-US" sz="3900" dirty="0" err="1"/>
              <a:t>thlahnak</a:t>
            </a:r>
            <a:r>
              <a:rPr lang="en-US" sz="3900" dirty="0"/>
              <a:t> </a:t>
            </a:r>
            <a:r>
              <a:rPr lang="en-US" sz="3900" dirty="0" err="1"/>
              <a:t>khamhnak</a:t>
            </a:r>
            <a:r>
              <a:rPr lang="en-US" sz="3900" dirty="0"/>
              <a:t> </a:t>
            </a:r>
            <a:r>
              <a:rPr lang="en-US" sz="3900" dirty="0" err="1"/>
              <a:t>bochan</a:t>
            </a:r>
            <a:r>
              <a:rPr lang="en-US" sz="3900" dirty="0"/>
              <a:t> </a:t>
            </a:r>
            <a:r>
              <a:rPr lang="en-US" sz="3900" dirty="0" err="1"/>
              <a:t>nak</a:t>
            </a:r>
            <a:r>
              <a:rPr lang="en-US" sz="3900" dirty="0"/>
              <a:t> an </a:t>
            </a:r>
            <a:r>
              <a:rPr lang="en-US" sz="3900" dirty="0" err="1"/>
              <a:t>hmu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lo.</a:t>
            </a:r>
          </a:p>
        </p:txBody>
      </p:sp>
    </p:spTree>
  </p:cSld>
  <p:clrMapOvr>
    <a:masterClrMapping/>
  </p:clrMapOvr>
</p:sld>
</file>

<file path=ppt/slides/slide37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an </a:t>
            </a:r>
            <a:r>
              <a:rPr lang="en-US" sz="3900" dirty="0" err="1"/>
              <a:t>dawt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sualnak</a:t>
            </a:r>
            <a:r>
              <a:rPr lang="en-US" sz="3900" dirty="0"/>
              <a:t> an </a:t>
            </a:r>
            <a:r>
              <a:rPr lang="en-US" sz="3900" dirty="0" err="1"/>
              <a:t>thlahpiak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A min </a:t>
            </a:r>
            <a:r>
              <a:rPr lang="en-US" sz="3900" dirty="0" err="1"/>
              <a:t>thangtha</a:t>
            </a:r>
            <a:r>
              <a:rPr lang="en-US" sz="3900" dirty="0"/>
              <a:t>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, </a:t>
            </a:r>
            <a:r>
              <a:rPr lang="en-US" sz="3900" dirty="0" err="1"/>
              <a:t>tiah</a:t>
            </a:r>
            <a:r>
              <a:rPr lang="en-US" sz="3900" dirty="0"/>
              <a:t> an au </a:t>
            </a:r>
            <a:r>
              <a:rPr lang="en-US" sz="3900" dirty="0" err="1"/>
              <a:t>cio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7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37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452. KHAMHBAWI NIH A KAN HRUAI LAI</a:t>
            </a:r>
          </a:p>
          <a:p>
            <a:r>
              <a:rPr lang="en-US" sz="3900" dirty="0" err="1"/>
              <a:t>Doh</a:t>
            </a:r>
            <a:r>
              <a:rPr lang="en-US" sz="3900" dirty="0"/>
              <a:t> is </a:t>
            </a:r>
            <a:r>
              <a:rPr lang="en-US" sz="3900" dirty="0" err="1"/>
              <a:t>Ab</a:t>
            </a:r>
            <a:endParaRPr lang="en-US" sz="3900" dirty="0"/>
          </a:p>
        </p:txBody>
      </p:sp>
    </p:spTree>
  </p:cSld>
  <p:clrMapOvr>
    <a:masterClrMapping/>
  </p:clrMapOvr>
</p:sld>
</file>

<file path=ppt/slides/slide37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Sifahnak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kaltak</a:t>
            </a:r>
            <a:r>
              <a:rPr lang="en-US" sz="3900" dirty="0"/>
              <a:t> in, A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vancung</a:t>
            </a:r>
            <a:r>
              <a:rPr lang="en-US" sz="3900" dirty="0"/>
              <a:t> </a:t>
            </a:r>
            <a:r>
              <a:rPr lang="en-US" sz="3900" dirty="0" err="1"/>
              <a:t>khua</a:t>
            </a:r>
            <a:r>
              <a:rPr lang="en-US" sz="3900" dirty="0"/>
              <a:t> in </a:t>
            </a:r>
            <a:r>
              <a:rPr lang="en-US" sz="3900" dirty="0" err="1"/>
              <a:t>Vansan</a:t>
            </a:r>
            <a:r>
              <a:rPr lang="en-US" sz="3900" dirty="0"/>
              <a:t> </a:t>
            </a:r>
            <a:r>
              <a:rPr lang="en-US" sz="3900" dirty="0" err="1"/>
              <a:t>harnak</a:t>
            </a:r>
            <a:r>
              <a:rPr lang="en-US" sz="3900" dirty="0"/>
              <a:t> um </a:t>
            </a:r>
            <a:r>
              <a:rPr lang="en-US" sz="3900" dirty="0" err="1"/>
              <a:t>hmanhseh</a:t>
            </a:r>
            <a:r>
              <a:rPr lang="en-US" sz="3900" dirty="0"/>
              <a:t>, </a:t>
            </a:r>
            <a:r>
              <a:rPr lang="en-US" sz="3900" dirty="0" err="1"/>
              <a:t>Khamhbawi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hruai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7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444185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600" dirty="0"/>
              <a:t>CHO: </a:t>
            </a:r>
            <a:r>
              <a:rPr lang="en-US" sz="3600" dirty="0" err="1"/>
              <a:t>Zungzal</a:t>
            </a:r>
            <a:r>
              <a:rPr lang="en-US" sz="3600" dirty="0"/>
              <a:t> van (</a:t>
            </a:r>
            <a:r>
              <a:rPr lang="en-US" sz="3600" dirty="0" err="1"/>
              <a:t>Zungzal</a:t>
            </a:r>
            <a:r>
              <a:rPr lang="en-US" sz="3600" dirty="0"/>
              <a:t> van inn </a:t>
            </a:r>
            <a:r>
              <a:rPr lang="en-US" sz="3600" dirty="0" err="1"/>
              <a:t>khi</a:t>
            </a:r>
            <a:r>
              <a:rPr lang="en-US" sz="3600" dirty="0"/>
              <a:t>) inn </a:t>
            </a:r>
            <a:r>
              <a:rPr lang="en-US" sz="3600" dirty="0" err="1"/>
              <a:t>khi</a:t>
            </a:r>
            <a:r>
              <a:rPr lang="en-US" sz="3600" dirty="0"/>
              <a:t> </a:t>
            </a:r>
            <a:r>
              <a:rPr lang="en-US" sz="3600" dirty="0" err="1"/>
              <a:t>kannih</a:t>
            </a:r>
            <a:r>
              <a:rPr lang="en-US" sz="3600" dirty="0"/>
              <a:t> (van inn </a:t>
            </a:r>
            <a:r>
              <a:rPr lang="en-US" sz="3600" dirty="0" err="1"/>
              <a:t>khi</a:t>
            </a:r>
            <a:r>
              <a:rPr lang="en-US" sz="3600" dirty="0"/>
              <a:t> </a:t>
            </a:r>
            <a:r>
              <a:rPr lang="en-US" sz="3600" dirty="0" err="1"/>
              <a:t>kan</a:t>
            </a:r>
            <a:r>
              <a:rPr lang="en-US" sz="3600" dirty="0"/>
              <a:t> </a:t>
            </a:r>
            <a:r>
              <a:rPr lang="en-US" sz="3600" dirty="0" err="1"/>
              <a:t>naih</a:t>
            </a:r>
            <a:r>
              <a:rPr lang="en-US" sz="3600" dirty="0"/>
              <a:t>), Kan Pa ram (Kan Pa ram </a:t>
            </a:r>
            <a:r>
              <a:rPr lang="en-US" sz="3600" dirty="0" err="1"/>
              <a:t>thluachuah</a:t>
            </a:r>
            <a:r>
              <a:rPr lang="en-US" sz="3600" dirty="0"/>
              <a:t>) </a:t>
            </a:r>
            <a:r>
              <a:rPr lang="en-US" sz="3600" dirty="0" err="1"/>
              <a:t>thlua-chuahnak</a:t>
            </a:r>
            <a:r>
              <a:rPr lang="en-US" sz="3600" dirty="0"/>
              <a:t> </a:t>
            </a:r>
            <a:r>
              <a:rPr lang="en-US" sz="3600" dirty="0" err="1"/>
              <a:t>hmun</a:t>
            </a:r>
            <a:r>
              <a:rPr lang="en-US" sz="3600" dirty="0"/>
              <a:t> (ram </a:t>
            </a:r>
            <a:r>
              <a:rPr lang="en-US" sz="3600" dirty="0" err="1"/>
              <a:t>thluachuahnak</a:t>
            </a:r>
            <a:r>
              <a:rPr lang="en-US" sz="3600" dirty="0"/>
              <a:t> </a:t>
            </a:r>
            <a:r>
              <a:rPr lang="en-US" sz="3600" dirty="0" err="1"/>
              <a:t>hmun</a:t>
            </a:r>
            <a:r>
              <a:rPr lang="en-US" sz="3600" dirty="0"/>
              <a:t>), </a:t>
            </a:r>
            <a:r>
              <a:rPr lang="en-US" sz="3600" dirty="0" err="1"/>
              <a:t>Zungzal</a:t>
            </a:r>
            <a:r>
              <a:rPr lang="en-US" sz="3600" dirty="0"/>
              <a:t> </a:t>
            </a:r>
            <a:r>
              <a:rPr lang="en-US" sz="3600" dirty="0" err="1"/>
              <a:t>mit</a:t>
            </a:r>
            <a:r>
              <a:rPr lang="en-US" sz="3600" dirty="0"/>
              <a:t> (</a:t>
            </a:r>
            <a:r>
              <a:rPr lang="en-US" sz="3600" dirty="0" err="1"/>
              <a:t>Zungzal</a:t>
            </a:r>
            <a:r>
              <a:rPr lang="en-US" sz="3600" dirty="0"/>
              <a:t> </a:t>
            </a:r>
            <a:r>
              <a:rPr lang="en-US" sz="3600" dirty="0" err="1"/>
              <a:t>mitthli</a:t>
            </a:r>
            <a:r>
              <a:rPr lang="en-US" sz="3600" dirty="0"/>
              <a:t> </a:t>
            </a:r>
            <a:r>
              <a:rPr lang="en-US" sz="3600" dirty="0" err="1"/>
              <a:t>tlak</a:t>
            </a:r>
            <a:r>
              <a:rPr lang="en-US" sz="3600" dirty="0"/>
              <a:t>) </a:t>
            </a:r>
            <a:r>
              <a:rPr lang="en-US" sz="3600" dirty="0" err="1"/>
              <a:t>thli</a:t>
            </a:r>
            <a:r>
              <a:rPr lang="en-US" sz="3600" dirty="0"/>
              <a:t> </a:t>
            </a:r>
            <a:r>
              <a:rPr lang="en-US" sz="3600" dirty="0" err="1"/>
              <a:t>tlak</a:t>
            </a:r>
            <a:r>
              <a:rPr lang="en-US" sz="3600" dirty="0"/>
              <a:t> </a:t>
            </a:r>
            <a:r>
              <a:rPr lang="en-US" sz="3600" dirty="0" err="1"/>
              <a:t>lonak</a:t>
            </a:r>
            <a:r>
              <a:rPr lang="en-US" sz="3600" dirty="0"/>
              <a:t> (</a:t>
            </a:r>
            <a:r>
              <a:rPr lang="en-US" sz="3600" dirty="0" err="1"/>
              <a:t>mitthlitlak</a:t>
            </a:r>
            <a:r>
              <a:rPr lang="en-US" sz="3600" dirty="0"/>
              <a:t> </a:t>
            </a:r>
            <a:r>
              <a:rPr lang="en-US" sz="3600" dirty="0" err="1"/>
              <a:t>lonak</a:t>
            </a:r>
            <a:r>
              <a:rPr lang="en-US" sz="3600" dirty="0"/>
              <a:t>) </a:t>
            </a:r>
            <a:r>
              <a:rPr lang="en-US" sz="3600" dirty="0" err="1"/>
              <a:t>Vancung</a:t>
            </a:r>
            <a:r>
              <a:rPr lang="en-US" sz="3600" dirty="0"/>
              <a:t> </a:t>
            </a:r>
            <a:r>
              <a:rPr lang="en-US" sz="3600" dirty="0" err="1"/>
              <a:t>khuatha</a:t>
            </a:r>
            <a:r>
              <a:rPr lang="en-US" sz="3600" dirty="0"/>
              <a:t> </a:t>
            </a:r>
            <a:r>
              <a:rPr lang="en-US" sz="3600" dirty="0" err="1"/>
              <a:t>kan</a:t>
            </a:r>
            <a:r>
              <a:rPr lang="en-US" sz="3600" dirty="0"/>
              <a:t> </a:t>
            </a:r>
            <a:r>
              <a:rPr lang="en-US" sz="3600" dirty="0" err="1"/>
              <a:t>phak</a:t>
            </a:r>
            <a:r>
              <a:rPr lang="en-US" sz="3600" dirty="0"/>
              <a:t> </a:t>
            </a:r>
            <a:r>
              <a:rPr lang="en-US" sz="3600" dirty="0" err="1"/>
              <a:t>lai</a:t>
            </a:r>
            <a:r>
              <a:rPr lang="en-US" sz="3600" dirty="0"/>
              <a:t>.</a:t>
            </a:r>
          </a:p>
        </p:txBody>
      </p:sp>
    </p:spTree>
  </p:cSld>
  <p:clrMapOvr>
    <a:masterClrMapping/>
  </p:clrMapOvr>
</p:sld>
</file>

<file path=ppt/slides/slide37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A </a:t>
            </a:r>
            <a:r>
              <a:rPr lang="en-US" sz="3900" dirty="0" err="1"/>
              <a:t>thiangmi</a:t>
            </a:r>
            <a:r>
              <a:rPr lang="en-US" sz="3900" dirty="0"/>
              <a:t> </a:t>
            </a:r>
            <a:r>
              <a:rPr lang="en-US" sz="3900" dirty="0" err="1"/>
              <a:t>Tuufa</a:t>
            </a:r>
            <a:r>
              <a:rPr lang="en-US" sz="3900" dirty="0"/>
              <a:t> </a:t>
            </a:r>
            <a:r>
              <a:rPr lang="en-US" sz="3900" dirty="0" err="1"/>
              <a:t>umnak</a:t>
            </a:r>
            <a:r>
              <a:rPr lang="en-US" sz="3900" dirty="0"/>
              <a:t>, Zion </a:t>
            </a:r>
            <a:r>
              <a:rPr lang="en-US" sz="3900" dirty="0" err="1"/>
              <a:t>khua</a:t>
            </a:r>
            <a:r>
              <a:rPr lang="en-US" sz="3900" dirty="0"/>
              <a:t> </a:t>
            </a:r>
            <a:r>
              <a:rPr lang="en-US" sz="3900" dirty="0" err="1"/>
              <a:t>thar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</a:t>
            </a:r>
            <a:r>
              <a:rPr lang="en-US" sz="3900" dirty="0" err="1"/>
              <a:t>lang</a:t>
            </a:r>
            <a:r>
              <a:rPr lang="en-US" sz="3900" dirty="0"/>
              <a:t>, Amah </a:t>
            </a:r>
            <a:r>
              <a:rPr lang="en-US" sz="3900" dirty="0" err="1"/>
              <a:t>thutnak</a:t>
            </a:r>
            <a:r>
              <a:rPr lang="en-US" sz="3900" dirty="0"/>
              <a:t> </a:t>
            </a:r>
            <a:r>
              <a:rPr lang="en-US" sz="3900" dirty="0" err="1"/>
              <a:t>hmun</a:t>
            </a:r>
            <a:r>
              <a:rPr lang="en-US" sz="3900" dirty="0"/>
              <a:t> ah </a:t>
            </a:r>
            <a:r>
              <a:rPr lang="en-US" sz="3900" dirty="0" err="1"/>
              <a:t>khin</a:t>
            </a:r>
            <a:r>
              <a:rPr lang="en-US" sz="3900" dirty="0"/>
              <a:t>, Kan </a:t>
            </a:r>
            <a:r>
              <a:rPr lang="en-US" sz="3900" dirty="0" err="1"/>
              <a:t>Khamhtu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7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444185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600" dirty="0"/>
              <a:t>CHO: </a:t>
            </a:r>
            <a:r>
              <a:rPr lang="en-US" sz="3600" dirty="0" err="1"/>
              <a:t>Zungzal</a:t>
            </a:r>
            <a:r>
              <a:rPr lang="en-US" sz="3600" dirty="0"/>
              <a:t> van (</a:t>
            </a:r>
            <a:r>
              <a:rPr lang="en-US" sz="3600" dirty="0" err="1"/>
              <a:t>Zungzal</a:t>
            </a:r>
            <a:r>
              <a:rPr lang="en-US" sz="3600" dirty="0"/>
              <a:t> van inn </a:t>
            </a:r>
            <a:r>
              <a:rPr lang="en-US" sz="3600" dirty="0" err="1"/>
              <a:t>khi</a:t>
            </a:r>
            <a:r>
              <a:rPr lang="en-US" sz="3600" dirty="0"/>
              <a:t>) inn </a:t>
            </a:r>
            <a:r>
              <a:rPr lang="en-US" sz="3600" dirty="0" err="1"/>
              <a:t>khi</a:t>
            </a:r>
            <a:r>
              <a:rPr lang="en-US" sz="3600" dirty="0"/>
              <a:t> </a:t>
            </a:r>
            <a:r>
              <a:rPr lang="en-US" sz="3600" dirty="0" err="1"/>
              <a:t>kannih</a:t>
            </a:r>
            <a:r>
              <a:rPr lang="en-US" sz="3600" dirty="0"/>
              <a:t> (van inn </a:t>
            </a:r>
            <a:r>
              <a:rPr lang="en-US" sz="3600" dirty="0" err="1"/>
              <a:t>khi</a:t>
            </a:r>
            <a:r>
              <a:rPr lang="en-US" sz="3600" dirty="0"/>
              <a:t> </a:t>
            </a:r>
            <a:r>
              <a:rPr lang="en-US" sz="3600" dirty="0" err="1"/>
              <a:t>kan</a:t>
            </a:r>
            <a:r>
              <a:rPr lang="en-US" sz="3600" dirty="0"/>
              <a:t> </a:t>
            </a:r>
            <a:r>
              <a:rPr lang="en-US" sz="3600" dirty="0" err="1"/>
              <a:t>naih</a:t>
            </a:r>
            <a:r>
              <a:rPr lang="en-US" sz="3600" dirty="0"/>
              <a:t>), Kan Pa ram (Kan Pa ram </a:t>
            </a:r>
            <a:r>
              <a:rPr lang="en-US" sz="3600" dirty="0" err="1"/>
              <a:t>thluachuah</a:t>
            </a:r>
            <a:r>
              <a:rPr lang="en-US" sz="3600" dirty="0"/>
              <a:t>) </a:t>
            </a:r>
            <a:r>
              <a:rPr lang="en-US" sz="3600" dirty="0" err="1"/>
              <a:t>thlua-chuahnak</a:t>
            </a:r>
            <a:r>
              <a:rPr lang="en-US" sz="3600" dirty="0"/>
              <a:t> </a:t>
            </a:r>
            <a:r>
              <a:rPr lang="en-US" sz="3600" dirty="0" err="1"/>
              <a:t>hmun</a:t>
            </a:r>
            <a:r>
              <a:rPr lang="en-US" sz="3600" dirty="0"/>
              <a:t> (ram </a:t>
            </a:r>
            <a:r>
              <a:rPr lang="en-US" sz="3600" dirty="0" err="1"/>
              <a:t>thluachuahnak</a:t>
            </a:r>
            <a:r>
              <a:rPr lang="en-US" sz="3600" dirty="0"/>
              <a:t> </a:t>
            </a:r>
            <a:r>
              <a:rPr lang="en-US" sz="3600" dirty="0" err="1"/>
              <a:t>hmun</a:t>
            </a:r>
            <a:r>
              <a:rPr lang="en-US" sz="3600" dirty="0"/>
              <a:t>), </a:t>
            </a:r>
            <a:r>
              <a:rPr lang="en-US" sz="3600" dirty="0" err="1"/>
              <a:t>Zungzal</a:t>
            </a:r>
            <a:r>
              <a:rPr lang="en-US" sz="3600" dirty="0"/>
              <a:t> </a:t>
            </a:r>
            <a:r>
              <a:rPr lang="en-US" sz="3600" dirty="0" err="1"/>
              <a:t>mit</a:t>
            </a:r>
            <a:r>
              <a:rPr lang="en-US" sz="3600" dirty="0"/>
              <a:t> (</a:t>
            </a:r>
            <a:r>
              <a:rPr lang="en-US" sz="3600" dirty="0" err="1"/>
              <a:t>Zungzal</a:t>
            </a:r>
            <a:r>
              <a:rPr lang="en-US" sz="3600" dirty="0"/>
              <a:t> </a:t>
            </a:r>
            <a:r>
              <a:rPr lang="en-US" sz="3600" dirty="0" err="1"/>
              <a:t>mitthli</a:t>
            </a:r>
            <a:r>
              <a:rPr lang="en-US" sz="3600" dirty="0"/>
              <a:t> </a:t>
            </a:r>
            <a:r>
              <a:rPr lang="en-US" sz="3600" dirty="0" err="1"/>
              <a:t>tlak</a:t>
            </a:r>
            <a:r>
              <a:rPr lang="en-US" sz="3600" dirty="0"/>
              <a:t>) </a:t>
            </a:r>
            <a:r>
              <a:rPr lang="en-US" sz="3600" dirty="0" err="1"/>
              <a:t>thli</a:t>
            </a:r>
            <a:r>
              <a:rPr lang="en-US" sz="3600" dirty="0"/>
              <a:t> </a:t>
            </a:r>
            <a:r>
              <a:rPr lang="en-US" sz="3600" dirty="0" err="1"/>
              <a:t>tlak</a:t>
            </a:r>
            <a:r>
              <a:rPr lang="en-US" sz="3600" dirty="0"/>
              <a:t> </a:t>
            </a:r>
            <a:r>
              <a:rPr lang="en-US" sz="3600" dirty="0" err="1"/>
              <a:t>lonak</a:t>
            </a:r>
            <a:r>
              <a:rPr lang="en-US" sz="3600" dirty="0"/>
              <a:t> (</a:t>
            </a:r>
            <a:r>
              <a:rPr lang="en-US" sz="3600" dirty="0" err="1"/>
              <a:t>mitthlitlak</a:t>
            </a:r>
            <a:r>
              <a:rPr lang="en-US" sz="3600" dirty="0"/>
              <a:t> </a:t>
            </a:r>
            <a:r>
              <a:rPr lang="en-US" sz="3600" dirty="0" err="1"/>
              <a:t>lonak</a:t>
            </a:r>
            <a:r>
              <a:rPr lang="en-US" sz="3600" dirty="0"/>
              <a:t>) </a:t>
            </a:r>
            <a:r>
              <a:rPr lang="en-US" sz="3600" dirty="0" err="1"/>
              <a:t>Vancung</a:t>
            </a:r>
            <a:r>
              <a:rPr lang="en-US" sz="3600" dirty="0"/>
              <a:t> </a:t>
            </a:r>
            <a:r>
              <a:rPr lang="en-US" sz="3600" dirty="0" err="1"/>
              <a:t>khuatha</a:t>
            </a:r>
            <a:r>
              <a:rPr lang="en-US" sz="3600" dirty="0"/>
              <a:t> </a:t>
            </a:r>
            <a:r>
              <a:rPr lang="en-US" sz="3600" dirty="0" err="1"/>
              <a:t>kan</a:t>
            </a:r>
            <a:r>
              <a:rPr lang="en-US" sz="3600" dirty="0"/>
              <a:t> </a:t>
            </a:r>
            <a:r>
              <a:rPr lang="en-US" sz="3600" dirty="0" err="1"/>
              <a:t>phak</a:t>
            </a:r>
            <a:r>
              <a:rPr lang="en-US" sz="3600" dirty="0"/>
              <a:t> </a:t>
            </a:r>
            <a:r>
              <a:rPr lang="en-US" sz="3600" dirty="0" err="1"/>
              <a:t>lai</a:t>
            </a:r>
            <a:r>
              <a:rPr lang="en-US" sz="3600" dirty="0"/>
              <a:t>.</a:t>
            </a:r>
          </a:p>
        </p:txBody>
      </p:sp>
    </p:spTree>
  </p:cSld>
  <p:clrMapOvr>
    <a:masterClrMapping/>
  </p:clrMapOvr>
</p:sld>
</file>

<file path=ppt/slides/slide37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Harnak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lonh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, </a:t>
            </a:r>
            <a:r>
              <a:rPr lang="en-US" sz="3900" dirty="0" err="1"/>
              <a:t>Vancung</a:t>
            </a:r>
            <a:r>
              <a:rPr lang="en-US" sz="3900" dirty="0"/>
              <a:t> mi van </a:t>
            </a:r>
            <a:r>
              <a:rPr lang="en-US" sz="3900" dirty="0" err="1"/>
              <a:t>khua</a:t>
            </a:r>
            <a:r>
              <a:rPr lang="en-US" sz="3900" dirty="0"/>
              <a:t> </a:t>
            </a:r>
            <a:r>
              <a:rPr lang="en-US" sz="3900" dirty="0" err="1"/>
              <a:t>chungah</a:t>
            </a:r>
            <a:r>
              <a:rPr lang="en-US" sz="3900" dirty="0"/>
              <a:t>, Ton </a:t>
            </a:r>
            <a:r>
              <a:rPr lang="en-US" sz="3900" dirty="0" err="1"/>
              <a:t>kan</a:t>
            </a:r>
            <a:r>
              <a:rPr lang="en-US" sz="3900" dirty="0"/>
              <a:t> duh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ngai</a:t>
            </a:r>
            <a:r>
              <a:rPr lang="en-US" sz="3900" dirty="0"/>
              <a:t> </a:t>
            </a:r>
            <a:r>
              <a:rPr lang="en-US" sz="3900" dirty="0" err="1"/>
              <a:t>Khamhtu</a:t>
            </a:r>
            <a:r>
              <a:rPr lang="en-US" sz="3900" dirty="0"/>
              <a:t>, Lung-</a:t>
            </a:r>
            <a:r>
              <a:rPr lang="en-US" sz="3900" dirty="0" err="1"/>
              <a:t>lawmhnak</a:t>
            </a:r>
            <a:r>
              <a:rPr lang="en-US" sz="3900" dirty="0"/>
              <a:t> in </a:t>
            </a:r>
            <a:r>
              <a:rPr lang="en-US" sz="3900" dirty="0" err="1"/>
              <a:t>kan</a:t>
            </a:r>
            <a:r>
              <a:rPr lang="en-US" sz="3900" dirty="0"/>
              <a:t> ton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7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444185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600" dirty="0"/>
              <a:t>CHO: </a:t>
            </a:r>
            <a:r>
              <a:rPr lang="en-US" sz="3600" dirty="0" err="1"/>
              <a:t>Zungzal</a:t>
            </a:r>
            <a:r>
              <a:rPr lang="en-US" sz="3600" dirty="0"/>
              <a:t> van (</a:t>
            </a:r>
            <a:r>
              <a:rPr lang="en-US" sz="3600" dirty="0" err="1"/>
              <a:t>Zungzal</a:t>
            </a:r>
            <a:r>
              <a:rPr lang="en-US" sz="3600" dirty="0"/>
              <a:t> van inn </a:t>
            </a:r>
            <a:r>
              <a:rPr lang="en-US" sz="3600" dirty="0" err="1"/>
              <a:t>khi</a:t>
            </a:r>
            <a:r>
              <a:rPr lang="en-US" sz="3600" dirty="0"/>
              <a:t>) inn </a:t>
            </a:r>
            <a:r>
              <a:rPr lang="en-US" sz="3600" dirty="0" err="1"/>
              <a:t>khi</a:t>
            </a:r>
            <a:r>
              <a:rPr lang="en-US" sz="3600" dirty="0"/>
              <a:t> </a:t>
            </a:r>
            <a:r>
              <a:rPr lang="en-US" sz="3600" dirty="0" err="1"/>
              <a:t>kannih</a:t>
            </a:r>
            <a:r>
              <a:rPr lang="en-US" sz="3600" dirty="0"/>
              <a:t> (van inn </a:t>
            </a:r>
            <a:r>
              <a:rPr lang="en-US" sz="3600" dirty="0" err="1"/>
              <a:t>khi</a:t>
            </a:r>
            <a:r>
              <a:rPr lang="en-US" sz="3600" dirty="0"/>
              <a:t> </a:t>
            </a:r>
            <a:r>
              <a:rPr lang="en-US" sz="3600" dirty="0" err="1"/>
              <a:t>kan</a:t>
            </a:r>
            <a:r>
              <a:rPr lang="en-US" sz="3600" dirty="0"/>
              <a:t> </a:t>
            </a:r>
            <a:r>
              <a:rPr lang="en-US" sz="3600" dirty="0" err="1"/>
              <a:t>naih</a:t>
            </a:r>
            <a:r>
              <a:rPr lang="en-US" sz="3600" dirty="0"/>
              <a:t>), Kan Pa ram (Kan Pa ram </a:t>
            </a:r>
            <a:r>
              <a:rPr lang="en-US" sz="3600" dirty="0" err="1"/>
              <a:t>thluachuah</a:t>
            </a:r>
            <a:r>
              <a:rPr lang="en-US" sz="3600" dirty="0"/>
              <a:t>) </a:t>
            </a:r>
            <a:r>
              <a:rPr lang="en-US" sz="3600" dirty="0" err="1"/>
              <a:t>thlua-chuahnak</a:t>
            </a:r>
            <a:r>
              <a:rPr lang="en-US" sz="3600" dirty="0"/>
              <a:t> </a:t>
            </a:r>
            <a:r>
              <a:rPr lang="en-US" sz="3600" dirty="0" err="1"/>
              <a:t>hmun</a:t>
            </a:r>
            <a:r>
              <a:rPr lang="en-US" sz="3600" dirty="0"/>
              <a:t> (ram </a:t>
            </a:r>
            <a:r>
              <a:rPr lang="en-US" sz="3600" dirty="0" err="1"/>
              <a:t>thluachuahnak</a:t>
            </a:r>
            <a:r>
              <a:rPr lang="en-US" sz="3600" dirty="0"/>
              <a:t> </a:t>
            </a:r>
            <a:r>
              <a:rPr lang="en-US" sz="3600" dirty="0" err="1"/>
              <a:t>hmun</a:t>
            </a:r>
            <a:r>
              <a:rPr lang="en-US" sz="3600" dirty="0"/>
              <a:t>), </a:t>
            </a:r>
            <a:r>
              <a:rPr lang="en-US" sz="3600" dirty="0" err="1"/>
              <a:t>Zungzal</a:t>
            </a:r>
            <a:r>
              <a:rPr lang="en-US" sz="3600" dirty="0"/>
              <a:t> </a:t>
            </a:r>
            <a:r>
              <a:rPr lang="en-US" sz="3600" dirty="0" err="1"/>
              <a:t>mit</a:t>
            </a:r>
            <a:r>
              <a:rPr lang="en-US" sz="3600" dirty="0"/>
              <a:t> (</a:t>
            </a:r>
            <a:r>
              <a:rPr lang="en-US" sz="3600" dirty="0" err="1"/>
              <a:t>Zungzal</a:t>
            </a:r>
            <a:r>
              <a:rPr lang="en-US" sz="3600" dirty="0"/>
              <a:t> </a:t>
            </a:r>
            <a:r>
              <a:rPr lang="en-US" sz="3600" dirty="0" err="1"/>
              <a:t>mitthli</a:t>
            </a:r>
            <a:r>
              <a:rPr lang="en-US" sz="3600" dirty="0"/>
              <a:t> </a:t>
            </a:r>
            <a:r>
              <a:rPr lang="en-US" sz="3600" dirty="0" err="1"/>
              <a:t>tlak</a:t>
            </a:r>
            <a:r>
              <a:rPr lang="en-US" sz="3600" dirty="0"/>
              <a:t>) </a:t>
            </a:r>
            <a:r>
              <a:rPr lang="en-US" sz="3600" dirty="0" err="1"/>
              <a:t>thli</a:t>
            </a:r>
            <a:r>
              <a:rPr lang="en-US" sz="3600" dirty="0"/>
              <a:t> </a:t>
            </a:r>
            <a:r>
              <a:rPr lang="en-US" sz="3600" dirty="0" err="1"/>
              <a:t>tlak</a:t>
            </a:r>
            <a:r>
              <a:rPr lang="en-US" sz="3600" dirty="0"/>
              <a:t> </a:t>
            </a:r>
            <a:r>
              <a:rPr lang="en-US" sz="3600" dirty="0" err="1"/>
              <a:t>lonak</a:t>
            </a:r>
            <a:r>
              <a:rPr lang="en-US" sz="3600" dirty="0"/>
              <a:t> (</a:t>
            </a:r>
            <a:r>
              <a:rPr lang="en-US" sz="3600" dirty="0" err="1"/>
              <a:t>mitthlitlak</a:t>
            </a:r>
            <a:r>
              <a:rPr lang="en-US" sz="3600" dirty="0"/>
              <a:t> </a:t>
            </a:r>
            <a:r>
              <a:rPr lang="en-US" sz="3600" dirty="0" err="1"/>
              <a:t>lonak</a:t>
            </a:r>
            <a:r>
              <a:rPr lang="en-US" sz="3600" dirty="0"/>
              <a:t>) </a:t>
            </a:r>
            <a:r>
              <a:rPr lang="en-US" sz="3600" dirty="0" err="1"/>
              <a:t>Vancung</a:t>
            </a:r>
            <a:r>
              <a:rPr lang="en-US" sz="3600" dirty="0"/>
              <a:t> </a:t>
            </a:r>
            <a:r>
              <a:rPr lang="en-US" sz="3600" dirty="0" err="1"/>
              <a:t>khuatha</a:t>
            </a:r>
            <a:r>
              <a:rPr lang="en-US" sz="3600" dirty="0"/>
              <a:t> </a:t>
            </a:r>
            <a:r>
              <a:rPr lang="en-US" sz="3600" dirty="0" err="1"/>
              <a:t>kan</a:t>
            </a:r>
            <a:r>
              <a:rPr lang="en-US" sz="3600" dirty="0"/>
              <a:t> </a:t>
            </a:r>
            <a:r>
              <a:rPr lang="en-US" sz="3600" dirty="0" err="1"/>
              <a:t>phak</a:t>
            </a:r>
            <a:r>
              <a:rPr lang="en-US" sz="3600" dirty="0"/>
              <a:t> </a:t>
            </a:r>
            <a:r>
              <a:rPr lang="en-US" sz="3600" dirty="0" err="1"/>
              <a:t>lai</a:t>
            </a:r>
            <a:r>
              <a:rPr lang="en-US" sz="3600" dirty="0"/>
              <a:t>.</a:t>
            </a:r>
          </a:p>
        </p:txBody>
      </p:sp>
    </p:spTree>
  </p:cSld>
  <p:clrMapOvr>
    <a:masterClrMapping/>
  </p:clrMapOvr>
</p:sld>
</file>

<file path=ppt/slides/slide37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Kan </a:t>
            </a:r>
            <a:r>
              <a:rPr lang="en-US" sz="3900" dirty="0" err="1"/>
              <a:t>ngai</a:t>
            </a:r>
            <a:r>
              <a:rPr lang="en-US" sz="3900" dirty="0"/>
              <a:t> </a:t>
            </a:r>
            <a:r>
              <a:rPr lang="en-US" sz="3900" dirty="0" err="1"/>
              <a:t>ti</a:t>
            </a:r>
            <a:r>
              <a:rPr lang="en-US" sz="3900" dirty="0"/>
              <a:t> lo </a:t>
            </a:r>
            <a:r>
              <a:rPr lang="en-US" sz="3900" dirty="0" err="1"/>
              <a:t>vawlei</a:t>
            </a:r>
            <a:r>
              <a:rPr lang="en-US" sz="3900" dirty="0"/>
              <a:t> nun, </a:t>
            </a:r>
            <a:r>
              <a:rPr lang="en-US" sz="3900" dirty="0" err="1"/>
              <a:t>Khamhbawi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, A </a:t>
            </a:r>
            <a:r>
              <a:rPr lang="en-US" sz="3900" dirty="0" err="1"/>
              <a:t>sermi</a:t>
            </a:r>
            <a:r>
              <a:rPr lang="en-US" sz="3900" dirty="0"/>
              <a:t> </a:t>
            </a:r>
            <a:r>
              <a:rPr lang="en-US" sz="3900" dirty="0" err="1"/>
              <a:t>vancung</a:t>
            </a:r>
            <a:r>
              <a:rPr lang="en-US" sz="3900" dirty="0"/>
              <a:t> </a:t>
            </a:r>
            <a:r>
              <a:rPr lang="en-US" sz="3900" dirty="0" err="1"/>
              <a:t>khua</a:t>
            </a:r>
            <a:r>
              <a:rPr lang="en-US" sz="3900" dirty="0"/>
              <a:t> </a:t>
            </a:r>
            <a:r>
              <a:rPr lang="en-US" sz="3900" dirty="0" err="1"/>
              <a:t>thar</a:t>
            </a:r>
            <a:r>
              <a:rPr lang="en-US" sz="3900" dirty="0"/>
              <a:t>, A </a:t>
            </a:r>
            <a:r>
              <a:rPr lang="en-US" sz="3900" dirty="0" err="1"/>
              <a:t>sualmi</a:t>
            </a:r>
            <a:r>
              <a:rPr lang="en-US" sz="3900" dirty="0"/>
              <a:t> </a:t>
            </a:r>
            <a:r>
              <a:rPr lang="en-US" sz="3900" dirty="0" err="1"/>
              <a:t>kannih</a:t>
            </a:r>
            <a:r>
              <a:rPr lang="en-US" sz="3900" dirty="0"/>
              <a:t> </a:t>
            </a:r>
            <a:r>
              <a:rPr lang="en-US" sz="3900" dirty="0" err="1"/>
              <a:t>caah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7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444185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600" dirty="0"/>
              <a:t>CHO: </a:t>
            </a:r>
            <a:r>
              <a:rPr lang="en-US" sz="3600" dirty="0" err="1"/>
              <a:t>Zungzal</a:t>
            </a:r>
            <a:r>
              <a:rPr lang="en-US" sz="3600" dirty="0"/>
              <a:t> van (</a:t>
            </a:r>
            <a:r>
              <a:rPr lang="en-US" sz="3600" dirty="0" err="1"/>
              <a:t>Zungzal</a:t>
            </a:r>
            <a:r>
              <a:rPr lang="en-US" sz="3600" dirty="0"/>
              <a:t> van inn </a:t>
            </a:r>
            <a:r>
              <a:rPr lang="en-US" sz="3600" dirty="0" err="1"/>
              <a:t>khi</a:t>
            </a:r>
            <a:r>
              <a:rPr lang="en-US" sz="3600" dirty="0"/>
              <a:t>) inn </a:t>
            </a:r>
            <a:r>
              <a:rPr lang="en-US" sz="3600" dirty="0" err="1"/>
              <a:t>khi</a:t>
            </a:r>
            <a:r>
              <a:rPr lang="en-US" sz="3600" dirty="0"/>
              <a:t> </a:t>
            </a:r>
            <a:r>
              <a:rPr lang="en-US" sz="3600" dirty="0" err="1"/>
              <a:t>kannih</a:t>
            </a:r>
            <a:r>
              <a:rPr lang="en-US" sz="3600" dirty="0"/>
              <a:t> (van inn </a:t>
            </a:r>
            <a:r>
              <a:rPr lang="en-US" sz="3600" dirty="0" err="1"/>
              <a:t>khi</a:t>
            </a:r>
            <a:r>
              <a:rPr lang="en-US" sz="3600" dirty="0"/>
              <a:t> </a:t>
            </a:r>
            <a:r>
              <a:rPr lang="en-US" sz="3600" dirty="0" err="1"/>
              <a:t>kan</a:t>
            </a:r>
            <a:r>
              <a:rPr lang="en-US" sz="3600" dirty="0"/>
              <a:t> </a:t>
            </a:r>
            <a:r>
              <a:rPr lang="en-US" sz="3600" dirty="0" err="1"/>
              <a:t>naih</a:t>
            </a:r>
            <a:r>
              <a:rPr lang="en-US" sz="3600" dirty="0"/>
              <a:t>), Kan Pa ram (Kan Pa ram </a:t>
            </a:r>
            <a:r>
              <a:rPr lang="en-US" sz="3600" dirty="0" err="1"/>
              <a:t>thluachuah</a:t>
            </a:r>
            <a:r>
              <a:rPr lang="en-US" sz="3600" dirty="0"/>
              <a:t>) </a:t>
            </a:r>
            <a:r>
              <a:rPr lang="en-US" sz="3600" dirty="0" err="1"/>
              <a:t>thlua-chuahnak</a:t>
            </a:r>
            <a:r>
              <a:rPr lang="en-US" sz="3600" dirty="0"/>
              <a:t> </a:t>
            </a:r>
            <a:r>
              <a:rPr lang="en-US" sz="3600" dirty="0" err="1"/>
              <a:t>hmun</a:t>
            </a:r>
            <a:r>
              <a:rPr lang="en-US" sz="3600" dirty="0"/>
              <a:t> (ram </a:t>
            </a:r>
            <a:r>
              <a:rPr lang="en-US" sz="3600" dirty="0" err="1"/>
              <a:t>thluachuahnak</a:t>
            </a:r>
            <a:r>
              <a:rPr lang="en-US" sz="3600" dirty="0"/>
              <a:t> </a:t>
            </a:r>
            <a:r>
              <a:rPr lang="en-US" sz="3600" dirty="0" err="1"/>
              <a:t>hmun</a:t>
            </a:r>
            <a:r>
              <a:rPr lang="en-US" sz="3600" dirty="0"/>
              <a:t>), </a:t>
            </a:r>
            <a:r>
              <a:rPr lang="en-US" sz="3600" dirty="0" err="1"/>
              <a:t>Zungzal</a:t>
            </a:r>
            <a:r>
              <a:rPr lang="en-US" sz="3600" dirty="0"/>
              <a:t> </a:t>
            </a:r>
            <a:r>
              <a:rPr lang="en-US" sz="3600" dirty="0" err="1"/>
              <a:t>mit</a:t>
            </a:r>
            <a:r>
              <a:rPr lang="en-US" sz="3600" dirty="0"/>
              <a:t> (</a:t>
            </a:r>
            <a:r>
              <a:rPr lang="en-US" sz="3600" dirty="0" err="1"/>
              <a:t>Zungzal</a:t>
            </a:r>
            <a:r>
              <a:rPr lang="en-US" sz="3600" dirty="0"/>
              <a:t> </a:t>
            </a:r>
            <a:r>
              <a:rPr lang="en-US" sz="3600" dirty="0" err="1"/>
              <a:t>mitthli</a:t>
            </a:r>
            <a:r>
              <a:rPr lang="en-US" sz="3600" dirty="0"/>
              <a:t> </a:t>
            </a:r>
            <a:r>
              <a:rPr lang="en-US" sz="3600" dirty="0" err="1"/>
              <a:t>tlak</a:t>
            </a:r>
            <a:r>
              <a:rPr lang="en-US" sz="3600" dirty="0"/>
              <a:t>) </a:t>
            </a:r>
            <a:r>
              <a:rPr lang="en-US" sz="3600" dirty="0" err="1"/>
              <a:t>thli</a:t>
            </a:r>
            <a:r>
              <a:rPr lang="en-US" sz="3600" dirty="0"/>
              <a:t> </a:t>
            </a:r>
            <a:r>
              <a:rPr lang="en-US" sz="3600" dirty="0" err="1"/>
              <a:t>tlak</a:t>
            </a:r>
            <a:r>
              <a:rPr lang="en-US" sz="3600" dirty="0"/>
              <a:t> </a:t>
            </a:r>
            <a:r>
              <a:rPr lang="en-US" sz="3600" dirty="0" err="1"/>
              <a:t>lonak</a:t>
            </a:r>
            <a:r>
              <a:rPr lang="en-US" sz="3600" dirty="0"/>
              <a:t> (</a:t>
            </a:r>
            <a:r>
              <a:rPr lang="en-US" sz="3600" dirty="0" err="1"/>
              <a:t>mitthlitlak</a:t>
            </a:r>
            <a:r>
              <a:rPr lang="en-US" sz="3600" dirty="0"/>
              <a:t> </a:t>
            </a:r>
            <a:r>
              <a:rPr lang="en-US" sz="3600" dirty="0" err="1"/>
              <a:t>lonak</a:t>
            </a:r>
            <a:r>
              <a:rPr lang="en-US" sz="3600" dirty="0"/>
              <a:t>) </a:t>
            </a:r>
            <a:r>
              <a:rPr lang="en-US" sz="3600" dirty="0" err="1"/>
              <a:t>Vancung</a:t>
            </a:r>
            <a:r>
              <a:rPr lang="en-US" sz="3600" dirty="0"/>
              <a:t> </a:t>
            </a:r>
            <a:r>
              <a:rPr lang="en-US" sz="3600" dirty="0" err="1"/>
              <a:t>khuatha</a:t>
            </a:r>
            <a:r>
              <a:rPr lang="en-US" sz="3600" dirty="0"/>
              <a:t> </a:t>
            </a:r>
            <a:r>
              <a:rPr lang="en-US" sz="3600" dirty="0" err="1"/>
              <a:t>kan</a:t>
            </a:r>
            <a:r>
              <a:rPr lang="en-US" sz="3600" dirty="0"/>
              <a:t> </a:t>
            </a:r>
            <a:r>
              <a:rPr lang="en-US" sz="3600" dirty="0" err="1"/>
              <a:t>phak</a:t>
            </a:r>
            <a:r>
              <a:rPr lang="en-US" sz="3600" dirty="0"/>
              <a:t> </a:t>
            </a:r>
            <a:r>
              <a:rPr lang="en-US" sz="3600" dirty="0" err="1"/>
              <a:t>lai</a:t>
            </a:r>
            <a:r>
              <a:rPr lang="en-US" sz="3600" dirty="0"/>
              <a:t>.</a:t>
            </a:r>
          </a:p>
        </p:txBody>
      </p:sp>
    </p:spTree>
  </p:cSld>
  <p:clrMapOvr>
    <a:masterClrMapping/>
  </p:clrMapOvr>
</p:sld>
</file>

<file path=ppt/slides/slide37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37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453. KUM AN LIAM IN A THLUM CHIN</a:t>
            </a:r>
          </a:p>
          <a:p>
            <a:r>
              <a:rPr lang="en-US" sz="3900" dirty="0" err="1"/>
              <a:t>Doh</a:t>
            </a:r>
            <a:r>
              <a:rPr lang="en-US" sz="3900" dirty="0"/>
              <a:t> is Bb</a:t>
            </a:r>
          </a:p>
        </p:txBody>
      </p:sp>
    </p:spTree>
  </p:cSld>
  <p:clrMapOvr>
    <a:masterClrMapping/>
  </p:clrMapOvr>
</p:sld>
</file>

<file path=ppt/slides/slide37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Sualnak</a:t>
            </a:r>
            <a:r>
              <a:rPr lang="en-US" sz="3900" dirty="0"/>
              <a:t> </a:t>
            </a:r>
            <a:r>
              <a:rPr lang="en-US" sz="3900" dirty="0" err="1"/>
              <a:t>chung</a:t>
            </a:r>
            <a:r>
              <a:rPr lang="en-US" sz="3900" dirty="0"/>
              <a:t> ka </a:t>
            </a:r>
            <a:r>
              <a:rPr lang="en-US" sz="3900" dirty="0" err="1"/>
              <a:t>tlau</a:t>
            </a:r>
            <a:r>
              <a:rPr lang="en-US" sz="3900" dirty="0"/>
              <a:t> </a:t>
            </a:r>
            <a:r>
              <a:rPr lang="en-US" sz="3900" dirty="0" err="1"/>
              <a:t>lio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, A ka </a:t>
            </a:r>
            <a:r>
              <a:rPr lang="en-US" sz="3900" dirty="0" err="1"/>
              <a:t>kawltu</a:t>
            </a:r>
            <a:r>
              <a:rPr lang="en-US" sz="3900" dirty="0"/>
              <a:t> </a:t>
            </a:r>
            <a:r>
              <a:rPr lang="en-US" sz="3900" dirty="0" err="1"/>
              <a:t>Bawipa</a:t>
            </a:r>
            <a:r>
              <a:rPr lang="en-US" sz="3900" dirty="0"/>
              <a:t>, A sin a ka </a:t>
            </a:r>
            <a:r>
              <a:rPr lang="en-US" sz="3900" dirty="0" err="1"/>
              <a:t>hruaithan</a:t>
            </a:r>
            <a:r>
              <a:rPr lang="en-US" sz="3900" dirty="0"/>
              <a:t> </a:t>
            </a:r>
            <a:r>
              <a:rPr lang="en-US" sz="3900" dirty="0" err="1"/>
              <a:t>tu</a:t>
            </a:r>
            <a:r>
              <a:rPr lang="en-US" sz="3900" dirty="0"/>
              <a:t> ka </a:t>
            </a:r>
            <a:r>
              <a:rPr lang="en-US" sz="3900" dirty="0" err="1"/>
              <a:t>Khamhbawi</a:t>
            </a:r>
            <a:r>
              <a:rPr lang="en-US" sz="3900" dirty="0"/>
              <a:t> </a:t>
            </a:r>
            <a:r>
              <a:rPr lang="en-US" sz="3900" dirty="0" err="1"/>
              <a:t>tuukhal</a:t>
            </a:r>
            <a:r>
              <a:rPr lang="en-US" sz="3900" dirty="0"/>
              <a:t> </a:t>
            </a:r>
            <a:r>
              <a:rPr lang="en-US" sz="3900" dirty="0" err="1"/>
              <a:t>tha</a:t>
            </a:r>
            <a:r>
              <a:rPr lang="en-US" sz="3900" dirty="0"/>
              <a:t>, A </a:t>
            </a:r>
            <a:r>
              <a:rPr lang="en-US" sz="3900" dirty="0" err="1"/>
              <a:t>vel</a:t>
            </a:r>
            <a:r>
              <a:rPr lang="en-US" sz="3900" dirty="0"/>
              <a:t> le a </a:t>
            </a:r>
            <a:r>
              <a:rPr lang="en-US" sz="3900" dirty="0" err="1"/>
              <a:t>dawtnak</a:t>
            </a:r>
            <a:r>
              <a:rPr lang="en-US" sz="3900" dirty="0"/>
              <a:t> cu, </a:t>
            </a:r>
            <a:r>
              <a:rPr lang="en-US" sz="3900" dirty="0" err="1"/>
              <a:t>Rili</a:t>
            </a:r>
            <a:r>
              <a:rPr lang="en-US" sz="3900" dirty="0"/>
              <a:t> </a:t>
            </a:r>
            <a:r>
              <a:rPr lang="en-US" sz="3900" dirty="0" err="1"/>
              <a:t>nakin</a:t>
            </a:r>
            <a:r>
              <a:rPr lang="en-US" sz="3900" dirty="0"/>
              <a:t> a </a:t>
            </a:r>
            <a:r>
              <a:rPr lang="en-US" sz="3900" dirty="0" err="1"/>
              <a:t>thuk</a:t>
            </a:r>
            <a:r>
              <a:rPr lang="en-US" sz="3900" dirty="0"/>
              <a:t>, Van </a:t>
            </a:r>
            <a:r>
              <a:rPr lang="en-US" sz="3900" dirty="0" err="1"/>
              <a:t>nakin</a:t>
            </a:r>
            <a:r>
              <a:rPr lang="en-US" sz="3900" dirty="0"/>
              <a:t> a sang </a:t>
            </a:r>
            <a:r>
              <a:rPr lang="en-US" sz="3900" dirty="0" err="1"/>
              <a:t>deuh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, </a:t>
            </a:r>
            <a:r>
              <a:rPr lang="en-US" sz="3900" dirty="0" err="1"/>
              <a:t>Cucu</a:t>
            </a:r>
            <a:r>
              <a:rPr lang="en-US" sz="3900" dirty="0"/>
              <a:t> ka </a:t>
            </a:r>
            <a:r>
              <a:rPr lang="en-US" sz="3900" dirty="0" err="1"/>
              <a:t>hla</a:t>
            </a:r>
            <a:r>
              <a:rPr lang="en-US" sz="3900" dirty="0"/>
              <a:t> </a:t>
            </a:r>
            <a:r>
              <a:rPr lang="en-US" sz="3900" dirty="0" err="1"/>
              <a:t>siseh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7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Kum</a:t>
            </a:r>
            <a:r>
              <a:rPr lang="en-US" sz="3900" dirty="0"/>
              <a:t> an </a:t>
            </a:r>
            <a:r>
              <a:rPr lang="en-US" sz="3900" dirty="0" err="1"/>
              <a:t>liam</a:t>
            </a:r>
            <a:r>
              <a:rPr lang="en-US" sz="3900" dirty="0"/>
              <a:t> in a (</a:t>
            </a:r>
            <a:r>
              <a:rPr lang="en-US" sz="3900" dirty="0" err="1"/>
              <a:t>Kum</a:t>
            </a:r>
            <a:r>
              <a:rPr lang="en-US" sz="3900" dirty="0"/>
              <a:t> an </a:t>
            </a:r>
            <a:r>
              <a:rPr lang="en-US" sz="3900" dirty="0" err="1"/>
              <a:t>liam</a:t>
            </a:r>
            <a:r>
              <a:rPr lang="en-US" sz="3900" dirty="0"/>
              <a:t> in a) </a:t>
            </a:r>
            <a:r>
              <a:rPr lang="en-US" sz="3900" dirty="0" err="1"/>
              <a:t>thlum</a:t>
            </a:r>
            <a:r>
              <a:rPr lang="en-US" sz="3900" dirty="0"/>
              <a:t> chin (</a:t>
            </a:r>
            <a:r>
              <a:rPr lang="en-US" sz="3900" dirty="0" err="1"/>
              <a:t>thlum</a:t>
            </a:r>
            <a:r>
              <a:rPr lang="en-US" sz="3900" dirty="0"/>
              <a:t> chin </a:t>
            </a:r>
            <a:r>
              <a:rPr lang="en-US" sz="3900" dirty="0" err="1"/>
              <a:t>ko</a:t>
            </a:r>
            <a:r>
              <a:rPr lang="en-US" sz="3900" dirty="0"/>
              <a:t>), </a:t>
            </a:r>
            <a:r>
              <a:rPr lang="en-US" sz="3900" dirty="0" err="1"/>
              <a:t>Kum</a:t>
            </a:r>
            <a:r>
              <a:rPr lang="en-US" sz="3900" dirty="0"/>
              <a:t> an </a:t>
            </a:r>
            <a:r>
              <a:rPr lang="en-US" sz="3900" dirty="0" err="1"/>
              <a:t>liam</a:t>
            </a:r>
            <a:r>
              <a:rPr lang="en-US" sz="3900" dirty="0"/>
              <a:t> in a </a:t>
            </a:r>
            <a:r>
              <a:rPr lang="en-US" sz="3900" dirty="0" err="1"/>
              <a:t>thlum</a:t>
            </a:r>
            <a:r>
              <a:rPr lang="en-US" sz="3900" dirty="0"/>
              <a:t> chin (</a:t>
            </a:r>
            <a:r>
              <a:rPr lang="en-US" sz="3900" dirty="0" err="1"/>
              <a:t>Kum</a:t>
            </a:r>
            <a:r>
              <a:rPr lang="en-US" sz="3900" dirty="0"/>
              <a:t> an </a:t>
            </a:r>
            <a:r>
              <a:rPr lang="en-US" sz="3900" dirty="0" err="1"/>
              <a:t>liam</a:t>
            </a:r>
            <a:r>
              <a:rPr lang="en-US" sz="3900" dirty="0"/>
              <a:t> in a </a:t>
            </a:r>
            <a:r>
              <a:rPr lang="en-US" sz="3900" dirty="0" err="1"/>
              <a:t>thlum</a:t>
            </a:r>
            <a:r>
              <a:rPr lang="en-US" sz="3900" dirty="0"/>
              <a:t> chin),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dawtnak</a:t>
            </a:r>
            <a:r>
              <a:rPr lang="en-US" sz="3900" dirty="0"/>
              <a:t> sung cu, a </a:t>
            </a:r>
            <a:r>
              <a:rPr lang="en-US" sz="3900" dirty="0" err="1"/>
              <a:t>thuk</a:t>
            </a:r>
            <a:r>
              <a:rPr lang="en-US" sz="3900" dirty="0"/>
              <a:t> in a </a:t>
            </a:r>
            <a:r>
              <a:rPr lang="en-US" sz="3900" dirty="0" err="1"/>
              <a:t>ngan</a:t>
            </a:r>
            <a:r>
              <a:rPr lang="en-US" sz="3900" dirty="0"/>
              <a:t> chin, </a:t>
            </a:r>
            <a:r>
              <a:rPr lang="en-US" sz="3900" dirty="0" err="1"/>
              <a:t>Kum</a:t>
            </a:r>
            <a:r>
              <a:rPr lang="en-US" sz="3900" dirty="0"/>
              <a:t> an </a:t>
            </a:r>
            <a:r>
              <a:rPr lang="en-US" sz="3900" dirty="0" err="1"/>
              <a:t>liam</a:t>
            </a:r>
            <a:r>
              <a:rPr lang="en-US" sz="3900" dirty="0"/>
              <a:t> in a </a:t>
            </a:r>
            <a:r>
              <a:rPr lang="en-US" sz="3900" dirty="0" err="1"/>
              <a:t>thlum</a:t>
            </a:r>
            <a:r>
              <a:rPr lang="en-US" sz="3900" dirty="0"/>
              <a:t> chin.</a:t>
            </a:r>
          </a:p>
        </p:txBody>
      </p:sp>
    </p:spTree>
  </p:cSld>
  <p:clrMapOvr>
    <a:masterClrMapping/>
  </p:clrMapOvr>
</p:sld>
</file>

<file path=ppt/slides/slide37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Hlanlio</a:t>
            </a:r>
            <a:r>
              <a:rPr lang="en-US" sz="3900" dirty="0"/>
              <a:t> Judea ram ah khan, </a:t>
            </a:r>
            <a:r>
              <a:rPr lang="en-US" sz="3900" dirty="0" err="1"/>
              <a:t>Rian</a:t>
            </a:r>
            <a:r>
              <a:rPr lang="en-US" sz="3900" dirty="0"/>
              <a:t> a </a:t>
            </a:r>
            <a:r>
              <a:rPr lang="en-US" sz="3900" dirty="0" err="1"/>
              <a:t>rak</a:t>
            </a:r>
            <a:r>
              <a:rPr lang="en-US" sz="3900" dirty="0"/>
              <a:t> </a:t>
            </a:r>
            <a:r>
              <a:rPr lang="en-US" sz="3900" dirty="0" err="1"/>
              <a:t>tuan</a:t>
            </a:r>
            <a:r>
              <a:rPr lang="en-US" sz="3900" dirty="0"/>
              <a:t> </a:t>
            </a:r>
            <a:r>
              <a:rPr lang="en-US" sz="3900" dirty="0" err="1"/>
              <a:t>lioah</a:t>
            </a:r>
            <a:r>
              <a:rPr lang="en-US" sz="3900" dirty="0"/>
              <a:t>, A </a:t>
            </a:r>
            <a:r>
              <a:rPr lang="en-US" sz="3900" dirty="0" err="1"/>
              <a:t>vel-ngeihnak</a:t>
            </a:r>
            <a:r>
              <a:rPr lang="en-US" sz="3900" dirty="0"/>
              <a:t> </a:t>
            </a:r>
            <a:r>
              <a:rPr lang="en-US" sz="3900" dirty="0" err="1"/>
              <a:t>hngalh</a:t>
            </a:r>
            <a:r>
              <a:rPr lang="en-US" sz="3900" dirty="0"/>
              <a:t> duh ah mi </a:t>
            </a:r>
            <a:r>
              <a:rPr lang="en-US" sz="3900" dirty="0" err="1"/>
              <a:t>tampi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an </a:t>
            </a:r>
            <a:r>
              <a:rPr lang="en-US" sz="3900" dirty="0" err="1"/>
              <a:t>zelh</a:t>
            </a:r>
            <a:r>
              <a:rPr lang="en-US" sz="3900" dirty="0"/>
              <a:t>, </a:t>
            </a:r>
            <a:r>
              <a:rPr lang="en-US" sz="3900" dirty="0" err="1"/>
              <a:t>Lungkuai</a:t>
            </a:r>
            <a:r>
              <a:rPr lang="en-US" sz="3900" dirty="0"/>
              <a:t> mi a </a:t>
            </a:r>
            <a:r>
              <a:rPr lang="en-US" sz="3900" dirty="0" err="1"/>
              <a:t>damter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, </a:t>
            </a:r>
            <a:r>
              <a:rPr lang="en-US" sz="3900" dirty="0" err="1"/>
              <a:t>Mitcaw</a:t>
            </a:r>
            <a:r>
              <a:rPr lang="en-US" sz="3900" dirty="0"/>
              <a:t> </a:t>
            </a:r>
            <a:r>
              <a:rPr lang="en-US" sz="3900" dirty="0" err="1"/>
              <a:t>khua</a:t>
            </a:r>
            <a:r>
              <a:rPr lang="en-US" sz="3900" dirty="0"/>
              <a:t> a </a:t>
            </a:r>
            <a:r>
              <a:rPr lang="en-US" sz="3900" dirty="0" err="1"/>
              <a:t>hmuhter</a:t>
            </a:r>
            <a:r>
              <a:rPr lang="en-US" sz="3900" dirty="0"/>
              <a:t>, </a:t>
            </a:r>
            <a:r>
              <a:rPr lang="en-US" sz="3900" dirty="0" err="1"/>
              <a:t>Atu</a:t>
            </a:r>
            <a:r>
              <a:rPr lang="en-US" sz="3900" dirty="0"/>
              <a:t> </a:t>
            </a:r>
            <a:r>
              <a:rPr lang="en-US" sz="3900" dirty="0" err="1"/>
              <a:t>zongah</a:t>
            </a:r>
            <a:r>
              <a:rPr lang="en-US" sz="3900" dirty="0"/>
              <a:t> </a:t>
            </a:r>
            <a:r>
              <a:rPr lang="en-US" sz="3900" dirty="0" err="1"/>
              <a:t>keimah</a:t>
            </a:r>
            <a:r>
              <a:rPr lang="en-US" sz="3900" dirty="0"/>
              <a:t> </a:t>
            </a:r>
            <a:r>
              <a:rPr lang="en-US" sz="3900" dirty="0" err="1"/>
              <a:t>hmanh</a:t>
            </a:r>
            <a:r>
              <a:rPr lang="en-US" sz="3900" dirty="0"/>
              <a:t>, </a:t>
            </a:r>
            <a:r>
              <a:rPr lang="en-US" sz="3900" dirty="0" err="1"/>
              <a:t>Dawt</a:t>
            </a:r>
            <a:r>
              <a:rPr lang="en-US" sz="3900" dirty="0"/>
              <a:t> a ka duh </a:t>
            </a:r>
            <a:r>
              <a:rPr lang="en-US" sz="3900" dirty="0" err="1"/>
              <a:t>ve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7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Kum</a:t>
            </a:r>
            <a:r>
              <a:rPr lang="en-US" sz="3900" dirty="0"/>
              <a:t> an </a:t>
            </a:r>
            <a:r>
              <a:rPr lang="en-US" sz="3900" dirty="0" err="1"/>
              <a:t>liam</a:t>
            </a:r>
            <a:r>
              <a:rPr lang="en-US" sz="3900" dirty="0"/>
              <a:t> in a (</a:t>
            </a:r>
            <a:r>
              <a:rPr lang="en-US" sz="3900" dirty="0" err="1"/>
              <a:t>Kum</a:t>
            </a:r>
            <a:r>
              <a:rPr lang="en-US" sz="3900" dirty="0"/>
              <a:t> an </a:t>
            </a:r>
            <a:r>
              <a:rPr lang="en-US" sz="3900" dirty="0" err="1"/>
              <a:t>liam</a:t>
            </a:r>
            <a:r>
              <a:rPr lang="en-US" sz="3900" dirty="0"/>
              <a:t> in a) </a:t>
            </a:r>
            <a:r>
              <a:rPr lang="en-US" sz="3900" dirty="0" err="1"/>
              <a:t>thlum</a:t>
            </a:r>
            <a:r>
              <a:rPr lang="en-US" sz="3900" dirty="0"/>
              <a:t> chin (</a:t>
            </a:r>
            <a:r>
              <a:rPr lang="en-US" sz="3900" dirty="0" err="1"/>
              <a:t>thlum</a:t>
            </a:r>
            <a:r>
              <a:rPr lang="en-US" sz="3900" dirty="0"/>
              <a:t> chin </a:t>
            </a:r>
            <a:r>
              <a:rPr lang="en-US" sz="3900" dirty="0" err="1"/>
              <a:t>ko</a:t>
            </a:r>
            <a:r>
              <a:rPr lang="en-US" sz="3900" dirty="0"/>
              <a:t>), </a:t>
            </a:r>
            <a:r>
              <a:rPr lang="en-US" sz="3900" dirty="0" err="1"/>
              <a:t>Kum</a:t>
            </a:r>
            <a:r>
              <a:rPr lang="en-US" sz="3900" dirty="0"/>
              <a:t> an </a:t>
            </a:r>
            <a:r>
              <a:rPr lang="en-US" sz="3900" dirty="0" err="1"/>
              <a:t>liam</a:t>
            </a:r>
            <a:r>
              <a:rPr lang="en-US" sz="3900" dirty="0"/>
              <a:t> in a </a:t>
            </a:r>
            <a:r>
              <a:rPr lang="en-US" sz="3900" dirty="0" err="1"/>
              <a:t>thlum</a:t>
            </a:r>
            <a:r>
              <a:rPr lang="en-US" sz="3900" dirty="0"/>
              <a:t> chin (</a:t>
            </a:r>
            <a:r>
              <a:rPr lang="en-US" sz="3900" dirty="0" err="1"/>
              <a:t>Kum</a:t>
            </a:r>
            <a:r>
              <a:rPr lang="en-US" sz="3900" dirty="0"/>
              <a:t> an </a:t>
            </a:r>
            <a:r>
              <a:rPr lang="en-US" sz="3900" dirty="0" err="1"/>
              <a:t>liam</a:t>
            </a:r>
            <a:r>
              <a:rPr lang="en-US" sz="3900" dirty="0"/>
              <a:t> in a </a:t>
            </a:r>
            <a:r>
              <a:rPr lang="en-US" sz="3900" dirty="0" err="1"/>
              <a:t>thlum</a:t>
            </a:r>
            <a:r>
              <a:rPr lang="en-US" sz="3900" dirty="0"/>
              <a:t> chin),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dawtnak</a:t>
            </a:r>
            <a:r>
              <a:rPr lang="en-US" sz="3900" dirty="0"/>
              <a:t> sung cu, a </a:t>
            </a:r>
            <a:r>
              <a:rPr lang="en-US" sz="3900" dirty="0" err="1"/>
              <a:t>thuk</a:t>
            </a:r>
            <a:r>
              <a:rPr lang="en-US" sz="3900" dirty="0"/>
              <a:t> in a </a:t>
            </a:r>
            <a:r>
              <a:rPr lang="en-US" sz="3900" dirty="0" err="1"/>
              <a:t>ngan</a:t>
            </a:r>
            <a:r>
              <a:rPr lang="en-US" sz="3900" dirty="0"/>
              <a:t> chin, </a:t>
            </a:r>
            <a:r>
              <a:rPr lang="en-US" sz="3900" dirty="0" err="1"/>
              <a:t>Kum</a:t>
            </a:r>
            <a:r>
              <a:rPr lang="en-US" sz="3900" dirty="0"/>
              <a:t> an </a:t>
            </a:r>
            <a:r>
              <a:rPr lang="en-US" sz="3900" dirty="0" err="1"/>
              <a:t>liam</a:t>
            </a:r>
            <a:r>
              <a:rPr lang="en-US" sz="3900" dirty="0"/>
              <a:t> in a </a:t>
            </a:r>
            <a:r>
              <a:rPr lang="en-US" sz="3900" dirty="0" err="1"/>
              <a:t>thlum</a:t>
            </a:r>
            <a:r>
              <a:rPr lang="en-US" sz="3900" dirty="0"/>
              <a:t> chin.</a:t>
            </a:r>
          </a:p>
        </p:txBody>
      </p:sp>
    </p:spTree>
  </p:cSld>
  <p:clrMapOvr>
    <a:masterClrMapping/>
  </p:clrMapOvr>
</p:sld>
</file>

<file path=ppt/slides/slide37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Cu </a:t>
            </a:r>
            <a:r>
              <a:rPr lang="en-US" sz="3900" dirty="0" err="1"/>
              <a:t>tluk</a:t>
            </a:r>
            <a:r>
              <a:rPr lang="en-US" sz="3900" dirty="0"/>
              <a:t> in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dawt</a:t>
            </a:r>
            <a:r>
              <a:rPr lang="en-US" sz="3900" dirty="0"/>
              <a:t> </a:t>
            </a:r>
            <a:r>
              <a:rPr lang="en-US" sz="3900" dirty="0" err="1"/>
              <a:t>ca'h</a:t>
            </a:r>
            <a:r>
              <a:rPr lang="en-US" sz="3900" dirty="0"/>
              <a:t>, </a:t>
            </a:r>
            <a:r>
              <a:rPr lang="en-US" sz="3900" dirty="0" err="1"/>
              <a:t>Vai-lamtahnak</a:t>
            </a:r>
            <a:r>
              <a:rPr lang="en-US" sz="3900" dirty="0"/>
              <a:t> a in, </a:t>
            </a:r>
            <a:r>
              <a:rPr lang="en-US" sz="3900" dirty="0" err="1"/>
              <a:t>Phunzai</a:t>
            </a:r>
            <a:r>
              <a:rPr lang="en-US" sz="3900" dirty="0"/>
              <a:t> lo </a:t>
            </a:r>
            <a:r>
              <a:rPr lang="en-US" sz="3900" dirty="0" err="1"/>
              <a:t>tein</a:t>
            </a:r>
            <a:r>
              <a:rPr lang="en-US" sz="3900" dirty="0"/>
              <a:t> </a:t>
            </a:r>
            <a:r>
              <a:rPr lang="en-US" sz="3900" dirty="0" err="1"/>
              <a:t>thihnak</a:t>
            </a:r>
            <a:r>
              <a:rPr lang="en-US" sz="3900" dirty="0"/>
              <a:t> </a:t>
            </a:r>
            <a:r>
              <a:rPr lang="en-US" sz="3900" dirty="0" err="1"/>
              <a:t>tiang</a:t>
            </a:r>
            <a:r>
              <a:rPr lang="en-US" sz="3900" dirty="0"/>
              <a:t> </a:t>
            </a:r>
            <a:r>
              <a:rPr lang="en-US" sz="3900" dirty="0" err="1"/>
              <a:t>sifahnak</a:t>
            </a:r>
            <a:r>
              <a:rPr lang="en-US" sz="3900" dirty="0"/>
              <a:t> a in, Cu </a:t>
            </a:r>
            <a:r>
              <a:rPr lang="en-US" sz="3900" dirty="0" err="1"/>
              <a:t>cah</a:t>
            </a:r>
            <a:r>
              <a:rPr lang="en-US" sz="3900" dirty="0"/>
              <a:t> amah </a:t>
            </a:r>
            <a:r>
              <a:rPr lang="en-US" sz="3900" dirty="0" err="1"/>
              <a:t>thang-thatnak</a:t>
            </a:r>
            <a:r>
              <a:rPr lang="en-US" sz="3900" dirty="0"/>
              <a:t> van le </a:t>
            </a:r>
            <a:r>
              <a:rPr lang="en-US" sz="3900" dirty="0" err="1"/>
              <a:t>vawlei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 </a:t>
            </a:r>
            <a:r>
              <a:rPr lang="en-US" sz="3900" dirty="0" err="1"/>
              <a:t>Khat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 </a:t>
            </a:r>
            <a:r>
              <a:rPr lang="en-US" sz="3900" dirty="0" err="1"/>
              <a:t>tiah</a:t>
            </a:r>
            <a:r>
              <a:rPr lang="en-US" sz="3900" dirty="0"/>
              <a:t> </a:t>
            </a:r>
            <a:r>
              <a:rPr lang="en-US" sz="3900" dirty="0" err="1"/>
              <a:t>tlanh</a:t>
            </a:r>
            <a:r>
              <a:rPr lang="en-US" sz="3900" dirty="0"/>
              <a:t> </a:t>
            </a:r>
            <a:r>
              <a:rPr lang="en-US" sz="3900" dirty="0" err="1"/>
              <a:t>ciami</a:t>
            </a:r>
            <a:r>
              <a:rPr lang="en-US" sz="3900" dirty="0"/>
              <a:t> he a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sa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7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Kum</a:t>
            </a:r>
            <a:r>
              <a:rPr lang="en-US" sz="3900" dirty="0"/>
              <a:t> an </a:t>
            </a:r>
            <a:r>
              <a:rPr lang="en-US" sz="3900" dirty="0" err="1"/>
              <a:t>liam</a:t>
            </a:r>
            <a:r>
              <a:rPr lang="en-US" sz="3900" dirty="0"/>
              <a:t> in a (</a:t>
            </a:r>
            <a:r>
              <a:rPr lang="en-US" sz="3900" dirty="0" err="1"/>
              <a:t>Kum</a:t>
            </a:r>
            <a:r>
              <a:rPr lang="en-US" sz="3900" dirty="0"/>
              <a:t> an </a:t>
            </a:r>
            <a:r>
              <a:rPr lang="en-US" sz="3900" dirty="0" err="1"/>
              <a:t>liam</a:t>
            </a:r>
            <a:r>
              <a:rPr lang="en-US" sz="3900" dirty="0"/>
              <a:t> in a) </a:t>
            </a:r>
            <a:r>
              <a:rPr lang="en-US" sz="3900" dirty="0" err="1"/>
              <a:t>thlum</a:t>
            </a:r>
            <a:r>
              <a:rPr lang="en-US" sz="3900" dirty="0"/>
              <a:t> chin (</a:t>
            </a:r>
            <a:r>
              <a:rPr lang="en-US" sz="3900" dirty="0" err="1"/>
              <a:t>thlum</a:t>
            </a:r>
            <a:r>
              <a:rPr lang="en-US" sz="3900" dirty="0"/>
              <a:t> chin </a:t>
            </a:r>
            <a:r>
              <a:rPr lang="en-US" sz="3900" dirty="0" err="1"/>
              <a:t>ko</a:t>
            </a:r>
            <a:r>
              <a:rPr lang="en-US" sz="3900" dirty="0"/>
              <a:t>), </a:t>
            </a:r>
            <a:r>
              <a:rPr lang="en-US" sz="3900" dirty="0" err="1"/>
              <a:t>Kum</a:t>
            </a:r>
            <a:r>
              <a:rPr lang="en-US" sz="3900" dirty="0"/>
              <a:t> an </a:t>
            </a:r>
            <a:r>
              <a:rPr lang="en-US" sz="3900" dirty="0" err="1"/>
              <a:t>liam</a:t>
            </a:r>
            <a:r>
              <a:rPr lang="en-US" sz="3900" dirty="0"/>
              <a:t> in a </a:t>
            </a:r>
            <a:r>
              <a:rPr lang="en-US" sz="3900" dirty="0" err="1"/>
              <a:t>thlum</a:t>
            </a:r>
            <a:r>
              <a:rPr lang="en-US" sz="3900" dirty="0"/>
              <a:t> chin (</a:t>
            </a:r>
            <a:r>
              <a:rPr lang="en-US" sz="3900" dirty="0" err="1"/>
              <a:t>Kum</a:t>
            </a:r>
            <a:r>
              <a:rPr lang="en-US" sz="3900" dirty="0"/>
              <a:t> an </a:t>
            </a:r>
            <a:r>
              <a:rPr lang="en-US" sz="3900" dirty="0" err="1"/>
              <a:t>liam</a:t>
            </a:r>
            <a:r>
              <a:rPr lang="en-US" sz="3900" dirty="0"/>
              <a:t> in a </a:t>
            </a:r>
            <a:r>
              <a:rPr lang="en-US" sz="3900" dirty="0" err="1"/>
              <a:t>thlum</a:t>
            </a:r>
            <a:r>
              <a:rPr lang="en-US" sz="3900" dirty="0"/>
              <a:t> chin),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dawtnak</a:t>
            </a:r>
            <a:r>
              <a:rPr lang="en-US" sz="3900" dirty="0"/>
              <a:t> sung cu, a </a:t>
            </a:r>
            <a:r>
              <a:rPr lang="en-US" sz="3900" dirty="0" err="1"/>
              <a:t>thuk</a:t>
            </a:r>
            <a:r>
              <a:rPr lang="en-US" sz="3900" dirty="0"/>
              <a:t> in a </a:t>
            </a:r>
            <a:r>
              <a:rPr lang="en-US" sz="3900" dirty="0" err="1"/>
              <a:t>ngan</a:t>
            </a:r>
            <a:r>
              <a:rPr lang="en-US" sz="3900" dirty="0"/>
              <a:t> chin, </a:t>
            </a:r>
            <a:r>
              <a:rPr lang="en-US" sz="3900" dirty="0" err="1"/>
              <a:t>Kum</a:t>
            </a:r>
            <a:r>
              <a:rPr lang="en-US" sz="3900" dirty="0"/>
              <a:t> an </a:t>
            </a:r>
            <a:r>
              <a:rPr lang="en-US" sz="3900" dirty="0" err="1"/>
              <a:t>liam</a:t>
            </a:r>
            <a:r>
              <a:rPr lang="en-US" sz="3900" dirty="0"/>
              <a:t> in a </a:t>
            </a:r>
            <a:r>
              <a:rPr lang="en-US" sz="3900" dirty="0" err="1"/>
              <a:t>thlum</a:t>
            </a:r>
            <a:r>
              <a:rPr lang="en-US" sz="3900" dirty="0"/>
              <a:t> chin.</a:t>
            </a:r>
          </a:p>
        </p:txBody>
      </p:sp>
    </p:spTree>
  </p:cSld>
  <p:clrMapOvr>
    <a:masterClrMapping/>
  </p:clrMapOvr>
</p:sld>
</file>

<file path=ppt/slides/slide37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37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de-DE" sz="3900" dirty="0"/>
              <a:t>454. KUM AA MER LENGMANGMI AH HIN PATHIAN</a:t>
            </a:r>
          </a:p>
          <a:p>
            <a:r>
              <a:rPr lang="de-DE" sz="3900" dirty="0"/>
              <a:t>Doh is G</a:t>
            </a:r>
            <a:endParaRPr lang="en-US" sz="3900" dirty="0"/>
          </a:p>
        </p:txBody>
      </p:sp>
    </p:spTree>
  </p:cSld>
  <p:clrMapOvr>
    <a:masterClrMapping/>
  </p:clrMapOvr>
</p:sld>
</file>

<file path=ppt/slides/slide37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Kum</a:t>
            </a:r>
            <a:r>
              <a:rPr lang="en-US" sz="3900" dirty="0"/>
              <a:t> </a:t>
            </a:r>
            <a:r>
              <a:rPr lang="en-US" sz="3900" dirty="0" err="1"/>
              <a:t>aa</a:t>
            </a:r>
            <a:r>
              <a:rPr lang="en-US" sz="3900" dirty="0"/>
              <a:t> </a:t>
            </a:r>
            <a:r>
              <a:rPr lang="en-US" sz="3900" dirty="0" err="1"/>
              <a:t>mer</a:t>
            </a:r>
            <a:r>
              <a:rPr lang="en-US" sz="3900" dirty="0"/>
              <a:t> </a:t>
            </a:r>
            <a:r>
              <a:rPr lang="en-US" sz="3900" dirty="0" err="1"/>
              <a:t>lengmang</a:t>
            </a:r>
            <a:r>
              <a:rPr lang="en-US" sz="3900" dirty="0"/>
              <a:t> mi ah </a:t>
            </a:r>
            <a:r>
              <a:rPr lang="en-US" sz="3900" dirty="0" err="1"/>
              <a:t>hin</a:t>
            </a:r>
            <a:r>
              <a:rPr lang="en-US" sz="3900" dirty="0"/>
              <a:t> </a:t>
            </a:r>
            <a:r>
              <a:rPr lang="en-US" sz="3900" dirty="0" err="1"/>
              <a:t>Pathian</a:t>
            </a:r>
            <a:r>
              <a:rPr lang="en-US" sz="3900" dirty="0"/>
              <a:t>, Kan in </a:t>
            </a:r>
            <a:r>
              <a:rPr lang="en-US" sz="3900" dirty="0" err="1"/>
              <a:t>bochan</a:t>
            </a:r>
            <a:r>
              <a:rPr lang="en-US" sz="3900" dirty="0"/>
              <a:t>, Kan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ruahchan</a:t>
            </a:r>
            <a:r>
              <a:rPr lang="en-US" sz="3900" dirty="0"/>
              <a:t> mi le </a:t>
            </a:r>
            <a:r>
              <a:rPr lang="en-US" sz="3900" dirty="0" err="1"/>
              <a:t>tihmi</a:t>
            </a:r>
            <a:r>
              <a:rPr lang="en-US" sz="3900" dirty="0"/>
              <a:t> </a:t>
            </a:r>
            <a:r>
              <a:rPr lang="en-US" sz="3900" dirty="0" err="1"/>
              <a:t>chungah</a:t>
            </a:r>
            <a:r>
              <a:rPr lang="en-US" sz="3900" dirty="0"/>
              <a:t>, Na </a:t>
            </a:r>
            <a:r>
              <a:rPr lang="en-US" sz="3900" dirty="0" err="1"/>
              <a:t>kut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hmuh</a:t>
            </a:r>
            <a:r>
              <a:rPr lang="en-US" sz="3900" dirty="0"/>
              <a:t>, Ni </a:t>
            </a:r>
            <a:r>
              <a:rPr lang="en-US" sz="3900" dirty="0" err="1"/>
              <a:t>thar</a:t>
            </a:r>
            <a:r>
              <a:rPr lang="en-US" sz="3900" dirty="0"/>
              <a:t> le zing </a:t>
            </a:r>
            <a:r>
              <a:rPr lang="en-US" sz="3900" dirty="0" err="1"/>
              <a:t>thar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an </a:t>
            </a:r>
            <a:r>
              <a:rPr lang="en-US" sz="3900" dirty="0" err="1"/>
              <a:t>chuah</a:t>
            </a:r>
            <a:r>
              <a:rPr lang="en-US" sz="3900" dirty="0"/>
              <a:t> </a:t>
            </a:r>
            <a:r>
              <a:rPr lang="en-US" sz="3900" dirty="0" err="1"/>
              <a:t>sinin</a:t>
            </a:r>
            <a:r>
              <a:rPr lang="en-US" sz="3900" dirty="0"/>
              <a:t>, Na </a:t>
            </a:r>
            <a:r>
              <a:rPr lang="en-US" sz="3900" dirty="0" err="1"/>
              <a:t>zaang-fahnak</a:t>
            </a:r>
            <a:r>
              <a:rPr lang="en-US" sz="3900" dirty="0"/>
              <a:t>, A </a:t>
            </a:r>
            <a:r>
              <a:rPr lang="en-US" sz="3900" dirty="0" err="1"/>
              <a:t>thar</a:t>
            </a:r>
            <a:r>
              <a:rPr lang="en-US" sz="3900" dirty="0"/>
              <a:t> in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hmuh</a:t>
            </a:r>
            <a:r>
              <a:rPr lang="en-US" sz="3900" dirty="0"/>
              <a:t> t </a:t>
            </a:r>
            <a:r>
              <a:rPr lang="en-US" sz="3900" dirty="0" err="1"/>
              <a:t>han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7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Maw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kut</a:t>
            </a:r>
            <a:r>
              <a:rPr lang="en-US" sz="3900" dirty="0"/>
              <a:t> </a:t>
            </a:r>
            <a:r>
              <a:rPr lang="en-US" sz="3900" dirty="0" err="1"/>
              <a:t>chungah</a:t>
            </a:r>
            <a:r>
              <a:rPr lang="en-US" sz="3900" dirty="0"/>
              <a:t>, Kan </a:t>
            </a:r>
            <a:r>
              <a:rPr lang="en-US" sz="3900" dirty="0" err="1"/>
              <a:t>caan</a:t>
            </a:r>
            <a:r>
              <a:rPr lang="en-US" sz="3900" dirty="0"/>
              <a:t> a um, </a:t>
            </a:r>
            <a:r>
              <a:rPr lang="en-US" sz="3900" dirty="0" err="1"/>
              <a:t>Zumhnak</a:t>
            </a:r>
            <a:r>
              <a:rPr lang="en-US" sz="3900" dirty="0"/>
              <a:t> in </a:t>
            </a:r>
            <a:r>
              <a:rPr lang="en-US" sz="3900" dirty="0" err="1"/>
              <a:t>Biakam</a:t>
            </a:r>
            <a:r>
              <a:rPr lang="en-US" sz="3900" dirty="0"/>
              <a:t> mi Ram ah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hruai</a:t>
            </a:r>
            <a:r>
              <a:rPr lang="en-US" sz="3900" dirty="0"/>
              <a:t>, Lam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hmuhsak</a:t>
            </a:r>
            <a:r>
              <a:rPr lang="en-US" sz="3900" dirty="0"/>
              <a:t>, </a:t>
            </a:r>
            <a:r>
              <a:rPr lang="en-US" sz="3900" dirty="0" err="1"/>
              <a:t>Nangmah</a:t>
            </a:r>
            <a:r>
              <a:rPr lang="en-US" sz="3900" dirty="0"/>
              <a:t> he </a:t>
            </a:r>
            <a:r>
              <a:rPr lang="en-US" sz="3900" dirty="0" err="1"/>
              <a:t>cun</a:t>
            </a:r>
            <a:r>
              <a:rPr lang="en-US" sz="3900" dirty="0"/>
              <a:t>, </a:t>
            </a:r>
            <a:r>
              <a:rPr lang="en-US" sz="3900" dirty="0" err="1"/>
              <a:t>muihnak</a:t>
            </a:r>
            <a:r>
              <a:rPr lang="en-US" sz="3900" dirty="0"/>
              <a:t> hi a </a:t>
            </a:r>
            <a:r>
              <a:rPr lang="en-US" sz="3900" dirty="0" err="1"/>
              <a:t>ceu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</a:t>
            </a:r>
            <a:r>
              <a:rPr lang="en-US" sz="3900" dirty="0" err="1"/>
              <a:t>Zumhnak</a:t>
            </a:r>
            <a:r>
              <a:rPr lang="en-US" sz="3900" dirty="0"/>
              <a:t> </a:t>
            </a:r>
            <a:r>
              <a:rPr lang="en-US" sz="3900" dirty="0" err="1"/>
              <a:t>muithlam</a:t>
            </a:r>
            <a:r>
              <a:rPr lang="en-US" sz="3900" dirty="0"/>
              <a:t>, </a:t>
            </a:r>
            <a:r>
              <a:rPr lang="en-US" sz="3900" dirty="0" err="1"/>
              <a:t>Hmuhnak</a:t>
            </a:r>
            <a:r>
              <a:rPr lang="en-US" sz="3900" dirty="0"/>
              <a:t> ah canter </a:t>
            </a:r>
            <a:r>
              <a:rPr lang="en-US" sz="3900" dirty="0" err="1"/>
              <a:t>ko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7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Hmailei</a:t>
            </a:r>
            <a:r>
              <a:rPr lang="en-US" sz="3900" dirty="0"/>
              <a:t> </a:t>
            </a:r>
            <a:r>
              <a:rPr lang="en-US" sz="3900" dirty="0" err="1"/>
              <a:t>kum</a:t>
            </a:r>
            <a:r>
              <a:rPr lang="en-US" sz="3900" dirty="0"/>
              <a:t> </a:t>
            </a:r>
            <a:r>
              <a:rPr lang="en-US" sz="3900" dirty="0" err="1"/>
              <a:t>caan</a:t>
            </a:r>
            <a:r>
              <a:rPr lang="en-US" sz="3900" dirty="0"/>
              <a:t> </a:t>
            </a:r>
            <a:r>
              <a:rPr lang="en-US" sz="3900" dirty="0" err="1"/>
              <a:t>zong</a:t>
            </a:r>
            <a:r>
              <a:rPr lang="en-US" sz="3900" dirty="0"/>
              <a:t> a </a:t>
            </a:r>
            <a:r>
              <a:rPr lang="en-US" sz="3900" dirty="0" err="1"/>
              <a:t>uktu</a:t>
            </a:r>
            <a:r>
              <a:rPr lang="en-US" sz="3900" dirty="0"/>
              <a:t> </a:t>
            </a:r>
            <a:r>
              <a:rPr lang="en-US" sz="3900" dirty="0" err="1"/>
              <a:t>Pathian</a:t>
            </a:r>
            <a:r>
              <a:rPr lang="en-US" sz="3900" dirty="0"/>
              <a:t>, Nang </a:t>
            </a:r>
            <a:r>
              <a:rPr lang="en-US" sz="3900" dirty="0" err="1"/>
              <a:t>kan</a:t>
            </a:r>
            <a:r>
              <a:rPr lang="en-US" sz="3900" dirty="0"/>
              <a:t> in </a:t>
            </a:r>
            <a:r>
              <a:rPr lang="en-US" sz="3900" dirty="0" err="1"/>
              <a:t>zulh,Kan</a:t>
            </a:r>
            <a:r>
              <a:rPr lang="en-US" sz="3900" dirty="0"/>
              <a:t> </a:t>
            </a:r>
            <a:r>
              <a:rPr lang="en-US" sz="3900" dirty="0" err="1"/>
              <a:t>thawn</a:t>
            </a:r>
            <a:r>
              <a:rPr lang="en-US" sz="3900" dirty="0"/>
              <a:t> </a:t>
            </a:r>
            <a:r>
              <a:rPr lang="en-US" sz="3900" dirty="0" err="1"/>
              <a:t>lioah</a:t>
            </a:r>
            <a:r>
              <a:rPr lang="en-US" sz="3900" dirty="0"/>
              <a:t>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kal</a:t>
            </a:r>
            <a:r>
              <a:rPr lang="en-US" sz="3900" dirty="0"/>
              <a:t> </a:t>
            </a:r>
            <a:r>
              <a:rPr lang="en-US" sz="3900" dirty="0" err="1"/>
              <a:t>tak</a:t>
            </a:r>
            <a:r>
              <a:rPr lang="en-US" sz="3900" dirty="0"/>
              <a:t> </a:t>
            </a:r>
            <a:r>
              <a:rPr lang="en-US" sz="3900" dirty="0" err="1"/>
              <a:t>hlah</a:t>
            </a:r>
            <a:r>
              <a:rPr lang="en-US" sz="3900" dirty="0"/>
              <a:t>, Kan </a:t>
            </a:r>
            <a:r>
              <a:rPr lang="en-US" sz="3900" dirty="0" err="1"/>
              <a:t>umpi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</a:t>
            </a:r>
            <a:r>
              <a:rPr lang="en-US" sz="3900" dirty="0" err="1"/>
              <a:t>Nifa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nunnak</a:t>
            </a:r>
            <a:r>
              <a:rPr lang="en-US" sz="3900" dirty="0"/>
              <a:t> </a:t>
            </a:r>
            <a:r>
              <a:rPr lang="en-US" sz="3900" dirty="0" err="1"/>
              <a:t>changreu</a:t>
            </a:r>
            <a:r>
              <a:rPr lang="en-US" sz="3900" dirty="0"/>
              <a:t> rung </a:t>
            </a:r>
            <a:r>
              <a:rPr lang="en-US" sz="3900" dirty="0" err="1"/>
              <a:t>si</a:t>
            </a:r>
            <a:r>
              <a:rPr lang="en-US" sz="3900" dirty="0"/>
              <a:t> law, Kan </a:t>
            </a:r>
            <a:r>
              <a:rPr lang="en-US" sz="3900" dirty="0" err="1"/>
              <a:t>nunnak</a:t>
            </a:r>
            <a:r>
              <a:rPr lang="en-US" sz="3900" dirty="0"/>
              <a:t> </a:t>
            </a:r>
            <a:r>
              <a:rPr lang="en-US" sz="3900" dirty="0" err="1"/>
              <a:t>dih</a:t>
            </a:r>
            <a:r>
              <a:rPr lang="en-US" sz="3900" dirty="0"/>
              <a:t> </a:t>
            </a:r>
            <a:r>
              <a:rPr lang="en-US" sz="3900" dirty="0" err="1"/>
              <a:t>tik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inn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7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37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455. NI KHAT HNU NI KHAT A THLUM CHIN</a:t>
            </a:r>
          </a:p>
          <a:p>
            <a:r>
              <a:rPr lang="en-US" sz="3900" dirty="0" err="1"/>
              <a:t>Doh</a:t>
            </a:r>
            <a:r>
              <a:rPr lang="en-US" sz="3900" dirty="0"/>
              <a:t> is D</a:t>
            </a:r>
          </a:p>
        </p:txBody>
      </p:sp>
    </p:spTree>
  </p:cSld>
  <p:clrMapOvr>
    <a:masterClrMapping/>
  </p:clrMapOvr>
</p:sld>
</file>

<file path=ppt/slides/slide37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Mi </a:t>
            </a:r>
            <a:r>
              <a:rPr lang="en-US" sz="3900" dirty="0" err="1"/>
              <a:t>Khamhtu</a:t>
            </a:r>
            <a:r>
              <a:rPr lang="en-US" sz="3900" dirty="0"/>
              <a:t> </a:t>
            </a:r>
            <a:r>
              <a:rPr lang="en-US" sz="3900" dirty="0" err="1"/>
              <a:t>dawtnak</a:t>
            </a:r>
            <a:r>
              <a:rPr lang="en-US" sz="3900" dirty="0"/>
              <a:t> </a:t>
            </a:r>
            <a:r>
              <a:rPr lang="en-US" sz="3900" dirty="0" err="1"/>
              <a:t>kong</a:t>
            </a:r>
            <a:r>
              <a:rPr lang="en-US" sz="3900" dirty="0"/>
              <a:t> </a:t>
            </a:r>
            <a:r>
              <a:rPr lang="en-US" sz="3900" dirty="0" err="1"/>
              <a:t>tuanbia</a:t>
            </a:r>
            <a:r>
              <a:rPr lang="en-US" sz="3900" dirty="0"/>
              <a:t> </a:t>
            </a:r>
            <a:r>
              <a:rPr lang="en-US" sz="3900" dirty="0" err="1"/>
              <a:t>hlun</a:t>
            </a:r>
            <a:r>
              <a:rPr lang="en-US" sz="3900" dirty="0"/>
              <a:t> cu, </a:t>
            </a:r>
            <a:r>
              <a:rPr lang="en-US" sz="3900" dirty="0" err="1"/>
              <a:t>Nikhat</a:t>
            </a:r>
            <a:r>
              <a:rPr lang="en-US" sz="3900" dirty="0"/>
              <a:t> </a:t>
            </a:r>
            <a:r>
              <a:rPr lang="en-US" sz="3900" dirty="0" err="1"/>
              <a:t>hnu</a:t>
            </a:r>
            <a:r>
              <a:rPr lang="en-US" sz="3900" dirty="0"/>
              <a:t> </a:t>
            </a:r>
            <a:r>
              <a:rPr lang="en-US" sz="3900" dirty="0" err="1"/>
              <a:t>nikhat</a:t>
            </a:r>
            <a:r>
              <a:rPr lang="en-US" sz="3900" dirty="0"/>
              <a:t> a </a:t>
            </a:r>
            <a:r>
              <a:rPr lang="en-US" sz="3900" dirty="0" err="1"/>
              <a:t>thlum</a:t>
            </a:r>
            <a:r>
              <a:rPr lang="en-US" sz="3900" dirty="0"/>
              <a:t> chin, </a:t>
            </a:r>
            <a:r>
              <a:rPr lang="en-US" sz="3900" dirty="0" err="1"/>
              <a:t>Lunglawmh</a:t>
            </a:r>
            <a:r>
              <a:rPr lang="en-US" sz="3900" dirty="0"/>
              <a:t> </a:t>
            </a:r>
            <a:r>
              <a:rPr lang="en-US" sz="3900" dirty="0" err="1"/>
              <a:t>bia-kamnak</a:t>
            </a:r>
            <a:r>
              <a:rPr lang="en-US" sz="3900" dirty="0"/>
              <a:t> van inn </a:t>
            </a:r>
            <a:r>
              <a:rPr lang="en-US" sz="3900" dirty="0" err="1"/>
              <a:t>nuam</a:t>
            </a:r>
            <a:r>
              <a:rPr lang="en-US" sz="3900" dirty="0"/>
              <a:t> </a:t>
            </a:r>
            <a:r>
              <a:rPr lang="en-US" sz="3900" dirty="0" err="1"/>
              <a:t>kong</a:t>
            </a:r>
            <a:r>
              <a:rPr lang="en-US" sz="3900" dirty="0"/>
              <a:t> cu, </a:t>
            </a:r>
            <a:r>
              <a:rPr lang="en-US" sz="3900" dirty="0" err="1"/>
              <a:t>Nikhat</a:t>
            </a:r>
            <a:r>
              <a:rPr lang="en-US" sz="3900" dirty="0"/>
              <a:t> </a:t>
            </a:r>
            <a:r>
              <a:rPr lang="en-US" sz="3900" dirty="0" err="1"/>
              <a:t>hnu</a:t>
            </a:r>
            <a:r>
              <a:rPr lang="en-US" sz="3900" dirty="0"/>
              <a:t> </a:t>
            </a:r>
            <a:r>
              <a:rPr lang="en-US" sz="3900" dirty="0" err="1"/>
              <a:t>nikhat</a:t>
            </a:r>
            <a:r>
              <a:rPr lang="en-US" sz="3900" dirty="0"/>
              <a:t> a </a:t>
            </a:r>
            <a:r>
              <a:rPr lang="en-US" sz="3900" dirty="0" err="1"/>
              <a:t>thlum</a:t>
            </a:r>
            <a:r>
              <a:rPr lang="en-US" sz="3900" dirty="0"/>
              <a:t> chin.</a:t>
            </a:r>
          </a:p>
        </p:txBody>
      </p:sp>
    </p:spTree>
  </p:cSld>
  <p:clrMapOvr>
    <a:masterClrMapping/>
  </p:clrMapOvr>
</p:sld>
</file>

<file path=ppt/slides/slide37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Nitin</a:t>
            </a:r>
            <a:r>
              <a:rPr lang="en-US" sz="3900" dirty="0"/>
              <a:t> </a:t>
            </a:r>
            <a:r>
              <a:rPr lang="en-US" sz="3900" dirty="0" err="1"/>
              <a:t>lawm</a:t>
            </a:r>
            <a:r>
              <a:rPr lang="en-US" sz="3900" dirty="0"/>
              <a:t> in,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thangthat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Din loin </a:t>
            </a:r>
            <a:r>
              <a:rPr lang="en-US" sz="3900" dirty="0" err="1"/>
              <a:t>lawmhnak</a:t>
            </a:r>
            <a:r>
              <a:rPr lang="en-US" sz="3900" dirty="0"/>
              <a:t> </a:t>
            </a:r>
            <a:r>
              <a:rPr lang="en-US" sz="3900" dirty="0" err="1"/>
              <a:t>hla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sa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(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sa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),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dawtnak</a:t>
            </a:r>
            <a:r>
              <a:rPr lang="en-US" sz="3900" dirty="0"/>
              <a:t> </a:t>
            </a:r>
            <a:r>
              <a:rPr lang="en-US" sz="3900" dirty="0" err="1"/>
              <a:t>kong</a:t>
            </a:r>
            <a:r>
              <a:rPr lang="en-US" sz="3900" dirty="0"/>
              <a:t> </a:t>
            </a:r>
            <a:r>
              <a:rPr lang="en-US" sz="3900" dirty="0" err="1"/>
              <a:t>hloi</a:t>
            </a:r>
            <a:r>
              <a:rPr lang="en-US" sz="3900" dirty="0"/>
              <a:t> </a:t>
            </a:r>
            <a:r>
              <a:rPr lang="en-US" sz="3900" dirty="0" err="1"/>
              <a:t>nak</a:t>
            </a:r>
            <a:r>
              <a:rPr lang="en-US" sz="3900" dirty="0"/>
              <a:t> </a:t>
            </a:r>
            <a:r>
              <a:rPr lang="en-US" sz="3900" dirty="0" err="1"/>
              <a:t>hla</a:t>
            </a:r>
            <a:r>
              <a:rPr lang="en-US" sz="3900" dirty="0"/>
              <a:t>, </a:t>
            </a:r>
            <a:r>
              <a:rPr lang="en-US" sz="3900" dirty="0" err="1"/>
              <a:t>Nikhat</a:t>
            </a:r>
            <a:r>
              <a:rPr lang="en-US" sz="3900" dirty="0"/>
              <a:t> </a:t>
            </a:r>
            <a:r>
              <a:rPr lang="en-US" sz="3900" dirty="0" err="1"/>
              <a:t>hnu</a:t>
            </a:r>
            <a:r>
              <a:rPr lang="en-US" sz="3900" dirty="0"/>
              <a:t> </a:t>
            </a:r>
            <a:r>
              <a:rPr lang="en-US" sz="3900" dirty="0" err="1"/>
              <a:t>nikhat</a:t>
            </a:r>
            <a:r>
              <a:rPr lang="en-US" sz="3900" dirty="0"/>
              <a:t> a </a:t>
            </a:r>
            <a:r>
              <a:rPr lang="en-US" sz="3900" dirty="0" err="1"/>
              <a:t>thlum</a:t>
            </a:r>
            <a:r>
              <a:rPr lang="en-US" sz="3900" dirty="0"/>
              <a:t> chin.</a:t>
            </a:r>
          </a:p>
        </p:txBody>
      </p:sp>
    </p:spTree>
  </p:cSld>
  <p:clrMapOvr>
    <a:masterClrMapping/>
  </p:clrMapOvr>
</p:sld>
</file>

<file path=ppt/slides/slide37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A </a:t>
            </a:r>
            <a:r>
              <a:rPr lang="en-US" sz="3900" dirty="0" err="1"/>
              <a:t>hmunmi</a:t>
            </a:r>
            <a:r>
              <a:rPr lang="en-US" sz="3900" dirty="0"/>
              <a:t> </a:t>
            </a:r>
            <a:r>
              <a:rPr lang="en-US" sz="3900" dirty="0" err="1"/>
              <a:t>ceunak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ni</a:t>
            </a:r>
            <a:r>
              <a:rPr lang="en-US" sz="3900" dirty="0"/>
              <a:t> a </a:t>
            </a:r>
            <a:r>
              <a:rPr lang="en-US" sz="3900" dirty="0" err="1"/>
              <a:t>tlanter</a:t>
            </a:r>
            <a:r>
              <a:rPr lang="en-US" sz="3900" dirty="0"/>
              <a:t>, </a:t>
            </a:r>
            <a:r>
              <a:rPr lang="en-US" sz="3900" dirty="0" err="1"/>
              <a:t>Nikhat</a:t>
            </a:r>
            <a:r>
              <a:rPr lang="en-US" sz="3900" dirty="0"/>
              <a:t> </a:t>
            </a:r>
            <a:r>
              <a:rPr lang="en-US" sz="3900" dirty="0" err="1"/>
              <a:t>hmu</a:t>
            </a:r>
            <a:r>
              <a:rPr lang="en-US" sz="3900" dirty="0"/>
              <a:t> </a:t>
            </a:r>
            <a:r>
              <a:rPr lang="en-US" sz="3900" dirty="0" err="1"/>
              <a:t>nikhat</a:t>
            </a:r>
            <a:r>
              <a:rPr lang="en-US" sz="3900" dirty="0"/>
              <a:t> a </a:t>
            </a:r>
            <a:r>
              <a:rPr lang="en-US" sz="3900" dirty="0" err="1"/>
              <a:t>ceu</a:t>
            </a:r>
            <a:r>
              <a:rPr lang="en-US" sz="3900" dirty="0"/>
              <a:t> chin, </a:t>
            </a:r>
            <a:r>
              <a:rPr lang="en-US" sz="3900" dirty="0" err="1"/>
              <a:t>Ngaihchiat</a:t>
            </a:r>
            <a:r>
              <a:rPr lang="en-US" sz="3900" dirty="0"/>
              <a:t> </a:t>
            </a:r>
            <a:r>
              <a:rPr lang="en-US" sz="3900" dirty="0" err="1"/>
              <a:t>hnemhnak</a:t>
            </a:r>
            <a:r>
              <a:rPr lang="en-US" sz="3900" dirty="0"/>
              <a:t> </a:t>
            </a:r>
            <a:r>
              <a:rPr lang="en-US" sz="3900" dirty="0" err="1"/>
              <a:t>biakam</a:t>
            </a:r>
            <a:r>
              <a:rPr lang="en-US" sz="3900" dirty="0"/>
              <a:t> </a:t>
            </a:r>
            <a:r>
              <a:rPr lang="en-US" sz="3900" dirty="0" err="1"/>
              <a:t>fino</a:t>
            </a:r>
            <a:r>
              <a:rPr lang="en-US" sz="3900" dirty="0"/>
              <a:t> </a:t>
            </a:r>
            <a:r>
              <a:rPr lang="en-US" sz="3900" dirty="0" err="1"/>
              <a:t>rual</a:t>
            </a:r>
            <a:r>
              <a:rPr lang="en-US" sz="3900" dirty="0"/>
              <a:t> cu, </a:t>
            </a:r>
            <a:r>
              <a:rPr lang="en-US" sz="3900" dirty="0" err="1"/>
              <a:t>Nikhat</a:t>
            </a:r>
            <a:r>
              <a:rPr lang="en-US" sz="3900" dirty="0"/>
              <a:t> </a:t>
            </a:r>
            <a:r>
              <a:rPr lang="en-US" sz="3900" dirty="0" err="1"/>
              <a:t>hnu</a:t>
            </a:r>
            <a:r>
              <a:rPr lang="en-US" sz="3900" dirty="0"/>
              <a:t> </a:t>
            </a:r>
            <a:r>
              <a:rPr lang="en-US" sz="3900" dirty="0" err="1"/>
              <a:t>nikhat</a:t>
            </a:r>
            <a:r>
              <a:rPr lang="en-US" sz="3900" dirty="0"/>
              <a:t> an </a:t>
            </a:r>
            <a:r>
              <a:rPr lang="en-US" sz="3900" dirty="0" err="1"/>
              <a:t>ceu</a:t>
            </a:r>
            <a:r>
              <a:rPr lang="en-US" sz="3900" dirty="0"/>
              <a:t> chin.</a:t>
            </a:r>
          </a:p>
        </p:txBody>
      </p:sp>
    </p:spTree>
  </p:cSld>
  <p:clrMapOvr>
    <a:masterClrMapping/>
  </p:clrMapOvr>
</p:sld>
</file>

<file path=ppt/slides/slide37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Nitin</a:t>
            </a:r>
            <a:r>
              <a:rPr lang="en-US" sz="3900" dirty="0"/>
              <a:t> </a:t>
            </a:r>
            <a:r>
              <a:rPr lang="en-US" sz="3900" dirty="0" err="1"/>
              <a:t>lawm</a:t>
            </a:r>
            <a:r>
              <a:rPr lang="en-US" sz="3900" dirty="0"/>
              <a:t> in,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thangthat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Din loin </a:t>
            </a:r>
            <a:r>
              <a:rPr lang="en-US" sz="3900" dirty="0" err="1"/>
              <a:t>lawmhnak</a:t>
            </a:r>
            <a:r>
              <a:rPr lang="en-US" sz="3900" dirty="0"/>
              <a:t> </a:t>
            </a:r>
            <a:r>
              <a:rPr lang="en-US" sz="3900" dirty="0" err="1"/>
              <a:t>hla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sa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(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sa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),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dawtnak</a:t>
            </a:r>
            <a:r>
              <a:rPr lang="en-US" sz="3900" dirty="0"/>
              <a:t> </a:t>
            </a:r>
            <a:r>
              <a:rPr lang="en-US" sz="3900" dirty="0" err="1"/>
              <a:t>kong</a:t>
            </a:r>
            <a:r>
              <a:rPr lang="en-US" sz="3900" dirty="0"/>
              <a:t> </a:t>
            </a:r>
            <a:r>
              <a:rPr lang="en-US" sz="3900" dirty="0" err="1"/>
              <a:t>hloi</a:t>
            </a:r>
            <a:r>
              <a:rPr lang="en-US" sz="3900" dirty="0"/>
              <a:t> </a:t>
            </a:r>
            <a:r>
              <a:rPr lang="en-US" sz="3900" dirty="0" err="1"/>
              <a:t>nak</a:t>
            </a:r>
            <a:r>
              <a:rPr lang="en-US" sz="3900" dirty="0"/>
              <a:t> </a:t>
            </a:r>
            <a:r>
              <a:rPr lang="en-US" sz="3900" dirty="0" err="1"/>
              <a:t>hla</a:t>
            </a:r>
            <a:r>
              <a:rPr lang="en-US" sz="3900" dirty="0"/>
              <a:t>, </a:t>
            </a:r>
            <a:r>
              <a:rPr lang="en-US" sz="3900" dirty="0" err="1"/>
              <a:t>Nikhat</a:t>
            </a:r>
            <a:r>
              <a:rPr lang="en-US" sz="3900" dirty="0"/>
              <a:t> </a:t>
            </a:r>
            <a:r>
              <a:rPr lang="en-US" sz="3900" dirty="0" err="1"/>
              <a:t>hnu</a:t>
            </a:r>
            <a:r>
              <a:rPr lang="en-US" sz="3900" dirty="0"/>
              <a:t> </a:t>
            </a:r>
            <a:r>
              <a:rPr lang="en-US" sz="3900" dirty="0" err="1"/>
              <a:t>nikhat</a:t>
            </a:r>
            <a:r>
              <a:rPr lang="en-US" sz="3900" dirty="0"/>
              <a:t> a </a:t>
            </a:r>
            <a:r>
              <a:rPr lang="en-US" sz="3900" dirty="0" err="1"/>
              <a:t>thlum</a:t>
            </a:r>
            <a:r>
              <a:rPr lang="en-US" sz="3900" dirty="0"/>
              <a:t> chin.</a:t>
            </a:r>
          </a:p>
        </p:txBody>
      </p:sp>
    </p:spTree>
  </p:cSld>
  <p:clrMapOvr>
    <a:masterClrMapping/>
  </p:clrMapOvr>
</p:sld>
</file>

<file path=ppt/slides/slide37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Thlichia</a:t>
            </a:r>
            <a:r>
              <a:rPr lang="en-US" sz="3900" dirty="0"/>
              <a:t> </a:t>
            </a:r>
            <a:r>
              <a:rPr lang="en-US" sz="3900" dirty="0" err="1"/>
              <a:t>lakah</a:t>
            </a:r>
            <a:r>
              <a:rPr lang="en-US" sz="3900" dirty="0"/>
              <a:t> </a:t>
            </a:r>
            <a:r>
              <a:rPr lang="en-US" sz="3900" dirty="0" err="1"/>
              <a:t>ruah-channak</a:t>
            </a:r>
            <a:r>
              <a:rPr lang="en-US" sz="3900" dirty="0"/>
              <a:t> </a:t>
            </a:r>
            <a:r>
              <a:rPr lang="en-US" sz="3900" dirty="0" err="1"/>
              <a:t>petu</a:t>
            </a:r>
            <a:r>
              <a:rPr lang="en-US" sz="3900" dirty="0"/>
              <a:t> cu, </a:t>
            </a:r>
            <a:r>
              <a:rPr lang="en-US" sz="3900" dirty="0" err="1"/>
              <a:t>Nikhat</a:t>
            </a:r>
            <a:r>
              <a:rPr lang="en-US" sz="3900" dirty="0"/>
              <a:t> </a:t>
            </a:r>
            <a:r>
              <a:rPr lang="en-US" sz="3900" dirty="0" err="1"/>
              <a:t>hnu</a:t>
            </a:r>
            <a:r>
              <a:rPr lang="en-US" sz="3900" dirty="0"/>
              <a:t> </a:t>
            </a:r>
            <a:r>
              <a:rPr lang="en-US" sz="3900" dirty="0" err="1"/>
              <a:t>nikhat</a:t>
            </a:r>
            <a:r>
              <a:rPr lang="en-US" sz="3900" dirty="0"/>
              <a:t> a </a:t>
            </a:r>
            <a:r>
              <a:rPr lang="en-US" sz="3900" dirty="0" err="1"/>
              <a:t>thawng</a:t>
            </a:r>
            <a:r>
              <a:rPr lang="en-US" sz="3900" dirty="0"/>
              <a:t> chin, </a:t>
            </a:r>
            <a:r>
              <a:rPr lang="en-US" sz="3900" dirty="0" err="1"/>
              <a:t>Thih</a:t>
            </a:r>
            <a:r>
              <a:rPr lang="en-US" sz="3900" dirty="0"/>
              <a:t> </a:t>
            </a:r>
            <a:r>
              <a:rPr lang="en-US" sz="3900" dirty="0" err="1"/>
              <a:t>thiam</a:t>
            </a:r>
            <a:r>
              <a:rPr lang="en-US" sz="3900" dirty="0"/>
              <a:t> lo </a:t>
            </a:r>
            <a:r>
              <a:rPr lang="en-US" sz="3900" dirty="0" err="1"/>
              <a:t>nunnak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ngeihmi</a:t>
            </a:r>
            <a:r>
              <a:rPr lang="en-US" sz="3900" dirty="0"/>
              <a:t> cu, </a:t>
            </a:r>
            <a:r>
              <a:rPr lang="en-US" sz="3900" dirty="0" err="1"/>
              <a:t>Nikhat</a:t>
            </a:r>
            <a:r>
              <a:rPr lang="en-US" sz="3900" dirty="0"/>
              <a:t> </a:t>
            </a:r>
            <a:r>
              <a:rPr lang="en-US" sz="3900" dirty="0" err="1"/>
              <a:t>hnu</a:t>
            </a:r>
            <a:r>
              <a:rPr lang="en-US" sz="3900" dirty="0"/>
              <a:t> </a:t>
            </a:r>
            <a:r>
              <a:rPr lang="en-US" sz="3900" dirty="0" err="1"/>
              <a:t>nikhat</a:t>
            </a:r>
            <a:r>
              <a:rPr lang="en-US" sz="3900" dirty="0"/>
              <a:t> an </a:t>
            </a:r>
            <a:r>
              <a:rPr lang="en-US" sz="3900" dirty="0" err="1"/>
              <a:t>thawng</a:t>
            </a:r>
            <a:r>
              <a:rPr lang="en-US" sz="3900" dirty="0"/>
              <a:t> chin.</a:t>
            </a:r>
          </a:p>
        </p:txBody>
      </p:sp>
    </p:spTree>
  </p:cSld>
  <p:clrMapOvr>
    <a:masterClrMapping/>
  </p:clrMapOvr>
</p:sld>
</file>

<file path=ppt/slides/slide37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Nitin</a:t>
            </a:r>
            <a:r>
              <a:rPr lang="en-US" sz="3900" dirty="0"/>
              <a:t> </a:t>
            </a:r>
            <a:r>
              <a:rPr lang="en-US" sz="3900" dirty="0" err="1"/>
              <a:t>lawm</a:t>
            </a:r>
            <a:r>
              <a:rPr lang="en-US" sz="3900" dirty="0"/>
              <a:t> in,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thangthat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Din loin </a:t>
            </a:r>
            <a:r>
              <a:rPr lang="en-US" sz="3900" dirty="0" err="1"/>
              <a:t>lawmhnak</a:t>
            </a:r>
            <a:r>
              <a:rPr lang="en-US" sz="3900" dirty="0"/>
              <a:t> </a:t>
            </a:r>
            <a:r>
              <a:rPr lang="en-US" sz="3900" dirty="0" err="1"/>
              <a:t>hla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sa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(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sa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),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dawtnak</a:t>
            </a:r>
            <a:r>
              <a:rPr lang="en-US" sz="3900" dirty="0"/>
              <a:t> </a:t>
            </a:r>
            <a:r>
              <a:rPr lang="en-US" sz="3900" dirty="0" err="1"/>
              <a:t>kong</a:t>
            </a:r>
            <a:r>
              <a:rPr lang="en-US" sz="3900" dirty="0"/>
              <a:t> </a:t>
            </a:r>
            <a:r>
              <a:rPr lang="en-US" sz="3900" dirty="0" err="1"/>
              <a:t>hloi</a:t>
            </a:r>
            <a:r>
              <a:rPr lang="en-US" sz="3900" dirty="0"/>
              <a:t> </a:t>
            </a:r>
            <a:r>
              <a:rPr lang="en-US" sz="3900" dirty="0" err="1"/>
              <a:t>nak</a:t>
            </a:r>
            <a:r>
              <a:rPr lang="en-US" sz="3900" dirty="0"/>
              <a:t> </a:t>
            </a:r>
            <a:r>
              <a:rPr lang="en-US" sz="3900" dirty="0" err="1"/>
              <a:t>hla</a:t>
            </a:r>
            <a:r>
              <a:rPr lang="en-US" sz="3900" dirty="0"/>
              <a:t>, </a:t>
            </a:r>
            <a:r>
              <a:rPr lang="en-US" sz="3900" dirty="0" err="1"/>
              <a:t>Nikhat</a:t>
            </a:r>
            <a:r>
              <a:rPr lang="en-US" sz="3900" dirty="0"/>
              <a:t> </a:t>
            </a:r>
            <a:r>
              <a:rPr lang="en-US" sz="3900" dirty="0" err="1"/>
              <a:t>hnu</a:t>
            </a:r>
            <a:r>
              <a:rPr lang="en-US" sz="3900" dirty="0"/>
              <a:t> </a:t>
            </a:r>
            <a:r>
              <a:rPr lang="en-US" sz="3900" dirty="0" err="1"/>
              <a:t>nikhat</a:t>
            </a:r>
            <a:r>
              <a:rPr lang="en-US" sz="3900" dirty="0"/>
              <a:t> a </a:t>
            </a:r>
            <a:r>
              <a:rPr lang="en-US" sz="3900" dirty="0" err="1"/>
              <a:t>thlum</a:t>
            </a:r>
            <a:r>
              <a:rPr lang="en-US" sz="3900" dirty="0"/>
              <a:t> chin.</a:t>
            </a:r>
          </a:p>
        </p:txBody>
      </p:sp>
    </p:spTree>
  </p:cSld>
  <p:clrMapOvr>
    <a:masterClrMapping/>
  </p:clrMapOvr>
</p:sld>
</file>

<file path=ppt/slides/slide37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hna-ngamnak</a:t>
            </a:r>
            <a:r>
              <a:rPr lang="en-US" sz="3900" dirty="0"/>
              <a:t>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pekmi</a:t>
            </a:r>
            <a:r>
              <a:rPr lang="en-US" sz="3900" dirty="0"/>
              <a:t>, </a:t>
            </a:r>
            <a:r>
              <a:rPr lang="en-US" sz="3900" dirty="0" err="1"/>
              <a:t>Nikhat</a:t>
            </a:r>
            <a:r>
              <a:rPr lang="en-US" sz="3900" dirty="0"/>
              <a:t> </a:t>
            </a:r>
            <a:r>
              <a:rPr lang="en-US" sz="3900" dirty="0" err="1"/>
              <a:t>hnu</a:t>
            </a:r>
            <a:r>
              <a:rPr lang="en-US" sz="3900" dirty="0"/>
              <a:t> </a:t>
            </a:r>
            <a:r>
              <a:rPr lang="en-US" sz="3900" dirty="0" err="1"/>
              <a:t>nikhat</a:t>
            </a:r>
            <a:r>
              <a:rPr lang="en-US" sz="3900" dirty="0"/>
              <a:t> a </a:t>
            </a:r>
            <a:r>
              <a:rPr lang="en-US" sz="3900" dirty="0" err="1"/>
              <a:t>thuk</a:t>
            </a:r>
            <a:r>
              <a:rPr lang="en-US" sz="3900" dirty="0"/>
              <a:t> chin; </a:t>
            </a:r>
            <a:r>
              <a:rPr lang="en-US" sz="3900" dirty="0" err="1"/>
              <a:t>Khrihfa</a:t>
            </a:r>
            <a:r>
              <a:rPr lang="en-US" sz="3900" dirty="0"/>
              <a:t> mi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ruah-chanmi</a:t>
            </a:r>
            <a:r>
              <a:rPr lang="en-US" sz="3900" dirty="0"/>
              <a:t> cu, </a:t>
            </a:r>
            <a:r>
              <a:rPr lang="en-US" sz="3900" dirty="0" err="1"/>
              <a:t>Nikhat</a:t>
            </a:r>
            <a:r>
              <a:rPr lang="en-US" sz="3900" dirty="0"/>
              <a:t> </a:t>
            </a:r>
            <a:r>
              <a:rPr lang="en-US" sz="3900" dirty="0" err="1"/>
              <a:t>hnu</a:t>
            </a:r>
            <a:r>
              <a:rPr lang="en-US" sz="3900" dirty="0"/>
              <a:t> </a:t>
            </a:r>
            <a:r>
              <a:rPr lang="en-US" sz="3900" dirty="0" err="1"/>
              <a:t>nikhat</a:t>
            </a:r>
            <a:r>
              <a:rPr lang="en-US" sz="3900" dirty="0"/>
              <a:t> a sang chin.</a:t>
            </a:r>
          </a:p>
        </p:txBody>
      </p:sp>
    </p:spTree>
  </p:cSld>
  <p:clrMapOvr>
    <a:masterClrMapping/>
  </p:clrMapOvr>
</p:sld>
</file>

<file path=ppt/slides/slide37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Nitin</a:t>
            </a:r>
            <a:r>
              <a:rPr lang="en-US" sz="3900" dirty="0"/>
              <a:t> </a:t>
            </a:r>
            <a:r>
              <a:rPr lang="en-US" sz="3900" dirty="0" err="1"/>
              <a:t>lawm</a:t>
            </a:r>
            <a:r>
              <a:rPr lang="en-US" sz="3900" dirty="0"/>
              <a:t> in,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thangthat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Din loin </a:t>
            </a:r>
            <a:r>
              <a:rPr lang="en-US" sz="3900" dirty="0" err="1"/>
              <a:t>lawmhnak</a:t>
            </a:r>
            <a:r>
              <a:rPr lang="en-US" sz="3900" dirty="0"/>
              <a:t> </a:t>
            </a:r>
            <a:r>
              <a:rPr lang="en-US" sz="3900" dirty="0" err="1"/>
              <a:t>hla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sa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(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sa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),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dawtnak</a:t>
            </a:r>
            <a:r>
              <a:rPr lang="en-US" sz="3900" dirty="0"/>
              <a:t> </a:t>
            </a:r>
            <a:r>
              <a:rPr lang="en-US" sz="3900" dirty="0" err="1"/>
              <a:t>kong</a:t>
            </a:r>
            <a:r>
              <a:rPr lang="en-US" sz="3900" dirty="0"/>
              <a:t> </a:t>
            </a:r>
            <a:r>
              <a:rPr lang="en-US" sz="3900" dirty="0" err="1"/>
              <a:t>hloi</a:t>
            </a:r>
            <a:r>
              <a:rPr lang="en-US" sz="3900" dirty="0"/>
              <a:t> </a:t>
            </a:r>
            <a:r>
              <a:rPr lang="en-US" sz="3900" dirty="0" err="1"/>
              <a:t>nak</a:t>
            </a:r>
            <a:r>
              <a:rPr lang="en-US" sz="3900" dirty="0"/>
              <a:t> </a:t>
            </a:r>
            <a:r>
              <a:rPr lang="en-US" sz="3900" dirty="0" err="1"/>
              <a:t>hla</a:t>
            </a:r>
            <a:r>
              <a:rPr lang="en-US" sz="3900" dirty="0"/>
              <a:t>, </a:t>
            </a:r>
            <a:r>
              <a:rPr lang="en-US" sz="3900" dirty="0" err="1"/>
              <a:t>Nikhat</a:t>
            </a:r>
            <a:r>
              <a:rPr lang="en-US" sz="3900" dirty="0"/>
              <a:t> </a:t>
            </a:r>
            <a:r>
              <a:rPr lang="en-US" sz="3900" dirty="0" err="1"/>
              <a:t>hnu</a:t>
            </a:r>
            <a:r>
              <a:rPr lang="en-US" sz="3900" dirty="0"/>
              <a:t> </a:t>
            </a:r>
            <a:r>
              <a:rPr lang="en-US" sz="3900" dirty="0" err="1"/>
              <a:t>nikhat</a:t>
            </a:r>
            <a:r>
              <a:rPr lang="en-US" sz="3900" dirty="0"/>
              <a:t> a </a:t>
            </a:r>
            <a:r>
              <a:rPr lang="en-US" sz="3900" dirty="0" err="1"/>
              <a:t>thlum</a:t>
            </a:r>
            <a:r>
              <a:rPr lang="en-US" sz="3900" dirty="0"/>
              <a:t> chin.</a:t>
            </a:r>
          </a:p>
        </p:txBody>
      </p:sp>
    </p:spTree>
  </p:cSld>
  <p:clrMapOvr>
    <a:masterClrMapping/>
  </p:clrMapOvr>
</p:sld>
</file>

<file path=ppt/slides/slide37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37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456. KUM THAR DANG KHUA A DEI CANG</a:t>
            </a:r>
          </a:p>
          <a:p>
            <a:r>
              <a:rPr lang="en-US" sz="3900" dirty="0" err="1"/>
              <a:t>Doh</a:t>
            </a:r>
            <a:r>
              <a:rPr lang="en-US" sz="3900" dirty="0"/>
              <a:t> is </a:t>
            </a:r>
            <a:r>
              <a:rPr lang="en-US" sz="3900" dirty="0" err="1"/>
              <a:t>Eb</a:t>
            </a:r>
            <a:endParaRPr lang="en-US" sz="3900" dirty="0"/>
          </a:p>
        </p:txBody>
      </p:sp>
    </p:spTree>
  </p:cSld>
  <p:clrMapOvr>
    <a:masterClrMapping/>
  </p:clrMapOvr>
</p:sld>
</file>

<file path=ppt/slides/slide37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Kumthar</a:t>
            </a:r>
            <a:r>
              <a:rPr lang="en-US" sz="3900" dirty="0"/>
              <a:t> dang </a:t>
            </a:r>
            <a:r>
              <a:rPr lang="en-US" sz="3900" dirty="0" err="1"/>
              <a:t>khua</a:t>
            </a:r>
            <a:r>
              <a:rPr lang="en-US" sz="3900" dirty="0"/>
              <a:t> a </a:t>
            </a:r>
            <a:r>
              <a:rPr lang="en-US" sz="3900" dirty="0" err="1"/>
              <a:t>dei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Maw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dawt</a:t>
            </a:r>
            <a:r>
              <a:rPr lang="en-US" sz="3900" dirty="0"/>
              <a:t> Pa </a:t>
            </a:r>
            <a:r>
              <a:rPr lang="en-US" sz="3900" dirty="0" err="1"/>
              <a:t>Pathian</a:t>
            </a:r>
            <a:r>
              <a:rPr lang="en-US" sz="3900" dirty="0"/>
              <a:t>, </a:t>
            </a:r>
            <a:r>
              <a:rPr lang="en-US" sz="3900" dirty="0" err="1"/>
              <a:t>Nangmah</a:t>
            </a:r>
            <a:r>
              <a:rPr lang="en-US" sz="3900" dirty="0"/>
              <a:t> he </a:t>
            </a:r>
            <a:r>
              <a:rPr lang="en-US" sz="3900" dirty="0" err="1"/>
              <a:t>tuan</a:t>
            </a:r>
            <a:r>
              <a:rPr lang="en-US" sz="3900" dirty="0"/>
              <a:t> </a:t>
            </a:r>
            <a:r>
              <a:rPr lang="en-US" sz="3900" dirty="0" err="1"/>
              <a:t>tinak</a:t>
            </a:r>
            <a:r>
              <a:rPr lang="en-US" sz="3900" dirty="0"/>
              <a:t> </a:t>
            </a:r>
            <a:r>
              <a:rPr lang="en-US" sz="3900" dirty="0" err="1"/>
              <a:t>kum</a:t>
            </a:r>
            <a:r>
              <a:rPr lang="en-US" sz="3900" dirty="0"/>
              <a:t>, Run </a:t>
            </a:r>
            <a:r>
              <a:rPr lang="en-US" sz="3900" dirty="0" err="1"/>
              <a:t>siter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rih</a:t>
            </a:r>
            <a:r>
              <a:rPr lang="en-US" sz="3900" dirty="0"/>
              <a:t> law, </a:t>
            </a:r>
            <a:r>
              <a:rPr lang="en-US" sz="3900" dirty="0" err="1"/>
              <a:t>Thang-thatnak</a:t>
            </a:r>
            <a:r>
              <a:rPr lang="en-US" sz="3900" dirty="0"/>
              <a:t> le than-</a:t>
            </a:r>
            <a:r>
              <a:rPr lang="en-US" sz="3900" dirty="0" err="1"/>
              <a:t>chonak</a:t>
            </a:r>
            <a:r>
              <a:rPr lang="en-US" sz="3900" dirty="0"/>
              <a:t> </a:t>
            </a:r>
            <a:r>
              <a:rPr lang="en-US" sz="3900" dirty="0" err="1"/>
              <a:t>kum</a:t>
            </a:r>
            <a:r>
              <a:rPr lang="en-US" sz="3900" dirty="0"/>
              <a:t> </a:t>
            </a:r>
            <a:r>
              <a:rPr lang="en-US" sz="3900" dirty="0" err="1"/>
              <a:t>zongah</a:t>
            </a:r>
            <a:r>
              <a:rPr lang="en-US" sz="3900" dirty="0"/>
              <a:t> run ser </a:t>
            </a:r>
            <a:r>
              <a:rPr lang="en-US" sz="3900" dirty="0" err="1"/>
              <a:t>ko</a:t>
            </a:r>
            <a:r>
              <a:rPr lang="en-US" sz="3900" dirty="0"/>
              <a:t>, Kan sin </a:t>
            </a:r>
            <a:r>
              <a:rPr lang="en-US" sz="3900" dirty="0" err="1"/>
              <a:t>na</a:t>
            </a:r>
            <a:r>
              <a:rPr lang="en-US" sz="3900" dirty="0"/>
              <a:t> um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nak</a:t>
            </a:r>
            <a:r>
              <a:rPr lang="en-US" sz="3900" dirty="0"/>
              <a:t>, </a:t>
            </a:r>
            <a:r>
              <a:rPr lang="en-US" sz="3900" dirty="0" err="1"/>
              <a:t>Tu</a:t>
            </a:r>
            <a:r>
              <a:rPr lang="en-US" sz="3900" dirty="0"/>
              <a:t> </a:t>
            </a:r>
            <a:r>
              <a:rPr lang="en-US" sz="3900" dirty="0" err="1"/>
              <a:t>kum</a:t>
            </a:r>
            <a:r>
              <a:rPr lang="en-US" sz="3900" dirty="0"/>
              <a:t> </a:t>
            </a:r>
            <a:r>
              <a:rPr lang="en-US" sz="3900" dirty="0" err="1"/>
              <a:t>zong</a:t>
            </a:r>
            <a:r>
              <a:rPr lang="en-US" sz="3900" dirty="0"/>
              <a:t> </a:t>
            </a:r>
            <a:r>
              <a:rPr lang="en-US" sz="3900" dirty="0" err="1"/>
              <a:t>langhter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7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62885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800" dirty="0"/>
              <a:t>2. </a:t>
            </a:r>
            <a:r>
              <a:rPr lang="en-US" sz="3800" dirty="0" err="1"/>
              <a:t>Dawtnak</a:t>
            </a:r>
            <a:r>
              <a:rPr lang="en-US" sz="3800" dirty="0"/>
              <a:t> </a:t>
            </a:r>
            <a:r>
              <a:rPr lang="en-US" sz="3800" dirty="0" err="1"/>
              <a:t>kum</a:t>
            </a:r>
            <a:r>
              <a:rPr lang="en-US" sz="3800" dirty="0"/>
              <a:t> </a:t>
            </a:r>
            <a:r>
              <a:rPr lang="en-US" sz="3800" dirty="0" err="1"/>
              <a:t>thar</a:t>
            </a:r>
            <a:r>
              <a:rPr lang="en-US" sz="3800" dirty="0"/>
              <a:t> a </a:t>
            </a:r>
            <a:r>
              <a:rPr lang="en-US" sz="3800" dirty="0" err="1"/>
              <a:t>dei</a:t>
            </a:r>
            <a:r>
              <a:rPr lang="en-US" sz="3800" dirty="0"/>
              <a:t> </a:t>
            </a:r>
            <a:r>
              <a:rPr lang="en-US" sz="3800" dirty="0" err="1"/>
              <a:t>cang</a:t>
            </a:r>
            <a:r>
              <a:rPr lang="en-US" sz="3800" dirty="0"/>
              <a:t>, Nun than </a:t>
            </a:r>
            <a:r>
              <a:rPr lang="en-US" sz="3800" dirty="0" err="1"/>
              <a:t>dawtnak</a:t>
            </a:r>
            <a:r>
              <a:rPr lang="en-US" sz="3800" dirty="0"/>
              <a:t> um </a:t>
            </a:r>
            <a:r>
              <a:rPr lang="en-US" sz="3800" dirty="0" err="1"/>
              <a:t>seh</a:t>
            </a:r>
            <a:r>
              <a:rPr lang="en-US" sz="3800" dirty="0"/>
              <a:t>, Na </a:t>
            </a:r>
            <a:r>
              <a:rPr lang="en-US" sz="3800" dirty="0" err="1"/>
              <a:t>mithmai</a:t>
            </a:r>
            <a:r>
              <a:rPr lang="en-US" sz="3800" dirty="0"/>
              <a:t> </a:t>
            </a:r>
            <a:r>
              <a:rPr lang="en-US" sz="3800" dirty="0" err="1"/>
              <a:t>chungah</a:t>
            </a:r>
            <a:r>
              <a:rPr lang="en-US" sz="3800" dirty="0"/>
              <a:t> </a:t>
            </a:r>
            <a:r>
              <a:rPr lang="en-US" sz="3800" dirty="0" err="1"/>
              <a:t>lawmhnak</a:t>
            </a:r>
            <a:r>
              <a:rPr lang="en-US" sz="3800" dirty="0"/>
              <a:t>, Ni </a:t>
            </a:r>
            <a:r>
              <a:rPr lang="en-US" sz="3800" dirty="0" err="1"/>
              <a:t>bangin</a:t>
            </a:r>
            <a:r>
              <a:rPr lang="en-US" sz="3800" dirty="0"/>
              <a:t> a </a:t>
            </a:r>
            <a:r>
              <a:rPr lang="en-US" sz="3800" dirty="0" err="1"/>
              <a:t>tlang</a:t>
            </a:r>
            <a:r>
              <a:rPr lang="en-US" sz="3800" dirty="0"/>
              <a:t> </a:t>
            </a:r>
            <a:r>
              <a:rPr lang="en-US" sz="3800" dirty="0" err="1"/>
              <a:t>cang</a:t>
            </a:r>
            <a:r>
              <a:rPr lang="en-US" sz="3800" dirty="0"/>
              <a:t>, Na </a:t>
            </a:r>
            <a:r>
              <a:rPr lang="en-US" sz="3800" dirty="0" err="1"/>
              <a:t>dawt</a:t>
            </a:r>
            <a:r>
              <a:rPr lang="en-US" sz="3800" dirty="0"/>
              <a:t> tang </a:t>
            </a:r>
            <a:r>
              <a:rPr lang="en-US" sz="3800" dirty="0" err="1"/>
              <a:t>cung</a:t>
            </a:r>
            <a:r>
              <a:rPr lang="en-US" sz="3800" dirty="0"/>
              <a:t> </a:t>
            </a:r>
            <a:r>
              <a:rPr lang="en-US" sz="3800" dirty="0" err="1"/>
              <a:t>kumthar</a:t>
            </a:r>
            <a:r>
              <a:rPr lang="en-US" sz="3800" dirty="0"/>
              <a:t> </a:t>
            </a:r>
            <a:r>
              <a:rPr lang="en-US" sz="3800" dirty="0" err="1"/>
              <a:t>chung</a:t>
            </a:r>
            <a:r>
              <a:rPr lang="en-US" sz="3800" dirty="0"/>
              <a:t>, </a:t>
            </a:r>
            <a:r>
              <a:rPr lang="en-US" sz="3800" dirty="0" err="1"/>
              <a:t>Hngat-channak</a:t>
            </a:r>
            <a:r>
              <a:rPr lang="en-US" sz="3800" dirty="0"/>
              <a:t> um </a:t>
            </a:r>
            <a:r>
              <a:rPr lang="en-US" sz="3800" dirty="0" err="1"/>
              <a:t>ko</a:t>
            </a:r>
            <a:r>
              <a:rPr lang="en-US" sz="3800" dirty="0"/>
              <a:t> </a:t>
            </a:r>
            <a:r>
              <a:rPr lang="en-US" sz="3800" dirty="0" err="1"/>
              <a:t>seh</a:t>
            </a:r>
            <a:r>
              <a:rPr lang="en-US" sz="3800" dirty="0"/>
              <a:t>, </a:t>
            </a:r>
            <a:r>
              <a:rPr lang="en-US" sz="3800" dirty="0" err="1"/>
              <a:t>Lungdai</a:t>
            </a:r>
            <a:r>
              <a:rPr lang="en-US" sz="3800" dirty="0"/>
              <a:t> le lung-</a:t>
            </a:r>
            <a:r>
              <a:rPr lang="en-US" sz="3800" dirty="0" err="1"/>
              <a:t>lawmhnak</a:t>
            </a:r>
            <a:r>
              <a:rPr lang="en-US" sz="3800" dirty="0"/>
              <a:t> in, </a:t>
            </a:r>
            <a:r>
              <a:rPr lang="en-US" sz="3800" dirty="0" err="1"/>
              <a:t>Dinhnak</a:t>
            </a:r>
            <a:r>
              <a:rPr lang="en-US" sz="3800" dirty="0"/>
              <a:t> </a:t>
            </a:r>
            <a:r>
              <a:rPr lang="en-US" sz="3800" dirty="0" err="1"/>
              <a:t>kumthar</a:t>
            </a:r>
            <a:r>
              <a:rPr lang="en-US" sz="3800" dirty="0"/>
              <a:t> </a:t>
            </a:r>
            <a:r>
              <a:rPr lang="en-US" sz="3800" dirty="0" err="1"/>
              <a:t>dei</a:t>
            </a:r>
            <a:r>
              <a:rPr lang="en-US" sz="3800" dirty="0"/>
              <a:t> </a:t>
            </a:r>
            <a:r>
              <a:rPr lang="en-US" sz="3800" dirty="0" err="1"/>
              <a:t>seh</a:t>
            </a:r>
            <a:r>
              <a:rPr lang="en-US" sz="3800" dirty="0"/>
              <a:t>.</a:t>
            </a:r>
          </a:p>
        </p:txBody>
      </p:sp>
    </p:spTree>
  </p:cSld>
  <p:clrMapOvr>
    <a:masterClrMapping/>
  </p:clrMapOvr>
</p:sld>
</file>

<file path=ppt/slides/slide37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ca'h</a:t>
            </a:r>
            <a:r>
              <a:rPr lang="en-US" sz="3900" dirty="0"/>
              <a:t> </a:t>
            </a:r>
            <a:r>
              <a:rPr lang="en-US" sz="3900" dirty="0" err="1"/>
              <a:t>rian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tuan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Na </a:t>
            </a:r>
            <a:r>
              <a:rPr lang="en-US" sz="3900" dirty="0" err="1"/>
              <a:t>dawtnak</a:t>
            </a:r>
            <a:r>
              <a:rPr lang="en-US" sz="3900" dirty="0"/>
              <a:t> a </a:t>
            </a:r>
            <a:r>
              <a:rPr lang="en-US" sz="3900" dirty="0" err="1"/>
              <a:t>lang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Vancung</a:t>
            </a:r>
            <a:r>
              <a:rPr lang="en-US" sz="3900" dirty="0"/>
              <a:t> </a:t>
            </a:r>
            <a:r>
              <a:rPr lang="en-US" sz="3900" dirty="0" err="1"/>
              <a:t>rian</a:t>
            </a:r>
            <a:r>
              <a:rPr lang="en-US" sz="3900" dirty="0"/>
              <a:t> </a:t>
            </a:r>
            <a:r>
              <a:rPr lang="en-US" sz="3900" dirty="0" err="1"/>
              <a:t>tha</a:t>
            </a:r>
            <a:r>
              <a:rPr lang="en-US" sz="3900" dirty="0"/>
              <a:t> </a:t>
            </a:r>
            <a:r>
              <a:rPr lang="en-US" sz="3900" dirty="0" err="1"/>
              <a:t>ruahchan</a:t>
            </a:r>
            <a:r>
              <a:rPr lang="en-US" sz="3900" dirty="0"/>
              <a:t> in, </a:t>
            </a:r>
            <a:r>
              <a:rPr lang="en-US" sz="3900" dirty="0" err="1"/>
              <a:t>Kumthar</a:t>
            </a:r>
            <a:r>
              <a:rPr lang="en-US" sz="3900" dirty="0"/>
              <a:t> </a:t>
            </a:r>
            <a:r>
              <a:rPr lang="en-US" sz="3900" dirty="0" err="1"/>
              <a:t>chung</a:t>
            </a:r>
            <a:r>
              <a:rPr lang="en-US" sz="3900" dirty="0"/>
              <a:t> </a:t>
            </a:r>
            <a:r>
              <a:rPr lang="en-US" sz="3900" dirty="0" err="1"/>
              <a:t>kantuan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Kumthar</a:t>
            </a:r>
            <a:r>
              <a:rPr lang="en-US" sz="3900" dirty="0"/>
              <a:t> dang </a:t>
            </a:r>
            <a:r>
              <a:rPr lang="en-US" sz="3900" dirty="0" err="1"/>
              <a:t>khua</a:t>
            </a:r>
            <a:r>
              <a:rPr lang="en-US" sz="3900" dirty="0"/>
              <a:t> a </a:t>
            </a:r>
            <a:r>
              <a:rPr lang="en-US" sz="3900" dirty="0" err="1"/>
              <a:t>dei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Maw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dawt</a:t>
            </a:r>
            <a:r>
              <a:rPr lang="en-US" sz="3900" dirty="0"/>
              <a:t> Pa </a:t>
            </a:r>
            <a:r>
              <a:rPr lang="en-US" sz="3900" dirty="0" err="1"/>
              <a:t>Pathian</a:t>
            </a:r>
            <a:r>
              <a:rPr lang="en-US" sz="3900" dirty="0"/>
              <a:t>, Van le lei </a:t>
            </a:r>
            <a:r>
              <a:rPr lang="en-US" sz="3900" dirty="0" err="1"/>
              <a:t>khua</a:t>
            </a:r>
            <a:r>
              <a:rPr lang="en-US" sz="3900" dirty="0"/>
              <a:t> </a:t>
            </a:r>
            <a:r>
              <a:rPr lang="en-US" sz="3900" dirty="0" err="1"/>
              <a:t>zakip</a:t>
            </a:r>
            <a:r>
              <a:rPr lang="en-US" sz="3900" dirty="0"/>
              <a:t> ah, </a:t>
            </a:r>
            <a:r>
              <a:rPr lang="en-US" sz="3900" dirty="0" err="1"/>
              <a:t>Kumthar</a:t>
            </a:r>
            <a:r>
              <a:rPr lang="en-US" sz="3900" dirty="0"/>
              <a:t> </a:t>
            </a:r>
            <a:r>
              <a:rPr lang="en-US" sz="3900" dirty="0" err="1"/>
              <a:t>nang</a:t>
            </a:r>
            <a:r>
              <a:rPr lang="en-US" sz="3900" dirty="0"/>
              <a:t> </a:t>
            </a:r>
            <a:r>
              <a:rPr lang="en-US" sz="3900" dirty="0" err="1"/>
              <a:t>ca'h</a:t>
            </a:r>
            <a:r>
              <a:rPr lang="en-US" sz="3900" dirty="0"/>
              <a:t> </a:t>
            </a:r>
            <a:r>
              <a:rPr lang="en-US" sz="3900" dirty="0" err="1"/>
              <a:t>siseh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7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37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457. NI LE THLA AN LANH LIOAH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A</a:t>
            </a:r>
          </a:p>
        </p:txBody>
      </p:sp>
    </p:spTree>
  </p:cSld>
  <p:clrMapOvr>
    <a:masterClrMapping/>
  </p:clrMapOvr>
</p:sld>
</file>

<file path=ppt/slides/slide37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Lung </a:t>
            </a:r>
            <a:r>
              <a:rPr lang="en-US" sz="3900" dirty="0" err="1"/>
              <a:t>rethei</a:t>
            </a:r>
            <a:r>
              <a:rPr lang="en-US" sz="3900" dirty="0"/>
              <a:t> </a:t>
            </a:r>
            <a:r>
              <a:rPr lang="en-US" sz="3900" dirty="0" err="1"/>
              <a:t>bawmh</a:t>
            </a:r>
            <a:r>
              <a:rPr lang="en-US" sz="3900" dirty="0"/>
              <a:t> </a:t>
            </a:r>
            <a:r>
              <a:rPr lang="en-US" sz="3900" dirty="0" err="1"/>
              <a:t>awk</a:t>
            </a:r>
            <a:r>
              <a:rPr lang="en-US" sz="3900" dirty="0"/>
              <a:t> an tam </a:t>
            </a:r>
            <a:r>
              <a:rPr lang="en-US" sz="3900" dirty="0" err="1"/>
              <a:t>ko</a:t>
            </a:r>
            <a:r>
              <a:rPr lang="en-US" sz="3900" dirty="0"/>
              <a:t>, Ni le </a:t>
            </a:r>
            <a:r>
              <a:rPr lang="en-US" sz="3900" dirty="0" err="1"/>
              <a:t>thla</a:t>
            </a:r>
            <a:r>
              <a:rPr lang="en-US" sz="3900" dirty="0"/>
              <a:t> an </a:t>
            </a:r>
            <a:r>
              <a:rPr lang="en-US" sz="3900" dirty="0" err="1"/>
              <a:t>lanh</a:t>
            </a:r>
            <a:r>
              <a:rPr lang="en-US" sz="3900" dirty="0"/>
              <a:t> </a:t>
            </a:r>
            <a:r>
              <a:rPr lang="en-US" sz="3900" dirty="0" err="1"/>
              <a:t>lioah</a:t>
            </a:r>
            <a:r>
              <a:rPr lang="en-US" sz="3900" dirty="0"/>
              <a:t>, </a:t>
            </a:r>
            <a:r>
              <a:rPr lang="en-US" sz="3900" dirty="0" err="1"/>
              <a:t>Thlarau</a:t>
            </a:r>
            <a:r>
              <a:rPr lang="en-US" sz="3900" dirty="0"/>
              <a:t> </a:t>
            </a:r>
            <a:r>
              <a:rPr lang="en-US" sz="3900" dirty="0" err="1"/>
              <a:t>tlau</a:t>
            </a:r>
            <a:r>
              <a:rPr lang="en-US" sz="3900" dirty="0"/>
              <a:t> </a:t>
            </a:r>
            <a:r>
              <a:rPr lang="en-US" sz="3900" dirty="0" err="1"/>
              <a:t>liomi</a:t>
            </a:r>
            <a:r>
              <a:rPr lang="en-US" sz="3900" dirty="0"/>
              <a:t> an tam </a:t>
            </a:r>
            <a:r>
              <a:rPr lang="en-US" sz="3900" dirty="0" err="1"/>
              <a:t>ko</a:t>
            </a:r>
            <a:r>
              <a:rPr lang="en-US" sz="3900" dirty="0"/>
              <a:t>, Ni le </a:t>
            </a:r>
            <a:r>
              <a:rPr lang="en-US" sz="3900" dirty="0" err="1"/>
              <a:t>thla</a:t>
            </a:r>
            <a:r>
              <a:rPr lang="en-US" sz="3900" dirty="0"/>
              <a:t> an </a:t>
            </a:r>
            <a:r>
              <a:rPr lang="en-US" sz="3900" dirty="0" err="1"/>
              <a:t>lanh</a:t>
            </a:r>
            <a:r>
              <a:rPr lang="en-US" sz="3900" dirty="0"/>
              <a:t> </a:t>
            </a:r>
            <a:r>
              <a:rPr lang="en-US" sz="3900" dirty="0" err="1"/>
              <a:t>lioah</a:t>
            </a:r>
            <a:r>
              <a:rPr lang="en-US" sz="3900" dirty="0"/>
              <a:t>, Van lam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kal</a:t>
            </a:r>
            <a:r>
              <a:rPr lang="en-US" sz="3900" dirty="0"/>
              <a:t> </a:t>
            </a:r>
            <a:r>
              <a:rPr lang="en-US" sz="3900" dirty="0" err="1"/>
              <a:t>lioah</a:t>
            </a:r>
            <a:r>
              <a:rPr lang="en-US" sz="3900" dirty="0"/>
              <a:t> </a:t>
            </a:r>
            <a:r>
              <a:rPr lang="en-US" sz="3900" dirty="0" err="1"/>
              <a:t>hin</a:t>
            </a:r>
            <a:r>
              <a:rPr lang="en-US" sz="3900" dirty="0"/>
              <a:t>, Kan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lawmh</a:t>
            </a:r>
            <a:r>
              <a:rPr lang="en-US" sz="3900" dirty="0"/>
              <a:t> </a:t>
            </a:r>
            <a:r>
              <a:rPr lang="en-US" sz="3900" dirty="0" err="1"/>
              <a:t>khawh</a:t>
            </a:r>
            <a:r>
              <a:rPr lang="en-US" sz="3900" dirty="0"/>
              <a:t> </a:t>
            </a:r>
            <a:r>
              <a:rPr lang="en-US" sz="3900" dirty="0" err="1"/>
              <a:t>cio</a:t>
            </a:r>
            <a:r>
              <a:rPr lang="en-US" sz="3900" dirty="0"/>
              <a:t> </a:t>
            </a:r>
            <a:r>
              <a:rPr lang="en-US" sz="3900" dirty="0" err="1"/>
              <a:t>ahcun</a:t>
            </a:r>
            <a:r>
              <a:rPr lang="en-US" sz="3900" dirty="0"/>
              <a:t>, </a:t>
            </a:r>
            <a:r>
              <a:rPr lang="en-US" sz="3900" dirty="0" err="1"/>
              <a:t>Thatnak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</a:t>
            </a:r>
            <a:r>
              <a:rPr lang="en-US" sz="3900" dirty="0" err="1"/>
              <a:t>cio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Ni le </a:t>
            </a:r>
            <a:r>
              <a:rPr lang="en-US" sz="3900" dirty="0" err="1"/>
              <a:t>thla</a:t>
            </a:r>
            <a:r>
              <a:rPr lang="en-US" sz="3900" dirty="0"/>
              <a:t> an </a:t>
            </a:r>
            <a:r>
              <a:rPr lang="en-US" sz="3900" dirty="0" err="1"/>
              <a:t>lanh</a:t>
            </a:r>
            <a:r>
              <a:rPr lang="en-US" sz="3900" dirty="0"/>
              <a:t> </a:t>
            </a:r>
            <a:r>
              <a:rPr lang="en-US" sz="3900" dirty="0" err="1"/>
              <a:t>lioah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7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Ni le </a:t>
            </a:r>
            <a:r>
              <a:rPr lang="en-US" sz="3900" dirty="0" err="1"/>
              <a:t>thla</a:t>
            </a:r>
            <a:r>
              <a:rPr lang="en-US" sz="3900" dirty="0"/>
              <a:t> (Ni le </a:t>
            </a:r>
            <a:r>
              <a:rPr lang="en-US" sz="3900" dirty="0" err="1"/>
              <a:t>thla</a:t>
            </a:r>
            <a:r>
              <a:rPr lang="en-US" sz="3900" dirty="0"/>
              <a:t>) an </a:t>
            </a:r>
            <a:r>
              <a:rPr lang="en-US" sz="3900" dirty="0" err="1"/>
              <a:t>lan</a:t>
            </a:r>
            <a:r>
              <a:rPr lang="en-US" sz="3900" dirty="0"/>
              <a:t> </a:t>
            </a:r>
            <a:r>
              <a:rPr lang="en-US" sz="3900" dirty="0" err="1"/>
              <a:t>lio</a:t>
            </a:r>
            <a:r>
              <a:rPr lang="en-US" sz="3900" dirty="0"/>
              <a:t>, (an </a:t>
            </a:r>
            <a:r>
              <a:rPr lang="en-US" sz="3900" dirty="0" err="1"/>
              <a:t>lan</a:t>
            </a:r>
            <a:r>
              <a:rPr lang="en-US" sz="3900" dirty="0"/>
              <a:t> </a:t>
            </a:r>
            <a:r>
              <a:rPr lang="en-US" sz="3900" dirty="0" err="1"/>
              <a:t>lio</a:t>
            </a:r>
            <a:r>
              <a:rPr lang="en-US" sz="3900" dirty="0"/>
              <a:t>) Ni le </a:t>
            </a:r>
            <a:r>
              <a:rPr lang="en-US" sz="3900" dirty="0" err="1"/>
              <a:t>thla</a:t>
            </a:r>
            <a:r>
              <a:rPr lang="en-US" sz="3900" dirty="0"/>
              <a:t> (Ni le </a:t>
            </a:r>
            <a:r>
              <a:rPr lang="en-US" sz="3900" dirty="0" err="1"/>
              <a:t>thla</a:t>
            </a:r>
            <a:r>
              <a:rPr lang="en-US" sz="3900" dirty="0"/>
              <a:t>) an </a:t>
            </a:r>
            <a:r>
              <a:rPr lang="en-US" sz="3900" dirty="0" err="1"/>
              <a:t>lan</a:t>
            </a:r>
            <a:r>
              <a:rPr lang="en-US" sz="3900" dirty="0"/>
              <a:t> </a:t>
            </a:r>
            <a:r>
              <a:rPr lang="en-US" sz="3900" dirty="0" err="1"/>
              <a:t>lio</a:t>
            </a:r>
            <a:r>
              <a:rPr lang="en-US" sz="3900" dirty="0"/>
              <a:t>, (an </a:t>
            </a:r>
            <a:r>
              <a:rPr lang="en-US" sz="3900" dirty="0" err="1"/>
              <a:t>lan</a:t>
            </a:r>
            <a:r>
              <a:rPr lang="en-US" sz="3900" dirty="0"/>
              <a:t> </a:t>
            </a:r>
            <a:r>
              <a:rPr lang="en-US" sz="3900" dirty="0" err="1"/>
              <a:t>lio</a:t>
            </a:r>
            <a:r>
              <a:rPr lang="en-US" sz="3900" dirty="0"/>
              <a:t>), </a:t>
            </a:r>
            <a:r>
              <a:rPr lang="en-US" sz="3900" dirty="0" err="1"/>
              <a:t>Thil</a:t>
            </a:r>
            <a:r>
              <a:rPr lang="en-US" sz="3900" dirty="0"/>
              <a:t> </a:t>
            </a:r>
            <a:r>
              <a:rPr lang="en-US" sz="3900" dirty="0" err="1"/>
              <a:t>tha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</a:t>
            </a:r>
            <a:r>
              <a:rPr lang="en-US" sz="3900" dirty="0" err="1"/>
              <a:t>cio</a:t>
            </a:r>
            <a:r>
              <a:rPr lang="en-US" sz="3900" dirty="0"/>
              <a:t> u </a:t>
            </a:r>
            <a:r>
              <a:rPr lang="en-US" sz="3900" dirty="0" err="1"/>
              <a:t>si</a:t>
            </a:r>
            <a:r>
              <a:rPr lang="en-US" sz="3900" dirty="0"/>
              <a:t>, (</a:t>
            </a:r>
            <a:r>
              <a:rPr lang="en-US" sz="3900" dirty="0" err="1"/>
              <a:t>Thil</a:t>
            </a:r>
            <a:r>
              <a:rPr lang="en-US" sz="3900" dirty="0"/>
              <a:t> </a:t>
            </a:r>
            <a:r>
              <a:rPr lang="en-US" sz="3900" dirty="0" err="1"/>
              <a:t>tha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</a:t>
            </a:r>
            <a:r>
              <a:rPr lang="en-US" sz="3900" dirty="0" err="1"/>
              <a:t>cio</a:t>
            </a:r>
            <a:r>
              <a:rPr lang="en-US" sz="3900" dirty="0"/>
              <a:t> u) Ni le </a:t>
            </a:r>
            <a:r>
              <a:rPr lang="en-US" sz="3900" dirty="0" err="1"/>
              <a:t>thla</a:t>
            </a:r>
            <a:r>
              <a:rPr lang="en-US" sz="3900" dirty="0"/>
              <a:t> an </a:t>
            </a:r>
            <a:r>
              <a:rPr lang="en-US" sz="3900" dirty="0" err="1"/>
              <a:t>lanh</a:t>
            </a:r>
            <a:r>
              <a:rPr lang="en-US" sz="3900" dirty="0"/>
              <a:t> </a:t>
            </a:r>
            <a:r>
              <a:rPr lang="en-US" sz="3900" dirty="0" err="1"/>
              <a:t>lio</a:t>
            </a:r>
            <a:r>
              <a:rPr lang="en-US" sz="3900" dirty="0"/>
              <a:t> ah.</a:t>
            </a:r>
          </a:p>
        </p:txBody>
      </p:sp>
    </p:spTree>
  </p:cSld>
  <p:clrMapOvr>
    <a:masterClrMapping/>
  </p:clrMapOvr>
</p:sld>
</file>

<file path=ppt/slides/slide37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Ruam-kainak</a:t>
            </a:r>
            <a:r>
              <a:rPr lang="en-US" sz="3900" dirty="0"/>
              <a:t> </a:t>
            </a:r>
            <a:r>
              <a:rPr lang="en-US" sz="3900" dirty="0" err="1"/>
              <a:t>caan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ti</a:t>
            </a:r>
            <a:r>
              <a:rPr lang="en-US" sz="3900" dirty="0"/>
              <a:t> lo, Ni le </a:t>
            </a:r>
            <a:r>
              <a:rPr lang="en-US" sz="3900" dirty="0" err="1"/>
              <a:t>thla</a:t>
            </a:r>
            <a:r>
              <a:rPr lang="en-US" sz="3900" dirty="0"/>
              <a:t> an </a:t>
            </a:r>
            <a:r>
              <a:rPr lang="en-US" sz="3900" dirty="0" err="1"/>
              <a:t>lanh</a:t>
            </a:r>
            <a:r>
              <a:rPr lang="en-US" sz="3900" dirty="0"/>
              <a:t> </a:t>
            </a:r>
            <a:r>
              <a:rPr lang="en-US" sz="3900" dirty="0" err="1"/>
              <a:t>lioah</a:t>
            </a:r>
            <a:r>
              <a:rPr lang="en-US" sz="3900" dirty="0"/>
              <a:t>, Zing </a:t>
            </a:r>
            <a:r>
              <a:rPr lang="en-US" sz="3900" dirty="0" err="1"/>
              <a:t>hmaipanh</a:t>
            </a:r>
            <a:r>
              <a:rPr lang="en-US" sz="3900" dirty="0"/>
              <a:t> bang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hmai</a:t>
            </a:r>
            <a:r>
              <a:rPr lang="en-US" sz="3900" dirty="0"/>
              <a:t> </a:t>
            </a:r>
            <a:r>
              <a:rPr lang="en-US" sz="3900" dirty="0" err="1"/>
              <a:t>siseh</a:t>
            </a:r>
            <a:r>
              <a:rPr lang="en-US" sz="3900" dirty="0"/>
              <a:t>, Ni le </a:t>
            </a:r>
            <a:r>
              <a:rPr lang="en-US" sz="3900" dirty="0" err="1"/>
              <a:t>thla</a:t>
            </a:r>
            <a:r>
              <a:rPr lang="en-US" sz="3900" dirty="0"/>
              <a:t> an </a:t>
            </a:r>
            <a:r>
              <a:rPr lang="en-US" sz="3900" dirty="0" err="1"/>
              <a:t>lanh</a:t>
            </a:r>
            <a:r>
              <a:rPr lang="en-US" sz="3900" dirty="0"/>
              <a:t> </a:t>
            </a:r>
            <a:r>
              <a:rPr lang="en-US" sz="3900" dirty="0" err="1"/>
              <a:t>lioah</a:t>
            </a:r>
            <a:r>
              <a:rPr lang="en-US" sz="3900" dirty="0"/>
              <a:t>, </a:t>
            </a:r>
            <a:r>
              <a:rPr lang="en-US" sz="3900" dirty="0" err="1"/>
              <a:t>Vawlei</a:t>
            </a:r>
            <a:r>
              <a:rPr lang="en-US" sz="3900" dirty="0"/>
              <a:t> ah </a:t>
            </a:r>
            <a:r>
              <a:rPr lang="en-US" sz="3900" dirty="0" err="1"/>
              <a:t>ngaihchiatnak</a:t>
            </a:r>
            <a:r>
              <a:rPr lang="en-US" sz="3900" dirty="0"/>
              <a:t> le, </a:t>
            </a:r>
            <a:r>
              <a:rPr lang="en-US" sz="3900" dirty="0" err="1"/>
              <a:t>Aihramnak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</a:t>
            </a:r>
            <a:r>
              <a:rPr lang="en-US" sz="3900" dirty="0" err="1"/>
              <a:t>khat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A </a:t>
            </a:r>
            <a:r>
              <a:rPr lang="en-US" sz="3900" dirty="0" err="1"/>
              <a:t>rilmi</a:t>
            </a:r>
            <a:r>
              <a:rPr lang="en-US" sz="3900" dirty="0"/>
              <a:t> </a:t>
            </a:r>
            <a:r>
              <a:rPr lang="en-US" sz="3900" dirty="0" err="1"/>
              <a:t>unau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bawm</a:t>
            </a:r>
            <a:r>
              <a:rPr lang="en-US" sz="3900" dirty="0"/>
              <a:t>, Ni le </a:t>
            </a:r>
            <a:r>
              <a:rPr lang="en-US" sz="3900" dirty="0" err="1"/>
              <a:t>thla</a:t>
            </a:r>
            <a:r>
              <a:rPr lang="en-US" sz="3900" dirty="0"/>
              <a:t> an </a:t>
            </a:r>
            <a:r>
              <a:rPr lang="en-US" sz="3900" dirty="0" err="1"/>
              <a:t>lanh</a:t>
            </a:r>
            <a:r>
              <a:rPr lang="en-US" sz="3900" dirty="0"/>
              <a:t> </a:t>
            </a:r>
            <a:r>
              <a:rPr lang="en-US" sz="3900" dirty="0" err="1"/>
              <a:t>lioah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7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Ni le </a:t>
            </a:r>
            <a:r>
              <a:rPr lang="en-US" sz="3900" dirty="0" err="1"/>
              <a:t>thla</a:t>
            </a:r>
            <a:r>
              <a:rPr lang="en-US" sz="3900" dirty="0"/>
              <a:t> (Ni le </a:t>
            </a:r>
            <a:r>
              <a:rPr lang="en-US" sz="3900" dirty="0" err="1"/>
              <a:t>thla</a:t>
            </a:r>
            <a:r>
              <a:rPr lang="en-US" sz="3900" dirty="0"/>
              <a:t>) an </a:t>
            </a:r>
            <a:r>
              <a:rPr lang="en-US" sz="3900" dirty="0" err="1"/>
              <a:t>lan</a:t>
            </a:r>
            <a:r>
              <a:rPr lang="en-US" sz="3900" dirty="0"/>
              <a:t> </a:t>
            </a:r>
            <a:r>
              <a:rPr lang="en-US" sz="3900" dirty="0" err="1"/>
              <a:t>lio</a:t>
            </a:r>
            <a:r>
              <a:rPr lang="en-US" sz="3900" dirty="0"/>
              <a:t>, (an </a:t>
            </a:r>
            <a:r>
              <a:rPr lang="en-US" sz="3900" dirty="0" err="1"/>
              <a:t>lan</a:t>
            </a:r>
            <a:r>
              <a:rPr lang="en-US" sz="3900" dirty="0"/>
              <a:t> </a:t>
            </a:r>
            <a:r>
              <a:rPr lang="en-US" sz="3900" dirty="0" err="1"/>
              <a:t>lio</a:t>
            </a:r>
            <a:r>
              <a:rPr lang="en-US" sz="3900" dirty="0"/>
              <a:t>) Ni le </a:t>
            </a:r>
            <a:r>
              <a:rPr lang="en-US" sz="3900" dirty="0" err="1"/>
              <a:t>thla</a:t>
            </a:r>
            <a:r>
              <a:rPr lang="en-US" sz="3900" dirty="0"/>
              <a:t> (Ni le </a:t>
            </a:r>
            <a:r>
              <a:rPr lang="en-US" sz="3900" dirty="0" err="1"/>
              <a:t>thla</a:t>
            </a:r>
            <a:r>
              <a:rPr lang="en-US" sz="3900" dirty="0"/>
              <a:t>) an </a:t>
            </a:r>
            <a:r>
              <a:rPr lang="en-US" sz="3900" dirty="0" err="1"/>
              <a:t>lan</a:t>
            </a:r>
            <a:r>
              <a:rPr lang="en-US" sz="3900" dirty="0"/>
              <a:t> </a:t>
            </a:r>
            <a:r>
              <a:rPr lang="en-US" sz="3900" dirty="0" err="1"/>
              <a:t>lio</a:t>
            </a:r>
            <a:r>
              <a:rPr lang="en-US" sz="3900" dirty="0"/>
              <a:t>, (an </a:t>
            </a:r>
            <a:r>
              <a:rPr lang="en-US" sz="3900" dirty="0" err="1"/>
              <a:t>lan</a:t>
            </a:r>
            <a:r>
              <a:rPr lang="en-US" sz="3900" dirty="0"/>
              <a:t> </a:t>
            </a:r>
            <a:r>
              <a:rPr lang="en-US" sz="3900" dirty="0" err="1"/>
              <a:t>lio</a:t>
            </a:r>
            <a:r>
              <a:rPr lang="en-US" sz="3900" dirty="0"/>
              <a:t>), </a:t>
            </a:r>
            <a:r>
              <a:rPr lang="en-US" sz="3900" dirty="0" err="1"/>
              <a:t>Thil</a:t>
            </a:r>
            <a:r>
              <a:rPr lang="en-US" sz="3900" dirty="0"/>
              <a:t> </a:t>
            </a:r>
            <a:r>
              <a:rPr lang="en-US" sz="3900" dirty="0" err="1"/>
              <a:t>tha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</a:t>
            </a:r>
            <a:r>
              <a:rPr lang="en-US" sz="3900" dirty="0" err="1"/>
              <a:t>cio</a:t>
            </a:r>
            <a:r>
              <a:rPr lang="en-US" sz="3900" dirty="0"/>
              <a:t> u </a:t>
            </a:r>
            <a:r>
              <a:rPr lang="en-US" sz="3900" dirty="0" err="1"/>
              <a:t>si</a:t>
            </a:r>
            <a:r>
              <a:rPr lang="en-US" sz="3900" dirty="0"/>
              <a:t>, (</a:t>
            </a:r>
            <a:r>
              <a:rPr lang="en-US" sz="3900" dirty="0" err="1"/>
              <a:t>Thil</a:t>
            </a:r>
            <a:r>
              <a:rPr lang="en-US" sz="3900" dirty="0"/>
              <a:t> </a:t>
            </a:r>
            <a:r>
              <a:rPr lang="en-US" sz="3900" dirty="0" err="1"/>
              <a:t>tha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</a:t>
            </a:r>
            <a:r>
              <a:rPr lang="en-US" sz="3900" dirty="0" err="1"/>
              <a:t>cio</a:t>
            </a:r>
            <a:r>
              <a:rPr lang="en-US" sz="3900" dirty="0"/>
              <a:t> u) Ni le </a:t>
            </a:r>
            <a:r>
              <a:rPr lang="en-US" sz="3900" dirty="0" err="1"/>
              <a:t>thla</a:t>
            </a:r>
            <a:r>
              <a:rPr lang="en-US" sz="3900" dirty="0"/>
              <a:t> an </a:t>
            </a:r>
            <a:r>
              <a:rPr lang="en-US" sz="3900" dirty="0" err="1"/>
              <a:t>lanh</a:t>
            </a:r>
            <a:r>
              <a:rPr lang="en-US" sz="3900" dirty="0"/>
              <a:t> </a:t>
            </a:r>
            <a:r>
              <a:rPr lang="en-US" sz="3900" dirty="0" err="1"/>
              <a:t>lio</a:t>
            </a:r>
            <a:r>
              <a:rPr lang="en-US" sz="3900" dirty="0"/>
              <a:t> ah.</a:t>
            </a:r>
          </a:p>
        </p:txBody>
      </p:sp>
    </p:spTree>
  </p:cSld>
  <p:clrMapOvr>
    <a:masterClrMapping/>
  </p:clrMapOvr>
</p:sld>
</file>

<file path=ppt/slides/slide37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Vawlei</a:t>
            </a:r>
            <a:r>
              <a:rPr lang="en-US" sz="3900" dirty="0"/>
              <a:t> </a:t>
            </a:r>
            <a:r>
              <a:rPr lang="en-US" sz="3900" dirty="0" err="1"/>
              <a:t>cung</a:t>
            </a:r>
            <a:r>
              <a:rPr lang="en-US" sz="3900" dirty="0"/>
              <a:t> </a:t>
            </a:r>
            <a:r>
              <a:rPr lang="en-US" sz="3900" dirty="0" err="1"/>
              <a:t>dawtnak</a:t>
            </a:r>
            <a:r>
              <a:rPr lang="en-US" sz="3900" dirty="0"/>
              <a:t> </a:t>
            </a:r>
            <a:r>
              <a:rPr lang="en-US" sz="3900" dirty="0" err="1"/>
              <a:t>hri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, Ni le </a:t>
            </a:r>
            <a:r>
              <a:rPr lang="en-US" sz="3900" dirty="0" err="1"/>
              <a:t>thla</a:t>
            </a:r>
            <a:r>
              <a:rPr lang="en-US" sz="3900" dirty="0"/>
              <a:t> an </a:t>
            </a:r>
            <a:r>
              <a:rPr lang="en-US" sz="3900" dirty="0" err="1"/>
              <a:t>lanh</a:t>
            </a:r>
            <a:r>
              <a:rPr lang="en-US" sz="3900" dirty="0"/>
              <a:t> </a:t>
            </a:r>
            <a:r>
              <a:rPr lang="en-US" sz="3900" dirty="0" err="1"/>
              <a:t>lioah</a:t>
            </a:r>
            <a:r>
              <a:rPr lang="en-US" sz="3900" dirty="0"/>
              <a:t>, </a:t>
            </a:r>
            <a:r>
              <a:rPr lang="en-US" sz="3900" dirty="0" err="1"/>
              <a:t>Pakhat</a:t>
            </a:r>
            <a:r>
              <a:rPr lang="en-US" sz="3900" dirty="0"/>
              <a:t> </a:t>
            </a:r>
            <a:r>
              <a:rPr lang="en-US" sz="3900" dirty="0" err="1"/>
              <a:t>hnu</a:t>
            </a:r>
            <a:r>
              <a:rPr lang="en-US" sz="3900" dirty="0"/>
              <a:t> </a:t>
            </a:r>
            <a:r>
              <a:rPr lang="en-US" sz="3900" dirty="0" err="1"/>
              <a:t>pakhat</a:t>
            </a:r>
            <a:r>
              <a:rPr lang="en-US" sz="3900" dirty="0"/>
              <a:t> an cat </a:t>
            </a:r>
            <a:r>
              <a:rPr lang="en-US" sz="3900" dirty="0" err="1"/>
              <a:t>lai</a:t>
            </a:r>
            <a:r>
              <a:rPr lang="en-US" sz="3900" dirty="0"/>
              <a:t>, Ni le </a:t>
            </a:r>
            <a:r>
              <a:rPr lang="en-US" sz="3900" dirty="0" err="1"/>
              <a:t>thla</a:t>
            </a:r>
            <a:r>
              <a:rPr lang="en-US" sz="3900" dirty="0"/>
              <a:t> an </a:t>
            </a:r>
            <a:r>
              <a:rPr lang="en-US" sz="3900" dirty="0" err="1"/>
              <a:t>lanh</a:t>
            </a:r>
            <a:r>
              <a:rPr lang="en-US" sz="3900" dirty="0"/>
              <a:t> </a:t>
            </a:r>
            <a:r>
              <a:rPr lang="en-US" sz="3900" dirty="0" err="1"/>
              <a:t>lioah</a:t>
            </a:r>
            <a:r>
              <a:rPr lang="en-US" sz="3900" dirty="0"/>
              <a:t>, </a:t>
            </a:r>
            <a:r>
              <a:rPr lang="en-US" sz="3900" dirty="0" err="1"/>
              <a:t>Siseh</a:t>
            </a:r>
            <a:r>
              <a:rPr lang="en-US" sz="3900" dirty="0"/>
              <a:t> </a:t>
            </a:r>
            <a:r>
              <a:rPr lang="en-US" sz="3900" dirty="0" err="1"/>
              <a:t>ci</a:t>
            </a:r>
            <a:r>
              <a:rPr lang="en-US" sz="3900" dirty="0"/>
              <a:t> </a:t>
            </a:r>
            <a:r>
              <a:rPr lang="en-US" sz="3900" dirty="0" err="1"/>
              <a:t>tha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vorh</a:t>
            </a:r>
            <a:r>
              <a:rPr lang="en-US" sz="3900" dirty="0"/>
              <a:t> mi, </a:t>
            </a:r>
            <a:r>
              <a:rPr lang="en-US" sz="3900" dirty="0" err="1"/>
              <a:t>Ceunak</a:t>
            </a:r>
            <a:r>
              <a:rPr lang="en-US" sz="3900" dirty="0"/>
              <a:t> le </a:t>
            </a:r>
            <a:r>
              <a:rPr lang="en-US" sz="3900" dirty="0" err="1"/>
              <a:t>muihnak</a:t>
            </a:r>
            <a:r>
              <a:rPr lang="en-US" sz="3900" dirty="0"/>
              <a:t> </a:t>
            </a:r>
            <a:r>
              <a:rPr lang="en-US" sz="3900" dirty="0" err="1"/>
              <a:t>zongah</a:t>
            </a:r>
            <a:r>
              <a:rPr lang="en-US" sz="3900" dirty="0"/>
              <a:t>, A </a:t>
            </a:r>
            <a:r>
              <a:rPr lang="en-US" sz="3900" dirty="0" err="1"/>
              <a:t>kho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lawm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Ni le </a:t>
            </a:r>
            <a:r>
              <a:rPr lang="en-US" sz="3900" dirty="0" err="1"/>
              <a:t>thla</a:t>
            </a:r>
            <a:r>
              <a:rPr lang="en-US" sz="3900" dirty="0"/>
              <a:t> an </a:t>
            </a:r>
            <a:r>
              <a:rPr lang="en-US" sz="3900" dirty="0" err="1"/>
              <a:t>lanh</a:t>
            </a:r>
            <a:r>
              <a:rPr lang="en-US" sz="3900" dirty="0"/>
              <a:t> </a:t>
            </a:r>
            <a:r>
              <a:rPr lang="en-US" sz="3900" dirty="0" err="1"/>
              <a:t>lioah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7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Ni le </a:t>
            </a:r>
            <a:r>
              <a:rPr lang="en-US" sz="3900" dirty="0" err="1"/>
              <a:t>thla</a:t>
            </a:r>
            <a:r>
              <a:rPr lang="en-US" sz="3900" dirty="0"/>
              <a:t> (Ni le </a:t>
            </a:r>
            <a:r>
              <a:rPr lang="en-US" sz="3900" dirty="0" err="1"/>
              <a:t>thla</a:t>
            </a:r>
            <a:r>
              <a:rPr lang="en-US" sz="3900" dirty="0"/>
              <a:t>) an </a:t>
            </a:r>
            <a:r>
              <a:rPr lang="en-US" sz="3900" dirty="0" err="1"/>
              <a:t>lan</a:t>
            </a:r>
            <a:r>
              <a:rPr lang="en-US" sz="3900" dirty="0"/>
              <a:t> </a:t>
            </a:r>
            <a:r>
              <a:rPr lang="en-US" sz="3900" dirty="0" err="1"/>
              <a:t>lio</a:t>
            </a:r>
            <a:r>
              <a:rPr lang="en-US" sz="3900" dirty="0"/>
              <a:t>, (an </a:t>
            </a:r>
            <a:r>
              <a:rPr lang="en-US" sz="3900" dirty="0" err="1"/>
              <a:t>lan</a:t>
            </a:r>
            <a:r>
              <a:rPr lang="en-US" sz="3900" dirty="0"/>
              <a:t> </a:t>
            </a:r>
            <a:r>
              <a:rPr lang="en-US" sz="3900" dirty="0" err="1"/>
              <a:t>lio</a:t>
            </a:r>
            <a:r>
              <a:rPr lang="en-US" sz="3900" dirty="0"/>
              <a:t>) Ni le </a:t>
            </a:r>
            <a:r>
              <a:rPr lang="en-US" sz="3900" dirty="0" err="1"/>
              <a:t>thla</a:t>
            </a:r>
            <a:r>
              <a:rPr lang="en-US" sz="3900" dirty="0"/>
              <a:t> (Ni le </a:t>
            </a:r>
            <a:r>
              <a:rPr lang="en-US" sz="3900" dirty="0" err="1"/>
              <a:t>thla</a:t>
            </a:r>
            <a:r>
              <a:rPr lang="en-US" sz="3900" dirty="0"/>
              <a:t>) an </a:t>
            </a:r>
            <a:r>
              <a:rPr lang="en-US" sz="3900" dirty="0" err="1"/>
              <a:t>lan</a:t>
            </a:r>
            <a:r>
              <a:rPr lang="en-US" sz="3900" dirty="0"/>
              <a:t> </a:t>
            </a:r>
            <a:r>
              <a:rPr lang="en-US" sz="3900" dirty="0" err="1"/>
              <a:t>lio</a:t>
            </a:r>
            <a:r>
              <a:rPr lang="en-US" sz="3900" dirty="0"/>
              <a:t>, (an </a:t>
            </a:r>
            <a:r>
              <a:rPr lang="en-US" sz="3900" dirty="0" err="1"/>
              <a:t>lan</a:t>
            </a:r>
            <a:r>
              <a:rPr lang="en-US" sz="3900" dirty="0"/>
              <a:t> </a:t>
            </a:r>
            <a:r>
              <a:rPr lang="en-US" sz="3900" dirty="0" err="1"/>
              <a:t>lio</a:t>
            </a:r>
            <a:r>
              <a:rPr lang="en-US" sz="3900" dirty="0"/>
              <a:t>), </a:t>
            </a:r>
            <a:r>
              <a:rPr lang="en-US" sz="3900" dirty="0" err="1"/>
              <a:t>Thil</a:t>
            </a:r>
            <a:r>
              <a:rPr lang="en-US" sz="3900" dirty="0"/>
              <a:t> </a:t>
            </a:r>
            <a:r>
              <a:rPr lang="en-US" sz="3900" dirty="0" err="1"/>
              <a:t>tha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</a:t>
            </a:r>
            <a:r>
              <a:rPr lang="en-US" sz="3900" dirty="0" err="1"/>
              <a:t>cio</a:t>
            </a:r>
            <a:r>
              <a:rPr lang="en-US" sz="3900" dirty="0"/>
              <a:t> u </a:t>
            </a:r>
            <a:r>
              <a:rPr lang="en-US" sz="3900" dirty="0" err="1"/>
              <a:t>si</a:t>
            </a:r>
            <a:r>
              <a:rPr lang="en-US" sz="3900" dirty="0"/>
              <a:t>, (</a:t>
            </a:r>
            <a:r>
              <a:rPr lang="en-US" sz="3900" dirty="0" err="1"/>
              <a:t>Thil</a:t>
            </a:r>
            <a:r>
              <a:rPr lang="en-US" sz="3900" dirty="0"/>
              <a:t> </a:t>
            </a:r>
            <a:r>
              <a:rPr lang="en-US" sz="3900" dirty="0" err="1"/>
              <a:t>tha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</a:t>
            </a:r>
            <a:r>
              <a:rPr lang="en-US" sz="3900" dirty="0" err="1"/>
              <a:t>cio</a:t>
            </a:r>
            <a:r>
              <a:rPr lang="en-US" sz="3900" dirty="0"/>
              <a:t> u) Ni le </a:t>
            </a:r>
            <a:r>
              <a:rPr lang="en-US" sz="3900" dirty="0" err="1"/>
              <a:t>thla</a:t>
            </a:r>
            <a:r>
              <a:rPr lang="en-US" sz="3900" dirty="0"/>
              <a:t> an </a:t>
            </a:r>
            <a:r>
              <a:rPr lang="en-US" sz="3900" dirty="0" err="1"/>
              <a:t>lanh</a:t>
            </a:r>
            <a:r>
              <a:rPr lang="en-US" sz="3900" dirty="0"/>
              <a:t> </a:t>
            </a:r>
            <a:r>
              <a:rPr lang="en-US" sz="3900" dirty="0" err="1"/>
              <a:t>lio</a:t>
            </a:r>
            <a:r>
              <a:rPr lang="en-US" sz="3900" dirty="0"/>
              <a:t> ah.</a:t>
            </a:r>
          </a:p>
        </p:txBody>
      </p:sp>
    </p:spTree>
  </p:cSld>
  <p:clrMapOvr>
    <a:masterClrMapping/>
  </p:clrMapOvr>
</p:sld>
</file>

<file path=ppt/slides/slide37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37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458. LUNGLAWMMI HNA RA TUAH U</a:t>
            </a:r>
          </a:p>
          <a:p>
            <a:r>
              <a:rPr lang="en-US" sz="3900" dirty="0" err="1"/>
              <a:t>Doh</a:t>
            </a:r>
            <a:r>
              <a:rPr lang="en-US" sz="3900" dirty="0"/>
              <a:t> is G</a:t>
            </a:r>
          </a:p>
        </p:txBody>
      </p:sp>
    </p:spTree>
  </p:cSld>
  <p:clrMapOvr>
    <a:masterClrMapping/>
  </p:clrMapOvr>
</p:sld>
</file>

<file path=ppt/slides/slide37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Lunglawm</a:t>
            </a:r>
            <a:r>
              <a:rPr lang="en-US" sz="3900" dirty="0"/>
              <a:t> mi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ra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u, </a:t>
            </a:r>
            <a:r>
              <a:rPr lang="en-US" sz="3900" dirty="0" err="1"/>
              <a:t>Facang</a:t>
            </a:r>
            <a:r>
              <a:rPr lang="en-US" sz="3900" dirty="0"/>
              <a:t> lo ah </a:t>
            </a:r>
            <a:r>
              <a:rPr lang="en-US" sz="3900" dirty="0" err="1"/>
              <a:t>hla</a:t>
            </a:r>
            <a:r>
              <a:rPr lang="en-US" sz="3900" dirty="0"/>
              <a:t> </a:t>
            </a:r>
            <a:r>
              <a:rPr lang="en-US" sz="3900" dirty="0" err="1"/>
              <a:t>sa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Buk</a:t>
            </a:r>
            <a:r>
              <a:rPr lang="en-US" sz="3900" dirty="0"/>
              <a:t> </a:t>
            </a:r>
            <a:r>
              <a:rPr lang="en-US" sz="3900" dirty="0" err="1"/>
              <a:t>chungah</a:t>
            </a:r>
            <a:r>
              <a:rPr lang="en-US" sz="3900" dirty="0"/>
              <a:t> </a:t>
            </a:r>
            <a:r>
              <a:rPr lang="en-US" sz="3900" dirty="0" err="1"/>
              <a:t>chiah</a:t>
            </a:r>
            <a:r>
              <a:rPr lang="en-US" sz="3900" dirty="0"/>
              <a:t> </a:t>
            </a:r>
            <a:r>
              <a:rPr lang="en-US" sz="3900" dirty="0" err="1"/>
              <a:t>awk</a:t>
            </a:r>
            <a:r>
              <a:rPr lang="en-US" sz="3900" dirty="0"/>
              <a:t> </a:t>
            </a:r>
            <a:r>
              <a:rPr lang="en-US" sz="3900" dirty="0" err="1"/>
              <a:t>caah</a:t>
            </a:r>
            <a:r>
              <a:rPr lang="en-US" sz="3900" dirty="0"/>
              <a:t>, </a:t>
            </a:r>
            <a:r>
              <a:rPr lang="en-US" sz="3900" dirty="0" err="1"/>
              <a:t>Facang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an </a:t>
            </a:r>
            <a:r>
              <a:rPr lang="en-US" sz="3900" dirty="0" err="1"/>
              <a:t>khawmh</a:t>
            </a:r>
            <a:r>
              <a:rPr lang="en-US" sz="3900" dirty="0"/>
              <a:t> </a:t>
            </a:r>
            <a:r>
              <a:rPr lang="en-US" sz="3900" dirty="0" err="1"/>
              <a:t>dih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Kan duh </a:t>
            </a:r>
            <a:r>
              <a:rPr lang="en-US" sz="3900" dirty="0" err="1"/>
              <a:t>vialte</a:t>
            </a:r>
            <a:r>
              <a:rPr lang="en-US" sz="3900" dirty="0"/>
              <a:t> </a:t>
            </a:r>
            <a:r>
              <a:rPr lang="en-US" sz="3900" dirty="0" err="1"/>
              <a:t>tlin</a:t>
            </a:r>
            <a:r>
              <a:rPr lang="en-US" sz="3900" dirty="0"/>
              <a:t> </a:t>
            </a:r>
            <a:r>
              <a:rPr lang="en-US" sz="3900" dirty="0" err="1"/>
              <a:t>awkah</a:t>
            </a:r>
            <a:r>
              <a:rPr lang="en-US" sz="3900" dirty="0"/>
              <a:t>,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pek</a:t>
            </a:r>
            <a:r>
              <a:rPr lang="en-US" sz="3900" dirty="0"/>
              <a:t> chin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,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Biakinn</a:t>
            </a:r>
            <a:r>
              <a:rPr lang="en-US" sz="3900" dirty="0"/>
              <a:t> </a:t>
            </a:r>
            <a:r>
              <a:rPr lang="en-US" sz="3900" dirty="0" err="1"/>
              <a:t>chung</a:t>
            </a:r>
            <a:r>
              <a:rPr lang="en-US" sz="3900" dirty="0"/>
              <a:t> </a:t>
            </a:r>
            <a:r>
              <a:rPr lang="en-US" sz="3900" dirty="0" err="1"/>
              <a:t>lut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Lung-</a:t>
            </a:r>
            <a:r>
              <a:rPr lang="en-US" sz="3900" dirty="0" err="1"/>
              <a:t>lawmhnak</a:t>
            </a:r>
            <a:r>
              <a:rPr lang="en-US" sz="3900" dirty="0"/>
              <a:t> </a:t>
            </a:r>
            <a:r>
              <a:rPr lang="en-US" sz="3900" dirty="0" err="1"/>
              <a:t>hla</a:t>
            </a:r>
            <a:r>
              <a:rPr lang="en-US" sz="3900" dirty="0"/>
              <a:t> </a:t>
            </a:r>
            <a:r>
              <a:rPr lang="en-US" sz="3900" dirty="0" err="1"/>
              <a:t>sa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u.</a:t>
            </a:r>
          </a:p>
        </p:txBody>
      </p:sp>
    </p:spTree>
  </p:cSld>
  <p:clrMapOvr>
    <a:masterClrMapping/>
  </p:clrMapOvr>
</p:sld>
</file>

<file path=ppt/slides/slide37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Lo </a:t>
            </a:r>
            <a:r>
              <a:rPr lang="en-US" sz="3900" dirty="0" err="1"/>
              <a:t>zoh-khenhtu</a:t>
            </a:r>
            <a:r>
              <a:rPr lang="en-US" sz="3900" dirty="0"/>
              <a:t>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ta</a:t>
            </a:r>
            <a:r>
              <a:rPr lang="en-US" sz="3900" dirty="0"/>
              <a:t>, </a:t>
            </a:r>
            <a:r>
              <a:rPr lang="en-US" sz="3900" dirty="0" err="1"/>
              <a:t>Vawlei</a:t>
            </a:r>
            <a:r>
              <a:rPr lang="en-US" sz="3900" dirty="0"/>
              <a:t> </a:t>
            </a:r>
            <a:r>
              <a:rPr lang="en-US" sz="3900" dirty="0" err="1"/>
              <a:t>cung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, </a:t>
            </a:r>
            <a:r>
              <a:rPr lang="en-US" sz="3900" dirty="0" err="1"/>
              <a:t>Belh</a:t>
            </a:r>
            <a:r>
              <a:rPr lang="en-US" sz="3900" dirty="0"/>
              <a:t> le </a:t>
            </a:r>
            <a:r>
              <a:rPr lang="en-US" sz="3900" dirty="0" err="1"/>
              <a:t>facang</a:t>
            </a:r>
            <a:r>
              <a:rPr lang="en-US" sz="3900" dirty="0"/>
              <a:t> </a:t>
            </a:r>
            <a:r>
              <a:rPr lang="en-US" sz="3900" dirty="0" err="1"/>
              <a:t>hmunkhat</a:t>
            </a:r>
            <a:r>
              <a:rPr lang="en-US" sz="3900" dirty="0"/>
              <a:t> ah, An </a:t>
            </a:r>
            <a:r>
              <a:rPr lang="en-US" sz="3900" dirty="0" err="1"/>
              <a:t>thang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an </a:t>
            </a:r>
            <a:r>
              <a:rPr lang="en-US" sz="3900" dirty="0" err="1"/>
              <a:t>za</a:t>
            </a:r>
            <a:r>
              <a:rPr lang="en-US" sz="3900" dirty="0"/>
              <a:t> </a:t>
            </a:r>
            <a:r>
              <a:rPr lang="en-US" sz="3900" dirty="0" err="1"/>
              <a:t>ti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A </a:t>
            </a:r>
            <a:r>
              <a:rPr lang="en-US" sz="3900" dirty="0" err="1"/>
              <a:t>vui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hung </a:t>
            </a:r>
            <a:r>
              <a:rPr lang="en-US" sz="3900" dirty="0" err="1"/>
              <a:t>chuak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, A fang </a:t>
            </a:r>
            <a:r>
              <a:rPr lang="en-US" sz="3900" dirty="0" err="1"/>
              <a:t>kha</a:t>
            </a:r>
            <a:r>
              <a:rPr lang="en-US" sz="3900" dirty="0"/>
              <a:t> a hung </a:t>
            </a:r>
            <a:r>
              <a:rPr lang="en-US" sz="3900" dirty="0" err="1"/>
              <a:t>za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</a:t>
            </a:r>
            <a:r>
              <a:rPr lang="en-US" sz="3900" dirty="0" err="1"/>
              <a:t>Rawl</a:t>
            </a:r>
            <a:r>
              <a:rPr lang="en-US" sz="3900" dirty="0"/>
              <a:t> </a:t>
            </a:r>
            <a:r>
              <a:rPr lang="en-US" sz="3900" dirty="0" err="1"/>
              <a:t>tha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khawh</a:t>
            </a:r>
            <a:r>
              <a:rPr lang="en-US" sz="3900" dirty="0"/>
              <a:t> </a:t>
            </a:r>
            <a:r>
              <a:rPr lang="en-US" sz="3900" dirty="0" err="1"/>
              <a:t>nak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Maw </a:t>
            </a:r>
            <a:r>
              <a:rPr lang="en-US" sz="3900" dirty="0" err="1"/>
              <a:t>Bawipa</a:t>
            </a:r>
            <a:r>
              <a:rPr lang="en-US" sz="3900" dirty="0"/>
              <a:t>,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zaangfah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7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Kannih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lak</a:t>
            </a:r>
            <a:r>
              <a:rPr lang="en-US" sz="3900" dirty="0"/>
              <a:t> </a:t>
            </a:r>
            <a:r>
              <a:rPr lang="en-US" sz="3900" dirty="0" err="1"/>
              <a:t>awk</a:t>
            </a:r>
            <a:r>
              <a:rPr lang="en-US" sz="3900" dirty="0"/>
              <a:t> </a:t>
            </a:r>
            <a:r>
              <a:rPr lang="en-US" sz="3900" dirty="0" err="1"/>
              <a:t>caah</a:t>
            </a:r>
            <a:r>
              <a:rPr lang="en-US" sz="3900" dirty="0"/>
              <a:t>, Ka </a:t>
            </a:r>
            <a:r>
              <a:rPr lang="en-US" sz="3900" dirty="0" err="1"/>
              <a:t>ra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</a:t>
            </a:r>
            <a:r>
              <a:rPr lang="en-US" sz="3900" dirty="0" err="1"/>
              <a:t>tiah</a:t>
            </a:r>
            <a:r>
              <a:rPr lang="en-US" sz="3900" dirty="0"/>
              <a:t> </a:t>
            </a:r>
            <a:r>
              <a:rPr lang="en-US" sz="3900" dirty="0" err="1"/>
              <a:t>bia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kam</a:t>
            </a:r>
            <a:r>
              <a:rPr lang="en-US" sz="3900" dirty="0"/>
              <a:t>, </a:t>
            </a:r>
            <a:r>
              <a:rPr lang="en-US" sz="3900" dirty="0" err="1"/>
              <a:t>Kannih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theih</a:t>
            </a:r>
            <a:r>
              <a:rPr lang="en-US" sz="3900" dirty="0"/>
              <a:t> </a:t>
            </a:r>
            <a:r>
              <a:rPr lang="en-US" sz="3900" dirty="0" err="1"/>
              <a:t>cio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ta</a:t>
            </a:r>
            <a:r>
              <a:rPr lang="en-US" sz="3900" dirty="0"/>
              <a:t>, </a:t>
            </a:r>
            <a:r>
              <a:rPr lang="en-US" sz="3900" dirty="0" err="1"/>
              <a:t>Leicung</a:t>
            </a:r>
            <a:r>
              <a:rPr lang="en-US" sz="3900" dirty="0"/>
              <a:t> le </a:t>
            </a:r>
            <a:r>
              <a:rPr lang="en-US" sz="3900" dirty="0" err="1"/>
              <a:t>ramlak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 Mei-inn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khangh</a:t>
            </a:r>
            <a:r>
              <a:rPr lang="en-US" sz="3900" dirty="0"/>
              <a:t> </a:t>
            </a:r>
            <a:r>
              <a:rPr lang="en-US" sz="3900" dirty="0" err="1"/>
              <a:t>dih</a:t>
            </a:r>
            <a:r>
              <a:rPr lang="en-US" sz="3900" dirty="0"/>
              <a:t> </a:t>
            </a:r>
            <a:r>
              <a:rPr lang="en-US" sz="3900" dirty="0" err="1"/>
              <a:t>hnuah</a:t>
            </a:r>
            <a:r>
              <a:rPr lang="en-US" sz="3900" dirty="0"/>
              <a:t>, </a:t>
            </a:r>
            <a:r>
              <a:rPr lang="en-US" sz="3900" dirty="0" err="1"/>
              <a:t>Buk</a:t>
            </a:r>
            <a:r>
              <a:rPr lang="en-US" sz="3900" dirty="0"/>
              <a:t> </a:t>
            </a:r>
            <a:r>
              <a:rPr lang="en-US" sz="3900" dirty="0" err="1"/>
              <a:t>chung</a:t>
            </a:r>
            <a:r>
              <a:rPr lang="en-US" sz="3900" dirty="0"/>
              <a:t> </a:t>
            </a:r>
            <a:r>
              <a:rPr lang="en-US" sz="3900" dirty="0" err="1"/>
              <a:t>facang</a:t>
            </a:r>
            <a:r>
              <a:rPr lang="en-US" sz="3900" dirty="0"/>
              <a:t> </a:t>
            </a:r>
            <a:r>
              <a:rPr lang="en-US" sz="3900" dirty="0" err="1"/>
              <a:t>chiah</a:t>
            </a:r>
            <a:r>
              <a:rPr lang="en-US" sz="3900" dirty="0"/>
              <a:t> </a:t>
            </a:r>
            <a:r>
              <a:rPr lang="en-US" sz="3900" dirty="0" err="1"/>
              <a:t>awkah</a:t>
            </a:r>
            <a:r>
              <a:rPr lang="en-US" sz="3900" dirty="0"/>
              <a:t>, </a:t>
            </a:r>
            <a:r>
              <a:rPr lang="en-US" sz="3900" dirty="0" err="1"/>
              <a:t>Vancung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mi </a:t>
            </a:r>
            <a:r>
              <a:rPr lang="en-US" sz="3900" dirty="0" err="1"/>
              <a:t>vialte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,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fial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7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</a:t>
            </a:r>
            <a:r>
              <a:rPr lang="en-US" sz="3900" dirty="0" err="1"/>
              <a:t>Bawipa</a:t>
            </a:r>
            <a:r>
              <a:rPr lang="en-US" sz="3900" dirty="0"/>
              <a:t> rung </a:t>
            </a:r>
            <a:r>
              <a:rPr lang="en-US" sz="3900" dirty="0" err="1"/>
              <a:t>tum</a:t>
            </a:r>
            <a:r>
              <a:rPr lang="en-US" sz="3900" dirty="0"/>
              <a:t> </a:t>
            </a:r>
            <a:r>
              <a:rPr lang="en-US" sz="3900" dirty="0" err="1"/>
              <a:t>zau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Vancung</a:t>
            </a:r>
            <a:r>
              <a:rPr lang="en-US" sz="3900" dirty="0"/>
              <a:t> </a:t>
            </a:r>
            <a:r>
              <a:rPr lang="en-US" sz="3900" dirty="0" err="1"/>
              <a:t>ummi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 he, </a:t>
            </a:r>
            <a:r>
              <a:rPr lang="en-US" sz="3900" dirty="0" err="1"/>
              <a:t>Vancung</a:t>
            </a:r>
            <a:r>
              <a:rPr lang="en-US" sz="3900" dirty="0"/>
              <a:t> in </a:t>
            </a:r>
            <a:r>
              <a:rPr lang="en-US" sz="3900" dirty="0" err="1"/>
              <a:t>na</a:t>
            </a:r>
            <a:r>
              <a:rPr lang="en-US" sz="3900" dirty="0"/>
              <a:t> mi au </a:t>
            </a:r>
            <a:r>
              <a:rPr lang="en-US" sz="3900" dirty="0" err="1"/>
              <a:t>hna</a:t>
            </a:r>
            <a:r>
              <a:rPr lang="en-US" sz="3900" dirty="0"/>
              <a:t>, Rat </a:t>
            </a:r>
            <a:r>
              <a:rPr lang="en-US" sz="3900" dirty="0" err="1"/>
              <a:t>awk</a:t>
            </a:r>
            <a:r>
              <a:rPr lang="en-US" sz="3900" dirty="0"/>
              <a:t> ah </a:t>
            </a:r>
            <a:r>
              <a:rPr lang="en-US" sz="3900" dirty="0" err="1"/>
              <a:t>fial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, </a:t>
            </a:r>
            <a:r>
              <a:rPr lang="en-US" sz="3900" dirty="0" err="1"/>
              <a:t>Bawipa</a:t>
            </a:r>
            <a:r>
              <a:rPr lang="en-US" sz="3900" dirty="0"/>
              <a:t>, A </a:t>
            </a:r>
            <a:r>
              <a:rPr lang="en-US" sz="3900" dirty="0" err="1"/>
              <a:t>thiang</a:t>
            </a:r>
            <a:r>
              <a:rPr lang="en-US" sz="3900" dirty="0"/>
              <a:t> a </a:t>
            </a:r>
            <a:r>
              <a:rPr lang="en-US" sz="3900" dirty="0" err="1"/>
              <a:t>tha</a:t>
            </a:r>
            <a:r>
              <a:rPr lang="en-US" sz="3900" dirty="0"/>
              <a:t> mi </a:t>
            </a:r>
            <a:r>
              <a:rPr lang="en-US" sz="3900" dirty="0" err="1"/>
              <a:t>vialte</a:t>
            </a:r>
            <a:r>
              <a:rPr lang="en-US" sz="3900" dirty="0"/>
              <a:t>, </a:t>
            </a:r>
            <a:r>
              <a:rPr lang="en-US" sz="3900" dirty="0" err="1"/>
              <a:t>Lawmhnak</a:t>
            </a:r>
            <a:r>
              <a:rPr lang="en-US" sz="3900" dirty="0"/>
              <a:t> </a:t>
            </a:r>
            <a:r>
              <a:rPr lang="en-US" sz="3900" dirty="0" err="1"/>
              <a:t>hla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sak</a:t>
            </a:r>
            <a:r>
              <a:rPr lang="en-US" sz="3900" dirty="0"/>
              <a:t> </a:t>
            </a:r>
            <a:r>
              <a:rPr lang="en-US" sz="3900" dirty="0" err="1"/>
              <a:t>awk</a:t>
            </a:r>
            <a:r>
              <a:rPr lang="en-US" sz="3900" dirty="0"/>
              <a:t> ah, </a:t>
            </a:r>
            <a:r>
              <a:rPr lang="en-US" sz="3900" dirty="0" err="1"/>
              <a:t>Nangmah</a:t>
            </a:r>
            <a:r>
              <a:rPr lang="en-US" sz="3900" dirty="0"/>
              <a:t> sui </a:t>
            </a:r>
            <a:r>
              <a:rPr lang="en-US" sz="3900" dirty="0" err="1"/>
              <a:t>biakinn</a:t>
            </a:r>
            <a:r>
              <a:rPr lang="en-US" sz="3900" dirty="0"/>
              <a:t> </a:t>
            </a:r>
            <a:r>
              <a:rPr lang="en-US" sz="3900" dirty="0" err="1"/>
              <a:t>chungah</a:t>
            </a:r>
            <a:r>
              <a:rPr lang="en-US" sz="3900" dirty="0"/>
              <a:t>, An </a:t>
            </a:r>
            <a:r>
              <a:rPr lang="en-US" sz="3900" dirty="0" err="1"/>
              <a:t>dihlak</a:t>
            </a:r>
            <a:r>
              <a:rPr lang="en-US" sz="3900" dirty="0"/>
              <a:t> in </a:t>
            </a:r>
            <a:r>
              <a:rPr lang="en-US" sz="3900" dirty="0" err="1"/>
              <a:t>pumhter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7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37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459. LO KAN THLO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Bb</a:t>
            </a:r>
          </a:p>
        </p:txBody>
      </p:sp>
    </p:spTree>
  </p:cSld>
  <p:clrMapOvr>
    <a:masterClrMapping/>
  </p:clrMapOvr>
</p:sld>
</file>

<file path=ppt/slides/slide37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Lo </a:t>
            </a:r>
            <a:r>
              <a:rPr lang="en-US" sz="3900" dirty="0" err="1"/>
              <a:t>vah</a:t>
            </a:r>
            <a:r>
              <a:rPr lang="en-US" sz="3900" dirty="0"/>
              <a:t> le </a:t>
            </a:r>
            <a:r>
              <a:rPr lang="en-US" sz="3900" dirty="0" err="1"/>
              <a:t>duah</a:t>
            </a:r>
            <a:r>
              <a:rPr lang="en-US" sz="3900" dirty="0"/>
              <a:t> </a:t>
            </a:r>
            <a:r>
              <a:rPr lang="en-US" sz="3900" dirty="0" err="1"/>
              <a:t>dih</a:t>
            </a:r>
            <a:r>
              <a:rPr lang="en-US" sz="3900" dirty="0"/>
              <a:t> </a:t>
            </a:r>
            <a:r>
              <a:rPr lang="en-US" sz="3900" dirty="0" err="1"/>
              <a:t>hnu</a:t>
            </a:r>
            <a:r>
              <a:rPr lang="en-US" sz="3900" dirty="0"/>
              <a:t> in, </a:t>
            </a:r>
            <a:r>
              <a:rPr lang="en-US" sz="3900" dirty="0" err="1"/>
              <a:t>Thlaici</a:t>
            </a:r>
            <a:r>
              <a:rPr lang="en-US" sz="3900" dirty="0"/>
              <a:t> </a:t>
            </a:r>
            <a:r>
              <a:rPr lang="en-US" sz="3900" dirty="0" err="1"/>
              <a:t>tha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tuh</a:t>
            </a:r>
            <a:r>
              <a:rPr lang="en-US" sz="3900" dirty="0"/>
              <a:t> </a:t>
            </a:r>
            <a:r>
              <a:rPr lang="en-US" sz="3900" dirty="0" err="1"/>
              <a:t>tawn</a:t>
            </a:r>
            <a:r>
              <a:rPr lang="en-US" sz="3900" dirty="0"/>
              <a:t>, </a:t>
            </a:r>
            <a:r>
              <a:rPr lang="en-US" sz="3900" dirty="0" err="1"/>
              <a:t>Siseh</a:t>
            </a:r>
            <a:r>
              <a:rPr lang="en-US" sz="3900" dirty="0"/>
              <a:t> law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lawng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, A </a:t>
            </a:r>
            <a:r>
              <a:rPr lang="en-US" sz="3900" dirty="0" err="1"/>
              <a:t>khoh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a </a:t>
            </a:r>
            <a:r>
              <a:rPr lang="en-US" sz="3900" dirty="0" err="1"/>
              <a:t>thanter</a:t>
            </a:r>
            <a:r>
              <a:rPr lang="en-US" sz="3900" dirty="0"/>
              <a:t>, A </a:t>
            </a:r>
            <a:r>
              <a:rPr lang="en-US" sz="3900" dirty="0" err="1"/>
              <a:t>cawmtu</a:t>
            </a:r>
            <a:r>
              <a:rPr lang="en-US" sz="3900" dirty="0"/>
              <a:t> </a:t>
            </a:r>
            <a:r>
              <a:rPr lang="en-US" sz="3900" dirty="0" err="1"/>
              <a:t>ruah</a:t>
            </a:r>
            <a:r>
              <a:rPr lang="en-US" sz="3900" dirty="0"/>
              <a:t>, </a:t>
            </a:r>
            <a:r>
              <a:rPr lang="en-US" sz="3900" dirty="0" err="1"/>
              <a:t>ti</a:t>
            </a:r>
            <a:r>
              <a:rPr lang="en-US" sz="3900" dirty="0"/>
              <a:t>, </a:t>
            </a:r>
            <a:r>
              <a:rPr lang="en-US" sz="3900" dirty="0" err="1"/>
              <a:t>thli</a:t>
            </a:r>
            <a:r>
              <a:rPr lang="en-US" sz="3900" dirty="0"/>
              <a:t> le, Ni </a:t>
            </a:r>
            <a:r>
              <a:rPr lang="en-US" sz="3900" dirty="0" err="1"/>
              <a:t>zong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ser </a:t>
            </a:r>
            <a:r>
              <a:rPr lang="en-US" sz="3900" dirty="0" err="1"/>
              <a:t>hna</a:t>
            </a:r>
            <a:r>
              <a:rPr lang="en-US" sz="3900" dirty="0"/>
              <a:t>, A </a:t>
            </a:r>
            <a:r>
              <a:rPr lang="en-US" sz="3900" dirty="0" err="1"/>
              <a:t>caan</a:t>
            </a:r>
            <a:r>
              <a:rPr lang="en-US" sz="3900" dirty="0"/>
              <a:t> cu a </a:t>
            </a:r>
            <a:r>
              <a:rPr lang="en-US" sz="3900" dirty="0" err="1"/>
              <a:t>zat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, A </a:t>
            </a:r>
            <a:r>
              <a:rPr lang="en-US" sz="3900" dirty="0" err="1"/>
              <a:t>thei</a:t>
            </a:r>
            <a:r>
              <a:rPr lang="en-US" sz="3900" dirty="0"/>
              <a:t> fang a cut ter.</a:t>
            </a:r>
          </a:p>
        </p:txBody>
      </p:sp>
    </p:spTree>
  </p:cSld>
  <p:clrMapOvr>
    <a:masterClrMapping/>
  </p:clrMapOvr>
</p:sld>
</file>

<file path=ppt/slides/slide37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Laksawng</a:t>
            </a:r>
            <a:r>
              <a:rPr lang="en-US" sz="3900" dirty="0"/>
              <a:t> </a:t>
            </a:r>
            <a:r>
              <a:rPr lang="en-US" sz="3900" dirty="0" err="1"/>
              <a:t>tha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 hi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pekmi</a:t>
            </a:r>
            <a:r>
              <a:rPr lang="en-US" sz="3900" dirty="0"/>
              <a:t> an </a:t>
            </a:r>
            <a:r>
              <a:rPr lang="en-US" sz="3900" dirty="0" err="1"/>
              <a:t>si</a:t>
            </a:r>
            <a:r>
              <a:rPr lang="en-US" sz="3900" dirty="0"/>
              <a:t>,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dawt</a:t>
            </a:r>
            <a:r>
              <a:rPr lang="en-US" sz="3900" dirty="0"/>
              <a:t> </a:t>
            </a:r>
            <a:r>
              <a:rPr lang="en-US" sz="3900" dirty="0" err="1"/>
              <a:t>hringhran</a:t>
            </a:r>
            <a:r>
              <a:rPr lang="en-US" sz="3900" dirty="0"/>
              <a:t> </a:t>
            </a:r>
            <a:r>
              <a:rPr lang="en-US" sz="3900" dirty="0" err="1"/>
              <a:t>caah</a:t>
            </a:r>
            <a:r>
              <a:rPr lang="en-US" sz="3900" dirty="0"/>
              <a:t> </a:t>
            </a:r>
            <a:r>
              <a:rPr lang="en-US" sz="3900" dirty="0" err="1"/>
              <a:t>hin</a:t>
            </a:r>
            <a:r>
              <a:rPr lang="en-US" sz="3900" dirty="0"/>
              <a:t>,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lawm</a:t>
            </a:r>
            <a:r>
              <a:rPr lang="en-US" sz="3900" dirty="0"/>
              <a:t> u.</a:t>
            </a:r>
          </a:p>
        </p:txBody>
      </p:sp>
    </p:spTree>
  </p:cSld>
  <p:clrMapOvr>
    <a:masterClrMapping/>
  </p:clrMapOvr>
</p:sld>
</file>

<file path=ppt/slides/slide37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A </a:t>
            </a:r>
            <a:r>
              <a:rPr lang="en-US" sz="3900" dirty="0" err="1"/>
              <a:t>hlat</a:t>
            </a:r>
            <a:r>
              <a:rPr lang="en-US" sz="3900" dirty="0"/>
              <a:t> a </a:t>
            </a:r>
            <a:r>
              <a:rPr lang="en-US" sz="3900" dirty="0" err="1"/>
              <a:t>nai</a:t>
            </a:r>
            <a:r>
              <a:rPr lang="en-US" sz="3900" dirty="0"/>
              <a:t> </a:t>
            </a:r>
            <a:r>
              <a:rPr lang="en-US" sz="3900" dirty="0" err="1"/>
              <a:t>thil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, A </a:t>
            </a:r>
            <a:r>
              <a:rPr lang="en-US" sz="3900" dirty="0" err="1"/>
              <a:t>sertu</a:t>
            </a:r>
            <a:r>
              <a:rPr lang="en-US" sz="3900" dirty="0"/>
              <a:t> cu a </a:t>
            </a:r>
            <a:r>
              <a:rPr lang="en-US" sz="3900" dirty="0" err="1"/>
              <a:t>si</a:t>
            </a:r>
            <a:r>
              <a:rPr lang="en-US" sz="3900" dirty="0"/>
              <a:t>, </a:t>
            </a:r>
            <a:r>
              <a:rPr lang="en-US" sz="3900" dirty="0" err="1"/>
              <a:t>Arfi</a:t>
            </a:r>
            <a:r>
              <a:rPr lang="en-US" sz="3900" dirty="0"/>
              <a:t> </a:t>
            </a:r>
            <a:r>
              <a:rPr lang="en-US" sz="3900" dirty="0" err="1"/>
              <a:t>ceu</a:t>
            </a:r>
            <a:r>
              <a:rPr lang="en-US" sz="3900" dirty="0"/>
              <a:t> le </a:t>
            </a:r>
            <a:r>
              <a:rPr lang="en-US" sz="3900" dirty="0" err="1"/>
              <a:t>pangpar</a:t>
            </a:r>
            <a:r>
              <a:rPr lang="en-US" sz="3900" dirty="0"/>
              <a:t> </a:t>
            </a:r>
            <a:r>
              <a:rPr lang="en-US" sz="3900" dirty="0" err="1"/>
              <a:t>mui</a:t>
            </a:r>
            <a:r>
              <a:rPr lang="en-US" sz="3900" dirty="0"/>
              <a:t>, Amah </a:t>
            </a:r>
            <a:r>
              <a:rPr lang="en-US" sz="3900" dirty="0" err="1"/>
              <a:t>thawngin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, </a:t>
            </a:r>
            <a:r>
              <a:rPr lang="en-US" sz="3900" dirty="0" err="1"/>
              <a:t>Thlichia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 </a:t>
            </a:r>
            <a:r>
              <a:rPr lang="en-US" sz="3900" dirty="0" err="1"/>
              <a:t>bia</a:t>
            </a:r>
            <a:r>
              <a:rPr lang="en-US" sz="3900" dirty="0"/>
              <a:t> an </a:t>
            </a:r>
            <a:r>
              <a:rPr lang="en-US" sz="3900" dirty="0" err="1"/>
              <a:t>ngaih</a:t>
            </a:r>
            <a:r>
              <a:rPr lang="en-US" sz="3900" dirty="0"/>
              <a:t>, Van </a:t>
            </a:r>
            <a:r>
              <a:rPr lang="en-US" sz="3900" dirty="0" err="1"/>
              <a:t>va</a:t>
            </a:r>
            <a:r>
              <a:rPr lang="en-US" sz="3900" dirty="0"/>
              <a:t> </a:t>
            </a:r>
            <a:r>
              <a:rPr lang="en-US" sz="3900" dirty="0" err="1"/>
              <a:t>rawl</a:t>
            </a:r>
            <a:r>
              <a:rPr lang="en-US" sz="3900" dirty="0"/>
              <a:t> a </a:t>
            </a:r>
            <a:r>
              <a:rPr lang="en-US" sz="3900" dirty="0" err="1"/>
              <a:t>pek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, A </a:t>
            </a:r>
            <a:r>
              <a:rPr lang="en-US" sz="3900" dirty="0" err="1"/>
              <a:t>fale</a:t>
            </a:r>
            <a:r>
              <a:rPr lang="en-US" sz="3900" dirty="0"/>
              <a:t> cu </a:t>
            </a:r>
            <a:r>
              <a:rPr lang="en-US" sz="3900" dirty="0" err="1"/>
              <a:t>khim</a:t>
            </a:r>
            <a:r>
              <a:rPr lang="en-US" sz="3900" dirty="0"/>
              <a:t> </a:t>
            </a:r>
            <a:r>
              <a:rPr lang="en-US" sz="3900" dirty="0" err="1"/>
              <a:t>lak</a:t>
            </a:r>
            <a:r>
              <a:rPr lang="en-US" sz="3900" dirty="0"/>
              <a:t> in, Tam chin </a:t>
            </a:r>
            <a:r>
              <a:rPr lang="en-US" sz="3900" dirty="0" err="1"/>
              <a:t>rawl</a:t>
            </a:r>
            <a:r>
              <a:rPr lang="en-US" sz="3900" dirty="0"/>
              <a:t>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pek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7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Laksawng</a:t>
            </a:r>
            <a:r>
              <a:rPr lang="en-US" sz="3900" dirty="0"/>
              <a:t> </a:t>
            </a:r>
            <a:r>
              <a:rPr lang="en-US" sz="3900" dirty="0" err="1"/>
              <a:t>tha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 hi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pekmi</a:t>
            </a:r>
            <a:r>
              <a:rPr lang="en-US" sz="3900" dirty="0"/>
              <a:t> an </a:t>
            </a:r>
            <a:r>
              <a:rPr lang="en-US" sz="3900" dirty="0" err="1"/>
              <a:t>si</a:t>
            </a:r>
            <a:r>
              <a:rPr lang="en-US" sz="3900" dirty="0"/>
              <a:t>,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dawt</a:t>
            </a:r>
            <a:r>
              <a:rPr lang="en-US" sz="3900" dirty="0"/>
              <a:t> </a:t>
            </a:r>
            <a:r>
              <a:rPr lang="en-US" sz="3900" dirty="0" err="1"/>
              <a:t>hringhran</a:t>
            </a:r>
            <a:r>
              <a:rPr lang="en-US" sz="3900" dirty="0"/>
              <a:t> </a:t>
            </a:r>
            <a:r>
              <a:rPr lang="en-US" sz="3900" dirty="0" err="1"/>
              <a:t>caah</a:t>
            </a:r>
            <a:r>
              <a:rPr lang="en-US" sz="3900" dirty="0"/>
              <a:t> </a:t>
            </a:r>
            <a:r>
              <a:rPr lang="en-US" sz="3900" dirty="0" err="1"/>
              <a:t>hin</a:t>
            </a:r>
            <a:r>
              <a:rPr lang="en-US" sz="3900" dirty="0"/>
              <a:t>,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lawm</a:t>
            </a:r>
            <a:r>
              <a:rPr lang="en-US" sz="3900" dirty="0"/>
              <a:t> u.</a:t>
            </a:r>
          </a:p>
        </p:txBody>
      </p:sp>
    </p:spTree>
  </p:cSld>
  <p:clrMapOvr>
    <a:masterClrMapping/>
  </p:clrMapOvr>
</p:sld>
</file>

<file path=ppt/slides/slide37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Thiltha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 </a:t>
            </a:r>
            <a:r>
              <a:rPr lang="en-US" sz="3900" dirty="0" err="1"/>
              <a:t>caah</a:t>
            </a:r>
            <a:r>
              <a:rPr lang="en-US" sz="3900" dirty="0"/>
              <a:t> </a:t>
            </a:r>
            <a:r>
              <a:rPr lang="en-US" sz="3900" dirty="0" err="1"/>
              <a:t>hin</a:t>
            </a:r>
            <a:r>
              <a:rPr lang="en-US" sz="3900" dirty="0"/>
              <a:t>, Maw </a:t>
            </a:r>
            <a:r>
              <a:rPr lang="en-US" sz="3900" dirty="0" err="1"/>
              <a:t>Pathian</a:t>
            </a:r>
            <a:r>
              <a:rPr lang="en-US" sz="3900" dirty="0"/>
              <a:t>, </a:t>
            </a:r>
            <a:r>
              <a:rPr lang="en-US" sz="3900" dirty="0" err="1"/>
              <a:t>kan</a:t>
            </a:r>
            <a:r>
              <a:rPr lang="en-US" sz="3900" dirty="0"/>
              <a:t> in </a:t>
            </a:r>
            <a:r>
              <a:rPr lang="en-US" sz="3900" dirty="0" err="1"/>
              <a:t>lawmh</a:t>
            </a:r>
            <a:r>
              <a:rPr lang="en-US" sz="3900" dirty="0"/>
              <a:t>, Kan nun dam,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khimnak</a:t>
            </a:r>
            <a:r>
              <a:rPr lang="en-US" sz="3900" dirty="0"/>
              <a:t> le, </a:t>
            </a:r>
            <a:r>
              <a:rPr lang="en-US" sz="3900" dirty="0" err="1"/>
              <a:t>Tirawl</a:t>
            </a:r>
            <a:r>
              <a:rPr lang="en-US" sz="3900" dirty="0"/>
              <a:t> </a:t>
            </a:r>
            <a:r>
              <a:rPr lang="en-US" sz="3900" dirty="0" err="1"/>
              <a:t>kumvui</a:t>
            </a:r>
            <a:r>
              <a:rPr lang="en-US" sz="3900" dirty="0"/>
              <a:t> </a:t>
            </a:r>
            <a:r>
              <a:rPr lang="en-US" sz="3900" dirty="0" err="1"/>
              <a:t>caah</a:t>
            </a:r>
            <a:r>
              <a:rPr lang="en-US" sz="3900" dirty="0"/>
              <a:t>, Na </a:t>
            </a:r>
            <a:r>
              <a:rPr lang="en-US" sz="3900" dirty="0" err="1"/>
              <a:t>dawt</a:t>
            </a:r>
            <a:r>
              <a:rPr lang="en-US" sz="3900" dirty="0"/>
              <a:t> </a:t>
            </a:r>
            <a:r>
              <a:rPr lang="en-US" sz="3900" dirty="0" err="1"/>
              <a:t>rulhnak</a:t>
            </a:r>
            <a:r>
              <a:rPr lang="en-US" sz="3900" dirty="0"/>
              <a:t> </a:t>
            </a:r>
            <a:r>
              <a:rPr lang="en-US" sz="3900" dirty="0" err="1"/>
              <a:t>caah</a:t>
            </a:r>
            <a:r>
              <a:rPr lang="en-US" sz="3900" dirty="0"/>
              <a:t> </a:t>
            </a:r>
            <a:r>
              <a:rPr lang="en-US" sz="3900" dirty="0" err="1"/>
              <a:t>hin</a:t>
            </a:r>
            <a:r>
              <a:rPr lang="en-US" sz="3900" dirty="0"/>
              <a:t>, </a:t>
            </a:r>
            <a:r>
              <a:rPr lang="en-US" sz="3900" dirty="0" err="1"/>
              <a:t>Pek</a:t>
            </a:r>
            <a:r>
              <a:rPr lang="en-US" sz="3900" dirty="0"/>
              <a:t> </a:t>
            </a:r>
            <a:r>
              <a:rPr lang="en-US" sz="3900" dirty="0" err="1"/>
              <a:t>awk</a:t>
            </a:r>
            <a:r>
              <a:rPr lang="en-US" sz="3900" dirty="0"/>
              <a:t> </a:t>
            </a:r>
            <a:r>
              <a:rPr lang="en-US" sz="3900" dirty="0" err="1"/>
              <a:t>zei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ngei</a:t>
            </a:r>
            <a:r>
              <a:rPr lang="en-US" sz="3900" dirty="0"/>
              <a:t> lo, </a:t>
            </a:r>
            <a:r>
              <a:rPr lang="en-US" sz="3900" dirty="0" err="1"/>
              <a:t>Siseh</a:t>
            </a:r>
            <a:r>
              <a:rPr lang="en-US" sz="3900" dirty="0"/>
              <a:t> law,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duhmi</a:t>
            </a:r>
            <a:r>
              <a:rPr lang="en-US" sz="3900" dirty="0"/>
              <a:t> cu, Kan </a:t>
            </a:r>
            <a:r>
              <a:rPr lang="en-US" sz="3900" dirty="0" err="1"/>
              <a:t>lungthin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7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Laksawng</a:t>
            </a:r>
            <a:r>
              <a:rPr lang="en-US" sz="3900" dirty="0"/>
              <a:t> </a:t>
            </a:r>
            <a:r>
              <a:rPr lang="en-US" sz="3900" dirty="0" err="1"/>
              <a:t>tha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 hi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pekmi</a:t>
            </a:r>
            <a:r>
              <a:rPr lang="en-US" sz="3900" dirty="0"/>
              <a:t> an </a:t>
            </a:r>
            <a:r>
              <a:rPr lang="en-US" sz="3900" dirty="0" err="1"/>
              <a:t>si</a:t>
            </a:r>
            <a:r>
              <a:rPr lang="en-US" sz="3900" dirty="0"/>
              <a:t>,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dawt</a:t>
            </a:r>
            <a:r>
              <a:rPr lang="en-US" sz="3900" dirty="0"/>
              <a:t> </a:t>
            </a:r>
            <a:r>
              <a:rPr lang="en-US" sz="3900" dirty="0" err="1"/>
              <a:t>hringhran</a:t>
            </a:r>
            <a:r>
              <a:rPr lang="en-US" sz="3900" dirty="0"/>
              <a:t> </a:t>
            </a:r>
            <a:r>
              <a:rPr lang="en-US" sz="3900" dirty="0" err="1"/>
              <a:t>caah</a:t>
            </a:r>
            <a:r>
              <a:rPr lang="en-US" sz="3900" dirty="0"/>
              <a:t> </a:t>
            </a:r>
            <a:r>
              <a:rPr lang="en-US" sz="3900" dirty="0" err="1"/>
              <a:t>hin</a:t>
            </a:r>
            <a:r>
              <a:rPr lang="en-US" sz="3900" dirty="0"/>
              <a:t>,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lawm</a:t>
            </a:r>
            <a:r>
              <a:rPr lang="en-US" sz="3900" dirty="0"/>
              <a:t> u.</a:t>
            </a:r>
          </a:p>
        </p:txBody>
      </p:sp>
    </p:spTree>
  </p:cSld>
  <p:clrMapOvr>
    <a:masterClrMapping/>
  </p:clrMapOvr>
</p:sld>
</file>

<file path=ppt/slides/slide37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37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460. KHAMHNAK HLA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G</a:t>
            </a:r>
          </a:p>
        </p:txBody>
      </p:sp>
    </p:spTree>
  </p:cSld>
  <p:clrMapOvr>
    <a:masterClrMapping/>
  </p:clrMapOvr>
</p:sld>
</file>

<file path=ppt/slides/slide37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Khamhtu</a:t>
            </a:r>
            <a:r>
              <a:rPr lang="en-US" sz="3900" dirty="0"/>
              <a:t>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dawtnak</a:t>
            </a:r>
            <a:r>
              <a:rPr lang="en-US" sz="3900" dirty="0"/>
              <a:t>, </a:t>
            </a:r>
            <a:r>
              <a:rPr lang="en-US" sz="3900" dirty="0" err="1"/>
              <a:t>Khua-ruahhar</a:t>
            </a:r>
            <a:r>
              <a:rPr lang="en-US" sz="3900" dirty="0"/>
              <a:t> </a:t>
            </a:r>
            <a:r>
              <a:rPr lang="en-US" sz="3900" dirty="0" err="1"/>
              <a:t>nak</a:t>
            </a:r>
            <a:r>
              <a:rPr lang="en-US" sz="3900" dirty="0"/>
              <a:t> </a:t>
            </a:r>
            <a:r>
              <a:rPr lang="en-US" sz="3900" dirty="0" err="1"/>
              <a:t>ngaingai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Van in </a:t>
            </a:r>
            <a:r>
              <a:rPr lang="en-US" sz="3900" dirty="0" err="1"/>
              <a:t>leiah</a:t>
            </a:r>
            <a:r>
              <a:rPr lang="en-US" sz="3900" dirty="0"/>
              <a:t> a rung </a:t>
            </a:r>
            <a:r>
              <a:rPr lang="en-US" sz="3900" dirty="0" err="1"/>
              <a:t>tum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, </a:t>
            </a:r>
            <a:r>
              <a:rPr lang="en-US" sz="3900" dirty="0" err="1"/>
              <a:t>Kannih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dawt</a:t>
            </a:r>
            <a:r>
              <a:rPr lang="en-US" sz="3900" dirty="0"/>
              <a:t> ca a </a:t>
            </a:r>
            <a:r>
              <a:rPr lang="en-US" sz="3900" dirty="0" err="1"/>
              <a:t>si</a:t>
            </a:r>
            <a:r>
              <a:rPr lang="en-US" sz="3900" dirty="0"/>
              <a:t>, a </a:t>
            </a:r>
            <a:r>
              <a:rPr lang="en-US" sz="3900" dirty="0" err="1"/>
              <a:t>si</a:t>
            </a:r>
            <a:r>
              <a:rPr lang="en-US" sz="3900" dirty="0"/>
              <a:t>, </a:t>
            </a:r>
            <a:r>
              <a:rPr lang="en-US" sz="3900" dirty="0" err="1"/>
              <a:t>Kannih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dawt</a:t>
            </a:r>
            <a:r>
              <a:rPr lang="en-US" sz="3900" dirty="0"/>
              <a:t> ca a </a:t>
            </a:r>
            <a:r>
              <a:rPr lang="en-US" sz="3900" dirty="0" err="1"/>
              <a:t>si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7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A </a:t>
            </a:r>
            <a:r>
              <a:rPr lang="en-US" sz="3900" dirty="0" err="1"/>
              <a:t>si</a:t>
            </a:r>
            <a:r>
              <a:rPr lang="en-US" sz="3900" dirty="0"/>
              <a:t>, a </a:t>
            </a:r>
            <a:r>
              <a:rPr lang="en-US" sz="3900" dirty="0" err="1"/>
              <a:t>si</a:t>
            </a:r>
            <a:r>
              <a:rPr lang="en-US" sz="3900" dirty="0"/>
              <a:t>,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caah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</a:t>
            </a:r>
            <a:r>
              <a:rPr lang="en-US" sz="3900" dirty="0" err="1"/>
              <a:t>kan</a:t>
            </a:r>
            <a:r>
              <a:rPr lang="en-US" sz="3900" dirty="0"/>
              <a:t> ca, Kan </a:t>
            </a:r>
            <a:r>
              <a:rPr lang="en-US" sz="3900" dirty="0" err="1"/>
              <a:t>Bawi</a:t>
            </a:r>
            <a:r>
              <a:rPr lang="en-US" sz="3900" dirty="0"/>
              <a:t> a rung </a:t>
            </a:r>
            <a:r>
              <a:rPr lang="en-US" sz="3900" dirty="0" err="1"/>
              <a:t>tum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zaang-fahnak</a:t>
            </a:r>
            <a:r>
              <a:rPr lang="en-US" sz="3900" dirty="0"/>
              <a:t> um lo-in </a:t>
            </a:r>
            <a:r>
              <a:rPr lang="en-US" sz="3900" dirty="0" err="1"/>
              <a:t>Vailam-tahnak</a:t>
            </a:r>
            <a:r>
              <a:rPr lang="en-US" sz="3900" dirty="0"/>
              <a:t> </a:t>
            </a:r>
            <a:r>
              <a:rPr lang="en-US" sz="3900" dirty="0" err="1"/>
              <a:t>cungah</a:t>
            </a:r>
            <a:r>
              <a:rPr lang="en-US" sz="3900" dirty="0"/>
              <a:t> an </a:t>
            </a:r>
            <a:r>
              <a:rPr lang="en-US" sz="3900" dirty="0" err="1"/>
              <a:t>thah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7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A </a:t>
            </a:r>
            <a:r>
              <a:rPr lang="en-US" sz="3900" dirty="0" err="1"/>
              <a:t>thi</a:t>
            </a:r>
            <a:r>
              <a:rPr lang="en-US" sz="3900" dirty="0"/>
              <a:t> </a:t>
            </a:r>
            <a:r>
              <a:rPr lang="en-US" sz="3900" dirty="0" err="1"/>
              <a:t>chuahnak</a:t>
            </a:r>
            <a:r>
              <a:rPr lang="en-US" sz="3900" dirty="0"/>
              <a:t> le a </a:t>
            </a:r>
            <a:r>
              <a:rPr lang="en-US" sz="3900" dirty="0" err="1"/>
              <a:t>innak</a:t>
            </a:r>
            <a:r>
              <a:rPr lang="en-US" sz="3900" dirty="0"/>
              <a:t>, </a:t>
            </a:r>
            <a:r>
              <a:rPr lang="en-US" sz="3900" dirty="0" err="1"/>
              <a:t>Thihnak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 a </a:t>
            </a:r>
            <a:r>
              <a:rPr lang="en-US" sz="3900" dirty="0" err="1"/>
              <a:t>fak</a:t>
            </a:r>
            <a:r>
              <a:rPr lang="en-US" sz="3900" dirty="0"/>
              <a:t> </a:t>
            </a:r>
            <a:r>
              <a:rPr lang="en-US" sz="3900" dirty="0" err="1"/>
              <a:t>bik</a:t>
            </a:r>
            <a:r>
              <a:rPr lang="en-US" sz="3900" dirty="0"/>
              <a:t> a in, </a:t>
            </a:r>
            <a:r>
              <a:rPr lang="en-US" sz="3900" dirty="0" err="1"/>
              <a:t>Khuazei</a:t>
            </a:r>
            <a:r>
              <a:rPr lang="en-US" sz="3900" dirty="0"/>
              <a:t> </a:t>
            </a:r>
            <a:r>
              <a:rPr lang="en-US" sz="3900" dirty="0" err="1"/>
              <a:t>tal</a:t>
            </a:r>
            <a:r>
              <a:rPr lang="en-US" sz="3900" dirty="0"/>
              <a:t> ah an </a:t>
            </a:r>
            <a:r>
              <a:rPr lang="en-US" sz="3900" dirty="0" err="1"/>
              <a:t>chim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 maw, </a:t>
            </a:r>
            <a:r>
              <a:rPr lang="en-US" sz="3900" dirty="0" err="1"/>
              <a:t>Sifah</a:t>
            </a:r>
            <a:r>
              <a:rPr lang="en-US" sz="3900" dirty="0"/>
              <a:t> le </a:t>
            </a:r>
            <a:r>
              <a:rPr lang="en-US" sz="3900" dirty="0" err="1"/>
              <a:t>retheih</a:t>
            </a:r>
            <a:r>
              <a:rPr lang="en-US" sz="3900" dirty="0"/>
              <a:t> a </a:t>
            </a:r>
            <a:r>
              <a:rPr lang="en-US" sz="3900" dirty="0" err="1"/>
              <a:t>huahnak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, </a:t>
            </a:r>
            <a:r>
              <a:rPr lang="en-US" sz="3900" dirty="0" err="1"/>
              <a:t>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, </a:t>
            </a:r>
            <a:r>
              <a:rPr lang="en-US" sz="3900" dirty="0" err="1"/>
              <a:t>Sifah</a:t>
            </a:r>
            <a:r>
              <a:rPr lang="en-US" sz="3900" dirty="0"/>
              <a:t> le </a:t>
            </a:r>
            <a:r>
              <a:rPr lang="en-US" sz="3900" dirty="0" err="1"/>
              <a:t>retheih</a:t>
            </a:r>
            <a:r>
              <a:rPr lang="en-US" sz="3900" dirty="0"/>
              <a:t> a </a:t>
            </a:r>
            <a:r>
              <a:rPr lang="en-US" sz="3900" dirty="0" err="1"/>
              <a:t>huahnak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7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A </a:t>
            </a:r>
            <a:r>
              <a:rPr lang="en-US" sz="3900" dirty="0" err="1"/>
              <a:t>si</a:t>
            </a:r>
            <a:r>
              <a:rPr lang="en-US" sz="3900" dirty="0"/>
              <a:t>, a </a:t>
            </a:r>
            <a:r>
              <a:rPr lang="en-US" sz="3900" dirty="0" err="1"/>
              <a:t>si</a:t>
            </a:r>
            <a:r>
              <a:rPr lang="en-US" sz="3900" dirty="0"/>
              <a:t>,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caah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</a:t>
            </a:r>
            <a:r>
              <a:rPr lang="en-US" sz="3900" dirty="0" err="1"/>
              <a:t>kan</a:t>
            </a:r>
            <a:r>
              <a:rPr lang="en-US" sz="3900" dirty="0"/>
              <a:t> ca, Kan </a:t>
            </a:r>
            <a:r>
              <a:rPr lang="en-US" sz="3900" dirty="0" err="1"/>
              <a:t>Bawi</a:t>
            </a:r>
            <a:r>
              <a:rPr lang="en-US" sz="3900" dirty="0"/>
              <a:t> a rung </a:t>
            </a:r>
            <a:r>
              <a:rPr lang="en-US" sz="3900" dirty="0" err="1"/>
              <a:t>tum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zaang-fahnak</a:t>
            </a:r>
            <a:r>
              <a:rPr lang="en-US" sz="3900" dirty="0"/>
              <a:t> um lo-in </a:t>
            </a:r>
            <a:r>
              <a:rPr lang="en-US" sz="3900" dirty="0" err="1"/>
              <a:t>Vailam-tahnak</a:t>
            </a:r>
            <a:r>
              <a:rPr lang="en-US" sz="3900" dirty="0"/>
              <a:t> </a:t>
            </a:r>
            <a:r>
              <a:rPr lang="en-US" sz="3900" dirty="0" err="1"/>
              <a:t>cungah</a:t>
            </a:r>
            <a:r>
              <a:rPr lang="en-US" sz="3900" dirty="0"/>
              <a:t> an </a:t>
            </a:r>
            <a:r>
              <a:rPr lang="en-US" sz="3900" dirty="0" err="1"/>
              <a:t>thah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7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Khi</a:t>
            </a:r>
            <a:r>
              <a:rPr lang="en-US" sz="3900" dirty="0"/>
              <a:t> </a:t>
            </a:r>
            <a:r>
              <a:rPr lang="en-US" sz="3900" dirty="0" err="1"/>
              <a:t>khua</a:t>
            </a:r>
            <a:r>
              <a:rPr lang="en-US" sz="3900" dirty="0"/>
              <a:t> </a:t>
            </a:r>
            <a:r>
              <a:rPr lang="en-US" sz="3900" dirty="0" err="1"/>
              <a:t>tha</a:t>
            </a:r>
            <a:r>
              <a:rPr lang="en-US" sz="3900" dirty="0"/>
              <a:t> </a:t>
            </a:r>
            <a:r>
              <a:rPr lang="en-US" sz="3900" dirty="0" err="1"/>
              <a:t>bik</a:t>
            </a:r>
            <a:r>
              <a:rPr lang="en-US" sz="3900" dirty="0"/>
              <a:t> </a:t>
            </a:r>
            <a:r>
              <a:rPr lang="en-US" sz="3900" dirty="0" err="1"/>
              <a:t>kong</a:t>
            </a:r>
            <a:r>
              <a:rPr lang="en-US" sz="3900" dirty="0"/>
              <a:t> ka </a:t>
            </a:r>
            <a:r>
              <a:rPr lang="en-US" sz="3900" dirty="0" err="1"/>
              <a:t>theih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Khrih</a:t>
            </a:r>
            <a:r>
              <a:rPr lang="en-US" sz="3900" dirty="0"/>
              <a:t> a </a:t>
            </a:r>
            <a:r>
              <a:rPr lang="en-US" sz="3900" dirty="0" err="1"/>
              <a:t>zummi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an co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Sihmanhseh</a:t>
            </a:r>
            <a:r>
              <a:rPr lang="en-US" sz="3900" dirty="0"/>
              <a:t> van </a:t>
            </a:r>
            <a:r>
              <a:rPr lang="en-US" sz="3900" dirty="0" err="1"/>
              <a:t>khuathar</a:t>
            </a:r>
            <a:r>
              <a:rPr lang="en-US" sz="3900" dirty="0"/>
              <a:t> ah </a:t>
            </a:r>
            <a:r>
              <a:rPr lang="en-US" sz="3900" dirty="0" err="1"/>
              <a:t>khin</a:t>
            </a:r>
            <a:r>
              <a:rPr lang="en-US" sz="3900" dirty="0"/>
              <a:t>, Kei </a:t>
            </a:r>
            <a:r>
              <a:rPr lang="en-US" sz="3900" dirty="0" err="1"/>
              <a:t>umnak</a:t>
            </a:r>
            <a:r>
              <a:rPr lang="en-US" sz="3900" dirty="0"/>
              <a:t> </a:t>
            </a:r>
            <a:r>
              <a:rPr lang="en-US" sz="3900" dirty="0" err="1"/>
              <a:t>tah</a:t>
            </a:r>
            <a:r>
              <a:rPr lang="en-US" sz="3900" dirty="0"/>
              <a:t> a </a:t>
            </a:r>
            <a:r>
              <a:rPr lang="en-US" sz="3900" dirty="0" err="1"/>
              <a:t>remh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 </a:t>
            </a:r>
            <a:r>
              <a:rPr lang="en-US" sz="3900" dirty="0" err="1"/>
              <a:t>hnga</a:t>
            </a:r>
            <a:r>
              <a:rPr lang="en-US" sz="3900" dirty="0"/>
              <a:t> maw, </a:t>
            </a:r>
            <a:r>
              <a:rPr lang="en-US" sz="3900" dirty="0" err="1"/>
              <a:t>hnga</a:t>
            </a:r>
            <a:r>
              <a:rPr lang="en-US" sz="3900" dirty="0"/>
              <a:t> maw? Kei </a:t>
            </a:r>
            <a:r>
              <a:rPr lang="en-US" sz="3900" dirty="0" err="1"/>
              <a:t>umnak</a:t>
            </a:r>
            <a:r>
              <a:rPr lang="en-US" sz="3900" dirty="0"/>
              <a:t> </a:t>
            </a:r>
            <a:r>
              <a:rPr lang="en-US" sz="3900" dirty="0" err="1"/>
              <a:t>tah</a:t>
            </a:r>
            <a:r>
              <a:rPr lang="en-US" sz="3900" dirty="0"/>
              <a:t> a </a:t>
            </a:r>
            <a:r>
              <a:rPr lang="en-US" sz="3900" dirty="0" err="1"/>
              <a:t>remh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 </a:t>
            </a:r>
            <a:r>
              <a:rPr lang="en-US" sz="3900" dirty="0" err="1"/>
              <a:t>hnga</a:t>
            </a:r>
            <a:r>
              <a:rPr lang="en-US" sz="3900" dirty="0"/>
              <a:t> maw?</a:t>
            </a:r>
          </a:p>
        </p:txBody>
      </p:sp>
    </p:spTree>
  </p:cSld>
  <p:clrMapOvr>
    <a:masterClrMapping/>
  </p:clrMapOvr>
</p:sld>
</file>

<file path=ppt/slides/slide37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A </a:t>
            </a:r>
            <a:r>
              <a:rPr lang="en-US" sz="3900" dirty="0" err="1"/>
              <a:t>si</a:t>
            </a:r>
            <a:r>
              <a:rPr lang="en-US" sz="3900" dirty="0"/>
              <a:t>, a </a:t>
            </a:r>
            <a:r>
              <a:rPr lang="en-US" sz="3900" dirty="0" err="1"/>
              <a:t>si</a:t>
            </a:r>
            <a:r>
              <a:rPr lang="en-US" sz="3900" dirty="0"/>
              <a:t>,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caah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</a:t>
            </a:r>
            <a:r>
              <a:rPr lang="en-US" sz="3900" dirty="0" err="1"/>
              <a:t>kan</a:t>
            </a:r>
            <a:r>
              <a:rPr lang="en-US" sz="3900" dirty="0"/>
              <a:t> ca, Kan </a:t>
            </a:r>
            <a:r>
              <a:rPr lang="en-US" sz="3900" dirty="0" err="1"/>
              <a:t>Bawi</a:t>
            </a:r>
            <a:r>
              <a:rPr lang="en-US" sz="3900" dirty="0"/>
              <a:t> a rung </a:t>
            </a:r>
            <a:r>
              <a:rPr lang="en-US" sz="3900" dirty="0" err="1"/>
              <a:t>tum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zaang-fahnak</a:t>
            </a:r>
            <a:r>
              <a:rPr lang="en-US" sz="3900" dirty="0"/>
              <a:t> um lo-in </a:t>
            </a:r>
            <a:r>
              <a:rPr lang="en-US" sz="3900" dirty="0" err="1"/>
              <a:t>Vailam-tahnak</a:t>
            </a:r>
            <a:r>
              <a:rPr lang="en-US" sz="3900" dirty="0"/>
              <a:t> </a:t>
            </a:r>
            <a:r>
              <a:rPr lang="en-US" sz="3900" dirty="0" err="1"/>
              <a:t>cungah</a:t>
            </a:r>
            <a:r>
              <a:rPr lang="en-US" sz="3900" dirty="0"/>
              <a:t> an </a:t>
            </a:r>
            <a:r>
              <a:rPr lang="en-US" sz="3900" dirty="0" err="1"/>
              <a:t>thah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7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halnak</a:t>
            </a:r>
            <a:r>
              <a:rPr lang="en-US" sz="3900" dirty="0"/>
              <a:t> run ka </a:t>
            </a:r>
            <a:r>
              <a:rPr lang="en-US" sz="3900" dirty="0" err="1"/>
              <a:t>ngai</a:t>
            </a:r>
            <a:r>
              <a:rPr lang="en-US" sz="3900" dirty="0"/>
              <a:t>,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hlei</a:t>
            </a:r>
            <a:r>
              <a:rPr lang="en-US" sz="3900" dirty="0"/>
              <a:t> in a </a:t>
            </a:r>
            <a:r>
              <a:rPr lang="en-US" sz="3900" dirty="0" err="1"/>
              <a:t>tha</a:t>
            </a:r>
            <a:r>
              <a:rPr lang="en-US" sz="3900" dirty="0"/>
              <a:t> </a:t>
            </a:r>
            <a:r>
              <a:rPr lang="en-US" sz="3900" dirty="0" err="1"/>
              <a:t>hodah</a:t>
            </a:r>
            <a:r>
              <a:rPr lang="en-US" sz="3900" dirty="0"/>
              <a:t> um? Na </a:t>
            </a:r>
            <a:r>
              <a:rPr lang="en-US" sz="3900" dirty="0" err="1"/>
              <a:t>Thiang</a:t>
            </a:r>
            <a:r>
              <a:rPr lang="en-US" sz="3900" dirty="0"/>
              <a:t> </a:t>
            </a:r>
            <a:r>
              <a:rPr lang="en-US" sz="3900" dirty="0" err="1"/>
              <a:t>Thlarau</a:t>
            </a:r>
            <a:r>
              <a:rPr lang="en-US" sz="3900" dirty="0"/>
              <a:t> in run ka </a:t>
            </a:r>
            <a:r>
              <a:rPr lang="en-US" sz="3900" dirty="0" err="1"/>
              <a:t>chim</a:t>
            </a:r>
            <a:r>
              <a:rPr lang="en-US" sz="3900" dirty="0"/>
              <a:t>, Van </a:t>
            </a:r>
            <a:r>
              <a:rPr lang="en-US" sz="3900" dirty="0" err="1"/>
              <a:t>inntha</a:t>
            </a:r>
            <a:r>
              <a:rPr lang="en-US" sz="3900" dirty="0"/>
              <a:t> le ka </a:t>
            </a:r>
            <a:r>
              <a:rPr lang="en-US" sz="3900" dirty="0" err="1"/>
              <a:t>Khamhtu</a:t>
            </a:r>
            <a:r>
              <a:rPr lang="en-US" sz="3900" dirty="0"/>
              <a:t>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kong</a:t>
            </a:r>
            <a:r>
              <a:rPr lang="en-US" sz="3900" dirty="0"/>
              <a:t>,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kong</a:t>
            </a:r>
            <a:r>
              <a:rPr lang="en-US" sz="3900" dirty="0"/>
              <a:t>, Van </a:t>
            </a:r>
            <a:r>
              <a:rPr lang="en-US" sz="3900" dirty="0" err="1"/>
              <a:t>inntha</a:t>
            </a:r>
            <a:r>
              <a:rPr lang="en-US" sz="3900" dirty="0"/>
              <a:t> le ka </a:t>
            </a:r>
            <a:r>
              <a:rPr lang="en-US" sz="3900" dirty="0" err="1"/>
              <a:t>Khamhtu</a:t>
            </a:r>
            <a:r>
              <a:rPr lang="en-US" sz="3900" dirty="0"/>
              <a:t>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kong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7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A </a:t>
            </a:r>
            <a:r>
              <a:rPr lang="en-US" sz="3900" dirty="0" err="1"/>
              <a:t>si</a:t>
            </a:r>
            <a:r>
              <a:rPr lang="en-US" sz="3900" dirty="0"/>
              <a:t>, a </a:t>
            </a:r>
            <a:r>
              <a:rPr lang="en-US" sz="3900" dirty="0" err="1"/>
              <a:t>si</a:t>
            </a:r>
            <a:r>
              <a:rPr lang="en-US" sz="3900" dirty="0"/>
              <a:t>,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caah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</a:t>
            </a:r>
            <a:r>
              <a:rPr lang="en-US" sz="3900" dirty="0" err="1"/>
              <a:t>kan</a:t>
            </a:r>
            <a:r>
              <a:rPr lang="en-US" sz="3900" dirty="0"/>
              <a:t> ca, Kan </a:t>
            </a:r>
            <a:r>
              <a:rPr lang="en-US" sz="3900" dirty="0" err="1"/>
              <a:t>Bawi</a:t>
            </a:r>
            <a:r>
              <a:rPr lang="en-US" sz="3900" dirty="0"/>
              <a:t> a rung </a:t>
            </a:r>
            <a:r>
              <a:rPr lang="en-US" sz="3900" dirty="0" err="1"/>
              <a:t>tum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zaang-fahnak</a:t>
            </a:r>
            <a:r>
              <a:rPr lang="en-US" sz="3900" dirty="0"/>
              <a:t> um lo-in </a:t>
            </a:r>
            <a:r>
              <a:rPr lang="en-US" sz="3900" dirty="0" err="1"/>
              <a:t>Vailam-tahnak</a:t>
            </a:r>
            <a:r>
              <a:rPr lang="en-US" sz="3900" dirty="0"/>
              <a:t> </a:t>
            </a:r>
            <a:r>
              <a:rPr lang="en-US" sz="3900" dirty="0" err="1"/>
              <a:t>cungah</a:t>
            </a:r>
            <a:r>
              <a:rPr lang="en-US" sz="3900" dirty="0"/>
              <a:t> an </a:t>
            </a:r>
            <a:r>
              <a:rPr lang="en-US" sz="3900" dirty="0" err="1"/>
              <a:t>thah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7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37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461. ZUMHNAK IN KHAMHNAK NAN HMUH</a:t>
            </a:r>
          </a:p>
          <a:p>
            <a:r>
              <a:rPr lang="en-US" sz="3900" dirty="0" err="1"/>
              <a:t>Doh</a:t>
            </a:r>
            <a:r>
              <a:rPr lang="en-US" sz="3900" dirty="0"/>
              <a:t> is D</a:t>
            </a:r>
          </a:p>
        </p:txBody>
      </p:sp>
    </p:spTree>
  </p:cSld>
  <p:clrMapOvr>
    <a:masterClrMapping/>
  </p:clrMapOvr>
</p:sld>
</file>

<file path=ppt/slides/slide37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zaangfah</a:t>
            </a:r>
            <a:r>
              <a:rPr lang="en-US" sz="3900" dirty="0"/>
              <a:t> in, </a:t>
            </a:r>
            <a:r>
              <a:rPr lang="en-US" sz="3900" dirty="0" err="1"/>
              <a:t>Khamhnak</a:t>
            </a:r>
            <a:r>
              <a:rPr lang="en-US" sz="3900" dirty="0"/>
              <a:t> </a:t>
            </a:r>
            <a:r>
              <a:rPr lang="en-US" sz="3900" dirty="0" err="1"/>
              <a:t>tling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ser, A </a:t>
            </a:r>
            <a:r>
              <a:rPr lang="en-US" sz="3900" dirty="0" err="1"/>
              <a:t>vel-ngeihnak</a:t>
            </a:r>
            <a:r>
              <a:rPr lang="en-US" sz="3900" dirty="0"/>
              <a:t> in a </a:t>
            </a:r>
            <a:r>
              <a:rPr lang="en-US" sz="3900" dirty="0" err="1"/>
              <a:t>thim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, </a:t>
            </a:r>
            <a:r>
              <a:rPr lang="en-US" sz="3900" dirty="0" err="1"/>
              <a:t>Misual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</a:t>
            </a:r>
            <a:r>
              <a:rPr lang="en-US" sz="3900" dirty="0" err="1"/>
              <a:t>khamh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7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936628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100" dirty="0"/>
              <a:t>CHO: </a:t>
            </a:r>
            <a:r>
              <a:rPr lang="en-US" sz="3100" dirty="0" err="1"/>
              <a:t>Zumhnak</a:t>
            </a:r>
            <a:r>
              <a:rPr lang="en-US" sz="3100" dirty="0"/>
              <a:t> in </a:t>
            </a:r>
            <a:r>
              <a:rPr lang="en-US" sz="3100" dirty="0" err="1"/>
              <a:t>khamhnak</a:t>
            </a:r>
            <a:r>
              <a:rPr lang="en-US" sz="3100" dirty="0"/>
              <a:t> </a:t>
            </a:r>
            <a:r>
              <a:rPr lang="en-US" sz="3100" dirty="0" err="1"/>
              <a:t>nan</a:t>
            </a:r>
            <a:r>
              <a:rPr lang="en-US" sz="3100" dirty="0"/>
              <a:t> </a:t>
            </a:r>
            <a:r>
              <a:rPr lang="en-US" sz="3100" dirty="0" err="1"/>
              <a:t>hmuh</a:t>
            </a:r>
            <a:r>
              <a:rPr lang="en-US" sz="3100" dirty="0"/>
              <a:t>, Nan </a:t>
            </a:r>
            <a:r>
              <a:rPr lang="en-US" sz="3100" dirty="0" err="1"/>
              <a:t>hmuh</a:t>
            </a:r>
            <a:r>
              <a:rPr lang="en-US" sz="3100" dirty="0"/>
              <a:t>, (</a:t>
            </a:r>
            <a:r>
              <a:rPr lang="en-US" sz="3100" dirty="0" err="1"/>
              <a:t>nan</a:t>
            </a:r>
            <a:r>
              <a:rPr lang="en-US" sz="3100" dirty="0"/>
              <a:t> </a:t>
            </a:r>
            <a:r>
              <a:rPr lang="en-US" sz="3100" dirty="0" err="1"/>
              <a:t>hmuh</a:t>
            </a:r>
            <a:r>
              <a:rPr lang="en-US" sz="3100" dirty="0"/>
              <a:t>) </a:t>
            </a:r>
            <a:r>
              <a:rPr lang="en-US" sz="3100" dirty="0" err="1"/>
              <a:t>na</a:t>
            </a:r>
            <a:r>
              <a:rPr lang="en-US" sz="3100" dirty="0"/>
              <a:t> </a:t>
            </a:r>
            <a:r>
              <a:rPr lang="en-US" sz="3100" dirty="0" err="1"/>
              <a:t>hmuh</a:t>
            </a:r>
            <a:r>
              <a:rPr lang="en-US" sz="3100" dirty="0"/>
              <a:t> (</a:t>
            </a:r>
            <a:r>
              <a:rPr lang="en-US" sz="3100" dirty="0" err="1"/>
              <a:t>nan</a:t>
            </a:r>
            <a:r>
              <a:rPr lang="en-US" sz="3100" dirty="0"/>
              <a:t> </a:t>
            </a:r>
            <a:r>
              <a:rPr lang="en-US" sz="3100" dirty="0" err="1"/>
              <a:t>hmuh</a:t>
            </a:r>
            <a:r>
              <a:rPr lang="en-US" sz="3100" dirty="0"/>
              <a:t>) </a:t>
            </a:r>
            <a:r>
              <a:rPr lang="en-US" sz="3100" dirty="0" err="1"/>
              <a:t>Nanmah</a:t>
            </a:r>
            <a:r>
              <a:rPr lang="en-US" sz="3100" dirty="0"/>
              <a:t> </a:t>
            </a:r>
            <a:r>
              <a:rPr lang="en-US" sz="3100" dirty="0" err="1"/>
              <a:t>rian-tuannak</a:t>
            </a:r>
            <a:r>
              <a:rPr lang="en-US" sz="3100" dirty="0"/>
              <a:t> </a:t>
            </a:r>
            <a:r>
              <a:rPr lang="en-US" sz="3100" dirty="0" err="1"/>
              <a:t>si</a:t>
            </a:r>
            <a:r>
              <a:rPr lang="en-US" sz="3100" dirty="0"/>
              <a:t> lo-in </a:t>
            </a:r>
            <a:r>
              <a:rPr lang="en-US" sz="3100" dirty="0" err="1"/>
              <a:t>Nanmah</a:t>
            </a:r>
            <a:r>
              <a:rPr lang="en-US" sz="3100" dirty="0"/>
              <a:t> </a:t>
            </a:r>
            <a:r>
              <a:rPr lang="en-US" sz="3100" dirty="0" err="1"/>
              <a:t>rian-tuannak</a:t>
            </a:r>
            <a:r>
              <a:rPr lang="en-US" sz="3100" dirty="0"/>
              <a:t> </a:t>
            </a:r>
            <a:r>
              <a:rPr lang="en-US" sz="3100" dirty="0" err="1"/>
              <a:t>thawngin</a:t>
            </a:r>
            <a:r>
              <a:rPr lang="en-US" sz="3100" dirty="0"/>
              <a:t> </a:t>
            </a:r>
            <a:r>
              <a:rPr lang="en-US" sz="3100" dirty="0" err="1"/>
              <a:t>si</a:t>
            </a:r>
            <a:r>
              <a:rPr lang="en-US" sz="3100" dirty="0"/>
              <a:t> </a:t>
            </a:r>
            <a:r>
              <a:rPr lang="en-US" sz="3100" dirty="0" err="1"/>
              <a:t>hin</a:t>
            </a:r>
            <a:r>
              <a:rPr lang="en-US" sz="3100" dirty="0"/>
              <a:t> lo-in, </a:t>
            </a:r>
            <a:r>
              <a:rPr lang="en-US" sz="3100" dirty="0" err="1"/>
              <a:t>Rian-tuannak,Sisehlaw</a:t>
            </a:r>
            <a:r>
              <a:rPr lang="en-US" sz="3100" dirty="0"/>
              <a:t> mi an </a:t>
            </a:r>
            <a:r>
              <a:rPr lang="en-US" sz="3100" dirty="0" err="1"/>
              <a:t>ruam</a:t>
            </a:r>
            <a:r>
              <a:rPr lang="en-US" sz="3100" dirty="0"/>
              <a:t> a </a:t>
            </a:r>
            <a:r>
              <a:rPr lang="en-US" sz="3100" dirty="0" err="1"/>
              <a:t>kai</a:t>
            </a:r>
            <a:r>
              <a:rPr lang="en-US" sz="3100" dirty="0"/>
              <a:t> </a:t>
            </a:r>
            <a:r>
              <a:rPr lang="en-US" sz="3100" dirty="0" err="1"/>
              <a:t>hnga</a:t>
            </a:r>
            <a:r>
              <a:rPr lang="en-US" sz="3100" dirty="0"/>
              <a:t> </a:t>
            </a:r>
            <a:r>
              <a:rPr lang="en-US" sz="3100" dirty="0" err="1"/>
              <a:t>Pathian</a:t>
            </a:r>
            <a:r>
              <a:rPr lang="en-US" sz="3100" dirty="0"/>
              <a:t> </a:t>
            </a:r>
            <a:r>
              <a:rPr lang="en-US" sz="3100" dirty="0" err="1"/>
              <a:t>laksawng</a:t>
            </a:r>
            <a:r>
              <a:rPr lang="en-US" sz="3100" dirty="0"/>
              <a:t> a </a:t>
            </a:r>
            <a:r>
              <a:rPr lang="en-US" sz="3100" dirty="0" err="1"/>
              <a:t>si</a:t>
            </a:r>
            <a:r>
              <a:rPr lang="en-US" sz="3100" dirty="0"/>
              <a:t>, </a:t>
            </a:r>
            <a:r>
              <a:rPr lang="en-US" sz="3100" dirty="0" err="1"/>
              <a:t>Sisehlaw</a:t>
            </a:r>
            <a:r>
              <a:rPr lang="en-US" sz="3100" dirty="0"/>
              <a:t> mi an </a:t>
            </a:r>
            <a:r>
              <a:rPr lang="en-US" sz="3100" dirty="0" err="1"/>
              <a:t>ruam</a:t>
            </a:r>
            <a:r>
              <a:rPr lang="en-US" sz="3100" dirty="0"/>
              <a:t> a </a:t>
            </a:r>
            <a:r>
              <a:rPr lang="en-US" sz="3100" dirty="0" err="1"/>
              <a:t>kai</a:t>
            </a:r>
            <a:r>
              <a:rPr lang="en-US" sz="3100" dirty="0"/>
              <a:t> </a:t>
            </a:r>
            <a:r>
              <a:rPr lang="en-US" sz="3100" dirty="0" err="1"/>
              <a:t>hnga</a:t>
            </a:r>
            <a:r>
              <a:rPr lang="en-US" sz="3100" dirty="0"/>
              <a:t>, </a:t>
            </a:r>
            <a:r>
              <a:rPr lang="en-US" sz="3100" dirty="0" err="1"/>
              <a:t>Pathian</a:t>
            </a:r>
            <a:r>
              <a:rPr lang="en-US" sz="3100" dirty="0"/>
              <a:t> </a:t>
            </a:r>
            <a:r>
              <a:rPr lang="en-US" sz="3100" dirty="0" err="1"/>
              <a:t>laksawng</a:t>
            </a:r>
            <a:r>
              <a:rPr lang="en-US" sz="3100" dirty="0"/>
              <a:t> a </a:t>
            </a:r>
            <a:r>
              <a:rPr lang="en-US" sz="3100" dirty="0" err="1"/>
              <a:t>si</a:t>
            </a:r>
            <a:r>
              <a:rPr lang="en-US" sz="3100" dirty="0"/>
              <a:t>, </a:t>
            </a:r>
            <a:r>
              <a:rPr lang="en-US" sz="3100" dirty="0" err="1"/>
              <a:t>Pathian</a:t>
            </a:r>
            <a:r>
              <a:rPr lang="en-US" sz="3100" dirty="0"/>
              <a:t> </a:t>
            </a:r>
            <a:r>
              <a:rPr lang="en-US" sz="3100" dirty="0" err="1"/>
              <a:t>laksawng</a:t>
            </a:r>
            <a:r>
              <a:rPr lang="en-US" sz="3100" dirty="0"/>
              <a:t> a </a:t>
            </a:r>
            <a:r>
              <a:rPr lang="en-US" sz="3100" dirty="0" err="1"/>
              <a:t>si</a:t>
            </a:r>
            <a:r>
              <a:rPr lang="en-US" sz="3100" dirty="0"/>
              <a:t>, </a:t>
            </a:r>
            <a:r>
              <a:rPr lang="en-US" sz="3100" dirty="0" err="1"/>
              <a:t>Pathian</a:t>
            </a:r>
            <a:r>
              <a:rPr lang="en-US" sz="3100" dirty="0"/>
              <a:t> </a:t>
            </a:r>
            <a:r>
              <a:rPr lang="en-US" sz="3100" dirty="0" err="1"/>
              <a:t>laksawng</a:t>
            </a:r>
            <a:r>
              <a:rPr lang="en-US" sz="3100" dirty="0"/>
              <a:t> a </a:t>
            </a:r>
            <a:r>
              <a:rPr lang="en-US" sz="3100" dirty="0" err="1"/>
              <a:t>si</a:t>
            </a:r>
            <a:r>
              <a:rPr lang="en-US" sz="3100" dirty="0"/>
              <a:t>, </a:t>
            </a:r>
            <a:r>
              <a:rPr lang="en-US" sz="3100" dirty="0" err="1"/>
              <a:t>Pathian</a:t>
            </a:r>
            <a:r>
              <a:rPr lang="en-US" sz="3100" dirty="0"/>
              <a:t> </a:t>
            </a:r>
            <a:r>
              <a:rPr lang="en-US" sz="3100" dirty="0" err="1"/>
              <a:t>laksawng</a:t>
            </a:r>
            <a:r>
              <a:rPr lang="en-US" sz="3100" dirty="0"/>
              <a:t> a </a:t>
            </a:r>
            <a:r>
              <a:rPr lang="en-US" sz="3100" dirty="0" err="1"/>
              <a:t>si</a:t>
            </a:r>
            <a:r>
              <a:rPr lang="en-US" sz="3100" dirty="0"/>
              <a:t>, </a:t>
            </a:r>
            <a:r>
              <a:rPr lang="en-US" sz="3100" dirty="0" err="1"/>
              <a:t>Laksawng</a:t>
            </a:r>
            <a:r>
              <a:rPr lang="en-US" sz="3100" dirty="0"/>
              <a:t> a </a:t>
            </a:r>
            <a:r>
              <a:rPr lang="en-US" sz="3100" dirty="0" err="1"/>
              <a:t>si</a:t>
            </a:r>
            <a:r>
              <a:rPr lang="en-US" sz="3100" dirty="0"/>
              <a:t>.</a:t>
            </a:r>
          </a:p>
        </p:txBody>
      </p:sp>
    </p:spTree>
  </p:cSld>
  <p:clrMapOvr>
    <a:masterClrMapping/>
  </p:clrMapOvr>
</p:sld>
</file>

<file path=ppt/slides/slide37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vel-ngeihnak</a:t>
            </a:r>
            <a:r>
              <a:rPr lang="en-US" sz="3900" dirty="0"/>
              <a:t> cu,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Khrih</a:t>
            </a:r>
            <a:r>
              <a:rPr lang="en-US" sz="3900" dirty="0"/>
              <a:t> in a </a:t>
            </a:r>
            <a:r>
              <a:rPr lang="en-US" sz="3900" dirty="0" err="1"/>
              <a:t>lang</a:t>
            </a:r>
            <a:r>
              <a:rPr lang="en-US" sz="3900" dirty="0"/>
              <a:t>, </a:t>
            </a:r>
            <a:r>
              <a:rPr lang="en-US" sz="3900" dirty="0" err="1"/>
              <a:t>Vai-lamtah</a:t>
            </a:r>
            <a:r>
              <a:rPr lang="en-US" sz="3900" dirty="0"/>
              <a:t> </a:t>
            </a:r>
            <a:r>
              <a:rPr lang="en-US" sz="3900" dirty="0" err="1"/>
              <a:t>ningzah</a:t>
            </a:r>
            <a:r>
              <a:rPr lang="en-US" sz="3900" dirty="0"/>
              <a:t> a </a:t>
            </a:r>
            <a:r>
              <a:rPr lang="en-US" sz="3900" dirty="0" err="1"/>
              <a:t>huah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Zaangfahnak</a:t>
            </a:r>
            <a:r>
              <a:rPr lang="en-US" sz="3900" dirty="0"/>
              <a:t> a </a:t>
            </a:r>
            <a:r>
              <a:rPr lang="en-US" sz="3900" dirty="0" err="1"/>
              <a:t>langhter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7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936628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100" dirty="0"/>
              <a:t>CHO: </a:t>
            </a:r>
            <a:r>
              <a:rPr lang="en-US" sz="3100" dirty="0" err="1"/>
              <a:t>Zumhnak</a:t>
            </a:r>
            <a:r>
              <a:rPr lang="en-US" sz="3100" dirty="0"/>
              <a:t> in </a:t>
            </a:r>
            <a:r>
              <a:rPr lang="en-US" sz="3100" dirty="0" err="1"/>
              <a:t>khamhnak</a:t>
            </a:r>
            <a:r>
              <a:rPr lang="en-US" sz="3100" dirty="0"/>
              <a:t> </a:t>
            </a:r>
            <a:r>
              <a:rPr lang="en-US" sz="3100" dirty="0" err="1"/>
              <a:t>nan</a:t>
            </a:r>
            <a:r>
              <a:rPr lang="en-US" sz="3100" dirty="0"/>
              <a:t> </a:t>
            </a:r>
            <a:r>
              <a:rPr lang="en-US" sz="3100" dirty="0" err="1"/>
              <a:t>hmuh</a:t>
            </a:r>
            <a:r>
              <a:rPr lang="en-US" sz="3100" dirty="0"/>
              <a:t>, Nan </a:t>
            </a:r>
            <a:r>
              <a:rPr lang="en-US" sz="3100" dirty="0" err="1"/>
              <a:t>hmuh</a:t>
            </a:r>
            <a:r>
              <a:rPr lang="en-US" sz="3100" dirty="0"/>
              <a:t>, (</a:t>
            </a:r>
            <a:r>
              <a:rPr lang="en-US" sz="3100" dirty="0" err="1"/>
              <a:t>nan</a:t>
            </a:r>
            <a:r>
              <a:rPr lang="en-US" sz="3100" dirty="0"/>
              <a:t> </a:t>
            </a:r>
            <a:r>
              <a:rPr lang="en-US" sz="3100" dirty="0" err="1"/>
              <a:t>hmuh</a:t>
            </a:r>
            <a:r>
              <a:rPr lang="en-US" sz="3100" dirty="0"/>
              <a:t>) </a:t>
            </a:r>
            <a:r>
              <a:rPr lang="en-US" sz="3100" dirty="0" err="1"/>
              <a:t>na</a:t>
            </a:r>
            <a:r>
              <a:rPr lang="en-US" sz="3100" dirty="0"/>
              <a:t> </a:t>
            </a:r>
            <a:r>
              <a:rPr lang="en-US" sz="3100" dirty="0" err="1"/>
              <a:t>hmuh</a:t>
            </a:r>
            <a:r>
              <a:rPr lang="en-US" sz="3100" dirty="0"/>
              <a:t> (</a:t>
            </a:r>
            <a:r>
              <a:rPr lang="en-US" sz="3100" dirty="0" err="1"/>
              <a:t>nan</a:t>
            </a:r>
            <a:r>
              <a:rPr lang="en-US" sz="3100" dirty="0"/>
              <a:t> </a:t>
            </a:r>
            <a:r>
              <a:rPr lang="en-US" sz="3100" dirty="0" err="1"/>
              <a:t>hmuh</a:t>
            </a:r>
            <a:r>
              <a:rPr lang="en-US" sz="3100" dirty="0"/>
              <a:t>) </a:t>
            </a:r>
            <a:r>
              <a:rPr lang="en-US" sz="3100" dirty="0" err="1"/>
              <a:t>Nanmah</a:t>
            </a:r>
            <a:r>
              <a:rPr lang="en-US" sz="3100" dirty="0"/>
              <a:t> </a:t>
            </a:r>
            <a:r>
              <a:rPr lang="en-US" sz="3100" dirty="0" err="1"/>
              <a:t>rian-tuannak</a:t>
            </a:r>
            <a:r>
              <a:rPr lang="en-US" sz="3100" dirty="0"/>
              <a:t> </a:t>
            </a:r>
            <a:r>
              <a:rPr lang="en-US" sz="3100" dirty="0" err="1"/>
              <a:t>si</a:t>
            </a:r>
            <a:r>
              <a:rPr lang="en-US" sz="3100" dirty="0"/>
              <a:t> lo-in </a:t>
            </a:r>
            <a:r>
              <a:rPr lang="en-US" sz="3100" dirty="0" err="1"/>
              <a:t>Nanmah</a:t>
            </a:r>
            <a:r>
              <a:rPr lang="en-US" sz="3100" dirty="0"/>
              <a:t> </a:t>
            </a:r>
            <a:r>
              <a:rPr lang="en-US" sz="3100" dirty="0" err="1"/>
              <a:t>rian-tuannak</a:t>
            </a:r>
            <a:r>
              <a:rPr lang="en-US" sz="3100" dirty="0"/>
              <a:t> </a:t>
            </a:r>
            <a:r>
              <a:rPr lang="en-US" sz="3100" dirty="0" err="1"/>
              <a:t>thawngin</a:t>
            </a:r>
            <a:r>
              <a:rPr lang="en-US" sz="3100" dirty="0"/>
              <a:t> </a:t>
            </a:r>
            <a:r>
              <a:rPr lang="en-US" sz="3100" dirty="0" err="1"/>
              <a:t>si</a:t>
            </a:r>
            <a:r>
              <a:rPr lang="en-US" sz="3100" dirty="0"/>
              <a:t> </a:t>
            </a:r>
            <a:r>
              <a:rPr lang="en-US" sz="3100" dirty="0" err="1"/>
              <a:t>hin</a:t>
            </a:r>
            <a:r>
              <a:rPr lang="en-US" sz="3100" dirty="0"/>
              <a:t> lo-in, </a:t>
            </a:r>
            <a:r>
              <a:rPr lang="en-US" sz="3100" dirty="0" err="1"/>
              <a:t>Rian-tuannak,Sisehlaw</a:t>
            </a:r>
            <a:r>
              <a:rPr lang="en-US" sz="3100" dirty="0"/>
              <a:t> mi an </a:t>
            </a:r>
            <a:r>
              <a:rPr lang="en-US" sz="3100" dirty="0" err="1"/>
              <a:t>ruam</a:t>
            </a:r>
            <a:r>
              <a:rPr lang="en-US" sz="3100" dirty="0"/>
              <a:t> a </a:t>
            </a:r>
            <a:r>
              <a:rPr lang="en-US" sz="3100" dirty="0" err="1"/>
              <a:t>kai</a:t>
            </a:r>
            <a:r>
              <a:rPr lang="en-US" sz="3100" dirty="0"/>
              <a:t> </a:t>
            </a:r>
            <a:r>
              <a:rPr lang="en-US" sz="3100" dirty="0" err="1"/>
              <a:t>hnga</a:t>
            </a:r>
            <a:r>
              <a:rPr lang="en-US" sz="3100" dirty="0"/>
              <a:t> </a:t>
            </a:r>
            <a:r>
              <a:rPr lang="en-US" sz="3100" dirty="0" err="1"/>
              <a:t>Pathian</a:t>
            </a:r>
            <a:r>
              <a:rPr lang="en-US" sz="3100" dirty="0"/>
              <a:t> </a:t>
            </a:r>
            <a:r>
              <a:rPr lang="en-US" sz="3100" dirty="0" err="1"/>
              <a:t>laksawng</a:t>
            </a:r>
            <a:r>
              <a:rPr lang="en-US" sz="3100" dirty="0"/>
              <a:t> a </a:t>
            </a:r>
            <a:r>
              <a:rPr lang="en-US" sz="3100" dirty="0" err="1"/>
              <a:t>si</a:t>
            </a:r>
            <a:r>
              <a:rPr lang="en-US" sz="3100" dirty="0"/>
              <a:t>, </a:t>
            </a:r>
            <a:r>
              <a:rPr lang="en-US" sz="3100" dirty="0" err="1"/>
              <a:t>Sisehlaw</a:t>
            </a:r>
            <a:r>
              <a:rPr lang="en-US" sz="3100" dirty="0"/>
              <a:t> mi an </a:t>
            </a:r>
            <a:r>
              <a:rPr lang="en-US" sz="3100" dirty="0" err="1"/>
              <a:t>ruam</a:t>
            </a:r>
            <a:r>
              <a:rPr lang="en-US" sz="3100" dirty="0"/>
              <a:t> a </a:t>
            </a:r>
            <a:r>
              <a:rPr lang="en-US" sz="3100" dirty="0" err="1"/>
              <a:t>kai</a:t>
            </a:r>
            <a:r>
              <a:rPr lang="en-US" sz="3100" dirty="0"/>
              <a:t> </a:t>
            </a:r>
            <a:r>
              <a:rPr lang="en-US" sz="3100" dirty="0" err="1"/>
              <a:t>hnga</a:t>
            </a:r>
            <a:r>
              <a:rPr lang="en-US" sz="3100" dirty="0"/>
              <a:t>, </a:t>
            </a:r>
            <a:r>
              <a:rPr lang="en-US" sz="3100" dirty="0" err="1"/>
              <a:t>Pathian</a:t>
            </a:r>
            <a:r>
              <a:rPr lang="en-US" sz="3100" dirty="0"/>
              <a:t> </a:t>
            </a:r>
            <a:r>
              <a:rPr lang="en-US" sz="3100" dirty="0" err="1"/>
              <a:t>laksawng</a:t>
            </a:r>
            <a:r>
              <a:rPr lang="en-US" sz="3100" dirty="0"/>
              <a:t> a </a:t>
            </a:r>
            <a:r>
              <a:rPr lang="en-US" sz="3100" dirty="0" err="1"/>
              <a:t>si</a:t>
            </a:r>
            <a:r>
              <a:rPr lang="en-US" sz="3100" dirty="0"/>
              <a:t>, </a:t>
            </a:r>
            <a:r>
              <a:rPr lang="en-US" sz="3100" dirty="0" err="1"/>
              <a:t>Pathian</a:t>
            </a:r>
            <a:r>
              <a:rPr lang="en-US" sz="3100" dirty="0"/>
              <a:t> </a:t>
            </a:r>
            <a:r>
              <a:rPr lang="en-US" sz="3100" dirty="0" err="1"/>
              <a:t>laksawng</a:t>
            </a:r>
            <a:r>
              <a:rPr lang="en-US" sz="3100" dirty="0"/>
              <a:t> a </a:t>
            </a:r>
            <a:r>
              <a:rPr lang="en-US" sz="3100" dirty="0" err="1"/>
              <a:t>si</a:t>
            </a:r>
            <a:r>
              <a:rPr lang="en-US" sz="3100" dirty="0"/>
              <a:t>, </a:t>
            </a:r>
            <a:r>
              <a:rPr lang="en-US" sz="3100" dirty="0" err="1"/>
              <a:t>Pathian</a:t>
            </a:r>
            <a:r>
              <a:rPr lang="en-US" sz="3100" dirty="0"/>
              <a:t> </a:t>
            </a:r>
            <a:r>
              <a:rPr lang="en-US" sz="3100" dirty="0" err="1"/>
              <a:t>laksawng</a:t>
            </a:r>
            <a:r>
              <a:rPr lang="en-US" sz="3100" dirty="0"/>
              <a:t> a </a:t>
            </a:r>
            <a:r>
              <a:rPr lang="en-US" sz="3100" dirty="0" err="1"/>
              <a:t>si</a:t>
            </a:r>
            <a:r>
              <a:rPr lang="en-US" sz="3100" dirty="0"/>
              <a:t>, </a:t>
            </a:r>
            <a:r>
              <a:rPr lang="en-US" sz="3100" dirty="0" err="1"/>
              <a:t>Pathian</a:t>
            </a:r>
            <a:r>
              <a:rPr lang="en-US" sz="3100" dirty="0"/>
              <a:t> </a:t>
            </a:r>
            <a:r>
              <a:rPr lang="en-US" sz="3100" dirty="0" err="1"/>
              <a:t>laksawng</a:t>
            </a:r>
            <a:r>
              <a:rPr lang="en-US" sz="3100" dirty="0"/>
              <a:t> a </a:t>
            </a:r>
            <a:r>
              <a:rPr lang="en-US" sz="3100" dirty="0" err="1"/>
              <a:t>si</a:t>
            </a:r>
            <a:r>
              <a:rPr lang="en-US" sz="3100" dirty="0"/>
              <a:t>, </a:t>
            </a:r>
            <a:r>
              <a:rPr lang="en-US" sz="3100" dirty="0" err="1"/>
              <a:t>Laksawng</a:t>
            </a:r>
            <a:r>
              <a:rPr lang="en-US" sz="3100" dirty="0"/>
              <a:t> a </a:t>
            </a:r>
            <a:r>
              <a:rPr lang="en-US" sz="3100" dirty="0" err="1"/>
              <a:t>si</a:t>
            </a:r>
            <a:r>
              <a:rPr lang="en-US" sz="3100" dirty="0"/>
              <a:t>.</a:t>
            </a:r>
          </a:p>
        </p:txBody>
      </p:sp>
    </p:spTree>
  </p:cSld>
  <p:clrMapOvr>
    <a:masterClrMapping/>
  </p:clrMapOvr>
</p:sld>
</file>

<file path=ppt/slides/slide37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thawngin</a:t>
            </a:r>
            <a:r>
              <a:rPr lang="en-US" sz="3900" dirty="0"/>
              <a:t>, A </a:t>
            </a:r>
            <a:r>
              <a:rPr lang="en-US" sz="3900" dirty="0" err="1"/>
              <a:t>zummi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Fapa</a:t>
            </a:r>
            <a:r>
              <a:rPr lang="en-US" sz="3900" dirty="0"/>
              <a:t> </a:t>
            </a:r>
            <a:r>
              <a:rPr lang="en-US" sz="3900" dirty="0" err="1"/>
              <a:t>tiah</a:t>
            </a:r>
            <a:r>
              <a:rPr lang="en-US" sz="3900" dirty="0"/>
              <a:t> min </a:t>
            </a:r>
            <a:r>
              <a:rPr lang="en-US" sz="3900" dirty="0" err="1"/>
              <a:t>saknak</a:t>
            </a:r>
            <a:r>
              <a:rPr lang="en-US" sz="3900" dirty="0"/>
              <a:t> </a:t>
            </a:r>
            <a:r>
              <a:rPr lang="en-US" sz="3900" dirty="0" err="1"/>
              <a:t>Bia</a:t>
            </a:r>
            <a:r>
              <a:rPr lang="en-US" sz="3900" dirty="0"/>
              <a:t> </a:t>
            </a:r>
            <a:r>
              <a:rPr lang="en-US" sz="3900" dirty="0" err="1"/>
              <a:t>tak</a:t>
            </a:r>
            <a:r>
              <a:rPr lang="en-US" sz="3900" dirty="0"/>
              <a:t> in an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7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936628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100" dirty="0"/>
              <a:t>CHO: </a:t>
            </a:r>
            <a:r>
              <a:rPr lang="en-US" sz="3100" dirty="0" err="1"/>
              <a:t>Zumhnak</a:t>
            </a:r>
            <a:r>
              <a:rPr lang="en-US" sz="3100" dirty="0"/>
              <a:t> in </a:t>
            </a:r>
            <a:r>
              <a:rPr lang="en-US" sz="3100" dirty="0" err="1"/>
              <a:t>khamhnak</a:t>
            </a:r>
            <a:r>
              <a:rPr lang="en-US" sz="3100" dirty="0"/>
              <a:t> </a:t>
            </a:r>
            <a:r>
              <a:rPr lang="en-US" sz="3100" dirty="0" err="1"/>
              <a:t>nan</a:t>
            </a:r>
            <a:r>
              <a:rPr lang="en-US" sz="3100" dirty="0"/>
              <a:t> </a:t>
            </a:r>
            <a:r>
              <a:rPr lang="en-US" sz="3100" dirty="0" err="1"/>
              <a:t>hmuh</a:t>
            </a:r>
            <a:r>
              <a:rPr lang="en-US" sz="3100" dirty="0"/>
              <a:t>, Nan </a:t>
            </a:r>
            <a:r>
              <a:rPr lang="en-US" sz="3100" dirty="0" err="1"/>
              <a:t>hmuh</a:t>
            </a:r>
            <a:r>
              <a:rPr lang="en-US" sz="3100" dirty="0"/>
              <a:t>, (</a:t>
            </a:r>
            <a:r>
              <a:rPr lang="en-US" sz="3100" dirty="0" err="1"/>
              <a:t>nan</a:t>
            </a:r>
            <a:r>
              <a:rPr lang="en-US" sz="3100" dirty="0"/>
              <a:t> </a:t>
            </a:r>
            <a:r>
              <a:rPr lang="en-US" sz="3100" dirty="0" err="1"/>
              <a:t>hmuh</a:t>
            </a:r>
            <a:r>
              <a:rPr lang="en-US" sz="3100" dirty="0"/>
              <a:t>) </a:t>
            </a:r>
            <a:r>
              <a:rPr lang="en-US" sz="3100" dirty="0" err="1"/>
              <a:t>na</a:t>
            </a:r>
            <a:r>
              <a:rPr lang="en-US" sz="3100" dirty="0"/>
              <a:t> </a:t>
            </a:r>
            <a:r>
              <a:rPr lang="en-US" sz="3100" dirty="0" err="1"/>
              <a:t>hmuh</a:t>
            </a:r>
            <a:r>
              <a:rPr lang="en-US" sz="3100" dirty="0"/>
              <a:t> (</a:t>
            </a:r>
            <a:r>
              <a:rPr lang="en-US" sz="3100" dirty="0" err="1"/>
              <a:t>nan</a:t>
            </a:r>
            <a:r>
              <a:rPr lang="en-US" sz="3100" dirty="0"/>
              <a:t> </a:t>
            </a:r>
            <a:r>
              <a:rPr lang="en-US" sz="3100" dirty="0" err="1"/>
              <a:t>hmuh</a:t>
            </a:r>
            <a:r>
              <a:rPr lang="en-US" sz="3100" dirty="0"/>
              <a:t>) </a:t>
            </a:r>
            <a:r>
              <a:rPr lang="en-US" sz="3100" dirty="0" err="1"/>
              <a:t>Nanmah</a:t>
            </a:r>
            <a:r>
              <a:rPr lang="en-US" sz="3100" dirty="0"/>
              <a:t> </a:t>
            </a:r>
            <a:r>
              <a:rPr lang="en-US" sz="3100" dirty="0" err="1"/>
              <a:t>rian-tuannak</a:t>
            </a:r>
            <a:r>
              <a:rPr lang="en-US" sz="3100" dirty="0"/>
              <a:t> </a:t>
            </a:r>
            <a:r>
              <a:rPr lang="en-US" sz="3100" dirty="0" err="1"/>
              <a:t>si</a:t>
            </a:r>
            <a:r>
              <a:rPr lang="en-US" sz="3100" dirty="0"/>
              <a:t> lo-in </a:t>
            </a:r>
            <a:r>
              <a:rPr lang="en-US" sz="3100" dirty="0" err="1"/>
              <a:t>Nanmah</a:t>
            </a:r>
            <a:r>
              <a:rPr lang="en-US" sz="3100" dirty="0"/>
              <a:t> </a:t>
            </a:r>
            <a:r>
              <a:rPr lang="en-US" sz="3100" dirty="0" err="1"/>
              <a:t>rian-tuannak</a:t>
            </a:r>
            <a:r>
              <a:rPr lang="en-US" sz="3100" dirty="0"/>
              <a:t> </a:t>
            </a:r>
            <a:r>
              <a:rPr lang="en-US" sz="3100" dirty="0" err="1"/>
              <a:t>thawngin</a:t>
            </a:r>
            <a:r>
              <a:rPr lang="en-US" sz="3100" dirty="0"/>
              <a:t> </a:t>
            </a:r>
            <a:r>
              <a:rPr lang="en-US" sz="3100" dirty="0" err="1"/>
              <a:t>si</a:t>
            </a:r>
            <a:r>
              <a:rPr lang="en-US" sz="3100" dirty="0"/>
              <a:t> </a:t>
            </a:r>
            <a:r>
              <a:rPr lang="en-US" sz="3100" dirty="0" err="1"/>
              <a:t>hin</a:t>
            </a:r>
            <a:r>
              <a:rPr lang="en-US" sz="3100" dirty="0"/>
              <a:t> lo-in, </a:t>
            </a:r>
            <a:r>
              <a:rPr lang="en-US" sz="3100" dirty="0" err="1"/>
              <a:t>Rian-tuannak,Sisehlaw</a:t>
            </a:r>
            <a:r>
              <a:rPr lang="en-US" sz="3100" dirty="0"/>
              <a:t> mi an </a:t>
            </a:r>
            <a:r>
              <a:rPr lang="en-US" sz="3100" dirty="0" err="1"/>
              <a:t>ruam</a:t>
            </a:r>
            <a:r>
              <a:rPr lang="en-US" sz="3100" dirty="0"/>
              <a:t> a </a:t>
            </a:r>
            <a:r>
              <a:rPr lang="en-US" sz="3100" dirty="0" err="1"/>
              <a:t>kai</a:t>
            </a:r>
            <a:r>
              <a:rPr lang="en-US" sz="3100" dirty="0"/>
              <a:t> </a:t>
            </a:r>
            <a:r>
              <a:rPr lang="en-US" sz="3100" dirty="0" err="1"/>
              <a:t>hnga</a:t>
            </a:r>
            <a:r>
              <a:rPr lang="en-US" sz="3100" dirty="0"/>
              <a:t> </a:t>
            </a:r>
            <a:r>
              <a:rPr lang="en-US" sz="3100" dirty="0" err="1"/>
              <a:t>Pathian</a:t>
            </a:r>
            <a:r>
              <a:rPr lang="en-US" sz="3100" dirty="0"/>
              <a:t> </a:t>
            </a:r>
            <a:r>
              <a:rPr lang="en-US" sz="3100" dirty="0" err="1"/>
              <a:t>laksawng</a:t>
            </a:r>
            <a:r>
              <a:rPr lang="en-US" sz="3100" dirty="0"/>
              <a:t> a </a:t>
            </a:r>
            <a:r>
              <a:rPr lang="en-US" sz="3100" dirty="0" err="1"/>
              <a:t>si</a:t>
            </a:r>
            <a:r>
              <a:rPr lang="en-US" sz="3100" dirty="0"/>
              <a:t>, </a:t>
            </a:r>
            <a:r>
              <a:rPr lang="en-US" sz="3100" dirty="0" err="1"/>
              <a:t>Sisehlaw</a:t>
            </a:r>
            <a:r>
              <a:rPr lang="en-US" sz="3100" dirty="0"/>
              <a:t> mi an </a:t>
            </a:r>
            <a:r>
              <a:rPr lang="en-US" sz="3100" dirty="0" err="1"/>
              <a:t>ruam</a:t>
            </a:r>
            <a:r>
              <a:rPr lang="en-US" sz="3100" dirty="0"/>
              <a:t> a </a:t>
            </a:r>
            <a:r>
              <a:rPr lang="en-US" sz="3100" dirty="0" err="1"/>
              <a:t>kai</a:t>
            </a:r>
            <a:r>
              <a:rPr lang="en-US" sz="3100" dirty="0"/>
              <a:t> </a:t>
            </a:r>
            <a:r>
              <a:rPr lang="en-US" sz="3100" dirty="0" err="1"/>
              <a:t>hnga</a:t>
            </a:r>
            <a:r>
              <a:rPr lang="en-US" sz="3100" dirty="0"/>
              <a:t>, </a:t>
            </a:r>
            <a:r>
              <a:rPr lang="en-US" sz="3100" dirty="0" err="1"/>
              <a:t>Pathian</a:t>
            </a:r>
            <a:r>
              <a:rPr lang="en-US" sz="3100" dirty="0"/>
              <a:t> </a:t>
            </a:r>
            <a:r>
              <a:rPr lang="en-US" sz="3100" dirty="0" err="1"/>
              <a:t>laksawng</a:t>
            </a:r>
            <a:r>
              <a:rPr lang="en-US" sz="3100" dirty="0"/>
              <a:t> a </a:t>
            </a:r>
            <a:r>
              <a:rPr lang="en-US" sz="3100" dirty="0" err="1"/>
              <a:t>si</a:t>
            </a:r>
            <a:r>
              <a:rPr lang="en-US" sz="3100" dirty="0"/>
              <a:t>, </a:t>
            </a:r>
            <a:r>
              <a:rPr lang="en-US" sz="3100" dirty="0" err="1"/>
              <a:t>Pathian</a:t>
            </a:r>
            <a:r>
              <a:rPr lang="en-US" sz="3100" dirty="0"/>
              <a:t> </a:t>
            </a:r>
            <a:r>
              <a:rPr lang="en-US" sz="3100" dirty="0" err="1"/>
              <a:t>laksawng</a:t>
            </a:r>
            <a:r>
              <a:rPr lang="en-US" sz="3100" dirty="0"/>
              <a:t> a </a:t>
            </a:r>
            <a:r>
              <a:rPr lang="en-US" sz="3100" dirty="0" err="1"/>
              <a:t>si</a:t>
            </a:r>
            <a:r>
              <a:rPr lang="en-US" sz="3100" dirty="0"/>
              <a:t>, </a:t>
            </a:r>
            <a:r>
              <a:rPr lang="en-US" sz="3100" dirty="0" err="1"/>
              <a:t>Pathian</a:t>
            </a:r>
            <a:r>
              <a:rPr lang="en-US" sz="3100" dirty="0"/>
              <a:t> </a:t>
            </a:r>
            <a:r>
              <a:rPr lang="en-US" sz="3100" dirty="0" err="1"/>
              <a:t>laksawng</a:t>
            </a:r>
            <a:r>
              <a:rPr lang="en-US" sz="3100" dirty="0"/>
              <a:t> a </a:t>
            </a:r>
            <a:r>
              <a:rPr lang="en-US" sz="3100" dirty="0" err="1"/>
              <a:t>si</a:t>
            </a:r>
            <a:r>
              <a:rPr lang="en-US" sz="3100" dirty="0"/>
              <a:t>, </a:t>
            </a:r>
            <a:r>
              <a:rPr lang="en-US" sz="3100" dirty="0" err="1"/>
              <a:t>Pathian</a:t>
            </a:r>
            <a:r>
              <a:rPr lang="en-US" sz="3100" dirty="0"/>
              <a:t> </a:t>
            </a:r>
            <a:r>
              <a:rPr lang="en-US" sz="3100" dirty="0" err="1"/>
              <a:t>laksawng</a:t>
            </a:r>
            <a:r>
              <a:rPr lang="en-US" sz="3100" dirty="0"/>
              <a:t> a </a:t>
            </a:r>
            <a:r>
              <a:rPr lang="en-US" sz="3100" dirty="0" err="1"/>
              <a:t>si</a:t>
            </a:r>
            <a:r>
              <a:rPr lang="en-US" sz="3100" dirty="0"/>
              <a:t>, </a:t>
            </a:r>
            <a:r>
              <a:rPr lang="en-US" sz="3100" dirty="0" err="1"/>
              <a:t>Laksawng</a:t>
            </a:r>
            <a:r>
              <a:rPr lang="en-US" sz="3100" dirty="0"/>
              <a:t> a </a:t>
            </a:r>
            <a:r>
              <a:rPr lang="en-US" sz="3100" dirty="0" err="1"/>
              <a:t>si</a:t>
            </a:r>
            <a:r>
              <a:rPr lang="en-US" sz="3100" dirty="0"/>
              <a:t>.</a:t>
            </a:r>
          </a:p>
        </p:txBody>
      </p:sp>
    </p:spTree>
  </p:cSld>
  <p:clrMapOvr>
    <a:masterClrMapping/>
  </p:clrMapOvr>
</p:sld>
</file>

<file path=ppt/slides/slide37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37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462. HALLELUJAH, MAW KA KHAMHTU</a:t>
            </a:r>
          </a:p>
          <a:p>
            <a:r>
              <a:rPr lang="en-US" sz="3900" dirty="0" err="1"/>
              <a:t>Doh</a:t>
            </a:r>
            <a:r>
              <a:rPr lang="en-US" sz="3900" dirty="0"/>
              <a:t> is C</a:t>
            </a:r>
          </a:p>
        </p:txBody>
      </p:sp>
    </p:spTree>
  </p:cSld>
  <p:clrMapOvr>
    <a:masterClrMapping/>
  </p:clrMapOvr>
</p:sld>
</file>

<file path=ppt/slides/slide37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Fa</a:t>
            </a:r>
            <a:r>
              <a:rPr lang="en-US" sz="3900" dirty="0"/>
              <a:t> a </a:t>
            </a:r>
            <a:r>
              <a:rPr lang="en-US" sz="3900" dirty="0" err="1"/>
              <a:t>rungtum</a:t>
            </a:r>
            <a:r>
              <a:rPr lang="en-US" sz="3900" dirty="0"/>
              <a:t> ah, "</a:t>
            </a:r>
            <a:r>
              <a:rPr lang="en-US" sz="3900" dirty="0" err="1"/>
              <a:t>Ngaih-chiatnak</a:t>
            </a:r>
            <a:r>
              <a:rPr lang="en-US" sz="3900" dirty="0"/>
              <a:t> </a:t>
            </a:r>
            <a:r>
              <a:rPr lang="en-US" sz="3900" dirty="0" err="1"/>
              <a:t>tuarmi</a:t>
            </a:r>
            <a:r>
              <a:rPr lang="en-US" sz="3900" dirty="0"/>
              <a:t>," an </a:t>
            </a:r>
            <a:r>
              <a:rPr lang="en-US" sz="3900" dirty="0" err="1"/>
              <a:t>ti</a:t>
            </a:r>
            <a:r>
              <a:rPr lang="en-US" sz="3900" dirty="0"/>
              <a:t>, </a:t>
            </a:r>
            <a:r>
              <a:rPr lang="en-US" sz="3900" dirty="0" err="1"/>
              <a:t>Cucu</a:t>
            </a:r>
            <a:r>
              <a:rPr lang="en-US" sz="3900" dirty="0"/>
              <a:t> </a:t>
            </a:r>
            <a:r>
              <a:rPr lang="en-US" sz="3900" dirty="0" err="1"/>
              <a:t>khua-ruahhar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, Hal-le-</a:t>
            </a:r>
            <a:r>
              <a:rPr lang="en-US" sz="3900" dirty="0" err="1"/>
              <a:t>lu</a:t>
            </a:r>
            <a:r>
              <a:rPr lang="en-US" sz="3900" dirty="0"/>
              <a:t>-</a:t>
            </a:r>
            <a:r>
              <a:rPr lang="en-US" sz="3900" dirty="0" err="1"/>
              <a:t>jah</a:t>
            </a:r>
            <a:r>
              <a:rPr lang="en-US" sz="3900" dirty="0"/>
              <a:t>, Maw ka </a:t>
            </a:r>
            <a:r>
              <a:rPr lang="en-US" sz="3900" dirty="0" err="1"/>
              <a:t>Khamhtu</a:t>
            </a:r>
            <a:r>
              <a:rPr lang="en-US" sz="3900" dirty="0"/>
              <a:t>!</a:t>
            </a:r>
          </a:p>
        </p:txBody>
      </p:sp>
    </p:spTree>
  </p:cSld>
  <p:clrMapOvr>
    <a:masterClrMapping/>
  </p:clrMapOvr>
</p:sld>
</file>

<file path=ppt/slides/slide37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Ningzah</a:t>
            </a:r>
            <a:r>
              <a:rPr lang="en-US" sz="3900" dirty="0"/>
              <a:t> le </a:t>
            </a:r>
            <a:r>
              <a:rPr lang="en-US" sz="3900" dirty="0" err="1"/>
              <a:t>nihsawh</a:t>
            </a:r>
            <a:r>
              <a:rPr lang="en-US" sz="3900" dirty="0"/>
              <a:t> </a:t>
            </a:r>
            <a:r>
              <a:rPr lang="en-US" sz="3900" dirty="0" err="1"/>
              <a:t>tuar</a:t>
            </a:r>
            <a:r>
              <a:rPr lang="en-US" sz="3900" dirty="0"/>
              <a:t> in, Kei ca </a:t>
            </a:r>
            <a:r>
              <a:rPr lang="en-US" sz="3900" dirty="0" err="1"/>
              <a:t>sualphawt</a:t>
            </a:r>
            <a:r>
              <a:rPr lang="en-US" sz="3900" dirty="0"/>
              <a:t> in a dir, </a:t>
            </a:r>
            <a:r>
              <a:rPr lang="en-US" sz="3900" dirty="0" err="1"/>
              <a:t>Thi</a:t>
            </a:r>
            <a:r>
              <a:rPr lang="en-US" sz="3900" dirty="0"/>
              <a:t> in ka </a:t>
            </a:r>
            <a:r>
              <a:rPr lang="en-US" sz="3900" dirty="0" err="1"/>
              <a:t>sual</a:t>
            </a:r>
            <a:r>
              <a:rPr lang="en-US" sz="3900" dirty="0"/>
              <a:t> a </a:t>
            </a:r>
            <a:r>
              <a:rPr lang="en-US" sz="3900" dirty="0" err="1"/>
              <a:t>ngaihthiam</a:t>
            </a:r>
            <a:r>
              <a:rPr lang="en-US" sz="3900" dirty="0"/>
              <a:t>, Hal-le-</a:t>
            </a:r>
            <a:r>
              <a:rPr lang="en-US" sz="3900" dirty="0" err="1"/>
              <a:t>lu</a:t>
            </a:r>
            <a:r>
              <a:rPr lang="en-US" sz="3900" dirty="0"/>
              <a:t>-</a:t>
            </a:r>
            <a:r>
              <a:rPr lang="en-US" sz="3900" dirty="0" err="1"/>
              <a:t>jah</a:t>
            </a:r>
            <a:r>
              <a:rPr lang="en-US" sz="3900" dirty="0"/>
              <a:t>, Maw ka </a:t>
            </a:r>
            <a:r>
              <a:rPr lang="en-US" sz="3900" dirty="0" err="1"/>
              <a:t>Khamhtu</a:t>
            </a:r>
            <a:r>
              <a:rPr lang="en-US" sz="3900" dirty="0"/>
              <a:t>!</a:t>
            </a:r>
          </a:p>
        </p:txBody>
      </p:sp>
    </p:spTree>
  </p:cSld>
  <p:clrMapOvr>
    <a:masterClrMapping/>
  </p:clrMapOvr>
</p:sld>
</file>

<file path=ppt/slides/slide37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Tuufa</a:t>
            </a:r>
            <a:r>
              <a:rPr lang="en-US" sz="3900" dirty="0"/>
              <a:t> </a:t>
            </a:r>
            <a:r>
              <a:rPr lang="en-US" sz="3900" dirty="0" err="1"/>
              <a:t>thiang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, </a:t>
            </a:r>
            <a:r>
              <a:rPr lang="en-US" sz="3900" dirty="0" err="1"/>
              <a:t>Kannih</a:t>
            </a:r>
            <a:r>
              <a:rPr lang="en-US" sz="3900" dirty="0"/>
              <a:t> cu </a:t>
            </a:r>
            <a:r>
              <a:rPr lang="en-US" sz="3900" dirty="0" err="1"/>
              <a:t>misual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si</a:t>
            </a:r>
            <a:r>
              <a:rPr lang="en-US" sz="3900" dirty="0"/>
              <a:t>, </a:t>
            </a:r>
            <a:r>
              <a:rPr lang="en-US" sz="3900" dirty="0" err="1"/>
              <a:t>Remnak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kho</a:t>
            </a:r>
            <a:r>
              <a:rPr lang="en-US" sz="3900" dirty="0"/>
              <a:t> </a:t>
            </a:r>
            <a:r>
              <a:rPr lang="en-US" sz="3900" dirty="0" err="1"/>
              <a:t>hnga</a:t>
            </a:r>
            <a:r>
              <a:rPr lang="en-US" sz="3900" dirty="0"/>
              <a:t> maw? Hal-le-</a:t>
            </a:r>
            <a:r>
              <a:rPr lang="en-US" sz="3900" dirty="0" err="1"/>
              <a:t>lu</a:t>
            </a:r>
            <a:r>
              <a:rPr lang="en-US" sz="3900" dirty="0"/>
              <a:t>-</a:t>
            </a:r>
            <a:r>
              <a:rPr lang="en-US" sz="3900" dirty="0" err="1"/>
              <a:t>jah</a:t>
            </a:r>
            <a:r>
              <a:rPr lang="en-US" sz="3900" dirty="0"/>
              <a:t>, Maw ka </a:t>
            </a:r>
            <a:r>
              <a:rPr lang="en-US" sz="3900" dirty="0" err="1"/>
              <a:t>Khamhtu</a:t>
            </a:r>
            <a:r>
              <a:rPr lang="en-US" sz="3900" dirty="0"/>
              <a:t>!</a:t>
            </a:r>
          </a:p>
        </p:txBody>
      </p:sp>
    </p:spTree>
  </p:cSld>
  <p:clrMapOvr>
    <a:masterClrMapping/>
  </p:clrMapOvr>
</p:sld>
</file>

<file path=ppt/slides/slide37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</a:t>
            </a:r>
            <a:r>
              <a:rPr lang="en-US" sz="3900" dirty="0" err="1"/>
              <a:t>Thah</a:t>
            </a:r>
            <a:r>
              <a:rPr lang="en-US" sz="3900" dirty="0"/>
              <a:t> </a:t>
            </a:r>
            <a:r>
              <a:rPr lang="en-US" sz="3900" dirty="0" err="1"/>
              <a:t>awkah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an tar, "A </a:t>
            </a:r>
            <a:r>
              <a:rPr lang="en-US" sz="3900" dirty="0" err="1"/>
              <a:t>dih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," </a:t>
            </a:r>
            <a:r>
              <a:rPr lang="en-US" sz="3900" dirty="0" err="1"/>
              <a:t>tiin</a:t>
            </a:r>
            <a:r>
              <a:rPr lang="en-US" sz="3900" dirty="0"/>
              <a:t> a au, Van ah </a:t>
            </a:r>
            <a:r>
              <a:rPr lang="en-US" sz="3900" dirty="0" err="1"/>
              <a:t>thangthat</a:t>
            </a:r>
            <a:r>
              <a:rPr lang="en-US" sz="3900" dirty="0"/>
              <a:t> in a um, Hal-le-</a:t>
            </a:r>
            <a:r>
              <a:rPr lang="en-US" sz="3900" dirty="0" err="1"/>
              <a:t>lu</a:t>
            </a:r>
            <a:r>
              <a:rPr lang="en-US" sz="3900" dirty="0"/>
              <a:t>-</a:t>
            </a:r>
            <a:r>
              <a:rPr lang="en-US" sz="3900" dirty="0" err="1"/>
              <a:t>jah</a:t>
            </a:r>
            <a:r>
              <a:rPr lang="en-US" sz="3900" dirty="0"/>
              <a:t>, maw ka </a:t>
            </a:r>
            <a:r>
              <a:rPr lang="en-US" sz="3900" dirty="0" err="1"/>
              <a:t>Khamhtu</a:t>
            </a:r>
            <a:r>
              <a:rPr lang="en-US" sz="3900" dirty="0"/>
              <a:t>!</a:t>
            </a:r>
          </a:p>
        </p:txBody>
      </p:sp>
    </p:spTree>
  </p:cSld>
  <p:clrMapOvr>
    <a:masterClrMapping/>
  </p:clrMapOvr>
</p:sld>
</file>

<file path=ppt/slides/slide37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5. Kan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sungbik</a:t>
            </a:r>
            <a:r>
              <a:rPr lang="en-US" sz="3900" dirty="0"/>
              <a:t> rat </a:t>
            </a:r>
            <a:r>
              <a:rPr lang="en-US" sz="3900" dirty="0" err="1"/>
              <a:t>tikah</a:t>
            </a:r>
            <a:r>
              <a:rPr lang="en-US" sz="3900" dirty="0"/>
              <a:t>, </a:t>
            </a:r>
            <a:r>
              <a:rPr lang="en-US" sz="3900" dirty="0" err="1"/>
              <a:t>Tlanhmi</a:t>
            </a:r>
            <a:r>
              <a:rPr lang="en-US" sz="3900" dirty="0"/>
              <a:t> van in </a:t>
            </a:r>
            <a:r>
              <a:rPr lang="en-US" sz="3900" dirty="0" err="1"/>
              <a:t>auh</a:t>
            </a:r>
            <a:r>
              <a:rPr lang="en-US" sz="3900" dirty="0"/>
              <a:t> </a:t>
            </a:r>
            <a:r>
              <a:rPr lang="en-US" sz="3900" dirty="0" err="1"/>
              <a:t>awkah</a:t>
            </a:r>
            <a:r>
              <a:rPr lang="en-US" sz="3900" dirty="0"/>
              <a:t>, Hi </a:t>
            </a:r>
            <a:r>
              <a:rPr lang="en-US" sz="3900" dirty="0" err="1"/>
              <a:t>hla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sa</a:t>
            </a:r>
            <a:r>
              <a:rPr lang="en-US" sz="3900" dirty="0"/>
              <a:t> than </a:t>
            </a:r>
            <a:r>
              <a:rPr lang="en-US" sz="3900" dirty="0" err="1"/>
              <a:t>te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Hal-le-</a:t>
            </a:r>
            <a:r>
              <a:rPr lang="en-US" sz="3900" dirty="0" err="1"/>
              <a:t>lu</a:t>
            </a:r>
            <a:r>
              <a:rPr lang="en-US" sz="3900" dirty="0"/>
              <a:t>-</a:t>
            </a:r>
            <a:r>
              <a:rPr lang="en-US" sz="3900" dirty="0" err="1"/>
              <a:t>jah</a:t>
            </a:r>
            <a:r>
              <a:rPr lang="en-US" sz="3900" dirty="0"/>
              <a:t>, maw ka </a:t>
            </a:r>
            <a:r>
              <a:rPr lang="en-US" sz="3900" dirty="0" err="1"/>
              <a:t>Khamhtu</a:t>
            </a:r>
            <a:r>
              <a:rPr lang="en-US" sz="3900" dirty="0"/>
              <a:t>!</a:t>
            </a:r>
          </a:p>
        </p:txBody>
      </p:sp>
    </p:spTree>
  </p:cSld>
  <p:clrMapOvr>
    <a:masterClrMapping/>
  </p:clrMapOvr>
</p:sld>
</file>

<file path=ppt/slides/slide37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37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463. RALKAP HLA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Bb</a:t>
            </a:r>
          </a:p>
        </p:txBody>
      </p:sp>
    </p:spTree>
  </p:cSld>
  <p:clrMapOvr>
    <a:masterClrMapping/>
  </p:clrMapOvr>
</p:sld>
</file>

<file path=ppt/slides/slide37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Nannih</a:t>
            </a:r>
            <a:r>
              <a:rPr lang="en-US" sz="3900" dirty="0"/>
              <a:t> </a:t>
            </a:r>
            <a:r>
              <a:rPr lang="en-US" sz="3900" dirty="0" err="1"/>
              <a:t>khamhnak</a:t>
            </a:r>
            <a:r>
              <a:rPr lang="en-US" sz="3900" dirty="0"/>
              <a:t> </a:t>
            </a:r>
            <a:r>
              <a:rPr lang="en-US" sz="3900" dirty="0" err="1"/>
              <a:t>hmumi</a:t>
            </a:r>
            <a:r>
              <a:rPr lang="en-US" sz="3900" dirty="0"/>
              <a:t> </a:t>
            </a:r>
            <a:r>
              <a:rPr lang="en-US" sz="3900" dirty="0" err="1"/>
              <a:t>tho</a:t>
            </a:r>
            <a:r>
              <a:rPr lang="en-US" sz="3900" dirty="0"/>
              <a:t> u </a:t>
            </a:r>
            <a:r>
              <a:rPr lang="en-US" sz="3900" dirty="0" err="1"/>
              <a:t>Hruaitu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zulmi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, I </a:t>
            </a:r>
            <a:r>
              <a:rPr lang="en-US" sz="3900" dirty="0" err="1"/>
              <a:t>hlau</a:t>
            </a:r>
            <a:r>
              <a:rPr lang="en-US" sz="3900" dirty="0"/>
              <a:t> u, maw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fa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, </a:t>
            </a:r>
            <a:r>
              <a:rPr lang="en-US" sz="3900" dirty="0" err="1"/>
              <a:t>Ral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Zion </a:t>
            </a:r>
            <a:r>
              <a:rPr lang="en-US" sz="3900" dirty="0" err="1"/>
              <a:t>phak</a:t>
            </a:r>
            <a:r>
              <a:rPr lang="en-US" sz="3900" dirty="0"/>
              <a:t> </a:t>
            </a:r>
            <a:r>
              <a:rPr lang="en-US" sz="3900" dirty="0" err="1"/>
              <a:t>hlan</a:t>
            </a:r>
            <a:r>
              <a:rPr lang="en-US" sz="3900" dirty="0"/>
              <a:t> ah.</a:t>
            </a:r>
          </a:p>
        </p:txBody>
      </p:sp>
    </p:spTree>
  </p:cSld>
  <p:clrMapOvr>
    <a:masterClrMapping/>
  </p:clrMapOvr>
</p:sld>
</file>

<file path=ppt/slides/slide37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8596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2700" dirty="0"/>
              <a:t>CHO: (</a:t>
            </a:r>
            <a:r>
              <a:rPr lang="en-US" sz="2700" dirty="0" err="1"/>
              <a:t>Pathian</a:t>
            </a:r>
            <a:r>
              <a:rPr lang="en-US" sz="2700" dirty="0"/>
              <a:t> </a:t>
            </a:r>
            <a:r>
              <a:rPr lang="en-US" sz="2700" dirty="0" err="1"/>
              <a:t>thawngtha</a:t>
            </a:r>
            <a:r>
              <a:rPr lang="en-US" sz="2700" dirty="0"/>
              <a:t> </a:t>
            </a:r>
            <a:r>
              <a:rPr lang="en-US" sz="2700" dirty="0" err="1"/>
              <a:t>va</a:t>
            </a:r>
            <a:r>
              <a:rPr lang="en-US" sz="2700" dirty="0"/>
              <a:t> </a:t>
            </a:r>
            <a:r>
              <a:rPr lang="en-US" sz="2700" dirty="0" err="1"/>
              <a:t>chim</a:t>
            </a:r>
            <a:r>
              <a:rPr lang="en-US" sz="2700" dirty="0"/>
              <a:t> </a:t>
            </a:r>
            <a:r>
              <a:rPr lang="en-US" sz="2700" dirty="0" err="1"/>
              <a:t>tuah</a:t>
            </a:r>
            <a:r>
              <a:rPr lang="en-US" sz="2700" dirty="0"/>
              <a:t> u), </a:t>
            </a:r>
            <a:r>
              <a:rPr lang="en-US" sz="2700" dirty="0" err="1"/>
              <a:t>Pathian</a:t>
            </a:r>
            <a:r>
              <a:rPr lang="en-US" sz="2700" dirty="0"/>
              <a:t> </a:t>
            </a:r>
            <a:r>
              <a:rPr lang="en-US" sz="2700" dirty="0" err="1"/>
              <a:t>thawngtha</a:t>
            </a:r>
            <a:r>
              <a:rPr lang="en-US" sz="2700" dirty="0"/>
              <a:t> </a:t>
            </a:r>
            <a:r>
              <a:rPr lang="en-US" sz="2700" dirty="0" err="1"/>
              <a:t>va</a:t>
            </a:r>
            <a:r>
              <a:rPr lang="en-US" sz="2700" dirty="0"/>
              <a:t> </a:t>
            </a:r>
            <a:r>
              <a:rPr lang="en-US" sz="2700" dirty="0" err="1"/>
              <a:t>chim</a:t>
            </a:r>
            <a:r>
              <a:rPr lang="en-US" sz="2700" dirty="0"/>
              <a:t> </a:t>
            </a:r>
            <a:r>
              <a:rPr lang="en-US" sz="2700" dirty="0" err="1"/>
              <a:t>tuah</a:t>
            </a:r>
            <a:r>
              <a:rPr lang="en-US" sz="2700" dirty="0"/>
              <a:t> u, (</a:t>
            </a:r>
            <a:r>
              <a:rPr lang="en-US" sz="2700" dirty="0" err="1"/>
              <a:t>Pathian</a:t>
            </a:r>
            <a:r>
              <a:rPr lang="en-US" sz="2700" dirty="0"/>
              <a:t> </a:t>
            </a:r>
            <a:r>
              <a:rPr lang="en-US" sz="2700" dirty="0" err="1"/>
              <a:t>thawngtha</a:t>
            </a:r>
            <a:r>
              <a:rPr lang="en-US" sz="2700" dirty="0"/>
              <a:t> </a:t>
            </a:r>
            <a:r>
              <a:rPr lang="en-US" sz="2700" dirty="0" err="1"/>
              <a:t>va</a:t>
            </a:r>
            <a:r>
              <a:rPr lang="en-US" sz="2700" dirty="0"/>
              <a:t> </a:t>
            </a:r>
            <a:r>
              <a:rPr lang="en-US" sz="2700" dirty="0" err="1"/>
              <a:t>chim</a:t>
            </a:r>
            <a:r>
              <a:rPr lang="en-US" sz="2700" dirty="0"/>
              <a:t> </a:t>
            </a:r>
            <a:r>
              <a:rPr lang="en-US" sz="2700" dirty="0" err="1"/>
              <a:t>tuah</a:t>
            </a:r>
            <a:r>
              <a:rPr lang="en-US" sz="2700" dirty="0"/>
              <a:t> u), </a:t>
            </a:r>
            <a:r>
              <a:rPr lang="en-US" sz="2700" dirty="0" err="1"/>
              <a:t>Rili</a:t>
            </a:r>
            <a:r>
              <a:rPr lang="en-US" sz="2700" dirty="0"/>
              <a:t> </a:t>
            </a:r>
            <a:r>
              <a:rPr lang="en-US" sz="2700" dirty="0" err="1"/>
              <a:t>thlitu</a:t>
            </a:r>
            <a:r>
              <a:rPr lang="en-US" sz="2700" dirty="0"/>
              <a:t> </a:t>
            </a:r>
            <a:r>
              <a:rPr lang="en-US" sz="2700" dirty="0" err="1"/>
              <a:t>thawng</a:t>
            </a:r>
            <a:r>
              <a:rPr lang="en-US" sz="2700" dirty="0"/>
              <a:t> bang in, (</a:t>
            </a:r>
            <a:r>
              <a:rPr lang="en-US" sz="2700" dirty="0" err="1"/>
              <a:t>Rili</a:t>
            </a:r>
            <a:r>
              <a:rPr lang="en-US" sz="2700" dirty="0"/>
              <a:t> </a:t>
            </a:r>
            <a:r>
              <a:rPr lang="en-US" sz="2700" dirty="0" err="1"/>
              <a:t>thlitu</a:t>
            </a:r>
            <a:r>
              <a:rPr lang="en-US" sz="2700" dirty="0"/>
              <a:t> </a:t>
            </a:r>
            <a:r>
              <a:rPr lang="en-US" sz="2700" dirty="0" err="1"/>
              <a:t>thawng</a:t>
            </a:r>
            <a:r>
              <a:rPr lang="en-US" sz="2700" dirty="0"/>
              <a:t> </a:t>
            </a:r>
            <a:r>
              <a:rPr lang="en-US" sz="2700" dirty="0" err="1"/>
              <a:t>bangin</a:t>
            </a:r>
            <a:r>
              <a:rPr lang="en-US" sz="2700" dirty="0"/>
              <a:t>), Kan </a:t>
            </a:r>
            <a:r>
              <a:rPr lang="en-US" sz="2700" dirty="0" err="1"/>
              <a:t>sual</a:t>
            </a:r>
            <a:r>
              <a:rPr lang="en-US" sz="2700" dirty="0"/>
              <a:t> </a:t>
            </a:r>
            <a:r>
              <a:rPr lang="en-US" sz="2700" dirty="0" err="1"/>
              <a:t>tlantu</a:t>
            </a:r>
            <a:r>
              <a:rPr lang="en-US" sz="2700" dirty="0"/>
              <a:t> </a:t>
            </a:r>
            <a:r>
              <a:rPr lang="en-US" sz="2700" dirty="0" err="1"/>
              <a:t>Jesuh</a:t>
            </a:r>
            <a:r>
              <a:rPr lang="en-US" sz="2700" dirty="0"/>
              <a:t> </a:t>
            </a:r>
            <a:r>
              <a:rPr lang="en-US" sz="2700" dirty="0" err="1"/>
              <a:t>thawngin</a:t>
            </a:r>
            <a:r>
              <a:rPr lang="en-US" sz="2700" dirty="0"/>
              <a:t>, (Kan </a:t>
            </a:r>
            <a:r>
              <a:rPr lang="en-US" sz="2700" dirty="0" err="1"/>
              <a:t>sual</a:t>
            </a:r>
            <a:r>
              <a:rPr lang="en-US" sz="2700" dirty="0"/>
              <a:t> </a:t>
            </a:r>
            <a:r>
              <a:rPr lang="en-US" sz="2700" dirty="0" err="1"/>
              <a:t>tlantu</a:t>
            </a:r>
            <a:r>
              <a:rPr lang="en-US" sz="2700" dirty="0"/>
              <a:t> </a:t>
            </a:r>
            <a:r>
              <a:rPr lang="en-US" sz="2700" dirty="0" err="1"/>
              <a:t>Jesuh</a:t>
            </a:r>
            <a:r>
              <a:rPr lang="en-US" sz="2700" dirty="0"/>
              <a:t> </a:t>
            </a:r>
            <a:r>
              <a:rPr lang="en-US" sz="2700" dirty="0" err="1"/>
              <a:t>thawngin</a:t>
            </a:r>
            <a:r>
              <a:rPr lang="en-US" sz="2700" dirty="0"/>
              <a:t>), </a:t>
            </a:r>
            <a:r>
              <a:rPr lang="en-US" sz="2700" dirty="0" err="1"/>
              <a:t>Lianhngannak</a:t>
            </a:r>
            <a:r>
              <a:rPr lang="en-US" sz="2700" dirty="0"/>
              <a:t> in </a:t>
            </a:r>
            <a:r>
              <a:rPr lang="en-US" sz="2700" dirty="0" err="1"/>
              <a:t>kan</a:t>
            </a:r>
            <a:r>
              <a:rPr lang="en-US" sz="2700" dirty="0"/>
              <a:t> </a:t>
            </a:r>
            <a:r>
              <a:rPr lang="en-US" sz="2700" dirty="0" err="1"/>
              <a:t>tei</a:t>
            </a:r>
            <a:r>
              <a:rPr lang="en-US" sz="2700" dirty="0"/>
              <a:t> </a:t>
            </a:r>
            <a:r>
              <a:rPr lang="en-US" sz="2700" dirty="0" err="1"/>
              <a:t>lai</a:t>
            </a:r>
            <a:r>
              <a:rPr lang="en-US" sz="2700" dirty="0"/>
              <a:t>, (</a:t>
            </a:r>
            <a:r>
              <a:rPr lang="en-US" sz="2700" dirty="0" err="1"/>
              <a:t>Lianhngannak</a:t>
            </a:r>
            <a:r>
              <a:rPr lang="en-US" sz="2700" dirty="0"/>
              <a:t> in </a:t>
            </a:r>
            <a:r>
              <a:rPr lang="en-US" sz="2700" dirty="0" err="1"/>
              <a:t>kan</a:t>
            </a:r>
            <a:r>
              <a:rPr lang="en-US" sz="2700" dirty="0"/>
              <a:t> </a:t>
            </a:r>
            <a:r>
              <a:rPr lang="en-US" sz="2700" dirty="0" err="1"/>
              <a:t>tei</a:t>
            </a:r>
            <a:r>
              <a:rPr lang="en-US" sz="2700" dirty="0"/>
              <a:t> </a:t>
            </a:r>
            <a:r>
              <a:rPr lang="en-US" sz="2700" dirty="0" err="1"/>
              <a:t>lai</a:t>
            </a:r>
            <a:r>
              <a:rPr lang="en-US" sz="2700" dirty="0"/>
              <a:t>, Kan </a:t>
            </a:r>
            <a:r>
              <a:rPr lang="en-US" sz="2700" dirty="0" err="1"/>
              <a:t>tei</a:t>
            </a:r>
            <a:r>
              <a:rPr lang="en-US" sz="2700" dirty="0"/>
              <a:t> </a:t>
            </a:r>
            <a:r>
              <a:rPr lang="en-US" sz="2700" dirty="0" err="1"/>
              <a:t>lai</a:t>
            </a:r>
            <a:r>
              <a:rPr lang="en-US" sz="2700" dirty="0"/>
              <a:t>), </a:t>
            </a:r>
            <a:r>
              <a:rPr lang="en-US" sz="2700" dirty="0" err="1"/>
              <a:t>Lianhngannak</a:t>
            </a:r>
            <a:r>
              <a:rPr lang="en-US" sz="2700" dirty="0"/>
              <a:t> in </a:t>
            </a:r>
            <a:r>
              <a:rPr lang="en-US" sz="2700" dirty="0" err="1"/>
              <a:t>kan</a:t>
            </a:r>
            <a:r>
              <a:rPr lang="en-US" sz="2700" dirty="0"/>
              <a:t> </a:t>
            </a:r>
            <a:r>
              <a:rPr lang="en-US" sz="2700" dirty="0" err="1"/>
              <a:t>tei</a:t>
            </a:r>
            <a:r>
              <a:rPr lang="en-US" sz="2700" dirty="0"/>
              <a:t> </a:t>
            </a:r>
            <a:r>
              <a:rPr lang="en-US" sz="2700" dirty="0" err="1"/>
              <a:t>lai</a:t>
            </a:r>
            <a:r>
              <a:rPr lang="en-US" sz="2700" dirty="0"/>
              <a:t>, (</a:t>
            </a:r>
            <a:r>
              <a:rPr lang="en-US" sz="2700" dirty="0" err="1"/>
              <a:t>Lianhngannak</a:t>
            </a:r>
            <a:r>
              <a:rPr lang="en-US" sz="2700" dirty="0"/>
              <a:t> in </a:t>
            </a:r>
            <a:r>
              <a:rPr lang="en-US" sz="2700" dirty="0" err="1"/>
              <a:t>kan</a:t>
            </a:r>
            <a:r>
              <a:rPr lang="en-US" sz="2700" dirty="0"/>
              <a:t> </a:t>
            </a:r>
            <a:r>
              <a:rPr lang="en-US" sz="2700" dirty="0" err="1"/>
              <a:t>tei</a:t>
            </a:r>
            <a:r>
              <a:rPr lang="en-US" sz="2700" dirty="0"/>
              <a:t> </a:t>
            </a:r>
            <a:r>
              <a:rPr lang="en-US" sz="2700" dirty="0" err="1"/>
              <a:t>lai</a:t>
            </a:r>
            <a:r>
              <a:rPr lang="en-US" sz="2700" dirty="0"/>
              <a:t>, in </a:t>
            </a:r>
            <a:r>
              <a:rPr lang="en-US" sz="2700" dirty="0" err="1"/>
              <a:t>kan</a:t>
            </a:r>
            <a:r>
              <a:rPr lang="en-US" sz="2700" dirty="0"/>
              <a:t> </a:t>
            </a:r>
            <a:r>
              <a:rPr lang="en-US" sz="2700" dirty="0" err="1"/>
              <a:t>tei</a:t>
            </a:r>
            <a:r>
              <a:rPr lang="en-US" sz="2700" dirty="0"/>
              <a:t> </a:t>
            </a:r>
            <a:r>
              <a:rPr lang="en-US" sz="2700" dirty="0" err="1"/>
              <a:t>lai</a:t>
            </a:r>
            <a:r>
              <a:rPr lang="en-US" sz="2700" dirty="0"/>
              <a:t>), </a:t>
            </a:r>
            <a:r>
              <a:rPr lang="en-US" sz="2700" dirty="0" err="1"/>
              <a:t>Lianhngannak</a:t>
            </a:r>
            <a:r>
              <a:rPr lang="en-US" sz="2700" dirty="0"/>
              <a:t> in </a:t>
            </a:r>
            <a:r>
              <a:rPr lang="en-US" sz="2700" dirty="0" err="1"/>
              <a:t>kan</a:t>
            </a:r>
            <a:r>
              <a:rPr lang="en-US" sz="2700" dirty="0"/>
              <a:t> </a:t>
            </a:r>
            <a:r>
              <a:rPr lang="en-US" sz="2700" dirty="0" err="1"/>
              <a:t>tei</a:t>
            </a:r>
            <a:r>
              <a:rPr lang="en-US" sz="2700" dirty="0"/>
              <a:t> </a:t>
            </a:r>
            <a:r>
              <a:rPr lang="en-US" sz="2700" dirty="0" err="1"/>
              <a:t>lai</a:t>
            </a:r>
            <a:r>
              <a:rPr lang="en-US" sz="2700" dirty="0"/>
              <a:t>, (</a:t>
            </a:r>
            <a:r>
              <a:rPr lang="en-US" sz="2700" dirty="0" err="1"/>
              <a:t>Lianhngannak</a:t>
            </a:r>
            <a:r>
              <a:rPr lang="en-US" sz="2700" dirty="0"/>
              <a:t> in </a:t>
            </a:r>
            <a:r>
              <a:rPr lang="en-US" sz="2700" dirty="0" err="1"/>
              <a:t>kan</a:t>
            </a:r>
            <a:r>
              <a:rPr lang="en-US" sz="2700" dirty="0"/>
              <a:t> </a:t>
            </a:r>
            <a:r>
              <a:rPr lang="en-US" sz="2700" dirty="0" err="1"/>
              <a:t>tei</a:t>
            </a:r>
            <a:r>
              <a:rPr lang="en-US" sz="2700" dirty="0"/>
              <a:t> </a:t>
            </a:r>
            <a:r>
              <a:rPr lang="en-US" sz="2700" dirty="0" err="1"/>
              <a:t>lai</a:t>
            </a:r>
            <a:r>
              <a:rPr lang="en-US" sz="2700" dirty="0"/>
              <a:t>, </a:t>
            </a:r>
            <a:r>
              <a:rPr lang="en-US" sz="2700" dirty="0" err="1"/>
              <a:t>lianhngannak</a:t>
            </a:r>
            <a:r>
              <a:rPr lang="en-US" sz="2700" dirty="0"/>
              <a:t> in </a:t>
            </a:r>
            <a:r>
              <a:rPr lang="en-US" sz="2700" dirty="0" err="1"/>
              <a:t>kan</a:t>
            </a:r>
            <a:r>
              <a:rPr lang="en-US" sz="2700" dirty="0"/>
              <a:t> </a:t>
            </a:r>
            <a:r>
              <a:rPr lang="en-US" sz="2700" dirty="0" err="1"/>
              <a:t>tei</a:t>
            </a:r>
            <a:r>
              <a:rPr lang="en-US" sz="2700" dirty="0"/>
              <a:t> </a:t>
            </a:r>
            <a:r>
              <a:rPr lang="en-US" sz="2700" dirty="0" err="1"/>
              <a:t>lai</a:t>
            </a:r>
            <a:r>
              <a:rPr lang="en-US" sz="2700" dirty="0"/>
              <a:t>), Kan </a:t>
            </a:r>
            <a:r>
              <a:rPr lang="en-US" sz="2700" dirty="0" err="1"/>
              <a:t>sual</a:t>
            </a:r>
            <a:r>
              <a:rPr lang="en-US" sz="2700" dirty="0"/>
              <a:t> </a:t>
            </a:r>
            <a:r>
              <a:rPr lang="en-US" sz="2700" dirty="0" err="1"/>
              <a:t>tlantu</a:t>
            </a:r>
            <a:r>
              <a:rPr lang="en-US" sz="2700" dirty="0"/>
              <a:t> </a:t>
            </a:r>
            <a:r>
              <a:rPr lang="en-US" sz="2700" dirty="0" err="1"/>
              <a:t>Jesuh</a:t>
            </a:r>
            <a:r>
              <a:rPr lang="en-US" sz="2700" dirty="0"/>
              <a:t> </a:t>
            </a:r>
            <a:r>
              <a:rPr lang="en-US" sz="2700" dirty="0" err="1"/>
              <a:t>thawng</a:t>
            </a:r>
            <a:r>
              <a:rPr lang="en-US" sz="2700" dirty="0"/>
              <a:t>, </a:t>
            </a:r>
            <a:r>
              <a:rPr lang="en-US" sz="2700" dirty="0" err="1"/>
              <a:t>Lianhngannak</a:t>
            </a:r>
            <a:r>
              <a:rPr lang="en-US" sz="2700" dirty="0"/>
              <a:t> in </a:t>
            </a:r>
            <a:r>
              <a:rPr lang="en-US" sz="2700" dirty="0" err="1"/>
              <a:t>kan</a:t>
            </a:r>
            <a:r>
              <a:rPr lang="en-US" sz="2700" dirty="0"/>
              <a:t> </a:t>
            </a:r>
            <a:r>
              <a:rPr lang="en-US" sz="2700" dirty="0" err="1"/>
              <a:t>tei</a:t>
            </a:r>
            <a:r>
              <a:rPr lang="en-US" sz="2700" dirty="0"/>
              <a:t> </a:t>
            </a:r>
            <a:r>
              <a:rPr lang="en-US" sz="2700" dirty="0" err="1"/>
              <a:t>lai</a:t>
            </a:r>
            <a:r>
              <a:rPr lang="en-US" sz="2700" dirty="0"/>
              <a:t>.</a:t>
            </a:r>
          </a:p>
        </p:txBody>
      </p:sp>
    </p:spTree>
  </p:cSld>
  <p:clrMapOvr>
    <a:masterClrMapping/>
  </p:clrMapOvr>
</p:sld>
</file>

<file path=ppt/slides/slide38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Kan </a:t>
            </a:r>
            <a:r>
              <a:rPr lang="en-US" sz="3900" dirty="0" err="1"/>
              <a:t>hmai</a:t>
            </a:r>
            <a:r>
              <a:rPr lang="en-US" sz="3900" dirty="0"/>
              <a:t> </a:t>
            </a:r>
            <a:r>
              <a:rPr lang="en-US" sz="3900" dirty="0" err="1"/>
              <a:t>kal</a:t>
            </a:r>
            <a:r>
              <a:rPr lang="en-US" sz="3900" dirty="0"/>
              <a:t> </a:t>
            </a:r>
            <a:r>
              <a:rPr lang="en-US" sz="3900" dirty="0" err="1"/>
              <a:t>ralthami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, Hi </a:t>
            </a:r>
            <a:r>
              <a:rPr lang="en-US" sz="3900" dirty="0" err="1"/>
              <a:t>hmun</a:t>
            </a:r>
            <a:r>
              <a:rPr lang="en-US" sz="3900" dirty="0"/>
              <a:t> ah </a:t>
            </a:r>
            <a:r>
              <a:rPr lang="en-US" sz="3900" dirty="0" err="1"/>
              <a:t>fek</a:t>
            </a:r>
            <a:r>
              <a:rPr lang="en-US" sz="3900" dirty="0"/>
              <a:t> </a:t>
            </a:r>
            <a:r>
              <a:rPr lang="en-US" sz="3900" dirty="0" err="1"/>
              <a:t>te'n</a:t>
            </a:r>
            <a:r>
              <a:rPr lang="en-US" sz="3900" dirty="0"/>
              <a:t> an dir, </a:t>
            </a:r>
            <a:r>
              <a:rPr lang="en-US" sz="3900" dirty="0" err="1"/>
              <a:t>Jesuh</a:t>
            </a:r>
            <a:r>
              <a:rPr lang="en-US" sz="3900" dirty="0"/>
              <a:t> min in </a:t>
            </a:r>
            <a:r>
              <a:rPr lang="en-US" sz="3900" dirty="0" err="1"/>
              <a:t>teitu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, An </a:t>
            </a:r>
            <a:r>
              <a:rPr lang="en-US" sz="3900" dirty="0" err="1"/>
              <a:t>puan</a:t>
            </a:r>
            <a:r>
              <a:rPr lang="en-US" sz="3900" dirty="0"/>
              <a:t> rang </a:t>
            </a:r>
            <a:r>
              <a:rPr lang="en-US" sz="3900" dirty="0" err="1"/>
              <a:t>kha</a:t>
            </a:r>
            <a:r>
              <a:rPr lang="en-US" sz="3900" dirty="0"/>
              <a:t> an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lek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8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8596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2700" dirty="0"/>
              <a:t>CHO: (</a:t>
            </a:r>
            <a:r>
              <a:rPr lang="en-US" sz="2700" dirty="0" err="1"/>
              <a:t>Pathian</a:t>
            </a:r>
            <a:r>
              <a:rPr lang="en-US" sz="2700" dirty="0"/>
              <a:t> </a:t>
            </a:r>
            <a:r>
              <a:rPr lang="en-US" sz="2700" dirty="0" err="1"/>
              <a:t>thawngtha</a:t>
            </a:r>
            <a:r>
              <a:rPr lang="en-US" sz="2700" dirty="0"/>
              <a:t> </a:t>
            </a:r>
            <a:r>
              <a:rPr lang="en-US" sz="2700" dirty="0" err="1"/>
              <a:t>va</a:t>
            </a:r>
            <a:r>
              <a:rPr lang="en-US" sz="2700" dirty="0"/>
              <a:t> </a:t>
            </a:r>
            <a:r>
              <a:rPr lang="en-US" sz="2700" dirty="0" err="1"/>
              <a:t>chim</a:t>
            </a:r>
            <a:r>
              <a:rPr lang="en-US" sz="2700" dirty="0"/>
              <a:t> </a:t>
            </a:r>
            <a:r>
              <a:rPr lang="en-US" sz="2700" dirty="0" err="1"/>
              <a:t>tuah</a:t>
            </a:r>
            <a:r>
              <a:rPr lang="en-US" sz="2700" dirty="0"/>
              <a:t> u), </a:t>
            </a:r>
            <a:r>
              <a:rPr lang="en-US" sz="2700" dirty="0" err="1"/>
              <a:t>Pathian</a:t>
            </a:r>
            <a:r>
              <a:rPr lang="en-US" sz="2700" dirty="0"/>
              <a:t> </a:t>
            </a:r>
            <a:r>
              <a:rPr lang="en-US" sz="2700" dirty="0" err="1"/>
              <a:t>thawngtha</a:t>
            </a:r>
            <a:r>
              <a:rPr lang="en-US" sz="2700" dirty="0"/>
              <a:t> </a:t>
            </a:r>
            <a:r>
              <a:rPr lang="en-US" sz="2700" dirty="0" err="1"/>
              <a:t>va</a:t>
            </a:r>
            <a:r>
              <a:rPr lang="en-US" sz="2700" dirty="0"/>
              <a:t> </a:t>
            </a:r>
            <a:r>
              <a:rPr lang="en-US" sz="2700" dirty="0" err="1"/>
              <a:t>chim</a:t>
            </a:r>
            <a:r>
              <a:rPr lang="en-US" sz="2700" dirty="0"/>
              <a:t> </a:t>
            </a:r>
            <a:r>
              <a:rPr lang="en-US" sz="2700" dirty="0" err="1"/>
              <a:t>tuah</a:t>
            </a:r>
            <a:r>
              <a:rPr lang="en-US" sz="2700" dirty="0"/>
              <a:t> u, (</a:t>
            </a:r>
            <a:r>
              <a:rPr lang="en-US" sz="2700" dirty="0" err="1"/>
              <a:t>Pathian</a:t>
            </a:r>
            <a:r>
              <a:rPr lang="en-US" sz="2700" dirty="0"/>
              <a:t> </a:t>
            </a:r>
            <a:r>
              <a:rPr lang="en-US" sz="2700" dirty="0" err="1"/>
              <a:t>thawngtha</a:t>
            </a:r>
            <a:r>
              <a:rPr lang="en-US" sz="2700" dirty="0"/>
              <a:t> </a:t>
            </a:r>
            <a:r>
              <a:rPr lang="en-US" sz="2700" dirty="0" err="1"/>
              <a:t>va</a:t>
            </a:r>
            <a:r>
              <a:rPr lang="en-US" sz="2700" dirty="0"/>
              <a:t> </a:t>
            </a:r>
            <a:r>
              <a:rPr lang="en-US" sz="2700" dirty="0" err="1"/>
              <a:t>chim</a:t>
            </a:r>
            <a:r>
              <a:rPr lang="en-US" sz="2700" dirty="0"/>
              <a:t> </a:t>
            </a:r>
            <a:r>
              <a:rPr lang="en-US" sz="2700" dirty="0" err="1"/>
              <a:t>tuah</a:t>
            </a:r>
            <a:r>
              <a:rPr lang="en-US" sz="2700" dirty="0"/>
              <a:t> u), </a:t>
            </a:r>
            <a:r>
              <a:rPr lang="en-US" sz="2700" dirty="0" err="1"/>
              <a:t>Rili</a:t>
            </a:r>
            <a:r>
              <a:rPr lang="en-US" sz="2700" dirty="0"/>
              <a:t> </a:t>
            </a:r>
            <a:r>
              <a:rPr lang="en-US" sz="2700" dirty="0" err="1"/>
              <a:t>thlitu</a:t>
            </a:r>
            <a:r>
              <a:rPr lang="en-US" sz="2700" dirty="0"/>
              <a:t> </a:t>
            </a:r>
            <a:r>
              <a:rPr lang="en-US" sz="2700" dirty="0" err="1"/>
              <a:t>thawng</a:t>
            </a:r>
            <a:r>
              <a:rPr lang="en-US" sz="2700" dirty="0"/>
              <a:t> bang in, (</a:t>
            </a:r>
            <a:r>
              <a:rPr lang="en-US" sz="2700" dirty="0" err="1"/>
              <a:t>Rili</a:t>
            </a:r>
            <a:r>
              <a:rPr lang="en-US" sz="2700" dirty="0"/>
              <a:t> </a:t>
            </a:r>
            <a:r>
              <a:rPr lang="en-US" sz="2700" dirty="0" err="1"/>
              <a:t>thlitu</a:t>
            </a:r>
            <a:r>
              <a:rPr lang="en-US" sz="2700" dirty="0"/>
              <a:t> </a:t>
            </a:r>
            <a:r>
              <a:rPr lang="en-US" sz="2700" dirty="0" err="1"/>
              <a:t>thawng</a:t>
            </a:r>
            <a:r>
              <a:rPr lang="en-US" sz="2700" dirty="0"/>
              <a:t> </a:t>
            </a:r>
            <a:r>
              <a:rPr lang="en-US" sz="2700" dirty="0" err="1"/>
              <a:t>bangin</a:t>
            </a:r>
            <a:r>
              <a:rPr lang="en-US" sz="2700" dirty="0"/>
              <a:t>), Kan </a:t>
            </a:r>
            <a:r>
              <a:rPr lang="en-US" sz="2700" dirty="0" err="1"/>
              <a:t>sual</a:t>
            </a:r>
            <a:r>
              <a:rPr lang="en-US" sz="2700" dirty="0"/>
              <a:t> </a:t>
            </a:r>
            <a:r>
              <a:rPr lang="en-US" sz="2700" dirty="0" err="1"/>
              <a:t>tlantu</a:t>
            </a:r>
            <a:r>
              <a:rPr lang="en-US" sz="2700" dirty="0"/>
              <a:t> </a:t>
            </a:r>
            <a:r>
              <a:rPr lang="en-US" sz="2700" dirty="0" err="1"/>
              <a:t>Jesuh</a:t>
            </a:r>
            <a:r>
              <a:rPr lang="en-US" sz="2700" dirty="0"/>
              <a:t> </a:t>
            </a:r>
            <a:r>
              <a:rPr lang="en-US" sz="2700" dirty="0" err="1"/>
              <a:t>thawngin</a:t>
            </a:r>
            <a:r>
              <a:rPr lang="en-US" sz="2700" dirty="0"/>
              <a:t>, (Kan </a:t>
            </a:r>
            <a:r>
              <a:rPr lang="en-US" sz="2700" dirty="0" err="1"/>
              <a:t>sual</a:t>
            </a:r>
            <a:r>
              <a:rPr lang="en-US" sz="2700" dirty="0"/>
              <a:t> </a:t>
            </a:r>
            <a:r>
              <a:rPr lang="en-US" sz="2700" dirty="0" err="1"/>
              <a:t>tlantu</a:t>
            </a:r>
            <a:r>
              <a:rPr lang="en-US" sz="2700" dirty="0"/>
              <a:t> </a:t>
            </a:r>
            <a:r>
              <a:rPr lang="en-US" sz="2700" dirty="0" err="1"/>
              <a:t>Jesuh</a:t>
            </a:r>
            <a:r>
              <a:rPr lang="en-US" sz="2700" dirty="0"/>
              <a:t> </a:t>
            </a:r>
            <a:r>
              <a:rPr lang="en-US" sz="2700" dirty="0" err="1"/>
              <a:t>thawngin</a:t>
            </a:r>
            <a:r>
              <a:rPr lang="en-US" sz="2700" dirty="0"/>
              <a:t>), </a:t>
            </a:r>
            <a:r>
              <a:rPr lang="en-US" sz="2700" dirty="0" err="1"/>
              <a:t>Lianhngannak</a:t>
            </a:r>
            <a:r>
              <a:rPr lang="en-US" sz="2700" dirty="0"/>
              <a:t> in </a:t>
            </a:r>
            <a:r>
              <a:rPr lang="en-US" sz="2700" dirty="0" err="1"/>
              <a:t>kan</a:t>
            </a:r>
            <a:r>
              <a:rPr lang="en-US" sz="2700" dirty="0"/>
              <a:t> </a:t>
            </a:r>
            <a:r>
              <a:rPr lang="en-US" sz="2700" dirty="0" err="1"/>
              <a:t>tei</a:t>
            </a:r>
            <a:r>
              <a:rPr lang="en-US" sz="2700" dirty="0"/>
              <a:t> </a:t>
            </a:r>
            <a:r>
              <a:rPr lang="en-US" sz="2700" dirty="0" err="1"/>
              <a:t>lai</a:t>
            </a:r>
            <a:r>
              <a:rPr lang="en-US" sz="2700" dirty="0"/>
              <a:t>, (</a:t>
            </a:r>
            <a:r>
              <a:rPr lang="en-US" sz="2700" dirty="0" err="1"/>
              <a:t>Lianhngannak</a:t>
            </a:r>
            <a:r>
              <a:rPr lang="en-US" sz="2700" dirty="0"/>
              <a:t> in </a:t>
            </a:r>
            <a:r>
              <a:rPr lang="en-US" sz="2700" dirty="0" err="1"/>
              <a:t>kan</a:t>
            </a:r>
            <a:r>
              <a:rPr lang="en-US" sz="2700" dirty="0"/>
              <a:t> </a:t>
            </a:r>
            <a:r>
              <a:rPr lang="en-US" sz="2700" dirty="0" err="1"/>
              <a:t>tei</a:t>
            </a:r>
            <a:r>
              <a:rPr lang="en-US" sz="2700" dirty="0"/>
              <a:t> </a:t>
            </a:r>
            <a:r>
              <a:rPr lang="en-US" sz="2700" dirty="0" err="1"/>
              <a:t>lai</a:t>
            </a:r>
            <a:r>
              <a:rPr lang="en-US" sz="2700" dirty="0"/>
              <a:t>, Kan </a:t>
            </a:r>
            <a:r>
              <a:rPr lang="en-US" sz="2700" dirty="0" err="1"/>
              <a:t>tei</a:t>
            </a:r>
            <a:r>
              <a:rPr lang="en-US" sz="2700" dirty="0"/>
              <a:t> </a:t>
            </a:r>
            <a:r>
              <a:rPr lang="en-US" sz="2700" dirty="0" err="1"/>
              <a:t>lai</a:t>
            </a:r>
            <a:r>
              <a:rPr lang="en-US" sz="2700" dirty="0"/>
              <a:t>), </a:t>
            </a:r>
            <a:r>
              <a:rPr lang="en-US" sz="2700" dirty="0" err="1"/>
              <a:t>Lianhngannak</a:t>
            </a:r>
            <a:r>
              <a:rPr lang="en-US" sz="2700" dirty="0"/>
              <a:t> in </a:t>
            </a:r>
            <a:r>
              <a:rPr lang="en-US" sz="2700" dirty="0" err="1"/>
              <a:t>kan</a:t>
            </a:r>
            <a:r>
              <a:rPr lang="en-US" sz="2700" dirty="0"/>
              <a:t> </a:t>
            </a:r>
            <a:r>
              <a:rPr lang="en-US" sz="2700" dirty="0" err="1"/>
              <a:t>tei</a:t>
            </a:r>
            <a:r>
              <a:rPr lang="en-US" sz="2700" dirty="0"/>
              <a:t> </a:t>
            </a:r>
            <a:r>
              <a:rPr lang="en-US" sz="2700" dirty="0" err="1"/>
              <a:t>lai</a:t>
            </a:r>
            <a:r>
              <a:rPr lang="en-US" sz="2700" dirty="0"/>
              <a:t>, (</a:t>
            </a:r>
            <a:r>
              <a:rPr lang="en-US" sz="2700" dirty="0" err="1"/>
              <a:t>Lianhngannak</a:t>
            </a:r>
            <a:r>
              <a:rPr lang="en-US" sz="2700" dirty="0"/>
              <a:t> in </a:t>
            </a:r>
            <a:r>
              <a:rPr lang="en-US" sz="2700" dirty="0" err="1"/>
              <a:t>kan</a:t>
            </a:r>
            <a:r>
              <a:rPr lang="en-US" sz="2700" dirty="0"/>
              <a:t> </a:t>
            </a:r>
            <a:r>
              <a:rPr lang="en-US" sz="2700" dirty="0" err="1"/>
              <a:t>tei</a:t>
            </a:r>
            <a:r>
              <a:rPr lang="en-US" sz="2700" dirty="0"/>
              <a:t> </a:t>
            </a:r>
            <a:r>
              <a:rPr lang="en-US" sz="2700" dirty="0" err="1"/>
              <a:t>lai</a:t>
            </a:r>
            <a:r>
              <a:rPr lang="en-US" sz="2700" dirty="0"/>
              <a:t>, in </a:t>
            </a:r>
            <a:r>
              <a:rPr lang="en-US" sz="2700" dirty="0" err="1"/>
              <a:t>kan</a:t>
            </a:r>
            <a:r>
              <a:rPr lang="en-US" sz="2700" dirty="0"/>
              <a:t> </a:t>
            </a:r>
            <a:r>
              <a:rPr lang="en-US" sz="2700" dirty="0" err="1"/>
              <a:t>tei</a:t>
            </a:r>
            <a:r>
              <a:rPr lang="en-US" sz="2700" dirty="0"/>
              <a:t> </a:t>
            </a:r>
            <a:r>
              <a:rPr lang="en-US" sz="2700" dirty="0" err="1"/>
              <a:t>lai</a:t>
            </a:r>
            <a:r>
              <a:rPr lang="en-US" sz="2700" dirty="0"/>
              <a:t>), </a:t>
            </a:r>
            <a:r>
              <a:rPr lang="en-US" sz="2700" dirty="0" err="1"/>
              <a:t>Lianhngannak</a:t>
            </a:r>
            <a:r>
              <a:rPr lang="en-US" sz="2700" dirty="0"/>
              <a:t> in </a:t>
            </a:r>
            <a:r>
              <a:rPr lang="en-US" sz="2700" dirty="0" err="1"/>
              <a:t>kan</a:t>
            </a:r>
            <a:r>
              <a:rPr lang="en-US" sz="2700" dirty="0"/>
              <a:t> </a:t>
            </a:r>
            <a:r>
              <a:rPr lang="en-US" sz="2700" dirty="0" err="1"/>
              <a:t>tei</a:t>
            </a:r>
            <a:r>
              <a:rPr lang="en-US" sz="2700" dirty="0"/>
              <a:t> </a:t>
            </a:r>
            <a:r>
              <a:rPr lang="en-US" sz="2700" dirty="0" err="1"/>
              <a:t>lai</a:t>
            </a:r>
            <a:r>
              <a:rPr lang="en-US" sz="2700" dirty="0"/>
              <a:t>, (</a:t>
            </a:r>
            <a:r>
              <a:rPr lang="en-US" sz="2700" dirty="0" err="1"/>
              <a:t>Lianhngannak</a:t>
            </a:r>
            <a:r>
              <a:rPr lang="en-US" sz="2700" dirty="0"/>
              <a:t> in </a:t>
            </a:r>
            <a:r>
              <a:rPr lang="en-US" sz="2700" dirty="0" err="1"/>
              <a:t>kan</a:t>
            </a:r>
            <a:r>
              <a:rPr lang="en-US" sz="2700" dirty="0"/>
              <a:t> </a:t>
            </a:r>
            <a:r>
              <a:rPr lang="en-US" sz="2700" dirty="0" err="1"/>
              <a:t>tei</a:t>
            </a:r>
            <a:r>
              <a:rPr lang="en-US" sz="2700" dirty="0"/>
              <a:t> </a:t>
            </a:r>
            <a:r>
              <a:rPr lang="en-US" sz="2700" dirty="0" err="1"/>
              <a:t>lai</a:t>
            </a:r>
            <a:r>
              <a:rPr lang="en-US" sz="2700" dirty="0"/>
              <a:t>, </a:t>
            </a:r>
            <a:r>
              <a:rPr lang="en-US" sz="2700" dirty="0" err="1"/>
              <a:t>lianhngannak</a:t>
            </a:r>
            <a:r>
              <a:rPr lang="en-US" sz="2700" dirty="0"/>
              <a:t> in </a:t>
            </a:r>
            <a:r>
              <a:rPr lang="en-US" sz="2700" dirty="0" err="1"/>
              <a:t>kan</a:t>
            </a:r>
            <a:r>
              <a:rPr lang="en-US" sz="2700" dirty="0"/>
              <a:t> </a:t>
            </a:r>
            <a:r>
              <a:rPr lang="en-US" sz="2700" dirty="0" err="1"/>
              <a:t>tei</a:t>
            </a:r>
            <a:r>
              <a:rPr lang="en-US" sz="2700" dirty="0"/>
              <a:t> </a:t>
            </a:r>
            <a:r>
              <a:rPr lang="en-US" sz="2700" dirty="0" err="1"/>
              <a:t>lai</a:t>
            </a:r>
            <a:r>
              <a:rPr lang="en-US" sz="2700" dirty="0"/>
              <a:t>), Kan </a:t>
            </a:r>
            <a:r>
              <a:rPr lang="en-US" sz="2700" dirty="0" err="1"/>
              <a:t>sual</a:t>
            </a:r>
            <a:r>
              <a:rPr lang="en-US" sz="2700" dirty="0"/>
              <a:t> </a:t>
            </a:r>
            <a:r>
              <a:rPr lang="en-US" sz="2700" dirty="0" err="1"/>
              <a:t>tlantu</a:t>
            </a:r>
            <a:r>
              <a:rPr lang="en-US" sz="2700" dirty="0"/>
              <a:t> </a:t>
            </a:r>
            <a:r>
              <a:rPr lang="en-US" sz="2700" dirty="0" err="1"/>
              <a:t>Jesuh</a:t>
            </a:r>
            <a:r>
              <a:rPr lang="en-US" sz="2700" dirty="0"/>
              <a:t> </a:t>
            </a:r>
            <a:r>
              <a:rPr lang="en-US" sz="2700" dirty="0" err="1"/>
              <a:t>thawng</a:t>
            </a:r>
            <a:r>
              <a:rPr lang="en-US" sz="2700" dirty="0"/>
              <a:t>, </a:t>
            </a:r>
            <a:r>
              <a:rPr lang="en-US" sz="2700" dirty="0" err="1"/>
              <a:t>Lianhngannak</a:t>
            </a:r>
            <a:r>
              <a:rPr lang="en-US" sz="2700" dirty="0"/>
              <a:t> in </a:t>
            </a:r>
            <a:r>
              <a:rPr lang="en-US" sz="2700" dirty="0" err="1"/>
              <a:t>kan</a:t>
            </a:r>
            <a:r>
              <a:rPr lang="en-US" sz="2700" dirty="0"/>
              <a:t> </a:t>
            </a:r>
            <a:r>
              <a:rPr lang="en-US" sz="2700" dirty="0" err="1"/>
              <a:t>tei</a:t>
            </a:r>
            <a:r>
              <a:rPr lang="en-US" sz="2700" dirty="0"/>
              <a:t> </a:t>
            </a:r>
            <a:r>
              <a:rPr lang="en-US" sz="2700" dirty="0" err="1"/>
              <a:t>lai</a:t>
            </a:r>
            <a:r>
              <a:rPr lang="en-US" sz="2700" dirty="0"/>
              <a:t>.</a:t>
            </a:r>
          </a:p>
        </p:txBody>
      </p:sp>
    </p:spTree>
  </p:cSld>
  <p:clrMapOvr>
    <a:masterClrMapping/>
  </p:clrMapOvr>
</p:sld>
</file>

<file path=ppt/slides/slide38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Thihnak</a:t>
            </a:r>
            <a:r>
              <a:rPr lang="en-US" sz="3900" dirty="0"/>
              <a:t> </a:t>
            </a:r>
            <a:r>
              <a:rPr lang="en-US" sz="3900" dirty="0" err="1"/>
              <a:t>hmanh</a:t>
            </a:r>
            <a:r>
              <a:rPr lang="en-US" sz="3900" dirty="0"/>
              <a:t> </a:t>
            </a:r>
            <a:r>
              <a:rPr lang="en-US" sz="3900" dirty="0" err="1"/>
              <a:t>tih</a:t>
            </a:r>
            <a:r>
              <a:rPr lang="en-US" sz="3900" dirty="0"/>
              <a:t> </a:t>
            </a:r>
            <a:r>
              <a:rPr lang="en-US" sz="3900" dirty="0" err="1"/>
              <a:t>hin</a:t>
            </a:r>
            <a:r>
              <a:rPr lang="en-US" sz="3900" dirty="0"/>
              <a:t> </a:t>
            </a:r>
            <a:r>
              <a:rPr lang="en-US" sz="3900" dirty="0" err="1"/>
              <a:t>cio</a:t>
            </a:r>
            <a:r>
              <a:rPr lang="en-US" sz="3900" dirty="0"/>
              <a:t> loin, </a:t>
            </a:r>
            <a:r>
              <a:rPr lang="en-US" sz="3900" dirty="0" err="1"/>
              <a:t>Jesuh</a:t>
            </a:r>
            <a:r>
              <a:rPr lang="en-US" sz="3900" dirty="0"/>
              <a:t> min </a:t>
            </a:r>
            <a:r>
              <a:rPr lang="en-US" sz="3900" dirty="0" err="1"/>
              <a:t>hngat-channak</a:t>
            </a:r>
            <a:r>
              <a:rPr lang="en-US" sz="3900" dirty="0"/>
              <a:t> in, Amah </a:t>
            </a:r>
            <a:r>
              <a:rPr lang="en-US" sz="3900" dirty="0" err="1"/>
              <a:t>hruainak</a:t>
            </a:r>
            <a:r>
              <a:rPr lang="en-US" sz="3900" dirty="0"/>
              <a:t> </a:t>
            </a:r>
            <a:r>
              <a:rPr lang="en-US" sz="3900" dirty="0" err="1"/>
              <a:t>hmun</a:t>
            </a:r>
            <a:r>
              <a:rPr lang="en-US" sz="3900" dirty="0"/>
              <a:t> kip ah khan, Amah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zulh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8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8596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2700" dirty="0"/>
              <a:t>CHO: (</a:t>
            </a:r>
            <a:r>
              <a:rPr lang="en-US" sz="2700" dirty="0" err="1"/>
              <a:t>Pathian</a:t>
            </a:r>
            <a:r>
              <a:rPr lang="en-US" sz="2700" dirty="0"/>
              <a:t> </a:t>
            </a:r>
            <a:r>
              <a:rPr lang="en-US" sz="2700" dirty="0" err="1"/>
              <a:t>thawngtha</a:t>
            </a:r>
            <a:r>
              <a:rPr lang="en-US" sz="2700" dirty="0"/>
              <a:t> </a:t>
            </a:r>
            <a:r>
              <a:rPr lang="en-US" sz="2700" dirty="0" err="1"/>
              <a:t>va</a:t>
            </a:r>
            <a:r>
              <a:rPr lang="en-US" sz="2700" dirty="0"/>
              <a:t> </a:t>
            </a:r>
            <a:r>
              <a:rPr lang="en-US" sz="2700" dirty="0" err="1"/>
              <a:t>chim</a:t>
            </a:r>
            <a:r>
              <a:rPr lang="en-US" sz="2700" dirty="0"/>
              <a:t> </a:t>
            </a:r>
            <a:r>
              <a:rPr lang="en-US" sz="2700" dirty="0" err="1"/>
              <a:t>tuah</a:t>
            </a:r>
            <a:r>
              <a:rPr lang="en-US" sz="2700" dirty="0"/>
              <a:t> u), </a:t>
            </a:r>
            <a:r>
              <a:rPr lang="en-US" sz="2700" dirty="0" err="1"/>
              <a:t>Pathian</a:t>
            </a:r>
            <a:r>
              <a:rPr lang="en-US" sz="2700" dirty="0"/>
              <a:t> </a:t>
            </a:r>
            <a:r>
              <a:rPr lang="en-US" sz="2700" dirty="0" err="1"/>
              <a:t>thawngtha</a:t>
            </a:r>
            <a:r>
              <a:rPr lang="en-US" sz="2700" dirty="0"/>
              <a:t> </a:t>
            </a:r>
            <a:r>
              <a:rPr lang="en-US" sz="2700" dirty="0" err="1"/>
              <a:t>va</a:t>
            </a:r>
            <a:r>
              <a:rPr lang="en-US" sz="2700" dirty="0"/>
              <a:t> </a:t>
            </a:r>
            <a:r>
              <a:rPr lang="en-US" sz="2700" dirty="0" err="1"/>
              <a:t>chim</a:t>
            </a:r>
            <a:r>
              <a:rPr lang="en-US" sz="2700" dirty="0"/>
              <a:t> </a:t>
            </a:r>
            <a:r>
              <a:rPr lang="en-US" sz="2700" dirty="0" err="1"/>
              <a:t>tuah</a:t>
            </a:r>
            <a:r>
              <a:rPr lang="en-US" sz="2700" dirty="0"/>
              <a:t> u, (</a:t>
            </a:r>
            <a:r>
              <a:rPr lang="en-US" sz="2700" dirty="0" err="1"/>
              <a:t>Pathian</a:t>
            </a:r>
            <a:r>
              <a:rPr lang="en-US" sz="2700" dirty="0"/>
              <a:t> </a:t>
            </a:r>
            <a:r>
              <a:rPr lang="en-US" sz="2700" dirty="0" err="1"/>
              <a:t>thawngtha</a:t>
            </a:r>
            <a:r>
              <a:rPr lang="en-US" sz="2700" dirty="0"/>
              <a:t> </a:t>
            </a:r>
            <a:r>
              <a:rPr lang="en-US" sz="2700" dirty="0" err="1"/>
              <a:t>va</a:t>
            </a:r>
            <a:r>
              <a:rPr lang="en-US" sz="2700" dirty="0"/>
              <a:t> </a:t>
            </a:r>
            <a:r>
              <a:rPr lang="en-US" sz="2700" dirty="0" err="1"/>
              <a:t>chim</a:t>
            </a:r>
            <a:r>
              <a:rPr lang="en-US" sz="2700" dirty="0"/>
              <a:t> </a:t>
            </a:r>
            <a:r>
              <a:rPr lang="en-US" sz="2700" dirty="0" err="1"/>
              <a:t>tuah</a:t>
            </a:r>
            <a:r>
              <a:rPr lang="en-US" sz="2700" dirty="0"/>
              <a:t> u), </a:t>
            </a:r>
            <a:r>
              <a:rPr lang="en-US" sz="2700" dirty="0" err="1"/>
              <a:t>Rili</a:t>
            </a:r>
            <a:r>
              <a:rPr lang="en-US" sz="2700" dirty="0"/>
              <a:t> </a:t>
            </a:r>
            <a:r>
              <a:rPr lang="en-US" sz="2700" dirty="0" err="1"/>
              <a:t>thlitu</a:t>
            </a:r>
            <a:r>
              <a:rPr lang="en-US" sz="2700" dirty="0"/>
              <a:t> </a:t>
            </a:r>
            <a:r>
              <a:rPr lang="en-US" sz="2700" dirty="0" err="1"/>
              <a:t>thawng</a:t>
            </a:r>
            <a:r>
              <a:rPr lang="en-US" sz="2700" dirty="0"/>
              <a:t> bang in, (</a:t>
            </a:r>
            <a:r>
              <a:rPr lang="en-US" sz="2700" dirty="0" err="1"/>
              <a:t>Rili</a:t>
            </a:r>
            <a:r>
              <a:rPr lang="en-US" sz="2700" dirty="0"/>
              <a:t> </a:t>
            </a:r>
            <a:r>
              <a:rPr lang="en-US" sz="2700" dirty="0" err="1"/>
              <a:t>thlitu</a:t>
            </a:r>
            <a:r>
              <a:rPr lang="en-US" sz="2700" dirty="0"/>
              <a:t> </a:t>
            </a:r>
            <a:r>
              <a:rPr lang="en-US" sz="2700" dirty="0" err="1"/>
              <a:t>thawng</a:t>
            </a:r>
            <a:r>
              <a:rPr lang="en-US" sz="2700" dirty="0"/>
              <a:t> </a:t>
            </a:r>
            <a:r>
              <a:rPr lang="en-US" sz="2700" dirty="0" err="1"/>
              <a:t>bangin</a:t>
            </a:r>
            <a:r>
              <a:rPr lang="en-US" sz="2700" dirty="0"/>
              <a:t>), Kan </a:t>
            </a:r>
            <a:r>
              <a:rPr lang="en-US" sz="2700" dirty="0" err="1"/>
              <a:t>sual</a:t>
            </a:r>
            <a:r>
              <a:rPr lang="en-US" sz="2700" dirty="0"/>
              <a:t> </a:t>
            </a:r>
            <a:r>
              <a:rPr lang="en-US" sz="2700" dirty="0" err="1"/>
              <a:t>tlantu</a:t>
            </a:r>
            <a:r>
              <a:rPr lang="en-US" sz="2700" dirty="0"/>
              <a:t> </a:t>
            </a:r>
            <a:r>
              <a:rPr lang="en-US" sz="2700" dirty="0" err="1"/>
              <a:t>Jesuh</a:t>
            </a:r>
            <a:r>
              <a:rPr lang="en-US" sz="2700" dirty="0"/>
              <a:t> </a:t>
            </a:r>
            <a:r>
              <a:rPr lang="en-US" sz="2700" dirty="0" err="1"/>
              <a:t>thawngin</a:t>
            </a:r>
            <a:r>
              <a:rPr lang="en-US" sz="2700" dirty="0"/>
              <a:t>, (Kan </a:t>
            </a:r>
            <a:r>
              <a:rPr lang="en-US" sz="2700" dirty="0" err="1"/>
              <a:t>sual</a:t>
            </a:r>
            <a:r>
              <a:rPr lang="en-US" sz="2700" dirty="0"/>
              <a:t> </a:t>
            </a:r>
            <a:r>
              <a:rPr lang="en-US" sz="2700" dirty="0" err="1"/>
              <a:t>tlantu</a:t>
            </a:r>
            <a:r>
              <a:rPr lang="en-US" sz="2700" dirty="0"/>
              <a:t> </a:t>
            </a:r>
            <a:r>
              <a:rPr lang="en-US" sz="2700" dirty="0" err="1"/>
              <a:t>Jesuh</a:t>
            </a:r>
            <a:r>
              <a:rPr lang="en-US" sz="2700" dirty="0"/>
              <a:t> </a:t>
            </a:r>
            <a:r>
              <a:rPr lang="en-US" sz="2700" dirty="0" err="1"/>
              <a:t>thawngin</a:t>
            </a:r>
            <a:r>
              <a:rPr lang="en-US" sz="2700" dirty="0"/>
              <a:t>), </a:t>
            </a:r>
            <a:r>
              <a:rPr lang="en-US" sz="2700" dirty="0" err="1"/>
              <a:t>Lianhngannak</a:t>
            </a:r>
            <a:r>
              <a:rPr lang="en-US" sz="2700" dirty="0"/>
              <a:t> in </a:t>
            </a:r>
            <a:r>
              <a:rPr lang="en-US" sz="2700" dirty="0" err="1"/>
              <a:t>kan</a:t>
            </a:r>
            <a:r>
              <a:rPr lang="en-US" sz="2700" dirty="0"/>
              <a:t> </a:t>
            </a:r>
            <a:r>
              <a:rPr lang="en-US" sz="2700" dirty="0" err="1"/>
              <a:t>tei</a:t>
            </a:r>
            <a:r>
              <a:rPr lang="en-US" sz="2700" dirty="0"/>
              <a:t> </a:t>
            </a:r>
            <a:r>
              <a:rPr lang="en-US" sz="2700" dirty="0" err="1"/>
              <a:t>lai</a:t>
            </a:r>
            <a:r>
              <a:rPr lang="en-US" sz="2700" dirty="0"/>
              <a:t>, (</a:t>
            </a:r>
            <a:r>
              <a:rPr lang="en-US" sz="2700" dirty="0" err="1"/>
              <a:t>Lianhngannak</a:t>
            </a:r>
            <a:r>
              <a:rPr lang="en-US" sz="2700" dirty="0"/>
              <a:t> in </a:t>
            </a:r>
            <a:r>
              <a:rPr lang="en-US" sz="2700" dirty="0" err="1"/>
              <a:t>kan</a:t>
            </a:r>
            <a:r>
              <a:rPr lang="en-US" sz="2700" dirty="0"/>
              <a:t> </a:t>
            </a:r>
            <a:r>
              <a:rPr lang="en-US" sz="2700" dirty="0" err="1"/>
              <a:t>tei</a:t>
            </a:r>
            <a:r>
              <a:rPr lang="en-US" sz="2700" dirty="0"/>
              <a:t> </a:t>
            </a:r>
            <a:r>
              <a:rPr lang="en-US" sz="2700" dirty="0" err="1"/>
              <a:t>lai</a:t>
            </a:r>
            <a:r>
              <a:rPr lang="en-US" sz="2700" dirty="0"/>
              <a:t>, Kan </a:t>
            </a:r>
            <a:r>
              <a:rPr lang="en-US" sz="2700" dirty="0" err="1"/>
              <a:t>tei</a:t>
            </a:r>
            <a:r>
              <a:rPr lang="en-US" sz="2700" dirty="0"/>
              <a:t> </a:t>
            </a:r>
            <a:r>
              <a:rPr lang="en-US" sz="2700" dirty="0" err="1"/>
              <a:t>lai</a:t>
            </a:r>
            <a:r>
              <a:rPr lang="en-US" sz="2700" dirty="0"/>
              <a:t>), </a:t>
            </a:r>
            <a:r>
              <a:rPr lang="en-US" sz="2700" dirty="0" err="1"/>
              <a:t>Lianhngannak</a:t>
            </a:r>
            <a:r>
              <a:rPr lang="en-US" sz="2700" dirty="0"/>
              <a:t> in </a:t>
            </a:r>
            <a:r>
              <a:rPr lang="en-US" sz="2700" dirty="0" err="1"/>
              <a:t>kan</a:t>
            </a:r>
            <a:r>
              <a:rPr lang="en-US" sz="2700" dirty="0"/>
              <a:t> </a:t>
            </a:r>
            <a:r>
              <a:rPr lang="en-US" sz="2700" dirty="0" err="1"/>
              <a:t>tei</a:t>
            </a:r>
            <a:r>
              <a:rPr lang="en-US" sz="2700" dirty="0"/>
              <a:t> </a:t>
            </a:r>
            <a:r>
              <a:rPr lang="en-US" sz="2700" dirty="0" err="1"/>
              <a:t>lai</a:t>
            </a:r>
            <a:r>
              <a:rPr lang="en-US" sz="2700" dirty="0"/>
              <a:t>, (</a:t>
            </a:r>
            <a:r>
              <a:rPr lang="en-US" sz="2700" dirty="0" err="1"/>
              <a:t>Lianhngannak</a:t>
            </a:r>
            <a:r>
              <a:rPr lang="en-US" sz="2700" dirty="0"/>
              <a:t> in </a:t>
            </a:r>
            <a:r>
              <a:rPr lang="en-US" sz="2700" dirty="0" err="1"/>
              <a:t>kan</a:t>
            </a:r>
            <a:r>
              <a:rPr lang="en-US" sz="2700" dirty="0"/>
              <a:t> </a:t>
            </a:r>
            <a:r>
              <a:rPr lang="en-US" sz="2700" dirty="0" err="1"/>
              <a:t>tei</a:t>
            </a:r>
            <a:r>
              <a:rPr lang="en-US" sz="2700" dirty="0"/>
              <a:t> </a:t>
            </a:r>
            <a:r>
              <a:rPr lang="en-US" sz="2700" dirty="0" err="1"/>
              <a:t>lai</a:t>
            </a:r>
            <a:r>
              <a:rPr lang="en-US" sz="2700" dirty="0"/>
              <a:t>, in </a:t>
            </a:r>
            <a:r>
              <a:rPr lang="en-US" sz="2700" dirty="0" err="1"/>
              <a:t>kan</a:t>
            </a:r>
            <a:r>
              <a:rPr lang="en-US" sz="2700" dirty="0"/>
              <a:t> </a:t>
            </a:r>
            <a:r>
              <a:rPr lang="en-US" sz="2700" dirty="0" err="1"/>
              <a:t>tei</a:t>
            </a:r>
            <a:r>
              <a:rPr lang="en-US" sz="2700" dirty="0"/>
              <a:t> </a:t>
            </a:r>
            <a:r>
              <a:rPr lang="en-US" sz="2700" dirty="0" err="1"/>
              <a:t>lai</a:t>
            </a:r>
            <a:r>
              <a:rPr lang="en-US" sz="2700" dirty="0"/>
              <a:t>), </a:t>
            </a:r>
            <a:r>
              <a:rPr lang="en-US" sz="2700" dirty="0" err="1"/>
              <a:t>Lianhngannak</a:t>
            </a:r>
            <a:r>
              <a:rPr lang="en-US" sz="2700" dirty="0"/>
              <a:t> in </a:t>
            </a:r>
            <a:r>
              <a:rPr lang="en-US" sz="2700" dirty="0" err="1"/>
              <a:t>kan</a:t>
            </a:r>
            <a:r>
              <a:rPr lang="en-US" sz="2700" dirty="0"/>
              <a:t> </a:t>
            </a:r>
            <a:r>
              <a:rPr lang="en-US" sz="2700" dirty="0" err="1"/>
              <a:t>tei</a:t>
            </a:r>
            <a:r>
              <a:rPr lang="en-US" sz="2700" dirty="0"/>
              <a:t> </a:t>
            </a:r>
            <a:r>
              <a:rPr lang="en-US" sz="2700" dirty="0" err="1"/>
              <a:t>lai</a:t>
            </a:r>
            <a:r>
              <a:rPr lang="en-US" sz="2700" dirty="0"/>
              <a:t>, (</a:t>
            </a:r>
            <a:r>
              <a:rPr lang="en-US" sz="2700" dirty="0" err="1"/>
              <a:t>Lianhngannak</a:t>
            </a:r>
            <a:r>
              <a:rPr lang="en-US" sz="2700" dirty="0"/>
              <a:t> in </a:t>
            </a:r>
            <a:r>
              <a:rPr lang="en-US" sz="2700" dirty="0" err="1"/>
              <a:t>kan</a:t>
            </a:r>
            <a:r>
              <a:rPr lang="en-US" sz="2700" dirty="0"/>
              <a:t> </a:t>
            </a:r>
            <a:r>
              <a:rPr lang="en-US" sz="2700" dirty="0" err="1"/>
              <a:t>tei</a:t>
            </a:r>
            <a:r>
              <a:rPr lang="en-US" sz="2700" dirty="0"/>
              <a:t> </a:t>
            </a:r>
            <a:r>
              <a:rPr lang="en-US" sz="2700" dirty="0" err="1"/>
              <a:t>lai</a:t>
            </a:r>
            <a:r>
              <a:rPr lang="en-US" sz="2700" dirty="0"/>
              <a:t>, </a:t>
            </a:r>
            <a:r>
              <a:rPr lang="en-US" sz="2700" dirty="0" err="1"/>
              <a:t>lianhngannak</a:t>
            </a:r>
            <a:r>
              <a:rPr lang="en-US" sz="2700" dirty="0"/>
              <a:t> in </a:t>
            </a:r>
            <a:r>
              <a:rPr lang="en-US" sz="2700" dirty="0" err="1"/>
              <a:t>kan</a:t>
            </a:r>
            <a:r>
              <a:rPr lang="en-US" sz="2700" dirty="0"/>
              <a:t> </a:t>
            </a:r>
            <a:r>
              <a:rPr lang="en-US" sz="2700" dirty="0" err="1"/>
              <a:t>tei</a:t>
            </a:r>
            <a:r>
              <a:rPr lang="en-US" sz="2700" dirty="0"/>
              <a:t> </a:t>
            </a:r>
            <a:r>
              <a:rPr lang="en-US" sz="2700" dirty="0" err="1"/>
              <a:t>lai</a:t>
            </a:r>
            <a:r>
              <a:rPr lang="en-US" sz="2700" dirty="0"/>
              <a:t>), Kan </a:t>
            </a:r>
            <a:r>
              <a:rPr lang="en-US" sz="2700" dirty="0" err="1"/>
              <a:t>sual</a:t>
            </a:r>
            <a:r>
              <a:rPr lang="en-US" sz="2700" dirty="0"/>
              <a:t> </a:t>
            </a:r>
            <a:r>
              <a:rPr lang="en-US" sz="2700" dirty="0" err="1"/>
              <a:t>tlantu</a:t>
            </a:r>
            <a:r>
              <a:rPr lang="en-US" sz="2700" dirty="0"/>
              <a:t> </a:t>
            </a:r>
            <a:r>
              <a:rPr lang="en-US" sz="2700" dirty="0" err="1"/>
              <a:t>Jesuh</a:t>
            </a:r>
            <a:r>
              <a:rPr lang="en-US" sz="2700" dirty="0"/>
              <a:t> </a:t>
            </a:r>
            <a:r>
              <a:rPr lang="en-US" sz="2700" dirty="0" err="1"/>
              <a:t>thawng</a:t>
            </a:r>
            <a:r>
              <a:rPr lang="en-US" sz="2700" dirty="0"/>
              <a:t>, </a:t>
            </a:r>
            <a:r>
              <a:rPr lang="en-US" sz="2700" dirty="0" err="1"/>
              <a:t>Lianhngannak</a:t>
            </a:r>
            <a:r>
              <a:rPr lang="en-US" sz="2700" dirty="0"/>
              <a:t> in </a:t>
            </a:r>
            <a:r>
              <a:rPr lang="en-US" sz="2700" dirty="0" err="1"/>
              <a:t>kan</a:t>
            </a:r>
            <a:r>
              <a:rPr lang="en-US" sz="2700" dirty="0"/>
              <a:t> </a:t>
            </a:r>
            <a:r>
              <a:rPr lang="en-US" sz="2700" dirty="0" err="1"/>
              <a:t>tei</a:t>
            </a:r>
            <a:r>
              <a:rPr lang="en-US" sz="2700" dirty="0"/>
              <a:t> </a:t>
            </a:r>
            <a:r>
              <a:rPr lang="en-US" sz="2700" dirty="0" err="1"/>
              <a:t>lai</a:t>
            </a:r>
            <a:r>
              <a:rPr lang="en-US" sz="2700" dirty="0"/>
              <a:t>.</a:t>
            </a:r>
          </a:p>
        </p:txBody>
      </p:sp>
    </p:spTree>
  </p:cSld>
  <p:clrMapOvr>
    <a:masterClrMapping/>
  </p:clrMapOvr>
</p:sld>
</file>

<file path=ppt/slides/slide38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A </a:t>
            </a:r>
            <a:r>
              <a:rPr lang="en-US" sz="3900" dirty="0" err="1"/>
              <a:t>hmaika</a:t>
            </a:r>
            <a:r>
              <a:rPr lang="en-US" sz="3900" dirty="0"/>
              <a:t> ah </a:t>
            </a:r>
            <a:r>
              <a:rPr lang="en-US" sz="3900" dirty="0" err="1"/>
              <a:t>kan</a:t>
            </a:r>
            <a:r>
              <a:rPr lang="en-US" sz="3900" dirty="0"/>
              <a:t> dir </a:t>
            </a:r>
            <a:r>
              <a:rPr lang="en-US" sz="3900" dirty="0" err="1"/>
              <a:t>cio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A </a:t>
            </a:r>
            <a:r>
              <a:rPr lang="en-US" sz="3900" dirty="0" err="1"/>
              <a:t>lianhngan-nak</a:t>
            </a:r>
            <a:r>
              <a:rPr lang="en-US" sz="3900" dirty="0"/>
              <a:t> </a:t>
            </a:r>
            <a:r>
              <a:rPr lang="en-US" sz="3900" dirty="0" err="1"/>
              <a:t>hngalh</a:t>
            </a:r>
            <a:r>
              <a:rPr lang="en-US" sz="3900" dirty="0"/>
              <a:t> </a:t>
            </a:r>
            <a:r>
              <a:rPr lang="en-US" sz="3900" dirty="0" err="1"/>
              <a:t>awkah</a:t>
            </a:r>
            <a:r>
              <a:rPr lang="en-US" sz="3900" dirty="0"/>
              <a:t>, A </a:t>
            </a:r>
            <a:r>
              <a:rPr lang="en-US" sz="3900" dirty="0" err="1"/>
              <a:t>thangthat</a:t>
            </a:r>
            <a:r>
              <a:rPr lang="en-US" sz="3900" dirty="0"/>
              <a:t> in </a:t>
            </a:r>
            <a:r>
              <a:rPr lang="en-US" sz="3900" dirty="0" err="1"/>
              <a:t>hla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sa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Kan </a:t>
            </a:r>
            <a:r>
              <a:rPr lang="en-US" sz="3900" dirty="0" err="1"/>
              <a:t>laksawng</a:t>
            </a:r>
            <a:r>
              <a:rPr lang="en-US" sz="3900" dirty="0"/>
              <a:t> </a:t>
            </a:r>
            <a:r>
              <a:rPr lang="en-US" sz="3900" dirty="0" err="1"/>
              <a:t>tha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8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8596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2700" dirty="0"/>
              <a:t>CHO: (</a:t>
            </a:r>
            <a:r>
              <a:rPr lang="en-US" sz="2700" dirty="0" err="1"/>
              <a:t>Pathian</a:t>
            </a:r>
            <a:r>
              <a:rPr lang="en-US" sz="2700" dirty="0"/>
              <a:t> </a:t>
            </a:r>
            <a:r>
              <a:rPr lang="en-US" sz="2700" dirty="0" err="1"/>
              <a:t>thawngtha</a:t>
            </a:r>
            <a:r>
              <a:rPr lang="en-US" sz="2700" dirty="0"/>
              <a:t> </a:t>
            </a:r>
            <a:r>
              <a:rPr lang="en-US" sz="2700" dirty="0" err="1"/>
              <a:t>va</a:t>
            </a:r>
            <a:r>
              <a:rPr lang="en-US" sz="2700" dirty="0"/>
              <a:t> </a:t>
            </a:r>
            <a:r>
              <a:rPr lang="en-US" sz="2700" dirty="0" err="1"/>
              <a:t>chim</a:t>
            </a:r>
            <a:r>
              <a:rPr lang="en-US" sz="2700" dirty="0"/>
              <a:t> </a:t>
            </a:r>
            <a:r>
              <a:rPr lang="en-US" sz="2700" dirty="0" err="1"/>
              <a:t>tuah</a:t>
            </a:r>
            <a:r>
              <a:rPr lang="en-US" sz="2700" dirty="0"/>
              <a:t> u), </a:t>
            </a:r>
            <a:r>
              <a:rPr lang="en-US" sz="2700" dirty="0" err="1"/>
              <a:t>Pathian</a:t>
            </a:r>
            <a:r>
              <a:rPr lang="en-US" sz="2700" dirty="0"/>
              <a:t> </a:t>
            </a:r>
            <a:r>
              <a:rPr lang="en-US" sz="2700" dirty="0" err="1"/>
              <a:t>thawngtha</a:t>
            </a:r>
            <a:r>
              <a:rPr lang="en-US" sz="2700" dirty="0"/>
              <a:t> </a:t>
            </a:r>
            <a:r>
              <a:rPr lang="en-US" sz="2700" dirty="0" err="1"/>
              <a:t>va</a:t>
            </a:r>
            <a:r>
              <a:rPr lang="en-US" sz="2700" dirty="0"/>
              <a:t> </a:t>
            </a:r>
            <a:r>
              <a:rPr lang="en-US" sz="2700" dirty="0" err="1"/>
              <a:t>chim</a:t>
            </a:r>
            <a:r>
              <a:rPr lang="en-US" sz="2700" dirty="0"/>
              <a:t> </a:t>
            </a:r>
            <a:r>
              <a:rPr lang="en-US" sz="2700" dirty="0" err="1"/>
              <a:t>tuah</a:t>
            </a:r>
            <a:r>
              <a:rPr lang="en-US" sz="2700" dirty="0"/>
              <a:t> u, (</a:t>
            </a:r>
            <a:r>
              <a:rPr lang="en-US" sz="2700" dirty="0" err="1"/>
              <a:t>Pathian</a:t>
            </a:r>
            <a:r>
              <a:rPr lang="en-US" sz="2700" dirty="0"/>
              <a:t> </a:t>
            </a:r>
            <a:r>
              <a:rPr lang="en-US" sz="2700" dirty="0" err="1"/>
              <a:t>thawngtha</a:t>
            </a:r>
            <a:r>
              <a:rPr lang="en-US" sz="2700" dirty="0"/>
              <a:t> </a:t>
            </a:r>
            <a:r>
              <a:rPr lang="en-US" sz="2700" dirty="0" err="1"/>
              <a:t>va</a:t>
            </a:r>
            <a:r>
              <a:rPr lang="en-US" sz="2700" dirty="0"/>
              <a:t> </a:t>
            </a:r>
            <a:r>
              <a:rPr lang="en-US" sz="2700" dirty="0" err="1"/>
              <a:t>chim</a:t>
            </a:r>
            <a:r>
              <a:rPr lang="en-US" sz="2700" dirty="0"/>
              <a:t> </a:t>
            </a:r>
            <a:r>
              <a:rPr lang="en-US" sz="2700" dirty="0" err="1"/>
              <a:t>tuah</a:t>
            </a:r>
            <a:r>
              <a:rPr lang="en-US" sz="2700" dirty="0"/>
              <a:t> u), </a:t>
            </a:r>
            <a:r>
              <a:rPr lang="en-US" sz="2700" dirty="0" err="1"/>
              <a:t>Rili</a:t>
            </a:r>
            <a:r>
              <a:rPr lang="en-US" sz="2700" dirty="0"/>
              <a:t> </a:t>
            </a:r>
            <a:r>
              <a:rPr lang="en-US" sz="2700" dirty="0" err="1"/>
              <a:t>thlitu</a:t>
            </a:r>
            <a:r>
              <a:rPr lang="en-US" sz="2700" dirty="0"/>
              <a:t> </a:t>
            </a:r>
            <a:r>
              <a:rPr lang="en-US" sz="2700" dirty="0" err="1"/>
              <a:t>thawng</a:t>
            </a:r>
            <a:r>
              <a:rPr lang="en-US" sz="2700" dirty="0"/>
              <a:t> bang in, (</a:t>
            </a:r>
            <a:r>
              <a:rPr lang="en-US" sz="2700" dirty="0" err="1"/>
              <a:t>Rili</a:t>
            </a:r>
            <a:r>
              <a:rPr lang="en-US" sz="2700" dirty="0"/>
              <a:t> </a:t>
            </a:r>
            <a:r>
              <a:rPr lang="en-US" sz="2700" dirty="0" err="1"/>
              <a:t>thlitu</a:t>
            </a:r>
            <a:r>
              <a:rPr lang="en-US" sz="2700" dirty="0"/>
              <a:t> </a:t>
            </a:r>
            <a:r>
              <a:rPr lang="en-US" sz="2700" dirty="0" err="1"/>
              <a:t>thawng</a:t>
            </a:r>
            <a:r>
              <a:rPr lang="en-US" sz="2700" dirty="0"/>
              <a:t> </a:t>
            </a:r>
            <a:r>
              <a:rPr lang="en-US" sz="2700" dirty="0" err="1"/>
              <a:t>bangin</a:t>
            </a:r>
            <a:r>
              <a:rPr lang="en-US" sz="2700" dirty="0"/>
              <a:t>), Kan </a:t>
            </a:r>
            <a:r>
              <a:rPr lang="en-US" sz="2700" dirty="0" err="1"/>
              <a:t>sual</a:t>
            </a:r>
            <a:r>
              <a:rPr lang="en-US" sz="2700" dirty="0"/>
              <a:t> </a:t>
            </a:r>
            <a:r>
              <a:rPr lang="en-US" sz="2700" dirty="0" err="1"/>
              <a:t>tlantu</a:t>
            </a:r>
            <a:r>
              <a:rPr lang="en-US" sz="2700" dirty="0"/>
              <a:t> </a:t>
            </a:r>
            <a:r>
              <a:rPr lang="en-US" sz="2700" dirty="0" err="1"/>
              <a:t>Jesuh</a:t>
            </a:r>
            <a:r>
              <a:rPr lang="en-US" sz="2700" dirty="0"/>
              <a:t> </a:t>
            </a:r>
            <a:r>
              <a:rPr lang="en-US" sz="2700" dirty="0" err="1"/>
              <a:t>thawngin</a:t>
            </a:r>
            <a:r>
              <a:rPr lang="en-US" sz="2700" dirty="0"/>
              <a:t>, (Kan </a:t>
            </a:r>
            <a:r>
              <a:rPr lang="en-US" sz="2700" dirty="0" err="1"/>
              <a:t>sual</a:t>
            </a:r>
            <a:r>
              <a:rPr lang="en-US" sz="2700" dirty="0"/>
              <a:t> </a:t>
            </a:r>
            <a:r>
              <a:rPr lang="en-US" sz="2700" dirty="0" err="1"/>
              <a:t>tlantu</a:t>
            </a:r>
            <a:r>
              <a:rPr lang="en-US" sz="2700" dirty="0"/>
              <a:t> </a:t>
            </a:r>
            <a:r>
              <a:rPr lang="en-US" sz="2700" dirty="0" err="1"/>
              <a:t>Jesuh</a:t>
            </a:r>
            <a:r>
              <a:rPr lang="en-US" sz="2700" dirty="0"/>
              <a:t> </a:t>
            </a:r>
            <a:r>
              <a:rPr lang="en-US" sz="2700" dirty="0" err="1"/>
              <a:t>thawngin</a:t>
            </a:r>
            <a:r>
              <a:rPr lang="en-US" sz="2700" dirty="0"/>
              <a:t>), </a:t>
            </a:r>
            <a:r>
              <a:rPr lang="en-US" sz="2700" dirty="0" err="1"/>
              <a:t>Lianhngannak</a:t>
            </a:r>
            <a:r>
              <a:rPr lang="en-US" sz="2700" dirty="0"/>
              <a:t> in </a:t>
            </a:r>
            <a:r>
              <a:rPr lang="en-US" sz="2700" dirty="0" err="1"/>
              <a:t>kan</a:t>
            </a:r>
            <a:r>
              <a:rPr lang="en-US" sz="2700" dirty="0"/>
              <a:t> </a:t>
            </a:r>
            <a:r>
              <a:rPr lang="en-US" sz="2700" dirty="0" err="1"/>
              <a:t>tei</a:t>
            </a:r>
            <a:r>
              <a:rPr lang="en-US" sz="2700" dirty="0"/>
              <a:t> </a:t>
            </a:r>
            <a:r>
              <a:rPr lang="en-US" sz="2700" dirty="0" err="1"/>
              <a:t>lai</a:t>
            </a:r>
            <a:r>
              <a:rPr lang="en-US" sz="2700" dirty="0"/>
              <a:t>, (</a:t>
            </a:r>
            <a:r>
              <a:rPr lang="en-US" sz="2700" dirty="0" err="1"/>
              <a:t>Lianhngannak</a:t>
            </a:r>
            <a:r>
              <a:rPr lang="en-US" sz="2700" dirty="0"/>
              <a:t> in </a:t>
            </a:r>
            <a:r>
              <a:rPr lang="en-US" sz="2700" dirty="0" err="1"/>
              <a:t>kan</a:t>
            </a:r>
            <a:r>
              <a:rPr lang="en-US" sz="2700" dirty="0"/>
              <a:t> </a:t>
            </a:r>
            <a:r>
              <a:rPr lang="en-US" sz="2700" dirty="0" err="1"/>
              <a:t>tei</a:t>
            </a:r>
            <a:r>
              <a:rPr lang="en-US" sz="2700" dirty="0"/>
              <a:t> </a:t>
            </a:r>
            <a:r>
              <a:rPr lang="en-US" sz="2700" dirty="0" err="1"/>
              <a:t>lai</a:t>
            </a:r>
            <a:r>
              <a:rPr lang="en-US" sz="2700" dirty="0"/>
              <a:t>, Kan </a:t>
            </a:r>
            <a:r>
              <a:rPr lang="en-US" sz="2700" dirty="0" err="1"/>
              <a:t>tei</a:t>
            </a:r>
            <a:r>
              <a:rPr lang="en-US" sz="2700" dirty="0"/>
              <a:t> </a:t>
            </a:r>
            <a:r>
              <a:rPr lang="en-US" sz="2700" dirty="0" err="1"/>
              <a:t>lai</a:t>
            </a:r>
            <a:r>
              <a:rPr lang="en-US" sz="2700" dirty="0"/>
              <a:t>), </a:t>
            </a:r>
            <a:r>
              <a:rPr lang="en-US" sz="2700" dirty="0" err="1"/>
              <a:t>Lianhngannak</a:t>
            </a:r>
            <a:r>
              <a:rPr lang="en-US" sz="2700" dirty="0"/>
              <a:t> in </a:t>
            </a:r>
            <a:r>
              <a:rPr lang="en-US" sz="2700" dirty="0" err="1"/>
              <a:t>kan</a:t>
            </a:r>
            <a:r>
              <a:rPr lang="en-US" sz="2700" dirty="0"/>
              <a:t> </a:t>
            </a:r>
            <a:r>
              <a:rPr lang="en-US" sz="2700" dirty="0" err="1"/>
              <a:t>tei</a:t>
            </a:r>
            <a:r>
              <a:rPr lang="en-US" sz="2700" dirty="0"/>
              <a:t> </a:t>
            </a:r>
            <a:r>
              <a:rPr lang="en-US" sz="2700" dirty="0" err="1"/>
              <a:t>lai</a:t>
            </a:r>
            <a:r>
              <a:rPr lang="en-US" sz="2700" dirty="0"/>
              <a:t>, (</a:t>
            </a:r>
            <a:r>
              <a:rPr lang="en-US" sz="2700" dirty="0" err="1"/>
              <a:t>Lianhngannak</a:t>
            </a:r>
            <a:r>
              <a:rPr lang="en-US" sz="2700" dirty="0"/>
              <a:t> in </a:t>
            </a:r>
            <a:r>
              <a:rPr lang="en-US" sz="2700" dirty="0" err="1"/>
              <a:t>kan</a:t>
            </a:r>
            <a:r>
              <a:rPr lang="en-US" sz="2700" dirty="0"/>
              <a:t> </a:t>
            </a:r>
            <a:r>
              <a:rPr lang="en-US" sz="2700" dirty="0" err="1"/>
              <a:t>tei</a:t>
            </a:r>
            <a:r>
              <a:rPr lang="en-US" sz="2700" dirty="0"/>
              <a:t> </a:t>
            </a:r>
            <a:r>
              <a:rPr lang="en-US" sz="2700" dirty="0" err="1"/>
              <a:t>lai</a:t>
            </a:r>
            <a:r>
              <a:rPr lang="en-US" sz="2700" dirty="0"/>
              <a:t>, in </a:t>
            </a:r>
            <a:r>
              <a:rPr lang="en-US" sz="2700" dirty="0" err="1"/>
              <a:t>kan</a:t>
            </a:r>
            <a:r>
              <a:rPr lang="en-US" sz="2700" dirty="0"/>
              <a:t> </a:t>
            </a:r>
            <a:r>
              <a:rPr lang="en-US" sz="2700" dirty="0" err="1"/>
              <a:t>tei</a:t>
            </a:r>
            <a:r>
              <a:rPr lang="en-US" sz="2700" dirty="0"/>
              <a:t> </a:t>
            </a:r>
            <a:r>
              <a:rPr lang="en-US" sz="2700" dirty="0" err="1"/>
              <a:t>lai</a:t>
            </a:r>
            <a:r>
              <a:rPr lang="en-US" sz="2700" dirty="0"/>
              <a:t>), </a:t>
            </a:r>
            <a:r>
              <a:rPr lang="en-US" sz="2700" dirty="0" err="1"/>
              <a:t>Lianhngannak</a:t>
            </a:r>
            <a:r>
              <a:rPr lang="en-US" sz="2700" dirty="0"/>
              <a:t> in </a:t>
            </a:r>
            <a:r>
              <a:rPr lang="en-US" sz="2700" dirty="0" err="1"/>
              <a:t>kan</a:t>
            </a:r>
            <a:r>
              <a:rPr lang="en-US" sz="2700" dirty="0"/>
              <a:t> </a:t>
            </a:r>
            <a:r>
              <a:rPr lang="en-US" sz="2700" dirty="0" err="1"/>
              <a:t>tei</a:t>
            </a:r>
            <a:r>
              <a:rPr lang="en-US" sz="2700" dirty="0"/>
              <a:t> </a:t>
            </a:r>
            <a:r>
              <a:rPr lang="en-US" sz="2700" dirty="0" err="1"/>
              <a:t>lai</a:t>
            </a:r>
            <a:r>
              <a:rPr lang="en-US" sz="2700" dirty="0"/>
              <a:t>, (</a:t>
            </a:r>
            <a:r>
              <a:rPr lang="en-US" sz="2700" dirty="0" err="1"/>
              <a:t>Lianhngannak</a:t>
            </a:r>
            <a:r>
              <a:rPr lang="en-US" sz="2700" dirty="0"/>
              <a:t> in </a:t>
            </a:r>
            <a:r>
              <a:rPr lang="en-US" sz="2700" dirty="0" err="1"/>
              <a:t>kan</a:t>
            </a:r>
            <a:r>
              <a:rPr lang="en-US" sz="2700" dirty="0"/>
              <a:t> </a:t>
            </a:r>
            <a:r>
              <a:rPr lang="en-US" sz="2700" dirty="0" err="1"/>
              <a:t>tei</a:t>
            </a:r>
            <a:r>
              <a:rPr lang="en-US" sz="2700" dirty="0"/>
              <a:t> </a:t>
            </a:r>
            <a:r>
              <a:rPr lang="en-US" sz="2700" dirty="0" err="1"/>
              <a:t>lai</a:t>
            </a:r>
            <a:r>
              <a:rPr lang="en-US" sz="2700" dirty="0"/>
              <a:t>, </a:t>
            </a:r>
            <a:r>
              <a:rPr lang="en-US" sz="2700" dirty="0" err="1"/>
              <a:t>lianhngannak</a:t>
            </a:r>
            <a:r>
              <a:rPr lang="en-US" sz="2700" dirty="0"/>
              <a:t> in </a:t>
            </a:r>
            <a:r>
              <a:rPr lang="en-US" sz="2700" dirty="0" err="1"/>
              <a:t>kan</a:t>
            </a:r>
            <a:r>
              <a:rPr lang="en-US" sz="2700" dirty="0"/>
              <a:t> </a:t>
            </a:r>
            <a:r>
              <a:rPr lang="en-US" sz="2700" dirty="0" err="1"/>
              <a:t>tei</a:t>
            </a:r>
            <a:r>
              <a:rPr lang="en-US" sz="2700" dirty="0"/>
              <a:t> </a:t>
            </a:r>
            <a:r>
              <a:rPr lang="en-US" sz="2700" dirty="0" err="1"/>
              <a:t>lai</a:t>
            </a:r>
            <a:r>
              <a:rPr lang="en-US" sz="2700" dirty="0"/>
              <a:t>), Kan </a:t>
            </a:r>
            <a:r>
              <a:rPr lang="en-US" sz="2700" dirty="0" err="1"/>
              <a:t>sual</a:t>
            </a:r>
            <a:r>
              <a:rPr lang="en-US" sz="2700" dirty="0"/>
              <a:t> </a:t>
            </a:r>
            <a:r>
              <a:rPr lang="en-US" sz="2700" dirty="0" err="1"/>
              <a:t>tlantu</a:t>
            </a:r>
            <a:r>
              <a:rPr lang="en-US" sz="2700" dirty="0"/>
              <a:t> </a:t>
            </a:r>
            <a:r>
              <a:rPr lang="en-US" sz="2700" dirty="0" err="1"/>
              <a:t>Jesuh</a:t>
            </a:r>
            <a:r>
              <a:rPr lang="en-US" sz="2700" dirty="0"/>
              <a:t> </a:t>
            </a:r>
            <a:r>
              <a:rPr lang="en-US" sz="2700" dirty="0" err="1"/>
              <a:t>thawng</a:t>
            </a:r>
            <a:r>
              <a:rPr lang="en-US" sz="2700" dirty="0"/>
              <a:t>, </a:t>
            </a:r>
            <a:r>
              <a:rPr lang="en-US" sz="2700" dirty="0" err="1"/>
              <a:t>Lianhngannak</a:t>
            </a:r>
            <a:r>
              <a:rPr lang="en-US" sz="2700" dirty="0"/>
              <a:t> in </a:t>
            </a:r>
            <a:r>
              <a:rPr lang="en-US" sz="2700" dirty="0" err="1"/>
              <a:t>kan</a:t>
            </a:r>
            <a:r>
              <a:rPr lang="en-US" sz="2700" dirty="0"/>
              <a:t> </a:t>
            </a:r>
            <a:r>
              <a:rPr lang="en-US" sz="2700" dirty="0" err="1"/>
              <a:t>tei</a:t>
            </a:r>
            <a:r>
              <a:rPr lang="en-US" sz="2700" dirty="0"/>
              <a:t> </a:t>
            </a:r>
            <a:r>
              <a:rPr lang="en-US" sz="2700" dirty="0" err="1"/>
              <a:t>lai</a:t>
            </a:r>
            <a:r>
              <a:rPr lang="en-US" sz="2700" dirty="0"/>
              <a:t>.</a:t>
            </a:r>
          </a:p>
        </p:txBody>
      </p:sp>
    </p:spTree>
  </p:cSld>
  <p:clrMapOvr>
    <a:masterClrMapping/>
  </p:clrMapOvr>
</p:sld>
</file>

<file path=ppt/slides/slide38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38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464. VAILAM AH AN KHENH CHIH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F</a:t>
            </a:r>
          </a:p>
        </p:txBody>
      </p:sp>
    </p:spTree>
  </p:cSld>
  <p:clrMapOvr>
    <a:masterClrMapping/>
  </p:clrMapOvr>
</p:sld>
</file>

<file path=ppt/slides/slide38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Keimah</a:t>
            </a:r>
            <a:r>
              <a:rPr lang="en-US" sz="3900" dirty="0"/>
              <a:t> </a:t>
            </a:r>
            <a:r>
              <a:rPr lang="en-US" sz="3900" dirty="0" err="1"/>
              <a:t>misual</a:t>
            </a:r>
            <a:r>
              <a:rPr lang="en-US" sz="3900" dirty="0"/>
              <a:t> </a:t>
            </a:r>
            <a:r>
              <a:rPr lang="en-US" sz="3900" dirty="0" err="1"/>
              <a:t>caah</a:t>
            </a:r>
            <a:r>
              <a:rPr lang="en-US" sz="3900" dirty="0"/>
              <a:t>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a </a:t>
            </a:r>
            <a:r>
              <a:rPr lang="en-US" sz="3900" dirty="0" err="1"/>
              <a:t>thi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</a:t>
            </a:r>
            <a:r>
              <a:rPr lang="en-US" sz="3900" dirty="0" err="1"/>
              <a:t>Nuntlak</a:t>
            </a:r>
            <a:r>
              <a:rPr lang="en-US" sz="3900" dirty="0"/>
              <a:t> lo ka </a:t>
            </a:r>
            <a:r>
              <a:rPr lang="en-US" sz="3900" dirty="0" err="1"/>
              <a:t>thlarau</a:t>
            </a:r>
            <a:r>
              <a:rPr lang="en-US" sz="3900" dirty="0"/>
              <a:t> </a:t>
            </a:r>
            <a:r>
              <a:rPr lang="en-US" sz="3900" dirty="0" err="1"/>
              <a:t>khamh</a:t>
            </a:r>
            <a:r>
              <a:rPr lang="en-US" sz="3900" dirty="0"/>
              <a:t> </a:t>
            </a:r>
            <a:r>
              <a:rPr lang="en-US" sz="3900" dirty="0" err="1"/>
              <a:t>awkah</a:t>
            </a:r>
            <a:r>
              <a:rPr lang="en-US" sz="3900" dirty="0"/>
              <a:t>, </a:t>
            </a:r>
            <a:r>
              <a:rPr lang="en-US" sz="3900" dirty="0" err="1"/>
              <a:t>Vai-lamtah</a:t>
            </a:r>
            <a:r>
              <a:rPr lang="en-US" sz="3900" dirty="0"/>
              <a:t> lam </a:t>
            </a:r>
            <a:r>
              <a:rPr lang="en-US" sz="3900" dirty="0" err="1"/>
              <a:t>har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, </a:t>
            </a:r>
            <a:r>
              <a:rPr lang="en-US" sz="3900" dirty="0" err="1"/>
              <a:t>Keimah</a:t>
            </a:r>
            <a:r>
              <a:rPr lang="en-US" sz="3900" dirty="0"/>
              <a:t> </a:t>
            </a:r>
            <a:r>
              <a:rPr lang="en-US" sz="3900" dirty="0" err="1"/>
              <a:t>ruangah</a:t>
            </a:r>
            <a:r>
              <a:rPr lang="en-US" sz="3900" dirty="0"/>
              <a:t> a </a:t>
            </a:r>
            <a:r>
              <a:rPr lang="en-US" sz="3900" dirty="0" err="1"/>
              <a:t>zulh</a:t>
            </a:r>
            <a:r>
              <a:rPr lang="en-US" sz="3900" dirty="0"/>
              <a:t>, Ka </a:t>
            </a:r>
            <a:r>
              <a:rPr lang="en-US" sz="3900" dirty="0" err="1"/>
              <a:t>sualnak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 </a:t>
            </a:r>
            <a:r>
              <a:rPr lang="en-US" sz="3900" dirty="0" err="1"/>
              <a:t>ngaihthiam</a:t>
            </a:r>
            <a:r>
              <a:rPr lang="en-US" sz="3900" dirty="0"/>
              <a:t> </a:t>
            </a:r>
            <a:r>
              <a:rPr lang="en-US" sz="3900" dirty="0" err="1"/>
              <a:t>awkah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8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Ka </a:t>
            </a:r>
            <a:r>
              <a:rPr lang="en-US" sz="3900" dirty="0" err="1"/>
              <a:t>sualnak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vailam</a:t>
            </a:r>
            <a:r>
              <a:rPr lang="en-US" sz="3900" dirty="0"/>
              <a:t> ah an </a:t>
            </a:r>
            <a:r>
              <a:rPr lang="en-US" sz="3900" dirty="0" err="1"/>
              <a:t>khenh</a:t>
            </a:r>
            <a:r>
              <a:rPr lang="en-US" sz="3900" dirty="0"/>
              <a:t> </a:t>
            </a:r>
            <a:r>
              <a:rPr lang="en-US" sz="3900" dirty="0" err="1"/>
              <a:t>chih</a:t>
            </a:r>
            <a:r>
              <a:rPr lang="en-US" sz="3900" dirty="0"/>
              <a:t>, </a:t>
            </a:r>
            <a:r>
              <a:rPr lang="en-US" sz="3900" dirty="0" err="1"/>
              <a:t>Zeitluk</a:t>
            </a:r>
            <a:r>
              <a:rPr lang="en-US" sz="3900" dirty="0"/>
              <a:t> in </a:t>
            </a:r>
            <a:r>
              <a:rPr lang="en-US" sz="3900" dirty="0" err="1"/>
              <a:t>dah</a:t>
            </a:r>
            <a:r>
              <a:rPr lang="en-US" sz="3900" dirty="0"/>
              <a:t> </a:t>
            </a:r>
            <a:r>
              <a:rPr lang="en-US" sz="3900" dirty="0" err="1"/>
              <a:t>sifahnak</a:t>
            </a:r>
            <a:r>
              <a:rPr lang="en-US" sz="3900" dirty="0"/>
              <a:t> a in? </a:t>
            </a:r>
            <a:r>
              <a:rPr lang="en-US" sz="3900" dirty="0" err="1"/>
              <a:t>Ngaihchiat</a:t>
            </a:r>
            <a:r>
              <a:rPr lang="en-US" sz="3900" dirty="0"/>
              <a:t> </a:t>
            </a:r>
            <a:r>
              <a:rPr lang="en-US" sz="3900" dirty="0" err="1"/>
              <a:t>phun</a:t>
            </a:r>
            <a:r>
              <a:rPr lang="en-US" sz="3900" dirty="0"/>
              <a:t> </a:t>
            </a:r>
            <a:r>
              <a:rPr lang="en-US" sz="3900" dirty="0" err="1"/>
              <a:t>zakip</a:t>
            </a:r>
            <a:r>
              <a:rPr lang="en-US" sz="3900" dirty="0"/>
              <a:t> he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Kal-va-ry</a:t>
            </a:r>
            <a:r>
              <a:rPr lang="en-US" sz="3900" dirty="0"/>
              <a:t> ah Ka </a:t>
            </a:r>
            <a:r>
              <a:rPr lang="en-US" sz="3900" dirty="0" err="1"/>
              <a:t>sual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 a </a:t>
            </a:r>
            <a:r>
              <a:rPr lang="en-US" sz="3900" dirty="0" err="1"/>
              <a:t>kalpi</a:t>
            </a:r>
            <a:r>
              <a:rPr lang="en-US" sz="3900" dirty="0"/>
              <a:t> </a:t>
            </a:r>
            <a:r>
              <a:rPr lang="en-US" sz="3900" dirty="0" err="1"/>
              <a:t>dih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8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Dawt</a:t>
            </a:r>
            <a:r>
              <a:rPr lang="en-US" sz="3900" dirty="0"/>
              <a:t> </a:t>
            </a:r>
            <a:r>
              <a:rPr lang="en-US" sz="3900" dirty="0" err="1"/>
              <a:t>tlak</a:t>
            </a:r>
            <a:r>
              <a:rPr lang="en-US" sz="3900" dirty="0"/>
              <a:t> lo </a:t>
            </a:r>
            <a:r>
              <a:rPr lang="en-US" sz="3900" dirty="0" err="1"/>
              <a:t>kei</a:t>
            </a:r>
            <a:r>
              <a:rPr lang="en-US" sz="3900" dirty="0"/>
              <a:t> </a:t>
            </a:r>
            <a:r>
              <a:rPr lang="en-US" sz="3900" dirty="0" err="1"/>
              <a:t>cungah</a:t>
            </a:r>
            <a:r>
              <a:rPr lang="en-US" sz="3900" dirty="0"/>
              <a:t> </a:t>
            </a:r>
            <a:r>
              <a:rPr lang="en-US" sz="3900" dirty="0" err="1"/>
              <a:t>hin</a:t>
            </a:r>
            <a:r>
              <a:rPr lang="en-US" sz="3900" dirty="0"/>
              <a:t> a thin a </a:t>
            </a:r>
            <a:r>
              <a:rPr lang="en-US" sz="3900" dirty="0" err="1"/>
              <a:t>fual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Ka </a:t>
            </a:r>
            <a:r>
              <a:rPr lang="en-US" sz="3900" dirty="0" err="1"/>
              <a:t>lungthin</a:t>
            </a:r>
            <a:r>
              <a:rPr lang="en-US" sz="3900" dirty="0"/>
              <a:t> </a:t>
            </a:r>
            <a:r>
              <a:rPr lang="en-US" sz="3900" dirty="0" err="1"/>
              <a:t>thur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ka </a:t>
            </a:r>
            <a:r>
              <a:rPr lang="en-US" sz="3900" dirty="0" err="1"/>
              <a:t>tawl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</a:t>
            </a:r>
            <a:r>
              <a:rPr lang="en-US" sz="3900" dirty="0" err="1"/>
              <a:t>Thangchia</a:t>
            </a:r>
            <a:r>
              <a:rPr lang="en-US" sz="3900" dirty="0"/>
              <a:t> </a:t>
            </a:r>
            <a:r>
              <a:rPr lang="en-US" sz="3900" dirty="0" err="1"/>
              <a:t>mualpho</a:t>
            </a:r>
            <a:r>
              <a:rPr lang="en-US" sz="3900" dirty="0"/>
              <a:t> </a:t>
            </a:r>
            <a:r>
              <a:rPr lang="en-US" sz="3900" dirty="0" err="1"/>
              <a:t>tel</a:t>
            </a:r>
            <a:r>
              <a:rPr lang="en-US" sz="3900" dirty="0"/>
              <a:t> loin, </a:t>
            </a:r>
            <a:r>
              <a:rPr lang="en-US" sz="3900" dirty="0" err="1"/>
              <a:t>Keimah</a:t>
            </a:r>
            <a:r>
              <a:rPr lang="en-US" sz="3900" dirty="0"/>
              <a:t> ka </a:t>
            </a:r>
            <a:r>
              <a:rPr lang="en-US" sz="3900" dirty="0" err="1"/>
              <a:t>luat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Ka </a:t>
            </a:r>
            <a:r>
              <a:rPr lang="en-US" sz="3900" dirty="0" err="1"/>
              <a:t>sual</a:t>
            </a:r>
            <a:r>
              <a:rPr lang="en-US" sz="3900" dirty="0"/>
              <a:t> </a:t>
            </a:r>
            <a:r>
              <a:rPr lang="en-US" sz="3900" dirty="0" err="1"/>
              <a:t>vailam</a:t>
            </a:r>
            <a:r>
              <a:rPr lang="en-US" sz="3900" dirty="0"/>
              <a:t> ah an </a:t>
            </a:r>
            <a:r>
              <a:rPr lang="en-US" sz="3900" dirty="0" err="1"/>
              <a:t>khenh</a:t>
            </a:r>
            <a:r>
              <a:rPr lang="en-US" sz="3900" dirty="0"/>
              <a:t> </a:t>
            </a:r>
            <a:r>
              <a:rPr lang="en-US" sz="3900" dirty="0" err="1"/>
              <a:t>chih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8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Ka </a:t>
            </a:r>
            <a:r>
              <a:rPr lang="en-US" sz="3900" dirty="0" err="1"/>
              <a:t>sualnak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vailam</a:t>
            </a:r>
            <a:r>
              <a:rPr lang="en-US" sz="3900" dirty="0"/>
              <a:t> ah an </a:t>
            </a:r>
            <a:r>
              <a:rPr lang="en-US" sz="3900" dirty="0" err="1"/>
              <a:t>khenh</a:t>
            </a:r>
            <a:r>
              <a:rPr lang="en-US" sz="3900" dirty="0"/>
              <a:t> </a:t>
            </a:r>
            <a:r>
              <a:rPr lang="en-US" sz="3900" dirty="0" err="1"/>
              <a:t>chih</a:t>
            </a:r>
            <a:r>
              <a:rPr lang="en-US" sz="3900" dirty="0"/>
              <a:t>, </a:t>
            </a:r>
            <a:r>
              <a:rPr lang="en-US" sz="3900" dirty="0" err="1"/>
              <a:t>Zeitluk</a:t>
            </a:r>
            <a:r>
              <a:rPr lang="en-US" sz="3900" dirty="0"/>
              <a:t> in </a:t>
            </a:r>
            <a:r>
              <a:rPr lang="en-US" sz="3900" dirty="0" err="1"/>
              <a:t>dah</a:t>
            </a:r>
            <a:r>
              <a:rPr lang="en-US" sz="3900" dirty="0"/>
              <a:t> </a:t>
            </a:r>
            <a:r>
              <a:rPr lang="en-US" sz="3900" dirty="0" err="1"/>
              <a:t>sifahnak</a:t>
            </a:r>
            <a:r>
              <a:rPr lang="en-US" sz="3900" dirty="0"/>
              <a:t> a in? </a:t>
            </a:r>
            <a:r>
              <a:rPr lang="en-US" sz="3900" dirty="0" err="1"/>
              <a:t>Ngaihchiat</a:t>
            </a:r>
            <a:r>
              <a:rPr lang="en-US" sz="3900" dirty="0"/>
              <a:t> </a:t>
            </a:r>
            <a:r>
              <a:rPr lang="en-US" sz="3900" dirty="0" err="1"/>
              <a:t>phun</a:t>
            </a:r>
            <a:r>
              <a:rPr lang="en-US" sz="3900" dirty="0"/>
              <a:t> </a:t>
            </a:r>
            <a:r>
              <a:rPr lang="en-US" sz="3900" dirty="0" err="1"/>
              <a:t>zakip</a:t>
            </a:r>
            <a:r>
              <a:rPr lang="en-US" sz="3900" dirty="0"/>
              <a:t> he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Kal-va-ry</a:t>
            </a:r>
            <a:r>
              <a:rPr lang="en-US" sz="3900" dirty="0"/>
              <a:t> ah Ka </a:t>
            </a:r>
            <a:r>
              <a:rPr lang="en-US" sz="3900" dirty="0" err="1"/>
              <a:t>sual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 a </a:t>
            </a:r>
            <a:r>
              <a:rPr lang="en-US" sz="3900" dirty="0" err="1"/>
              <a:t>kalpi</a:t>
            </a:r>
            <a:r>
              <a:rPr lang="en-US" sz="3900" dirty="0"/>
              <a:t> </a:t>
            </a:r>
            <a:r>
              <a:rPr lang="en-US" sz="3900" dirty="0" err="1"/>
              <a:t>dih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8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Ka </a:t>
            </a:r>
            <a:r>
              <a:rPr lang="en-US" sz="3900" dirty="0" err="1"/>
              <a:t>sualnak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ka </a:t>
            </a:r>
            <a:r>
              <a:rPr lang="en-US" sz="3900" dirty="0" err="1"/>
              <a:t>lakpiak</a:t>
            </a:r>
            <a:r>
              <a:rPr lang="en-US" sz="3900" dirty="0"/>
              <a:t> </a:t>
            </a:r>
            <a:r>
              <a:rPr lang="en-US" sz="3900" dirty="0" err="1"/>
              <a:t>dih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 </a:t>
            </a:r>
            <a:r>
              <a:rPr lang="en-US" sz="3900" dirty="0" err="1"/>
              <a:t>tiin</a:t>
            </a:r>
            <a:r>
              <a:rPr lang="en-US" sz="3900" dirty="0"/>
              <a:t>, Ka </a:t>
            </a:r>
            <a:r>
              <a:rPr lang="en-US" sz="3900" dirty="0" err="1"/>
              <a:t>lungthin</a:t>
            </a:r>
            <a:r>
              <a:rPr lang="en-US" sz="3900" dirty="0"/>
              <a:t> </a:t>
            </a:r>
            <a:r>
              <a:rPr lang="en-US" sz="3900" dirty="0" err="1"/>
              <a:t>chung</a:t>
            </a:r>
            <a:r>
              <a:rPr lang="en-US" sz="3900" dirty="0"/>
              <a:t> le ka </a:t>
            </a:r>
            <a:r>
              <a:rPr lang="en-US" sz="3900" dirty="0" err="1"/>
              <a:t>hmur</a:t>
            </a:r>
            <a:r>
              <a:rPr lang="en-US" sz="3900" dirty="0"/>
              <a:t>-ka in. </a:t>
            </a:r>
            <a:r>
              <a:rPr lang="en-US" sz="3900" dirty="0" err="1"/>
              <a:t>Lawmhnak</a:t>
            </a:r>
            <a:r>
              <a:rPr lang="en-US" sz="3900" dirty="0"/>
              <a:t> </a:t>
            </a:r>
            <a:r>
              <a:rPr lang="en-US" sz="3900" dirty="0" err="1"/>
              <a:t>hla</a:t>
            </a:r>
            <a:r>
              <a:rPr lang="en-US" sz="3900" dirty="0"/>
              <a:t> he ka </a:t>
            </a:r>
            <a:r>
              <a:rPr lang="en-US" sz="3900" dirty="0" err="1"/>
              <a:t>Khamhbawi</a:t>
            </a:r>
            <a:r>
              <a:rPr lang="en-US" sz="3900" dirty="0"/>
              <a:t> cu ka </a:t>
            </a:r>
            <a:r>
              <a:rPr lang="en-US" sz="3900" dirty="0" err="1"/>
              <a:t>thangthat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Amah cu ka </a:t>
            </a:r>
            <a:r>
              <a:rPr lang="en-US" sz="3900" dirty="0" err="1"/>
              <a:t>zulh</a:t>
            </a:r>
            <a:r>
              <a:rPr lang="en-US" sz="3900" dirty="0"/>
              <a:t>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8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Ka </a:t>
            </a:r>
            <a:r>
              <a:rPr lang="en-US" sz="3900" dirty="0" err="1"/>
              <a:t>sualnak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vailam</a:t>
            </a:r>
            <a:r>
              <a:rPr lang="en-US" sz="3900" dirty="0"/>
              <a:t> ah an </a:t>
            </a:r>
            <a:r>
              <a:rPr lang="en-US" sz="3900" dirty="0" err="1"/>
              <a:t>khenh</a:t>
            </a:r>
            <a:r>
              <a:rPr lang="en-US" sz="3900" dirty="0"/>
              <a:t> </a:t>
            </a:r>
            <a:r>
              <a:rPr lang="en-US" sz="3900" dirty="0" err="1"/>
              <a:t>chih</a:t>
            </a:r>
            <a:r>
              <a:rPr lang="en-US" sz="3900" dirty="0"/>
              <a:t>, </a:t>
            </a:r>
            <a:r>
              <a:rPr lang="en-US" sz="3900" dirty="0" err="1"/>
              <a:t>Zeitluk</a:t>
            </a:r>
            <a:r>
              <a:rPr lang="en-US" sz="3900" dirty="0"/>
              <a:t> in </a:t>
            </a:r>
            <a:r>
              <a:rPr lang="en-US" sz="3900" dirty="0" err="1"/>
              <a:t>dah</a:t>
            </a:r>
            <a:r>
              <a:rPr lang="en-US" sz="3900" dirty="0"/>
              <a:t> </a:t>
            </a:r>
            <a:r>
              <a:rPr lang="en-US" sz="3900" dirty="0" err="1"/>
              <a:t>sifahnak</a:t>
            </a:r>
            <a:r>
              <a:rPr lang="en-US" sz="3900" dirty="0"/>
              <a:t> a in? </a:t>
            </a:r>
            <a:r>
              <a:rPr lang="en-US" sz="3900" dirty="0" err="1"/>
              <a:t>Ngaihchiat</a:t>
            </a:r>
            <a:r>
              <a:rPr lang="en-US" sz="3900" dirty="0"/>
              <a:t> </a:t>
            </a:r>
            <a:r>
              <a:rPr lang="en-US" sz="3900" dirty="0" err="1"/>
              <a:t>phun</a:t>
            </a:r>
            <a:r>
              <a:rPr lang="en-US" sz="3900" dirty="0"/>
              <a:t> </a:t>
            </a:r>
            <a:r>
              <a:rPr lang="en-US" sz="3900" dirty="0" err="1"/>
              <a:t>zakip</a:t>
            </a:r>
            <a:r>
              <a:rPr lang="en-US" sz="3900" dirty="0"/>
              <a:t> he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Kal-va-ry</a:t>
            </a:r>
            <a:r>
              <a:rPr lang="en-US" sz="3900" dirty="0"/>
              <a:t> ah Ka </a:t>
            </a:r>
            <a:r>
              <a:rPr lang="en-US" sz="3900" dirty="0" err="1"/>
              <a:t>sual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 a </a:t>
            </a:r>
            <a:r>
              <a:rPr lang="en-US" sz="3900" dirty="0" err="1"/>
              <a:t>kalpi</a:t>
            </a:r>
            <a:r>
              <a:rPr lang="en-US" sz="3900" dirty="0"/>
              <a:t> </a:t>
            </a:r>
            <a:r>
              <a:rPr lang="en-US" sz="3900" dirty="0" err="1"/>
              <a:t>dih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8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38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465. A THIANG THITUMNAK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</a:t>
            </a:r>
            <a:r>
              <a:rPr lang="en-US" sz="3900" dirty="0" err="1"/>
              <a:t>Ab</a:t>
            </a:r>
            <a:endParaRPr lang="en-US" sz="3900" dirty="0"/>
          </a:p>
        </p:txBody>
      </p:sp>
    </p:spTree>
  </p:cSld>
  <p:clrMapOvr>
    <a:masterClrMapping/>
  </p:clrMapOvr>
</p:sld>
</file>

<file path=ppt/slides/slide38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A </a:t>
            </a:r>
            <a:r>
              <a:rPr lang="en-US" sz="3900" dirty="0" err="1"/>
              <a:t>thiang</a:t>
            </a:r>
            <a:r>
              <a:rPr lang="en-US" sz="3900" dirty="0"/>
              <a:t> </a:t>
            </a:r>
            <a:r>
              <a:rPr lang="en-US" sz="3900" dirty="0" err="1"/>
              <a:t>thit-umnak</a:t>
            </a:r>
            <a:r>
              <a:rPr lang="en-US" sz="3900" dirty="0"/>
              <a:t> </a:t>
            </a:r>
            <a:r>
              <a:rPr lang="en-US" sz="3900" dirty="0" err="1"/>
              <a:t>hmaizah</a:t>
            </a:r>
            <a:r>
              <a:rPr lang="en-US" sz="3900" dirty="0"/>
              <a:t> </a:t>
            </a:r>
            <a:r>
              <a:rPr lang="en-US" sz="3900" dirty="0" err="1"/>
              <a:t>pek</a:t>
            </a:r>
            <a:r>
              <a:rPr lang="en-US" sz="3900" dirty="0"/>
              <a:t> in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Kan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 </a:t>
            </a:r>
            <a:r>
              <a:rPr lang="en-US" sz="3900" dirty="0" err="1"/>
              <a:t>chimtak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</a:t>
            </a:r>
            <a:r>
              <a:rPr lang="en-US" sz="3900" dirty="0" err="1"/>
              <a:t>Vawlei</a:t>
            </a:r>
            <a:r>
              <a:rPr lang="en-US" sz="3900" dirty="0"/>
              <a:t> </a:t>
            </a:r>
            <a:r>
              <a:rPr lang="en-US" sz="3900" dirty="0" err="1"/>
              <a:t>thawh</a:t>
            </a:r>
            <a:r>
              <a:rPr lang="en-US" sz="3900" dirty="0"/>
              <a:t> ka in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 ser </a:t>
            </a:r>
            <a:r>
              <a:rPr lang="en-US" sz="3900" dirty="0" err="1"/>
              <a:t>cang</a:t>
            </a:r>
            <a:r>
              <a:rPr lang="en-US" sz="3900" dirty="0"/>
              <a:t>, Nu le </a:t>
            </a:r>
            <a:r>
              <a:rPr lang="en-US" sz="3900" dirty="0" err="1"/>
              <a:t>va</a:t>
            </a:r>
            <a:r>
              <a:rPr lang="en-US" sz="3900" dirty="0"/>
              <a:t> </a:t>
            </a:r>
            <a:r>
              <a:rPr lang="en-US" sz="3900" dirty="0" err="1"/>
              <a:t>pumkhat</a:t>
            </a:r>
            <a:r>
              <a:rPr lang="en-US" sz="3900" dirty="0"/>
              <a:t>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awkah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8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Maw </a:t>
            </a:r>
            <a:r>
              <a:rPr lang="en-US" sz="3900" dirty="0" err="1"/>
              <a:t>dawtnak</a:t>
            </a:r>
            <a:r>
              <a:rPr lang="en-US" sz="3900" dirty="0"/>
              <a:t> </a:t>
            </a:r>
            <a:r>
              <a:rPr lang="en-US" sz="3900" dirty="0" err="1"/>
              <a:t>Bawipa</a:t>
            </a:r>
            <a:r>
              <a:rPr lang="en-US" sz="3900" dirty="0"/>
              <a:t>, hi </a:t>
            </a:r>
            <a:r>
              <a:rPr lang="en-US" sz="3900" dirty="0" err="1"/>
              <a:t>thit-umnak</a:t>
            </a:r>
            <a:r>
              <a:rPr lang="en-US" sz="3900" dirty="0"/>
              <a:t> </a:t>
            </a:r>
            <a:r>
              <a:rPr lang="en-US" sz="3900" dirty="0" err="1"/>
              <a:t>thiang</a:t>
            </a:r>
            <a:r>
              <a:rPr lang="en-US" sz="3900" dirty="0"/>
              <a:t> cu, </a:t>
            </a:r>
            <a:r>
              <a:rPr lang="en-US" sz="3900" dirty="0" err="1"/>
              <a:t>Fehter</a:t>
            </a:r>
            <a:r>
              <a:rPr lang="en-US" sz="3900" dirty="0"/>
              <a:t> law </a:t>
            </a:r>
            <a:r>
              <a:rPr lang="en-US" sz="3900" dirty="0" err="1"/>
              <a:t>thluachuah</a:t>
            </a:r>
            <a:r>
              <a:rPr lang="en-US" sz="3900" dirty="0"/>
              <a:t> </a:t>
            </a:r>
            <a:r>
              <a:rPr lang="en-US" sz="3900" dirty="0" err="1"/>
              <a:t>pe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. An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dawtnak</a:t>
            </a:r>
            <a:r>
              <a:rPr lang="en-US" sz="3900" dirty="0"/>
              <a:t> </a:t>
            </a:r>
            <a:r>
              <a:rPr lang="en-US" sz="3900" dirty="0" err="1"/>
              <a:t>thukpi</a:t>
            </a:r>
            <a:r>
              <a:rPr lang="en-US" sz="3900" dirty="0"/>
              <a:t> ah </a:t>
            </a:r>
            <a:r>
              <a:rPr lang="en-US" sz="3900" dirty="0" err="1"/>
              <a:t>hram</a:t>
            </a:r>
            <a:r>
              <a:rPr lang="en-US" sz="3900" dirty="0"/>
              <a:t> </a:t>
            </a:r>
            <a:r>
              <a:rPr lang="en-US" sz="3900" dirty="0" err="1"/>
              <a:t>thla</a:t>
            </a:r>
            <a:r>
              <a:rPr lang="en-US" sz="3900" dirty="0"/>
              <a:t> </a:t>
            </a:r>
            <a:r>
              <a:rPr lang="en-US" sz="3900" dirty="0" err="1"/>
              <a:t>dingin</a:t>
            </a:r>
            <a:r>
              <a:rPr lang="en-US" sz="3900" dirty="0"/>
              <a:t>, </a:t>
            </a:r>
            <a:r>
              <a:rPr lang="en-US" sz="3900" dirty="0" err="1"/>
              <a:t>Thiang</a:t>
            </a:r>
            <a:r>
              <a:rPr lang="en-US" sz="3900" dirty="0"/>
              <a:t> </a:t>
            </a:r>
            <a:r>
              <a:rPr lang="en-US" sz="3900" dirty="0" err="1"/>
              <a:t>thlarau</a:t>
            </a:r>
            <a:r>
              <a:rPr lang="en-US" sz="3900" dirty="0"/>
              <a:t> in lam run </a:t>
            </a:r>
            <a:r>
              <a:rPr lang="en-US" sz="3900" dirty="0" err="1"/>
              <a:t>hruai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8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Kheng</a:t>
            </a:r>
            <a:r>
              <a:rPr lang="en-US" sz="3900" dirty="0"/>
              <a:t> </a:t>
            </a:r>
            <a:r>
              <a:rPr lang="en-US" sz="3900" dirty="0" err="1"/>
              <a:t>khamtu</a:t>
            </a:r>
            <a:r>
              <a:rPr lang="en-US" sz="3900" dirty="0"/>
              <a:t> um lo, a </a:t>
            </a:r>
            <a:r>
              <a:rPr lang="en-US" sz="3900" dirty="0" err="1"/>
              <a:t>thiangmi</a:t>
            </a:r>
            <a:r>
              <a:rPr lang="en-US" sz="3900" dirty="0"/>
              <a:t> </a:t>
            </a:r>
            <a:r>
              <a:rPr lang="en-US" sz="3900" dirty="0" err="1"/>
              <a:t>thit-umnak</a:t>
            </a:r>
            <a:r>
              <a:rPr lang="en-US" sz="3900" dirty="0"/>
              <a:t>, </a:t>
            </a:r>
            <a:r>
              <a:rPr lang="en-US" sz="3900" dirty="0" err="1"/>
              <a:t>Khrihfa</a:t>
            </a:r>
            <a:r>
              <a:rPr lang="en-US" sz="3900" dirty="0"/>
              <a:t> mi </a:t>
            </a:r>
            <a:r>
              <a:rPr lang="en-US" sz="3900" dirty="0" err="1"/>
              <a:t>kan</a:t>
            </a:r>
            <a:r>
              <a:rPr lang="en-US" sz="3900" dirty="0"/>
              <a:t> nun can a </a:t>
            </a:r>
            <a:r>
              <a:rPr lang="en-US" sz="3900" dirty="0" err="1"/>
              <a:t>si</a:t>
            </a:r>
            <a:r>
              <a:rPr lang="en-US" sz="3900" dirty="0"/>
              <a:t>,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dawtnak</a:t>
            </a:r>
            <a:r>
              <a:rPr lang="en-US" sz="3900" dirty="0"/>
              <a:t> </a:t>
            </a:r>
            <a:r>
              <a:rPr lang="en-US" sz="3900" dirty="0" err="1"/>
              <a:t>chungah</a:t>
            </a:r>
            <a:r>
              <a:rPr lang="en-US" sz="3900" dirty="0"/>
              <a:t> </a:t>
            </a:r>
            <a:r>
              <a:rPr lang="en-US" sz="3900" dirty="0" err="1"/>
              <a:t>thit-umnak</a:t>
            </a:r>
            <a:r>
              <a:rPr lang="en-US" sz="3900" dirty="0"/>
              <a:t> </a:t>
            </a:r>
            <a:r>
              <a:rPr lang="en-US" sz="3900" dirty="0" err="1"/>
              <a:t>hmun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, </a:t>
            </a:r>
            <a:r>
              <a:rPr lang="en-US" sz="3900" dirty="0" err="1"/>
              <a:t>Khrihfa</a:t>
            </a:r>
            <a:r>
              <a:rPr lang="en-US" sz="3900" dirty="0"/>
              <a:t> </a:t>
            </a:r>
            <a:r>
              <a:rPr lang="en-US" sz="3900" dirty="0" err="1"/>
              <a:t>chungkhar</a:t>
            </a:r>
            <a:r>
              <a:rPr lang="en-US" sz="3900" dirty="0"/>
              <a:t> </a:t>
            </a:r>
            <a:r>
              <a:rPr lang="en-US" sz="3900" dirty="0" err="1"/>
              <a:t>tha</a:t>
            </a:r>
            <a:r>
              <a:rPr lang="en-US" sz="3900" dirty="0"/>
              <a:t>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dingin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8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Maw </a:t>
            </a:r>
            <a:r>
              <a:rPr lang="en-US" sz="3900" dirty="0" err="1"/>
              <a:t>dawtnak</a:t>
            </a:r>
            <a:r>
              <a:rPr lang="en-US" sz="3900" dirty="0"/>
              <a:t> </a:t>
            </a:r>
            <a:r>
              <a:rPr lang="en-US" sz="3900" dirty="0" err="1"/>
              <a:t>Bawipa</a:t>
            </a:r>
            <a:r>
              <a:rPr lang="en-US" sz="3900" dirty="0"/>
              <a:t>, hi </a:t>
            </a:r>
            <a:r>
              <a:rPr lang="en-US" sz="3900" dirty="0" err="1"/>
              <a:t>thit-umnak</a:t>
            </a:r>
            <a:r>
              <a:rPr lang="en-US" sz="3900" dirty="0"/>
              <a:t> </a:t>
            </a:r>
            <a:r>
              <a:rPr lang="en-US" sz="3900" dirty="0" err="1"/>
              <a:t>thiang</a:t>
            </a:r>
            <a:r>
              <a:rPr lang="en-US" sz="3900" dirty="0"/>
              <a:t> cu, </a:t>
            </a:r>
            <a:r>
              <a:rPr lang="en-US" sz="3900" dirty="0" err="1"/>
              <a:t>Fehter</a:t>
            </a:r>
            <a:r>
              <a:rPr lang="en-US" sz="3900" dirty="0"/>
              <a:t> law </a:t>
            </a:r>
            <a:r>
              <a:rPr lang="en-US" sz="3900" dirty="0" err="1"/>
              <a:t>thluachuah</a:t>
            </a:r>
            <a:r>
              <a:rPr lang="en-US" sz="3900" dirty="0"/>
              <a:t> </a:t>
            </a:r>
            <a:r>
              <a:rPr lang="en-US" sz="3900" dirty="0" err="1"/>
              <a:t>pe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. An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dawtnak</a:t>
            </a:r>
            <a:r>
              <a:rPr lang="en-US" sz="3900" dirty="0"/>
              <a:t> </a:t>
            </a:r>
            <a:r>
              <a:rPr lang="en-US" sz="3900" dirty="0" err="1"/>
              <a:t>thukpi</a:t>
            </a:r>
            <a:r>
              <a:rPr lang="en-US" sz="3900" dirty="0"/>
              <a:t> ah </a:t>
            </a:r>
            <a:r>
              <a:rPr lang="en-US" sz="3900" dirty="0" err="1"/>
              <a:t>hram</a:t>
            </a:r>
            <a:r>
              <a:rPr lang="en-US" sz="3900" dirty="0"/>
              <a:t> </a:t>
            </a:r>
            <a:r>
              <a:rPr lang="en-US" sz="3900" dirty="0" err="1"/>
              <a:t>thla</a:t>
            </a:r>
            <a:r>
              <a:rPr lang="en-US" sz="3900" dirty="0"/>
              <a:t> </a:t>
            </a:r>
            <a:r>
              <a:rPr lang="en-US" sz="3900" dirty="0" err="1"/>
              <a:t>dingin</a:t>
            </a:r>
            <a:r>
              <a:rPr lang="en-US" sz="3900" dirty="0"/>
              <a:t>, </a:t>
            </a:r>
            <a:r>
              <a:rPr lang="en-US" sz="3900" dirty="0" err="1"/>
              <a:t>Thiang</a:t>
            </a:r>
            <a:r>
              <a:rPr lang="en-US" sz="3900" dirty="0"/>
              <a:t> </a:t>
            </a:r>
            <a:r>
              <a:rPr lang="en-US" sz="3900" dirty="0" err="1"/>
              <a:t>thlarau</a:t>
            </a:r>
            <a:r>
              <a:rPr lang="en-US" sz="3900" dirty="0"/>
              <a:t> in lam run </a:t>
            </a:r>
            <a:r>
              <a:rPr lang="en-US" sz="3900" dirty="0" err="1"/>
              <a:t>hruai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8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komhmi</a:t>
            </a:r>
            <a:r>
              <a:rPr lang="en-US" sz="3900" dirty="0"/>
              <a:t> cu mi </a:t>
            </a:r>
            <a:r>
              <a:rPr lang="en-US" sz="3900" dirty="0" err="1"/>
              <a:t>nih</a:t>
            </a:r>
            <a:r>
              <a:rPr lang="en-US" sz="3900" dirty="0"/>
              <a:t> `hen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hlah</a:t>
            </a:r>
            <a:r>
              <a:rPr lang="en-US" sz="3900" dirty="0"/>
              <a:t> u, Dawn-</a:t>
            </a:r>
            <a:r>
              <a:rPr lang="en-US" sz="3900" dirty="0" err="1"/>
              <a:t>khantu</a:t>
            </a:r>
            <a:r>
              <a:rPr lang="en-US" sz="3900" dirty="0"/>
              <a:t> </a:t>
            </a:r>
            <a:r>
              <a:rPr lang="en-US" sz="3900" dirty="0" err="1"/>
              <a:t>thil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 lo </a:t>
            </a:r>
            <a:r>
              <a:rPr lang="en-US" sz="3900" dirty="0" err="1"/>
              <a:t>seh</a:t>
            </a:r>
            <a:r>
              <a:rPr lang="en-US" sz="3900" dirty="0"/>
              <a:t>, </a:t>
            </a:r>
            <a:r>
              <a:rPr lang="en-US" sz="3900" dirty="0" err="1"/>
              <a:t>Thleidan</a:t>
            </a:r>
            <a:r>
              <a:rPr lang="en-US" sz="3900" dirty="0"/>
              <a:t> le </a:t>
            </a:r>
            <a:r>
              <a:rPr lang="en-US" sz="3900" dirty="0" err="1"/>
              <a:t>nautat</a:t>
            </a:r>
            <a:r>
              <a:rPr lang="en-US" sz="3900" dirty="0"/>
              <a:t> </a:t>
            </a:r>
            <a:r>
              <a:rPr lang="en-US" sz="3900" dirty="0" err="1"/>
              <a:t>nak</a:t>
            </a:r>
            <a:r>
              <a:rPr lang="en-US" sz="3900" dirty="0"/>
              <a:t> </a:t>
            </a:r>
            <a:r>
              <a:rPr lang="en-US" sz="3900" dirty="0" err="1"/>
              <a:t>lungthin</a:t>
            </a:r>
            <a:r>
              <a:rPr lang="en-US" sz="3900" dirty="0"/>
              <a:t> lo </a:t>
            </a:r>
            <a:r>
              <a:rPr lang="en-US" sz="3900" dirty="0" err="1"/>
              <a:t>dih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, </a:t>
            </a:r>
            <a:r>
              <a:rPr lang="en-US" sz="3900" dirty="0" err="1"/>
              <a:t>Thluachuah</a:t>
            </a:r>
            <a:r>
              <a:rPr lang="en-US" sz="3900" dirty="0"/>
              <a:t> </a:t>
            </a:r>
            <a:r>
              <a:rPr lang="en-US" sz="3900" dirty="0" err="1"/>
              <a:t>vanni</a:t>
            </a:r>
            <a:r>
              <a:rPr lang="en-US" sz="3900" dirty="0"/>
              <a:t> </a:t>
            </a:r>
            <a:r>
              <a:rPr lang="en-US" sz="3900" dirty="0" err="1"/>
              <a:t>za</a:t>
            </a:r>
            <a:r>
              <a:rPr lang="en-US" sz="3900" dirty="0"/>
              <a:t> um </a:t>
            </a:r>
            <a:r>
              <a:rPr lang="en-US" sz="3900" dirty="0" err="1"/>
              <a:t>seh</a:t>
            </a:r>
            <a:r>
              <a:rPr lang="en-US" sz="3900" dirty="0"/>
              <a:t> </a:t>
            </a:r>
            <a:r>
              <a:rPr lang="en-US" sz="3900" dirty="0" err="1"/>
              <a:t>ti'n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8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Maw </a:t>
            </a:r>
            <a:r>
              <a:rPr lang="en-US" sz="3900" dirty="0" err="1"/>
              <a:t>dawtnak</a:t>
            </a:r>
            <a:r>
              <a:rPr lang="en-US" sz="3900" dirty="0"/>
              <a:t> </a:t>
            </a:r>
            <a:r>
              <a:rPr lang="en-US" sz="3900" dirty="0" err="1"/>
              <a:t>Bawipa</a:t>
            </a:r>
            <a:r>
              <a:rPr lang="en-US" sz="3900" dirty="0"/>
              <a:t>, hi </a:t>
            </a:r>
            <a:r>
              <a:rPr lang="en-US" sz="3900" dirty="0" err="1"/>
              <a:t>thit-umnak</a:t>
            </a:r>
            <a:r>
              <a:rPr lang="en-US" sz="3900" dirty="0"/>
              <a:t> </a:t>
            </a:r>
            <a:r>
              <a:rPr lang="en-US" sz="3900" dirty="0" err="1"/>
              <a:t>thiang</a:t>
            </a:r>
            <a:r>
              <a:rPr lang="en-US" sz="3900" dirty="0"/>
              <a:t> cu, </a:t>
            </a:r>
            <a:r>
              <a:rPr lang="en-US" sz="3900" dirty="0" err="1"/>
              <a:t>Fehter</a:t>
            </a:r>
            <a:r>
              <a:rPr lang="en-US" sz="3900" dirty="0"/>
              <a:t> law </a:t>
            </a:r>
            <a:r>
              <a:rPr lang="en-US" sz="3900" dirty="0" err="1"/>
              <a:t>thluachuah</a:t>
            </a:r>
            <a:r>
              <a:rPr lang="en-US" sz="3900" dirty="0"/>
              <a:t> </a:t>
            </a:r>
            <a:r>
              <a:rPr lang="en-US" sz="3900" dirty="0" err="1"/>
              <a:t>pe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. An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dawtnak</a:t>
            </a:r>
            <a:r>
              <a:rPr lang="en-US" sz="3900" dirty="0"/>
              <a:t> </a:t>
            </a:r>
            <a:r>
              <a:rPr lang="en-US" sz="3900" dirty="0" err="1"/>
              <a:t>thukpi</a:t>
            </a:r>
            <a:r>
              <a:rPr lang="en-US" sz="3900" dirty="0"/>
              <a:t> ah </a:t>
            </a:r>
            <a:r>
              <a:rPr lang="en-US" sz="3900" dirty="0" err="1"/>
              <a:t>hram</a:t>
            </a:r>
            <a:r>
              <a:rPr lang="en-US" sz="3900" dirty="0"/>
              <a:t> </a:t>
            </a:r>
            <a:r>
              <a:rPr lang="en-US" sz="3900" dirty="0" err="1"/>
              <a:t>thla</a:t>
            </a:r>
            <a:r>
              <a:rPr lang="en-US" sz="3900" dirty="0"/>
              <a:t> </a:t>
            </a:r>
            <a:r>
              <a:rPr lang="en-US" sz="3900" dirty="0" err="1"/>
              <a:t>dingin</a:t>
            </a:r>
            <a:r>
              <a:rPr lang="en-US" sz="3900" dirty="0"/>
              <a:t>, </a:t>
            </a:r>
            <a:r>
              <a:rPr lang="en-US" sz="3900" dirty="0" err="1"/>
              <a:t>Thiang</a:t>
            </a:r>
            <a:r>
              <a:rPr lang="en-US" sz="3900" dirty="0"/>
              <a:t> </a:t>
            </a:r>
            <a:r>
              <a:rPr lang="en-US" sz="3900" dirty="0" err="1"/>
              <a:t>thlarau</a:t>
            </a:r>
            <a:r>
              <a:rPr lang="en-US" sz="3900" dirty="0"/>
              <a:t> in lam run </a:t>
            </a:r>
            <a:r>
              <a:rPr lang="en-US" sz="3900" dirty="0" err="1"/>
              <a:t>hruai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8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38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466. MO PUAI HLA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A</a:t>
            </a:r>
          </a:p>
        </p:txBody>
      </p:sp>
    </p:spTree>
  </p:cSld>
  <p:clrMapOvr>
    <a:masterClrMapping/>
  </p:clrMapOvr>
</p:sld>
</file>

<file path=ppt/slides/slide38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Maw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Bawipa</a:t>
            </a:r>
            <a:r>
              <a:rPr lang="en-US" sz="3900" dirty="0"/>
              <a:t> hi </a:t>
            </a:r>
            <a:r>
              <a:rPr lang="en-US" sz="3900" dirty="0" err="1"/>
              <a:t>hmun</a:t>
            </a:r>
            <a:r>
              <a:rPr lang="en-US" sz="3900" dirty="0"/>
              <a:t> </a:t>
            </a:r>
            <a:r>
              <a:rPr lang="en-US" sz="3900" dirty="0" err="1"/>
              <a:t>thiang</a:t>
            </a:r>
            <a:r>
              <a:rPr lang="en-US" sz="3900" dirty="0"/>
              <a:t> ah </a:t>
            </a:r>
            <a:r>
              <a:rPr lang="en-US" sz="3900" dirty="0" err="1"/>
              <a:t>thitum</a:t>
            </a:r>
            <a:r>
              <a:rPr lang="en-US" sz="3900" dirty="0"/>
              <a:t> </a:t>
            </a:r>
            <a:r>
              <a:rPr lang="en-US" sz="3900" dirty="0" err="1"/>
              <a:t>biakam</a:t>
            </a:r>
            <a:r>
              <a:rPr lang="en-US" sz="3900" dirty="0"/>
              <a:t> </a:t>
            </a:r>
            <a:r>
              <a:rPr lang="en-US" sz="3900" dirty="0" err="1"/>
              <a:t>feh</a:t>
            </a:r>
            <a:r>
              <a:rPr lang="en-US" sz="3900" dirty="0"/>
              <a:t> </a:t>
            </a:r>
            <a:r>
              <a:rPr lang="en-US" sz="3900" dirty="0" err="1"/>
              <a:t>ter</a:t>
            </a:r>
            <a:r>
              <a:rPr lang="en-US" sz="3900" dirty="0"/>
              <a:t> </a:t>
            </a:r>
            <a:r>
              <a:rPr lang="en-US" sz="3900" dirty="0" err="1"/>
              <a:t>awkah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ra</a:t>
            </a:r>
            <a:r>
              <a:rPr lang="en-US" sz="3900" dirty="0"/>
              <a:t>, Kan </a:t>
            </a:r>
            <a:r>
              <a:rPr lang="en-US" sz="3900" dirty="0" err="1"/>
              <a:t>cohlang</a:t>
            </a:r>
            <a:r>
              <a:rPr lang="en-US" sz="3900" dirty="0"/>
              <a:t> law, </a:t>
            </a:r>
            <a:r>
              <a:rPr lang="en-US" sz="3900" dirty="0" err="1"/>
              <a:t>samhri</a:t>
            </a:r>
            <a:r>
              <a:rPr lang="en-US" sz="3900" dirty="0"/>
              <a:t> </a:t>
            </a:r>
            <a:r>
              <a:rPr lang="en-US" sz="3900" dirty="0" err="1"/>
              <a:t>sih</a:t>
            </a:r>
            <a:r>
              <a:rPr lang="en-US" sz="3900" dirty="0"/>
              <a:t> in, Nun </a:t>
            </a:r>
            <a:r>
              <a:rPr lang="en-US" sz="3900" dirty="0" err="1"/>
              <a:t>chung</a:t>
            </a:r>
            <a:r>
              <a:rPr lang="en-US" sz="3900" dirty="0"/>
              <a:t> </a:t>
            </a:r>
            <a:r>
              <a:rPr lang="en-US" sz="3900" dirty="0" err="1"/>
              <a:t>nguh</a:t>
            </a:r>
            <a:r>
              <a:rPr lang="en-US" sz="3900" dirty="0"/>
              <a:t> in </a:t>
            </a:r>
            <a:r>
              <a:rPr lang="en-US" sz="3900" dirty="0" err="1"/>
              <a:t>biakam</a:t>
            </a:r>
            <a:r>
              <a:rPr lang="en-US" sz="3900" dirty="0"/>
              <a:t> </a:t>
            </a:r>
            <a:r>
              <a:rPr lang="en-US" sz="3900" dirty="0" err="1"/>
              <a:t>fek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8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Na </a:t>
            </a:r>
            <a:r>
              <a:rPr lang="en-US" sz="3900" dirty="0" err="1"/>
              <a:t>dawtnak</a:t>
            </a:r>
            <a:r>
              <a:rPr lang="en-US" sz="3900" dirty="0"/>
              <a:t> </a:t>
            </a:r>
            <a:r>
              <a:rPr lang="en-US" sz="3900" dirty="0" err="1"/>
              <a:t>hri</a:t>
            </a:r>
            <a:r>
              <a:rPr lang="en-US" sz="3900" dirty="0"/>
              <a:t> in run </a:t>
            </a:r>
            <a:r>
              <a:rPr lang="en-US" sz="3900" dirty="0" err="1"/>
              <a:t>kan</a:t>
            </a:r>
            <a:r>
              <a:rPr lang="en-US" sz="3900" dirty="0"/>
              <a:t> tem law, </a:t>
            </a:r>
            <a:r>
              <a:rPr lang="en-US" sz="3900" dirty="0" err="1"/>
              <a:t>hohmanh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then </a:t>
            </a:r>
            <a:r>
              <a:rPr lang="en-US" sz="3900" dirty="0" err="1"/>
              <a:t>khawh</a:t>
            </a:r>
            <a:r>
              <a:rPr lang="en-US" sz="3900" dirty="0"/>
              <a:t> </a:t>
            </a:r>
            <a:r>
              <a:rPr lang="en-US" sz="3900" dirty="0" err="1"/>
              <a:t>lomi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siter</a:t>
            </a:r>
            <a:r>
              <a:rPr lang="en-US" sz="3900" dirty="0"/>
              <a:t>, Na van </a:t>
            </a:r>
            <a:r>
              <a:rPr lang="en-US" sz="3900" dirty="0" err="1"/>
              <a:t>thluachuah</a:t>
            </a:r>
            <a:r>
              <a:rPr lang="en-US" sz="3900" dirty="0"/>
              <a:t> run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pe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. </a:t>
            </a:r>
            <a:r>
              <a:rPr lang="en-US" sz="3900" dirty="0" err="1"/>
              <a:t>Aa</a:t>
            </a:r>
            <a:r>
              <a:rPr lang="en-US" sz="3900" dirty="0"/>
              <a:t> </a:t>
            </a:r>
            <a:r>
              <a:rPr lang="en-US" sz="3900" dirty="0" err="1"/>
              <a:t>dawhmi</a:t>
            </a:r>
            <a:r>
              <a:rPr lang="en-US" sz="3900" dirty="0"/>
              <a:t> inn-</a:t>
            </a:r>
            <a:r>
              <a:rPr lang="en-US" sz="3900" dirty="0" err="1"/>
              <a:t>chungkhar</a:t>
            </a:r>
            <a:r>
              <a:rPr lang="en-US" sz="3900" dirty="0"/>
              <a:t>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ve</a:t>
            </a:r>
            <a:r>
              <a:rPr lang="en-US" sz="3900" dirty="0"/>
              <a:t> </a:t>
            </a:r>
            <a:r>
              <a:rPr lang="en-US" sz="3900" dirty="0" err="1"/>
              <a:t>dingin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8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Hi </a:t>
            </a:r>
            <a:r>
              <a:rPr lang="en-US" sz="3900" dirty="0" err="1"/>
              <a:t>vawlei</a:t>
            </a:r>
            <a:r>
              <a:rPr lang="en-US" sz="3900" dirty="0"/>
              <a:t> ah </a:t>
            </a:r>
            <a:r>
              <a:rPr lang="en-US" sz="3900" dirty="0" err="1"/>
              <a:t>kan</a:t>
            </a:r>
            <a:r>
              <a:rPr lang="en-US" sz="3900" dirty="0"/>
              <a:t> ton </a:t>
            </a:r>
            <a:r>
              <a:rPr lang="en-US" sz="3900" dirty="0" err="1"/>
              <a:t>laimi</a:t>
            </a:r>
            <a:r>
              <a:rPr lang="en-US" sz="3900" dirty="0"/>
              <a:t> </a:t>
            </a:r>
            <a:r>
              <a:rPr lang="en-US" sz="3900" dirty="0" err="1"/>
              <a:t>zeizong</a:t>
            </a:r>
            <a:r>
              <a:rPr lang="en-US" sz="3900" dirty="0"/>
              <a:t> kip ah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dawtnak</a:t>
            </a:r>
            <a:r>
              <a:rPr lang="en-US" sz="3900" dirty="0"/>
              <a:t> </a:t>
            </a:r>
            <a:r>
              <a:rPr lang="en-US" sz="3900" dirty="0" err="1"/>
              <a:t>hmun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, </a:t>
            </a:r>
            <a:r>
              <a:rPr lang="en-US" sz="3900" dirty="0" err="1"/>
              <a:t>Zawnruah</a:t>
            </a:r>
            <a:r>
              <a:rPr lang="en-US" sz="3900" dirty="0"/>
              <a:t> </a:t>
            </a:r>
            <a:r>
              <a:rPr lang="en-US" sz="3900" dirty="0" err="1"/>
              <a:t>dawtnak</a:t>
            </a:r>
            <a:r>
              <a:rPr lang="en-US" sz="3900" dirty="0"/>
              <a:t> </a:t>
            </a:r>
            <a:r>
              <a:rPr lang="en-US" sz="3900" dirty="0" err="1"/>
              <a:t>lungthin</a:t>
            </a:r>
            <a:r>
              <a:rPr lang="en-US" sz="3900" dirty="0"/>
              <a:t> </a:t>
            </a:r>
            <a:r>
              <a:rPr lang="en-US" sz="3900" dirty="0" err="1"/>
              <a:t>karh</a:t>
            </a:r>
            <a:r>
              <a:rPr lang="en-US" sz="3900" dirty="0"/>
              <a:t> in, </a:t>
            </a:r>
            <a:r>
              <a:rPr lang="en-US" sz="3900" dirty="0" err="1"/>
              <a:t>Dawt</a:t>
            </a:r>
            <a:r>
              <a:rPr lang="en-US" sz="3900" dirty="0"/>
              <a:t> </a:t>
            </a:r>
            <a:r>
              <a:rPr lang="en-US" sz="3900" dirty="0" err="1"/>
              <a:t>tlak</a:t>
            </a:r>
            <a:r>
              <a:rPr lang="en-US" sz="3900" dirty="0"/>
              <a:t> </a:t>
            </a:r>
            <a:r>
              <a:rPr lang="en-US" sz="3900" dirty="0" err="1"/>
              <a:t>lomi</a:t>
            </a:r>
            <a:r>
              <a:rPr lang="en-US" sz="3900" dirty="0"/>
              <a:t> </a:t>
            </a:r>
            <a:r>
              <a:rPr lang="en-US" sz="3900" dirty="0" err="1"/>
              <a:t>daw</a:t>
            </a:r>
            <a:r>
              <a:rPr lang="en-US" sz="3900" dirty="0"/>
              <a:t> </a:t>
            </a:r>
            <a:r>
              <a:rPr lang="en-US" sz="3900" dirty="0" err="1"/>
              <a:t>khotu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siter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8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Na </a:t>
            </a:r>
            <a:r>
              <a:rPr lang="en-US" sz="3900" dirty="0" err="1"/>
              <a:t>dawtnak</a:t>
            </a:r>
            <a:r>
              <a:rPr lang="en-US" sz="3900" dirty="0"/>
              <a:t> </a:t>
            </a:r>
            <a:r>
              <a:rPr lang="en-US" sz="3900" dirty="0" err="1"/>
              <a:t>hri</a:t>
            </a:r>
            <a:r>
              <a:rPr lang="en-US" sz="3900" dirty="0"/>
              <a:t> in run </a:t>
            </a:r>
            <a:r>
              <a:rPr lang="en-US" sz="3900" dirty="0" err="1"/>
              <a:t>kan</a:t>
            </a:r>
            <a:r>
              <a:rPr lang="en-US" sz="3900" dirty="0"/>
              <a:t> tem law, </a:t>
            </a:r>
            <a:r>
              <a:rPr lang="en-US" sz="3900" dirty="0" err="1"/>
              <a:t>hohmanh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then </a:t>
            </a:r>
            <a:r>
              <a:rPr lang="en-US" sz="3900" dirty="0" err="1"/>
              <a:t>khawh</a:t>
            </a:r>
            <a:r>
              <a:rPr lang="en-US" sz="3900" dirty="0"/>
              <a:t> </a:t>
            </a:r>
            <a:r>
              <a:rPr lang="en-US" sz="3900" dirty="0" err="1"/>
              <a:t>lomi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siter</a:t>
            </a:r>
            <a:r>
              <a:rPr lang="en-US" sz="3900" dirty="0"/>
              <a:t>, Na van </a:t>
            </a:r>
            <a:r>
              <a:rPr lang="en-US" sz="3900" dirty="0" err="1"/>
              <a:t>thluachuah</a:t>
            </a:r>
            <a:r>
              <a:rPr lang="en-US" sz="3900" dirty="0"/>
              <a:t> run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pe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. </a:t>
            </a:r>
            <a:r>
              <a:rPr lang="en-US" sz="3900" dirty="0" err="1"/>
              <a:t>Aa</a:t>
            </a:r>
            <a:r>
              <a:rPr lang="en-US" sz="3900" dirty="0"/>
              <a:t> </a:t>
            </a:r>
            <a:r>
              <a:rPr lang="en-US" sz="3900" dirty="0" err="1"/>
              <a:t>dawhmi</a:t>
            </a:r>
            <a:r>
              <a:rPr lang="en-US" sz="3900" dirty="0"/>
              <a:t> inn-</a:t>
            </a:r>
            <a:r>
              <a:rPr lang="en-US" sz="3900" dirty="0" err="1"/>
              <a:t>chungkhar</a:t>
            </a:r>
            <a:r>
              <a:rPr lang="en-US" sz="3900" dirty="0"/>
              <a:t>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ve</a:t>
            </a:r>
            <a:r>
              <a:rPr lang="en-US" sz="3900" dirty="0"/>
              <a:t> </a:t>
            </a:r>
            <a:r>
              <a:rPr lang="en-US" sz="3900" dirty="0" err="1"/>
              <a:t>dingin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8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Maw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hmai</a:t>
            </a:r>
            <a:r>
              <a:rPr lang="en-US" sz="3900" dirty="0"/>
              <a:t> ka ah </a:t>
            </a:r>
            <a:r>
              <a:rPr lang="en-US" sz="3900" dirty="0" err="1"/>
              <a:t>thit-umnak</a:t>
            </a:r>
            <a:r>
              <a:rPr lang="en-US" sz="3900" dirty="0"/>
              <a:t> cu </a:t>
            </a:r>
            <a:r>
              <a:rPr lang="en-US" sz="3900" dirty="0" err="1"/>
              <a:t>hmaizahnak</a:t>
            </a:r>
            <a:r>
              <a:rPr lang="en-US" sz="3900" dirty="0"/>
              <a:t> in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Kan </a:t>
            </a:r>
            <a:r>
              <a:rPr lang="en-US" sz="3900" dirty="0" err="1"/>
              <a:t>cohlang</a:t>
            </a:r>
            <a:r>
              <a:rPr lang="en-US" sz="3900" dirty="0"/>
              <a:t> in,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thianter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</a:t>
            </a:r>
            <a:r>
              <a:rPr lang="en-US" sz="3900" dirty="0" err="1"/>
              <a:t>Vawlei</a:t>
            </a:r>
            <a:r>
              <a:rPr lang="en-US" sz="3900" dirty="0"/>
              <a:t> </a:t>
            </a:r>
            <a:r>
              <a:rPr lang="en-US" sz="3900" dirty="0" err="1"/>
              <a:t>thawkka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timh</a:t>
            </a:r>
            <a:r>
              <a:rPr lang="en-US" sz="3900" dirty="0"/>
              <a:t> </a:t>
            </a:r>
            <a:r>
              <a:rPr lang="en-US" sz="3900" dirty="0" err="1"/>
              <a:t>cia</a:t>
            </a:r>
            <a:r>
              <a:rPr lang="en-US" sz="3900" dirty="0"/>
              <a:t> bang khan.</a:t>
            </a:r>
          </a:p>
        </p:txBody>
      </p:sp>
    </p:spTree>
  </p:cSld>
  <p:clrMapOvr>
    <a:masterClrMapping/>
  </p:clrMapOvr>
</p:sld>
</file>

<file path=ppt/slides/slide38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Na </a:t>
            </a:r>
            <a:r>
              <a:rPr lang="en-US" sz="3900" dirty="0" err="1"/>
              <a:t>dawtnak</a:t>
            </a:r>
            <a:r>
              <a:rPr lang="en-US" sz="3900" dirty="0"/>
              <a:t> </a:t>
            </a:r>
            <a:r>
              <a:rPr lang="en-US" sz="3900" dirty="0" err="1"/>
              <a:t>hri</a:t>
            </a:r>
            <a:r>
              <a:rPr lang="en-US" sz="3900" dirty="0"/>
              <a:t> in run </a:t>
            </a:r>
            <a:r>
              <a:rPr lang="en-US" sz="3900" dirty="0" err="1"/>
              <a:t>kan</a:t>
            </a:r>
            <a:r>
              <a:rPr lang="en-US" sz="3900" dirty="0"/>
              <a:t> tem law, </a:t>
            </a:r>
            <a:r>
              <a:rPr lang="en-US" sz="3900" dirty="0" err="1"/>
              <a:t>hohmanh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then </a:t>
            </a:r>
            <a:r>
              <a:rPr lang="en-US" sz="3900" dirty="0" err="1"/>
              <a:t>khawh</a:t>
            </a:r>
            <a:r>
              <a:rPr lang="en-US" sz="3900" dirty="0"/>
              <a:t> </a:t>
            </a:r>
            <a:r>
              <a:rPr lang="en-US" sz="3900" dirty="0" err="1"/>
              <a:t>lomi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siter</a:t>
            </a:r>
            <a:r>
              <a:rPr lang="en-US" sz="3900" dirty="0"/>
              <a:t>, Na van </a:t>
            </a:r>
            <a:r>
              <a:rPr lang="en-US" sz="3900" dirty="0" err="1"/>
              <a:t>thluachuah</a:t>
            </a:r>
            <a:r>
              <a:rPr lang="en-US" sz="3900" dirty="0"/>
              <a:t> run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pe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. </a:t>
            </a:r>
            <a:r>
              <a:rPr lang="en-US" sz="3900" dirty="0" err="1"/>
              <a:t>Aa</a:t>
            </a:r>
            <a:r>
              <a:rPr lang="en-US" sz="3900" dirty="0"/>
              <a:t> </a:t>
            </a:r>
            <a:r>
              <a:rPr lang="en-US" sz="3900" dirty="0" err="1"/>
              <a:t>dawhmi</a:t>
            </a:r>
            <a:r>
              <a:rPr lang="en-US" sz="3900" dirty="0"/>
              <a:t> inn-</a:t>
            </a:r>
            <a:r>
              <a:rPr lang="en-US" sz="3900" dirty="0" err="1"/>
              <a:t>chungkhar</a:t>
            </a:r>
            <a:r>
              <a:rPr lang="en-US" sz="3900" dirty="0"/>
              <a:t>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ve</a:t>
            </a:r>
            <a:r>
              <a:rPr lang="en-US" sz="3900" dirty="0"/>
              <a:t> </a:t>
            </a:r>
            <a:r>
              <a:rPr lang="en-US" sz="3900" dirty="0" err="1"/>
              <a:t>dingin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8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38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467. MAW PATHIAN, NANG VELNGEI BIK</a:t>
            </a:r>
          </a:p>
          <a:p>
            <a:r>
              <a:rPr lang="en-US" sz="3900" dirty="0" err="1"/>
              <a:t>Doh</a:t>
            </a:r>
            <a:r>
              <a:rPr lang="en-US" sz="3900" dirty="0"/>
              <a:t> is D</a:t>
            </a:r>
          </a:p>
        </p:txBody>
      </p:sp>
    </p:spTree>
  </p:cSld>
  <p:clrMapOvr>
    <a:masterClrMapping/>
  </p:clrMapOvr>
</p:sld>
</file>

<file path=ppt/slides/slide38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Maw </a:t>
            </a:r>
            <a:r>
              <a:rPr lang="en-US" sz="3900" dirty="0" err="1"/>
              <a:t>Pathian</a:t>
            </a:r>
            <a:r>
              <a:rPr lang="en-US" sz="3900" dirty="0"/>
              <a:t>, </a:t>
            </a:r>
            <a:r>
              <a:rPr lang="en-US" sz="3900" dirty="0" err="1"/>
              <a:t>nang</a:t>
            </a:r>
            <a:r>
              <a:rPr lang="en-US" sz="3900" dirty="0"/>
              <a:t> </a:t>
            </a:r>
            <a:r>
              <a:rPr lang="en-US" sz="3900" dirty="0" err="1"/>
              <a:t>velngei</a:t>
            </a:r>
            <a:r>
              <a:rPr lang="en-US" sz="3900" dirty="0"/>
              <a:t> </a:t>
            </a:r>
            <a:r>
              <a:rPr lang="en-US" sz="3900" dirty="0" err="1"/>
              <a:t>bik</a:t>
            </a:r>
            <a:r>
              <a:rPr lang="en-US" sz="3900" dirty="0"/>
              <a:t>, </a:t>
            </a:r>
            <a:r>
              <a:rPr lang="en-US" sz="3900" dirty="0" err="1"/>
              <a:t>Dawtnak</a:t>
            </a:r>
            <a:r>
              <a:rPr lang="en-US" sz="3900" dirty="0"/>
              <a:t> a </a:t>
            </a:r>
            <a:r>
              <a:rPr lang="en-US" sz="3900" dirty="0" err="1"/>
              <a:t>tling</a:t>
            </a:r>
            <a:r>
              <a:rPr lang="en-US" sz="3900" dirty="0"/>
              <a:t> </a:t>
            </a:r>
            <a:r>
              <a:rPr lang="en-US" sz="3900" dirty="0" err="1"/>
              <a:t>bikmi</a:t>
            </a:r>
            <a:r>
              <a:rPr lang="en-US" sz="3900" dirty="0"/>
              <a:t>, Na </a:t>
            </a:r>
            <a:r>
              <a:rPr lang="en-US" sz="3900" dirty="0" err="1"/>
              <a:t>thlua-chuahnak</a:t>
            </a:r>
            <a:r>
              <a:rPr lang="en-US" sz="3900" dirty="0"/>
              <a:t> a sung </a:t>
            </a:r>
            <a:r>
              <a:rPr lang="en-US" sz="3900" dirty="0" err="1"/>
              <a:t>bik</a:t>
            </a:r>
            <a:r>
              <a:rPr lang="en-US" sz="3900" dirty="0"/>
              <a:t>, An </a:t>
            </a:r>
            <a:r>
              <a:rPr lang="en-US" sz="3900" dirty="0" err="1"/>
              <a:t>cungah</a:t>
            </a:r>
            <a:r>
              <a:rPr lang="en-US" sz="3900" dirty="0"/>
              <a:t> </a:t>
            </a:r>
            <a:r>
              <a:rPr lang="en-US" sz="3900" dirty="0" err="1"/>
              <a:t>tlunter</a:t>
            </a:r>
            <a:r>
              <a:rPr lang="en-US" sz="3900" dirty="0"/>
              <a:t> law, Na </a:t>
            </a:r>
            <a:r>
              <a:rPr lang="en-US" sz="3900" dirty="0" err="1"/>
              <a:t>lianh-ngannak</a:t>
            </a:r>
            <a:r>
              <a:rPr lang="en-US" sz="3900" dirty="0"/>
              <a:t> </a:t>
            </a:r>
            <a:r>
              <a:rPr lang="en-US" sz="3900" dirty="0" err="1"/>
              <a:t>ruat</a:t>
            </a:r>
            <a:r>
              <a:rPr lang="en-US" sz="3900" dirty="0"/>
              <a:t> </a:t>
            </a:r>
            <a:r>
              <a:rPr lang="en-US" sz="3900" dirty="0" err="1"/>
              <a:t>tiin</a:t>
            </a:r>
            <a:r>
              <a:rPr lang="en-US" sz="3900" dirty="0"/>
              <a:t>, Na </a:t>
            </a:r>
            <a:r>
              <a:rPr lang="en-US" sz="3900" dirty="0" err="1"/>
              <a:t>thluachuah</a:t>
            </a:r>
            <a:r>
              <a:rPr lang="en-US" sz="3900" dirty="0"/>
              <a:t> </a:t>
            </a:r>
            <a:r>
              <a:rPr lang="en-US" sz="3900" dirty="0" err="1"/>
              <a:t>hmuhter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, </a:t>
            </a:r>
            <a:r>
              <a:rPr lang="en-US" sz="3900" dirty="0" err="1"/>
              <a:t>Thih</a:t>
            </a:r>
            <a:r>
              <a:rPr lang="en-US" sz="3900" dirty="0"/>
              <a:t> </a:t>
            </a:r>
            <a:r>
              <a:rPr lang="en-US" sz="3900" dirty="0" err="1"/>
              <a:t>tiang</a:t>
            </a:r>
            <a:r>
              <a:rPr lang="en-US" sz="3900" dirty="0"/>
              <a:t> in um </a:t>
            </a:r>
            <a:r>
              <a:rPr lang="en-US" sz="3900" dirty="0" err="1"/>
              <a:t>ti</a:t>
            </a:r>
            <a:r>
              <a:rPr lang="en-US" sz="3900" dirty="0"/>
              <a:t> </a:t>
            </a:r>
            <a:r>
              <a:rPr lang="en-US" sz="3900" dirty="0" err="1"/>
              <a:t>awkah</a:t>
            </a:r>
            <a:r>
              <a:rPr lang="en-US" sz="3900" dirty="0"/>
              <a:t>, An </a:t>
            </a:r>
            <a:r>
              <a:rPr lang="en-US" sz="3900" dirty="0" err="1"/>
              <a:t>bia-kamnak</a:t>
            </a:r>
            <a:r>
              <a:rPr lang="en-US" sz="3900" dirty="0"/>
              <a:t> </a:t>
            </a:r>
            <a:r>
              <a:rPr lang="en-US" sz="3900" dirty="0" err="1"/>
              <a:t>fehter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8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Vawlei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um </a:t>
            </a:r>
            <a:r>
              <a:rPr lang="en-US" sz="3900" dirty="0" err="1"/>
              <a:t>lioah</a:t>
            </a:r>
            <a:r>
              <a:rPr lang="en-US" sz="3900" dirty="0"/>
              <a:t> khan, Kana </a:t>
            </a:r>
            <a:r>
              <a:rPr lang="en-US" sz="3900" dirty="0" err="1"/>
              <a:t>khua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phan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, </a:t>
            </a:r>
            <a:r>
              <a:rPr lang="en-US" sz="3900" dirty="0" err="1"/>
              <a:t>Thit-umnak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lawmhpi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, </a:t>
            </a:r>
            <a:r>
              <a:rPr lang="en-US" sz="3900" dirty="0" err="1"/>
              <a:t>Misur</a:t>
            </a:r>
            <a:r>
              <a:rPr lang="en-US" sz="3900" dirty="0"/>
              <a:t> hang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karhter</a:t>
            </a:r>
            <a:r>
              <a:rPr lang="en-US" sz="3900" dirty="0"/>
              <a:t>, A </a:t>
            </a:r>
            <a:r>
              <a:rPr lang="en-US" sz="3900" dirty="0" err="1"/>
              <a:t>tu</a:t>
            </a:r>
            <a:r>
              <a:rPr lang="en-US" sz="3900" dirty="0"/>
              <a:t> an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thitnak</a:t>
            </a:r>
            <a:r>
              <a:rPr lang="en-US" sz="3900" dirty="0"/>
              <a:t> hi, </a:t>
            </a:r>
            <a:r>
              <a:rPr lang="en-US" sz="3900" dirty="0" err="1"/>
              <a:t>Lawmhpi</a:t>
            </a:r>
            <a:r>
              <a:rPr lang="en-US" sz="3900" dirty="0"/>
              <a:t> law </a:t>
            </a:r>
            <a:r>
              <a:rPr lang="en-US" sz="3900" dirty="0" err="1"/>
              <a:t>thluachuah</a:t>
            </a:r>
            <a:r>
              <a:rPr lang="en-US" sz="3900" dirty="0"/>
              <a:t> </a:t>
            </a:r>
            <a:r>
              <a:rPr lang="en-US" sz="3900" dirty="0" err="1"/>
              <a:t>pe</a:t>
            </a:r>
            <a:r>
              <a:rPr lang="en-US" sz="3900" dirty="0"/>
              <a:t>, An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duhnak</a:t>
            </a:r>
            <a:r>
              <a:rPr lang="en-US" sz="3900" dirty="0"/>
              <a:t> </a:t>
            </a:r>
            <a:r>
              <a:rPr lang="en-US" sz="3900" dirty="0" err="1"/>
              <a:t>karhter</a:t>
            </a:r>
            <a:r>
              <a:rPr lang="en-US" sz="3900" dirty="0"/>
              <a:t> law, Na min </a:t>
            </a:r>
            <a:r>
              <a:rPr lang="en-US" sz="3900" dirty="0" err="1"/>
              <a:t>upat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8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Nang an in </a:t>
            </a:r>
            <a:r>
              <a:rPr lang="en-US" sz="3900" dirty="0" err="1"/>
              <a:t>bochan</a:t>
            </a:r>
            <a:r>
              <a:rPr lang="en-US" sz="3900" dirty="0"/>
              <a:t> </a:t>
            </a:r>
            <a:r>
              <a:rPr lang="en-US" sz="3900" dirty="0" err="1"/>
              <a:t>nakhnga</a:t>
            </a:r>
            <a:r>
              <a:rPr lang="en-US" sz="3900" dirty="0"/>
              <a:t>, Maw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bawm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law, </a:t>
            </a:r>
            <a:r>
              <a:rPr lang="en-US" sz="3900" dirty="0" err="1"/>
              <a:t>Ngaihchiat</a:t>
            </a:r>
            <a:r>
              <a:rPr lang="en-US" sz="3900" dirty="0"/>
              <a:t> </a:t>
            </a:r>
            <a:r>
              <a:rPr lang="en-US" sz="3900" dirty="0" err="1"/>
              <a:t>harnak</a:t>
            </a:r>
            <a:r>
              <a:rPr lang="en-US" sz="3900" dirty="0"/>
              <a:t> an in ah, Nang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umpi</a:t>
            </a:r>
            <a:r>
              <a:rPr lang="en-US" sz="3900" dirty="0"/>
              <a:t> </a:t>
            </a:r>
            <a:r>
              <a:rPr lang="en-US" sz="3900" dirty="0" err="1"/>
              <a:t>ve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, An </a:t>
            </a:r>
            <a:r>
              <a:rPr lang="en-US" sz="3900" dirty="0" err="1"/>
              <a:t>nunnak</a:t>
            </a:r>
            <a:r>
              <a:rPr lang="en-US" sz="3900" dirty="0"/>
              <a:t> </a:t>
            </a:r>
            <a:r>
              <a:rPr lang="en-US" sz="3900" dirty="0" err="1"/>
              <a:t>ni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liam</a:t>
            </a:r>
            <a:r>
              <a:rPr lang="en-US" sz="3900" dirty="0"/>
              <a:t> in, Lei </a:t>
            </a:r>
            <a:r>
              <a:rPr lang="en-US" sz="3900" dirty="0" err="1"/>
              <a:t>kaltak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hmanhseh</a:t>
            </a:r>
            <a:r>
              <a:rPr lang="en-US" sz="3900" dirty="0"/>
              <a:t>, </a:t>
            </a:r>
            <a:r>
              <a:rPr lang="en-US" sz="3900" dirty="0" err="1"/>
              <a:t>Zungzal</a:t>
            </a:r>
            <a:r>
              <a:rPr lang="en-US" sz="3900" dirty="0"/>
              <a:t> um </a:t>
            </a:r>
            <a:r>
              <a:rPr lang="en-US" sz="3900" dirty="0" err="1"/>
              <a:t>ti</a:t>
            </a:r>
            <a:r>
              <a:rPr lang="en-US" sz="3900" dirty="0"/>
              <a:t> </a:t>
            </a:r>
            <a:r>
              <a:rPr lang="en-US" sz="3900" dirty="0" err="1"/>
              <a:t>awk</a:t>
            </a:r>
            <a:r>
              <a:rPr lang="en-US" sz="3900" dirty="0"/>
              <a:t> </a:t>
            </a:r>
            <a:r>
              <a:rPr lang="en-US" sz="3900" dirty="0" err="1"/>
              <a:t>caah</a:t>
            </a:r>
            <a:r>
              <a:rPr lang="en-US" sz="3900" dirty="0"/>
              <a:t>, Na inn ah </a:t>
            </a:r>
            <a:r>
              <a:rPr lang="en-US" sz="3900" dirty="0" err="1"/>
              <a:t>hruai</a:t>
            </a:r>
            <a:r>
              <a:rPr lang="en-US" sz="3900" dirty="0"/>
              <a:t> </a:t>
            </a:r>
            <a:r>
              <a:rPr lang="en-US" sz="3900" dirty="0" err="1"/>
              <a:t>ve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8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38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468. PATHIAN NIH THITUMNAK A SER</a:t>
            </a:r>
          </a:p>
          <a:p>
            <a:r>
              <a:rPr lang="en-US" sz="3900" dirty="0" err="1"/>
              <a:t>Doh</a:t>
            </a:r>
            <a:r>
              <a:rPr lang="en-US" sz="3900" dirty="0"/>
              <a:t> is Bb</a:t>
            </a:r>
          </a:p>
        </p:txBody>
      </p:sp>
    </p:spTree>
  </p:cSld>
  <p:clrMapOvr>
    <a:masterClrMapping/>
  </p:clrMapOvr>
</p:sld>
</file>

<file path=ppt/slides/slide38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hlanpi</a:t>
            </a:r>
            <a:r>
              <a:rPr lang="en-US" sz="3900" dirty="0"/>
              <a:t> in </a:t>
            </a:r>
            <a:r>
              <a:rPr lang="en-US" sz="3900" dirty="0" err="1"/>
              <a:t>thit-umnak</a:t>
            </a:r>
            <a:r>
              <a:rPr lang="en-US" sz="3900" dirty="0"/>
              <a:t> a ser, A </a:t>
            </a:r>
            <a:r>
              <a:rPr lang="en-US" sz="3900" dirty="0" err="1"/>
              <a:t>Thiangmi</a:t>
            </a:r>
            <a:r>
              <a:rPr lang="en-US" sz="3900" dirty="0"/>
              <a:t> inn </a:t>
            </a:r>
            <a:r>
              <a:rPr lang="en-US" sz="3900" dirty="0" err="1"/>
              <a:t>chungkhar</a:t>
            </a:r>
            <a:r>
              <a:rPr lang="en-US" sz="3900" dirty="0"/>
              <a:t>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awkah</a:t>
            </a:r>
            <a:r>
              <a:rPr lang="en-US" sz="3900" dirty="0"/>
              <a:t>, </a:t>
            </a:r>
            <a:r>
              <a:rPr lang="en-US" sz="3900" dirty="0" err="1"/>
              <a:t>Hmaizah</a:t>
            </a:r>
            <a:r>
              <a:rPr lang="en-US" sz="3900" dirty="0"/>
              <a:t> le </a:t>
            </a:r>
            <a:r>
              <a:rPr lang="en-US" sz="3900" dirty="0" err="1"/>
              <a:t>zumh</a:t>
            </a:r>
            <a:r>
              <a:rPr lang="en-US" sz="3900" dirty="0"/>
              <a:t> </a:t>
            </a:r>
            <a:r>
              <a:rPr lang="en-US" sz="3900" dirty="0" err="1"/>
              <a:t>awktlak</a:t>
            </a:r>
            <a:r>
              <a:rPr lang="en-US" sz="3900" dirty="0"/>
              <a:t> in an um </a:t>
            </a:r>
            <a:r>
              <a:rPr lang="en-US" sz="3900" dirty="0" err="1"/>
              <a:t>nakhnga</a:t>
            </a:r>
            <a:r>
              <a:rPr lang="en-US" sz="3900" dirty="0"/>
              <a:t>, A </a:t>
            </a:r>
            <a:r>
              <a:rPr lang="en-US" sz="3900" dirty="0" err="1"/>
              <a:t>thiang</a:t>
            </a:r>
            <a:r>
              <a:rPr lang="en-US" sz="3900" dirty="0"/>
              <a:t> </a:t>
            </a:r>
            <a:r>
              <a:rPr lang="en-US" sz="3900" dirty="0" err="1"/>
              <a:t>nunnak</a:t>
            </a:r>
            <a:r>
              <a:rPr lang="en-US" sz="3900" dirty="0"/>
              <a:t> </a:t>
            </a:r>
            <a:r>
              <a:rPr lang="en-US" sz="3900" dirty="0" err="1"/>
              <a:t>thar</a:t>
            </a:r>
            <a:r>
              <a:rPr lang="en-US" sz="3900" dirty="0"/>
              <a:t> an </a:t>
            </a:r>
            <a:r>
              <a:rPr lang="en-US" sz="3900" dirty="0" err="1"/>
              <a:t>ngeih</a:t>
            </a:r>
            <a:r>
              <a:rPr lang="en-US" sz="3900" dirty="0"/>
              <a:t> </a:t>
            </a:r>
            <a:r>
              <a:rPr lang="en-US" sz="3900" dirty="0" err="1"/>
              <a:t>nak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8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Thanuam</a:t>
            </a:r>
            <a:r>
              <a:rPr lang="en-US" sz="3900" dirty="0"/>
              <a:t> in </a:t>
            </a:r>
            <a:r>
              <a:rPr lang="en-US" sz="3900" dirty="0" err="1"/>
              <a:t>lawmhpi</a:t>
            </a:r>
            <a:r>
              <a:rPr lang="en-US" sz="3900" dirty="0"/>
              <a:t> </a:t>
            </a:r>
            <a:r>
              <a:rPr lang="en-US" sz="3900" dirty="0" err="1"/>
              <a:t>cio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u </a:t>
            </a:r>
            <a:r>
              <a:rPr lang="en-US" sz="3900" dirty="0" err="1"/>
              <a:t>si</a:t>
            </a:r>
            <a:r>
              <a:rPr lang="en-US" sz="3900" dirty="0"/>
              <a:t>, Kan </a:t>
            </a:r>
            <a:r>
              <a:rPr lang="en-US" sz="3900" dirty="0" err="1"/>
              <a:t>hawikom</a:t>
            </a:r>
            <a:r>
              <a:rPr lang="en-US" sz="3900" dirty="0"/>
              <a:t> </a:t>
            </a:r>
            <a:r>
              <a:rPr lang="en-US" sz="3900" dirty="0" err="1"/>
              <a:t>dawt</a:t>
            </a:r>
            <a:r>
              <a:rPr lang="en-US" sz="3900" dirty="0"/>
              <a:t> </a:t>
            </a:r>
            <a:r>
              <a:rPr lang="en-US" sz="3900" dirty="0" err="1"/>
              <a:t>thitumnak</a:t>
            </a:r>
            <a:r>
              <a:rPr lang="en-US" sz="3900" dirty="0"/>
              <a:t> </a:t>
            </a:r>
            <a:r>
              <a:rPr lang="en-US" sz="3900" dirty="0" err="1"/>
              <a:t>puai</a:t>
            </a:r>
            <a:r>
              <a:rPr lang="en-US" sz="3900" dirty="0"/>
              <a:t> hi, </a:t>
            </a:r>
            <a:r>
              <a:rPr lang="en-US" sz="3900" dirty="0" err="1"/>
              <a:t>Atu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lawmhpi</a:t>
            </a:r>
            <a:r>
              <a:rPr lang="en-US" sz="3900" dirty="0"/>
              <a:t> </a:t>
            </a:r>
            <a:r>
              <a:rPr lang="en-US" sz="3900" dirty="0" err="1"/>
              <a:t>nak</a:t>
            </a:r>
            <a:r>
              <a:rPr lang="en-US" sz="3900" dirty="0"/>
              <a:t> hi </a:t>
            </a:r>
            <a:r>
              <a:rPr lang="en-US" sz="3900" dirty="0" err="1"/>
              <a:t>vancung</a:t>
            </a:r>
            <a:r>
              <a:rPr lang="en-US" sz="3900" dirty="0"/>
              <a:t> </a:t>
            </a:r>
            <a:r>
              <a:rPr lang="en-US" sz="3900" dirty="0" err="1"/>
              <a:t>phan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, </a:t>
            </a:r>
            <a:r>
              <a:rPr lang="en-US" sz="3900" dirty="0" err="1"/>
              <a:t>Vawlei</a:t>
            </a:r>
            <a:r>
              <a:rPr lang="en-US" sz="3900" dirty="0"/>
              <a:t> an </a:t>
            </a:r>
            <a:r>
              <a:rPr lang="en-US" sz="3900" dirty="0" err="1"/>
              <a:t>nunnak</a:t>
            </a:r>
            <a:r>
              <a:rPr lang="en-US" sz="3900" dirty="0"/>
              <a:t> a </a:t>
            </a:r>
            <a:r>
              <a:rPr lang="en-US" sz="3900" dirty="0" err="1"/>
              <a:t>dongh</a:t>
            </a:r>
            <a:r>
              <a:rPr lang="en-US" sz="3900" dirty="0"/>
              <a:t> </a:t>
            </a:r>
            <a:r>
              <a:rPr lang="en-US" sz="3900" dirty="0" err="1"/>
              <a:t>hlan</a:t>
            </a:r>
            <a:r>
              <a:rPr lang="en-US" sz="3900" dirty="0"/>
              <a:t> </a:t>
            </a:r>
            <a:r>
              <a:rPr lang="en-US" sz="3900" dirty="0" err="1"/>
              <a:t>tiang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8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Khrihfabu</a:t>
            </a:r>
            <a:r>
              <a:rPr lang="en-US" sz="3900" dirty="0"/>
              <a:t> a </a:t>
            </a:r>
            <a:r>
              <a:rPr lang="en-US" sz="3900" dirty="0" err="1"/>
              <a:t>dawt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caah</a:t>
            </a:r>
            <a:r>
              <a:rPr lang="en-US" sz="3900" dirty="0"/>
              <a:t>, A </a:t>
            </a:r>
            <a:r>
              <a:rPr lang="en-US" sz="3900" dirty="0" err="1"/>
              <a:t>ca'h</a:t>
            </a:r>
            <a:r>
              <a:rPr lang="en-US" sz="3900" dirty="0"/>
              <a:t> a </a:t>
            </a:r>
            <a:r>
              <a:rPr lang="en-US" sz="3900" dirty="0" err="1"/>
              <a:t>nunnak</a:t>
            </a:r>
            <a:r>
              <a:rPr lang="en-US" sz="3900" dirty="0"/>
              <a:t> a </a:t>
            </a:r>
            <a:r>
              <a:rPr lang="en-US" sz="3900" dirty="0" err="1"/>
              <a:t>pek</a:t>
            </a:r>
            <a:r>
              <a:rPr lang="en-US" sz="3900" dirty="0"/>
              <a:t> </a:t>
            </a:r>
            <a:r>
              <a:rPr lang="en-US" sz="3900" dirty="0" err="1"/>
              <a:t>bangin</a:t>
            </a:r>
            <a:r>
              <a:rPr lang="en-US" sz="3900" dirty="0"/>
              <a:t>, Hi </a:t>
            </a:r>
            <a:r>
              <a:rPr lang="en-US" sz="3900" dirty="0" err="1"/>
              <a:t>nupi</a:t>
            </a:r>
            <a:r>
              <a:rPr lang="en-US" sz="3900" dirty="0"/>
              <a:t> </a:t>
            </a:r>
            <a:r>
              <a:rPr lang="en-US" sz="3900" dirty="0" err="1"/>
              <a:t>thi</a:t>
            </a:r>
            <a:r>
              <a:rPr lang="en-US" sz="3900" dirty="0"/>
              <a:t> pa </a:t>
            </a:r>
            <a:r>
              <a:rPr lang="en-US" sz="3900" dirty="0" err="1"/>
              <a:t>zong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daw</a:t>
            </a:r>
            <a:r>
              <a:rPr lang="en-US" sz="3900" dirty="0"/>
              <a:t>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, A </a:t>
            </a:r>
            <a:r>
              <a:rPr lang="en-US" sz="3900" dirty="0" err="1"/>
              <a:t>thiangmi</a:t>
            </a:r>
            <a:r>
              <a:rPr lang="en-US" sz="3900" dirty="0"/>
              <a:t> </a:t>
            </a:r>
            <a:r>
              <a:rPr lang="en-US" sz="3900" dirty="0" err="1"/>
              <a:t>cawn-piaknak</a:t>
            </a:r>
            <a:r>
              <a:rPr lang="en-US" sz="3900" dirty="0"/>
              <a:t> </a:t>
            </a:r>
            <a:r>
              <a:rPr lang="en-US" sz="3900" dirty="0" err="1"/>
              <a:t>ngai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8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Thanuam</a:t>
            </a:r>
            <a:r>
              <a:rPr lang="en-US" sz="3900" dirty="0"/>
              <a:t> in </a:t>
            </a:r>
            <a:r>
              <a:rPr lang="en-US" sz="3900" dirty="0" err="1"/>
              <a:t>lawmhpi</a:t>
            </a:r>
            <a:r>
              <a:rPr lang="en-US" sz="3900" dirty="0"/>
              <a:t> </a:t>
            </a:r>
            <a:r>
              <a:rPr lang="en-US" sz="3900" dirty="0" err="1"/>
              <a:t>cio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u </a:t>
            </a:r>
            <a:r>
              <a:rPr lang="en-US" sz="3900" dirty="0" err="1"/>
              <a:t>si</a:t>
            </a:r>
            <a:r>
              <a:rPr lang="en-US" sz="3900" dirty="0"/>
              <a:t>, Kan </a:t>
            </a:r>
            <a:r>
              <a:rPr lang="en-US" sz="3900" dirty="0" err="1"/>
              <a:t>hawikom</a:t>
            </a:r>
            <a:r>
              <a:rPr lang="en-US" sz="3900" dirty="0"/>
              <a:t> </a:t>
            </a:r>
            <a:r>
              <a:rPr lang="en-US" sz="3900" dirty="0" err="1"/>
              <a:t>dawt</a:t>
            </a:r>
            <a:r>
              <a:rPr lang="en-US" sz="3900" dirty="0"/>
              <a:t> </a:t>
            </a:r>
            <a:r>
              <a:rPr lang="en-US" sz="3900" dirty="0" err="1"/>
              <a:t>thitumnak</a:t>
            </a:r>
            <a:r>
              <a:rPr lang="en-US" sz="3900" dirty="0"/>
              <a:t> </a:t>
            </a:r>
            <a:r>
              <a:rPr lang="en-US" sz="3900" dirty="0" err="1"/>
              <a:t>puai</a:t>
            </a:r>
            <a:r>
              <a:rPr lang="en-US" sz="3900" dirty="0"/>
              <a:t> hi, </a:t>
            </a:r>
            <a:r>
              <a:rPr lang="en-US" sz="3900" dirty="0" err="1"/>
              <a:t>Atu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lawmhpi</a:t>
            </a:r>
            <a:r>
              <a:rPr lang="en-US" sz="3900" dirty="0"/>
              <a:t> </a:t>
            </a:r>
            <a:r>
              <a:rPr lang="en-US" sz="3900" dirty="0" err="1"/>
              <a:t>nak</a:t>
            </a:r>
            <a:r>
              <a:rPr lang="en-US" sz="3900" dirty="0"/>
              <a:t> hi </a:t>
            </a:r>
            <a:r>
              <a:rPr lang="en-US" sz="3900" dirty="0" err="1"/>
              <a:t>vancung</a:t>
            </a:r>
            <a:r>
              <a:rPr lang="en-US" sz="3900" dirty="0"/>
              <a:t> </a:t>
            </a:r>
            <a:r>
              <a:rPr lang="en-US" sz="3900" dirty="0" err="1"/>
              <a:t>phan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, </a:t>
            </a:r>
            <a:r>
              <a:rPr lang="en-US" sz="3900" dirty="0" err="1"/>
              <a:t>Vawlei</a:t>
            </a:r>
            <a:r>
              <a:rPr lang="en-US" sz="3900" dirty="0"/>
              <a:t> an </a:t>
            </a:r>
            <a:r>
              <a:rPr lang="en-US" sz="3900" dirty="0" err="1"/>
              <a:t>nunnak</a:t>
            </a:r>
            <a:r>
              <a:rPr lang="en-US" sz="3900" dirty="0"/>
              <a:t> a </a:t>
            </a:r>
            <a:r>
              <a:rPr lang="en-US" sz="3900" dirty="0" err="1"/>
              <a:t>dongh</a:t>
            </a:r>
            <a:r>
              <a:rPr lang="en-US" sz="3900" dirty="0"/>
              <a:t> </a:t>
            </a:r>
            <a:r>
              <a:rPr lang="en-US" sz="3900" dirty="0" err="1"/>
              <a:t>hlan</a:t>
            </a:r>
            <a:r>
              <a:rPr lang="en-US" sz="3900" dirty="0"/>
              <a:t> </a:t>
            </a:r>
            <a:r>
              <a:rPr lang="en-US" sz="3900" dirty="0" err="1"/>
              <a:t>tiang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8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Bawipa</a:t>
            </a:r>
            <a:r>
              <a:rPr lang="en-US" sz="3900" dirty="0"/>
              <a:t>, an </a:t>
            </a:r>
            <a:r>
              <a:rPr lang="en-US" sz="3900" dirty="0" err="1"/>
              <a:t>nih</a:t>
            </a:r>
            <a:r>
              <a:rPr lang="en-US" sz="3900" dirty="0"/>
              <a:t> cu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kut</a:t>
            </a:r>
            <a:r>
              <a:rPr lang="en-US" sz="3900" dirty="0"/>
              <a:t> ah </a:t>
            </a:r>
            <a:r>
              <a:rPr lang="en-US" sz="3900" dirty="0" err="1"/>
              <a:t>kan</a:t>
            </a:r>
            <a:r>
              <a:rPr lang="en-US" sz="3900" dirty="0"/>
              <a:t> in </a:t>
            </a:r>
            <a:r>
              <a:rPr lang="en-US" sz="3900" dirty="0" err="1"/>
              <a:t>chiah</a:t>
            </a:r>
            <a:r>
              <a:rPr lang="en-US" sz="3900" dirty="0"/>
              <a:t>, An </a:t>
            </a:r>
            <a:r>
              <a:rPr lang="en-US" sz="3900" dirty="0" err="1"/>
              <a:t>cungah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thluachuah</a:t>
            </a:r>
            <a:r>
              <a:rPr lang="en-US" sz="3900" dirty="0"/>
              <a:t> </a:t>
            </a:r>
            <a:r>
              <a:rPr lang="en-US" sz="3900" dirty="0" err="1"/>
              <a:t>hmunhter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Ngaihchiat</a:t>
            </a:r>
            <a:r>
              <a:rPr lang="en-US" sz="3900" dirty="0"/>
              <a:t> le </a:t>
            </a:r>
            <a:r>
              <a:rPr lang="en-US" sz="3900" dirty="0" err="1"/>
              <a:t>lunglawmhnak</a:t>
            </a:r>
            <a:r>
              <a:rPr lang="en-US" sz="3900" dirty="0"/>
              <a:t> </a:t>
            </a:r>
            <a:r>
              <a:rPr lang="en-US" sz="3900" dirty="0" err="1"/>
              <a:t>hrawm</a:t>
            </a:r>
            <a:r>
              <a:rPr lang="en-US" sz="3900" dirty="0"/>
              <a:t> </a:t>
            </a:r>
            <a:r>
              <a:rPr lang="en-US" sz="3900" dirty="0" err="1"/>
              <a:t>ti</a:t>
            </a:r>
            <a:r>
              <a:rPr lang="en-US" sz="3900" dirty="0"/>
              <a:t> </a:t>
            </a:r>
            <a:r>
              <a:rPr lang="en-US" sz="3900" dirty="0" err="1"/>
              <a:t>zungzal</a:t>
            </a:r>
            <a:r>
              <a:rPr lang="en-US" sz="3900" dirty="0"/>
              <a:t> in, An </a:t>
            </a:r>
            <a:r>
              <a:rPr lang="en-US" sz="3900" dirty="0" err="1"/>
              <a:t>thawnnak</a:t>
            </a:r>
            <a:r>
              <a:rPr lang="en-US" sz="3900" dirty="0"/>
              <a:t> </a:t>
            </a:r>
            <a:r>
              <a:rPr lang="en-US" sz="3900" dirty="0" err="1"/>
              <a:t>nangmah</a:t>
            </a:r>
            <a:r>
              <a:rPr lang="en-US" sz="3900" dirty="0"/>
              <a:t> ca </a:t>
            </a:r>
            <a:r>
              <a:rPr lang="en-US" sz="3900" dirty="0" err="1"/>
              <a:t>hmang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8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Thanuam</a:t>
            </a:r>
            <a:r>
              <a:rPr lang="en-US" sz="3900" dirty="0"/>
              <a:t> in </a:t>
            </a:r>
            <a:r>
              <a:rPr lang="en-US" sz="3900" dirty="0" err="1"/>
              <a:t>lawmhpi</a:t>
            </a:r>
            <a:r>
              <a:rPr lang="en-US" sz="3900" dirty="0"/>
              <a:t> </a:t>
            </a:r>
            <a:r>
              <a:rPr lang="en-US" sz="3900" dirty="0" err="1"/>
              <a:t>cio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u </a:t>
            </a:r>
            <a:r>
              <a:rPr lang="en-US" sz="3900" dirty="0" err="1"/>
              <a:t>si</a:t>
            </a:r>
            <a:r>
              <a:rPr lang="en-US" sz="3900" dirty="0"/>
              <a:t>, Kan </a:t>
            </a:r>
            <a:r>
              <a:rPr lang="en-US" sz="3900" dirty="0" err="1"/>
              <a:t>hawikom</a:t>
            </a:r>
            <a:r>
              <a:rPr lang="en-US" sz="3900" dirty="0"/>
              <a:t> </a:t>
            </a:r>
            <a:r>
              <a:rPr lang="en-US" sz="3900" dirty="0" err="1"/>
              <a:t>dawt</a:t>
            </a:r>
            <a:r>
              <a:rPr lang="en-US" sz="3900" dirty="0"/>
              <a:t> </a:t>
            </a:r>
            <a:r>
              <a:rPr lang="en-US" sz="3900" dirty="0" err="1"/>
              <a:t>thitumnak</a:t>
            </a:r>
            <a:r>
              <a:rPr lang="en-US" sz="3900" dirty="0"/>
              <a:t> </a:t>
            </a:r>
            <a:r>
              <a:rPr lang="en-US" sz="3900" dirty="0" err="1"/>
              <a:t>puai</a:t>
            </a:r>
            <a:r>
              <a:rPr lang="en-US" sz="3900" dirty="0"/>
              <a:t> hi, </a:t>
            </a:r>
            <a:r>
              <a:rPr lang="en-US" sz="3900" dirty="0" err="1"/>
              <a:t>Atu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lawmhpi</a:t>
            </a:r>
            <a:r>
              <a:rPr lang="en-US" sz="3900" dirty="0"/>
              <a:t> </a:t>
            </a:r>
            <a:r>
              <a:rPr lang="en-US" sz="3900" dirty="0" err="1"/>
              <a:t>nak</a:t>
            </a:r>
            <a:r>
              <a:rPr lang="en-US" sz="3900" dirty="0"/>
              <a:t> hi </a:t>
            </a:r>
            <a:r>
              <a:rPr lang="en-US" sz="3900" dirty="0" err="1"/>
              <a:t>vancung</a:t>
            </a:r>
            <a:r>
              <a:rPr lang="en-US" sz="3900" dirty="0"/>
              <a:t> </a:t>
            </a:r>
            <a:r>
              <a:rPr lang="en-US" sz="3900" dirty="0" err="1"/>
              <a:t>phan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, </a:t>
            </a:r>
            <a:r>
              <a:rPr lang="en-US" sz="3900" dirty="0" err="1"/>
              <a:t>Vawlei</a:t>
            </a:r>
            <a:r>
              <a:rPr lang="en-US" sz="3900" dirty="0"/>
              <a:t> an </a:t>
            </a:r>
            <a:r>
              <a:rPr lang="en-US" sz="3900" dirty="0" err="1"/>
              <a:t>nunnak</a:t>
            </a:r>
            <a:r>
              <a:rPr lang="en-US" sz="3900" dirty="0"/>
              <a:t> a </a:t>
            </a:r>
            <a:r>
              <a:rPr lang="en-US" sz="3900" dirty="0" err="1"/>
              <a:t>dongh</a:t>
            </a:r>
            <a:r>
              <a:rPr lang="en-US" sz="3900" dirty="0"/>
              <a:t> </a:t>
            </a:r>
            <a:r>
              <a:rPr lang="en-US" sz="3900" dirty="0" err="1"/>
              <a:t>hlan</a:t>
            </a:r>
            <a:r>
              <a:rPr lang="en-US" sz="3900" dirty="0"/>
              <a:t> </a:t>
            </a:r>
            <a:r>
              <a:rPr lang="en-US" sz="3900" dirty="0" err="1"/>
              <a:t>tiang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8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38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469. NANGMAH THENG AN HERH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C</a:t>
            </a:r>
          </a:p>
        </p:txBody>
      </p:sp>
    </p:spTree>
  </p:cSld>
  <p:clrMapOvr>
    <a:masterClrMapping/>
  </p:clrMapOvr>
</p:sld>
</file>

<file path=ppt/slides/slide38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Tu</a:t>
            </a:r>
            <a:r>
              <a:rPr lang="en-US" sz="3900" dirty="0"/>
              <a:t> </a:t>
            </a:r>
            <a:r>
              <a:rPr lang="en-US" sz="3900" dirty="0" err="1"/>
              <a:t>lio</a:t>
            </a:r>
            <a:r>
              <a:rPr lang="en-US" sz="3900" dirty="0"/>
              <a:t> </a:t>
            </a:r>
            <a:r>
              <a:rPr lang="en-US" sz="3900" dirty="0" err="1"/>
              <a:t>nungak</a:t>
            </a:r>
            <a:r>
              <a:rPr lang="en-US" sz="3900" dirty="0"/>
              <a:t> </a:t>
            </a:r>
            <a:r>
              <a:rPr lang="en-US" sz="3900" dirty="0" err="1"/>
              <a:t>leng</a:t>
            </a:r>
            <a:r>
              <a:rPr lang="en-US" sz="3900" dirty="0"/>
              <a:t> le </a:t>
            </a:r>
            <a:r>
              <a:rPr lang="en-US" sz="3900" dirty="0" err="1"/>
              <a:t>val</a:t>
            </a:r>
            <a:r>
              <a:rPr lang="en-US" sz="3900" dirty="0"/>
              <a:t>, </a:t>
            </a:r>
            <a:r>
              <a:rPr lang="en-US" sz="3900" dirty="0" err="1"/>
              <a:t>Kam</a:t>
            </a:r>
            <a:r>
              <a:rPr lang="en-US" sz="3900" dirty="0"/>
              <a:t> ram ca </a:t>
            </a:r>
            <a:r>
              <a:rPr lang="en-US" sz="3900" dirty="0" err="1"/>
              <a:t>zeidah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</a:t>
            </a:r>
            <a:r>
              <a:rPr lang="en-US" sz="3900" dirty="0" err="1"/>
              <a:t>cio</a:t>
            </a:r>
            <a:r>
              <a:rPr lang="en-US" sz="3900" dirty="0"/>
              <a:t>, A </a:t>
            </a:r>
            <a:r>
              <a:rPr lang="en-US" sz="3900" dirty="0" err="1"/>
              <a:t>mui</a:t>
            </a:r>
            <a:r>
              <a:rPr lang="en-US" sz="3900" dirty="0"/>
              <a:t> mi ram, </a:t>
            </a:r>
            <a:r>
              <a:rPr lang="en-US" sz="3900" dirty="0" err="1"/>
              <a:t>Zoh</a:t>
            </a:r>
            <a:r>
              <a:rPr lang="en-US" sz="3900" dirty="0"/>
              <a:t> ah </a:t>
            </a:r>
            <a:r>
              <a:rPr lang="en-US" sz="3900" dirty="0" err="1"/>
              <a:t>nan</a:t>
            </a:r>
            <a:r>
              <a:rPr lang="en-US" sz="3900" dirty="0"/>
              <a:t> </a:t>
            </a:r>
            <a:r>
              <a:rPr lang="en-US" sz="3900" dirty="0" err="1"/>
              <a:t>ngaih</a:t>
            </a:r>
            <a:r>
              <a:rPr lang="en-US" sz="3900" dirty="0"/>
              <a:t> a </a:t>
            </a:r>
            <a:r>
              <a:rPr lang="en-US" sz="3900" dirty="0" err="1"/>
              <a:t>chia</a:t>
            </a:r>
            <a:r>
              <a:rPr lang="en-US" sz="3900" dirty="0"/>
              <a:t> lo maw? </a:t>
            </a:r>
            <a:r>
              <a:rPr lang="en-US" sz="3900" dirty="0" err="1"/>
              <a:t>mit-thli</a:t>
            </a:r>
            <a:r>
              <a:rPr lang="en-US" sz="3900" dirty="0"/>
              <a:t> he, </a:t>
            </a:r>
            <a:r>
              <a:rPr lang="en-US" sz="3900" dirty="0" err="1"/>
              <a:t>Nitin</a:t>
            </a:r>
            <a:r>
              <a:rPr lang="en-US" sz="3900" dirty="0"/>
              <a:t> </a:t>
            </a:r>
            <a:r>
              <a:rPr lang="en-US" sz="3900" dirty="0" err="1"/>
              <a:t>thlacam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herh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8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A </a:t>
            </a:r>
            <a:r>
              <a:rPr lang="en-US" sz="3900" dirty="0" err="1"/>
              <a:t>dawh</a:t>
            </a:r>
            <a:r>
              <a:rPr lang="en-US" sz="3900" dirty="0"/>
              <a:t> </a:t>
            </a:r>
            <a:r>
              <a:rPr lang="en-US" sz="3900" dirty="0" err="1"/>
              <a:t>ve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tung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Lairam</a:t>
            </a:r>
            <a:r>
              <a:rPr lang="en-US" sz="3900" dirty="0"/>
              <a:t> </a:t>
            </a:r>
            <a:r>
              <a:rPr lang="en-US" sz="3900" dirty="0" err="1"/>
              <a:t>mui</a:t>
            </a:r>
            <a:r>
              <a:rPr lang="en-US" sz="3900" dirty="0"/>
              <a:t> </a:t>
            </a:r>
            <a:r>
              <a:rPr lang="en-US" sz="3900" dirty="0" err="1"/>
              <a:t>te</a:t>
            </a:r>
            <a:r>
              <a:rPr lang="en-US" sz="3900" dirty="0"/>
              <a:t> </a:t>
            </a:r>
            <a:r>
              <a:rPr lang="en-US" sz="3900" dirty="0" err="1"/>
              <a:t>zong</a:t>
            </a:r>
            <a:r>
              <a:rPr lang="en-US" sz="3900" dirty="0"/>
              <a:t> hi, </a:t>
            </a:r>
            <a:r>
              <a:rPr lang="en-US" sz="3900" dirty="0" err="1"/>
              <a:t>Zei</a:t>
            </a:r>
            <a:r>
              <a:rPr lang="en-US" sz="3900" dirty="0"/>
              <a:t> hen a </a:t>
            </a:r>
            <a:r>
              <a:rPr lang="en-US" sz="3900" dirty="0" err="1"/>
              <a:t>tu</a:t>
            </a:r>
            <a:r>
              <a:rPr lang="en-US" sz="3900" dirty="0"/>
              <a:t> </a:t>
            </a:r>
            <a:r>
              <a:rPr lang="en-US" sz="3900" dirty="0" err="1"/>
              <a:t>tiang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mui</a:t>
            </a:r>
            <a:r>
              <a:rPr lang="en-US" sz="3900" dirty="0"/>
              <a:t> a </a:t>
            </a:r>
            <a:r>
              <a:rPr lang="en-US" sz="3900" dirty="0" err="1"/>
              <a:t>len</a:t>
            </a:r>
            <a:r>
              <a:rPr lang="en-US" sz="3900" dirty="0"/>
              <a:t> lo, Ho hen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rinh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ram ca-ah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,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theng</a:t>
            </a:r>
            <a:r>
              <a:rPr lang="en-US" sz="3900" dirty="0"/>
              <a:t> an </a:t>
            </a:r>
            <a:r>
              <a:rPr lang="en-US" sz="3900" dirty="0" err="1"/>
              <a:t>herh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8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Nang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tel</a:t>
            </a:r>
            <a:r>
              <a:rPr lang="en-US" sz="3900" dirty="0"/>
              <a:t> lo a </a:t>
            </a:r>
            <a:r>
              <a:rPr lang="en-US" sz="3900" dirty="0" err="1"/>
              <a:t>si</a:t>
            </a:r>
            <a:r>
              <a:rPr lang="en-US" sz="3900" dirty="0"/>
              <a:t> le, A </a:t>
            </a:r>
            <a:r>
              <a:rPr lang="en-US" sz="3900" dirty="0" err="1"/>
              <a:t>mui</a:t>
            </a:r>
            <a:r>
              <a:rPr lang="en-US" sz="3900" dirty="0"/>
              <a:t> chin </a:t>
            </a:r>
            <a:r>
              <a:rPr lang="en-US" sz="3900" dirty="0" err="1"/>
              <a:t>lai</a:t>
            </a:r>
            <a:r>
              <a:rPr lang="en-US" sz="3900" dirty="0"/>
              <a:t> </a:t>
            </a:r>
            <a:r>
              <a:rPr lang="en-US" sz="3900" dirty="0" err="1"/>
              <a:t>kanmah</a:t>
            </a:r>
            <a:r>
              <a:rPr lang="en-US" sz="3900" dirty="0"/>
              <a:t> </a:t>
            </a:r>
            <a:r>
              <a:rPr lang="en-US" sz="3900" dirty="0" err="1"/>
              <a:t>ruang</a:t>
            </a:r>
            <a:r>
              <a:rPr lang="en-US" sz="3900" dirty="0"/>
              <a:t> ah, Maw u le </a:t>
            </a:r>
            <a:r>
              <a:rPr lang="en-US" sz="3900" dirty="0" err="1"/>
              <a:t>nau</a:t>
            </a:r>
            <a:r>
              <a:rPr lang="en-US" sz="3900" dirty="0"/>
              <a:t>, </a:t>
            </a:r>
            <a:r>
              <a:rPr lang="en-US" sz="3900" dirty="0" err="1"/>
              <a:t>Tih</a:t>
            </a:r>
            <a:r>
              <a:rPr lang="en-US" sz="3900" dirty="0"/>
              <a:t> a </a:t>
            </a:r>
            <a:r>
              <a:rPr lang="en-US" sz="3900" dirty="0" err="1"/>
              <a:t>nung</a:t>
            </a:r>
            <a:r>
              <a:rPr lang="en-US" sz="3900" dirty="0"/>
              <a:t> </a:t>
            </a:r>
            <a:r>
              <a:rPr lang="en-US" sz="3900" dirty="0" err="1"/>
              <a:t>tuk</a:t>
            </a:r>
            <a:r>
              <a:rPr lang="en-US" sz="3900" dirty="0"/>
              <a:t> </a:t>
            </a:r>
            <a:r>
              <a:rPr lang="en-US" sz="3900" dirty="0" err="1"/>
              <a:t>tu</a:t>
            </a:r>
            <a:r>
              <a:rPr lang="en-US" sz="3900" dirty="0"/>
              <a:t> </a:t>
            </a:r>
            <a:r>
              <a:rPr lang="en-US" sz="3900" dirty="0" err="1"/>
              <a:t>lio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nunnak</a:t>
            </a:r>
            <a:r>
              <a:rPr lang="en-US" sz="3900" dirty="0"/>
              <a:t> </a:t>
            </a:r>
            <a:r>
              <a:rPr lang="en-US" sz="3900" dirty="0" err="1"/>
              <a:t>caan</a:t>
            </a:r>
            <a:r>
              <a:rPr lang="en-US" sz="3900" dirty="0"/>
              <a:t> hi, </a:t>
            </a:r>
            <a:r>
              <a:rPr lang="en-US" sz="3900" dirty="0" err="1"/>
              <a:t>Biatak</a:t>
            </a:r>
            <a:r>
              <a:rPr lang="en-US" sz="3900" dirty="0"/>
              <a:t> </a:t>
            </a:r>
            <a:r>
              <a:rPr lang="en-US" sz="3900" dirty="0" err="1"/>
              <a:t>thlarau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herh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8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A </a:t>
            </a:r>
            <a:r>
              <a:rPr lang="en-US" sz="3900" dirty="0" err="1"/>
              <a:t>dawh</a:t>
            </a:r>
            <a:r>
              <a:rPr lang="en-US" sz="3900" dirty="0"/>
              <a:t> </a:t>
            </a:r>
            <a:r>
              <a:rPr lang="en-US" sz="3900" dirty="0" err="1"/>
              <a:t>ve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tung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Lairam</a:t>
            </a:r>
            <a:r>
              <a:rPr lang="en-US" sz="3900" dirty="0"/>
              <a:t> </a:t>
            </a:r>
            <a:r>
              <a:rPr lang="en-US" sz="3900" dirty="0" err="1"/>
              <a:t>mui</a:t>
            </a:r>
            <a:r>
              <a:rPr lang="en-US" sz="3900" dirty="0"/>
              <a:t> </a:t>
            </a:r>
            <a:r>
              <a:rPr lang="en-US" sz="3900" dirty="0" err="1"/>
              <a:t>te</a:t>
            </a:r>
            <a:r>
              <a:rPr lang="en-US" sz="3900" dirty="0"/>
              <a:t> </a:t>
            </a:r>
            <a:r>
              <a:rPr lang="en-US" sz="3900" dirty="0" err="1"/>
              <a:t>zong</a:t>
            </a:r>
            <a:r>
              <a:rPr lang="en-US" sz="3900" dirty="0"/>
              <a:t> hi, </a:t>
            </a:r>
            <a:r>
              <a:rPr lang="en-US" sz="3900" dirty="0" err="1"/>
              <a:t>Zei</a:t>
            </a:r>
            <a:r>
              <a:rPr lang="en-US" sz="3900" dirty="0"/>
              <a:t> hen a </a:t>
            </a:r>
            <a:r>
              <a:rPr lang="en-US" sz="3900" dirty="0" err="1"/>
              <a:t>tu</a:t>
            </a:r>
            <a:r>
              <a:rPr lang="en-US" sz="3900" dirty="0"/>
              <a:t> </a:t>
            </a:r>
            <a:r>
              <a:rPr lang="en-US" sz="3900" dirty="0" err="1"/>
              <a:t>tiang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mui</a:t>
            </a:r>
            <a:r>
              <a:rPr lang="en-US" sz="3900" dirty="0"/>
              <a:t> a </a:t>
            </a:r>
            <a:r>
              <a:rPr lang="en-US" sz="3900" dirty="0" err="1"/>
              <a:t>len</a:t>
            </a:r>
            <a:r>
              <a:rPr lang="en-US" sz="3900" dirty="0"/>
              <a:t> lo, Ho hen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rinh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ram ca-ah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,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theng</a:t>
            </a:r>
            <a:r>
              <a:rPr lang="en-US" sz="3900" dirty="0"/>
              <a:t> an </a:t>
            </a:r>
            <a:r>
              <a:rPr lang="en-US" sz="3900" dirty="0" err="1"/>
              <a:t>herh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8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Ram </a:t>
            </a:r>
            <a:r>
              <a:rPr lang="en-US" sz="3900" dirty="0" err="1"/>
              <a:t>thar</a:t>
            </a:r>
            <a:r>
              <a:rPr lang="en-US" sz="3900" dirty="0"/>
              <a:t> </a:t>
            </a:r>
            <a:r>
              <a:rPr lang="en-US" sz="3900" dirty="0" err="1"/>
              <a:t>ceuter</a:t>
            </a:r>
            <a:r>
              <a:rPr lang="en-US" sz="3900" dirty="0"/>
              <a:t> </a:t>
            </a:r>
            <a:r>
              <a:rPr lang="en-US" sz="3900" dirty="0" err="1"/>
              <a:t>tu</a:t>
            </a:r>
            <a:r>
              <a:rPr lang="en-US" sz="3900" dirty="0"/>
              <a:t> </a:t>
            </a:r>
            <a:r>
              <a:rPr lang="en-US" sz="3900" dirty="0" err="1"/>
              <a:t>dingah</a:t>
            </a:r>
            <a:r>
              <a:rPr lang="en-US" sz="3900" dirty="0"/>
              <a:t>, Nang le </a:t>
            </a:r>
            <a:r>
              <a:rPr lang="en-US" sz="3900" dirty="0" err="1"/>
              <a:t>kei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tuanvo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ngei</a:t>
            </a:r>
            <a:r>
              <a:rPr lang="en-US" sz="3900" dirty="0"/>
              <a:t>, Na </a:t>
            </a:r>
            <a:r>
              <a:rPr lang="en-US" sz="3900" dirty="0" err="1"/>
              <a:t>hngal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 maw? </a:t>
            </a:r>
            <a:r>
              <a:rPr lang="en-US" sz="3900" dirty="0" err="1"/>
              <a:t>Ceu</a:t>
            </a:r>
            <a:r>
              <a:rPr lang="en-US" sz="3900" dirty="0"/>
              <a:t> </a:t>
            </a:r>
            <a:r>
              <a:rPr lang="en-US" sz="3900" dirty="0" err="1"/>
              <a:t>ve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Lairam</a:t>
            </a:r>
            <a:r>
              <a:rPr lang="en-US" sz="3900" dirty="0"/>
              <a:t> hi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, </a:t>
            </a:r>
            <a:r>
              <a:rPr lang="en-US" sz="3900" dirty="0" err="1"/>
              <a:t>Rian</a:t>
            </a:r>
            <a:r>
              <a:rPr lang="en-US" sz="3900" dirty="0"/>
              <a:t> </a:t>
            </a:r>
            <a:r>
              <a:rPr lang="en-US" sz="3900" dirty="0" err="1"/>
              <a:t>tha</a:t>
            </a:r>
            <a:r>
              <a:rPr lang="en-US" sz="3900" dirty="0"/>
              <a:t> </a:t>
            </a:r>
            <a:r>
              <a:rPr lang="en-US" sz="3900" dirty="0" err="1"/>
              <a:t>bik</a:t>
            </a:r>
            <a:r>
              <a:rPr lang="en-US" sz="3900" dirty="0"/>
              <a:t>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fial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8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A </a:t>
            </a:r>
            <a:r>
              <a:rPr lang="en-US" sz="3900" dirty="0" err="1"/>
              <a:t>dawh</a:t>
            </a:r>
            <a:r>
              <a:rPr lang="en-US" sz="3900" dirty="0"/>
              <a:t> </a:t>
            </a:r>
            <a:r>
              <a:rPr lang="en-US" sz="3900" dirty="0" err="1"/>
              <a:t>ve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tung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Lairam</a:t>
            </a:r>
            <a:r>
              <a:rPr lang="en-US" sz="3900" dirty="0"/>
              <a:t> </a:t>
            </a:r>
            <a:r>
              <a:rPr lang="en-US" sz="3900" dirty="0" err="1"/>
              <a:t>mui</a:t>
            </a:r>
            <a:r>
              <a:rPr lang="en-US" sz="3900" dirty="0"/>
              <a:t> </a:t>
            </a:r>
            <a:r>
              <a:rPr lang="en-US" sz="3900" dirty="0" err="1"/>
              <a:t>te</a:t>
            </a:r>
            <a:r>
              <a:rPr lang="en-US" sz="3900" dirty="0"/>
              <a:t> </a:t>
            </a:r>
            <a:r>
              <a:rPr lang="en-US" sz="3900" dirty="0" err="1"/>
              <a:t>zong</a:t>
            </a:r>
            <a:r>
              <a:rPr lang="en-US" sz="3900" dirty="0"/>
              <a:t> hi, </a:t>
            </a:r>
            <a:r>
              <a:rPr lang="en-US" sz="3900" dirty="0" err="1"/>
              <a:t>Zei</a:t>
            </a:r>
            <a:r>
              <a:rPr lang="en-US" sz="3900" dirty="0"/>
              <a:t> hen a </a:t>
            </a:r>
            <a:r>
              <a:rPr lang="en-US" sz="3900" dirty="0" err="1"/>
              <a:t>tu</a:t>
            </a:r>
            <a:r>
              <a:rPr lang="en-US" sz="3900" dirty="0"/>
              <a:t> </a:t>
            </a:r>
            <a:r>
              <a:rPr lang="en-US" sz="3900" dirty="0" err="1"/>
              <a:t>tiang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mui</a:t>
            </a:r>
            <a:r>
              <a:rPr lang="en-US" sz="3900" dirty="0"/>
              <a:t> a </a:t>
            </a:r>
            <a:r>
              <a:rPr lang="en-US" sz="3900" dirty="0" err="1"/>
              <a:t>len</a:t>
            </a:r>
            <a:r>
              <a:rPr lang="en-US" sz="3900" dirty="0"/>
              <a:t> lo, Ho hen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rinh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ram ca-ah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,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theng</a:t>
            </a:r>
            <a:r>
              <a:rPr lang="en-US" sz="3900" dirty="0"/>
              <a:t> an </a:t>
            </a:r>
            <a:r>
              <a:rPr lang="en-US" sz="3900" dirty="0" err="1"/>
              <a:t>herh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8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38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470. LAI MIPHUN HLA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G.</a:t>
            </a:r>
          </a:p>
        </p:txBody>
      </p:sp>
    </p:spTree>
  </p:cSld>
  <p:clrMapOvr>
    <a:masterClrMapping/>
  </p:clrMapOvr>
</p:sld>
</file>

<file path=ppt/slides/slide38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Hmun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sehlaw</a:t>
            </a:r>
            <a:r>
              <a:rPr lang="en-US" sz="3900" dirty="0"/>
              <a:t> </a:t>
            </a:r>
            <a:r>
              <a:rPr lang="en-US" sz="3900" dirty="0" err="1"/>
              <a:t>chan</a:t>
            </a:r>
            <a:r>
              <a:rPr lang="en-US" sz="3900" dirty="0"/>
              <a:t> </a:t>
            </a:r>
            <a:r>
              <a:rPr lang="en-US" sz="3900" dirty="0" err="1"/>
              <a:t>kau</a:t>
            </a:r>
            <a:r>
              <a:rPr lang="en-US" sz="3900" dirty="0"/>
              <a:t> </a:t>
            </a:r>
            <a:r>
              <a:rPr lang="en-US" sz="3900" dirty="0" err="1"/>
              <a:t>kih</a:t>
            </a:r>
            <a:r>
              <a:rPr lang="en-US" sz="3900" dirty="0"/>
              <a:t> </a:t>
            </a:r>
            <a:r>
              <a:rPr lang="en-US" sz="3900" dirty="0" err="1"/>
              <a:t>hlan</a:t>
            </a:r>
            <a:r>
              <a:rPr lang="en-US" sz="3900" dirty="0"/>
              <a:t>, </a:t>
            </a:r>
            <a:r>
              <a:rPr lang="en-US" sz="3900" dirty="0" err="1"/>
              <a:t>Thawngtha</a:t>
            </a:r>
            <a:r>
              <a:rPr lang="en-US" sz="3900" dirty="0"/>
              <a:t> </a:t>
            </a:r>
            <a:r>
              <a:rPr lang="en-US" sz="3900" dirty="0" err="1"/>
              <a:t>lennak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pupa ram, A </a:t>
            </a:r>
            <a:r>
              <a:rPr lang="en-US" sz="3900" dirty="0" err="1"/>
              <a:t>hnuai</a:t>
            </a:r>
            <a:r>
              <a:rPr lang="en-US" sz="3900" dirty="0"/>
              <a:t> </a:t>
            </a:r>
            <a:r>
              <a:rPr lang="en-US" sz="3900" dirty="0" err="1"/>
              <a:t>thiam</a:t>
            </a:r>
            <a:r>
              <a:rPr lang="en-US" sz="3900" dirty="0"/>
              <a:t> </a:t>
            </a:r>
            <a:r>
              <a:rPr lang="en-US" sz="3900" dirty="0" err="1"/>
              <a:t>cel</a:t>
            </a:r>
            <a:r>
              <a:rPr lang="en-US" sz="3900" dirty="0"/>
              <a:t> </a:t>
            </a:r>
            <a:r>
              <a:rPr lang="en-US" sz="3900" dirty="0" err="1"/>
              <a:t>Cung</a:t>
            </a:r>
            <a:r>
              <a:rPr lang="en-US" sz="3900" dirty="0"/>
              <a:t> </a:t>
            </a:r>
            <a:r>
              <a:rPr lang="en-US" sz="3900" dirty="0" err="1"/>
              <a:t>Lairel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, Kan </a:t>
            </a:r>
            <a:r>
              <a:rPr lang="en-US" sz="3900" dirty="0" err="1"/>
              <a:t>humhak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</a:t>
            </a:r>
            <a:r>
              <a:rPr lang="en-US" sz="3900" dirty="0" err="1"/>
              <a:t>lungkam</a:t>
            </a:r>
            <a:r>
              <a:rPr lang="en-US" sz="3900" dirty="0"/>
              <a:t> lo-in,</a:t>
            </a:r>
          </a:p>
        </p:txBody>
      </p:sp>
    </p:spTree>
  </p:cSld>
  <p:clrMapOvr>
    <a:masterClrMapping/>
  </p:clrMapOvr>
</p:sld>
</file>

<file path=ppt/slides/slide38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Zil</a:t>
            </a:r>
            <a:r>
              <a:rPr lang="en-US" sz="3900" dirty="0"/>
              <a:t> </a:t>
            </a:r>
            <a:r>
              <a:rPr lang="en-US" sz="3900" dirty="0" err="1"/>
              <a:t>thli</a:t>
            </a:r>
            <a:r>
              <a:rPr lang="en-US" sz="3900" dirty="0"/>
              <a:t>, </a:t>
            </a:r>
            <a:r>
              <a:rPr lang="en-US" sz="3900" dirty="0" err="1"/>
              <a:t>thiang</a:t>
            </a:r>
            <a:r>
              <a:rPr lang="en-US" sz="3900" dirty="0"/>
              <a:t> </a:t>
            </a:r>
            <a:r>
              <a:rPr lang="en-US" sz="3900" dirty="0" err="1"/>
              <a:t>lennak</a:t>
            </a:r>
            <a:r>
              <a:rPr lang="en-US" sz="3900" dirty="0"/>
              <a:t> </a:t>
            </a:r>
            <a:r>
              <a:rPr lang="en-US" sz="3900" dirty="0" err="1"/>
              <a:t>Lairam</a:t>
            </a:r>
            <a:r>
              <a:rPr lang="en-US" sz="3900" dirty="0"/>
              <a:t> ah, </a:t>
            </a:r>
            <a:r>
              <a:rPr lang="en-US" sz="3900" dirty="0" err="1"/>
              <a:t>Za-lonnak</a:t>
            </a:r>
            <a:r>
              <a:rPr lang="en-US" sz="3900" dirty="0"/>
              <a:t> </a:t>
            </a:r>
            <a:r>
              <a:rPr lang="en-US" sz="3900" dirty="0" err="1"/>
              <a:t>daw</a:t>
            </a:r>
            <a:r>
              <a:rPr lang="en-US" sz="3900" dirty="0"/>
              <a:t> u ram mi </a:t>
            </a:r>
            <a:r>
              <a:rPr lang="en-US" sz="3900" dirty="0" err="1"/>
              <a:t>nih</a:t>
            </a:r>
            <a:r>
              <a:rPr lang="en-US" sz="3900" dirty="0"/>
              <a:t>, </a:t>
            </a:r>
            <a:r>
              <a:rPr lang="en-US" sz="3900" dirty="0" err="1"/>
              <a:t>Tuanrel</a:t>
            </a:r>
            <a:r>
              <a:rPr lang="en-US" sz="3900" dirty="0"/>
              <a:t> </a:t>
            </a:r>
            <a:r>
              <a:rPr lang="en-US" sz="3900" dirty="0" err="1"/>
              <a:t>ti</a:t>
            </a:r>
            <a:r>
              <a:rPr lang="en-US" sz="3900" dirty="0"/>
              <a:t> </a:t>
            </a:r>
            <a:r>
              <a:rPr lang="en-US" sz="3900" dirty="0" err="1"/>
              <a:t>si</a:t>
            </a:r>
            <a:r>
              <a:rPr lang="en-US" sz="3900" dirty="0"/>
              <a:t> law </a:t>
            </a:r>
            <a:r>
              <a:rPr lang="en-US" sz="3900" dirty="0" err="1"/>
              <a:t>rualrem</a:t>
            </a:r>
            <a:r>
              <a:rPr lang="en-US" sz="3900" dirty="0"/>
              <a:t> </a:t>
            </a:r>
            <a:r>
              <a:rPr lang="en-US" sz="3900" dirty="0" err="1"/>
              <a:t>te'n</a:t>
            </a:r>
            <a:r>
              <a:rPr lang="en-US" sz="3900" dirty="0"/>
              <a:t> Kan </a:t>
            </a:r>
            <a:r>
              <a:rPr lang="en-US" sz="3900" dirty="0" err="1"/>
              <a:t>covo</a:t>
            </a:r>
            <a:r>
              <a:rPr lang="en-US" sz="3900" dirty="0"/>
              <a:t> u ting </a:t>
            </a:r>
            <a:r>
              <a:rPr lang="en-US" sz="3900" dirty="0" err="1"/>
              <a:t>nau</a:t>
            </a:r>
            <a:r>
              <a:rPr lang="en-US" sz="3900" dirty="0"/>
              <a:t> </a:t>
            </a:r>
            <a:r>
              <a:rPr lang="en-US" sz="3900" dirty="0" err="1"/>
              <a:t>zo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8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Cungchin</a:t>
            </a:r>
            <a:r>
              <a:rPr lang="en-US" sz="3900" dirty="0"/>
              <a:t>,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thlua-chuah</a:t>
            </a:r>
            <a:r>
              <a:rPr lang="en-US" sz="3900" dirty="0"/>
              <a:t> </a:t>
            </a:r>
            <a:r>
              <a:rPr lang="en-US" sz="3900" dirty="0" err="1"/>
              <a:t>vanni</a:t>
            </a:r>
            <a:r>
              <a:rPr lang="en-US" sz="3900" dirty="0"/>
              <a:t> </a:t>
            </a:r>
            <a:r>
              <a:rPr lang="en-US" sz="3900" dirty="0" err="1"/>
              <a:t>za</a:t>
            </a:r>
            <a:r>
              <a:rPr lang="en-US" sz="3900" dirty="0"/>
              <a:t>, Hoi </a:t>
            </a:r>
            <a:r>
              <a:rPr lang="en-US" sz="3900" dirty="0" err="1"/>
              <a:t>hlan</a:t>
            </a:r>
            <a:r>
              <a:rPr lang="en-US" sz="3900" dirty="0"/>
              <a:t> law </a:t>
            </a:r>
            <a:r>
              <a:rPr lang="en-US" sz="3900" dirty="0" err="1"/>
              <a:t>kan</a:t>
            </a:r>
            <a:r>
              <a:rPr lang="en-US" sz="3900" dirty="0"/>
              <a:t> van </a:t>
            </a:r>
            <a:r>
              <a:rPr lang="en-US" sz="3900" dirty="0" err="1"/>
              <a:t>kau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 </a:t>
            </a:r>
            <a:r>
              <a:rPr lang="en-US" sz="3900" dirty="0" err="1"/>
              <a:t>ti'n</a:t>
            </a:r>
            <a:r>
              <a:rPr lang="en-US" sz="3900" dirty="0"/>
              <a:t>, </a:t>
            </a:r>
            <a:r>
              <a:rPr lang="en-US" sz="3900" dirty="0" err="1"/>
              <a:t>Sersiam</a:t>
            </a:r>
            <a:r>
              <a:rPr lang="en-US" sz="3900" dirty="0"/>
              <a:t> chin u, Lei lung </a:t>
            </a:r>
            <a:r>
              <a:rPr lang="en-US" sz="3900" dirty="0" err="1"/>
              <a:t>kih</a:t>
            </a:r>
            <a:r>
              <a:rPr lang="en-US" sz="3900" dirty="0"/>
              <a:t> </a:t>
            </a:r>
            <a:r>
              <a:rPr lang="en-US" sz="3900" dirty="0" err="1"/>
              <a:t>hlan</a:t>
            </a:r>
            <a:r>
              <a:rPr lang="en-US" sz="3900" dirty="0"/>
              <a:t>, </a:t>
            </a:r>
            <a:r>
              <a:rPr lang="en-US" sz="3900" dirty="0" err="1"/>
              <a:t>Kutte</a:t>
            </a:r>
            <a:r>
              <a:rPr lang="en-US" sz="3900" dirty="0"/>
              <a:t> </a:t>
            </a:r>
            <a:r>
              <a:rPr lang="en-US" sz="3900" dirty="0" err="1"/>
              <a:t>zawngza</a:t>
            </a:r>
            <a:r>
              <a:rPr lang="en-US" sz="3900" dirty="0"/>
              <a:t> </a:t>
            </a:r>
            <a:r>
              <a:rPr lang="en-US" sz="3900" dirty="0" err="1"/>
              <a:t>teirial</a:t>
            </a:r>
            <a:r>
              <a:rPr lang="en-US" sz="3900" dirty="0"/>
              <a:t> </a:t>
            </a:r>
            <a:r>
              <a:rPr lang="en-US" sz="3900" dirty="0" err="1"/>
              <a:t>si</a:t>
            </a:r>
            <a:r>
              <a:rPr lang="en-US" sz="3900" dirty="0"/>
              <a:t> law.</a:t>
            </a:r>
          </a:p>
        </p:txBody>
      </p:sp>
    </p:spTree>
  </p:cSld>
  <p:clrMapOvr>
    <a:masterClrMapping/>
  </p:clrMapOvr>
</p:sld>
</file>

<file path=ppt/slides/slide38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Zil</a:t>
            </a:r>
            <a:r>
              <a:rPr lang="en-US" sz="3900" dirty="0"/>
              <a:t> </a:t>
            </a:r>
            <a:r>
              <a:rPr lang="en-US" sz="3900" dirty="0" err="1"/>
              <a:t>thli</a:t>
            </a:r>
            <a:r>
              <a:rPr lang="en-US" sz="3900" dirty="0"/>
              <a:t>, </a:t>
            </a:r>
            <a:r>
              <a:rPr lang="en-US" sz="3900" dirty="0" err="1"/>
              <a:t>thiang</a:t>
            </a:r>
            <a:r>
              <a:rPr lang="en-US" sz="3900" dirty="0"/>
              <a:t> </a:t>
            </a:r>
            <a:r>
              <a:rPr lang="en-US" sz="3900" dirty="0" err="1"/>
              <a:t>lennak</a:t>
            </a:r>
            <a:r>
              <a:rPr lang="en-US" sz="3900" dirty="0"/>
              <a:t> </a:t>
            </a:r>
            <a:r>
              <a:rPr lang="en-US" sz="3900" dirty="0" err="1"/>
              <a:t>Lairam</a:t>
            </a:r>
            <a:r>
              <a:rPr lang="en-US" sz="3900" dirty="0"/>
              <a:t> ah, </a:t>
            </a:r>
            <a:r>
              <a:rPr lang="en-US" sz="3900" dirty="0" err="1"/>
              <a:t>Za-lonnak</a:t>
            </a:r>
            <a:r>
              <a:rPr lang="en-US" sz="3900" dirty="0"/>
              <a:t> </a:t>
            </a:r>
            <a:r>
              <a:rPr lang="en-US" sz="3900" dirty="0" err="1"/>
              <a:t>daw</a:t>
            </a:r>
            <a:r>
              <a:rPr lang="en-US" sz="3900" dirty="0"/>
              <a:t> u ram mi </a:t>
            </a:r>
            <a:r>
              <a:rPr lang="en-US" sz="3900" dirty="0" err="1"/>
              <a:t>nih</a:t>
            </a:r>
            <a:r>
              <a:rPr lang="en-US" sz="3900" dirty="0"/>
              <a:t>, </a:t>
            </a:r>
            <a:r>
              <a:rPr lang="en-US" sz="3900" dirty="0" err="1"/>
              <a:t>Tuanrel</a:t>
            </a:r>
            <a:r>
              <a:rPr lang="en-US" sz="3900" dirty="0"/>
              <a:t> </a:t>
            </a:r>
            <a:r>
              <a:rPr lang="en-US" sz="3900" dirty="0" err="1"/>
              <a:t>ti</a:t>
            </a:r>
            <a:r>
              <a:rPr lang="en-US" sz="3900" dirty="0"/>
              <a:t> </a:t>
            </a:r>
            <a:r>
              <a:rPr lang="en-US" sz="3900" dirty="0" err="1"/>
              <a:t>si</a:t>
            </a:r>
            <a:r>
              <a:rPr lang="en-US" sz="3900" dirty="0"/>
              <a:t> law </a:t>
            </a:r>
            <a:r>
              <a:rPr lang="en-US" sz="3900" dirty="0" err="1"/>
              <a:t>rualrem</a:t>
            </a:r>
            <a:r>
              <a:rPr lang="en-US" sz="3900" dirty="0"/>
              <a:t> </a:t>
            </a:r>
            <a:r>
              <a:rPr lang="en-US" sz="3900" dirty="0" err="1"/>
              <a:t>te'n</a:t>
            </a:r>
            <a:r>
              <a:rPr lang="en-US" sz="3900" dirty="0"/>
              <a:t> Kan </a:t>
            </a:r>
            <a:r>
              <a:rPr lang="en-US" sz="3900" dirty="0" err="1"/>
              <a:t>covo</a:t>
            </a:r>
            <a:r>
              <a:rPr lang="en-US" sz="3900" dirty="0"/>
              <a:t> u ting </a:t>
            </a:r>
            <a:r>
              <a:rPr lang="en-US" sz="3900" dirty="0" err="1"/>
              <a:t>nau</a:t>
            </a:r>
            <a:r>
              <a:rPr lang="en-US" sz="3900" dirty="0"/>
              <a:t> </a:t>
            </a:r>
            <a:r>
              <a:rPr lang="en-US" sz="3900" dirty="0" err="1"/>
              <a:t>zo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8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Kan ram,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phun</a:t>
            </a:r>
            <a:r>
              <a:rPr lang="en-US" sz="3900" dirty="0"/>
              <a:t> le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nunphung</a:t>
            </a:r>
            <a:r>
              <a:rPr lang="en-US" sz="3900" dirty="0"/>
              <a:t>, Kan </a:t>
            </a:r>
            <a:r>
              <a:rPr lang="en-US" sz="3900" dirty="0" err="1"/>
              <a:t>aan</a:t>
            </a:r>
            <a:r>
              <a:rPr lang="en-US" sz="3900" dirty="0"/>
              <a:t> le ca </a:t>
            </a:r>
            <a:r>
              <a:rPr lang="en-US" sz="3900" dirty="0" err="1"/>
              <a:t>sunsak</a:t>
            </a:r>
            <a:r>
              <a:rPr lang="en-US" sz="3900" dirty="0"/>
              <a:t> </a:t>
            </a:r>
            <a:r>
              <a:rPr lang="en-US" sz="3900" dirty="0" err="1"/>
              <a:t>len</a:t>
            </a:r>
            <a:r>
              <a:rPr lang="en-US" sz="3900" dirty="0"/>
              <a:t> in, </a:t>
            </a:r>
            <a:r>
              <a:rPr lang="en-US" sz="3900" dirty="0" err="1"/>
              <a:t>Miphun</a:t>
            </a:r>
            <a:r>
              <a:rPr lang="en-US" sz="3900" dirty="0"/>
              <a:t> dang sin </a:t>
            </a:r>
            <a:r>
              <a:rPr lang="en-US" sz="3900" dirty="0" err="1"/>
              <a:t>lang</a:t>
            </a:r>
            <a:r>
              <a:rPr lang="en-US" sz="3900" dirty="0"/>
              <a:t> </a:t>
            </a:r>
            <a:r>
              <a:rPr lang="en-US" sz="3900" dirty="0" err="1"/>
              <a:t>ve</a:t>
            </a:r>
            <a:r>
              <a:rPr lang="en-US" sz="3900" dirty="0"/>
              <a:t> </a:t>
            </a:r>
            <a:r>
              <a:rPr lang="en-US" sz="3900" dirty="0" err="1"/>
              <a:t>si</a:t>
            </a:r>
            <a:r>
              <a:rPr lang="en-US" sz="3900" dirty="0"/>
              <a:t> law, </a:t>
            </a:r>
            <a:r>
              <a:rPr lang="en-US" sz="3900" dirty="0" err="1"/>
              <a:t>Thiam</a:t>
            </a:r>
            <a:r>
              <a:rPr lang="en-US" sz="3900" dirty="0"/>
              <a:t> </a:t>
            </a:r>
            <a:r>
              <a:rPr lang="en-US" sz="3900" dirty="0" err="1"/>
              <a:t>hlei</a:t>
            </a:r>
            <a:r>
              <a:rPr lang="en-US" sz="3900" dirty="0"/>
              <a:t> sang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kai</a:t>
            </a:r>
            <a:r>
              <a:rPr lang="en-US" sz="3900" dirty="0"/>
              <a:t> </a:t>
            </a:r>
            <a:r>
              <a:rPr lang="en-US" sz="3900" dirty="0" err="1"/>
              <a:t>hnga</a:t>
            </a:r>
            <a:r>
              <a:rPr lang="en-US" sz="3900" dirty="0"/>
              <a:t> </a:t>
            </a:r>
            <a:r>
              <a:rPr lang="en-US" sz="3900" dirty="0" err="1"/>
              <a:t>dah</a:t>
            </a:r>
            <a:r>
              <a:rPr lang="en-US" sz="3900" dirty="0"/>
              <a:t> </a:t>
            </a:r>
            <a:r>
              <a:rPr lang="en-US" sz="3900" dirty="0" err="1"/>
              <a:t>ngai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8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Zil</a:t>
            </a:r>
            <a:r>
              <a:rPr lang="en-US" sz="3900" dirty="0"/>
              <a:t> </a:t>
            </a:r>
            <a:r>
              <a:rPr lang="en-US" sz="3900" dirty="0" err="1"/>
              <a:t>thli</a:t>
            </a:r>
            <a:r>
              <a:rPr lang="en-US" sz="3900" dirty="0"/>
              <a:t>, </a:t>
            </a:r>
            <a:r>
              <a:rPr lang="en-US" sz="3900" dirty="0" err="1"/>
              <a:t>thiang</a:t>
            </a:r>
            <a:r>
              <a:rPr lang="en-US" sz="3900" dirty="0"/>
              <a:t> </a:t>
            </a:r>
            <a:r>
              <a:rPr lang="en-US" sz="3900" dirty="0" err="1"/>
              <a:t>lennak</a:t>
            </a:r>
            <a:r>
              <a:rPr lang="en-US" sz="3900" dirty="0"/>
              <a:t> </a:t>
            </a:r>
            <a:r>
              <a:rPr lang="en-US" sz="3900" dirty="0" err="1"/>
              <a:t>Lairam</a:t>
            </a:r>
            <a:r>
              <a:rPr lang="en-US" sz="3900" dirty="0"/>
              <a:t> ah, </a:t>
            </a:r>
            <a:r>
              <a:rPr lang="en-US" sz="3900" dirty="0" err="1"/>
              <a:t>Za-lonnak</a:t>
            </a:r>
            <a:r>
              <a:rPr lang="en-US" sz="3900" dirty="0"/>
              <a:t> </a:t>
            </a:r>
            <a:r>
              <a:rPr lang="en-US" sz="3900" dirty="0" err="1"/>
              <a:t>daw</a:t>
            </a:r>
            <a:r>
              <a:rPr lang="en-US" sz="3900" dirty="0"/>
              <a:t> u ram mi </a:t>
            </a:r>
            <a:r>
              <a:rPr lang="en-US" sz="3900" dirty="0" err="1"/>
              <a:t>nih</a:t>
            </a:r>
            <a:r>
              <a:rPr lang="en-US" sz="3900" dirty="0"/>
              <a:t>, </a:t>
            </a:r>
            <a:r>
              <a:rPr lang="en-US" sz="3900" dirty="0" err="1"/>
              <a:t>Tuanrel</a:t>
            </a:r>
            <a:r>
              <a:rPr lang="en-US" sz="3900" dirty="0"/>
              <a:t> </a:t>
            </a:r>
            <a:r>
              <a:rPr lang="en-US" sz="3900" dirty="0" err="1"/>
              <a:t>ti</a:t>
            </a:r>
            <a:r>
              <a:rPr lang="en-US" sz="3900" dirty="0"/>
              <a:t> </a:t>
            </a:r>
            <a:r>
              <a:rPr lang="en-US" sz="3900" dirty="0" err="1"/>
              <a:t>si</a:t>
            </a:r>
            <a:r>
              <a:rPr lang="en-US" sz="3900" dirty="0"/>
              <a:t> law </a:t>
            </a:r>
            <a:r>
              <a:rPr lang="en-US" sz="3900" dirty="0" err="1"/>
              <a:t>rualrem</a:t>
            </a:r>
            <a:r>
              <a:rPr lang="en-US" sz="3900" dirty="0"/>
              <a:t> </a:t>
            </a:r>
            <a:r>
              <a:rPr lang="en-US" sz="3900" dirty="0" err="1"/>
              <a:t>te'n</a:t>
            </a:r>
            <a:r>
              <a:rPr lang="en-US" sz="3900" dirty="0"/>
              <a:t> Kan </a:t>
            </a:r>
            <a:r>
              <a:rPr lang="en-US" sz="3900" dirty="0" err="1"/>
              <a:t>covo</a:t>
            </a:r>
            <a:r>
              <a:rPr lang="en-US" sz="3900" dirty="0"/>
              <a:t> u ting </a:t>
            </a:r>
            <a:r>
              <a:rPr lang="en-US" sz="3900" dirty="0" err="1"/>
              <a:t>nau</a:t>
            </a:r>
            <a:r>
              <a:rPr lang="en-US" sz="3900" dirty="0"/>
              <a:t> </a:t>
            </a:r>
            <a:r>
              <a:rPr lang="en-US" sz="3900" dirty="0" err="1"/>
              <a:t>zo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8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38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471. HLAN TUAHBIA DAWH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</a:t>
            </a:r>
            <a:r>
              <a:rPr lang="en-US" sz="3900" dirty="0" err="1"/>
              <a:t>Eb</a:t>
            </a:r>
            <a:endParaRPr lang="en-US" sz="3900" dirty="0"/>
          </a:p>
        </p:txBody>
      </p:sp>
    </p:spTree>
  </p:cSld>
  <p:clrMapOvr>
    <a:masterClrMapping/>
  </p:clrMapOvr>
</p:sld>
</file>

<file path=ppt/slides/slide38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Khi</a:t>
            </a:r>
            <a:r>
              <a:rPr lang="en-US" sz="3900" dirty="0"/>
              <a:t> </a:t>
            </a:r>
            <a:r>
              <a:rPr lang="en-US" sz="3900" dirty="0" err="1"/>
              <a:t>hlan</a:t>
            </a:r>
            <a:r>
              <a:rPr lang="en-US" sz="3900" dirty="0"/>
              <a:t> </a:t>
            </a:r>
            <a:r>
              <a:rPr lang="en-US" sz="3900" dirty="0" err="1"/>
              <a:t>tuanbia</a:t>
            </a:r>
            <a:r>
              <a:rPr lang="en-US" sz="3900" dirty="0"/>
              <a:t> ka </a:t>
            </a:r>
            <a:r>
              <a:rPr lang="en-US" sz="3900" dirty="0" err="1"/>
              <a:t>rel</a:t>
            </a:r>
            <a:r>
              <a:rPr lang="en-US" sz="3900" dirty="0"/>
              <a:t> </a:t>
            </a:r>
            <a:r>
              <a:rPr lang="en-US" sz="3900" dirty="0" err="1"/>
              <a:t>caan</a:t>
            </a:r>
            <a:r>
              <a:rPr lang="en-US" sz="3900" dirty="0"/>
              <a:t> ah ka </a:t>
            </a:r>
            <a:r>
              <a:rPr lang="en-US" sz="3900" dirty="0" err="1"/>
              <a:t>ruah</a:t>
            </a:r>
            <a:r>
              <a:rPr lang="en-US" sz="3900" dirty="0"/>
              <a:t> </a:t>
            </a:r>
            <a:r>
              <a:rPr lang="en-US" sz="3900" dirty="0" err="1"/>
              <a:t>tawn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vawlei</a:t>
            </a:r>
            <a:r>
              <a:rPr lang="en-US" sz="3900" dirty="0"/>
              <a:t> a um </a:t>
            </a:r>
            <a:r>
              <a:rPr lang="en-US" sz="3900" dirty="0" err="1"/>
              <a:t>lio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, um </a:t>
            </a:r>
            <a:r>
              <a:rPr lang="en-US" sz="3900" dirty="0" err="1"/>
              <a:t>lio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, </a:t>
            </a:r>
            <a:r>
              <a:rPr lang="en-US" sz="3900" dirty="0" err="1"/>
              <a:t>Ngakchia</a:t>
            </a:r>
            <a:r>
              <a:rPr lang="en-US" sz="3900" dirty="0"/>
              <a:t> cu a </a:t>
            </a:r>
            <a:r>
              <a:rPr lang="en-US" sz="3900" dirty="0" err="1"/>
              <a:t>sinah</a:t>
            </a:r>
            <a:r>
              <a:rPr lang="en-US" sz="3900" dirty="0"/>
              <a:t> </a:t>
            </a:r>
            <a:r>
              <a:rPr lang="en-US" sz="3900" dirty="0" err="1"/>
              <a:t>tuu</a:t>
            </a:r>
            <a:r>
              <a:rPr lang="en-US" sz="3900" dirty="0"/>
              <a:t> </a:t>
            </a:r>
            <a:r>
              <a:rPr lang="en-US" sz="3900" dirty="0" err="1"/>
              <a:t>bangin</a:t>
            </a:r>
            <a:r>
              <a:rPr lang="en-US" sz="3900" dirty="0"/>
              <a:t> a </a:t>
            </a:r>
            <a:r>
              <a:rPr lang="en-US" sz="3900" dirty="0" err="1"/>
              <a:t>kawh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, </a:t>
            </a:r>
            <a:r>
              <a:rPr lang="en-US" sz="3900" dirty="0" err="1"/>
              <a:t>Khi</a:t>
            </a:r>
            <a:r>
              <a:rPr lang="en-US" sz="3900" dirty="0"/>
              <a:t> </a:t>
            </a:r>
            <a:r>
              <a:rPr lang="en-US" sz="3900" dirty="0" err="1"/>
              <a:t>caan</a:t>
            </a:r>
            <a:r>
              <a:rPr lang="en-US" sz="3900" dirty="0"/>
              <a:t> ah um </a:t>
            </a:r>
            <a:r>
              <a:rPr lang="en-US" sz="3900" dirty="0" err="1"/>
              <a:t>ve</a:t>
            </a:r>
            <a:r>
              <a:rPr lang="en-US" sz="3900" dirty="0"/>
              <a:t> ka duh </a:t>
            </a:r>
            <a:r>
              <a:rPr lang="en-US" sz="3900" dirty="0" err="1"/>
              <a:t>ngaingai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8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Ka </a:t>
            </a:r>
            <a:r>
              <a:rPr lang="en-US" sz="3900" dirty="0" err="1"/>
              <a:t>lu</a:t>
            </a:r>
            <a:r>
              <a:rPr lang="en-US" sz="3900" dirty="0"/>
              <a:t> </a:t>
            </a:r>
            <a:r>
              <a:rPr lang="en-US" sz="3900" dirty="0" err="1"/>
              <a:t>cungah</a:t>
            </a:r>
            <a:r>
              <a:rPr lang="en-US" sz="3900" dirty="0"/>
              <a:t> a </a:t>
            </a:r>
            <a:r>
              <a:rPr lang="en-US" sz="3900" dirty="0" err="1"/>
              <a:t>kut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rak</a:t>
            </a:r>
            <a:r>
              <a:rPr lang="en-US" sz="3900" dirty="0"/>
              <a:t> </a:t>
            </a:r>
            <a:r>
              <a:rPr lang="en-US" sz="3900" dirty="0" err="1"/>
              <a:t>chia</a:t>
            </a:r>
            <a:r>
              <a:rPr lang="en-US" sz="3900" dirty="0"/>
              <a:t> </a:t>
            </a:r>
            <a:r>
              <a:rPr lang="en-US" sz="3900" dirty="0" err="1"/>
              <a:t>ve</a:t>
            </a:r>
            <a:r>
              <a:rPr lang="en-US" sz="3900" dirty="0"/>
              <a:t> in, Amah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rak</a:t>
            </a:r>
            <a:r>
              <a:rPr lang="en-US" sz="3900" dirty="0"/>
              <a:t> ka </a:t>
            </a:r>
            <a:r>
              <a:rPr lang="en-US" sz="3900" dirty="0" err="1"/>
              <a:t>kup</a:t>
            </a:r>
            <a:r>
              <a:rPr lang="en-US" sz="3900" dirty="0"/>
              <a:t> </a:t>
            </a:r>
            <a:r>
              <a:rPr lang="en-US" sz="3900" dirty="0" err="1"/>
              <a:t>ve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 law, "</a:t>
            </a:r>
            <a:r>
              <a:rPr lang="en-US" sz="3900" dirty="0" err="1"/>
              <a:t>Ngakchia</a:t>
            </a:r>
            <a:r>
              <a:rPr lang="en-US" sz="3900" dirty="0"/>
              <a:t> ka </a:t>
            </a:r>
            <a:r>
              <a:rPr lang="en-US" sz="3900" dirty="0" err="1"/>
              <a:t>sinah</a:t>
            </a:r>
            <a:r>
              <a:rPr lang="en-US" sz="3900" dirty="0"/>
              <a:t> ratter </a:t>
            </a:r>
            <a:r>
              <a:rPr lang="en-US" sz="3900" dirty="0" err="1"/>
              <a:t>hna</a:t>
            </a:r>
            <a:r>
              <a:rPr lang="en-US" sz="3900" dirty="0"/>
              <a:t> u," a </a:t>
            </a:r>
            <a:r>
              <a:rPr lang="en-US" sz="3900" dirty="0" err="1"/>
              <a:t>ti</a:t>
            </a:r>
            <a:r>
              <a:rPr lang="en-US" sz="3900" dirty="0"/>
              <a:t> </a:t>
            </a:r>
            <a:r>
              <a:rPr lang="en-US" sz="3900" dirty="0" err="1"/>
              <a:t>lio</a:t>
            </a:r>
            <a:r>
              <a:rPr lang="en-US" sz="3900" dirty="0"/>
              <a:t>, A </a:t>
            </a:r>
            <a:r>
              <a:rPr lang="en-US" sz="3900" dirty="0" err="1"/>
              <a:t>hmaipanh</a:t>
            </a:r>
            <a:r>
              <a:rPr lang="en-US" sz="3900" dirty="0"/>
              <a:t> </a:t>
            </a:r>
            <a:r>
              <a:rPr lang="en-US" sz="3900" dirty="0" err="1"/>
              <a:t>dawh</a:t>
            </a:r>
            <a:r>
              <a:rPr lang="en-US" sz="3900" dirty="0"/>
              <a:t> </a:t>
            </a:r>
            <a:r>
              <a:rPr lang="en-US" sz="3900" dirty="0" err="1"/>
              <a:t>hmuh</a:t>
            </a:r>
            <a:r>
              <a:rPr lang="en-US" sz="3900" dirty="0"/>
              <a:t> ka duh </a:t>
            </a:r>
            <a:r>
              <a:rPr lang="en-US" sz="3900" dirty="0" err="1"/>
              <a:t>ngaingai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8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A </a:t>
            </a:r>
            <a:r>
              <a:rPr lang="en-US" sz="3900" dirty="0" err="1"/>
              <a:t>ke</a:t>
            </a:r>
            <a:r>
              <a:rPr lang="en-US" sz="3900" dirty="0"/>
              <a:t> </a:t>
            </a:r>
            <a:r>
              <a:rPr lang="en-US" sz="3900" dirty="0" err="1"/>
              <a:t>hram</a:t>
            </a:r>
            <a:r>
              <a:rPr lang="en-US" sz="3900" dirty="0"/>
              <a:t> ah </a:t>
            </a:r>
            <a:r>
              <a:rPr lang="en-US" sz="3900" dirty="0" err="1"/>
              <a:t>thlacam</a:t>
            </a:r>
            <a:r>
              <a:rPr lang="en-US" sz="3900" dirty="0"/>
              <a:t> in ka </a:t>
            </a:r>
            <a:r>
              <a:rPr lang="en-US" sz="3900" dirty="0" err="1"/>
              <a:t>biak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A </a:t>
            </a:r>
            <a:r>
              <a:rPr lang="en-US" sz="3900" dirty="0" err="1"/>
              <a:t>dawtnak</a:t>
            </a:r>
            <a:r>
              <a:rPr lang="en-US" sz="3900" dirty="0"/>
              <a:t> co </a:t>
            </a:r>
            <a:r>
              <a:rPr lang="en-US" sz="3900" dirty="0" err="1"/>
              <a:t>awk</a:t>
            </a:r>
            <a:r>
              <a:rPr lang="en-US" sz="3900" dirty="0"/>
              <a:t> ka </a:t>
            </a:r>
            <a:r>
              <a:rPr lang="en-US" sz="3900" dirty="0" err="1"/>
              <a:t>hal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ka </a:t>
            </a:r>
            <a:r>
              <a:rPr lang="en-US" sz="3900" dirty="0" err="1"/>
              <a:t>hal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Lungtak</a:t>
            </a:r>
            <a:r>
              <a:rPr lang="en-US" sz="3900" dirty="0"/>
              <a:t> in Amah </a:t>
            </a:r>
            <a:r>
              <a:rPr lang="en-US" sz="3900" dirty="0" err="1"/>
              <a:t>vawlei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ka </a:t>
            </a:r>
            <a:r>
              <a:rPr lang="en-US" sz="3900" dirty="0" err="1"/>
              <a:t>kawl</a:t>
            </a:r>
            <a:r>
              <a:rPr lang="en-US" sz="3900" dirty="0"/>
              <a:t> </a:t>
            </a:r>
            <a:r>
              <a:rPr lang="en-US" sz="3900" dirty="0" err="1"/>
              <a:t>ahcun</a:t>
            </a:r>
            <a:r>
              <a:rPr lang="en-US" sz="3900" dirty="0"/>
              <a:t>, </a:t>
            </a:r>
            <a:r>
              <a:rPr lang="en-US" sz="3900" dirty="0" err="1"/>
              <a:t>Vancung</a:t>
            </a:r>
            <a:r>
              <a:rPr lang="en-US" sz="3900" dirty="0"/>
              <a:t> ah </a:t>
            </a:r>
            <a:r>
              <a:rPr lang="en-US" sz="3900" dirty="0" err="1"/>
              <a:t>khin</a:t>
            </a:r>
            <a:r>
              <a:rPr lang="en-US" sz="3900" dirty="0"/>
              <a:t> ka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ve</a:t>
            </a:r>
            <a:r>
              <a:rPr lang="en-US" sz="3900" dirty="0"/>
              <a:t> </a:t>
            </a:r>
            <a:r>
              <a:rPr lang="en-US" sz="3900" dirty="0" err="1"/>
              <a:t>theo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8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Ka </a:t>
            </a:r>
            <a:r>
              <a:rPr lang="en-US" sz="3900" dirty="0" err="1"/>
              <a:t>lu</a:t>
            </a:r>
            <a:r>
              <a:rPr lang="en-US" sz="3900" dirty="0"/>
              <a:t> </a:t>
            </a:r>
            <a:r>
              <a:rPr lang="en-US" sz="3900" dirty="0" err="1"/>
              <a:t>cungah</a:t>
            </a:r>
            <a:r>
              <a:rPr lang="en-US" sz="3900" dirty="0"/>
              <a:t> a </a:t>
            </a:r>
            <a:r>
              <a:rPr lang="en-US" sz="3900" dirty="0" err="1"/>
              <a:t>kut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rak</a:t>
            </a:r>
            <a:r>
              <a:rPr lang="en-US" sz="3900" dirty="0"/>
              <a:t> </a:t>
            </a:r>
            <a:r>
              <a:rPr lang="en-US" sz="3900" dirty="0" err="1"/>
              <a:t>chia</a:t>
            </a:r>
            <a:r>
              <a:rPr lang="en-US" sz="3900" dirty="0"/>
              <a:t> </a:t>
            </a:r>
            <a:r>
              <a:rPr lang="en-US" sz="3900" dirty="0" err="1"/>
              <a:t>ve</a:t>
            </a:r>
            <a:r>
              <a:rPr lang="en-US" sz="3900" dirty="0"/>
              <a:t> in, Amah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rak</a:t>
            </a:r>
            <a:r>
              <a:rPr lang="en-US" sz="3900" dirty="0"/>
              <a:t> ka </a:t>
            </a:r>
            <a:r>
              <a:rPr lang="en-US" sz="3900" dirty="0" err="1"/>
              <a:t>kup</a:t>
            </a:r>
            <a:r>
              <a:rPr lang="en-US" sz="3900" dirty="0"/>
              <a:t> </a:t>
            </a:r>
            <a:r>
              <a:rPr lang="en-US" sz="3900" dirty="0" err="1"/>
              <a:t>ve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 law, "</a:t>
            </a:r>
            <a:r>
              <a:rPr lang="en-US" sz="3900" dirty="0" err="1"/>
              <a:t>Ngakchia</a:t>
            </a:r>
            <a:r>
              <a:rPr lang="en-US" sz="3900" dirty="0"/>
              <a:t> ka </a:t>
            </a:r>
            <a:r>
              <a:rPr lang="en-US" sz="3900" dirty="0" err="1"/>
              <a:t>sinah</a:t>
            </a:r>
            <a:r>
              <a:rPr lang="en-US" sz="3900" dirty="0"/>
              <a:t> ratter </a:t>
            </a:r>
            <a:r>
              <a:rPr lang="en-US" sz="3900" dirty="0" err="1"/>
              <a:t>hna</a:t>
            </a:r>
            <a:r>
              <a:rPr lang="en-US" sz="3900" dirty="0"/>
              <a:t> u," a </a:t>
            </a:r>
            <a:r>
              <a:rPr lang="en-US" sz="3900" dirty="0" err="1"/>
              <a:t>ti</a:t>
            </a:r>
            <a:r>
              <a:rPr lang="en-US" sz="3900" dirty="0"/>
              <a:t> </a:t>
            </a:r>
            <a:r>
              <a:rPr lang="en-US" sz="3900" dirty="0" err="1"/>
              <a:t>lio</a:t>
            </a:r>
            <a:r>
              <a:rPr lang="en-US" sz="3900" dirty="0"/>
              <a:t>, A </a:t>
            </a:r>
            <a:r>
              <a:rPr lang="en-US" sz="3900" dirty="0" err="1"/>
              <a:t>hmaipanh</a:t>
            </a:r>
            <a:r>
              <a:rPr lang="en-US" sz="3900" dirty="0"/>
              <a:t> </a:t>
            </a:r>
            <a:r>
              <a:rPr lang="en-US" sz="3900" dirty="0" err="1"/>
              <a:t>dawh</a:t>
            </a:r>
            <a:r>
              <a:rPr lang="en-US" sz="3900" dirty="0"/>
              <a:t> </a:t>
            </a:r>
            <a:r>
              <a:rPr lang="en-US" sz="3900" dirty="0" err="1"/>
              <a:t>hmuh</a:t>
            </a:r>
            <a:r>
              <a:rPr lang="en-US" sz="3900" dirty="0"/>
              <a:t> ka duh </a:t>
            </a:r>
            <a:r>
              <a:rPr lang="en-US" sz="3900" dirty="0" err="1"/>
              <a:t>ngaingai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8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Siseh</a:t>
            </a:r>
            <a:r>
              <a:rPr lang="en-US" sz="3900" dirty="0"/>
              <a:t> mi thong </a:t>
            </a:r>
            <a:r>
              <a:rPr lang="en-US" sz="3900" dirty="0" err="1"/>
              <a:t>tampi</a:t>
            </a:r>
            <a:r>
              <a:rPr lang="en-US" sz="3900" dirty="0"/>
              <a:t> a </a:t>
            </a:r>
            <a:r>
              <a:rPr lang="en-US" sz="3900" dirty="0" err="1"/>
              <a:t>tlaumi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, Van inn </a:t>
            </a:r>
            <a:r>
              <a:rPr lang="en-US" sz="3900" dirty="0" err="1"/>
              <a:t>nuam</a:t>
            </a:r>
            <a:r>
              <a:rPr lang="en-US" sz="3900" dirty="0"/>
              <a:t> </a:t>
            </a:r>
            <a:r>
              <a:rPr lang="en-US" sz="3900" dirty="0" err="1"/>
              <a:t>kong</a:t>
            </a:r>
            <a:r>
              <a:rPr lang="en-US" sz="3900" dirty="0"/>
              <a:t> an </a:t>
            </a:r>
            <a:r>
              <a:rPr lang="en-US" sz="3900" dirty="0" err="1"/>
              <a:t>thei</a:t>
            </a:r>
            <a:r>
              <a:rPr lang="en-US" sz="3900" dirty="0"/>
              <a:t> </a:t>
            </a:r>
            <a:r>
              <a:rPr lang="en-US" sz="3900" dirty="0" err="1"/>
              <a:t>rih</a:t>
            </a:r>
            <a:r>
              <a:rPr lang="en-US" sz="3900" dirty="0"/>
              <a:t> lo, </a:t>
            </a:r>
            <a:r>
              <a:rPr lang="en-US" sz="3900" dirty="0" err="1"/>
              <a:t>thei</a:t>
            </a:r>
            <a:r>
              <a:rPr lang="en-US" sz="3900" dirty="0"/>
              <a:t> </a:t>
            </a:r>
            <a:r>
              <a:rPr lang="en-US" sz="3900" dirty="0" err="1"/>
              <a:t>rih</a:t>
            </a:r>
            <a:r>
              <a:rPr lang="en-US" sz="3900" dirty="0"/>
              <a:t> lo, An ca </a:t>
            </a:r>
            <a:r>
              <a:rPr lang="en-US" sz="3900" dirty="0" err="1"/>
              <a:t>i</a:t>
            </a:r>
            <a:r>
              <a:rPr lang="en-US" sz="3900" dirty="0"/>
              <a:t> inn khan a um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chimh</a:t>
            </a:r>
            <a:r>
              <a:rPr lang="en-US" sz="3900" dirty="0"/>
              <a:t> ka duh </a:t>
            </a:r>
            <a:r>
              <a:rPr lang="en-US" sz="3900" dirty="0" err="1"/>
              <a:t>hna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rater an duh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ti'n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8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Ka </a:t>
            </a:r>
            <a:r>
              <a:rPr lang="en-US" sz="3900" dirty="0" err="1"/>
              <a:t>lu</a:t>
            </a:r>
            <a:r>
              <a:rPr lang="en-US" sz="3900" dirty="0"/>
              <a:t> </a:t>
            </a:r>
            <a:r>
              <a:rPr lang="en-US" sz="3900" dirty="0" err="1"/>
              <a:t>cungah</a:t>
            </a:r>
            <a:r>
              <a:rPr lang="en-US" sz="3900" dirty="0"/>
              <a:t> a </a:t>
            </a:r>
            <a:r>
              <a:rPr lang="en-US" sz="3900" dirty="0" err="1"/>
              <a:t>kut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rak</a:t>
            </a:r>
            <a:r>
              <a:rPr lang="en-US" sz="3900" dirty="0"/>
              <a:t> </a:t>
            </a:r>
            <a:r>
              <a:rPr lang="en-US" sz="3900" dirty="0" err="1"/>
              <a:t>chia</a:t>
            </a:r>
            <a:r>
              <a:rPr lang="en-US" sz="3900" dirty="0"/>
              <a:t> </a:t>
            </a:r>
            <a:r>
              <a:rPr lang="en-US" sz="3900" dirty="0" err="1"/>
              <a:t>ve</a:t>
            </a:r>
            <a:r>
              <a:rPr lang="en-US" sz="3900" dirty="0"/>
              <a:t> in, Amah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rak</a:t>
            </a:r>
            <a:r>
              <a:rPr lang="en-US" sz="3900" dirty="0"/>
              <a:t> ka </a:t>
            </a:r>
            <a:r>
              <a:rPr lang="en-US" sz="3900" dirty="0" err="1"/>
              <a:t>kup</a:t>
            </a:r>
            <a:r>
              <a:rPr lang="en-US" sz="3900" dirty="0"/>
              <a:t> </a:t>
            </a:r>
            <a:r>
              <a:rPr lang="en-US" sz="3900" dirty="0" err="1"/>
              <a:t>ve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 law, "</a:t>
            </a:r>
            <a:r>
              <a:rPr lang="en-US" sz="3900" dirty="0" err="1"/>
              <a:t>Ngakchia</a:t>
            </a:r>
            <a:r>
              <a:rPr lang="en-US" sz="3900" dirty="0"/>
              <a:t> ka </a:t>
            </a:r>
            <a:r>
              <a:rPr lang="en-US" sz="3900" dirty="0" err="1"/>
              <a:t>sinah</a:t>
            </a:r>
            <a:r>
              <a:rPr lang="en-US" sz="3900" dirty="0"/>
              <a:t> ratter </a:t>
            </a:r>
            <a:r>
              <a:rPr lang="en-US" sz="3900" dirty="0" err="1"/>
              <a:t>hna</a:t>
            </a:r>
            <a:r>
              <a:rPr lang="en-US" sz="3900" dirty="0"/>
              <a:t> u," a </a:t>
            </a:r>
            <a:r>
              <a:rPr lang="en-US" sz="3900" dirty="0" err="1"/>
              <a:t>ti</a:t>
            </a:r>
            <a:r>
              <a:rPr lang="en-US" sz="3900" dirty="0"/>
              <a:t> </a:t>
            </a:r>
            <a:r>
              <a:rPr lang="en-US" sz="3900" dirty="0" err="1"/>
              <a:t>lio</a:t>
            </a:r>
            <a:r>
              <a:rPr lang="en-US" sz="3900" dirty="0"/>
              <a:t>, A </a:t>
            </a:r>
            <a:r>
              <a:rPr lang="en-US" sz="3900" dirty="0" err="1"/>
              <a:t>hmaipanh</a:t>
            </a:r>
            <a:r>
              <a:rPr lang="en-US" sz="3900" dirty="0"/>
              <a:t> </a:t>
            </a:r>
            <a:r>
              <a:rPr lang="en-US" sz="3900" dirty="0" err="1"/>
              <a:t>dawh</a:t>
            </a:r>
            <a:r>
              <a:rPr lang="en-US" sz="3900" dirty="0"/>
              <a:t> </a:t>
            </a:r>
            <a:r>
              <a:rPr lang="en-US" sz="3900" dirty="0" err="1"/>
              <a:t>hmuh</a:t>
            </a:r>
            <a:r>
              <a:rPr lang="en-US" sz="3900" dirty="0"/>
              <a:t> ka duh </a:t>
            </a:r>
            <a:r>
              <a:rPr lang="en-US" sz="3900" dirty="0" err="1"/>
              <a:t>ngaingai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8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38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472. HNANGAMNAK TLING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A</a:t>
            </a:r>
          </a:p>
        </p:txBody>
      </p:sp>
    </p:spTree>
  </p:cSld>
  <p:clrMapOvr>
    <a:masterClrMapping/>
  </p:clrMapOvr>
</p:sld>
</file>

<file path=ppt/slides/slide38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Bia</a:t>
            </a:r>
            <a:r>
              <a:rPr lang="en-US" sz="3900" dirty="0"/>
              <a:t> </a:t>
            </a:r>
            <a:r>
              <a:rPr lang="en-US" sz="3900" dirty="0" err="1"/>
              <a:t>sunglawi</a:t>
            </a:r>
            <a:r>
              <a:rPr lang="en-US" sz="3900" dirty="0"/>
              <a:t> </a:t>
            </a:r>
            <a:r>
              <a:rPr lang="en-US" sz="3900" dirty="0" err="1"/>
              <a:t>hla</a:t>
            </a:r>
            <a:r>
              <a:rPr lang="en-US" sz="3900" dirty="0"/>
              <a:t> aw </a:t>
            </a:r>
            <a:r>
              <a:rPr lang="en-US" sz="3900" dirty="0" err="1"/>
              <a:t>dawh</a:t>
            </a:r>
            <a:r>
              <a:rPr lang="en-US" sz="3900" dirty="0"/>
              <a:t> </a:t>
            </a:r>
            <a:r>
              <a:rPr lang="en-US" sz="3900" dirty="0" err="1"/>
              <a:t>te</a:t>
            </a:r>
            <a:r>
              <a:rPr lang="en-US" sz="3900" dirty="0"/>
              <a:t> bang lung-</a:t>
            </a:r>
            <a:r>
              <a:rPr lang="en-US" sz="3900" dirty="0" err="1"/>
              <a:t>rethei</a:t>
            </a:r>
            <a:r>
              <a:rPr lang="en-US" sz="3900" dirty="0"/>
              <a:t> mi sin a </a:t>
            </a:r>
            <a:r>
              <a:rPr lang="en-US" sz="3900" dirty="0" err="1"/>
              <a:t>phan</a:t>
            </a:r>
            <a:r>
              <a:rPr lang="en-US" sz="3900" dirty="0"/>
              <a:t>, </a:t>
            </a:r>
            <a:r>
              <a:rPr lang="en-US" sz="3900" dirty="0" err="1"/>
              <a:t>lungder</a:t>
            </a:r>
            <a:r>
              <a:rPr lang="en-US" sz="3900" dirty="0"/>
              <a:t> mi le </a:t>
            </a:r>
            <a:r>
              <a:rPr lang="en-US" sz="3900" dirty="0" err="1"/>
              <a:t>thaba</a:t>
            </a:r>
            <a:r>
              <a:rPr lang="en-US" sz="3900" dirty="0"/>
              <a:t> mi cu </a:t>
            </a:r>
            <a:r>
              <a:rPr lang="en-US" sz="3900" dirty="0" err="1"/>
              <a:t>hnangam</a:t>
            </a:r>
            <a:r>
              <a:rPr lang="en-US" sz="3900" dirty="0"/>
              <a:t> </a:t>
            </a:r>
            <a:r>
              <a:rPr lang="en-US" sz="3900" dirty="0" err="1"/>
              <a:t>dinhnak</a:t>
            </a:r>
            <a:r>
              <a:rPr lang="en-US" sz="3900" dirty="0"/>
              <a:t> a </a:t>
            </a:r>
            <a:r>
              <a:rPr lang="en-US" sz="3900" dirty="0" err="1"/>
              <a:t>pek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8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Hna-ngamnak</a:t>
            </a:r>
            <a:r>
              <a:rPr lang="en-US" sz="3900" dirty="0"/>
              <a:t> </a:t>
            </a:r>
            <a:r>
              <a:rPr lang="en-US" sz="3900" dirty="0" err="1"/>
              <a:t>tling</a:t>
            </a:r>
            <a:r>
              <a:rPr lang="en-US" sz="3900" dirty="0"/>
              <a:t> cu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pek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Nangmah</a:t>
            </a:r>
            <a:r>
              <a:rPr lang="en-US" sz="3900" dirty="0"/>
              <a:t> an </a:t>
            </a:r>
            <a:r>
              <a:rPr lang="en-US" sz="3900" dirty="0" err="1"/>
              <a:t>zummi</a:t>
            </a:r>
            <a:r>
              <a:rPr lang="en-US" sz="3900" dirty="0"/>
              <a:t> cu,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an </a:t>
            </a:r>
            <a:r>
              <a:rPr lang="en-US" sz="3900" dirty="0" err="1"/>
              <a:t>bochan</a:t>
            </a:r>
            <a:r>
              <a:rPr lang="en-US" sz="3900" dirty="0"/>
              <a:t> ca, (an </a:t>
            </a:r>
            <a:r>
              <a:rPr lang="en-US" sz="3900" dirty="0" err="1"/>
              <a:t>bochan</a:t>
            </a:r>
            <a:r>
              <a:rPr lang="en-US" sz="3900" dirty="0"/>
              <a:t> ca)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an </a:t>
            </a:r>
            <a:r>
              <a:rPr lang="en-US" sz="3900" dirty="0" err="1"/>
              <a:t>bochan</a:t>
            </a:r>
            <a:r>
              <a:rPr lang="en-US" sz="3900" dirty="0"/>
              <a:t> ca. (</a:t>
            </a:r>
            <a:r>
              <a:rPr lang="en-US" sz="3900" dirty="0" err="1"/>
              <a:t>nangmah</a:t>
            </a:r>
            <a:r>
              <a:rPr lang="en-US" sz="3900" dirty="0"/>
              <a:t>,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an </a:t>
            </a:r>
            <a:r>
              <a:rPr lang="en-US" sz="3900" dirty="0" err="1"/>
              <a:t>bochan</a:t>
            </a:r>
            <a:r>
              <a:rPr lang="en-US" sz="3900" dirty="0"/>
              <a:t> ca, </a:t>
            </a:r>
            <a:r>
              <a:rPr lang="en-US" sz="3900" dirty="0" err="1"/>
              <a:t>bochan</a:t>
            </a:r>
            <a:r>
              <a:rPr lang="en-US" sz="3900" dirty="0"/>
              <a:t> ca)</a:t>
            </a:r>
          </a:p>
        </p:txBody>
      </p:sp>
    </p:spTree>
  </p:cSld>
  <p:clrMapOvr>
    <a:masterClrMapping/>
  </p:clrMapOvr>
</p:sld>
</file>

<file path=ppt/slides/slide38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Bia</a:t>
            </a:r>
            <a:r>
              <a:rPr lang="en-US" sz="3900" dirty="0"/>
              <a:t> </a:t>
            </a:r>
            <a:r>
              <a:rPr lang="en-US" sz="3900" dirty="0" err="1"/>
              <a:t>sunglawi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hnemh</a:t>
            </a:r>
            <a:r>
              <a:rPr lang="en-US" sz="3900" dirty="0"/>
              <a:t> </a:t>
            </a:r>
            <a:r>
              <a:rPr lang="en-US" sz="3900" dirty="0" err="1"/>
              <a:t>tawn</a:t>
            </a:r>
            <a:r>
              <a:rPr lang="en-US" sz="3900" dirty="0"/>
              <a:t>, </a:t>
            </a:r>
            <a:r>
              <a:rPr lang="en-US" sz="3900" dirty="0" err="1"/>
              <a:t>tihnung</a:t>
            </a:r>
            <a:r>
              <a:rPr lang="en-US" sz="3900" dirty="0"/>
              <a:t> </a:t>
            </a:r>
            <a:r>
              <a:rPr lang="en-US" sz="3900" dirty="0" err="1"/>
              <a:t>zan</a:t>
            </a:r>
            <a:r>
              <a:rPr lang="en-US" sz="3900" dirty="0"/>
              <a:t> </a:t>
            </a:r>
            <a:r>
              <a:rPr lang="en-US" sz="3900" dirty="0" err="1"/>
              <a:t>caan</a:t>
            </a:r>
            <a:r>
              <a:rPr lang="en-US" sz="3900" dirty="0"/>
              <a:t> </a:t>
            </a:r>
            <a:r>
              <a:rPr lang="en-US" sz="3900" dirty="0" err="1"/>
              <a:t>phanh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, Kan </a:t>
            </a:r>
            <a:r>
              <a:rPr lang="en-US" sz="3900" dirty="0" err="1"/>
              <a:t>kalnak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</a:t>
            </a:r>
            <a:r>
              <a:rPr lang="en-US" sz="3900" dirty="0" err="1"/>
              <a:t>ceuter</a:t>
            </a:r>
            <a:r>
              <a:rPr lang="en-US" sz="3900" dirty="0"/>
              <a:t>, a </a:t>
            </a:r>
            <a:r>
              <a:rPr lang="en-US" sz="3900" dirty="0" err="1"/>
              <a:t>dawtnak</a:t>
            </a:r>
            <a:r>
              <a:rPr lang="en-US" sz="3900" dirty="0"/>
              <a:t> aw </a:t>
            </a:r>
            <a:r>
              <a:rPr lang="en-US" sz="3900" dirty="0" err="1"/>
              <a:t>thlum</a:t>
            </a:r>
            <a:r>
              <a:rPr lang="en-US" sz="3900" dirty="0"/>
              <a:t> cu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theih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8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Hna-ngamnak</a:t>
            </a:r>
            <a:r>
              <a:rPr lang="en-US" sz="3900" dirty="0"/>
              <a:t> </a:t>
            </a:r>
            <a:r>
              <a:rPr lang="en-US" sz="3900" dirty="0" err="1"/>
              <a:t>tling</a:t>
            </a:r>
            <a:r>
              <a:rPr lang="en-US" sz="3900" dirty="0"/>
              <a:t> cu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pek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Nangmah</a:t>
            </a:r>
            <a:r>
              <a:rPr lang="en-US" sz="3900" dirty="0"/>
              <a:t> an </a:t>
            </a:r>
            <a:r>
              <a:rPr lang="en-US" sz="3900" dirty="0" err="1"/>
              <a:t>zummi</a:t>
            </a:r>
            <a:r>
              <a:rPr lang="en-US" sz="3900" dirty="0"/>
              <a:t> cu,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an </a:t>
            </a:r>
            <a:r>
              <a:rPr lang="en-US" sz="3900" dirty="0" err="1"/>
              <a:t>bochan</a:t>
            </a:r>
            <a:r>
              <a:rPr lang="en-US" sz="3900" dirty="0"/>
              <a:t> ca, (an </a:t>
            </a:r>
            <a:r>
              <a:rPr lang="en-US" sz="3900" dirty="0" err="1"/>
              <a:t>bochan</a:t>
            </a:r>
            <a:r>
              <a:rPr lang="en-US" sz="3900" dirty="0"/>
              <a:t> ca)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an </a:t>
            </a:r>
            <a:r>
              <a:rPr lang="en-US" sz="3900" dirty="0" err="1"/>
              <a:t>bochan</a:t>
            </a:r>
            <a:r>
              <a:rPr lang="en-US" sz="3900" dirty="0"/>
              <a:t> ca. (</a:t>
            </a:r>
            <a:r>
              <a:rPr lang="en-US" sz="3900" dirty="0" err="1"/>
              <a:t>nangmah</a:t>
            </a:r>
            <a:r>
              <a:rPr lang="en-US" sz="3900" dirty="0"/>
              <a:t>,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an </a:t>
            </a:r>
            <a:r>
              <a:rPr lang="en-US" sz="3900" dirty="0" err="1"/>
              <a:t>bochan</a:t>
            </a:r>
            <a:r>
              <a:rPr lang="en-US" sz="3900" dirty="0"/>
              <a:t> ca, </a:t>
            </a:r>
            <a:r>
              <a:rPr lang="en-US" sz="3900" dirty="0" err="1"/>
              <a:t>bochan</a:t>
            </a:r>
            <a:r>
              <a:rPr lang="en-US" sz="3900" dirty="0"/>
              <a:t> ca)</a:t>
            </a:r>
          </a:p>
        </p:txBody>
      </p:sp>
    </p:spTree>
  </p:cSld>
  <p:clrMapOvr>
    <a:masterClrMapping/>
  </p:clrMapOvr>
</p:sld>
</file>

<file path=ppt/slides/slide38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Bia</a:t>
            </a:r>
            <a:r>
              <a:rPr lang="en-US" sz="3900" dirty="0"/>
              <a:t> </a:t>
            </a:r>
            <a:r>
              <a:rPr lang="en-US" sz="3900" dirty="0" err="1"/>
              <a:t>sunglawi</a:t>
            </a:r>
            <a:r>
              <a:rPr lang="en-US" sz="3900" dirty="0"/>
              <a:t> </a:t>
            </a:r>
            <a:r>
              <a:rPr lang="en-US" sz="3900" dirty="0" err="1"/>
              <a:t>biakam</a:t>
            </a:r>
            <a:r>
              <a:rPr lang="en-US" sz="3900" dirty="0"/>
              <a:t> </a:t>
            </a:r>
            <a:r>
              <a:rPr lang="en-US" sz="3900" dirty="0" err="1"/>
              <a:t>thiang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, </a:t>
            </a:r>
            <a:r>
              <a:rPr lang="en-US" sz="3900" dirty="0" err="1"/>
              <a:t>Vancungmi</a:t>
            </a:r>
            <a:r>
              <a:rPr lang="en-US" sz="3900" dirty="0"/>
              <a:t> </a:t>
            </a:r>
            <a:r>
              <a:rPr lang="en-US" sz="3900" dirty="0" err="1"/>
              <a:t>ceunak</a:t>
            </a:r>
            <a:r>
              <a:rPr lang="en-US" sz="3900" dirty="0"/>
              <a:t> </a:t>
            </a:r>
            <a:r>
              <a:rPr lang="en-US" sz="3900" dirty="0" err="1"/>
              <a:t>hmun</a:t>
            </a:r>
            <a:r>
              <a:rPr lang="en-US" sz="3900" dirty="0"/>
              <a:t> in, </a:t>
            </a:r>
            <a:r>
              <a:rPr lang="en-US" sz="3900" dirty="0" err="1"/>
              <a:t>Thlarau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lungchung</a:t>
            </a:r>
            <a:r>
              <a:rPr lang="en-US" sz="3900" dirty="0"/>
              <a:t> ah a </a:t>
            </a:r>
            <a:r>
              <a:rPr lang="en-US" sz="3900" dirty="0" err="1"/>
              <a:t>phuan</a:t>
            </a:r>
            <a:r>
              <a:rPr lang="en-US" sz="3900" dirty="0"/>
              <a:t>, </a:t>
            </a:r>
            <a:r>
              <a:rPr lang="en-US" sz="3900" dirty="0" err="1"/>
              <a:t>zandai</a:t>
            </a:r>
            <a:r>
              <a:rPr lang="en-US" sz="3900" dirty="0"/>
              <a:t> </a:t>
            </a:r>
            <a:r>
              <a:rPr lang="en-US" sz="3900" dirty="0" err="1"/>
              <a:t>thlavang</a:t>
            </a:r>
            <a:r>
              <a:rPr lang="en-US" sz="3900" dirty="0"/>
              <a:t> </a:t>
            </a:r>
            <a:r>
              <a:rPr lang="en-US" sz="3900" dirty="0" err="1"/>
              <a:t>ceu</a:t>
            </a:r>
            <a:r>
              <a:rPr lang="en-US" sz="3900" dirty="0"/>
              <a:t> </a:t>
            </a:r>
            <a:r>
              <a:rPr lang="en-US" sz="3900" dirty="0" err="1"/>
              <a:t>tangah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8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Hna-ngamnak</a:t>
            </a:r>
            <a:r>
              <a:rPr lang="en-US" sz="3900" dirty="0"/>
              <a:t> </a:t>
            </a:r>
            <a:r>
              <a:rPr lang="en-US" sz="3900" dirty="0" err="1"/>
              <a:t>tling</a:t>
            </a:r>
            <a:r>
              <a:rPr lang="en-US" sz="3900" dirty="0"/>
              <a:t> cu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pek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Nangmah</a:t>
            </a:r>
            <a:r>
              <a:rPr lang="en-US" sz="3900" dirty="0"/>
              <a:t> an </a:t>
            </a:r>
            <a:r>
              <a:rPr lang="en-US" sz="3900" dirty="0" err="1"/>
              <a:t>zummi</a:t>
            </a:r>
            <a:r>
              <a:rPr lang="en-US" sz="3900" dirty="0"/>
              <a:t> cu,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an </a:t>
            </a:r>
            <a:r>
              <a:rPr lang="en-US" sz="3900" dirty="0" err="1"/>
              <a:t>bochan</a:t>
            </a:r>
            <a:r>
              <a:rPr lang="en-US" sz="3900" dirty="0"/>
              <a:t> ca, (an </a:t>
            </a:r>
            <a:r>
              <a:rPr lang="en-US" sz="3900" dirty="0" err="1"/>
              <a:t>bochan</a:t>
            </a:r>
            <a:r>
              <a:rPr lang="en-US" sz="3900" dirty="0"/>
              <a:t> ca)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an </a:t>
            </a:r>
            <a:r>
              <a:rPr lang="en-US" sz="3900" dirty="0" err="1"/>
              <a:t>bochan</a:t>
            </a:r>
            <a:r>
              <a:rPr lang="en-US" sz="3900" dirty="0"/>
              <a:t> ca. (</a:t>
            </a:r>
            <a:r>
              <a:rPr lang="en-US" sz="3900" dirty="0" err="1"/>
              <a:t>nangmah</a:t>
            </a:r>
            <a:r>
              <a:rPr lang="en-US" sz="3900" dirty="0"/>
              <a:t>,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an </a:t>
            </a:r>
            <a:r>
              <a:rPr lang="en-US" sz="3900" dirty="0" err="1"/>
              <a:t>bochan</a:t>
            </a:r>
            <a:r>
              <a:rPr lang="en-US" sz="3900" dirty="0"/>
              <a:t> ca, </a:t>
            </a:r>
            <a:r>
              <a:rPr lang="en-US" sz="3900" dirty="0" err="1"/>
              <a:t>bochan</a:t>
            </a:r>
            <a:r>
              <a:rPr lang="en-US" sz="3900" dirty="0"/>
              <a:t> ca)</a:t>
            </a:r>
          </a:p>
        </p:txBody>
      </p:sp>
    </p:spTree>
  </p:cSld>
  <p:clrMapOvr>
    <a:masterClrMapping/>
  </p:clrMapOvr>
</p:sld>
</file>

<file path=ppt/slides/slide38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</a:t>
            </a:r>
            <a:r>
              <a:rPr lang="en-US" sz="3900" dirty="0" err="1"/>
              <a:t>Bia</a:t>
            </a:r>
            <a:r>
              <a:rPr lang="en-US" sz="3900" dirty="0"/>
              <a:t> </a:t>
            </a:r>
            <a:r>
              <a:rPr lang="en-US" sz="3900" dirty="0" err="1"/>
              <a:t>sunglawi</a:t>
            </a:r>
            <a:r>
              <a:rPr lang="en-US" sz="3900" dirty="0"/>
              <a:t>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cawisangtu</a:t>
            </a:r>
            <a:r>
              <a:rPr lang="en-US" sz="3900" dirty="0"/>
              <a:t>, </a:t>
            </a:r>
            <a:r>
              <a:rPr lang="en-US" sz="3900" dirty="0" err="1"/>
              <a:t>Vawlei</a:t>
            </a:r>
            <a:r>
              <a:rPr lang="en-US" sz="3900" dirty="0"/>
              <a:t> </a:t>
            </a:r>
            <a:r>
              <a:rPr lang="en-US" sz="3900" dirty="0" err="1"/>
              <a:t>rumnak</a:t>
            </a:r>
            <a:r>
              <a:rPr lang="en-US" sz="3900" dirty="0"/>
              <a:t> in sung </a:t>
            </a:r>
            <a:r>
              <a:rPr lang="en-US" sz="3900" dirty="0" err="1"/>
              <a:t>deuh</a:t>
            </a:r>
            <a:r>
              <a:rPr lang="en-US" sz="3900" dirty="0"/>
              <a:t>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nunnak</a:t>
            </a:r>
            <a:r>
              <a:rPr lang="en-US" sz="3900" dirty="0"/>
              <a:t> dong lo </a:t>
            </a:r>
            <a:r>
              <a:rPr lang="en-US" sz="3900" dirty="0" err="1"/>
              <a:t>cerhti</a:t>
            </a:r>
            <a:r>
              <a:rPr lang="en-US" sz="3900" dirty="0"/>
              <a:t>, Dong lo </a:t>
            </a:r>
            <a:r>
              <a:rPr lang="en-US" sz="3900" dirty="0" err="1"/>
              <a:t>dawtnak</a:t>
            </a:r>
            <a:r>
              <a:rPr lang="en-US" sz="3900" dirty="0"/>
              <a:t> </a:t>
            </a:r>
            <a:r>
              <a:rPr lang="en-US" sz="3900" dirty="0" err="1"/>
              <a:t>hram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8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Hna-ngamnak</a:t>
            </a:r>
            <a:r>
              <a:rPr lang="en-US" sz="3900" dirty="0"/>
              <a:t> </a:t>
            </a:r>
            <a:r>
              <a:rPr lang="en-US" sz="3900" dirty="0" err="1"/>
              <a:t>tling</a:t>
            </a:r>
            <a:r>
              <a:rPr lang="en-US" sz="3900" dirty="0"/>
              <a:t> cu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pek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Nangmah</a:t>
            </a:r>
            <a:r>
              <a:rPr lang="en-US" sz="3900" dirty="0"/>
              <a:t> an </a:t>
            </a:r>
            <a:r>
              <a:rPr lang="en-US" sz="3900" dirty="0" err="1"/>
              <a:t>zummi</a:t>
            </a:r>
            <a:r>
              <a:rPr lang="en-US" sz="3900" dirty="0"/>
              <a:t> cu,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an </a:t>
            </a:r>
            <a:r>
              <a:rPr lang="en-US" sz="3900" dirty="0" err="1"/>
              <a:t>bochan</a:t>
            </a:r>
            <a:r>
              <a:rPr lang="en-US" sz="3900" dirty="0"/>
              <a:t> ca, (an </a:t>
            </a:r>
            <a:r>
              <a:rPr lang="en-US" sz="3900" dirty="0" err="1"/>
              <a:t>bochan</a:t>
            </a:r>
            <a:r>
              <a:rPr lang="en-US" sz="3900" dirty="0"/>
              <a:t> ca)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an </a:t>
            </a:r>
            <a:r>
              <a:rPr lang="en-US" sz="3900" dirty="0" err="1"/>
              <a:t>bochan</a:t>
            </a:r>
            <a:r>
              <a:rPr lang="en-US" sz="3900" dirty="0"/>
              <a:t> ca. (</a:t>
            </a:r>
            <a:r>
              <a:rPr lang="en-US" sz="3900" dirty="0" err="1"/>
              <a:t>nangmah</a:t>
            </a:r>
            <a:r>
              <a:rPr lang="en-US" sz="3900" dirty="0"/>
              <a:t>,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an </a:t>
            </a:r>
            <a:r>
              <a:rPr lang="en-US" sz="3900" dirty="0" err="1"/>
              <a:t>bochan</a:t>
            </a:r>
            <a:r>
              <a:rPr lang="en-US" sz="3900" dirty="0"/>
              <a:t> ca, </a:t>
            </a:r>
            <a:r>
              <a:rPr lang="en-US" sz="3900" dirty="0" err="1"/>
              <a:t>bochan</a:t>
            </a:r>
            <a:r>
              <a:rPr lang="en-US" sz="3900" dirty="0"/>
              <a:t> ca)</a:t>
            </a:r>
          </a:p>
        </p:txBody>
      </p:sp>
    </p:spTree>
  </p:cSld>
  <p:clrMapOvr>
    <a:masterClrMapping/>
  </p:clrMapOvr>
</p:sld>
</file>

<file path=ppt/slides/slide38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38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nl-NL" sz="3900" dirty="0"/>
              <a:t>473. ZUMH IN KAN KAL</a:t>
            </a:r>
          </a:p>
          <a:p>
            <a:endParaRPr lang="nl-NL" sz="3900" dirty="0"/>
          </a:p>
          <a:p>
            <a:r>
              <a:rPr lang="nl-NL" sz="3900" dirty="0"/>
              <a:t>Doh is Bb</a:t>
            </a:r>
            <a:endParaRPr lang="en-US" sz="3900" dirty="0"/>
          </a:p>
        </p:txBody>
      </p:sp>
    </p:spTree>
  </p:cSld>
  <p:clrMapOvr>
    <a:masterClrMapping/>
  </p:clrMapOvr>
</p:sld>
</file>

<file path=ppt/slides/slide38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Zumh</a:t>
            </a:r>
            <a:r>
              <a:rPr lang="en-US" sz="3900" dirty="0"/>
              <a:t> in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kal</a:t>
            </a:r>
            <a:r>
              <a:rPr lang="en-US" sz="3900" dirty="0"/>
              <a:t>, </a:t>
            </a:r>
            <a:r>
              <a:rPr lang="en-US" sz="3900" dirty="0" err="1"/>
              <a:t>Zeitluk</a:t>
            </a:r>
            <a:r>
              <a:rPr lang="en-US" sz="3900" dirty="0"/>
              <a:t> </a:t>
            </a:r>
            <a:r>
              <a:rPr lang="en-US" sz="3900" dirty="0" err="1"/>
              <a:t>nuam</a:t>
            </a:r>
            <a:r>
              <a:rPr lang="en-US" sz="3900" dirty="0"/>
              <a:t> </a:t>
            </a:r>
            <a:r>
              <a:rPr lang="en-US" sz="3900" dirty="0" err="1"/>
              <a:t>dah</a:t>
            </a:r>
            <a:r>
              <a:rPr lang="en-US" sz="3900" dirty="0"/>
              <a:t>! Par </a:t>
            </a:r>
            <a:r>
              <a:rPr lang="en-US" sz="3900" dirty="0" err="1"/>
              <a:t>dawh</a:t>
            </a:r>
            <a:r>
              <a:rPr lang="en-US" sz="3900" dirty="0"/>
              <a:t> an </a:t>
            </a:r>
            <a:r>
              <a:rPr lang="en-US" sz="3900" dirty="0" err="1"/>
              <a:t>enhnak</a:t>
            </a:r>
            <a:r>
              <a:rPr lang="en-US" sz="3900" dirty="0"/>
              <a:t> ah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kal</a:t>
            </a:r>
            <a:r>
              <a:rPr lang="en-US" sz="3900" dirty="0"/>
              <a:t>, Kan lam </a:t>
            </a:r>
            <a:r>
              <a:rPr lang="en-US" sz="3900" dirty="0" err="1"/>
              <a:t>thluan</a:t>
            </a:r>
            <a:r>
              <a:rPr lang="en-US" sz="3900" dirty="0"/>
              <a:t> ah, </a:t>
            </a:r>
            <a:r>
              <a:rPr lang="en-US" sz="3900" dirty="0" err="1"/>
              <a:t>Rimhmui</a:t>
            </a:r>
            <a:r>
              <a:rPr lang="en-US" sz="3900" dirty="0"/>
              <a:t> a </a:t>
            </a:r>
            <a:r>
              <a:rPr lang="en-US" sz="3900" dirty="0" err="1"/>
              <a:t>zel</a:t>
            </a:r>
            <a:r>
              <a:rPr lang="en-US" sz="3900" dirty="0"/>
              <a:t>, Nun </a:t>
            </a:r>
            <a:r>
              <a:rPr lang="en-US" sz="3900" dirty="0" err="1"/>
              <a:t>dongh</a:t>
            </a:r>
            <a:r>
              <a:rPr lang="en-US" sz="3900" dirty="0"/>
              <a:t> </a:t>
            </a:r>
            <a:r>
              <a:rPr lang="en-US" sz="3900" dirty="0" err="1"/>
              <a:t>lonak</a:t>
            </a:r>
            <a:r>
              <a:rPr lang="en-US" sz="3900" dirty="0"/>
              <a:t> lei cu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panh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8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Zum</a:t>
            </a:r>
            <a:r>
              <a:rPr lang="en-US" sz="3900" dirty="0"/>
              <a:t> in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kal</a:t>
            </a:r>
            <a:r>
              <a:rPr lang="en-US" sz="3900" dirty="0"/>
              <a:t>, </a:t>
            </a:r>
            <a:r>
              <a:rPr lang="en-US" sz="3900" dirty="0" err="1"/>
              <a:t>Tuukhal</a:t>
            </a:r>
            <a:r>
              <a:rPr lang="en-US" sz="3900" dirty="0"/>
              <a:t> </a:t>
            </a:r>
            <a:r>
              <a:rPr lang="en-US" sz="3900" dirty="0" err="1"/>
              <a:t>tha</a:t>
            </a:r>
            <a:r>
              <a:rPr lang="en-US" sz="3900" dirty="0"/>
              <a:t> he, A </a:t>
            </a:r>
            <a:r>
              <a:rPr lang="en-US" sz="3900" dirty="0" err="1"/>
              <a:t>aunak</a:t>
            </a:r>
            <a:r>
              <a:rPr lang="en-US" sz="3900" dirty="0"/>
              <a:t> aw </a:t>
            </a:r>
            <a:r>
              <a:rPr lang="en-US" sz="3900" dirty="0" err="1"/>
              <a:t>nem</a:t>
            </a:r>
            <a:r>
              <a:rPr lang="en-US" sz="3900" dirty="0"/>
              <a:t> cu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theih</a:t>
            </a:r>
            <a:r>
              <a:rPr lang="en-US" sz="3900" dirty="0"/>
              <a:t>, Kan </a:t>
            </a:r>
            <a:r>
              <a:rPr lang="en-US" sz="3900" dirty="0" err="1"/>
              <a:t>kut</a:t>
            </a:r>
            <a:r>
              <a:rPr lang="en-US" sz="3900" dirty="0"/>
              <a:t> </a:t>
            </a:r>
            <a:r>
              <a:rPr lang="en-US" sz="3900" dirty="0" err="1"/>
              <a:t>tein</a:t>
            </a:r>
            <a:r>
              <a:rPr lang="en-US" sz="3900" dirty="0"/>
              <a:t>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hruai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, Kan </a:t>
            </a:r>
            <a:r>
              <a:rPr lang="en-US" sz="3900" dirty="0" err="1"/>
              <a:t>pawng</a:t>
            </a:r>
            <a:r>
              <a:rPr lang="en-US" sz="3900" dirty="0"/>
              <a:t> a um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hngalh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8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Zumh</a:t>
            </a:r>
            <a:r>
              <a:rPr lang="en-US" sz="3900" dirty="0"/>
              <a:t> in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kal</a:t>
            </a:r>
            <a:r>
              <a:rPr lang="en-US" sz="3900" dirty="0"/>
              <a:t>, A </a:t>
            </a:r>
            <a:r>
              <a:rPr lang="en-US" sz="3900" dirty="0" err="1"/>
              <a:t>bia</a:t>
            </a:r>
            <a:r>
              <a:rPr lang="en-US" sz="3900" dirty="0"/>
              <a:t> </a:t>
            </a:r>
            <a:r>
              <a:rPr lang="en-US" sz="3900" dirty="0" err="1"/>
              <a:t>bangin</a:t>
            </a:r>
            <a:r>
              <a:rPr lang="en-US" sz="3900" dirty="0"/>
              <a:t>, Kan </a:t>
            </a:r>
            <a:r>
              <a:rPr lang="en-US" sz="3900" dirty="0" err="1"/>
              <a:t>kalnak</a:t>
            </a:r>
            <a:r>
              <a:rPr lang="en-US" sz="3900" dirty="0"/>
              <a:t> lam,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hngalhter</a:t>
            </a:r>
            <a:r>
              <a:rPr lang="en-US" sz="3900" dirty="0"/>
              <a:t>, </a:t>
            </a:r>
            <a:r>
              <a:rPr lang="en-US" sz="3900" dirty="0" err="1"/>
              <a:t>Khi</a:t>
            </a:r>
            <a:r>
              <a:rPr lang="en-US" sz="3900" dirty="0"/>
              <a:t> </a:t>
            </a:r>
            <a:r>
              <a:rPr lang="en-US" sz="3900" dirty="0" err="1"/>
              <a:t>lioah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lam </a:t>
            </a:r>
            <a:r>
              <a:rPr lang="en-US" sz="3900" dirty="0" err="1"/>
              <a:t>mui</a:t>
            </a:r>
            <a:r>
              <a:rPr lang="en-US" sz="3900" dirty="0"/>
              <a:t> </a:t>
            </a:r>
            <a:r>
              <a:rPr lang="en-US" sz="3900" dirty="0" err="1"/>
              <a:t>hmanhseh</a:t>
            </a:r>
            <a:r>
              <a:rPr lang="en-US" sz="3900" dirty="0"/>
              <a:t>, Amah </a:t>
            </a:r>
            <a:r>
              <a:rPr lang="en-US" sz="3900" dirty="0" err="1"/>
              <a:t>pawng</a:t>
            </a:r>
            <a:r>
              <a:rPr lang="en-US" sz="3900" dirty="0"/>
              <a:t> ah </a:t>
            </a:r>
            <a:r>
              <a:rPr lang="en-US" sz="3900" dirty="0" err="1"/>
              <a:t>cun</a:t>
            </a:r>
            <a:r>
              <a:rPr lang="en-US" sz="3900" dirty="0"/>
              <a:t>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hruai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8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Zum</a:t>
            </a:r>
            <a:r>
              <a:rPr lang="en-US" sz="3900" dirty="0"/>
              <a:t> in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kal</a:t>
            </a:r>
            <a:r>
              <a:rPr lang="en-US" sz="3900" dirty="0"/>
              <a:t>, </a:t>
            </a:r>
            <a:r>
              <a:rPr lang="en-US" sz="3900" dirty="0" err="1"/>
              <a:t>Tuukhal</a:t>
            </a:r>
            <a:r>
              <a:rPr lang="en-US" sz="3900" dirty="0"/>
              <a:t> </a:t>
            </a:r>
            <a:r>
              <a:rPr lang="en-US" sz="3900" dirty="0" err="1"/>
              <a:t>tha</a:t>
            </a:r>
            <a:r>
              <a:rPr lang="en-US" sz="3900" dirty="0"/>
              <a:t> he, A </a:t>
            </a:r>
            <a:r>
              <a:rPr lang="en-US" sz="3900" dirty="0" err="1"/>
              <a:t>aunak</a:t>
            </a:r>
            <a:r>
              <a:rPr lang="en-US" sz="3900" dirty="0"/>
              <a:t> aw </a:t>
            </a:r>
            <a:r>
              <a:rPr lang="en-US" sz="3900" dirty="0" err="1"/>
              <a:t>nem</a:t>
            </a:r>
            <a:r>
              <a:rPr lang="en-US" sz="3900" dirty="0"/>
              <a:t> cu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theih</a:t>
            </a:r>
            <a:r>
              <a:rPr lang="en-US" sz="3900" dirty="0"/>
              <a:t>, Kan </a:t>
            </a:r>
            <a:r>
              <a:rPr lang="en-US" sz="3900" dirty="0" err="1"/>
              <a:t>kut</a:t>
            </a:r>
            <a:r>
              <a:rPr lang="en-US" sz="3900" dirty="0"/>
              <a:t> </a:t>
            </a:r>
            <a:r>
              <a:rPr lang="en-US" sz="3900" dirty="0" err="1"/>
              <a:t>tein</a:t>
            </a:r>
            <a:r>
              <a:rPr lang="en-US" sz="3900" dirty="0"/>
              <a:t>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hruai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, Kan </a:t>
            </a:r>
            <a:r>
              <a:rPr lang="en-US" sz="3900" dirty="0" err="1"/>
              <a:t>pawng</a:t>
            </a:r>
            <a:r>
              <a:rPr lang="en-US" sz="3900" dirty="0"/>
              <a:t> a um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hngalh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8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Zumh</a:t>
            </a:r>
            <a:r>
              <a:rPr lang="en-US" sz="3900" dirty="0"/>
              <a:t> in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kal</a:t>
            </a:r>
            <a:r>
              <a:rPr lang="en-US" sz="3900" dirty="0"/>
              <a:t>, </a:t>
            </a:r>
            <a:r>
              <a:rPr lang="en-US" sz="3900" dirty="0" err="1"/>
              <a:t>Thlua-chuahnak</a:t>
            </a:r>
            <a:r>
              <a:rPr lang="en-US" sz="3900" dirty="0"/>
              <a:t> he, Amah sin ah </a:t>
            </a:r>
            <a:r>
              <a:rPr lang="en-US" sz="3900" dirty="0" err="1"/>
              <a:t>cun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din, </a:t>
            </a:r>
            <a:r>
              <a:rPr lang="en-US" sz="3900" dirty="0" err="1"/>
              <a:t>Tuukhal</a:t>
            </a:r>
            <a:r>
              <a:rPr lang="en-US" sz="3900" dirty="0"/>
              <a:t> </a:t>
            </a:r>
            <a:r>
              <a:rPr lang="en-US" sz="3900" dirty="0" err="1"/>
              <a:t>tha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bochan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, A </a:t>
            </a:r>
            <a:r>
              <a:rPr lang="en-US" sz="3900" dirty="0" err="1"/>
              <a:t>dawtnak</a:t>
            </a:r>
            <a:r>
              <a:rPr lang="en-US" sz="3900" dirty="0"/>
              <a:t> cu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hrawm</a:t>
            </a:r>
            <a:r>
              <a:rPr lang="en-US" sz="3900" dirty="0"/>
              <a:t> </a:t>
            </a:r>
            <a:r>
              <a:rPr lang="en-US" sz="3900" dirty="0" err="1"/>
              <a:t>cio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8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Zum</a:t>
            </a:r>
            <a:r>
              <a:rPr lang="en-US" sz="3900" dirty="0"/>
              <a:t> in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kal</a:t>
            </a:r>
            <a:r>
              <a:rPr lang="en-US" sz="3900" dirty="0"/>
              <a:t>, </a:t>
            </a:r>
            <a:r>
              <a:rPr lang="en-US" sz="3900" dirty="0" err="1"/>
              <a:t>Tuukhal</a:t>
            </a:r>
            <a:r>
              <a:rPr lang="en-US" sz="3900" dirty="0"/>
              <a:t> </a:t>
            </a:r>
            <a:r>
              <a:rPr lang="en-US" sz="3900" dirty="0" err="1"/>
              <a:t>tha</a:t>
            </a:r>
            <a:r>
              <a:rPr lang="en-US" sz="3900" dirty="0"/>
              <a:t> he, A </a:t>
            </a:r>
            <a:r>
              <a:rPr lang="en-US" sz="3900" dirty="0" err="1"/>
              <a:t>aunak</a:t>
            </a:r>
            <a:r>
              <a:rPr lang="en-US" sz="3900" dirty="0"/>
              <a:t> aw </a:t>
            </a:r>
            <a:r>
              <a:rPr lang="en-US" sz="3900" dirty="0" err="1"/>
              <a:t>nem</a:t>
            </a:r>
            <a:r>
              <a:rPr lang="en-US" sz="3900" dirty="0"/>
              <a:t> cu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theih</a:t>
            </a:r>
            <a:r>
              <a:rPr lang="en-US" sz="3900" dirty="0"/>
              <a:t>, Kan </a:t>
            </a:r>
            <a:r>
              <a:rPr lang="en-US" sz="3900" dirty="0" err="1"/>
              <a:t>kut</a:t>
            </a:r>
            <a:r>
              <a:rPr lang="en-US" sz="3900" dirty="0"/>
              <a:t> </a:t>
            </a:r>
            <a:r>
              <a:rPr lang="en-US" sz="3900" dirty="0" err="1"/>
              <a:t>tein</a:t>
            </a:r>
            <a:r>
              <a:rPr lang="en-US" sz="3900" dirty="0"/>
              <a:t>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hruai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, Kan </a:t>
            </a:r>
            <a:r>
              <a:rPr lang="en-US" sz="3900" dirty="0" err="1"/>
              <a:t>pawng</a:t>
            </a:r>
            <a:r>
              <a:rPr lang="en-US" sz="3900" dirty="0"/>
              <a:t> a um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hngalh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8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</a:t>
            </a:r>
            <a:r>
              <a:rPr lang="en-US" sz="3900" dirty="0" err="1"/>
              <a:t>Zumh</a:t>
            </a:r>
            <a:r>
              <a:rPr lang="en-US" sz="3900" dirty="0"/>
              <a:t> in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kal</a:t>
            </a:r>
            <a:r>
              <a:rPr lang="en-US" sz="3900" dirty="0"/>
              <a:t>, </a:t>
            </a:r>
            <a:r>
              <a:rPr lang="en-US" sz="3900" dirty="0" err="1"/>
              <a:t>nunnak</a:t>
            </a:r>
            <a:r>
              <a:rPr lang="en-US" sz="3900" dirty="0"/>
              <a:t> </a:t>
            </a:r>
            <a:r>
              <a:rPr lang="en-US" sz="3900" dirty="0" err="1"/>
              <a:t>dongh</a:t>
            </a:r>
            <a:r>
              <a:rPr lang="en-US" sz="3900" dirty="0"/>
              <a:t> </a:t>
            </a:r>
            <a:r>
              <a:rPr lang="en-US" sz="3900" dirty="0" err="1"/>
              <a:t>tiang</a:t>
            </a:r>
            <a:r>
              <a:rPr lang="en-US" sz="3900" dirty="0"/>
              <a:t>, </a:t>
            </a:r>
            <a:r>
              <a:rPr lang="en-US" sz="3900" dirty="0" err="1"/>
              <a:t>Hawidawt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he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leng</a:t>
            </a:r>
            <a:r>
              <a:rPr lang="en-US" sz="3900" dirty="0"/>
              <a:t> </a:t>
            </a:r>
            <a:r>
              <a:rPr lang="en-US" sz="3900" dirty="0" err="1"/>
              <a:t>ti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Ceunak</a:t>
            </a:r>
            <a:r>
              <a:rPr lang="en-US" sz="3900" dirty="0"/>
              <a:t> </a:t>
            </a:r>
            <a:r>
              <a:rPr lang="en-US" sz="3900" dirty="0" err="1"/>
              <a:t>hmun</a:t>
            </a:r>
            <a:r>
              <a:rPr lang="en-US" sz="3900" dirty="0"/>
              <a:t> ah, him in </a:t>
            </a:r>
            <a:r>
              <a:rPr lang="en-US" sz="3900" dirty="0" err="1"/>
              <a:t>kan</a:t>
            </a:r>
            <a:r>
              <a:rPr lang="en-US" sz="3900" dirty="0"/>
              <a:t> um, </a:t>
            </a:r>
            <a:r>
              <a:rPr lang="en-US" sz="3900" dirty="0" err="1"/>
              <a:t>Zumhnak</a:t>
            </a:r>
            <a:r>
              <a:rPr lang="en-US" sz="3900" dirty="0"/>
              <a:t> cu </a:t>
            </a:r>
            <a:r>
              <a:rPr lang="en-US" sz="3900" dirty="0" err="1"/>
              <a:t>mithmuh</a:t>
            </a:r>
            <a:r>
              <a:rPr lang="en-US" sz="3900" dirty="0"/>
              <a:t> ah a </a:t>
            </a:r>
            <a:r>
              <a:rPr lang="en-US" sz="3900" dirty="0" err="1"/>
              <a:t>tling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8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Zum</a:t>
            </a:r>
            <a:r>
              <a:rPr lang="en-US" sz="3900" dirty="0"/>
              <a:t> in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kal</a:t>
            </a:r>
            <a:r>
              <a:rPr lang="en-US" sz="3900" dirty="0"/>
              <a:t>, </a:t>
            </a:r>
            <a:r>
              <a:rPr lang="en-US" sz="3900" dirty="0" err="1"/>
              <a:t>Tuukhal</a:t>
            </a:r>
            <a:r>
              <a:rPr lang="en-US" sz="3900" dirty="0"/>
              <a:t> </a:t>
            </a:r>
            <a:r>
              <a:rPr lang="en-US" sz="3900" dirty="0" err="1"/>
              <a:t>tha</a:t>
            </a:r>
            <a:r>
              <a:rPr lang="en-US" sz="3900" dirty="0"/>
              <a:t> he, A </a:t>
            </a:r>
            <a:r>
              <a:rPr lang="en-US" sz="3900" dirty="0" err="1"/>
              <a:t>aunak</a:t>
            </a:r>
            <a:r>
              <a:rPr lang="en-US" sz="3900" dirty="0"/>
              <a:t> aw </a:t>
            </a:r>
            <a:r>
              <a:rPr lang="en-US" sz="3900" dirty="0" err="1"/>
              <a:t>nem</a:t>
            </a:r>
            <a:r>
              <a:rPr lang="en-US" sz="3900" dirty="0"/>
              <a:t> cu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theih</a:t>
            </a:r>
            <a:r>
              <a:rPr lang="en-US" sz="3900" dirty="0"/>
              <a:t>, Kan </a:t>
            </a:r>
            <a:r>
              <a:rPr lang="en-US" sz="3900" dirty="0" err="1"/>
              <a:t>kut</a:t>
            </a:r>
            <a:r>
              <a:rPr lang="en-US" sz="3900" dirty="0"/>
              <a:t> </a:t>
            </a:r>
            <a:r>
              <a:rPr lang="en-US" sz="3900" dirty="0" err="1"/>
              <a:t>tein</a:t>
            </a:r>
            <a:r>
              <a:rPr lang="en-US" sz="3900" dirty="0"/>
              <a:t>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hruai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, Kan </a:t>
            </a:r>
            <a:r>
              <a:rPr lang="en-US" sz="3900" dirty="0" err="1"/>
              <a:t>pawng</a:t>
            </a:r>
            <a:r>
              <a:rPr lang="en-US" sz="3900" dirty="0"/>
              <a:t> a um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hngalh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8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38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474. KHAMHTU PAWNGAH RA TUAH</a:t>
            </a:r>
          </a:p>
          <a:p>
            <a:r>
              <a:rPr lang="en-US" sz="3900" dirty="0" err="1"/>
              <a:t>Doh</a:t>
            </a:r>
            <a:r>
              <a:rPr lang="en-US" sz="3900" dirty="0"/>
              <a:t> is </a:t>
            </a:r>
            <a:r>
              <a:rPr lang="en-US" sz="3900" dirty="0" err="1"/>
              <a:t>Eb</a:t>
            </a:r>
            <a:endParaRPr lang="en-US" sz="3900" dirty="0"/>
          </a:p>
        </p:txBody>
      </p:sp>
    </p:spTree>
  </p:cSld>
  <p:clrMapOvr>
    <a:masterClrMapping/>
  </p:clrMapOvr>
</p:sld>
</file>

<file path=ppt/slides/slide38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89046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500" dirty="0"/>
              <a:t>1. </a:t>
            </a:r>
            <a:r>
              <a:rPr lang="en-US" sz="3500" dirty="0" err="1"/>
              <a:t>Khamhtu</a:t>
            </a:r>
            <a:r>
              <a:rPr lang="en-US" sz="3500" dirty="0"/>
              <a:t> </a:t>
            </a:r>
            <a:r>
              <a:rPr lang="en-US" sz="3500" dirty="0" err="1"/>
              <a:t>pawngah</a:t>
            </a:r>
            <a:r>
              <a:rPr lang="en-US" sz="3500" dirty="0"/>
              <a:t> </a:t>
            </a:r>
            <a:r>
              <a:rPr lang="en-US" sz="3500" dirty="0" err="1"/>
              <a:t>ra</a:t>
            </a:r>
            <a:r>
              <a:rPr lang="en-US" sz="3500" dirty="0"/>
              <a:t> </a:t>
            </a:r>
            <a:r>
              <a:rPr lang="en-US" sz="3500" dirty="0" err="1"/>
              <a:t>tuah</a:t>
            </a:r>
            <a:r>
              <a:rPr lang="en-US" sz="3500" dirty="0"/>
              <a:t>, An </a:t>
            </a:r>
            <a:r>
              <a:rPr lang="en-US" sz="3500" dirty="0" err="1"/>
              <a:t>dawtu</a:t>
            </a:r>
            <a:r>
              <a:rPr lang="en-US" sz="3500" dirty="0"/>
              <a:t> le </a:t>
            </a:r>
            <a:r>
              <a:rPr lang="en-US" sz="3500" dirty="0" err="1"/>
              <a:t>tlantu</a:t>
            </a:r>
            <a:r>
              <a:rPr lang="en-US" sz="3500" dirty="0"/>
              <a:t>, Maw </a:t>
            </a:r>
            <a:r>
              <a:rPr lang="en-US" sz="3500" dirty="0" err="1"/>
              <a:t>lungrethei</a:t>
            </a:r>
            <a:r>
              <a:rPr lang="en-US" sz="3500" dirty="0"/>
              <a:t> </a:t>
            </a:r>
            <a:r>
              <a:rPr lang="en-US" sz="3500" dirty="0" err="1"/>
              <a:t>ngaihchiami</a:t>
            </a:r>
            <a:r>
              <a:rPr lang="en-US" sz="3500" dirty="0"/>
              <a:t>, Nun </a:t>
            </a:r>
            <a:r>
              <a:rPr lang="en-US" sz="3500" dirty="0" err="1"/>
              <a:t>lio</a:t>
            </a:r>
            <a:r>
              <a:rPr lang="en-US" sz="3500" dirty="0"/>
              <a:t> </a:t>
            </a:r>
            <a:r>
              <a:rPr lang="en-US" sz="3500" dirty="0" err="1"/>
              <a:t>caan</a:t>
            </a:r>
            <a:r>
              <a:rPr lang="en-US" sz="3500" dirty="0"/>
              <a:t> </a:t>
            </a:r>
            <a:r>
              <a:rPr lang="en-US" sz="3500" dirty="0" err="1"/>
              <a:t>tih</a:t>
            </a:r>
            <a:r>
              <a:rPr lang="en-US" sz="3500" dirty="0"/>
              <a:t> a </a:t>
            </a:r>
            <a:r>
              <a:rPr lang="en-US" sz="3500" dirty="0" err="1"/>
              <a:t>nung</a:t>
            </a:r>
            <a:r>
              <a:rPr lang="en-US" sz="3500" dirty="0"/>
              <a:t>, </a:t>
            </a:r>
            <a:r>
              <a:rPr lang="en-US" sz="3500" dirty="0" err="1"/>
              <a:t>na</a:t>
            </a:r>
            <a:r>
              <a:rPr lang="en-US" sz="3500" dirty="0"/>
              <a:t> </a:t>
            </a:r>
            <a:r>
              <a:rPr lang="en-US" sz="3500" dirty="0" err="1"/>
              <a:t>thlarau</a:t>
            </a:r>
            <a:r>
              <a:rPr lang="en-US" sz="3500" dirty="0"/>
              <a:t> </a:t>
            </a:r>
            <a:r>
              <a:rPr lang="en-US" sz="3500" dirty="0" err="1"/>
              <a:t>tha</a:t>
            </a:r>
            <a:r>
              <a:rPr lang="en-US" sz="3500" dirty="0"/>
              <a:t> a </a:t>
            </a:r>
            <a:r>
              <a:rPr lang="en-US" sz="3500" dirty="0" err="1"/>
              <a:t>di</a:t>
            </a:r>
            <a:r>
              <a:rPr lang="en-US" sz="3500" dirty="0"/>
              <a:t>, A </a:t>
            </a:r>
            <a:r>
              <a:rPr lang="en-US" sz="3500" dirty="0" err="1"/>
              <a:t>sinah</a:t>
            </a:r>
            <a:r>
              <a:rPr lang="en-US" sz="3500" dirty="0"/>
              <a:t> </a:t>
            </a:r>
            <a:r>
              <a:rPr lang="en-US" sz="3500" dirty="0" err="1"/>
              <a:t>ra</a:t>
            </a:r>
            <a:r>
              <a:rPr lang="en-US" sz="3500" dirty="0"/>
              <a:t> law </a:t>
            </a:r>
            <a:r>
              <a:rPr lang="en-US" sz="3500" dirty="0" err="1"/>
              <a:t>i</a:t>
            </a:r>
            <a:r>
              <a:rPr lang="en-US" sz="3500" dirty="0"/>
              <a:t> din; </a:t>
            </a:r>
            <a:r>
              <a:rPr lang="en-US" sz="3500" dirty="0" err="1"/>
              <a:t>Khamhtu</a:t>
            </a:r>
            <a:r>
              <a:rPr lang="en-US" sz="3500" dirty="0"/>
              <a:t> </a:t>
            </a:r>
            <a:r>
              <a:rPr lang="en-US" sz="3500" dirty="0" err="1"/>
              <a:t>pawngah</a:t>
            </a:r>
            <a:r>
              <a:rPr lang="en-US" sz="3500" dirty="0"/>
              <a:t> </a:t>
            </a:r>
            <a:r>
              <a:rPr lang="en-US" sz="3500" dirty="0" err="1"/>
              <a:t>ra</a:t>
            </a:r>
            <a:r>
              <a:rPr lang="en-US" sz="3500" dirty="0"/>
              <a:t> </a:t>
            </a:r>
            <a:r>
              <a:rPr lang="en-US" sz="3500" dirty="0" err="1"/>
              <a:t>tuah</a:t>
            </a:r>
            <a:r>
              <a:rPr lang="en-US" sz="3500" dirty="0"/>
              <a:t>, </a:t>
            </a:r>
            <a:r>
              <a:rPr lang="en-US" sz="3500" dirty="0" err="1"/>
              <a:t>zeicah</a:t>
            </a:r>
            <a:r>
              <a:rPr lang="en-US" sz="3500" dirty="0"/>
              <a:t> </a:t>
            </a:r>
            <a:r>
              <a:rPr lang="en-US" sz="3500" dirty="0" err="1"/>
              <a:t>dah</a:t>
            </a:r>
            <a:r>
              <a:rPr lang="en-US" sz="3500" dirty="0"/>
              <a:t> </a:t>
            </a:r>
            <a:r>
              <a:rPr lang="en-US" sz="3500" dirty="0" err="1"/>
              <a:t>na</a:t>
            </a:r>
            <a:r>
              <a:rPr lang="en-US" sz="3500" dirty="0"/>
              <a:t> </a:t>
            </a:r>
            <a:r>
              <a:rPr lang="en-US" sz="3500" dirty="0" err="1"/>
              <a:t>ngan</a:t>
            </a:r>
            <a:r>
              <a:rPr lang="en-US" sz="3500" dirty="0"/>
              <a:t> </a:t>
            </a:r>
            <a:r>
              <a:rPr lang="en-US" sz="3500" dirty="0" err="1"/>
              <a:t>rih</a:t>
            </a:r>
            <a:r>
              <a:rPr lang="en-US" sz="3500" dirty="0"/>
              <a:t>? Na lung-</a:t>
            </a:r>
            <a:r>
              <a:rPr lang="en-US" sz="3500" dirty="0" err="1"/>
              <a:t>retheih</a:t>
            </a:r>
            <a:r>
              <a:rPr lang="en-US" sz="3500" dirty="0"/>
              <a:t> </a:t>
            </a:r>
            <a:r>
              <a:rPr lang="en-US" sz="3500" dirty="0" err="1"/>
              <a:t>nak</a:t>
            </a:r>
            <a:r>
              <a:rPr lang="en-US" sz="3500" dirty="0"/>
              <a:t> a </a:t>
            </a:r>
            <a:r>
              <a:rPr lang="en-US" sz="3500" dirty="0" err="1"/>
              <a:t>hngalh</a:t>
            </a:r>
            <a:r>
              <a:rPr lang="en-US" sz="3500" dirty="0"/>
              <a:t>, A </a:t>
            </a:r>
            <a:r>
              <a:rPr lang="en-US" sz="3500" dirty="0" err="1"/>
              <a:t>bia-kamnak</a:t>
            </a:r>
            <a:r>
              <a:rPr lang="en-US" sz="3500" dirty="0"/>
              <a:t> </a:t>
            </a:r>
            <a:r>
              <a:rPr lang="en-US" sz="3500" dirty="0" err="1"/>
              <a:t>zum</a:t>
            </a:r>
            <a:r>
              <a:rPr lang="en-US" sz="3500" dirty="0"/>
              <a:t> law, A </a:t>
            </a:r>
            <a:r>
              <a:rPr lang="en-US" sz="3500" dirty="0" err="1"/>
              <a:t>thawngtha</a:t>
            </a:r>
            <a:r>
              <a:rPr lang="en-US" sz="3500" dirty="0"/>
              <a:t> cu </a:t>
            </a:r>
            <a:r>
              <a:rPr lang="en-US" sz="3500" dirty="0" err="1"/>
              <a:t>cohlang</a:t>
            </a:r>
            <a:r>
              <a:rPr lang="en-US" sz="3500" dirty="0"/>
              <a:t>, A </a:t>
            </a:r>
            <a:r>
              <a:rPr lang="en-US" sz="3500" dirty="0" err="1"/>
              <a:t>sinah</a:t>
            </a:r>
            <a:r>
              <a:rPr lang="en-US" sz="3500" dirty="0"/>
              <a:t> </a:t>
            </a:r>
            <a:r>
              <a:rPr lang="en-US" sz="3500" dirty="0" err="1"/>
              <a:t>ra</a:t>
            </a:r>
            <a:r>
              <a:rPr lang="en-US" sz="3500" dirty="0"/>
              <a:t> law </a:t>
            </a:r>
            <a:r>
              <a:rPr lang="en-US" sz="3500" dirty="0" err="1"/>
              <a:t>i</a:t>
            </a:r>
            <a:r>
              <a:rPr lang="en-US" sz="3500" dirty="0"/>
              <a:t> din.</a:t>
            </a:r>
          </a:p>
        </p:txBody>
      </p:sp>
    </p:spTree>
  </p:cSld>
  <p:clrMapOvr>
    <a:masterClrMapping/>
  </p:clrMapOvr>
</p:sld>
</file>

<file path=ppt/slides/slide38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Hnangam</a:t>
            </a:r>
            <a:r>
              <a:rPr lang="en-US" sz="3900" dirty="0"/>
              <a:t> in, </a:t>
            </a:r>
            <a:r>
              <a:rPr lang="en-US" sz="3900" dirty="0" err="1"/>
              <a:t>lungdai</a:t>
            </a:r>
            <a:r>
              <a:rPr lang="en-US" sz="3900" dirty="0"/>
              <a:t> in, </a:t>
            </a:r>
            <a:r>
              <a:rPr lang="en-US" sz="3900" dirty="0" err="1"/>
              <a:t>siarem</a:t>
            </a:r>
            <a:r>
              <a:rPr lang="en-US" sz="3900" dirty="0"/>
              <a:t> in um, </a:t>
            </a:r>
            <a:r>
              <a:rPr lang="en-US" sz="3900" dirty="0" err="1"/>
              <a:t>Jesuh</a:t>
            </a:r>
            <a:r>
              <a:rPr lang="en-US" sz="3900" dirty="0"/>
              <a:t> lei cu </a:t>
            </a:r>
            <a:r>
              <a:rPr lang="en-US" sz="3900" dirty="0" err="1"/>
              <a:t>hun</a:t>
            </a:r>
            <a:r>
              <a:rPr lang="en-US" sz="3900" dirty="0"/>
              <a:t> </a:t>
            </a:r>
            <a:r>
              <a:rPr lang="en-US" sz="3900" dirty="0" err="1"/>
              <a:t>hoih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Hnangam</a:t>
            </a:r>
            <a:r>
              <a:rPr lang="en-US" sz="3900" dirty="0"/>
              <a:t> in, </a:t>
            </a:r>
            <a:r>
              <a:rPr lang="en-US" sz="3900" dirty="0" err="1"/>
              <a:t>lungdai</a:t>
            </a:r>
            <a:r>
              <a:rPr lang="en-US" sz="3900" dirty="0"/>
              <a:t> in, </a:t>
            </a:r>
            <a:r>
              <a:rPr lang="en-US" sz="3900" dirty="0" err="1"/>
              <a:t>siarem</a:t>
            </a:r>
            <a:r>
              <a:rPr lang="en-US" sz="3900" dirty="0"/>
              <a:t> in um, </a:t>
            </a:r>
            <a:r>
              <a:rPr lang="en-US" sz="3900" dirty="0" err="1"/>
              <a:t>Dawtnak</a:t>
            </a:r>
            <a:r>
              <a:rPr lang="en-US" sz="3900" dirty="0"/>
              <a:t> tang ah an </a:t>
            </a:r>
            <a:r>
              <a:rPr lang="en-US" sz="3900" dirty="0" err="1"/>
              <a:t>pom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8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99818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600" dirty="0"/>
              <a:t>2. </a:t>
            </a:r>
            <a:r>
              <a:rPr lang="en-US" sz="3600" dirty="0" err="1"/>
              <a:t>Khamhtu</a:t>
            </a:r>
            <a:r>
              <a:rPr lang="en-US" sz="3600" dirty="0"/>
              <a:t> </a:t>
            </a:r>
            <a:r>
              <a:rPr lang="en-US" sz="3600" dirty="0" err="1"/>
              <a:t>pawngah</a:t>
            </a:r>
            <a:r>
              <a:rPr lang="en-US" sz="3600" dirty="0"/>
              <a:t> </a:t>
            </a:r>
            <a:r>
              <a:rPr lang="en-US" sz="3600" dirty="0" err="1"/>
              <a:t>ra</a:t>
            </a:r>
            <a:r>
              <a:rPr lang="en-US" sz="3600" dirty="0"/>
              <a:t> </a:t>
            </a:r>
            <a:r>
              <a:rPr lang="en-US" sz="3600" dirty="0" err="1"/>
              <a:t>tuah</a:t>
            </a:r>
            <a:r>
              <a:rPr lang="en-US" sz="3600" dirty="0"/>
              <a:t>, </a:t>
            </a:r>
            <a:r>
              <a:rPr lang="en-US" sz="3600" dirty="0" err="1"/>
              <a:t>Nem</a:t>
            </a:r>
            <a:r>
              <a:rPr lang="en-US" sz="3600" dirty="0"/>
              <a:t> </a:t>
            </a:r>
            <a:r>
              <a:rPr lang="en-US" sz="3600" dirty="0" err="1"/>
              <a:t>tein</a:t>
            </a:r>
            <a:r>
              <a:rPr lang="en-US" sz="3600" dirty="0"/>
              <a:t> </a:t>
            </a:r>
            <a:r>
              <a:rPr lang="en-US" sz="3600" dirty="0" err="1"/>
              <a:t>nang</a:t>
            </a:r>
            <a:r>
              <a:rPr lang="en-US" sz="3600" dirty="0"/>
              <a:t> an </a:t>
            </a:r>
            <a:r>
              <a:rPr lang="en-US" sz="3600" dirty="0" err="1"/>
              <a:t>auh</a:t>
            </a:r>
            <a:r>
              <a:rPr lang="en-US" sz="3600" dirty="0"/>
              <a:t>, </a:t>
            </a:r>
            <a:r>
              <a:rPr lang="en-US" sz="3600" dirty="0" err="1"/>
              <a:t>Vancung</a:t>
            </a:r>
            <a:r>
              <a:rPr lang="en-US" sz="3600" dirty="0"/>
              <a:t> </a:t>
            </a:r>
            <a:r>
              <a:rPr lang="en-US" sz="3600" dirty="0" err="1"/>
              <a:t>na</a:t>
            </a:r>
            <a:r>
              <a:rPr lang="en-US" sz="3600" dirty="0"/>
              <a:t> Pa sin </a:t>
            </a:r>
            <a:r>
              <a:rPr lang="en-US" sz="3600" dirty="0" err="1"/>
              <a:t>naih</a:t>
            </a:r>
            <a:r>
              <a:rPr lang="en-US" sz="3600" dirty="0"/>
              <a:t> </a:t>
            </a:r>
            <a:r>
              <a:rPr lang="en-US" sz="3600" dirty="0" err="1"/>
              <a:t>tuah</a:t>
            </a:r>
            <a:r>
              <a:rPr lang="en-US" sz="3600" dirty="0"/>
              <a:t>, A </a:t>
            </a:r>
            <a:r>
              <a:rPr lang="en-US" sz="3600" dirty="0" err="1"/>
              <a:t>mit</a:t>
            </a:r>
            <a:r>
              <a:rPr lang="en-US" sz="3600" dirty="0"/>
              <a:t> in </a:t>
            </a:r>
            <a:r>
              <a:rPr lang="en-US" sz="3600" dirty="0" err="1"/>
              <a:t>nang</a:t>
            </a:r>
            <a:r>
              <a:rPr lang="en-US" sz="3600" dirty="0"/>
              <a:t> an </a:t>
            </a:r>
            <a:r>
              <a:rPr lang="en-US" sz="3600" dirty="0" err="1"/>
              <a:t>ven</a:t>
            </a:r>
            <a:r>
              <a:rPr lang="en-US" sz="3600" dirty="0"/>
              <a:t>, </a:t>
            </a:r>
            <a:r>
              <a:rPr lang="en-US" sz="3600" dirty="0" err="1"/>
              <a:t>Zangfahnak</a:t>
            </a:r>
            <a:r>
              <a:rPr lang="en-US" sz="3600" dirty="0"/>
              <a:t> in an </a:t>
            </a:r>
            <a:r>
              <a:rPr lang="en-US" sz="3600" dirty="0" err="1"/>
              <a:t>hlawm</a:t>
            </a:r>
            <a:r>
              <a:rPr lang="en-US" sz="3600" dirty="0"/>
              <a:t>, </a:t>
            </a:r>
            <a:r>
              <a:rPr lang="en-US" sz="3600" dirty="0" err="1"/>
              <a:t>Zeica'h</a:t>
            </a:r>
            <a:r>
              <a:rPr lang="en-US" sz="3600" dirty="0"/>
              <a:t> </a:t>
            </a:r>
            <a:r>
              <a:rPr lang="en-US" sz="3600" dirty="0" err="1"/>
              <a:t>ngaihchia</a:t>
            </a:r>
            <a:r>
              <a:rPr lang="en-US" sz="3600" dirty="0"/>
              <a:t> in </a:t>
            </a:r>
            <a:r>
              <a:rPr lang="en-US" sz="3600" dirty="0" err="1"/>
              <a:t>na</a:t>
            </a:r>
            <a:r>
              <a:rPr lang="en-US" sz="3600" dirty="0"/>
              <a:t> um, </a:t>
            </a:r>
            <a:r>
              <a:rPr lang="en-US" sz="3600" dirty="0" err="1"/>
              <a:t>Khamhtu</a:t>
            </a:r>
            <a:r>
              <a:rPr lang="en-US" sz="3600" dirty="0"/>
              <a:t> </a:t>
            </a:r>
            <a:r>
              <a:rPr lang="en-US" sz="3600" dirty="0" err="1"/>
              <a:t>pawngah</a:t>
            </a:r>
            <a:r>
              <a:rPr lang="en-US" sz="3600" dirty="0"/>
              <a:t> </a:t>
            </a:r>
            <a:r>
              <a:rPr lang="en-US" sz="3600" dirty="0" err="1"/>
              <a:t>ra</a:t>
            </a:r>
            <a:r>
              <a:rPr lang="en-US" sz="3600" dirty="0"/>
              <a:t> </a:t>
            </a:r>
            <a:r>
              <a:rPr lang="en-US" sz="3600" dirty="0" err="1"/>
              <a:t>tuah</a:t>
            </a:r>
            <a:r>
              <a:rPr lang="en-US" sz="3600" dirty="0"/>
              <a:t>, </a:t>
            </a:r>
            <a:r>
              <a:rPr lang="en-US" sz="3600" dirty="0" err="1"/>
              <a:t>Zum</a:t>
            </a:r>
            <a:r>
              <a:rPr lang="en-US" sz="3600" dirty="0"/>
              <a:t> law </a:t>
            </a:r>
            <a:r>
              <a:rPr lang="en-US" sz="3600" dirty="0" err="1"/>
              <a:t>va</a:t>
            </a:r>
            <a:r>
              <a:rPr lang="en-US" sz="3600" dirty="0"/>
              <a:t> </a:t>
            </a:r>
            <a:r>
              <a:rPr lang="en-US" sz="3600" dirty="0" err="1"/>
              <a:t>philh</a:t>
            </a:r>
            <a:r>
              <a:rPr lang="en-US" sz="3600" dirty="0"/>
              <a:t> </a:t>
            </a:r>
            <a:r>
              <a:rPr lang="en-US" sz="3600" dirty="0" err="1"/>
              <a:t>ti</a:t>
            </a:r>
            <a:r>
              <a:rPr lang="en-US" sz="3600" dirty="0"/>
              <a:t> </a:t>
            </a:r>
            <a:r>
              <a:rPr lang="en-US" sz="3600" dirty="0" err="1"/>
              <a:t>hlah</a:t>
            </a:r>
            <a:r>
              <a:rPr lang="en-US" sz="3600" dirty="0"/>
              <a:t>, </a:t>
            </a:r>
            <a:r>
              <a:rPr lang="en-US" sz="3600" dirty="0" err="1"/>
              <a:t>Harnak</a:t>
            </a:r>
            <a:r>
              <a:rPr lang="en-US" sz="3600" dirty="0"/>
              <a:t> cu a </a:t>
            </a:r>
            <a:r>
              <a:rPr lang="en-US" sz="3600" dirty="0" err="1"/>
              <a:t>kan</a:t>
            </a:r>
            <a:r>
              <a:rPr lang="en-US" sz="3600" dirty="0"/>
              <a:t> </a:t>
            </a:r>
            <a:r>
              <a:rPr lang="en-US" sz="3600" dirty="0" err="1"/>
              <a:t>lonhter</a:t>
            </a:r>
            <a:r>
              <a:rPr lang="en-US" sz="3600" dirty="0"/>
              <a:t>, </a:t>
            </a:r>
            <a:r>
              <a:rPr lang="en-US" sz="3600" dirty="0" err="1"/>
              <a:t>Zeithil</a:t>
            </a:r>
            <a:r>
              <a:rPr lang="en-US" sz="3600" dirty="0"/>
              <a:t> </a:t>
            </a:r>
            <a:r>
              <a:rPr lang="en-US" sz="3600" dirty="0" err="1"/>
              <a:t>paoh</a:t>
            </a:r>
            <a:r>
              <a:rPr lang="en-US" sz="3600" dirty="0"/>
              <a:t> </a:t>
            </a:r>
            <a:r>
              <a:rPr lang="en-US" sz="3600" dirty="0" err="1"/>
              <a:t>tlung</a:t>
            </a:r>
            <a:r>
              <a:rPr lang="en-US" sz="3600" dirty="0"/>
              <a:t> </a:t>
            </a:r>
            <a:r>
              <a:rPr lang="en-US" sz="3600" dirty="0" err="1"/>
              <a:t>hmanhseh</a:t>
            </a:r>
            <a:r>
              <a:rPr lang="en-US" sz="3600" dirty="0"/>
              <a:t>, Nang an </a:t>
            </a:r>
            <a:r>
              <a:rPr lang="en-US" sz="3600" dirty="0" err="1"/>
              <a:t>huhphenh</a:t>
            </a:r>
            <a:r>
              <a:rPr lang="en-US" sz="3600" dirty="0"/>
              <a:t> </a:t>
            </a:r>
            <a:r>
              <a:rPr lang="en-US" sz="3600" dirty="0" err="1"/>
              <a:t>ko</a:t>
            </a:r>
            <a:r>
              <a:rPr lang="en-US" sz="3600" dirty="0"/>
              <a:t> </a:t>
            </a:r>
            <a:r>
              <a:rPr lang="en-US" sz="3600" dirty="0" err="1"/>
              <a:t>lai</a:t>
            </a:r>
            <a:r>
              <a:rPr lang="en-US" sz="3600" dirty="0"/>
              <a:t>, A </a:t>
            </a:r>
            <a:r>
              <a:rPr lang="en-US" sz="3600" dirty="0" err="1"/>
              <a:t>sinah</a:t>
            </a:r>
            <a:r>
              <a:rPr lang="en-US" sz="3600" dirty="0"/>
              <a:t> </a:t>
            </a:r>
            <a:r>
              <a:rPr lang="en-US" sz="3600" dirty="0" err="1"/>
              <a:t>ra</a:t>
            </a:r>
            <a:r>
              <a:rPr lang="en-US" sz="3600" dirty="0"/>
              <a:t> law </a:t>
            </a:r>
            <a:r>
              <a:rPr lang="en-US" sz="3600" dirty="0" err="1"/>
              <a:t>i</a:t>
            </a:r>
            <a:r>
              <a:rPr lang="en-US" sz="3600" dirty="0"/>
              <a:t> din.</a:t>
            </a:r>
          </a:p>
        </p:txBody>
      </p:sp>
    </p:spTree>
  </p:cSld>
  <p:clrMapOvr>
    <a:masterClrMapping/>
  </p:clrMapOvr>
</p:sld>
</file>

<file path=ppt/slides/slide38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Hnangam</a:t>
            </a:r>
            <a:r>
              <a:rPr lang="en-US" sz="3900" dirty="0"/>
              <a:t> in, </a:t>
            </a:r>
            <a:r>
              <a:rPr lang="en-US" sz="3900" dirty="0" err="1"/>
              <a:t>lungdai</a:t>
            </a:r>
            <a:r>
              <a:rPr lang="en-US" sz="3900" dirty="0"/>
              <a:t> in, </a:t>
            </a:r>
            <a:r>
              <a:rPr lang="en-US" sz="3900" dirty="0" err="1"/>
              <a:t>siarem</a:t>
            </a:r>
            <a:r>
              <a:rPr lang="en-US" sz="3900" dirty="0"/>
              <a:t> in um, </a:t>
            </a:r>
            <a:r>
              <a:rPr lang="en-US" sz="3900" dirty="0" err="1"/>
              <a:t>Jesuh</a:t>
            </a:r>
            <a:r>
              <a:rPr lang="en-US" sz="3900" dirty="0"/>
              <a:t> lei cu </a:t>
            </a:r>
            <a:r>
              <a:rPr lang="en-US" sz="3900" dirty="0" err="1"/>
              <a:t>hun</a:t>
            </a:r>
            <a:r>
              <a:rPr lang="en-US" sz="3900" dirty="0"/>
              <a:t> </a:t>
            </a:r>
            <a:r>
              <a:rPr lang="en-US" sz="3900" dirty="0" err="1"/>
              <a:t>hoih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Hnangam</a:t>
            </a:r>
            <a:r>
              <a:rPr lang="en-US" sz="3900" dirty="0"/>
              <a:t> in, </a:t>
            </a:r>
            <a:r>
              <a:rPr lang="en-US" sz="3900" dirty="0" err="1"/>
              <a:t>lungdai</a:t>
            </a:r>
            <a:r>
              <a:rPr lang="en-US" sz="3900" dirty="0"/>
              <a:t> in, </a:t>
            </a:r>
            <a:r>
              <a:rPr lang="en-US" sz="3900" dirty="0" err="1"/>
              <a:t>siarem</a:t>
            </a:r>
            <a:r>
              <a:rPr lang="en-US" sz="3900" dirty="0"/>
              <a:t> in um, </a:t>
            </a:r>
            <a:r>
              <a:rPr lang="en-US" sz="3900" dirty="0" err="1"/>
              <a:t>Dawtnak</a:t>
            </a:r>
            <a:r>
              <a:rPr lang="en-US" sz="3900" dirty="0"/>
              <a:t> tang ah an </a:t>
            </a:r>
            <a:r>
              <a:rPr lang="en-US" sz="3900" dirty="0" err="1"/>
              <a:t>pom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8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99818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600" dirty="0"/>
              <a:t>3. </a:t>
            </a:r>
            <a:r>
              <a:rPr lang="en-US" sz="3600" dirty="0" err="1"/>
              <a:t>Khamhtu</a:t>
            </a:r>
            <a:r>
              <a:rPr lang="en-US" sz="3600" dirty="0"/>
              <a:t> </a:t>
            </a:r>
            <a:r>
              <a:rPr lang="en-US" sz="3600" dirty="0" err="1"/>
              <a:t>pawngah</a:t>
            </a:r>
            <a:r>
              <a:rPr lang="en-US" sz="3600" dirty="0"/>
              <a:t> </a:t>
            </a:r>
            <a:r>
              <a:rPr lang="en-US" sz="3600" dirty="0" err="1"/>
              <a:t>ra</a:t>
            </a:r>
            <a:r>
              <a:rPr lang="en-US" sz="3600" dirty="0"/>
              <a:t> </a:t>
            </a:r>
            <a:r>
              <a:rPr lang="en-US" sz="3600" dirty="0" err="1"/>
              <a:t>tuah</a:t>
            </a:r>
            <a:r>
              <a:rPr lang="en-US" sz="3600" dirty="0"/>
              <a:t>, </a:t>
            </a:r>
            <a:r>
              <a:rPr lang="en-US" sz="3600" dirty="0" err="1"/>
              <a:t>Vawlei</a:t>
            </a:r>
            <a:r>
              <a:rPr lang="en-US" sz="3600" dirty="0"/>
              <a:t> </a:t>
            </a:r>
            <a:r>
              <a:rPr lang="en-US" sz="3600" dirty="0" err="1"/>
              <a:t>nuamhnak</a:t>
            </a:r>
            <a:r>
              <a:rPr lang="en-US" sz="3600" dirty="0"/>
              <a:t> </a:t>
            </a:r>
            <a:r>
              <a:rPr lang="en-US" sz="3600" dirty="0" err="1"/>
              <a:t>zamtak</a:t>
            </a:r>
            <a:r>
              <a:rPr lang="en-US" sz="3600" dirty="0"/>
              <a:t>, </a:t>
            </a:r>
            <a:r>
              <a:rPr lang="en-US" sz="3600" dirty="0" err="1"/>
              <a:t>Jesuh</a:t>
            </a:r>
            <a:r>
              <a:rPr lang="en-US" sz="3600" dirty="0"/>
              <a:t> </a:t>
            </a:r>
            <a:r>
              <a:rPr lang="en-US" sz="3600" dirty="0" err="1"/>
              <a:t>nih</a:t>
            </a:r>
            <a:r>
              <a:rPr lang="en-US" sz="3600" dirty="0"/>
              <a:t> </a:t>
            </a:r>
            <a:r>
              <a:rPr lang="en-US" sz="3600" dirty="0" err="1"/>
              <a:t>na</a:t>
            </a:r>
            <a:r>
              <a:rPr lang="en-US" sz="3600" dirty="0"/>
              <a:t> </a:t>
            </a:r>
            <a:r>
              <a:rPr lang="en-US" sz="3600" dirty="0" err="1"/>
              <a:t>zawn</a:t>
            </a:r>
            <a:r>
              <a:rPr lang="en-US" sz="3600" dirty="0"/>
              <a:t> an </a:t>
            </a:r>
            <a:r>
              <a:rPr lang="en-US" sz="3600" dirty="0" err="1"/>
              <a:t>ruah</a:t>
            </a:r>
            <a:r>
              <a:rPr lang="en-US" sz="3600" dirty="0"/>
              <a:t>, </a:t>
            </a:r>
            <a:r>
              <a:rPr lang="en-US" sz="3600" dirty="0" err="1"/>
              <a:t>Zei</a:t>
            </a:r>
            <a:r>
              <a:rPr lang="en-US" sz="3600" dirty="0"/>
              <a:t> </a:t>
            </a:r>
            <a:r>
              <a:rPr lang="en-US" sz="3600" dirty="0" err="1"/>
              <a:t>thilhmanh</a:t>
            </a:r>
            <a:r>
              <a:rPr lang="en-US" sz="3600" dirty="0"/>
              <a:t> </a:t>
            </a:r>
            <a:r>
              <a:rPr lang="en-US" sz="3600" dirty="0" err="1"/>
              <a:t>tlung</a:t>
            </a:r>
            <a:r>
              <a:rPr lang="en-US" sz="3600" dirty="0"/>
              <a:t> </a:t>
            </a:r>
            <a:r>
              <a:rPr lang="en-US" sz="3600" dirty="0" err="1"/>
              <a:t>hna</a:t>
            </a:r>
            <a:r>
              <a:rPr lang="en-US" sz="3600" dirty="0"/>
              <a:t> </a:t>
            </a:r>
            <a:r>
              <a:rPr lang="en-US" sz="3600" dirty="0" err="1"/>
              <a:t>seh</a:t>
            </a:r>
            <a:r>
              <a:rPr lang="en-US" sz="3600" dirty="0"/>
              <a:t>, An </a:t>
            </a:r>
            <a:r>
              <a:rPr lang="en-US" sz="3600" dirty="0" err="1"/>
              <a:t>kaltak</a:t>
            </a:r>
            <a:r>
              <a:rPr lang="en-US" sz="3600" dirty="0"/>
              <a:t> bal </a:t>
            </a:r>
            <a:r>
              <a:rPr lang="en-US" sz="3600" dirty="0" err="1"/>
              <a:t>lai</a:t>
            </a:r>
            <a:r>
              <a:rPr lang="en-US" sz="3600" dirty="0"/>
              <a:t> lo </a:t>
            </a:r>
            <a:r>
              <a:rPr lang="en-US" sz="3600" dirty="0" err="1"/>
              <a:t>Thazang</a:t>
            </a:r>
            <a:r>
              <a:rPr lang="en-US" sz="3600" dirty="0"/>
              <a:t> </a:t>
            </a:r>
            <a:r>
              <a:rPr lang="en-US" sz="3600" dirty="0" err="1"/>
              <a:t>thar</a:t>
            </a:r>
            <a:r>
              <a:rPr lang="en-US" sz="3600" dirty="0"/>
              <a:t> cu an </a:t>
            </a:r>
            <a:r>
              <a:rPr lang="en-US" sz="3600" dirty="0" err="1"/>
              <a:t>pek</a:t>
            </a:r>
            <a:r>
              <a:rPr lang="en-US" sz="3600" dirty="0"/>
              <a:t> </a:t>
            </a:r>
            <a:r>
              <a:rPr lang="en-US" sz="3600" dirty="0" err="1"/>
              <a:t>lai</a:t>
            </a:r>
            <a:r>
              <a:rPr lang="en-US" sz="3600" dirty="0"/>
              <a:t>, </a:t>
            </a:r>
            <a:r>
              <a:rPr lang="en-US" sz="3600" dirty="0" err="1"/>
              <a:t>Khamhtu</a:t>
            </a:r>
            <a:r>
              <a:rPr lang="en-US" sz="3600" dirty="0"/>
              <a:t> </a:t>
            </a:r>
            <a:r>
              <a:rPr lang="en-US" sz="3600" dirty="0" err="1"/>
              <a:t>pawngah</a:t>
            </a:r>
            <a:r>
              <a:rPr lang="en-US" sz="3600" dirty="0"/>
              <a:t> </a:t>
            </a:r>
            <a:r>
              <a:rPr lang="en-US" sz="3600" dirty="0" err="1"/>
              <a:t>ra</a:t>
            </a:r>
            <a:r>
              <a:rPr lang="en-US" sz="3600" dirty="0"/>
              <a:t> </a:t>
            </a:r>
            <a:r>
              <a:rPr lang="en-US" sz="3600" dirty="0" err="1"/>
              <a:t>tuah</a:t>
            </a:r>
            <a:r>
              <a:rPr lang="en-US" sz="3600" dirty="0"/>
              <a:t>, </a:t>
            </a:r>
            <a:r>
              <a:rPr lang="en-US" sz="3600" dirty="0" err="1"/>
              <a:t>Atu</a:t>
            </a:r>
            <a:r>
              <a:rPr lang="en-US" sz="3600" dirty="0"/>
              <a:t> an </a:t>
            </a:r>
            <a:r>
              <a:rPr lang="en-US" sz="3600" dirty="0" err="1"/>
              <a:t>auh</a:t>
            </a:r>
            <a:r>
              <a:rPr lang="en-US" sz="3600" dirty="0"/>
              <a:t> </a:t>
            </a:r>
            <a:r>
              <a:rPr lang="en-US" sz="3600" dirty="0" err="1"/>
              <a:t>lengmang</a:t>
            </a:r>
            <a:r>
              <a:rPr lang="en-US" sz="3600" dirty="0"/>
              <a:t>, Na </a:t>
            </a:r>
            <a:r>
              <a:rPr lang="en-US" sz="3600" dirty="0" err="1"/>
              <a:t>inndawh</a:t>
            </a:r>
            <a:r>
              <a:rPr lang="en-US" sz="3600" dirty="0"/>
              <a:t> lei </a:t>
            </a:r>
            <a:r>
              <a:rPr lang="en-US" sz="3600" dirty="0" err="1"/>
              <a:t>panh</a:t>
            </a:r>
            <a:r>
              <a:rPr lang="en-US" sz="3600" dirty="0"/>
              <a:t> in </a:t>
            </a:r>
            <a:r>
              <a:rPr lang="en-US" sz="3600" dirty="0" err="1"/>
              <a:t>ra</a:t>
            </a:r>
            <a:r>
              <a:rPr lang="en-US" sz="3600" dirty="0"/>
              <a:t>, </a:t>
            </a:r>
            <a:r>
              <a:rPr lang="en-US" sz="3600" dirty="0" err="1"/>
              <a:t>Daihnak</a:t>
            </a:r>
            <a:r>
              <a:rPr lang="en-US" sz="3600" dirty="0"/>
              <a:t> cu </a:t>
            </a:r>
            <a:r>
              <a:rPr lang="en-US" sz="3600" dirty="0" err="1"/>
              <a:t>tiva</a:t>
            </a:r>
            <a:r>
              <a:rPr lang="en-US" sz="3600" dirty="0"/>
              <a:t> bang, </a:t>
            </a:r>
            <a:r>
              <a:rPr lang="en-US" sz="3600" dirty="0" err="1"/>
              <a:t>Zungzal</a:t>
            </a:r>
            <a:r>
              <a:rPr lang="en-US" sz="3600" dirty="0"/>
              <a:t> in a </a:t>
            </a:r>
            <a:r>
              <a:rPr lang="en-US" sz="3600" dirty="0" err="1"/>
              <a:t>luang</a:t>
            </a:r>
            <a:r>
              <a:rPr lang="en-US" sz="3600" dirty="0"/>
              <a:t> </a:t>
            </a:r>
            <a:r>
              <a:rPr lang="en-US" sz="3600" dirty="0" err="1"/>
              <a:t>hlan</a:t>
            </a:r>
            <a:r>
              <a:rPr lang="en-US" sz="3600" dirty="0"/>
              <a:t>, A </a:t>
            </a:r>
            <a:r>
              <a:rPr lang="en-US" sz="3600" dirty="0" err="1"/>
              <a:t>sinah</a:t>
            </a:r>
            <a:r>
              <a:rPr lang="en-US" sz="3600" dirty="0"/>
              <a:t> </a:t>
            </a:r>
            <a:r>
              <a:rPr lang="en-US" sz="3600" dirty="0" err="1"/>
              <a:t>ra</a:t>
            </a:r>
            <a:r>
              <a:rPr lang="en-US" sz="3600" dirty="0"/>
              <a:t> law </a:t>
            </a:r>
            <a:r>
              <a:rPr lang="en-US" sz="3600" dirty="0" err="1"/>
              <a:t>i</a:t>
            </a:r>
            <a:r>
              <a:rPr lang="en-US" sz="3600" dirty="0"/>
              <a:t> din.</a:t>
            </a:r>
          </a:p>
        </p:txBody>
      </p:sp>
    </p:spTree>
  </p:cSld>
  <p:clrMapOvr>
    <a:masterClrMapping/>
  </p:clrMapOvr>
</p:sld>
</file>

<file path=ppt/slides/slide38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Hnangam</a:t>
            </a:r>
            <a:r>
              <a:rPr lang="en-US" sz="3900" dirty="0"/>
              <a:t> in, </a:t>
            </a:r>
            <a:r>
              <a:rPr lang="en-US" sz="3900" dirty="0" err="1"/>
              <a:t>lungdai</a:t>
            </a:r>
            <a:r>
              <a:rPr lang="en-US" sz="3900" dirty="0"/>
              <a:t> in, </a:t>
            </a:r>
            <a:r>
              <a:rPr lang="en-US" sz="3900" dirty="0" err="1"/>
              <a:t>siarem</a:t>
            </a:r>
            <a:r>
              <a:rPr lang="en-US" sz="3900" dirty="0"/>
              <a:t> in um, </a:t>
            </a:r>
            <a:r>
              <a:rPr lang="en-US" sz="3900" dirty="0" err="1"/>
              <a:t>Jesuh</a:t>
            </a:r>
            <a:r>
              <a:rPr lang="en-US" sz="3900" dirty="0"/>
              <a:t> lei cu </a:t>
            </a:r>
            <a:r>
              <a:rPr lang="en-US" sz="3900" dirty="0" err="1"/>
              <a:t>hun</a:t>
            </a:r>
            <a:r>
              <a:rPr lang="en-US" sz="3900" dirty="0"/>
              <a:t> </a:t>
            </a:r>
            <a:r>
              <a:rPr lang="en-US" sz="3900" dirty="0" err="1"/>
              <a:t>hoih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Hnangam</a:t>
            </a:r>
            <a:r>
              <a:rPr lang="en-US" sz="3900" dirty="0"/>
              <a:t> in, </a:t>
            </a:r>
            <a:r>
              <a:rPr lang="en-US" sz="3900" dirty="0" err="1"/>
              <a:t>lungdai</a:t>
            </a:r>
            <a:r>
              <a:rPr lang="en-US" sz="3900" dirty="0"/>
              <a:t> in, </a:t>
            </a:r>
            <a:r>
              <a:rPr lang="en-US" sz="3900" dirty="0" err="1"/>
              <a:t>siarem</a:t>
            </a:r>
            <a:r>
              <a:rPr lang="en-US" sz="3900" dirty="0"/>
              <a:t> in um, </a:t>
            </a:r>
            <a:r>
              <a:rPr lang="en-US" sz="3900" dirty="0" err="1"/>
              <a:t>Dawtnak</a:t>
            </a:r>
            <a:r>
              <a:rPr lang="en-US" sz="3900" dirty="0"/>
              <a:t> tang ah an </a:t>
            </a:r>
            <a:r>
              <a:rPr lang="en-US" sz="3900" dirty="0" err="1"/>
              <a:t>pom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8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38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475. MISUNG KHAMHBAWI LUHTER</a:t>
            </a:r>
          </a:p>
          <a:p>
            <a:r>
              <a:rPr lang="en-US" sz="3900" dirty="0" err="1"/>
              <a:t>Doh</a:t>
            </a:r>
            <a:r>
              <a:rPr lang="en-US" sz="3900" dirty="0"/>
              <a:t> is </a:t>
            </a:r>
            <a:r>
              <a:rPr lang="en-US" sz="3900" dirty="0" err="1"/>
              <a:t>Eb</a:t>
            </a:r>
            <a:endParaRPr lang="en-US" sz="3900" dirty="0"/>
          </a:p>
        </p:txBody>
      </p:sp>
    </p:spTree>
  </p:cSld>
  <p:clrMapOvr>
    <a:masterClrMapping/>
  </p:clrMapOvr>
</p:sld>
</file>

<file path=ppt/slides/slide38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Khamhtu</a:t>
            </a:r>
            <a:r>
              <a:rPr lang="en-US" sz="3900" dirty="0"/>
              <a:t> </a:t>
            </a:r>
            <a:r>
              <a:rPr lang="en-US" sz="3900" dirty="0" err="1"/>
              <a:t>innka</a:t>
            </a:r>
            <a:r>
              <a:rPr lang="en-US" sz="3900" dirty="0"/>
              <a:t> </a:t>
            </a:r>
            <a:r>
              <a:rPr lang="en-US" sz="3900" dirty="0" err="1"/>
              <a:t>hram</a:t>
            </a:r>
            <a:r>
              <a:rPr lang="en-US" sz="3900" dirty="0"/>
              <a:t> a dir, </a:t>
            </a:r>
            <a:r>
              <a:rPr lang="en-US" sz="3900" dirty="0" err="1"/>
              <a:t>Luhter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luhter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luhter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Hlan</a:t>
            </a:r>
            <a:r>
              <a:rPr lang="en-US" sz="3900" dirty="0"/>
              <a:t> </a:t>
            </a:r>
            <a:r>
              <a:rPr lang="en-US" sz="3900" dirty="0" err="1"/>
              <a:t>zongah</a:t>
            </a:r>
            <a:r>
              <a:rPr lang="en-US" sz="3900" dirty="0"/>
              <a:t> inn a </a:t>
            </a:r>
            <a:r>
              <a:rPr lang="en-US" sz="3900" dirty="0" err="1"/>
              <a:t>kingh</a:t>
            </a:r>
            <a:r>
              <a:rPr lang="en-US" sz="3900" dirty="0"/>
              <a:t> </a:t>
            </a:r>
            <a:r>
              <a:rPr lang="en-US" sz="3900" dirty="0" err="1"/>
              <a:t>tawn</a:t>
            </a:r>
            <a:r>
              <a:rPr lang="en-US" sz="3900" dirty="0"/>
              <a:t>, </a:t>
            </a:r>
            <a:r>
              <a:rPr lang="en-US" sz="3900" dirty="0" err="1"/>
              <a:t>Luhter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luhter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luhter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8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Khamhtu</a:t>
            </a:r>
            <a:r>
              <a:rPr lang="en-US" sz="3900" dirty="0"/>
              <a:t> cu </a:t>
            </a:r>
            <a:r>
              <a:rPr lang="en-US" sz="3900" dirty="0" err="1"/>
              <a:t>innka</a:t>
            </a:r>
            <a:r>
              <a:rPr lang="en-US" sz="3900" dirty="0"/>
              <a:t> </a:t>
            </a:r>
            <a:r>
              <a:rPr lang="en-US" sz="3900" dirty="0" err="1"/>
              <a:t>hram</a:t>
            </a:r>
            <a:r>
              <a:rPr lang="en-US" sz="3900" dirty="0"/>
              <a:t> ah a dir, An </a:t>
            </a:r>
            <a:r>
              <a:rPr lang="en-US" sz="3900" dirty="0" err="1"/>
              <a:t>ngan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rih</a:t>
            </a:r>
            <a:r>
              <a:rPr lang="en-US" sz="3900" dirty="0"/>
              <a:t> </a:t>
            </a:r>
            <a:r>
              <a:rPr lang="en-US" sz="3900" dirty="0" err="1"/>
              <a:t>tuan</a:t>
            </a:r>
            <a:r>
              <a:rPr lang="en-US" sz="3900" dirty="0"/>
              <a:t> in an </a:t>
            </a:r>
            <a:r>
              <a:rPr lang="en-US" sz="3900" dirty="0" err="1"/>
              <a:t>hngah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Na lung </a:t>
            </a:r>
            <a:r>
              <a:rPr lang="en-US" sz="3900" dirty="0" err="1"/>
              <a:t>innka</a:t>
            </a:r>
            <a:r>
              <a:rPr lang="en-US" sz="3900" dirty="0"/>
              <a:t> </a:t>
            </a:r>
            <a:r>
              <a:rPr lang="en-US" sz="3900" dirty="0" err="1"/>
              <a:t>kau</a:t>
            </a:r>
            <a:r>
              <a:rPr lang="en-US" sz="3900" dirty="0"/>
              <a:t> </a:t>
            </a:r>
            <a:r>
              <a:rPr lang="en-US" sz="3900" dirty="0" err="1"/>
              <a:t>pi'n</a:t>
            </a:r>
            <a:r>
              <a:rPr lang="en-US" sz="3900" dirty="0"/>
              <a:t> hung, </a:t>
            </a:r>
            <a:r>
              <a:rPr lang="en-US" sz="3900" dirty="0" err="1"/>
              <a:t>Misung</a:t>
            </a:r>
            <a:r>
              <a:rPr lang="en-US" sz="3900" dirty="0"/>
              <a:t> </a:t>
            </a:r>
            <a:r>
              <a:rPr lang="en-US" sz="3900" dirty="0" err="1"/>
              <a:t>Khamhbawi</a:t>
            </a:r>
            <a:r>
              <a:rPr lang="en-US" sz="3900" dirty="0"/>
              <a:t> </a:t>
            </a:r>
            <a:r>
              <a:rPr lang="en-US" sz="3900" dirty="0" err="1"/>
              <a:t>luhter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luhter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luhter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8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Zumh</a:t>
            </a:r>
            <a:r>
              <a:rPr lang="en-US" sz="3900" dirty="0"/>
              <a:t> </a:t>
            </a:r>
            <a:r>
              <a:rPr lang="en-US" sz="3900" dirty="0" err="1"/>
              <a:t>awktlak</a:t>
            </a:r>
            <a:r>
              <a:rPr lang="en-US" sz="3900" dirty="0"/>
              <a:t> </a:t>
            </a:r>
            <a:r>
              <a:rPr lang="en-US" sz="3900" dirty="0" err="1"/>
              <a:t>hawitha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, </a:t>
            </a:r>
            <a:r>
              <a:rPr lang="en-US" sz="3900" dirty="0" err="1"/>
              <a:t>Luhter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luhter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luhter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Zungzal</a:t>
            </a:r>
            <a:r>
              <a:rPr lang="en-US" sz="3900" dirty="0"/>
              <a:t> in an </a:t>
            </a:r>
            <a:r>
              <a:rPr lang="en-US" sz="3900" dirty="0" err="1"/>
              <a:t>kilven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Luhter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luhter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luhter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9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Khamhtu</a:t>
            </a:r>
            <a:r>
              <a:rPr lang="en-US" sz="3900" dirty="0"/>
              <a:t> cu </a:t>
            </a:r>
            <a:r>
              <a:rPr lang="en-US" sz="3900" dirty="0" err="1"/>
              <a:t>innka</a:t>
            </a:r>
            <a:r>
              <a:rPr lang="en-US" sz="3900" dirty="0"/>
              <a:t> </a:t>
            </a:r>
            <a:r>
              <a:rPr lang="en-US" sz="3900" dirty="0" err="1"/>
              <a:t>hram</a:t>
            </a:r>
            <a:r>
              <a:rPr lang="en-US" sz="3900" dirty="0"/>
              <a:t> ah a dir, An </a:t>
            </a:r>
            <a:r>
              <a:rPr lang="en-US" sz="3900" dirty="0" err="1"/>
              <a:t>ngan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rih</a:t>
            </a:r>
            <a:r>
              <a:rPr lang="en-US" sz="3900" dirty="0"/>
              <a:t> </a:t>
            </a:r>
            <a:r>
              <a:rPr lang="en-US" sz="3900" dirty="0" err="1"/>
              <a:t>tuan</a:t>
            </a:r>
            <a:r>
              <a:rPr lang="en-US" sz="3900" dirty="0"/>
              <a:t> in an </a:t>
            </a:r>
            <a:r>
              <a:rPr lang="en-US" sz="3900" dirty="0" err="1"/>
              <a:t>hngah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Na lung </a:t>
            </a:r>
            <a:r>
              <a:rPr lang="en-US" sz="3900" dirty="0" err="1"/>
              <a:t>innka</a:t>
            </a:r>
            <a:r>
              <a:rPr lang="en-US" sz="3900" dirty="0"/>
              <a:t> </a:t>
            </a:r>
            <a:r>
              <a:rPr lang="en-US" sz="3900" dirty="0" err="1"/>
              <a:t>kau</a:t>
            </a:r>
            <a:r>
              <a:rPr lang="en-US" sz="3900" dirty="0"/>
              <a:t> </a:t>
            </a:r>
            <a:r>
              <a:rPr lang="en-US" sz="3900" dirty="0" err="1"/>
              <a:t>pi'n</a:t>
            </a:r>
            <a:r>
              <a:rPr lang="en-US" sz="3900" dirty="0"/>
              <a:t> hung, </a:t>
            </a:r>
            <a:r>
              <a:rPr lang="en-US" sz="3900" dirty="0" err="1"/>
              <a:t>Misung</a:t>
            </a:r>
            <a:r>
              <a:rPr lang="en-US" sz="3900" dirty="0"/>
              <a:t> </a:t>
            </a:r>
            <a:r>
              <a:rPr lang="en-US" sz="3900" dirty="0" err="1"/>
              <a:t>Khamhbawi</a:t>
            </a:r>
            <a:r>
              <a:rPr lang="en-US" sz="3900" dirty="0"/>
              <a:t> </a:t>
            </a:r>
            <a:r>
              <a:rPr lang="en-US" sz="3900" dirty="0" err="1"/>
              <a:t>luhter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luhter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luhter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9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Innka</a:t>
            </a:r>
            <a:r>
              <a:rPr lang="en-US" sz="3900" dirty="0"/>
              <a:t> </a:t>
            </a:r>
            <a:r>
              <a:rPr lang="en-US" sz="3900" dirty="0" err="1"/>
              <a:t>kingh</a:t>
            </a:r>
            <a:r>
              <a:rPr lang="en-US" sz="3900" dirty="0"/>
              <a:t> in </a:t>
            </a:r>
            <a:r>
              <a:rPr lang="en-US" sz="3900" dirty="0" err="1"/>
              <a:t>umter</a:t>
            </a:r>
            <a:r>
              <a:rPr lang="en-US" sz="3900" dirty="0"/>
              <a:t> </a:t>
            </a:r>
            <a:r>
              <a:rPr lang="en-US" sz="3900" dirty="0" err="1"/>
              <a:t>hlah</a:t>
            </a:r>
            <a:r>
              <a:rPr lang="en-US" sz="3900" dirty="0"/>
              <a:t>, </a:t>
            </a:r>
            <a:r>
              <a:rPr lang="en-US" sz="3900" dirty="0" err="1"/>
              <a:t>Luhter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luhter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luhter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A </a:t>
            </a:r>
            <a:r>
              <a:rPr lang="en-US" sz="3900" dirty="0" err="1"/>
              <a:t>ra</a:t>
            </a:r>
            <a:r>
              <a:rPr lang="en-US" sz="3900" dirty="0"/>
              <a:t> than </a:t>
            </a:r>
            <a:r>
              <a:rPr lang="en-US" sz="3900" dirty="0" err="1"/>
              <a:t>ti</a:t>
            </a:r>
            <a:r>
              <a:rPr lang="en-US" sz="3900" dirty="0"/>
              <a:t> </a:t>
            </a:r>
            <a:r>
              <a:rPr lang="en-US" sz="3900" dirty="0" err="1"/>
              <a:t>sual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lo, </a:t>
            </a:r>
            <a:r>
              <a:rPr lang="en-US" sz="3900" dirty="0" err="1"/>
              <a:t>Luhter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luhter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luhter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9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Khamhtu</a:t>
            </a:r>
            <a:r>
              <a:rPr lang="en-US" sz="3900" dirty="0"/>
              <a:t> cu </a:t>
            </a:r>
            <a:r>
              <a:rPr lang="en-US" sz="3900" dirty="0" err="1"/>
              <a:t>innka</a:t>
            </a:r>
            <a:r>
              <a:rPr lang="en-US" sz="3900" dirty="0"/>
              <a:t> </a:t>
            </a:r>
            <a:r>
              <a:rPr lang="en-US" sz="3900" dirty="0" err="1"/>
              <a:t>hram</a:t>
            </a:r>
            <a:r>
              <a:rPr lang="en-US" sz="3900" dirty="0"/>
              <a:t> ah a dir, An </a:t>
            </a:r>
            <a:r>
              <a:rPr lang="en-US" sz="3900" dirty="0" err="1"/>
              <a:t>ngan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rih</a:t>
            </a:r>
            <a:r>
              <a:rPr lang="en-US" sz="3900" dirty="0"/>
              <a:t> </a:t>
            </a:r>
            <a:r>
              <a:rPr lang="en-US" sz="3900" dirty="0" err="1"/>
              <a:t>tuan</a:t>
            </a:r>
            <a:r>
              <a:rPr lang="en-US" sz="3900" dirty="0"/>
              <a:t> in an </a:t>
            </a:r>
            <a:r>
              <a:rPr lang="en-US" sz="3900" dirty="0" err="1"/>
              <a:t>hngah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Na lung </a:t>
            </a:r>
            <a:r>
              <a:rPr lang="en-US" sz="3900" dirty="0" err="1"/>
              <a:t>innka</a:t>
            </a:r>
            <a:r>
              <a:rPr lang="en-US" sz="3900" dirty="0"/>
              <a:t> </a:t>
            </a:r>
            <a:r>
              <a:rPr lang="en-US" sz="3900" dirty="0" err="1"/>
              <a:t>kau</a:t>
            </a:r>
            <a:r>
              <a:rPr lang="en-US" sz="3900" dirty="0"/>
              <a:t> </a:t>
            </a:r>
            <a:r>
              <a:rPr lang="en-US" sz="3900" dirty="0" err="1"/>
              <a:t>pi'n</a:t>
            </a:r>
            <a:r>
              <a:rPr lang="en-US" sz="3900" dirty="0"/>
              <a:t> hung, </a:t>
            </a:r>
            <a:r>
              <a:rPr lang="en-US" sz="3900" dirty="0" err="1"/>
              <a:t>Misung</a:t>
            </a:r>
            <a:r>
              <a:rPr lang="en-US" sz="3900" dirty="0"/>
              <a:t> </a:t>
            </a:r>
            <a:r>
              <a:rPr lang="en-US" sz="3900" dirty="0" err="1"/>
              <a:t>Khamhbawi</a:t>
            </a:r>
            <a:r>
              <a:rPr lang="en-US" sz="3900" dirty="0"/>
              <a:t> </a:t>
            </a:r>
            <a:r>
              <a:rPr lang="en-US" sz="3900" dirty="0" err="1"/>
              <a:t>luhter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luhter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luhter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9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39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476. LAWMHNAK DARKHING THAWNG A THANG LAI</a:t>
            </a:r>
          </a:p>
          <a:p>
            <a:r>
              <a:rPr lang="en-US" sz="3900" dirty="0" err="1"/>
              <a:t>Doh</a:t>
            </a:r>
            <a:r>
              <a:rPr lang="en-US" sz="3900" dirty="0"/>
              <a:t> is </a:t>
            </a:r>
            <a:r>
              <a:rPr lang="en-US" sz="3900" dirty="0" err="1"/>
              <a:t>Ab</a:t>
            </a:r>
            <a:endParaRPr lang="en-US" sz="3900" dirty="0"/>
          </a:p>
        </p:txBody>
      </p:sp>
    </p:spTree>
  </p:cSld>
  <p:clrMapOvr>
    <a:masterClrMapping/>
  </p:clrMapOvr>
</p:sld>
</file>

<file path=ppt/slides/slide39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Na lung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lawmhnak</a:t>
            </a:r>
            <a:r>
              <a:rPr lang="en-US" sz="3900" dirty="0"/>
              <a:t> </a:t>
            </a:r>
            <a:r>
              <a:rPr lang="en-US" sz="3900" dirty="0" err="1"/>
              <a:t>darkhing</a:t>
            </a:r>
            <a:r>
              <a:rPr lang="en-US" sz="3900" dirty="0"/>
              <a:t> </a:t>
            </a:r>
            <a:r>
              <a:rPr lang="en-US" sz="3900" dirty="0" err="1"/>
              <a:t>thawng</a:t>
            </a:r>
            <a:r>
              <a:rPr lang="en-US" sz="3900" dirty="0"/>
              <a:t> a </a:t>
            </a:r>
            <a:r>
              <a:rPr lang="en-US" sz="3900" dirty="0" err="1"/>
              <a:t>theih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Dinhnak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sin in a then bal </a:t>
            </a:r>
            <a:r>
              <a:rPr lang="en-US" sz="3900" dirty="0" err="1"/>
              <a:t>ti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lo, </a:t>
            </a:r>
            <a:r>
              <a:rPr lang="en-US" sz="3900" dirty="0" err="1"/>
              <a:t>Kutka</a:t>
            </a:r>
            <a:r>
              <a:rPr lang="en-US" sz="3900" dirty="0"/>
              <a:t> bi lei </a:t>
            </a:r>
            <a:r>
              <a:rPr lang="en-US" sz="3900" dirty="0" err="1"/>
              <a:t>tu</a:t>
            </a:r>
            <a:r>
              <a:rPr lang="en-US" sz="3900" dirty="0"/>
              <a:t> </a:t>
            </a:r>
            <a:r>
              <a:rPr lang="en-US" sz="3900" dirty="0" err="1"/>
              <a:t>panh</a:t>
            </a:r>
            <a:r>
              <a:rPr lang="en-US" sz="3900" dirty="0"/>
              <a:t> law, </a:t>
            </a:r>
            <a:r>
              <a:rPr lang="en-US" sz="3900" dirty="0" err="1"/>
              <a:t>Jesuh</a:t>
            </a:r>
            <a:r>
              <a:rPr lang="en-US" sz="3900" dirty="0"/>
              <a:t> ca </a:t>
            </a:r>
            <a:r>
              <a:rPr lang="en-US" sz="3900" dirty="0" err="1"/>
              <a:t>nifa</a:t>
            </a:r>
            <a:r>
              <a:rPr lang="en-US" sz="3900" dirty="0"/>
              <a:t> </a:t>
            </a:r>
            <a:r>
              <a:rPr lang="en-US" sz="3900" dirty="0" err="1"/>
              <a:t>nung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Na lung ah </a:t>
            </a:r>
            <a:r>
              <a:rPr lang="en-US" sz="3900" dirty="0" err="1"/>
              <a:t>lawmhnak</a:t>
            </a:r>
            <a:r>
              <a:rPr lang="en-US" sz="3900" dirty="0"/>
              <a:t> </a:t>
            </a:r>
            <a:r>
              <a:rPr lang="en-US" sz="3900" dirty="0" err="1"/>
              <a:t>darkhing</a:t>
            </a:r>
            <a:r>
              <a:rPr lang="en-US" sz="3900" dirty="0"/>
              <a:t> </a:t>
            </a:r>
            <a:r>
              <a:rPr lang="en-US" sz="3900" dirty="0" err="1"/>
              <a:t>thawng</a:t>
            </a:r>
            <a:r>
              <a:rPr lang="en-US" sz="3900" dirty="0"/>
              <a:t> a </a:t>
            </a:r>
            <a:r>
              <a:rPr lang="en-US" sz="3900" dirty="0" err="1"/>
              <a:t>thang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endParaRPr lang="en-US" sz="3900" dirty="0"/>
          </a:p>
        </p:txBody>
      </p:sp>
    </p:spTree>
  </p:cSld>
  <p:clrMapOvr>
    <a:masterClrMapping/>
  </p:clrMapOvr>
</p:sld>
</file>

<file path=ppt/slides/slide39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Lawmhnak</a:t>
            </a:r>
            <a:r>
              <a:rPr lang="en-US" sz="3900" dirty="0"/>
              <a:t> </a:t>
            </a:r>
            <a:r>
              <a:rPr lang="en-US" sz="3900" dirty="0" err="1"/>
              <a:t>darkhing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theih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(</a:t>
            </a:r>
            <a:r>
              <a:rPr lang="en-US" sz="3900" dirty="0" err="1"/>
              <a:t>darkhing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theih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), </a:t>
            </a:r>
            <a:r>
              <a:rPr lang="en-US" sz="3900" dirty="0" err="1"/>
              <a:t>Lawmhnak</a:t>
            </a:r>
            <a:r>
              <a:rPr lang="en-US" sz="3900" dirty="0"/>
              <a:t> </a:t>
            </a:r>
            <a:r>
              <a:rPr lang="en-US" sz="3900" dirty="0" err="1"/>
              <a:t>darkhing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theih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 </a:t>
            </a:r>
            <a:r>
              <a:rPr lang="en-US" sz="3900" dirty="0" err="1"/>
              <a:t>Khuazei</a:t>
            </a:r>
            <a:r>
              <a:rPr lang="en-US" sz="3900" dirty="0"/>
              <a:t> ka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kal</a:t>
            </a:r>
            <a:r>
              <a:rPr lang="en-US" sz="3900" dirty="0"/>
              <a:t> </a:t>
            </a:r>
            <a:r>
              <a:rPr lang="en-US" sz="3900" dirty="0" err="1"/>
              <a:t>hmanh</a:t>
            </a:r>
            <a:r>
              <a:rPr lang="en-US" sz="3900" dirty="0"/>
              <a:t> ah, </a:t>
            </a:r>
            <a:r>
              <a:rPr lang="en-US" sz="3900" dirty="0" err="1"/>
              <a:t>Khamhtu</a:t>
            </a:r>
            <a:r>
              <a:rPr lang="en-US" sz="3900" dirty="0"/>
              <a:t> min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lak</a:t>
            </a:r>
            <a:r>
              <a:rPr lang="en-US" sz="3900" dirty="0"/>
              <a:t> law, Na lung ah </a:t>
            </a:r>
            <a:r>
              <a:rPr lang="en-US" sz="3900" dirty="0" err="1"/>
              <a:t>lawmhnak</a:t>
            </a:r>
            <a:r>
              <a:rPr lang="en-US" sz="3900" dirty="0"/>
              <a:t> </a:t>
            </a:r>
            <a:r>
              <a:rPr lang="en-US" sz="3900" dirty="0" err="1"/>
              <a:t>darkhing</a:t>
            </a:r>
            <a:r>
              <a:rPr lang="en-US" sz="3900" dirty="0"/>
              <a:t> </a:t>
            </a:r>
            <a:r>
              <a:rPr lang="en-US" sz="3900" dirty="0" err="1"/>
              <a:t>thawng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theih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9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A </a:t>
            </a:r>
            <a:r>
              <a:rPr lang="en-US" sz="3900" dirty="0" err="1"/>
              <a:t>tlingmi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dawtnak</a:t>
            </a:r>
            <a:r>
              <a:rPr lang="en-US" sz="3900" dirty="0"/>
              <a:t> cu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hngalh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Hi </a:t>
            </a:r>
            <a:r>
              <a:rPr lang="en-US" sz="3900" dirty="0" err="1"/>
              <a:t>dawtnak</a:t>
            </a:r>
            <a:r>
              <a:rPr lang="en-US" sz="3900" dirty="0"/>
              <a:t> cu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velchum</a:t>
            </a:r>
            <a:r>
              <a:rPr lang="en-US" sz="3900" dirty="0"/>
              <a:t> ah a </a:t>
            </a:r>
            <a:r>
              <a:rPr lang="en-US" sz="3900" dirty="0" err="1"/>
              <a:t>lang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Dawtnak</a:t>
            </a:r>
            <a:r>
              <a:rPr lang="en-US" sz="3900" dirty="0"/>
              <a:t> </a:t>
            </a:r>
            <a:r>
              <a:rPr lang="en-US" sz="3900" dirty="0" err="1"/>
              <a:t>bianem</a:t>
            </a:r>
            <a:r>
              <a:rPr lang="en-US" sz="3900" dirty="0"/>
              <a:t> </a:t>
            </a:r>
            <a:r>
              <a:rPr lang="en-US" sz="3900" dirty="0" err="1"/>
              <a:t>chim</a:t>
            </a:r>
            <a:r>
              <a:rPr lang="en-US" sz="3900" dirty="0"/>
              <a:t> </a:t>
            </a:r>
            <a:r>
              <a:rPr lang="en-US" sz="3900" dirty="0" err="1"/>
              <a:t>zungzal</a:t>
            </a:r>
            <a:r>
              <a:rPr lang="en-US" sz="3900" dirty="0"/>
              <a:t>, </a:t>
            </a:r>
            <a:r>
              <a:rPr lang="en-US" sz="3900" dirty="0" err="1"/>
              <a:t>Vel</a:t>
            </a:r>
            <a:r>
              <a:rPr lang="en-US" sz="3900" dirty="0"/>
              <a:t> he </a:t>
            </a:r>
            <a:r>
              <a:rPr lang="en-US" sz="3900" dirty="0" err="1"/>
              <a:t>nifa</a:t>
            </a:r>
            <a:r>
              <a:rPr lang="en-US" sz="3900" dirty="0"/>
              <a:t> </a:t>
            </a:r>
            <a:r>
              <a:rPr lang="en-US" sz="3900" dirty="0" err="1"/>
              <a:t>riantuan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Na lung ah </a:t>
            </a:r>
            <a:r>
              <a:rPr lang="en-US" sz="3900" dirty="0" err="1"/>
              <a:t>lawmhnak</a:t>
            </a:r>
            <a:r>
              <a:rPr lang="en-US" sz="3900" dirty="0"/>
              <a:t> </a:t>
            </a:r>
            <a:r>
              <a:rPr lang="en-US" sz="3900" dirty="0" err="1"/>
              <a:t>darkhing</a:t>
            </a:r>
            <a:r>
              <a:rPr lang="en-US" sz="3900" dirty="0"/>
              <a:t> </a:t>
            </a:r>
            <a:r>
              <a:rPr lang="en-US" sz="3900" dirty="0" err="1"/>
              <a:t>thawng</a:t>
            </a:r>
            <a:r>
              <a:rPr lang="en-US" sz="3900" dirty="0"/>
              <a:t> a </a:t>
            </a:r>
            <a:r>
              <a:rPr lang="en-US" sz="3900" dirty="0" err="1"/>
              <a:t>thang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9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Lawmhnak</a:t>
            </a:r>
            <a:r>
              <a:rPr lang="en-US" sz="3900" dirty="0"/>
              <a:t> </a:t>
            </a:r>
            <a:r>
              <a:rPr lang="en-US" sz="3900" dirty="0" err="1"/>
              <a:t>darkhing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theih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(</a:t>
            </a:r>
            <a:r>
              <a:rPr lang="en-US" sz="3900" dirty="0" err="1"/>
              <a:t>darkhing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theih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), </a:t>
            </a:r>
            <a:r>
              <a:rPr lang="en-US" sz="3900" dirty="0" err="1"/>
              <a:t>Lawmhnak</a:t>
            </a:r>
            <a:r>
              <a:rPr lang="en-US" sz="3900" dirty="0"/>
              <a:t> </a:t>
            </a:r>
            <a:r>
              <a:rPr lang="en-US" sz="3900" dirty="0" err="1"/>
              <a:t>darkhing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theih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 </a:t>
            </a:r>
            <a:r>
              <a:rPr lang="en-US" sz="3900" dirty="0" err="1"/>
              <a:t>Khuazei</a:t>
            </a:r>
            <a:r>
              <a:rPr lang="en-US" sz="3900" dirty="0"/>
              <a:t> ka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kal</a:t>
            </a:r>
            <a:r>
              <a:rPr lang="en-US" sz="3900" dirty="0"/>
              <a:t> </a:t>
            </a:r>
            <a:r>
              <a:rPr lang="en-US" sz="3900" dirty="0" err="1"/>
              <a:t>hmanh</a:t>
            </a:r>
            <a:r>
              <a:rPr lang="en-US" sz="3900" dirty="0"/>
              <a:t> ah, </a:t>
            </a:r>
            <a:r>
              <a:rPr lang="en-US" sz="3900" dirty="0" err="1"/>
              <a:t>Khamhtu</a:t>
            </a:r>
            <a:r>
              <a:rPr lang="en-US" sz="3900" dirty="0"/>
              <a:t> min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lak</a:t>
            </a:r>
            <a:r>
              <a:rPr lang="en-US" sz="3900" dirty="0"/>
              <a:t> law, Na lung ah </a:t>
            </a:r>
            <a:r>
              <a:rPr lang="en-US" sz="3900" dirty="0" err="1"/>
              <a:t>lawmhnak</a:t>
            </a:r>
            <a:r>
              <a:rPr lang="en-US" sz="3900" dirty="0"/>
              <a:t> </a:t>
            </a:r>
            <a:r>
              <a:rPr lang="en-US" sz="3900" dirty="0" err="1"/>
              <a:t>darkhing</a:t>
            </a:r>
            <a:r>
              <a:rPr lang="en-US" sz="3900" dirty="0"/>
              <a:t> </a:t>
            </a:r>
            <a:r>
              <a:rPr lang="en-US" sz="3900" dirty="0" err="1"/>
              <a:t>thawng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theih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9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Na </a:t>
            </a:r>
            <a:r>
              <a:rPr lang="en-US" sz="3900" dirty="0" err="1"/>
              <a:t>kalnk</a:t>
            </a:r>
            <a:r>
              <a:rPr lang="en-US" sz="3900" dirty="0"/>
              <a:t> van lam ah </a:t>
            </a:r>
            <a:r>
              <a:rPr lang="en-US" sz="3900" dirty="0" err="1"/>
              <a:t>harnak</a:t>
            </a:r>
            <a:r>
              <a:rPr lang="en-US" sz="3900" dirty="0"/>
              <a:t> um </a:t>
            </a:r>
            <a:r>
              <a:rPr lang="en-US" sz="3900" dirty="0" err="1"/>
              <a:t>hmanhseh</a:t>
            </a:r>
            <a:r>
              <a:rPr lang="en-US" sz="3900" dirty="0"/>
              <a:t>, A </a:t>
            </a:r>
            <a:r>
              <a:rPr lang="en-US" sz="3900" dirty="0" err="1"/>
              <a:t>vel</a:t>
            </a:r>
            <a:r>
              <a:rPr lang="en-US" sz="3900" dirty="0"/>
              <a:t> cu tam chin in chin in </a:t>
            </a:r>
            <a:r>
              <a:rPr lang="en-US" sz="3900" dirty="0" err="1"/>
              <a:t>na</a:t>
            </a:r>
            <a:r>
              <a:rPr lang="en-US" sz="3900" dirty="0"/>
              <a:t> sin an </a:t>
            </a:r>
            <a:r>
              <a:rPr lang="en-US" sz="3900" dirty="0" err="1"/>
              <a:t>pek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Mit</a:t>
            </a:r>
            <a:r>
              <a:rPr lang="en-US" sz="3900" dirty="0"/>
              <a:t> </a:t>
            </a:r>
            <a:r>
              <a:rPr lang="en-US" sz="3900" dirty="0" err="1"/>
              <a:t>hmuh</a:t>
            </a:r>
            <a:r>
              <a:rPr lang="en-US" sz="3900" dirty="0"/>
              <a:t> lo a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nain</a:t>
            </a:r>
            <a:r>
              <a:rPr lang="en-US" sz="3900" dirty="0"/>
              <a:t>, Na sin a um an </a:t>
            </a:r>
            <a:r>
              <a:rPr lang="en-US" sz="3900" dirty="0" err="1"/>
              <a:t>naih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Na lung ah </a:t>
            </a:r>
            <a:r>
              <a:rPr lang="en-US" sz="3900" dirty="0" err="1"/>
              <a:t>lawmhnak</a:t>
            </a:r>
            <a:r>
              <a:rPr lang="en-US" sz="3900" dirty="0"/>
              <a:t> </a:t>
            </a:r>
            <a:r>
              <a:rPr lang="en-US" sz="3900" dirty="0" err="1"/>
              <a:t>darkhing</a:t>
            </a:r>
            <a:r>
              <a:rPr lang="en-US" sz="3900" dirty="0"/>
              <a:t> </a:t>
            </a:r>
            <a:r>
              <a:rPr lang="en-US" sz="3900" dirty="0" err="1"/>
              <a:t>thawng</a:t>
            </a:r>
            <a:r>
              <a:rPr lang="en-US" sz="3900" dirty="0"/>
              <a:t> a </a:t>
            </a:r>
            <a:r>
              <a:rPr lang="en-US" sz="3900" dirty="0" err="1"/>
              <a:t>thang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9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Lawmhnak</a:t>
            </a:r>
            <a:r>
              <a:rPr lang="en-US" sz="3900" dirty="0"/>
              <a:t> </a:t>
            </a:r>
            <a:r>
              <a:rPr lang="en-US" sz="3900" dirty="0" err="1"/>
              <a:t>darkhing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theih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(</a:t>
            </a:r>
            <a:r>
              <a:rPr lang="en-US" sz="3900" dirty="0" err="1"/>
              <a:t>darkhing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theih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), </a:t>
            </a:r>
            <a:r>
              <a:rPr lang="en-US" sz="3900" dirty="0" err="1"/>
              <a:t>Lawmhnak</a:t>
            </a:r>
            <a:r>
              <a:rPr lang="en-US" sz="3900" dirty="0"/>
              <a:t> </a:t>
            </a:r>
            <a:r>
              <a:rPr lang="en-US" sz="3900" dirty="0" err="1"/>
              <a:t>darkhing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theih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 </a:t>
            </a:r>
            <a:r>
              <a:rPr lang="en-US" sz="3900" dirty="0" err="1"/>
              <a:t>Khuazei</a:t>
            </a:r>
            <a:r>
              <a:rPr lang="en-US" sz="3900" dirty="0"/>
              <a:t> ka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kal</a:t>
            </a:r>
            <a:r>
              <a:rPr lang="en-US" sz="3900" dirty="0"/>
              <a:t> </a:t>
            </a:r>
            <a:r>
              <a:rPr lang="en-US" sz="3900" dirty="0" err="1"/>
              <a:t>hmanh</a:t>
            </a:r>
            <a:r>
              <a:rPr lang="en-US" sz="3900" dirty="0"/>
              <a:t> ah, </a:t>
            </a:r>
            <a:r>
              <a:rPr lang="en-US" sz="3900" dirty="0" err="1"/>
              <a:t>Khamhtu</a:t>
            </a:r>
            <a:r>
              <a:rPr lang="en-US" sz="3900" dirty="0"/>
              <a:t> min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lak</a:t>
            </a:r>
            <a:r>
              <a:rPr lang="en-US" sz="3900" dirty="0"/>
              <a:t> law, Na lung ah </a:t>
            </a:r>
            <a:r>
              <a:rPr lang="en-US" sz="3900" dirty="0" err="1"/>
              <a:t>lawmhnak</a:t>
            </a:r>
            <a:r>
              <a:rPr lang="en-US" sz="3900" dirty="0"/>
              <a:t> </a:t>
            </a:r>
            <a:r>
              <a:rPr lang="en-US" sz="3900" dirty="0" err="1"/>
              <a:t>darkhing</a:t>
            </a:r>
            <a:r>
              <a:rPr lang="en-US" sz="3900" dirty="0"/>
              <a:t> </a:t>
            </a:r>
            <a:r>
              <a:rPr lang="en-US" sz="3900" dirty="0" err="1"/>
              <a:t>thawng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theih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9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Na </a:t>
            </a:r>
            <a:r>
              <a:rPr lang="en-US" sz="3900" dirty="0" err="1"/>
              <a:t>nunnak</a:t>
            </a:r>
            <a:r>
              <a:rPr lang="en-US" sz="3900" dirty="0"/>
              <a:t> cu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kong</a:t>
            </a:r>
            <a:r>
              <a:rPr lang="en-US" sz="3900" dirty="0"/>
              <a:t> </a:t>
            </a:r>
            <a:r>
              <a:rPr lang="en-US" sz="3900" dirty="0" err="1"/>
              <a:t>chim</a:t>
            </a:r>
            <a:r>
              <a:rPr lang="en-US" sz="3900" dirty="0"/>
              <a:t> in </a:t>
            </a:r>
            <a:r>
              <a:rPr lang="en-US" sz="3900" dirty="0" err="1"/>
              <a:t>hmang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A </a:t>
            </a:r>
            <a:r>
              <a:rPr lang="en-US" sz="3900" dirty="0" err="1"/>
              <a:t>dinnak</a:t>
            </a:r>
            <a:r>
              <a:rPr lang="en-US" sz="3900" dirty="0"/>
              <a:t> cu </a:t>
            </a:r>
            <a:r>
              <a:rPr lang="en-US" sz="3900" dirty="0" err="1"/>
              <a:t>ngei</a:t>
            </a:r>
            <a:r>
              <a:rPr lang="en-US" sz="3900" dirty="0"/>
              <a:t> law mi </a:t>
            </a:r>
            <a:r>
              <a:rPr lang="en-US" sz="3900" dirty="0" err="1"/>
              <a:t>va</a:t>
            </a:r>
            <a:r>
              <a:rPr lang="en-US" sz="3900" dirty="0"/>
              <a:t> </a:t>
            </a:r>
            <a:r>
              <a:rPr lang="en-US" sz="3900" dirty="0" err="1"/>
              <a:t>phaw</a:t>
            </a:r>
            <a:r>
              <a:rPr lang="en-US" sz="3900" dirty="0"/>
              <a:t> </a:t>
            </a:r>
            <a:r>
              <a:rPr lang="en-US" sz="3900" dirty="0" err="1"/>
              <a:t>ve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, </a:t>
            </a:r>
            <a:r>
              <a:rPr lang="en-US" sz="3900" dirty="0" err="1"/>
              <a:t>Nunnak</a:t>
            </a:r>
            <a:r>
              <a:rPr lang="en-US" sz="3900" dirty="0"/>
              <a:t> </a:t>
            </a:r>
            <a:r>
              <a:rPr lang="en-US" sz="3900" dirty="0" err="1"/>
              <a:t>thiang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ngeih</a:t>
            </a:r>
            <a:r>
              <a:rPr lang="en-US" sz="3900" dirty="0"/>
              <a:t> </a:t>
            </a:r>
            <a:r>
              <a:rPr lang="en-US" sz="3900" dirty="0" err="1"/>
              <a:t>ahcun</a:t>
            </a:r>
            <a:r>
              <a:rPr lang="en-US" sz="3900" dirty="0"/>
              <a:t>, </a:t>
            </a:r>
            <a:r>
              <a:rPr lang="en-US" sz="3900" dirty="0" err="1"/>
              <a:t>misual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bawmh</a:t>
            </a:r>
            <a:r>
              <a:rPr lang="en-US" sz="3900" dirty="0"/>
              <a:t> </a:t>
            </a:r>
            <a:r>
              <a:rPr lang="en-US" sz="3900" dirty="0" err="1"/>
              <a:t>khawh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Na lung-</a:t>
            </a:r>
            <a:r>
              <a:rPr lang="en-US" sz="3900" dirty="0" err="1"/>
              <a:t>lawmhnak</a:t>
            </a:r>
            <a:r>
              <a:rPr lang="en-US" sz="3900" dirty="0"/>
              <a:t> </a:t>
            </a:r>
            <a:r>
              <a:rPr lang="en-US" sz="3900" dirty="0" err="1"/>
              <a:t>darkhing</a:t>
            </a:r>
            <a:r>
              <a:rPr lang="en-US" sz="3900" dirty="0"/>
              <a:t> </a:t>
            </a:r>
            <a:r>
              <a:rPr lang="en-US" sz="3900" dirty="0" err="1"/>
              <a:t>thawng</a:t>
            </a:r>
            <a:r>
              <a:rPr lang="en-US" sz="3900" dirty="0"/>
              <a:t> a </a:t>
            </a:r>
            <a:r>
              <a:rPr lang="en-US" sz="3900" dirty="0" err="1"/>
              <a:t>thang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9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Lawmhnak</a:t>
            </a:r>
            <a:r>
              <a:rPr lang="en-US" sz="3900" dirty="0"/>
              <a:t> </a:t>
            </a:r>
            <a:r>
              <a:rPr lang="en-US" sz="3900" dirty="0" err="1"/>
              <a:t>darkhing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theih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(</a:t>
            </a:r>
            <a:r>
              <a:rPr lang="en-US" sz="3900" dirty="0" err="1"/>
              <a:t>darkhing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theih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), </a:t>
            </a:r>
            <a:r>
              <a:rPr lang="en-US" sz="3900" dirty="0" err="1"/>
              <a:t>Lawmhnak</a:t>
            </a:r>
            <a:r>
              <a:rPr lang="en-US" sz="3900" dirty="0"/>
              <a:t> </a:t>
            </a:r>
            <a:r>
              <a:rPr lang="en-US" sz="3900" dirty="0" err="1"/>
              <a:t>darkhing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theih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 </a:t>
            </a:r>
            <a:r>
              <a:rPr lang="en-US" sz="3900" dirty="0" err="1"/>
              <a:t>Khuazei</a:t>
            </a:r>
            <a:r>
              <a:rPr lang="en-US" sz="3900" dirty="0"/>
              <a:t> ka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kal</a:t>
            </a:r>
            <a:r>
              <a:rPr lang="en-US" sz="3900" dirty="0"/>
              <a:t> </a:t>
            </a:r>
            <a:r>
              <a:rPr lang="en-US" sz="3900" dirty="0" err="1"/>
              <a:t>hmanh</a:t>
            </a:r>
            <a:r>
              <a:rPr lang="en-US" sz="3900" dirty="0"/>
              <a:t> ah, </a:t>
            </a:r>
            <a:r>
              <a:rPr lang="en-US" sz="3900" dirty="0" err="1"/>
              <a:t>Khamhtu</a:t>
            </a:r>
            <a:r>
              <a:rPr lang="en-US" sz="3900" dirty="0"/>
              <a:t> min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lak</a:t>
            </a:r>
            <a:r>
              <a:rPr lang="en-US" sz="3900" dirty="0"/>
              <a:t> law, Na lung ah </a:t>
            </a:r>
            <a:r>
              <a:rPr lang="en-US" sz="3900" dirty="0" err="1"/>
              <a:t>lawmhnak</a:t>
            </a:r>
            <a:r>
              <a:rPr lang="en-US" sz="3900" dirty="0"/>
              <a:t> </a:t>
            </a:r>
            <a:r>
              <a:rPr lang="en-US" sz="3900" dirty="0" err="1"/>
              <a:t>darkhing</a:t>
            </a:r>
            <a:r>
              <a:rPr lang="en-US" sz="3900" dirty="0"/>
              <a:t> </a:t>
            </a:r>
            <a:r>
              <a:rPr lang="en-US" sz="3900" dirty="0" err="1"/>
              <a:t>thawng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theih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9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39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477. RAM CEU DAWH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G</a:t>
            </a:r>
          </a:p>
        </p:txBody>
      </p:sp>
    </p:spTree>
  </p:cSld>
  <p:clrMapOvr>
    <a:masterClrMapping/>
  </p:clrMapOvr>
</p:sld>
</file>

<file path=ppt/slides/slide39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413668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2900" dirty="0"/>
              <a:t>1. Ni </a:t>
            </a:r>
            <a:r>
              <a:rPr lang="en-US" sz="2900" dirty="0" err="1"/>
              <a:t>khatkhat</a:t>
            </a:r>
            <a:r>
              <a:rPr lang="en-US" sz="2900" dirty="0"/>
              <a:t> cu Pa-</a:t>
            </a:r>
            <a:r>
              <a:rPr lang="en-US" sz="2900" dirty="0" err="1"/>
              <a:t>ra</a:t>
            </a:r>
            <a:r>
              <a:rPr lang="en-US" sz="2900" dirty="0"/>
              <a:t>-</a:t>
            </a:r>
            <a:r>
              <a:rPr lang="en-US" sz="2900" dirty="0" err="1"/>
              <a:t>dise</a:t>
            </a:r>
            <a:r>
              <a:rPr lang="en-US" sz="2900" dirty="0"/>
              <a:t> ram </a:t>
            </a:r>
            <a:r>
              <a:rPr lang="en-US" sz="2900" dirty="0" err="1"/>
              <a:t>tlangdawh</a:t>
            </a:r>
            <a:r>
              <a:rPr lang="en-US" sz="2900" dirty="0"/>
              <a:t> lei cu </a:t>
            </a:r>
            <a:r>
              <a:rPr lang="en-US" sz="2900" dirty="0" err="1"/>
              <a:t>kan</a:t>
            </a:r>
            <a:r>
              <a:rPr lang="en-US" sz="2900" dirty="0"/>
              <a:t> </a:t>
            </a:r>
            <a:r>
              <a:rPr lang="en-US" sz="2900" dirty="0" err="1"/>
              <a:t>hei</a:t>
            </a:r>
            <a:r>
              <a:rPr lang="en-US" sz="2900" dirty="0"/>
              <a:t> </a:t>
            </a:r>
            <a:r>
              <a:rPr lang="en-US" sz="2900" dirty="0" err="1"/>
              <a:t>cuan</a:t>
            </a:r>
            <a:r>
              <a:rPr lang="en-US" sz="2900" dirty="0"/>
              <a:t> </a:t>
            </a:r>
            <a:r>
              <a:rPr lang="en-US" sz="2900" dirty="0" err="1"/>
              <a:t>tawn</a:t>
            </a:r>
            <a:r>
              <a:rPr lang="en-US" sz="2900" dirty="0"/>
              <a:t>, Ni </a:t>
            </a:r>
            <a:r>
              <a:rPr lang="en-US" sz="2900" dirty="0" err="1"/>
              <a:t>khatkhat</a:t>
            </a:r>
            <a:r>
              <a:rPr lang="en-US" sz="2900" dirty="0"/>
              <a:t> cu </a:t>
            </a:r>
            <a:r>
              <a:rPr lang="en-US" sz="2900" dirty="0" err="1"/>
              <a:t>kan</a:t>
            </a:r>
            <a:r>
              <a:rPr lang="en-US" sz="2900" dirty="0"/>
              <a:t> lung </a:t>
            </a:r>
            <a:r>
              <a:rPr lang="en-US" sz="2900" dirty="0" err="1"/>
              <a:t>chungah</a:t>
            </a:r>
            <a:r>
              <a:rPr lang="en-US" sz="2900" dirty="0"/>
              <a:t>, </a:t>
            </a:r>
            <a:r>
              <a:rPr lang="en-US" sz="2900" dirty="0" err="1"/>
              <a:t>Pangpar</a:t>
            </a:r>
            <a:r>
              <a:rPr lang="en-US" sz="2900" dirty="0"/>
              <a:t> </a:t>
            </a:r>
            <a:r>
              <a:rPr lang="en-US" sz="2900" dirty="0" err="1"/>
              <a:t>rimhmui</a:t>
            </a:r>
            <a:r>
              <a:rPr lang="en-US" sz="2900" dirty="0"/>
              <a:t> </a:t>
            </a:r>
            <a:r>
              <a:rPr lang="en-US" sz="2900" dirty="0" err="1"/>
              <a:t>bangin</a:t>
            </a:r>
            <a:r>
              <a:rPr lang="en-US" sz="2900" dirty="0"/>
              <a:t> </a:t>
            </a:r>
            <a:r>
              <a:rPr lang="en-US" sz="2900" dirty="0" err="1"/>
              <a:t>aa</a:t>
            </a:r>
            <a:r>
              <a:rPr lang="en-US" sz="2900" dirty="0"/>
              <a:t> </a:t>
            </a:r>
            <a:r>
              <a:rPr lang="en-US" sz="2900" dirty="0" err="1"/>
              <a:t>zel</a:t>
            </a:r>
            <a:r>
              <a:rPr lang="en-US" sz="2900" dirty="0"/>
              <a:t>, Ni </a:t>
            </a:r>
            <a:r>
              <a:rPr lang="en-US" sz="2900" dirty="0" err="1"/>
              <a:t>khatkhat</a:t>
            </a:r>
            <a:r>
              <a:rPr lang="en-US" sz="2900" dirty="0"/>
              <a:t> cu ka lung </a:t>
            </a:r>
            <a:r>
              <a:rPr lang="en-US" sz="2900" dirty="0" err="1"/>
              <a:t>chungah</a:t>
            </a:r>
            <a:r>
              <a:rPr lang="en-US" sz="2900" dirty="0"/>
              <a:t> </a:t>
            </a:r>
            <a:r>
              <a:rPr lang="en-US" sz="2900" dirty="0" err="1"/>
              <a:t>liam</a:t>
            </a:r>
            <a:r>
              <a:rPr lang="en-US" sz="2900" dirty="0"/>
              <a:t> </a:t>
            </a:r>
            <a:r>
              <a:rPr lang="en-US" sz="2900" dirty="0" err="1"/>
              <a:t>cia</a:t>
            </a:r>
            <a:r>
              <a:rPr lang="en-US" sz="2900" dirty="0"/>
              <a:t> </a:t>
            </a:r>
            <a:r>
              <a:rPr lang="en-US" sz="2900" dirty="0" err="1"/>
              <a:t>caan</a:t>
            </a:r>
            <a:r>
              <a:rPr lang="en-US" sz="2900" dirty="0"/>
              <a:t> an hung </a:t>
            </a:r>
            <a:r>
              <a:rPr lang="en-US" sz="2900" dirty="0" err="1"/>
              <a:t>chuak</a:t>
            </a:r>
            <a:r>
              <a:rPr lang="en-US" sz="2900" dirty="0"/>
              <a:t> </a:t>
            </a:r>
            <a:r>
              <a:rPr lang="en-US" sz="2900" dirty="0" err="1"/>
              <a:t>ve</a:t>
            </a:r>
            <a:r>
              <a:rPr lang="en-US" sz="2900" dirty="0"/>
              <a:t> </a:t>
            </a:r>
            <a:r>
              <a:rPr lang="en-US" sz="2900" dirty="0" err="1"/>
              <a:t>tawn</a:t>
            </a:r>
            <a:r>
              <a:rPr lang="en-US" sz="2900" dirty="0"/>
              <a:t>, Ni </a:t>
            </a:r>
            <a:r>
              <a:rPr lang="en-US" sz="2900" dirty="0" err="1"/>
              <a:t>khatkhat</a:t>
            </a:r>
            <a:r>
              <a:rPr lang="en-US" sz="2900" dirty="0"/>
              <a:t> cu </a:t>
            </a:r>
            <a:r>
              <a:rPr lang="en-US" sz="2900" dirty="0" err="1"/>
              <a:t>kan</a:t>
            </a:r>
            <a:r>
              <a:rPr lang="en-US" sz="2900" dirty="0"/>
              <a:t> lung </a:t>
            </a:r>
            <a:r>
              <a:rPr lang="en-US" sz="2900" dirty="0" err="1"/>
              <a:t>chungah</a:t>
            </a:r>
            <a:r>
              <a:rPr lang="en-US" sz="2900" dirty="0"/>
              <a:t> </a:t>
            </a:r>
            <a:r>
              <a:rPr lang="en-US" sz="2900" dirty="0" err="1"/>
              <a:t>liamcia</a:t>
            </a:r>
            <a:r>
              <a:rPr lang="en-US" sz="2900" dirty="0"/>
              <a:t> </a:t>
            </a:r>
            <a:r>
              <a:rPr lang="en-US" sz="2900" dirty="0" err="1"/>
              <a:t>caan</a:t>
            </a:r>
            <a:r>
              <a:rPr lang="en-US" sz="2900" dirty="0"/>
              <a:t> an hung </a:t>
            </a:r>
            <a:r>
              <a:rPr lang="en-US" sz="2900" dirty="0" err="1"/>
              <a:t>chuak</a:t>
            </a:r>
            <a:r>
              <a:rPr lang="en-US" sz="2900" dirty="0"/>
              <a:t> </a:t>
            </a:r>
            <a:r>
              <a:rPr lang="en-US" sz="2900" dirty="0" err="1"/>
              <a:t>ve</a:t>
            </a:r>
            <a:r>
              <a:rPr lang="en-US" sz="2900" dirty="0"/>
              <a:t> </a:t>
            </a:r>
            <a:r>
              <a:rPr lang="en-US" sz="2900" dirty="0" err="1"/>
              <a:t>tawn</a:t>
            </a:r>
            <a:r>
              <a:rPr lang="en-US" sz="2900" dirty="0"/>
              <a:t>, </a:t>
            </a:r>
            <a:r>
              <a:rPr lang="en-US" sz="2900" dirty="0" err="1"/>
              <a:t>Dawtmi</a:t>
            </a:r>
            <a:r>
              <a:rPr lang="en-US" sz="2900" dirty="0"/>
              <a:t> </a:t>
            </a:r>
            <a:r>
              <a:rPr lang="en-US" sz="2900" dirty="0" err="1"/>
              <a:t>hna</a:t>
            </a:r>
            <a:r>
              <a:rPr lang="en-US" sz="2900" dirty="0"/>
              <a:t> he </a:t>
            </a:r>
            <a:r>
              <a:rPr lang="en-US" sz="2900" dirty="0" err="1"/>
              <a:t>zatial</a:t>
            </a:r>
            <a:r>
              <a:rPr lang="en-US" sz="2900" dirty="0"/>
              <a:t> </a:t>
            </a:r>
            <a:r>
              <a:rPr lang="en-US" sz="2900" dirty="0" err="1"/>
              <a:t>tlaih</a:t>
            </a:r>
            <a:r>
              <a:rPr lang="en-US" sz="2900" dirty="0"/>
              <a:t> in, Ram </a:t>
            </a:r>
            <a:r>
              <a:rPr lang="en-US" sz="2900" dirty="0" err="1"/>
              <a:t>ceu</a:t>
            </a:r>
            <a:r>
              <a:rPr lang="en-US" sz="2900" dirty="0"/>
              <a:t> </a:t>
            </a:r>
            <a:r>
              <a:rPr lang="en-US" sz="2900" dirty="0" err="1"/>
              <a:t>dawh</a:t>
            </a:r>
            <a:r>
              <a:rPr lang="en-US" sz="2900" dirty="0"/>
              <a:t> ah </a:t>
            </a:r>
            <a:r>
              <a:rPr lang="en-US" sz="2900" dirty="0" err="1"/>
              <a:t>kan</a:t>
            </a:r>
            <a:r>
              <a:rPr lang="en-US" sz="2900" dirty="0"/>
              <a:t> </a:t>
            </a:r>
            <a:r>
              <a:rPr lang="en-US" sz="2900" dirty="0" err="1"/>
              <a:t>leng</a:t>
            </a:r>
            <a:r>
              <a:rPr lang="en-US" sz="2900" dirty="0"/>
              <a:t> </a:t>
            </a:r>
            <a:r>
              <a:rPr lang="en-US" sz="2900" dirty="0" err="1"/>
              <a:t>ti</a:t>
            </a:r>
            <a:r>
              <a:rPr lang="en-US" sz="2900" dirty="0"/>
              <a:t> </a:t>
            </a:r>
            <a:r>
              <a:rPr lang="en-US" sz="2900" dirty="0" err="1"/>
              <a:t>lai</a:t>
            </a:r>
            <a:r>
              <a:rPr lang="en-US" sz="2900" dirty="0"/>
              <a:t>, Ram </a:t>
            </a:r>
            <a:r>
              <a:rPr lang="en-US" sz="2900" dirty="0" err="1"/>
              <a:t>ceu</a:t>
            </a:r>
            <a:r>
              <a:rPr lang="en-US" sz="2900" dirty="0"/>
              <a:t> </a:t>
            </a:r>
            <a:r>
              <a:rPr lang="en-US" sz="2900" dirty="0" err="1"/>
              <a:t>dawh</a:t>
            </a:r>
            <a:r>
              <a:rPr lang="en-US" sz="2900" dirty="0"/>
              <a:t> ah </a:t>
            </a:r>
            <a:r>
              <a:rPr lang="en-US" sz="2900" dirty="0" err="1"/>
              <a:t>kan</a:t>
            </a:r>
            <a:r>
              <a:rPr lang="en-US" sz="2900" dirty="0"/>
              <a:t> </a:t>
            </a:r>
            <a:r>
              <a:rPr lang="en-US" sz="2900" dirty="0" err="1"/>
              <a:t>leng</a:t>
            </a:r>
            <a:r>
              <a:rPr lang="en-US" sz="2900" dirty="0"/>
              <a:t> </a:t>
            </a:r>
            <a:r>
              <a:rPr lang="en-US" sz="2900" dirty="0" err="1"/>
              <a:t>ti</a:t>
            </a:r>
            <a:r>
              <a:rPr lang="en-US" sz="2900" dirty="0"/>
              <a:t> </a:t>
            </a:r>
            <a:r>
              <a:rPr lang="en-US" sz="2900" dirty="0" err="1"/>
              <a:t>lai</a:t>
            </a:r>
            <a:r>
              <a:rPr lang="en-US" sz="2900" dirty="0"/>
              <a:t>, </a:t>
            </a:r>
            <a:r>
              <a:rPr lang="en-US" sz="2900" dirty="0" err="1"/>
              <a:t>Zatial</a:t>
            </a:r>
            <a:r>
              <a:rPr lang="en-US" sz="2900" dirty="0"/>
              <a:t> </a:t>
            </a:r>
            <a:r>
              <a:rPr lang="en-US" sz="2900" dirty="0" err="1"/>
              <a:t>tlaih</a:t>
            </a:r>
            <a:r>
              <a:rPr lang="en-US" sz="2900" dirty="0"/>
              <a:t> in </a:t>
            </a:r>
            <a:r>
              <a:rPr lang="en-US" sz="2900" dirty="0" err="1"/>
              <a:t>kan</a:t>
            </a:r>
            <a:r>
              <a:rPr lang="en-US" sz="2900" dirty="0"/>
              <a:t> </a:t>
            </a:r>
            <a:r>
              <a:rPr lang="en-US" sz="2900" dirty="0" err="1"/>
              <a:t>leng</a:t>
            </a:r>
            <a:r>
              <a:rPr lang="en-US" sz="2900" dirty="0"/>
              <a:t> </a:t>
            </a:r>
            <a:r>
              <a:rPr lang="en-US" sz="2900" dirty="0" err="1"/>
              <a:t>ti</a:t>
            </a:r>
            <a:r>
              <a:rPr lang="en-US" sz="2900" dirty="0"/>
              <a:t> </a:t>
            </a:r>
            <a:r>
              <a:rPr lang="en-US" sz="2900" dirty="0" err="1"/>
              <a:t>lai</a:t>
            </a:r>
            <a:r>
              <a:rPr lang="en-US" sz="2900" dirty="0"/>
              <a:t>, Ram </a:t>
            </a:r>
            <a:r>
              <a:rPr lang="en-US" sz="2900" dirty="0" err="1"/>
              <a:t>ceu</a:t>
            </a:r>
            <a:r>
              <a:rPr lang="en-US" sz="2900" dirty="0"/>
              <a:t> </a:t>
            </a:r>
            <a:r>
              <a:rPr lang="en-US" sz="2900" dirty="0" err="1"/>
              <a:t>dawh</a:t>
            </a:r>
            <a:r>
              <a:rPr lang="en-US" sz="2900" dirty="0"/>
              <a:t> ah </a:t>
            </a:r>
            <a:r>
              <a:rPr lang="en-US" sz="2900" dirty="0" err="1"/>
              <a:t>hmunkhat</a:t>
            </a:r>
            <a:r>
              <a:rPr lang="en-US" sz="2900" dirty="0"/>
              <a:t> </a:t>
            </a:r>
            <a:r>
              <a:rPr lang="en-US" sz="2900" dirty="0" err="1"/>
              <a:t>te</a:t>
            </a:r>
            <a:r>
              <a:rPr lang="en-US" sz="2900" dirty="0"/>
              <a:t> ah, Ram </a:t>
            </a:r>
            <a:r>
              <a:rPr lang="en-US" sz="2900" dirty="0" err="1"/>
              <a:t>ceu</a:t>
            </a:r>
            <a:r>
              <a:rPr lang="en-US" sz="2900" dirty="0"/>
              <a:t> </a:t>
            </a:r>
            <a:r>
              <a:rPr lang="en-US" sz="2900" dirty="0" err="1"/>
              <a:t>dawh</a:t>
            </a:r>
            <a:r>
              <a:rPr lang="en-US" sz="2900" dirty="0"/>
              <a:t> ah, ram </a:t>
            </a:r>
            <a:r>
              <a:rPr lang="en-US" sz="2900" dirty="0" err="1"/>
              <a:t>ceu</a:t>
            </a:r>
            <a:r>
              <a:rPr lang="en-US" sz="2900" dirty="0"/>
              <a:t> </a:t>
            </a:r>
            <a:r>
              <a:rPr lang="en-US" sz="2900" dirty="0" err="1"/>
              <a:t>dawh</a:t>
            </a:r>
            <a:r>
              <a:rPr lang="en-US" sz="2900" dirty="0"/>
              <a:t> ah.</a:t>
            </a:r>
          </a:p>
        </p:txBody>
      </p:sp>
    </p:spTree>
  </p:cSld>
  <p:clrMapOvr>
    <a:masterClrMapping/>
  </p:clrMapOvr>
</p:sld>
</file>

<file path=ppt/slides/slide39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8596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2700" dirty="0"/>
              <a:t>2. Ni </a:t>
            </a:r>
            <a:r>
              <a:rPr lang="en-US" sz="2700" dirty="0" err="1"/>
              <a:t>khatkhat</a:t>
            </a:r>
            <a:r>
              <a:rPr lang="en-US" sz="2700" dirty="0"/>
              <a:t> cu </a:t>
            </a:r>
            <a:r>
              <a:rPr lang="en-US" sz="2700" dirty="0" err="1"/>
              <a:t>kan</a:t>
            </a:r>
            <a:r>
              <a:rPr lang="en-US" sz="2700" dirty="0"/>
              <a:t> </a:t>
            </a:r>
            <a:r>
              <a:rPr lang="en-US" sz="2700" dirty="0" err="1"/>
              <a:t>hnathlam</a:t>
            </a:r>
            <a:r>
              <a:rPr lang="en-US" sz="2700" dirty="0"/>
              <a:t> ah </a:t>
            </a:r>
            <a:r>
              <a:rPr lang="en-US" sz="2700" dirty="0" err="1"/>
              <a:t>sual</a:t>
            </a:r>
            <a:r>
              <a:rPr lang="en-US" sz="2700" dirty="0"/>
              <a:t> </a:t>
            </a:r>
            <a:r>
              <a:rPr lang="en-US" sz="2700" dirty="0" err="1"/>
              <a:t>teinak</a:t>
            </a:r>
            <a:r>
              <a:rPr lang="en-US" sz="2700" dirty="0"/>
              <a:t> </a:t>
            </a:r>
            <a:r>
              <a:rPr lang="en-US" sz="2700" dirty="0" err="1"/>
              <a:t>hla</a:t>
            </a:r>
            <a:r>
              <a:rPr lang="en-US" sz="2700" dirty="0"/>
              <a:t> a hung </a:t>
            </a:r>
            <a:r>
              <a:rPr lang="en-US" sz="2700" dirty="0" err="1"/>
              <a:t>cuang</a:t>
            </a:r>
            <a:r>
              <a:rPr lang="en-US" sz="2700" dirty="0"/>
              <a:t> </a:t>
            </a:r>
            <a:r>
              <a:rPr lang="en-US" sz="2700" dirty="0" err="1"/>
              <a:t>tawn</a:t>
            </a:r>
            <a:r>
              <a:rPr lang="en-US" sz="2700" dirty="0"/>
              <a:t>, Ni </a:t>
            </a:r>
            <a:r>
              <a:rPr lang="en-US" sz="2700" dirty="0" err="1"/>
              <a:t>khatkhat</a:t>
            </a:r>
            <a:r>
              <a:rPr lang="en-US" sz="2700" dirty="0"/>
              <a:t> cu </a:t>
            </a:r>
            <a:r>
              <a:rPr lang="en-US" sz="2700" dirty="0" err="1"/>
              <a:t>kan</a:t>
            </a:r>
            <a:r>
              <a:rPr lang="en-US" sz="2700" dirty="0"/>
              <a:t> lung </a:t>
            </a:r>
            <a:r>
              <a:rPr lang="en-US" sz="2700" dirty="0" err="1"/>
              <a:t>chungah</a:t>
            </a:r>
            <a:r>
              <a:rPr lang="en-US" sz="2700" dirty="0"/>
              <a:t>, </a:t>
            </a:r>
            <a:r>
              <a:rPr lang="en-US" sz="2700" dirty="0" err="1"/>
              <a:t>Philh</a:t>
            </a:r>
            <a:r>
              <a:rPr lang="en-US" sz="2700" dirty="0"/>
              <a:t> </a:t>
            </a:r>
            <a:r>
              <a:rPr lang="en-US" sz="2700" dirty="0" err="1"/>
              <a:t>khawh</a:t>
            </a:r>
            <a:r>
              <a:rPr lang="en-US" sz="2700" dirty="0"/>
              <a:t> </a:t>
            </a:r>
            <a:r>
              <a:rPr lang="en-US" sz="2700" dirty="0" err="1"/>
              <a:t>lomi</a:t>
            </a:r>
            <a:r>
              <a:rPr lang="en-US" sz="2700" dirty="0"/>
              <a:t> a hung </a:t>
            </a:r>
            <a:r>
              <a:rPr lang="en-US" sz="2700" dirty="0" err="1"/>
              <a:t>chuak</a:t>
            </a:r>
            <a:r>
              <a:rPr lang="en-US" sz="2700" dirty="0"/>
              <a:t> </a:t>
            </a:r>
            <a:r>
              <a:rPr lang="en-US" sz="2700" dirty="0" err="1"/>
              <a:t>tawn</a:t>
            </a:r>
            <a:r>
              <a:rPr lang="en-US" sz="2700" dirty="0"/>
              <a:t>, Ni </a:t>
            </a:r>
            <a:r>
              <a:rPr lang="en-US" sz="2700" dirty="0" err="1"/>
              <a:t>khatkhat</a:t>
            </a:r>
            <a:r>
              <a:rPr lang="en-US" sz="2700" dirty="0"/>
              <a:t> cu hi </a:t>
            </a:r>
            <a:r>
              <a:rPr lang="en-US" sz="2700" dirty="0" err="1"/>
              <a:t>thil</a:t>
            </a:r>
            <a:r>
              <a:rPr lang="en-US" sz="2700" dirty="0"/>
              <a:t> </a:t>
            </a:r>
            <a:r>
              <a:rPr lang="en-US" sz="2700" dirty="0" err="1"/>
              <a:t>vialte</a:t>
            </a:r>
            <a:r>
              <a:rPr lang="en-US" sz="2700" dirty="0"/>
              <a:t>, </a:t>
            </a:r>
            <a:r>
              <a:rPr lang="en-US" sz="2700" dirty="0" err="1"/>
              <a:t>dimhnak</a:t>
            </a:r>
            <a:r>
              <a:rPr lang="en-US" sz="2700" dirty="0"/>
              <a:t> </a:t>
            </a:r>
            <a:r>
              <a:rPr lang="en-US" sz="2700" dirty="0" err="1"/>
              <a:t>hmun</a:t>
            </a:r>
            <a:r>
              <a:rPr lang="en-US" sz="2700" dirty="0"/>
              <a:t> ah </a:t>
            </a:r>
            <a:r>
              <a:rPr lang="en-US" sz="2700" dirty="0" err="1"/>
              <a:t>kan</a:t>
            </a:r>
            <a:r>
              <a:rPr lang="en-US" sz="2700" dirty="0"/>
              <a:t> </a:t>
            </a:r>
            <a:r>
              <a:rPr lang="en-US" sz="2700" dirty="0" err="1"/>
              <a:t>hmuh</a:t>
            </a:r>
            <a:r>
              <a:rPr lang="en-US" sz="2700" dirty="0"/>
              <a:t> </a:t>
            </a:r>
            <a:r>
              <a:rPr lang="en-US" sz="2700" dirty="0" err="1"/>
              <a:t>te</a:t>
            </a:r>
            <a:r>
              <a:rPr lang="en-US" sz="2700" dirty="0"/>
              <a:t> </a:t>
            </a:r>
            <a:r>
              <a:rPr lang="en-US" sz="2700" dirty="0" err="1"/>
              <a:t>lai</a:t>
            </a:r>
            <a:r>
              <a:rPr lang="en-US" sz="2700" dirty="0"/>
              <a:t>, Ni </a:t>
            </a:r>
            <a:r>
              <a:rPr lang="en-US" sz="2700" dirty="0" err="1"/>
              <a:t>khatkhat</a:t>
            </a:r>
            <a:r>
              <a:rPr lang="en-US" sz="2700" dirty="0"/>
              <a:t> cu hi </a:t>
            </a:r>
            <a:r>
              <a:rPr lang="en-US" sz="2700" dirty="0" err="1"/>
              <a:t>thil</a:t>
            </a:r>
            <a:r>
              <a:rPr lang="en-US" sz="2700" dirty="0"/>
              <a:t> </a:t>
            </a:r>
            <a:r>
              <a:rPr lang="en-US" sz="2700" dirty="0" err="1"/>
              <a:t>vialte</a:t>
            </a:r>
            <a:r>
              <a:rPr lang="en-US" sz="2700" dirty="0"/>
              <a:t>, </a:t>
            </a:r>
            <a:r>
              <a:rPr lang="en-US" sz="2700" dirty="0" err="1"/>
              <a:t>dinhnak</a:t>
            </a:r>
            <a:r>
              <a:rPr lang="en-US" sz="2700" dirty="0"/>
              <a:t> </a:t>
            </a:r>
            <a:r>
              <a:rPr lang="en-US" sz="2700" dirty="0" err="1"/>
              <a:t>hmun</a:t>
            </a:r>
            <a:r>
              <a:rPr lang="en-US" sz="2700" dirty="0"/>
              <a:t> ah </a:t>
            </a:r>
            <a:r>
              <a:rPr lang="en-US" sz="2700" dirty="0" err="1"/>
              <a:t>kan</a:t>
            </a:r>
            <a:r>
              <a:rPr lang="en-US" sz="2700" dirty="0"/>
              <a:t> </a:t>
            </a:r>
            <a:r>
              <a:rPr lang="en-US" sz="2700" dirty="0" err="1"/>
              <a:t>hmuh</a:t>
            </a:r>
            <a:r>
              <a:rPr lang="en-US" sz="2700" dirty="0"/>
              <a:t> </a:t>
            </a:r>
            <a:r>
              <a:rPr lang="en-US" sz="2700" dirty="0" err="1"/>
              <a:t>te</a:t>
            </a:r>
            <a:r>
              <a:rPr lang="en-US" sz="2700" dirty="0"/>
              <a:t> </a:t>
            </a:r>
            <a:r>
              <a:rPr lang="en-US" sz="2700" dirty="0" err="1"/>
              <a:t>lai</a:t>
            </a:r>
            <a:r>
              <a:rPr lang="en-US" sz="2700" dirty="0"/>
              <a:t>, </a:t>
            </a:r>
            <a:r>
              <a:rPr lang="en-US" sz="2700" dirty="0" err="1"/>
              <a:t>dinhnak</a:t>
            </a:r>
            <a:r>
              <a:rPr lang="en-US" sz="2700" dirty="0"/>
              <a:t> </a:t>
            </a:r>
            <a:r>
              <a:rPr lang="en-US" sz="2700" dirty="0" err="1"/>
              <a:t>hmun</a:t>
            </a:r>
            <a:r>
              <a:rPr lang="en-US" sz="2700" dirty="0"/>
              <a:t> ah </a:t>
            </a:r>
            <a:r>
              <a:rPr lang="en-US" sz="2700" dirty="0" err="1"/>
              <a:t>kan</a:t>
            </a:r>
            <a:r>
              <a:rPr lang="en-US" sz="2700" dirty="0"/>
              <a:t> </a:t>
            </a:r>
            <a:r>
              <a:rPr lang="en-US" sz="2700" dirty="0" err="1"/>
              <a:t>hmuh</a:t>
            </a:r>
            <a:r>
              <a:rPr lang="en-US" sz="2700" dirty="0"/>
              <a:t> </a:t>
            </a:r>
            <a:r>
              <a:rPr lang="en-US" sz="2700" dirty="0" err="1"/>
              <a:t>te</a:t>
            </a:r>
            <a:r>
              <a:rPr lang="en-US" sz="2700" dirty="0"/>
              <a:t> </a:t>
            </a:r>
            <a:r>
              <a:rPr lang="en-US" sz="2700" dirty="0" err="1"/>
              <a:t>lai</a:t>
            </a:r>
            <a:r>
              <a:rPr lang="en-US" sz="2700" dirty="0"/>
              <a:t>, Maw </a:t>
            </a:r>
            <a:r>
              <a:rPr lang="en-US" sz="2700" dirty="0" err="1"/>
              <a:t>hawi</a:t>
            </a:r>
            <a:r>
              <a:rPr lang="en-US" sz="2700" dirty="0"/>
              <a:t> le </a:t>
            </a:r>
            <a:r>
              <a:rPr lang="en-US" sz="2700" dirty="0" err="1"/>
              <a:t>hna</a:t>
            </a:r>
            <a:r>
              <a:rPr lang="en-US" sz="2700" dirty="0"/>
              <a:t> </a:t>
            </a:r>
            <a:r>
              <a:rPr lang="en-US" sz="2700" dirty="0" err="1"/>
              <a:t>hngak</a:t>
            </a:r>
            <a:r>
              <a:rPr lang="en-US" sz="2700" dirty="0"/>
              <a:t> </a:t>
            </a:r>
            <a:r>
              <a:rPr lang="en-US" sz="2700" dirty="0" err="1"/>
              <a:t>ko</a:t>
            </a:r>
            <a:r>
              <a:rPr lang="en-US" sz="2700" dirty="0"/>
              <a:t> </a:t>
            </a:r>
            <a:r>
              <a:rPr lang="en-US" sz="2700" dirty="0" err="1"/>
              <a:t>rih</a:t>
            </a:r>
            <a:r>
              <a:rPr lang="en-US" sz="2700" dirty="0"/>
              <a:t> u, </a:t>
            </a:r>
            <a:r>
              <a:rPr lang="en-US" sz="2700" dirty="0" err="1"/>
              <a:t>Khi</a:t>
            </a:r>
            <a:r>
              <a:rPr lang="en-US" sz="2700" dirty="0"/>
              <a:t> </a:t>
            </a:r>
            <a:r>
              <a:rPr lang="en-US" sz="2700" dirty="0" err="1"/>
              <a:t>caan</a:t>
            </a:r>
            <a:r>
              <a:rPr lang="en-US" sz="2700" dirty="0"/>
              <a:t> </a:t>
            </a:r>
            <a:r>
              <a:rPr lang="en-US" sz="2700" dirty="0" err="1"/>
              <a:t>tha</a:t>
            </a:r>
            <a:r>
              <a:rPr lang="en-US" sz="2700" dirty="0"/>
              <a:t> a </a:t>
            </a:r>
            <a:r>
              <a:rPr lang="en-US" sz="2700" dirty="0" err="1"/>
              <a:t>phanh</a:t>
            </a:r>
            <a:r>
              <a:rPr lang="en-US" sz="2700" dirty="0"/>
              <a:t> </a:t>
            </a:r>
            <a:r>
              <a:rPr lang="en-US" sz="2700" dirty="0" err="1"/>
              <a:t>lai</a:t>
            </a:r>
            <a:r>
              <a:rPr lang="en-US" sz="2700" dirty="0"/>
              <a:t> </a:t>
            </a:r>
            <a:r>
              <a:rPr lang="en-US" sz="2700" dirty="0" err="1"/>
              <a:t>kan</a:t>
            </a:r>
            <a:r>
              <a:rPr lang="en-US" sz="2700" dirty="0"/>
              <a:t> </a:t>
            </a:r>
            <a:r>
              <a:rPr lang="en-US" sz="2700" dirty="0" err="1"/>
              <a:t>hngalh</a:t>
            </a:r>
            <a:r>
              <a:rPr lang="en-US" sz="2700" dirty="0"/>
              <a:t>, </a:t>
            </a:r>
            <a:r>
              <a:rPr lang="en-US" sz="2700" dirty="0" err="1"/>
              <a:t>Khi</a:t>
            </a:r>
            <a:r>
              <a:rPr lang="en-US" sz="2700" dirty="0"/>
              <a:t> </a:t>
            </a:r>
            <a:r>
              <a:rPr lang="en-US" sz="2700" dirty="0" err="1"/>
              <a:t>caan</a:t>
            </a:r>
            <a:r>
              <a:rPr lang="en-US" sz="2700" dirty="0"/>
              <a:t> </a:t>
            </a:r>
            <a:r>
              <a:rPr lang="en-US" sz="2700" dirty="0" err="1"/>
              <a:t>tha</a:t>
            </a:r>
            <a:r>
              <a:rPr lang="en-US" sz="2700" dirty="0"/>
              <a:t> a </a:t>
            </a:r>
            <a:r>
              <a:rPr lang="en-US" sz="2700" dirty="0" err="1"/>
              <a:t>phanh</a:t>
            </a:r>
            <a:r>
              <a:rPr lang="en-US" sz="2700" dirty="0"/>
              <a:t> </a:t>
            </a:r>
            <a:r>
              <a:rPr lang="en-US" sz="2700" dirty="0" err="1"/>
              <a:t>lai</a:t>
            </a:r>
            <a:r>
              <a:rPr lang="en-US" sz="2700" dirty="0"/>
              <a:t> </a:t>
            </a:r>
            <a:r>
              <a:rPr lang="en-US" sz="2700" dirty="0" err="1"/>
              <a:t>kan</a:t>
            </a:r>
            <a:r>
              <a:rPr lang="en-US" sz="2700" dirty="0"/>
              <a:t> </a:t>
            </a:r>
            <a:r>
              <a:rPr lang="en-US" sz="2700" dirty="0" err="1"/>
              <a:t>hngalh</a:t>
            </a:r>
            <a:r>
              <a:rPr lang="en-US" sz="2700" dirty="0"/>
              <a:t>, Maw </a:t>
            </a:r>
            <a:r>
              <a:rPr lang="en-US" sz="2700" dirty="0" err="1"/>
              <a:t>hawidawt</a:t>
            </a:r>
            <a:r>
              <a:rPr lang="en-US" sz="2700" dirty="0"/>
              <a:t> </a:t>
            </a:r>
            <a:r>
              <a:rPr lang="en-US" sz="2700" dirty="0" err="1"/>
              <a:t>hna</a:t>
            </a:r>
            <a:r>
              <a:rPr lang="en-US" sz="2700" dirty="0"/>
              <a:t> </a:t>
            </a:r>
            <a:r>
              <a:rPr lang="en-US" sz="2700" dirty="0" err="1"/>
              <a:t>hngak</a:t>
            </a:r>
            <a:r>
              <a:rPr lang="en-US" sz="2700" dirty="0"/>
              <a:t> </a:t>
            </a:r>
            <a:r>
              <a:rPr lang="en-US" sz="2700" dirty="0" err="1"/>
              <a:t>ko</a:t>
            </a:r>
            <a:r>
              <a:rPr lang="en-US" sz="2700" dirty="0"/>
              <a:t> </a:t>
            </a:r>
            <a:r>
              <a:rPr lang="en-US" sz="2700" dirty="0" err="1"/>
              <a:t>rih</a:t>
            </a:r>
            <a:r>
              <a:rPr lang="en-US" sz="2700" dirty="0"/>
              <a:t> u, </a:t>
            </a:r>
            <a:r>
              <a:rPr lang="en-US" sz="2700" dirty="0" err="1"/>
              <a:t>Khi</a:t>
            </a:r>
            <a:r>
              <a:rPr lang="en-US" sz="2700" dirty="0"/>
              <a:t> </a:t>
            </a:r>
            <a:r>
              <a:rPr lang="en-US" sz="2700" dirty="0" err="1"/>
              <a:t>caantha</a:t>
            </a:r>
            <a:r>
              <a:rPr lang="en-US" sz="2700" dirty="0"/>
              <a:t> a </a:t>
            </a:r>
            <a:r>
              <a:rPr lang="en-US" sz="2700" dirty="0" err="1"/>
              <a:t>phanh</a:t>
            </a:r>
            <a:r>
              <a:rPr lang="en-US" sz="2700" dirty="0"/>
              <a:t> </a:t>
            </a:r>
            <a:r>
              <a:rPr lang="en-US" sz="2700" dirty="0" err="1"/>
              <a:t>lai</a:t>
            </a:r>
            <a:r>
              <a:rPr lang="en-US" sz="2700" dirty="0"/>
              <a:t> </a:t>
            </a:r>
            <a:r>
              <a:rPr lang="en-US" sz="2700" dirty="0" err="1"/>
              <a:t>kan</a:t>
            </a:r>
            <a:r>
              <a:rPr lang="en-US" sz="2700" dirty="0"/>
              <a:t> </a:t>
            </a:r>
            <a:r>
              <a:rPr lang="en-US" sz="2700" dirty="0" err="1"/>
              <a:t>hngalh</a:t>
            </a:r>
            <a:r>
              <a:rPr lang="en-US" sz="2700" dirty="0"/>
              <a:t>, Ram </a:t>
            </a:r>
            <a:r>
              <a:rPr lang="en-US" sz="2700" dirty="0" err="1"/>
              <a:t>ceu</a:t>
            </a:r>
            <a:r>
              <a:rPr lang="en-US" sz="2700" dirty="0"/>
              <a:t> </a:t>
            </a:r>
            <a:r>
              <a:rPr lang="en-US" sz="2700" dirty="0" err="1"/>
              <a:t>dawh</a:t>
            </a:r>
            <a:r>
              <a:rPr lang="en-US" sz="2700" dirty="0"/>
              <a:t> ah, ram </a:t>
            </a:r>
            <a:r>
              <a:rPr lang="en-US" sz="2700" dirty="0" err="1"/>
              <a:t>ceu</a:t>
            </a:r>
            <a:r>
              <a:rPr lang="en-US" sz="2700" dirty="0"/>
              <a:t> </a:t>
            </a:r>
            <a:r>
              <a:rPr lang="en-US" sz="2700" dirty="0" err="1"/>
              <a:t>dawh</a:t>
            </a:r>
            <a:r>
              <a:rPr lang="en-US" sz="2700" dirty="0"/>
              <a:t> ah.</a:t>
            </a:r>
          </a:p>
        </p:txBody>
      </p:sp>
    </p:spTree>
  </p:cSld>
  <p:clrMapOvr>
    <a:masterClrMapping/>
  </p:clrMapOvr>
</p:sld>
</file>

<file path=ppt/slides/slide39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39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478. KA LUNG A TLING TE LAI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C</a:t>
            </a:r>
          </a:p>
        </p:txBody>
      </p:sp>
    </p:spTree>
  </p:cSld>
  <p:clrMapOvr>
    <a:masterClrMapping/>
  </p:clrMapOvr>
</p:sld>
</file>

<file path=ppt/slides/slide39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Lei </a:t>
            </a:r>
            <a:r>
              <a:rPr lang="en-US" sz="3900" dirty="0" err="1"/>
              <a:t>pumsa</a:t>
            </a:r>
            <a:r>
              <a:rPr lang="en-US" sz="3900" dirty="0"/>
              <a:t> um ka </a:t>
            </a:r>
            <a:r>
              <a:rPr lang="en-US" sz="3900" dirty="0" err="1"/>
              <a:t>thlarau</a:t>
            </a:r>
            <a:r>
              <a:rPr lang="en-US" sz="3900" dirty="0"/>
              <a:t>, </a:t>
            </a:r>
            <a:r>
              <a:rPr lang="en-US" sz="3900" dirty="0" err="1"/>
              <a:t>zeica'h</a:t>
            </a:r>
            <a:r>
              <a:rPr lang="en-US" sz="3900" dirty="0"/>
              <a:t> </a:t>
            </a:r>
            <a:r>
              <a:rPr lang="en-US" sz="3900" dirty="0" err="1"/>
              <a:t>lungtlin</a:t>
            </a:r>
            <a:r>
              <a:rPr lang="en-US" sz="3900" dirty="0"/>
              <a:t> </a:t>
            </a:r>
            <a:r>
              <a:rPr lang="en-US" sz="3900" dirty="0" err="1"/>
              <a:t>ni</a:t>
            </a:r>
            <a:r>
              <a:rPr lang="en-US" sz="3900" dirty="0"/>
              <a:t> um lo? </a:t>
            </a:r>
            <a:r>
              <a:rPr lang="en-US" sz="3900" dirty="0" err="1"/>
              <a:t>Zeica'h</a:t>
            </a:r>
            <a:r>
              <a:rPr lang="en-US" sz="3900" dirty="0"/>
              <a:t> </a:t>
            </a:r>
            <a:r>
              <a:rPr lang="en-US" sz="3900" dirty="0" err="1"/>
              <a:t>dah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khin</a:t>
            </a:r>
            <a:r>
              <a:rPr lang="en-US" sz="3900" dirty="0"/>
              <a:t> </a:t>
            </a:r>
            <a:r>
              <a:rPr lang="en-US" sz="3900" dirty="0" err="1"/>
              <a:t>hram</a:t>
            </a:r>
            <a:r>
              <a:rPr lang="en-US" sz="3900" dirty="0"/>
              <a:t> </a:t>
            </a:r>
            <a:r>
              <a:rPr lang="en-US" sz="3900" dirty="0" err="1"/>
              <a:t>lengmang</a:t>
            </a:r>
            <a:r>
              <a:rPr lang="en-US" sz="3900" dirty="0"/>
              <a:t>? </a:t>
            </a:r>
            <a:r>
              <a:rPr lang="en-US" sz="3900" dirty="0" err="1"/>
              <a:t>Zeicah</a:t>
            </a:r>
            <a:r>
              <a:rPr lang="en-US" sz="3900" dirty="0"/>
              <a:t> </a:t>
            </a:r>
            <a:r>
              <a:rPr lang="en-US" sz="3900" dirty="0" err="1"/>
              <a:t>dah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lung ka </a:t>
            </a:r>
            <a:r>
              <a:rPr lang="en-US" sz="3900" dirty="0" err="1"/>
              <a:t>tlin</a:t>
            </a:r>
            <a:r>
              <a:rPr lang="en-US" sz="3900" dirty="0"/>
              <a:t> lo.</a:t>
            </a:r>
          </a:p>
        </p:txBody>
      </p:sp>
    </p:spTree>
  </p:cSld>
  <p:clrMapOvr>
    <a:masterClrMapping/>
  </p:clrMapOvr>
</p:sld>
</file>

<file path=ppt/slides/slide39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4182849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300" dirty="0"/>
              <a:t>CHO: Ka lung a </a:t>
            </a:r>
            <a:r>
              <a:rPr lang="en-US" sz="3300" dirty="0" err="1"/>
              <a:t>tling</a:t>
            </a:r>
            <a:r>
              <a:rPr lang="en-US" sz="3300" dirty="0"/>
              <a:t> </a:t>
            </a:r>
            <a:r>
              <a:rPr lang="en-US" sz="3300" dirty="0" err="1"/>
              <a:t>te</a:t>
            </a:r>
            <a:r>
              <a:rPr lang="en-US" sz="3300" dirty="0"/>
              <a:t> </a:t>
            </a:r>
            <a:r>
              <a:rPr lang="en-US" sz="3300" dirty="0" err="1"/>
              <a:t>lai</a:t>
            </a:r>
            <a:r>
              <a:rPr lang="en-US" sz="3300" dirty="0"/>
              <a:t>, (Ka lung a </a:t>
            </a:r>
            <a:r>
              <a:rPr lang="en-US" sz="3300" dirty="0" err="1"/>
              <a:t>tling</a:t>
            </a:r>
            <a:r>
              <a:rPr lang="en-US" sz="3300" dirty="0"/>
              <a:t> </a:t>
            </a:r>
            <a:r>
              <a:rPr lang="en-US" sz="3300" dirty="0" err="1"/>
              <a:t>te</a:t>
            </a:r>
            <a:r>
              <a:rPr lang="en-US" sz="3300" dirty="0"/>
              <a:t> </a:t>
            </a:r>
            <a:r>
              <a:rPr lang="en-US" sz="3300" dirty="0" err="1"/>
              <a:t>lai</a:t>
            </a:r>
            <a:r>
              <a:rPr lang="en-US" sz="3300" dirty="0"/>
              <a:t>) Ka lung a </a:t>
            </a:r>
            <a:r>
              <a:rPr lang="en-US" sz="3300" dirty="0" err="1"/>
              <a:t>tling</a:t>
            </a:r>
            <a:r>
              <a:rPr lang="en-US" sz="3300" dirty="0"/>
              <a:t> </a:t>
            </a:r>
            <a:r>
              <a:rPr lang="en-US" sz="3300" dirty="0" err="1"/>
              <a:t>te</a:t>
            </a:r>
            <a:r>
              <a:rPr lang="en-US" sz="3300" dirty="0"/>
              <a:t> </a:t>
            </a:r>
            <a:r>
              <a:rPr lang="en-US" sz="3300" dirty="0" err="1"/>
              <a:t>lai</a:t>
            </a:r>
            <a:r>
              <a:rPr lang="en-US" sz="3300" dirty="0"/>
              <a:t>, (Ka lung a </a:t>
            </a:r>
            <a:r>
              <a:rPr lang="en-US" sz="3300" dirty="0" err="1"/>
              <a:t>tling</a:t>
            </a:r>
            <a:r>
              <a:rPr lang="en-US" sz="3300" dirty="0"/>
              <a:t> </a:t>
            </a:r>
            <a:r>
              <a:rPr lang="en-US" sz="3300" dirty="0" err="1"/>
              <a:t>te</a:t>
            </a:r>
            <a:r>
              <a:rPr lang="en-US" sz="3300" dirty="0"/>
              <a:t> </a:t>
            </a:r>
            <a:r>
              <a:rPr lang="en-US" sz="3300" dirty="0" err="1"/>
              <a:t>lai</a:t>
            </a:r>
            <a:r>
              <a:rPr lang="en-US" sz="3300" dirty="0"/>
              <a:t>, Ka lung a </a:t>
            </a:r>
            <a:r>
              <a:rPr lang="en-US" sz="3300" dirty="0" err="1"/>
              <a:t>tling</a:t>
            </a:r>
            <a:r>
              <a:rPr lang="en-US" sz="3300" dirty="0"/>
              <a:t> </a:t>
            </a:r>
            <a:r>
              <a:rPr lang="en-US" sz="3300" dirty="0" err="1"/>
              <a:t>te</a:t>
            </a:r>
            <a:r>
              <a:rPr lang="en-US" sz="3300" dirty="0"/>
              <a:t> </a:t>
            </a:r>
            <a:r>
              <a:rPr lang="en-US" sz="3300" dirty="0" err="1"/>
              <a:t>lai</a:t>
            </a:r>
            <a:r>
              <a:rPr lang="en-US" sz="3300" dirty="0"/>
              <a:t>), Amah bang ka </a:t>
            </a:r>
            <a:r>
              <a:rPr lang="en-US" sz="3300" dirty="0" err="1"/>
              <a:t>thawhthan</a:t>
            </a:r>
            <a:r>
              <a:rPr lang="en-US" sz="3300" dirty="0"/>
              <a:t> </a:t>
            </a:r>
            <a:r>
              <a:rPr lang="en-US" sz="3300" dirty="0" err="1"/>
              <a:t>tikah</a:t>
            </a:r>
            <a:r>
              <a:rPr lang="en-US" sz="3300" dirty="0"/>
              <a:t>, (Amah bang ka </a:t>
            </a:r>
            <a:r>
              <a:rPr lang="en-US" sz="3300" dirty="0" err="1"/>
              <a:t>thawh`han</a:t>
            </a:r>
            <a:r>
              <a:rPr lang="en-US" sz="3300" dirty="0"/>
              <a:t> </a:t>
            </a:r>
            <a:r>
              <a:rPr lang="en-US" sz="3300" dirty="0" err="1"/>
              <a:t>tikah</a:t>
            </a:r>
            <a:r>
              <a:rPr lang="en-US" sz="3300" dirty="0"/>
              <a:t>,) Ka lung a </a:t>
            </a:r>
            <a:r>
              <a:rPr lang="en-US" sz="3300" dirty="0" err="1"/>
              <a:t>tling</a:t>
            </a:r>
            <a:r>
              <a:rPr lang="en-US" sz="3300" dirty="0"/>
              <a:t> </a:t>
            </a:r>
            <a:r>
              <a:rPr lang="en-US" sz="3300" dirty="0" err="1"/>
              <a:t>te</a:t>
            </a:r>
            <a:r>
              <a:rPr lang="en-US" sz="3300" dirty="0"/>
              <a:t> </a:t>
            </a:r>
            <a:r>
              <a:rPr lang="en-US" sz="3300" dirty="0" err="1"/>
              <a:t>lai</a:t>
            </a:r>
            <a:r>
              <a:rPr lang="en-US" sz="3300" dirty="0"/>
              <a:t>, (Ka lung a </a:t>
            </a:r>
            <a:r>
              <a:rPr lang="en-US" sz="3300" dirty="0" err="1"/>
              <a:t>tling</a:t>
            </a:r>
            <a:r>
              <a:rPr lang="en-US" sz="3300" dirty="0"/>
              <a:t> </a:t>
            </a:r>
            <a:r>
              <a:rPr lang="en-US" sz="3300" dirty="0" err="1"/>
              <a:t>te</a:t>
            </a:r>
            <a:r>
              <a:rPr lang="en-US" sz="3300" dirty="0"/>
              <a:t> </a:t>
            </a:r>
            <a:r>
              <a:rPr lang="en-US" sz="3300" dirty="0" err="1"/>
              <a:t>lai</a:t>
            </a:r>
            <a:r>
              <a:rPr lang="en-US" sz="3300" dirty="0"/>
              <a:t>,) Ka lung a </a:t>
            </a:r>
            <a:r>
              <a:rPr lang="en-US" sz="3300" dirty="0" err="1"/>
              <a:t>tling</a:t>
            </a:r>
            <a:r>
              <a:rPr lang="en-US" sz="3300" dirty="0"/>
              <a:t> </a:t>
            </a:r>
            <a:r>
              <a:rPr lang="en-US" sz="3300" dirty="0" err="1"/>
              <a:t>te</a:t>
            </a:r>
            <a:r>
              <a:rPr lang="en-US" sz="3300" dirty="0"/>
              <a:t> </a:t>
            </a:r>
            <a:r>
              <a:rPr lang="en-US" sz="3300" dirty="0" err="1"/>
              <a:t>lai</a:t>
            </a:r>
            <a:r>
              <a:rPr lang="en-US" sz="3300" dirty="0"/>
              <a:t>, (Ka lung a </a:t>
            </a:r>
            <a:r>
              <a:rPr lang="en-US" sz="3300" dirty="0" err="1"/>
              <a:t>tling</a:t>
            </a:r>
            <a:r>
              <a:rPr lang="en-US" sz="3300" dirty="0"/>
              <a:t> </a:t>
            </a:r>
            <a:r>
              <a:rPr lang="en-US" sz="3300" dirty="0" err="1"/>
              <a:t>te</a:t>
            </a:r>
            <a:r>
              <a:rPr lang="en-US" sz="3300" dirty="0"/>
              <a:t> </a:t>
            </a:r>
            <a:r>
              <a:rPr lang="en-US" sz="3300" dirty="0" err="1"/>
              <a:t>lai</a:t>
            </a:r>
            <a:r>
              <a:rPr lang="en-US" sz="3300" dirty="0"/>
              <a:t>, Ka lung a </a:t>
            </a:r>
            <a:r>
              <a:rPr lang="en-US" sz="3300" dirty="0" err="1"/>
              <a:t>tling</a:t>
            </a:r>
            <a:r>
              <a:rPr lang="en-US" sz="3300" dirty="0"/>
              <a:t> </a:t>
            </a:r>
            <a:r>
              <a:rPr lang="en-US" sz="3300" dirty="0" err="1"/>
              <a:t>te</a:t>
            </a:r>
            <a:r>
              <a:rPr lang="en-US" sz="3300" dirty="0"/>
              <a:t> </a:t>
            </a:r>
            <a:r>
              <a:rPr lang="en-US" sz="3300" dirty="0" err="1"/>
              <a:t>lai</a:t>
            </a:r>
            <a:r>
              <a:rPr lang="en-US" sz="3300" dirty="0"/>
              <a:t>,) Amah bang ka </a:t>
            </a:r>
            <a:r>
              <a:rPr lang="en-US" sz="3300" dirty="0" err="1"/>
              <a:t>thawhthan</a:t>
            </a:r>
            <a:r>
              <a:rPr lang="en-US" sz="3300" dirty="0"/>
              <a:t> </a:t>
            </a:r>
            <a:r>
              <a:rPr lang="en-US" sz="3300" dirty="0" err="1"/>
              <a:t>tikah</a:t>
            </a:r>
            <a:r>
              <a:rPr lang="en-US" sz="3300" dirty="0"/>
              <a:t> (Amah bang ka </a:t>
            </a:r>
            <a:r>
              <a:rPr lang="en-US" sz="3300" dirty="0" err="1"/>
              <a:t>thawh`han</a:t>
            </a:r>
            <a:r>
              <a:rPr lang="en-US" sz="3300" dirty="0"/>
              <a:t> </a:t>
            </a:r>
            <a:r>
              <a:rPr lang="en-US" sz="3300" dirty="0" err="1"/>
              <a:t>tikah</a:t>
            </a:r>
            <a:r>
              <a:rPr lang="en-US" sz="3300" dirty="0"/>
              <a:t>).</a:t>
            </a:r>
          </a:p>
        </p:txBody>
      </p:sp>
    </p:spTree>
  </p:cSld>
  <p:clrMapOvr>
    <a:masterClrMapping/>
  </p:clrMapOvr>
</p:sld>
</file>

<file path=ppt/slides/slide39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Lungthin</a:t>
            </a:r>
            <a:r>
              <a:rPr lang="en-US" sz="3900" dirty="0"/>
              <a:t> </a:t>
            </a:r>
            <a:r>
              <a:rPr lang="en-US" sz="3900" dirty="0" err="1"/>
              <a:t>chung</a:t>
            </a:r>
            <a:r>
              <a:rPr lang="en-US" sz="3900" dirty="0"/>
              <a:t> um maw ka </a:t>
            </a:r>
            <a:r>
              <a:rPr lang="en-US" sz="3900" dirty="0" err="1"/>
              <a:t>thlarau</a:t>
            </a:r>
            <a:r>
              <a:rPr lang="en-US" sz="3900" dirty="0"/>
              <a:t>, </a:t>
            </a:r>
            <a:r>
              <a:rPr lang="en-US" sz="3900" dirty="0" err="1"/>
              <a:t>Leicung</a:t>
            </a:r>
            <a:r>
              <a:rPr lang="en-US" sz="3900" dirty="0"/>
              <a:t> </a:t>
            </a:r>
            <a:r>
              <a:rPr lang="en-US" sz="3900" dirty="0" err="1"/>
              <a:t>ruam-kainak</a:t>
            </a:r>
            <a:r>
              <a:rPr lang="en-US" sz="3900" dirty="0"/>
              <a:t> </a:t>
            </a:r>
            <a:r>
              <a:rPr lang="en-US" sz="3900" dirty="0" err="1"/>
              <a:t>ruat</a:t>
            </a:r>
            <a:r>
              <a:rPr lang="en-US" sz="3900" dirty="0"/>
              <a:t> in, </a:t>
            </a:r>
            <a:r>
              <a:rPr lang="en-US" sz="3900" dirty="0" err="1"/>
              <a:t>Zeica'hdah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ka </a:t>
            </a:r>
            <a:r>
              <a:rPr lang="en-US" sz="3900" dirty="0" err="1"/>
              <a:t>mawhchiat</a:t>
            </a:r>
            <a:r>
              <a:rPr lang="en-US" sz="3900" dirty="0"/>
              <a:t> </a:t>
            </a:r>
            <a:r>
              <a:rPr lang="en-US" sz="3900" dirty="0" err="1"/>
              <a:t>tawn</a:t>
            </a:r>
            <a:r>
              <a:rPr lang="en-US" sz="3900" dirty="0"/>
              <a:t>? </a:t>
            </a:r>
            <a:r>
              <a:rPr lang="en-US" sz="3900" dirty="0" err="1"/>
              <a:t>Zeicah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lung a </a:t>
            </a:r>
            <a:r>
              <a:rPr lang="en-US" sz="3900" dirty="0" err="1"/>
              <a:t>tlin</a:t>
            </a:r>
            <a:r>
              <a:rPr lang="en-US" sz="3900" dirty="0"/>
              <a:t> lo?</a:t>
            </a:r>
          </a:p>
        </p:txBody>
      </p:sp>
    </p:spTree>
  </p:cSld>
  <p:clrMapOvr>
    <a:masterClrMapping/>
  </p:clrMapOvr>
</p:sld>
</file>

<file path=ppt/slides/slide39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4182849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300" dirty="0"/>
              <a:t>CHO: Ka lung a </a:t>
            </a:r>
            <a:r>
              <a:rPr lang="en-US" sz="3300" dirty="0" err="1"/>
              <a:t>tling</a:t>
            </a:r>
            <a:r>
              <a:rPr lang="en-US" sz="3300" dirty="0"/>
              <a:t> </a:t>
            </a:r>
            <a:r>
              <a:rPr lang="en-US" sz="3300" dirty="0" err="1"/>
              <a:t>te</a:t>
            </a:r>
            <a:r>
              <a:rPr lang="en-US" sz="3300" dirty="0"/>
              <a:t> </a:t>
            </a:r>
            <a:r>
              <a:rPr lang="en-US" sz="3300" dirty="0" err="1"/>
              <a:t>lai</a:t>
            </a:r>
            <a:r>
              <a:rPr lang="en-US" sz="3300" dirty="0"/>
              <a:t>, (Ka lung a </a:t>
            </a:r>
            <a:r>
              <a:rPr lang="en-US" sz="3300" dirty="0" err="1"/>
              <a:t>tling</a:t>
            </a:r>
            <a:r>
              <a:rPr lang="en-US" sz="3300" dirty="0"/>
              <a:t> </a:t>
            </a:r>
            <a:r>
              <a:rPr lang="en-US" sz="3300" dirty="0" err="1"/>
              <a:t>te</a:t>
            </a:r>
            <a:r>
              <a:rPr lang="en-US" sz="3300" dirty="0"/>
              <a:t> </a:t>
            </a:r>
            <a:r>
              <a:rPr lang="en-US" sz="3300" dirty="0" err="1"/>
              <a:t>lai</a:t>
            </a:r>
            <a:r>
              <a:rPr lang="en-US" sz="3300" dirty="0"/>
              <a:t>) Ka lung a </a:t>
            </a:r>
            <a:r>
              <a:rPr lang="en-US" sz="3300" dirty="0" err="1"/>
              <a:t>tling</a:t>
            </a:r>
            <a:r>
              <a:rPr lang="en-US" sz="3300" dirty="0"/>
              <a:t> </a:t>
            </a:r>
            <a:r>
              <a:rPr lang="en-US" sz="3300" dirty="0" err="1"/>
              <a:t>te</a:t>
            </a:r>
            <a:r>
              <a:rPr lang="en-US" sz="3300" dirty="0"/>
              <a:t> </a:t>
            </a:r>
            <a:r>
              <a:rPr lang="en-US" sz="3300" dirty="0" err="1"/>
              <a:t>lai</a:t>
            </a:r>
            <a:r>
              <a:rPr lang="en-US" sz="3300" dirty="0"/>
              <a:t>, (Ka lung a </a:t>
            </a:r>
            <a:r>
              <a:rPr lang="en-US" sz="3300" dirty="0" err="1"/>
              <a:t>tling</a:t>
            </a:r>
            <a:r>
              <a:rPr lang="en-US" sz="3300" dirty="0"/>
              <a:t> </a:t>
            </a:r>
            <a:r>
              <a:rPr lang="en-US" sz="3300" dirty="0" err="1"/>
              <a:t>te</a:t>
            </a:r>
            <a:r>
              <a:rPr lang="en-US" sz="3300" dirty="0"/>
              <a:t> </a:t>
            </a:r>
            <a:r>
              <a:rPr lang="en-US" sz="3300" dirty="0" err="1"/>
              <a:t>lai</a:t>
            </a:r>
            <a:r>
              <a:rPr lang="en-US" sz="3300" dirty="0"/>
              <a:t>, Ka lung a </a:t>
            </a:r>
            <a:r>
              <a:rPr lang="en-US" sz="3300" dirty="0" err="1"/>
              <a:t>tling</a:t>
            </a:r>
            <a:r>
              <a:rPr lang="en-US" sz="3300" dirty="0"/>
              <a:t> </a:t>
            </a:r>
            <a:r>
              <a:rPr lang="en-US" sz="3300" dirty="0" err="1"/>
              <a:t>te</a:t>
            </a:r>
            <a:r>
              <a:rPr lang="en-US" sz="3300" dirty="0"/>
              <a:t> </a:t>
            </a:r>
            <a:r>
              <a:rPr lang="en-US" sz="3300" dirty="0" err="1"/>
              <a:t>lai</a:t>
            </a:r>
            <a:r>
              <a:rPr lang="en-US" sz="3300" dirty="0"/>
              <a:t>), Amah bang ka </a:t>
            </a:r>
            <a:r>
              <a:rPr lang="en-US" sz="3300" dirty="0" err="1"/>
              <a:t>thawhthan</a:t>
            </a:r>
            <a:r>
              <a:rPr lang="en-US" sz="3300" dirty="0"/>
              <a:t> </a:t>
            </a:r>
            <a:r>
              <a:rPr lang="en-US" sz="3300" dirty="0" err="1"/>
              <a:t>tikah</a:t>
            </a:r>
            <a:r>
              <a:rPr lang="en-US" sz="3300" dirty="0"/>
              <a:t>, (Amah bang ka </a:t>
            </a:r>
            <a:r>
              <a:rPr lang="en-US" sz="3300" dirty="0" err="1"/>
              <a:t>thawh`han</a:t>
            </a:r>
            <a:r>
              <a:rPr lang="en-US" sz="3300" dirty="0"/>
              <a:t> </a:t>
            </a:r>
            <a:r>
              <a:rPr lang="en-US" sz="3300" dirty="0" err="1"/>
              <a:t>tikah</a:t>
            </a:r>
            <a:r>
              <a:rPr lang="en-US" sz="3300" dirty="0"/>
              <a:t>,) Ka lung a </a:t>
            </a:r>
            <a:r>
              <a:rPr lang="en-US" sz="3300" dirty="0" err="1"/>
              <a:t>tling</a:t>
            </a:r>
            <a:r>
              <a:rPr lang="en-US" sz="3300" dirty="0"/>
              <a:t> </a:t>
            </a:r>
            <a:r>
              <a:rPr lang="en-US" sz="3300" dirty="0" err="1"/>
              <a:t>te</a:t>
            </a:r>
            <a:r>
              <a:rPr lang="en-US" sz="3300" dirty="0"/>
              <a:t> </a:t>
            </a:r>
            <a:r>
              <a:rPr lang="en-US" sz="3300" dirty="0" err="1"/>
              <a:t>lai</a:t>
            </a:r>
            <a:r>
              <a:rPr lang="en-US" sz="3300" dirty="0"/>
              <a:t>, (Ka lung a </a:t>
            </a:r>
            <a:r>
              <a:rPr lang="en-US" sz="3300" dirty="0" err="1"/>
              <a:t>tling</a:t>
            </a:r>
            <a:r>
              <a:rPr lang="en-US" sz="3300" dirty="0"/>
              <a:t> </a:t>
            </a:r>
            <a:r>
              <a:rPr lang="en-US" sz="3300" dirty="0" err="1"/>
              <a:t>te</a:t>
            </a:r>
            <a:r>
              <a:rPr lang="en-US" sz="3300" dirty="0"/>
              <a:t> </a:t>
            </a:r>
            <a:r>
              <a:rPr lang="en-US" sz="3300" dirty="0" err="1"/>
              <a:t>lai</a:t>
            </a:r>
            <a:r>
              <a:rPr lang="en-US" sz="3300" dirty="0"/>
              <a:t>,) Ka lung a </a:t>
            </a:r>
            <a:r>
              <a:rPr lang="en-US" sz="3300" dirty="0" err="1"/>
              <a:t>tling</a:t>
            </a:r>
            <a:r>
              <a:rPr lang="en-US" sz="3300" dirty="0"/>
              <a:t> </a:t>
            </a:r>
            <a:r>
              <a:rPr lang="en-US" sz="3300" dirty="0" err="1"/>
              <a:t>te</a:t>
            </a:r>
            <a:r>
              <a:rPr lang="en-US" sz="3300" dirty="0"/>
              <a:t> </a:t>
            </a:r>
            <a:r>
              <a:rPr lang="en-US" sz="3300" dirty="0" err="1"/>
              <a:t>lai</a:t>
            </a:r>
            <a:r>
              <a:rPr lang="en-US" sz="3300" dirty="0"/>
              <a:t>, (Ka lung a </a:t>
            </a:r>
            <a:r>
              <a:rPr lang="en-US" sz="3300" dirty="0" err="1"/>
              <a:t>tling</a:t>
            </a:r>
            <a:r>
              <a:rPr lang="en-US" sz="3300" dirty="0"/>
              <a:t> </a:t>
            </a:r>
            <a:r>
              <a:rPr lang="en-US" sz="3300" dirty="0" err="1"/>
              <a:t>te</a:t>
            </a:r>
            <a:r>
              <a:rPr lang="en-US" sz="3300" dirty="0"/>
              <a:t> </a:t>
            </a:r>
            <a:r>
              <a:rPr lang="en-US" sz="3300" dirty="0" err="1"/>
              <a:t>lai</a:t>
            </a:r>
            <a:r>
              <a:rPr lang="en-US" sz="3300" dirty="0"/>
              <a:t>, Ka lung a </a:t>
            </a:r>
            <a:r>
              <a:rPr lang="en-US" sz="3300" dirty="0" err="1"/>
              <a:t>tling</a:t>
            </a:r>
            <a:r>
              <a:rPr lang="en-US" sz="3300" dirty="0"/>
              <a:t> </a:t>
            </a:r>
            <a:r>
              <a:rPr lang="en-US" sz="3300" dirty="0" err="1"/>
              <a:t>te</a:t>
            </a:r>
            <a:r>
              <a:rPr lang="en-US" sz="3300" dirty="0"/>
              <a:t> </a:t>
            </a:r>
            <a:r>
              <a:rPr lang="en-US" sz="3300" dirty="0" err="1"/>
              <a:t>lai</a:t>
            </a:r>
            <a:r>
              <a:rPr lang="en-US" sz="3300" dirty="0"/>
              <a:t>,) Amah bang ka </a:t>
            </a:r>
            <a:r>
              <a:rPr lang="en-US" sz="3300" dirty="0" err="1"/>
              <a:t>thawhthan</a:t>
            </a:r>
            <a:r>
              <a:rPr lang="en-US" sz="3300" dirty="0"/>
              <a:t> </a:t>
            </a:r>
            <a:r>
              <a:rPr lang="en-US" sz="3300" dirty="0" err="1"/>
              <a:t>tikah</a:t>
            </a:r>
            <a:r>
              <a:rPr lang="en-US" sz="3300" dirty="0"/>
              <a:t> (Amah bang ka </a:t>
            </a:r>
            <a:r>
              <a:rPr lang="en-US" sz="3300" dirty="0" err="1"/>
              <a:t>thawh`han</a:t>
            </a:r>
            <a:r>
              <a:rPr lang="en-US" sz="3300" dirty="0"/>
              <a:t> </a:t>
            </a:r>
            <a:r>
              <a:rPr lang="en-US" sz="3300" dirty="0" err="1"/>
              <a:t>tikah</a:t>
            </a:r>
            <a:r>
              <a:rPr lang="en-US" sz="3300" dirty="0"/>
              <a:t>).</a:t>
            </a:r>
          </a:p>
        </p:txBody>
      </p:sp>
    </p:spTree>
  </p:cSld>
  <p:clrMapOvr>
    <a:masterClrMapping/>
  </p:clrMapOvr>
</p:sld>
</file>

<file path=ppt/slides/slide39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Ka lung </a:t>
            </a:r>
            <a:r>
              <a:rPr lang="en-US" sz="3900" dirty="0" err="1"/>
              <a:t>thumning</a:t>
            </a:r>
            <a:r>
              <a:rPr lang="en-US" sz="3900" dirty="0"/>
              <a:t> maw ka </a:t>
            </a:r>
            <a:r>
              <a:rPr lang="en-US" sz="3900" dirty="0" err="1"/>
              <a:t>thlarau</a:t>
            </a:r>
            <a:r>
              <a:rPr lang="en-US" sz="3900" dirty="0"/>
              <a:t>, </a:t>
            </a:r>
            <a:r>
              <a:rPr lang="en-US" sz="3900" dirty="0" err="1"/>
              <a:t>Vai-lamtah</a:t>
            </a:r>
            <a:r>
              <a:rPr lang="en-US" sz="3900" dirty="0"/>
              <a:t> mi ka </a:t>
            </a:r>
            <a:r>
              <a:rPr lang="en-US" sz="3900" dirty="0" err="1"/>
              <a:t>ruah</a:t>
            </a:r>
            <a:r>
              <a:rPr lang="en-US" sz="3900" dirty="0"/>
              <a:t> ah, Lei </a:t>
            </a:r>
            <a:r>
              <a:rPr lang="en-US" sz="3900" dirty="0" err="1"/>
              <a:t>saduhthah</a:t>
            </a:r>
            <a:r>
              <a:rPr lang="en-US" sz="3900" dirty="0"/>
              <a:t> </a:t>
            </a:r>
            <a:r>
              <a:rPr lang="en-US" sz="3900" dirty="0" err="1"/>
              <a:t>hlawttak</a:t>
            </a:r>
            <a:r>
              <a:rPr lang="en-US" sz="3900" dirty="0"/>
              <a:t> in' Na Lung a </a:t>
            </a:r>
            <a:r>
              <a:rPr lang="en-US" sz="3900" dirty="0" err="1"/>
              <a:t>tling</a:t>
            </a:r>
            <a:r>
              <a:rPr lang="en-US" sz="3900" dirty="0"/>
              <a:t> </a:t>
            </a:r>
            <a:r>
              <a:rPr lang="en-US" sz="3900" dirty="0" err="1"/>
              <a:t>hnga</a:t>
            </a:r>
            <a:r>
              <a:rPr lang="en-US" sz="3900" dirty="0"/>
              <a:t> lo maw?</a:t>
            </a:r>
          </a:p>
        </p:txBody>
      </p:sp>
    </p:spTree>
  </p:cSld>
  <p:clrMapOvr>
    <a:masterClrMapping/>
  </p:clrMapOvr>
</p:sld>
</file>

<file path=ppt/slides/slide39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4182849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300" dirty="0"/>
              <a:t>CHO: Ka lung a </a:t>
            </a:r>
            <a:r>
              <a:rPr lang="en-US" sz="3300" dirty="0" err="1"/>
              <a:t>tling</a:t>
            </a:r>
            <a:r>
              <a:rPr lang="en-US" sz="3300" dirty="0"/>
              <a:t> </a:t>
            </a:r>
            <a:r>
              <a:rPr lang="en-US" sz="3300" dirty="0" err="1"/>
              <a:t>te</a:t>
            </a:r>
            <a:r>
              <a:rPr lang="en-US" sz="3300" dirty="0"/>
              <a:t> </a:t>
            </a:r>
            <a:r>
              <a:rPr lang="en-US" sz="3300" dirty="0" err="1"/>
              <a:t>lai</a:t>
            </a:r>
            <a:r>
              <a:rPr lang="en-US" sz="3300" dirty="0"/>
              <a:t>, (Ka lung a </a:t>
            </a:r>
            <a:r>
              <a:rPr lang="en-US" sz="3300" dirty="0" err="1"/>
              <a:t>tling</a:t>
            </a:r>
            <a:r>
              <a:rPr lang="en-US" sz="3300" dirty="0"/>
              <a:t> </a:t>
            </a:r>
            <a:r>
              <a:rPr lang="en-US" sz="3300" dirty="0" err="1"/>
              <a:t>te</a:t>
            </a:r>
            <a:r>
              <a:rPr lang="en-US" sz="3300" dirty="0"/>
              <a:t> </a:t>
            </a:r>
            <a:r>
              <a:rPr lang="en-US" sz="3300" dirty="0" err="1"/>
              <a:t>lai</a:t>
            </a:r>
            <a:r>
              <a:rPr lang="en-US" sz="3300" dirty="0"/>
              <a:t>) Ka lung a </a:t>
            </a:r>
            <a:r>
              <a:rPr lang="en-US" sz="3300" dirty="0" err="1"/>
              <a:t>tling</a:t>
            </a:r>
            <a:r>
              <a:rPr lang="en-US" sz="3300" dirty="0"/>
              <a:t> </a:t>
            </a:r>
            <a:r>
              <a:rPr lang="en-US" sz="3300" dirty="0" err="1"/>
              <a:t>te</a:t>
            </a:r>
            <a:r>
              <a:rPr lang="en-US" sz="3300" dirty="0"/>
              <a:t> </a:t>
            </a:r>
            <a:r>
              <a:rPr lang="en-US" sz="3300" dirty="0" err="1"/>
              <a:t>lai</a:t>
            </a:r>
            <a:r>
              <a:rPr lang="en-US" sz="3300" dirty="0"/>
              <a:t>, (Ka lung a </a:t>
            </a:r>
            <a:r>
              <a:rPr lang="en-US" sz="3300" dirty="0" err="1"/>
              <a:t>tling</a:t>
            </a:r>
            <a:r>
              <a:rPr lang="en-US" sz="3300" dirty="0"/>
              <a:t> </a:t>
            </a:r>
            <a:r>
              <a:rPr lang="en-US" sz="3300" dirty="0" err="1"/>
              <a:t>te</a:t>
            </a:r>
            <a:r>
              <a:rPr lang="en-US" sz="3300" dirty="0"/>
              <a:t> </a:t>
            </a:r>
            <a:r>
              <a:rPr lang="en-US" sz="3300" dirty="0" err="1"/>
              <a:t>lai</a:t>
            </a:r>
            <a:r>
              <a:rPr lang="en-US" sz="3300" dirty="0"/>
              <a:t>, Ka lung a </a:t>
            </a:r>
            <a:r>
              <a:rPr lang="en-US" sz="3300" dirty="0" err="1"/>
              <a:t>tling</a:t>
            </a:r>
            <a:r>
              <a:rPr lang="en-US" sz="3300" dirty="0"/>
              <a:t> </a:t>
            </a:r>
            <a:r>
              <a:rPr lang="en-US" sz="3300" dirty="0" err="1"/>
              <a:t>te</a:t>
            </a:r>
            <a:r>
              <a:rPr lang="en-US" sz="3300" dirty="0"/>
              <a:t> </a:t>
            </a:r>
            <a:r>
              <a:rPr lang="en-US" sz="3300" dirty="0" err="1"/>
              <a:t>lai</a:t>
            </a:r>
            <a:r>
              <a:rPr lang="en-US" sz="3300" dirty="0"/>
              <a:t>), Amah bang ka </a:t>
            </a:r>
            <a:r>
              <a:rPr lang="en-US" sz="3300" dirty="0" err="1"/>
              <a:t>thawhthan</a:t>
            </a:r>
            <a:r>
              <a:rPr lang="en-US" sz="3300" dirty="0"/>
              <a:t> </a:t>
            </a:r>
            <a:r>
              <a:rPr lang="en-US" sz="3300" dirty="0" err="1"/>
              <a:t>tikah</a:t>
            </a:r>
            <a:r>
              <a:rPr lang="en-US" sz="3300" dirty="0"/>
              <a:t>, (Amah bang ka </a:t>
            </a:r>
            <a:r>
              <a:rPr lang="en-US" sz="3300" dirty="0" err="1"/>
              <a:t>thawh`han</a:t>
            </a:r>
            <a:r>
              <a:rPr lang="en-US" sz="3300" dirty="0"/>
              <a:t> </a:t>
            </a:r>
            <a:r>
              <a:rPr lang="en-US" sz="3300" dirty="0" err="1"/>
              <a:t>tikah</a:t>
            </a:r>
            <a:r>
              <a:rPr lang="en-US" sz="3300" dirty="0"/>
              <a:t>,) Ka lung a </a:t>
            </a:r>
            <a:r>
              <a:rPr lang="en-US" sz="3300" dirty="0" err="1"/>
              <a:t>tling</a:t>
            </a:r>
            <a:r>
              <a:rPr lang="en-US" sz="3300" dirty="0"/>
              <a:t> </a:t>
            </a:r>
            <a:r>
              <a:rPr lang="en-US" sz="3300" dirty="0" err="1"/>
              <a:t>te</a:t>
            </a:r>
            <a:r>
              <a:rPr lang="en-US" sz="3300" dirty="0"/>
              <a:t> </a:t>
            </a:r>
            <a:r>
              <a:rPr lang="en-US" sz="3300" dirty="0" err="1"/>
              <a:t>lai</a:t>
            </a:r>
            <a:r>
              <a:rPr lang="en-US" sz="3300" dirty="0"/>
              <a:t>, (Ka lung a </a:t>
            </a:r>
            <a:r>
              <a:rPr lang="en-US" sz="3300" dirty="0" err="1"/>
              <a:t>tling</a:t>
            </a:r>
            <a:r>
              <a:rPr lang="en-US" sz="3300" dirty="0"/>
              <a:t> </a:t>
            </a:r>
            <a:r>
              <a:rPr lang="en-US" sz="3300" dirty="0" err="1"/>
              <a:t>te</a:t>
            </a:r>
            <a:r>
              <a:rPr lang="en-US" sz="3300" dirty="0"/>
              <a:t> </a:t>
            </a:r>
            <a:r>
              <a:rPr lang="en-US" sz="3300" dirty="0" err="1"/>
              <a:t>lai</a:t>
            </a:r>
            <a:r>
              <a:rPr lang="en-US" sz="3300" dirty="0"/>
              <a:t>,) Ka lung a </a:t>
            </a:r>
            <a:r>
              <a:rPr lang="en-US" sz="3300" dirty="0" err="1"/>
              <a:t>tling</a:t>
            </a:r>
            <a:r>
              <a:rPr lang="en-US" sz="3300" dirty="0"/>
              <a:t> </a:t>
            </a:r>
            <a:r>
              <a:rPr lang="en-US" sz="3300" dirty="0" err="1"/>
              <a:t>te</a:t>
            </a:r>
            <a:r>
              <a:rPr lang="en-US" sz="3300" dirty="0"/>
              <a:t> </a:t>
            </a:r>
            <a:r>
              <a:rPr lang="en-US" sz="3300" dirty="0" err="1"/>
              <a:t>lai</a:t>
            </a:r>
            <a:r>
              <a:rPr lang="en-US" sz="3300" dirty="0"/>
              <a:t>, (Ka lung a </a:t>
            </a:r>
            <a:r>
              <a:rPr lang="en-US" sz="3300" dirty="0" err="1"/>
              <a:t>tling</a:t>
            </a:r>
            <a:r>
              <a:rPr lang="en-US" sz="3300" dirty="0"/>
              <a:t> </a:t>
            </a:r>
            <a:r>
              <a:rPr lang="en-US" sz="3300" dirty="0" err="1"/>
              <a:t>te</a:t>
            </a:r>
            <a:r>
              <a:rPr lang="en-US" sz="3300" dirty="0"/>
              <a:t> </a:t>
            </a:r>
            <a:r>
              <a:rPr lang="en-US" sz="3300" dirty="0" err="1"/>
              <a:t>lai</a:t>
            </a:r>
            <a:r>
              <a:rPr lang="en-US" sz="3300" dirty="0"/>
              <a:t>, Ka lung a </a:t>
            </a:r>
            <a:r>
              <a:rPr lang="en-US" sz="3300" dirty="0" err="1"/>
              <a:t>tling</a:t>
            </a:r>
            <a:r>
              <a:rPr lang="en-US" sz="3300" dirty="0"/>
              <a:t> </a:t>
            </a:r>
            <a:r>
              <a:rPr lang="en-US" sz="3300" dirty="0" err="1"/>
              <a:t>te</a:t>
            </a:r>
            <a:r>
              <a:rPr lang="en-US" sz="3300" dirty="0"/>
              <a:t> </a:t>
            </a:r>
            <a:r>
              <a:rPr lang="en-US" sz="3300" dirty="0" err="1"/>
              <a:t>lai</a:t>
            </a:r>
            <a:r>
              <a:rPr lang="en-US" sz="3300" dirty="0"/>
              <a:t>,) Amah bang ka </a:t>
            </a:r>
            <a:r>
              <a:rPr lang="en-US" sz="3300" dirty="0" err="1"/>
              <a:t>thawhthan</a:t>
            </a:r>
            <a:r>
              <a:rPr lang="en-US" sz="3300" dirty="0"/>
              <a:t> </a:t>
            </a:r>
            <a:r>
              <a:rPr lang="en-US" sz="3300" dirty="0" err="1"/>
              <a:t>tikah</a:t>
            </a:r>
            <a:r>
              <a:rPr lang="en-US" sz="3300" dirty="0"/>
              <a:t> (Amah bang ka </a:t>
            </a:r>
            <a:r>
              <a:rPr lang="en-US" sz="3300" dirty="0" err="1"/>
              <a:t>thawh`han</a:t>
            </a:r>
            <a:r>
              <a:rPr lang="en-US" sz="3300" dirty="0"/>
              <a:t> </a:t>
            </a:r>
            <a:r>
              <a:rPr lang="en-US" sz="3300" dirty="0" err="1"/>
              <a:t>tikah</a:t>
            </a:r>
            <a:r>
              <a:rPr lang="en-US" sz="3300" dirty="0"/>
              <a:t>).</a:t>
            </a:r>
          </a:p>
        </p:txBody>
      </p:sp>
    </p:spTree>
  </p:cSld>
  <p:clrMapOvr>
    <a:masterClrMapping/>
  </p:clrMapOvr>
</p:sld>
</file>

<file path=ppt/slides/slide39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</a:t>
            </a:r>
            <a:r>
              <a:rPr lang="en-US" sz="3900" dirty="0" err="1"/>
              <a:t>Khinghram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rih</a:t>
            </a:r>
            <a:r>
              <a:rPr lang="en-US" sz="3900" dirty="0"/>
              <a:t>, Maw ka </a:t>
            </a:r>
            <a:r>
              <a:rPr lang="en-US" sz="3900" dirty="0" err="1"/>
              <a:t>thlarau</a:t>
            </a:r>
            <a:r>
              <a:rPr lang="en-US" sz="3900" dirty="0"/>
              <a:t>, </a:t>
            </a:r>
            <a:r>
              <a:rPr lang="en-US" sz="3900" dirty="0" err="1"/>
              <a:t>Sual</a:t>
            </a:r>
            <a:r>
              <a:rPr lang="en-US" sz="3900" dirty="0"/>
              <a:t> le </a:t>
            </a:r>
            <a:r>
              <a:rPr lang="en-US" sz="3900" dirty="0" err="1"/>
              <a:t>hruh</a:t>
            </a:r>
            <a:r>
              <a:rPr lang="en-US" sz="3900" dirty="0"/>
              <a:t> </a:t>
            </a:r>
            <a:r>
              <a:rPr lang="en-US" sz="3900" dirty="0" err="1"/>
              <a:t>mawh</a:t>
            </a:r>
            <a:r>
              <a:rPr lang="en-US" sz="3900" dirty="0"/>
              <a:t> </a:t>
            </a:r>
            <a:r>
              <a:rPr lang="en-US" sz="3900" dirty="0" err="1"/>
              <a:t>chiatnak</a:t>
            </a:r>
            <a:r>
              <a:rPr lang="en-US" sz="3900" dirty="0"/>
              <a:t> in,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vailam</a:t>
            </a:r>
            <a:r>
              <a:rPr lang="en-US" sz="3900" dirty="0"/>
              <a:t> cu ka </a:t>
            </a:r>
            <a:r>
              <a:rPr lang="en-US" sz="3900" dirty="0" err="1"/>
              <a:t>cohlan</a:t>
            </a:r>
            <a:r>
              <a:rPr lang="en-US" sz="3900" dirty="0"/>
              <a:t>, </a:t>
            </a:r>
            <a:r>
              <a:rPr lang="en-US" sz="3900" dirty="0" err="1"/>
              <a:t>Cun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lung a </a:t>
            </a:r>
            <a:r>
              <a:rPr lang="en-US" sz="3900" dirty="0" err="1"/>
              <a:t>tling</a:t>
            </a:r>
            <a:r>
              <a:rPr lang="en-US" sz="3900" dirty="0"/>
              <a:t> </a:t>
            </a:r>
            <a:r>
              <a:rPr lang="en-US" sz="3900" dirty="0" err="1"/>
              <a:t>te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9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4182849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300" dirty="0"/>
              <a:t>CHO: Ka lung a </a:t>
            </a:r>
            <a:r>
              <a:rPr lang="en-US" sz="3300" dirty="0" err="1"/>
              <a:t>tling</a:t>
            </a:r>
            <a:r>
              <a:rPr lang="en-US" sz="3300" dirty="0"/>
              <a:t> </a:t>
            </a:r>
            <a:r>
              <a:rPr lang="en-US" sz="3300" dirty="0" err="1"/>
              <a:t>te</a:t>
            </a:r>
            <a:r>
              <a:rPr lang="en-US" sz="3300" dirty="0"/>
              <a:t> </a:t>
            </a:r>
            <a:r>
              <a:rPr lang="en-US" sz="3300" dirty="0" err="1"/>
              <a:t>lai</a:t>
            </a:r>
            <a:r>
              <a:rPr lang="en-US" sz="3300" dirty="0"/>
              <a:t>, (Ka lung a </a:t>
            </a:r>
            <a:r>
              <a:rPr lang="en-US" sz="3300" dirty="0" err="1"/>
              <a:t>tling</a:t>
            </a:r>
            <a:r>
              <a:rPr lang="en-US" sz="3300" dirty="0"/>
              <a:t> </a:t>
            </a:r>
            <a:r>
              <a:rPr lang="en-US" sz="3300" dirty="0" err="1"/>
              <a:t>te</a:t>
            </a:r>
            <a:r>
              <a:rPr lang="en-US" sz="3300" dirty="0"/>
              <a:t> </a:t>
            </a:r>
            <a:r>
              <a:rPr lang="en-US" sz="3300" dirty="0" err="1"/>
              <a:t>lai</a:t>
            </a:r>
            <a:r>
              <a:rPr lang="en-US" sz="3300" dirty="0"/>
              <a:t>) Ka lung a </a:t>
            </a:r>
            <a:r>
              <a:rPr lang="en-US" sz="3300" dirty="0" err="1"/>
              <a:t>tling</a:t>
            </a:r>
            <a:r>
              <a:rPr lang="en-US" sz="3300" dirty="0"/>
              <a:t> </a:t>
            </a:r>
            <a:r>
              <a:rPr lang="en-US" sz="3300" dirty="0" err="1"/>
              <a:t>te</a:t>
            </a:r>
            <a:r>
              <a:rPr lang="en-US" sz="3300" dirty="0"/>
              <a:t> </a:t>
            </a:r>
            <a:r>
              <a:rPr lang="en-US" sz="3300" dirty="0" err="1"/>
              <a:t>lai</a:t>
            </a:r>
            <a:r>
              <a:rPr lang="en-US" sz="3300" dirty="0"/>
              <a:t>, (Ka lung a </a:t>
            </a:r>
            <a:r>
              <a:rPr lang="en-US" sz="3300" dirty="0" err="1"/>
              <a:t>tling</a:t>
            </a:r>
            <a:r>
              <a:rPr lang="en-US" sz="3300" dirty="0"/>
              <a:t> </a:t>
            </a:r>
            <a:r>
              <a:rPr lang="en-US" sz="3300" dirty="0" err="1"/>
              <a:t>te</a:t>
            </a:r>
            <a:r>
              <a:rPr lang="en-US" sz="3300" dirty="0"/>
              <a:t> </a:t>
            </a:r>
            <a:r>
              <a:rPr lang="en-US" sz="3300" dirty="0" err="1"/>
              <a:t>lai</a:t>
            </a:r>
            <a:r>
              <a:rPr lang="en-US" sz="3300" dirty="0"/>
              <a:t>, Ka lung a </a:t>
            </a:r>
            <a:r>
              <a:rPr lang="en-US" sz="3300" dirty="0" err="1"/>
              <a:t>tling</a:t>
            </a:r>
            <a:r>
              <a:rPr lang="en-US" sz="3300" dirty="0"/>
              <a:t> </a:t>
            </a:r>
            <a:r>
              <a:rPr lang="en-US" sz="3300" dirty="0" err="1"/>
              <a:t>te</a:t>
            </a:r>
            <a:r>
              <a:rPr lang="en-US" sz="3300" dirty="0"/>
              <a:t> </a:t>
            </a:r>
            <a:r>
              <a:rPr lang="en-US" sz="3300" dirty="0" err="1"/>
              <a:t>lai</a:t>
            </a:r>
            <a:r>
              <a:rPr lang="en-US" sz="3300" dirty="0"/>
              <a:t>), Amah bang ka </a:t>
            </a:r>
            <a:r>
              <a:rPr lang="en-US" sz="3300" dirty="0" err="1"/>
              <a:t>thawhthan</a:t>
            </a:r>
            <a:r>
              <a:rPr lang="en-US" sz="3300" dirty="0"/>
              <a:t> </a:t>
            </a:r>
            <a:r>
              <a:rPr lang="en-US" sz="3300" dirty="0" err="1"/>
              <a:t>tikah</a:t>
            </a:r>
            <a:r>
              <a:rPr lang="en-US" sz="3300" dirty="0"/>
              <a:t>, (Amah bang ka </a:t>
            </a:r>
            <a:r>
              <a:rPr lang="en-US" sz="3300" dirty="0" err="1"/>
              <a:t>thawh`han</a:t>
            </a:r>
            <a:r>
              <a:rPr lang="en-US" sz="3300" dirty="0"/>
              <a:t> </a:t>
            </a:r>
            <a:r>
              <a:rPr lang="en-US" sz="3300" dirty="0" err="1"/>
              <a:t>tikah</a:t>
            </a:r>
            <a:r>
              <a:rPr lang="en-US" sz="3300" dirty="0"/>
              <a:t>,) Ka lung a </a:t>
            </a:r>
            <a:r>
              <a:rPr lang="en-US" sz="3300" dirty="0" err="1"/>
              <a:t>tling</a:t>
            </a:r>
            <a:r>
              <a:rPr lang="en-US" sz="3300" dirty="0"/>
              <a:t> </a:t>
            </a:r>
            <a:r>
              <a:rPr lang="en-US" sz="3300" dirty="0" err="1"/>
              <a:t>te</a:t>
            </a:r>
            <a:r>
              <a:rPr lang="en-US" sz="3300" dirty="0"/>
              <a:t> </a:t>
            </a:r>
            <a:r>
              <a:rPr lang="en-US" sz="3300" dirty="0" err="1"/>
              <a:t>lai</a:t>
            </a:r>
            <a:r>
              <a:rPr lang="en-US" sz="3300" dirty="0"/>
              <a:t>, (Ka lung a </a:t>
            </a:r>
            <a:r>
              <a:rPr lang="en-US" sz="3300" dirty="0" err="1"/>
              <a:t>tling</a:t>
            </a:r>
            <a:r>
              <a:rPr lang="en-US" sz="3300" dirty="0"/>
              <a:t> </a:t>
            </a:r>
            <a:r>
              <a:rPr lang="en-US" sz="3300" dirty="0" err="1"/>
              <a:t>te</a:t>
            </a:r>
            <a:r>
              <a:rPr lang="en-US" sz="3300" dirty="0"/>
              <a:t> </a:t>
            </a:r>
            <a:r>
              <a:rPr lang="en-US" sz="3300" dirty="0" err="1"/>
              <a:t>lai</a:t>
            </a:r>
            <a:r>
              <a:rPr lang="en-US" sz="3300" dirty="0"/>
              <a:t>,) Ka lung a </a:t>
            </a:r>
            <a:r>
              <a:rPr lang="en-US" sz="3300" dirty="0" err="1"/>
              <a:t>tling</a:t>
            </a:r>
            <a:r>
              <a:rPr lang="en-US" sz="3300" dirty="0"/>
              <a:t> </a:t>
            </a:r>
            <a:r>
              <a:rPr lang="en-US" sz="3300" dirty="0" err="1"/>
              <a:t>te</a:t>
            </a:r>
            <a:r>
              <a:rPr lang="en-US" sz="3300" dirty="0"/>
              <a:t> </a:t>
            </a:r>
            <a:r>
              <a:rPr lang="en-US" sz="3300" dirty="0" err="1"/>
              <a:t>lai</a:t>
            </a:r>
            <a:r>
              <a:rPr lang="en-US" sz="3300" dirty="0"/>
              <a:t>, (Ka lung a </a:t>
            </a:r>
            <a:r>
              <a:rPr lang="en-US" sz="3300" dirty="0" err="1"/>
              <a:t>tling</a:t>
            </a:r>
            <a:r>
              <a:rPr lang="en-US" sz="3300" dirty="0"/>
              <a:t> </a:t>
            </a:r>
            <a:r>
              <a:rPr lang="en-US" sz="3300" dirty="0" err="1"/>
              <a:t>te</a:t>
            </a:r>
            <a:r>
              <a:rPr lang="en-US" sz="3300" dirty="0"/>
              <a:t> </a:t>
            </a:r>
            <a:r>
              <a:rPr lang="en-US" sz="3300" dirty="0" err="1"/>
              <a:t>lai</a:t>
            </a:r>
            <a:r>
              <a:rPr lang="en-US" sz="3300" dirty="0"/>
              <a:t>, Ka lung a </a:t>
            </a:r>
            <a:r>
              <a:rPr lang="en-US" sz="3300" dirty="0" err="1"/>
              <a:t>tling</a:t>
            </a:r>
            <a:r>
              <a:rPr lang="en-US" sz="3300" dirty="0"/>
              <a:t> </a:t>
            </a:r>
            <a:r>
              <a:rPr lang="en-US" sz="3300" dirty="0" err="1"/>
              <a:t>te</a:t>
            </a:r>
            <a:r>
              <a:rPr lang="en-US" sz="3300" dirty="0"/>
              <a:t> </a:t>
            </a:r>
            <a:r>
              <a:rPr lang="en-US" sz="3300" dirty="0" err="1"/>
              <a:t>lai</a:t>
            </a:r>
            <a:r>
              <a:rPr lang="en-US" sz="3300" dirty="0"/>
              <a:t>,) Amah bang ka </a:t>
            </a:r>
            <a:r>
              <a:rPr lang="en-US" sz="3300" dirty="0" err="1"/>
              <a:t>thawhthan</a:t>
            </a:r>
            <a:r>
              <a:rPr lang="en-US" sz="3300" dirty="0"/>
              <a:t> </a:t>
            </a:r>
            <a:r>
              <a:rPr lang="en-US" sz="3300" dirty="0" err="1"/>
              <a:t>tikah</a:t>
            </a:r>
            <a:r>
              <a:rPr lang="en-US" sz="3300" dirty="0"/>
              <a:t> (Amah bang ka </a:t>
            </a:r>
            <a:r>
              <a:rPr lang="en-US" sz="3300" dirty="0" err="1"/>
              <a:t>thawh`han</a:t>
            </a:r>
            <a:r>
              <a:rPr lang="en-US" sz="3300" dirty="0"/>
              <a:t> </a:t>
            </a:r>
            <a:r>
              <a:rPr lang="en-US" sz="3300" dirty="0" err="1"/>
              <a:t>tikah</a:t>
            </a:r>
            <a:r>
              <a:rPr lang="en-US" sz="3300" dirty="0"/>
              <a:t>).</a:t>
            </a:r>
          </a:p>
        </p:txBody>
      </p:sp>
    </p:spTree>
  </p:cSld>
  <p:clrMapOvr>
    <a:masterClrMapping/>
  </p:clrMapOvr>
</p:sld>
</file>

<file path=ppt/slides/slide39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39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479. LUNG BANG A FEK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Bb</a:t>
            </a:r>
          </a:p>
        </p:txBody>
      </p:sp>
    </p:spTree>
  </p:cSld>
  <p:clrMapOvr>
    <a:masterClrMapping/>
  </p:clrMapOvr>
</p:sld>
</file>

<file path=ppt/slides/slide39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Lung bang a </a:t>
            </a:r>
            <a:r>
              <a:rPr lang="en-US" sz="3900" dirty="0" err="1"/>
              <a:t>fek</a:t>
            </a:r>
            <a:r>
              <a:rPr lang="en-US" sz="3900" dirty="0"/>
              <a:t>, </a:t>
            </a:r>
            <a:r>
              <a:rPr lang="en-US" sz="3900" dirty="0" err="1"/>
              <a:t>Rili</a:t>
            </a:r>
            <a:r>
              <a:rPr lang="en-US" sz="3900" dirty="0"/>
              <a:t> pi </a:t>
            </a:r>
            <a:r>
              <a:rPr lang="en-US" sz="3900" dirty="0" err="1"/>
              <a:t>kam</a:t>
            </a:r>
            <a:r>
              <a:rPr lang="en-US" sz="3900" dirty="0"/>
              <a:t> </a:t>
            </a:r>
            <a:r>
              <a:rPr lang="en-US" sz="3900" dirty="0" err="1"/>
              <a:t>lungpi</a:t>
            </a:r>
            <a:r>
              <a:rPr lang="en-US" sz="3900" dirty="0"/>
              <a:t> bang, </a:t>
            </a:r>
            <a:r>
              <a:rPr lang="en-US" sz="3900" dirty="0" err="1"/>
              <a:t>Tilet</a:t>
            </a:r>
            <a:r>
              <a:rPr lang="en-US" sz="3900" dirty="0"/>
              <a:t> </a:t>
            </a:r>
            <a:r>
              <a:rPr lang="en-US" sz="3900" dirty="0" err="1"/>
              <a:t>tho</a:t>
            </a:r>
            <a:r>
              <a:rPr lang="en-US" sz="3900" dirty="0"/>
              <a:t> </a:t>
            </a:r>
            <a:r>
              <a:rPr lang="en-US" sz="3900" dirty="0" err="1"/>
              <a:t>hmanh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 a </a:t>
            </a:r>
            <a:r>
              <a:rPr lang="en-US" sz="3900" dirty="0" err="1"/>
              <a:t>khuh</a:t>
            </a:r>
            <a:r>
              <a:rPr lang="en-US" sz="3900" dirty="0"/>
              <a:t> </a:t>
            </a:r>
            <a:r>
              <a:rPr lang="en-US" sz="3900" dirty="0" err="1"/>
              <a:t>kho</a:t>
            </a:r>
            <a:r>
              <a:rPr lang="en-US" sz="3900" dirty="0"/>
              <a:t> bal lo, </a:t>
            </a:r>
            <a:r>
              <a:rPr lang="en-US" sz="3900" dirty="0" err="1"/>
              <a:t>Thlichia</a:t>
            </a:r>
            <a:r>
              <a:rPr lang="en-US" sz="3900" dirty="0"/>
              <a:t> le </a:t>
            </a:r>
            <a:r>
              <a:rPr lang="en-US" sz="3900" dirty="0" err="1"/>
              <a:t>tilet</a:t>
            </a:r>
            <a:r>
              <a:rPr lang="en-US" sz="3900" dirty="0"/>
              <a:t> </a:t>
            </a:r>
            <a:r>
              <a:rPr lang="en-US" sz="3900" dirty="0" err="1"/>
              <a:t>tho</a:t>
            </a:r>
            <a:r>
              <a:rPr lang="en-US" sz="3900" dirty="0"/>
              <a:t> in awn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hmanhseh</a:t>
            </a:r>
            <a:r>
              <a:rPr lang="en-US" sz="3900" dirty="0"/>
              <a:t>, </a:t>
            </a:r>
            <a:r>
              <a:rPr lang="en-US" sz="3900" dirty="0" err="1"/>
              <a:t>Phan</a:t>
            </a:r>
            <a:r>
              <a:rPr lang="en-US" sz="3900" dirty="0"/>
              <a:t> </a:t>
            </a:r>
            <a:r>
              <a:rPr lang="en-US" sz="3900" dirty="0" err="1"/>
              <a:t>awk</a:t>
            </a:r>
            <a:r>
              <a:rPr lang="en-US" sz="3900" dirty="0"/>
              <a:t> a um lo </a:t>
            </a:r>
            <a:r>
              <a:rPr lang="en-US" sz="3900" dirty="0" err="1"/>
              <a:t>fek</a:t>
            </a:r>
            <a:r>
              <a:rPr lang="en-US" sz="3900" dirty="0"/>
              <a:t> chin in a dir.</a:t>
            </a:r>
          </a:p>
        </p:txBody>
      </p:sp>
    </p:spTree>
  </p:cSld>
  <p:clrMapOvr>
    <a:masterClrMapping/>
  </p:clrMapOvr>
</p:sld>
</file>

<file path=ppt/slides/slide39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Lung bang a </a:t>
            </a:r>
            <a:r>
              <a:rPr lang="en-US" sz="3900" dirty="0" err="1"/>
              <a:t>fek</a:t>
            </a:r>
            <a:r>
              <a:rPr lang="en-US" sz="3900" dirty="0"/>
              <a:t>, </a:t>
            </a:r>
            <a:r>
              <a:rPr lang="en-US" sz="3900" dirty="0" err="1"/>
              <a:t>Zeihmanh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 </a:t>
            </a:r>
            <a:r>
              <a:rPr lang="en-US" sz="3900" dirty="0" err="1"/>
              <a:t>hrawk</a:t>
            </a:r>
            <a:r>
              <a:rPr lang="en-US" sz="3900" dirty="0"/>
              <a:t> </a:t>
            </a:r>
            <a:r>
              <a:rPr lang="en-US" sz="3900" dirty="0" err="1"/>
              <a:t>kho</a:t>
            </a:r>
            <a:r>
              <a:rPr lang="en-US" sz="3900" dirty="0"/>
              <a:t> lo van </a:t>
            </a:r>
            <a:r>
              <a:rPr lang="en-US" sz="3900" dirty="0" err="1"/>
              <a:t>tek</a:t>
            </a:r>
            <a:r>
              <a:rPr lang="en-US" sz="3900" dirty="0"/>
              <a:t> </a:t>
            </a:r>
            <a:r>
              <a:rPr lang="en-US" sz="3900" dirty="0" err="1"/>
              <a:t>tla</a:t>
            </a:r>
            <a:r>
              <a:rPr lang="en-US" sz="3900" dirty="0"/>
              <a:t> in </a:t>
            </a:r>
            <a:r>
              <a:rPr lang="en-US" sz="3900" dirty="0" err="1"/>
              <a:t>khuari</a:t>
            </a:r>
            <a:r>
              <a:rPr lang="en-US" sz="3900" dirty="0"/>
              <a:t> tor </a:t>
            </a:r>
            <a:r>
              <a:rPr lang="en-US" sz="3900" dirty="0" err="1"/>
              <a:t>hmanhsehlaw</a:t>
            </a:r>
            <a:r>
              <a:rPr lang="en-US" sz="3900" dirty="0"/>
              <a:t>, Kan </a:t>
            </a:r>
            <a:r>
              <a:rPr lang="en-US" sz="3900" dirty="0" err="1"/>
              <a:t>tlantu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cu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zum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lo maw?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dornak</a:t>
            </a:r>
            <a:r>
              <a:rPr lang="en-US" sz="3900" dirty="0"/>
              <a:t> </a:t>
            </a:r>
            <a:r>
              <a:rPr lang="en-US" sz="3900" dirty="0" err="1"/>
              <a:t>lungpi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9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Lung bang a </a:t>
            </a:r>
            <a:r>
              <a:rPr lang="en-US" sz="3900" dirty="0" err="1"/>
              <a:t>fek</a:t>
            </a:r>
            <a:r>
              <a:rPr lang="en-US" sz="3900" dirty="0"/>
              <a:t>, </a:t>
            </a:r>
            <a:r>
              <a:rPr lang="en-US" sz="3900" dirty="0" err="1"/>
              <a:t>Thetse</a:t>
            </a:r>
            <a:r>
              <a:rPr lang="en-US" sz="3900" dirty="0"/>
              <a:t> </a:t>
            </a:r>
            <a:r>
              <a:rPr lang="en-US" sz="3900" dirty="0" err="1"/>
              <a:t>rawn</a:t>
            </a:r>
            <a:r>
              <a:rPr lang="en-US" sz="3900" dirty="0"/>
              <a:t> </a:t>
            </a:r>
            <a:r>
              <a:rPr lang="en-US" sz="3900" dirty="0" err="1"/>
              <a:t>chung</a:t>
            </a:r>
            <a:r>
              <a:rPr lang="en-US" sz="3900" dirty="0"/>
              <a:t> </a:t>
            </a:r>
            <a:r>
              <a:rPr lang="en-US" sz="3900" dirty="0" err="1"/>
              <a:t>lungpi</a:t>
            </a:r>
            <a:r>
              <a:rPr lang="en-US" sz="3900" dirty="0"/>
              <a:t> bang, </a:t>
            </a:r>
            <a:r>
              <a:rPr lang="en-US" sz="3900" dirty="0" err="1"/>
              <a:t>Nilin</a:t>
            </a:r>
            <a:r>
              <a:rPr lang="en-US" sz="3900" dirty="0"/>
              <a:t> </a:t>
            </a:r>
            <a:r>
              <a:rPr lang="en-US" sz="3900" dirty="0" err="1"/>
              <a:t>phengtu</a:t>
            </a:r>
            <a:r>
              <a:rPr lang="en-US" sz="3900" dirty="0"/>
              <a:t> </a:t>
            </a:r>
            <a:r>
              <a:rPr lang="en-US" sz="3900" dirty="0" err="1"/>
              <a:t>khuadawm</a:t>
            </a:r>
            <a:r>
              <a:rPr lang="en-US" sz="3900" dirty="0"/>
              <a:t> </a:t>
            </a:r>
            <a:r>
              <a:rPr lang="en-US" sz="3900" dirty="0" err="1"/>
              <a:t>bantuk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, </a:t>
            </a:r>
            <a:r>
              <a:rPr lang="en-US" sz="3900" dirty="0" err="1"/>
              <a:t>Khualtlawng</a:t>
            </a:r>
            <a:r>
              <a:rPr lang="en-US" sz="3900" dirty="0"/>
              <a:t> lam-</a:t>
            </a:r>
            <a:r>
              <a:rPr lang="en-US" sz="3900" dirty="0" err="1"/>
              <a:t>li</a:t>
            </a:r>
            <a:r>
              <a:rPr lang="en-US" sz="3900" dirty="0"/>
              <a:t> </a:t>
            </a:r>
            <a:r>
              <a:rPr lang="en-US" sz="3900" dirty="0" err="1"/>
              <a:t>dornak</a:t>
            </a:r>
            <a:r>
              <a:rPr lang="en-US" sz="3900" dirty="0"/>
              <a:t> </a:t>
            </a:r>
            <a:r>
              <a:rPr lang="en-US" sz="3900" dirty="0" err="1"/>
              <a:t>thlan</a:t>
            </a:r>
            <a:r>
              <a:rPr lang="en-US" sz="3900" dirty="0"/>
              <a:t> </a:t>
            </a:r>
            <a:r>
              <a:rPr lang="en-US" sz="3900" dirty="0" err="1"/>
              <a:t>hnem</a:t>
            </a:r>
            <a:r>
              <a:rPr lang="en-US" sz="3900" dirty="0"/>
              <a:t> </a:t>
            </a:r>
            <a:r>
              <a:rPr lang="en-US" sz="3900" dirty="0" err="1"/>
              <a:t>tu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, Lam </a:t>
            </a:r>
            <a:r>
              <a:rPr lang="en-US" sz="3900" dirty="0" err="1"/>
              <a:t>thluangthluan</a:t>
            </a:r>
            <a:r>
              <a:rPr lang="en-US" sz="3900" dirty="0"/>
              <a:t> </a:t>
            </a:r>
            <a:r>
              <a:rPr lang="en-US" sz="3900" dirty="0" err="1"/>
              <a:t>nai</a:t>
            </a:r>
            <a:r>
              <a:rPr lang="en-US" sz="3900" dirty="0"/>
              <a:t> </a:t>
            </a:r>
            <a:r>
              <a:rPr lang="en-US" sz="3900" dirty="0" err="1"/>
              <a:t>dem</a:t>
            </a:r>
            <a:r>
              <a:rPr lang="en-US" sz="3900" dirty="0"/>
              <a:t> bang a </a:t>
            </a:r>
            <a:r>
              <a:rPr lang="en-US" sz="3900" dirty="0" err="1"/>
              <a:t>huhphenh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9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Lung bang a </a:t>
            </a:r>
            <a:r>
              <a:rPr lang="en-US" sz="3900" dirty="0" err="1"/>
              <a:t>fek</a:t>
            </a:r>
            <a:r>
              <a:rPr lang="en-US" sz="3900" dirty="0"/>
              <a:t>, </a:t>
            </a:r>
            <a:r>
              <a:rPr lang="en-US" sz="3900" dirty="0" err="1"/>
              <a:t>Zeihmanh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 </a:t>
            </a:r>
            <a:r>
              <a:rPr lang="en-US" sz="3900" dirty="0" err="1"/>
              <a:t>hrawk</a:t>
            </a:r>
            <a:r>
              <a:rPr lang="en-US" sz="3900" dirty="0"/>
              <a:t> </a:t>
            </a:r>
            <a:r>
              <a:rPr lang="en-US" sz="3900" dirty="0" err="1"/>
              <a:t>kho</a:t>
            </a:r>
            <a:r>
              <a:rPr lang="en-US" sz="3900" dirty="0"/>
              <a:t> lo van </a:t>
            </a:r>
            <a:r>
              <a:rPr lang="en-US" sz="3900" dirty="0" err="1"/>
              <a:t>tek</a:t>
            </a:r>
            <a:r>
              <a:rPr lang="en-US" sz="3900" dirty="0"/>
              <a:t> </a:t>
            </a:r>
            <a:r>
              <a:rPr lang="en-US" sz="3900" dirty="0" err="1"/>
              <a:t>tla</a:t>
            </a:r>
            <a:r>
              <a:rPr lang="en-US" sz="3900" dirty="0"/>
              <a:t> in </a:t>
            </a:r>
            <a:r>
              <a:rPr lang="en-US" sz="3900" dirty="0" err="1"/>
              <a:t>khuari</a:t>
            </a:r>
            <a:r>
              <a:rPr lang="en-US" sz="3900" dirty="0"/>
              <a:t> tor </a:t>
            </a:r>
            <a:r>
              <a:rPr lang="en-US" sz="3900" dirty="0" err="1"/>
              <a:t>hmanhsehlaw</a:t>
            </a:r>
            <a:r>
              <a:rPr lang="en-US" sz="3900" dirty="0"/>
              <a:t>, Kan </a:t>
            </a:r>
            <a:r>
              <a:rPr lang="en-US" sz="3900" dirty="0" err="1"/>
              <a:t>tlantu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cu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zum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lo maw?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dornak</a:t>
            </a:r>
            <a:r>
              <a:rPr lang="en-US" sz="3900" dirty="0"/>
              <a:t> </a:t>
            </a:r>
            <a:r>
              <a:rPr lang="en-US" sz="3900" dirty="0" err="1"/>
              <a:t>lungpi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9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Lung bang a </a:t>
            </a:r>
            <a:r>
              <a:rPr lang="en-US" sz="3900" dirty="0" err="1"/>
              <a:t>fek</a:t>
            </a:r>
            <a:r>
              <a:rPr lang="en-US" sz="3900" dirty="0"/>
              <a:t>, </a:t>
            </a:r>
            <a:r>
              <a:rPr lang="en-US" sz="3900" dirty="0" err="1"/>
              <a:t>Tisur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kulh</a:t>
            </a:r>
            <a:r>
              <a:rPr lang="en-US" sz="3900" dirty="0"/>
              <a:t> </a:t>
            </a:r>
            <a:r>
              <a:rPr lang="en-US" sz="3900" dirty="0" err="1"/>
              <a:t>hmanh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, Lung bang a </a:t>
            </a:r>
            <a:r>
              <a:rPr lang="en-US" sz="3900" dirty="0" err="1"/>
              <a:t>fek</a:t>
            </a:r>
            <a:r>
              <a:rPr lang="en-US" sz="3900" dirty="0"/>
              <a:t>, </a:t>
            </a:r>
            <a:r>
              <a:rPr lang="en-US" sz="3900" dirty="0" err="1"/>
              <a:t>harnak</a:t>
            </a:r>
            <a:r>
              <a:rPr lang="en-US" sz="3900" dirty="0"/>
              <a:t> </a:t>
            </a:r>
            <a:r>
              <a:rPr lang="en-US" sz="3900" dirty="0" err="1"/>
              <a:t>tlung</a:t>
            </a:r>
            <a:r>
              <a:rPr lang="en-US" sz="3900" dirty="0"/>
              <a:t> </a:t>
            </a:r>
            <a:r>
              <a:rPr lang="en-US" sz="3900" dirty="0" err="1"/>
              <a:t>hmanh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, A </a:t>
            </a:r>
            <a:r>
              <a:rPr lang="en-US" sz="3900" dirty="0" err="1"/>
              <a:t>hmunmi</a:t>
            </a:r>
            <a:r>
              <a:rPr lang="en-US" sz="3900" dirty="0"/>
              <a:t> </a:t>
            </a:r>
            <a:r>
              <a:rPr lang="en-US" sz="3900" dirty="0" err="1"/>
              <a:t>lungpi</a:t>
            </a:r>
            <a:r>
              <a:rPr lang="en-US" sz="3900" dirty="0"/>
              <a:t> </a:t>
            </a:r>
            <a:r>
              <a:rPr lang="en-US" sz="3900" dirty="0" err="1"/>
              <a:t>cungah</a:t>
            </a:r>
            <a:r>
              <a:rPr lang="en-US" sz="3900" dirty="0"/>
              <a:t> </a:t>
            </a:r>
            <a:r>
              <a:rPr lang="en-US" sz="3900" dirty="0" err="1"/>
              <a:t>cun</a:t>
            </a:r>
            <a:r>
              <a:rPr lang="en-US" sz="3900" dirty="0"/>
              <a:t> ka um </a:t>
            </a:r>
            <a:r>
              <a:rPr lang="en-US" sz="3900" dirty="0" err="1"/>
              <a:t>cang</a:t>
            </a:r>
            <a:r>
              <a:rPr lang="en-US" sz="3900" dirty="0"/>
              <a:t>,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mithiang</a:t>
            </a:r>
            <a:r>
              <a:rPr lang="en-US" sz="3900" dirty="0"/>
              <a:t> </a:t>
            </a:r>
            <a:r>
              <a:rPr lang="en-US" sz="3900" dirty="0" err="1"/>
              <a:t>bik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zeizong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9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Lung bang a </a:t>
            </a:r>
            <a:r>
              <a:rPr lang="en-US" sz="3900" dirty="0" err="1"/>
              <a:t>fek</a:t>
            </a:r>
            <a:r>
              <a:rPr lang="en-US" sz="3900" dirty="0"/>
              <a:t>, </a:t>
            </a:r>
            <a:r>
              <a:rPr lang="en-US" sz="3900" dirty="0" err="1"/>
              <a:t>Zeihmanh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 </a:t>
            </a:r>
            <a:r>
              <a:rPr lang="en-US" sz="3900" dirty="0" err="1"/>
              <a:t>hrawk</a:t>
            </a:r>
            <a:r>
              <a:rPr lang="en-US" sz="3900" dirty="0"/>
              <a:t> </a:t>
            </a:r>
            <a:r>
              <a:rPr lang="en-US" sz="3900" dirty="0" err="1"/>
              <a:t>kho</a:t>
            </a:r>
            <a:r>
              <a:rPr lang="en-US" sz="3900" dirty="0"/>
              <a:t> lo van </a:t>
            </a:r>
            <a:r>
              <a:rPr lang="en-US" sz="3900" dirty="0" err="1"/>
              <a:t>tek</a:t>
            </a:r>
            <a:r>
              <a:rPr lang="en-US" sz="3900" dirty="0"/>
              <a:t> </a:t>
            </a:r>
            <a:r>
              <a:rPr lang="en-US" sz="3900" dirty="0" err="1"/>
              <a:t>tla</a:t>
            </a:r>
            <a:r>
              <a:rPr lang="en-US" sz="3900" dirty="0"/>
              <a:t> in </a:t>
            </a:r>
            <a:r>
              <a:rPr lang="en-US" sz="3900" dirty="0" err="1"/>
              <a:t>khuari</a:t>
            </a:r>
            <a:r>
              <a:rPr lang="en-US" sz="3900" dirty="0"/>
              <a:t> tor </a:t>
            </a:r>
            <a:r>
              <a:rPr lang="en-US" sz="3900" dirty="0" err="1"/>
              <a:t>hmanhsehlaw</a:t>
            </a:r>
            <a:r>
              <a:rPr lang="en-US" sz="3900" dirty="0"/>
              <a:t>, Kan </a:t>
            </a:r>
            <a:r>
              <a:rPr lang="en-US" sz="3900" dirty="0" err="1"/>
              <a:t>tlantu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cu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zum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lo maw?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dornak</a:t>
            </a:r>
            <a:r>
              <a:rPr lang="en-US" sz="3900" dirty="0"/>
              <a:t> </a:t>
            </a:r>
            <a:r>
              <a:rPr lang="en-US" sz="3900" dirty="0" err="1"/>
              <a:t>lungpi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9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Lung bang a </a:t>
            </a:r>
            <a:r>
              <a:rPr lang="en-US" sz="3900" dirty="0" err="1"/>
              <a:t>fek</a:t>
            </a:r>
            <a:r>
              <a:rPr lang="en-US" sz="3900" dirty="0"/>
              <a:t>, </a:t>
            </a:r>
            <a:r>
              <a:rPr lang="en-US" sz="3900" dirty="0" err="1"/>
              <a:t>Vawlei</a:t>
            </a:r>
            <a:r>
              <a:rPr lang="en-US" sz="3900" dirty="0"/>
              <a:t> cu </a:t>
            </a:r>
            <a:r>
              <a:rPr lang="en-US" sz="3900" dirty="0" err="1"/>
              <a:t>rawk</a:t>
            </a:r>
            <a:r>
              <a:rPr lang="en-US" sz="3900" dirty="0"/>
              <a:t> </a:t>
            </a:r>
            <a:r>
              <a:rPr lang="en-US" sz="3900" dirty="0" err="1"/>
              <a:t>hmanhsehlaw</a:t>
            </a:r>
            <a:r>
              <a:rPr lang="en-US" sz="3900" dirty="0"/>
              <a:t>, Lung bang a </a:t>
            </a:r>
            <a:r>
              <a:rPr lang="en-US" sz="3900" dirty="0" err="1"/>
              <a:t>fek</a:t>
            </a:r>
            <a:r>
              <a:rPr lang="en-US" sz="3900" dirty="0"/>
              <a:t>, Jordan </a:t>
            </a:r>
            <a:r>
              <a:rPr lang="en-US" sz="3900" dirty="0" err="1"/>
              <a:t>ti</a:t>
            </a:r>
            <a:r>
              <a:rPr lang="en-US" sz="3900" dirty="0"/>
              <a:t> </a:t>
            </a:r>
            <a:r>
              <a:rPr lang="en-US" sz="3900" dirty="0" err="1"/>
              <a:t>lianh</a:t>
            </a:r>
            <a:r>
              <a:rPr lang="en-US" sz="3900" dirty="0"/>
              <a:t> </a:t>
            </a:r>
            <a:r>
              <a:rPr lang="en-US" sz="3900" dirty="0" err="1"/>
              <a:t>zongah</a:t>
            </a:r>
            <a:r>
              <a:rPr lang="en-US" sz="3900" dirty="0"/>
              <a:t>, Lung bang a </a:t>
            </a:r>
            <a:r>
              <a:rPr lang="en-US" sz="3900" dirty="0" err="1"/>
              <a:t>fek</a:t>
            </a:r>
            <a:r>
              <a:rPr lang="en-US" sz="3900" dirty="0"/>
              <a:t>, A </a:t>
            </a:r>
            <a:r>
              <a:rPr lang="en-US" sz="3900" dirty="0" err="1"/>
              <a:t>biakam</a:t>
            </a:r>
            <a:r>
              <a:rPr lang="en-US" sz="3900" dirty="0"/>
              <a:t> bang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din, </a:t>
            </a:r>
            <a:r>
              <a:rPr lang="en-US" sz="3900" dirty="0" err="1"/>
              <a:t>Rethei</a:t>
            </a:r>
            <a:r>
              <a:rPr lang="en-US" sz="3900" dirty="0"/>
              <a:t> mi </a:t>
            </a:r>
            <a:r>
              <a:rPr lang="en-US" sz="3900" dirty="0" err="1"/>
              <a:t>dornak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,'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lungpi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9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Lung bang a </a:t>
            </a:r>
            <a:r>
              <a:rPr lang="en-US" sz="3900" dirty="0" err="1"/>
              <a:t>fek</a:t>
            </a:r>
            <a:r>
              <a:rPr lang="en-US" sz="3900" dirty="0"/>
              <a:t>, </a:t>
            </a:r>
            <a:r>
              <a:rPr lang="en-US" sz="3900" dirty="0" err="1"/>
              <a:t>Zeihmanh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 </a:t>
            </a:r>
            <a:r>
              <a:rPr lang="en-US" sz="3900" dirty="0" err="1"/>
              <a:t>hrawk</a:t>
            </a:r>
            <a:r>
              <a:rPr lang="en-US" sz="3900" dirty="0"/>
              <a:t> </a:t>
            </a:r>
            <a:r>
              <a:rPr lang="en-US" sz="3900" dirty="0" err="1"/>
              <a:t>kho</a:t>
            </a:r>
            <a:r>
              <a:rPr lang="en-US" sz="3900" dirty="0"/>
              <a:t> lo van </a:t>
            </a:r>
            <a:r>
              <a:rPr lang="en-US" sz="3900" dirty="0" err="1"/>
              <a:t>tek</a:t>
            </a:r>
            <a:r>
              <a:rPr lang="en-US" sz="3900" dirty="0"/>
              <a:t> </a:t>
            </a:r>
            <a:r>
              <a:rPr lang="en-US" sz="3900" dirty="0" err="1"/>
              <a:t>tla</a:t>
            </a:r>
            <a:r>
              <a:rPr lang="en-US" sz="3900" dirty="0"/>
              <a:t> in </a:t>
            </a:r>
            <a:r>
              <a:rPr lang="en-US" sz="3900" dirty="0" err="1"/>
              <a:t>khuari</a:t>
            </a:r>
            <a:r>
              <a:rPr lang="en-US" sz="3900" dirty="0"/>
              <a:t> tor </a:t>
            </a:r>
            <a:r>
              <a:rPr lang="en-US" sz="3900" dirty="0" err="1"/>
              <a:t>hmanhsehlaw</a:t>
            </a:r>
            <a:r>
              <a:rPr lang="en-US" sz="3900" dirty="0"/>
              <a:t>, Kan </a:t>
            </a:r>
            <a:r>
              <a:rPr lang="en-US" sz="3900" dirty="0" err="1"/>
              <a:t>tlantu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cu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zum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lo maw?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dornak</a:t>
            </a:r>
            <a:r>
              <a:rPr lang="en-US" sz="3900" dirty="0"/>
              <a:t> </a:t>
            </a:r>
            <a:r>
              <a:rPr lang="en-US" sz="3900" dirty="0" err="1"/>
              <a:t>lungpi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9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39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de-DE" sz="3900" dirty="0"/>
              <a:t>480. ARTLANG IN DIR</a:t>
            </a:r>
          </a:p>
          <a:p>
            <a:endParaRPr lang="de-DE" sz="3900" dirty="0"/>
          </a:p>
          <a:p>
            <a:r>
              <a:rPr lang="de-DE" sz="3900" dirty="0"/>
              <a:t>Doh is Ab</a:t>
            </a:r>
            <a:endParaRPr lang="en-US" sz="3900" dirty="0"/>
          </a:p>
        </p:txBody>
      </p:sp>
    </p:spTree>
  </p:cSld>
  <p:clrMapOvr>
    <a:masterClrMapping/>
  </p:clrMapOvr>
</p:sld>
</file>

<file path=ppt/slides/slide39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Fing</a:t>
            </a:r>
            <a:r>
              <a:rPr lang="en-US" sz="3900" dirty="0"/>
              <a:t> le </a:t>
            </a:r>
            <a:r>
              <a:rPr lang="en-US" sz="3900" dirty="0" err="1"/>
              <a:t>tlang</a:t>
            </a:r>
            <a:r>
              <a:rPr lang="en-US" sz="3900" dirty="0"/>
              <a:t> sang par in a </a:t>
            </a:r>
            <a:r>
              <a:rPr lang="en-US" sz="3900" dirty="0" err="1"/>
              <a:t>thang</a:t>
            </a:r>
            <a:r>
              <a:rPr lang="en-US" sz="3900" dirty="0"/>
              <a:t>, </a:t>
            </a:r>
            <a:r>
              <a:rPr lang="en-US" sz="3900" dirty="0" err="1"/>
              <a:t>Thawngtha</a:t>
            </a:r>
            <a:r>
              <a:rPr lang="en-US" sz="3900" dirty="0"/>
              <a:t> </a:t>
            </a:r>
            <a:r>
              <a:rPr lang="en-US" sz="3900" dirty="0" err="1"/>
              <a:t>muko</a:t>
            </a:r>
            <a:r>
              <a:rPr lang="en-US" sz="3900" dirty="0"/>
              <a:t> </a:t>
            </a:r>
            <a:r>
              <a:rPr lang="en-US" sz="3900" dirty="0" err="1"/>
              <a:t>tum</a:t>
            </a:r>
            <a:r>
              <a:rPr lang="en-US" sz="3900" dirty="0"/>
              <a:t> </a:t>
            </a:r>
            <a:r>
              <a:rPr lang="en-US" sz="3900" dirty="0" err="1"/>
              <a:t>thawng</a:t>
            </a:r>
            <a:r>
              <a:rPr lang="en-US" sz="3900" dirty="0"/>
              <a:t> cu, </a:t>
            </a:r>
            <a:r>
              <a:rPr lang="en-US" sz="3900" dirty="0" err="1"/>
              <a:t>Ngai</a:t>
            </a:r>
            <a:r>
              <a:rPr lang="en-US" sz="3900" dirty="0"/>
              <a:t> u, </a:t>
            </a:r>
            <a:r>
              <a:rPr lang="en-US" sz="3900" dirty="0" err="1"/>
              <a:t>hla</a:t>
            </a:r>
            <a:r>
              <a:rPr lang="en-US" sz="3900" dirty="0"/>
              <a:t> </a:t>
            </a:r>
            <a:r>
              <a:rPr lang="en-US" sz="3900" dirty="0" err="1"/>
              <a:t>thiang</a:t>
            </a:r>
            <a:r>
              <a:rPr lang="en-US" sz="3900" dirty="0"/>
              <a:t> </a:t>
            </a:r>
            <a:r>
              <a:rPr lang="en-US" sz="3900" dirty="0" err="1"/>
              <a:t>sak</a:t>
            </a:r>
            <a:r>
              <a:rPr lang="en-US" sz="3900" dirty="0"/>
              <a:t> </a:t>
            </a:r>
            <a:r>
              <a:rPr lang="en-US" sz="3900" dirty="0" err="1"/>
              <a:t>thawng</a:t>
            </a:r>
            <a:r>
              <a:rPr lang="en-US" sz="3900" dirty="0"/>
              <a:t> a </a:t>
            </a:r>
            <a:r>
              <a:rPr lang="en-US" sz="3900" dirty="0" err="1"/>
              <a:t>thang</a:t>
            </a:r>
            <a:r>
              <a:rPr lang="en-US" sz="3900" dirty="0"/>
              <a:t>, Kan </a:t>
            </a:r>
            <a:r>
              <a:rPr lang="en-US" sz="3900" dirty="0" err="1"/>
              <a:t>caah</a:t>
            </a:r>
            <a:r>
              <a:rPr lang="en-US" sz="3900" dirty="0"/>
              <a:t> </a:t>
            </a:r>
            <a:r>
              <a:rPr lang="en-US" sz="3900" dirty="0" err="1"/>
              <a:t>thawngtha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9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Artlang</a:t>
            </a:r>
            <a:r>
              <a:rPr lang="en-US" sz="3900" dirty="0"/>
              <a:t> in dir, </a:t>
            </a:r>
            <a:r>
              <a:rPr lang="en-US" sz="3900" dirty="0" err="1"/>
              <a:t>raldo</a:t>
            </a:r>
            <a:r>
              <a:rPr lang="en-US" sz="3900" dirty="0"/>
              <a:t> </a:t>
            </a:r>
            <a:r>
              <a:rPr lang="en-US" sz="3900" dirty="0" err="1"/>
              <a:t>awkah</a:t>
            </a:r>
            <a:r>
              <a:rPr lang="en-US" sz="3900" dirty="0"/>
              <a:t>, </a:t>
            </a:r>
            <a:r>
              <a:rPr lang="en-US" sz="3900" dirty="0" err="1"/>
              <a:t>artlang</a:t>
            </a:r>
            <a:r>
              <a:rPr lang="en-US" sz="3900" dirty="0"/>
              <a:t> in dir, </a:t>
            </a:r>
            <a:r>
              <a:rPr lang="en-US" sz="3900" dirty="0" err="1"/>
              <a:t>raldo</a:t>
            </a:r>
            <a:r>
              <a:rPr lang="en-US" sz="3900" dirty="0"/>
              <a:t> </a:t>
            </a:r>
            <a:r>
              <a:rPr lang="en-US" sz="3900" dirty="0" err="1"/>
              <a:t>awkah</a:t>
            </a:r>
            <a:r>
              <a:rPr lang="en-US" sz="3900" dirty="0"/>
              <a:t>, </a:t>
            </a:r>
            <a:r>
              <a:rPr lang="en-US" sz="3900" dirty="0" err="1"/>
              <a:t>chuak</a:t>
            </a:r>
            <a:r>
              <a:rPr lang="en-US" sz="3900" dirty="0"/>
              <a:t> u, (</a:t>
            </a:r>
            <a:r>
              <a:rPr lang="en-US" sz="3900" dirty="0" err="1"/>
              <a:t>chuak</a:t>
            </a:r>
            <a:r>
              <a:rPr lang="en-US" sz="3900" dirty="0"/>
              <a:t> u, </a:t>
            </a:r>
            <a:r>
              <a:rPr lang="en-US" sz="3900" dirty="0" err="1"/>
              <a:t>chuak</a:t>
            </a:r>
            <a:r>
              <a:rPr lang="en-US" sz="3900" dirty="0"/>
              <a:t> u,) </a:t>
            </a:r>
            <a:r>
              <a:rPr lang="en-US" sz="3900" dirty="0" err="1"/>
              <a:t>muko</a:t>
            </a:r>
            <a:r>
              <a:rPr lang="en-US" sz="3900" dirty="0"/>
              <a:t> </a:t>
            </a:r>
            <a:r>
              <a:rPr lang="en-US" sz="3900" dirty="0" err="1"/>
              <a:t>thawng</a:t>
            </a:r>
            <a:r>
              <a:rPr lang="en-US" sz="3900" dirty="0"/>
              <a:t> a </a:t>
            </a:r>
            <a:r>
              <a:rPr lang="en-US" sz="3900" dirty="0" err="1"/>
              <a:t>thang</a:t>
            </a:r>
            <a:r>
              <a:rPr lang="en-US" sz="3900" dirty="0"/>
              <a:t>, (</a:t>
            </a:r>
            <a:r>
              <a:rPr lang="en-US" sz="3900" dirty="0" err="1"/>
              <a:t>muko</a:t>
            </a:r>
            <a:r>
              <a:rPr lang="en-US" sz="3900" dirty="0"/>
              <a:t> </a:t>
            </a:r>
            <a:r>
              <a:rPr lang="en-US" sz="3900" dirty="0" err="1"/>
              <a:t>thawng</a:t>
            </a:r>
            <a:r>
              <a:rPr lang="en-US" sz="3900" dirty="0"/>
              <a:t> </a:t>
            </a:r>
            <a:r>
              <a:rPr lang="en-US" sz="3900" dirty="0" err="1"/>
              <a:t>ngai</a:t>
            </a:r>
            <a:r>
              <a:rPr lang="en-US" sz="3900" dirty="0"/>
              <a:t> u), </a:t>
            </a:r>
            <a:r>
              <a:rPr lang="en-US" sz="3900" dirty="0" err="1"/>
              <a:t>chuak</a:t>
            </a:r>
            <a:r>
              <a:rPr lang="en-US" sz="3900" dirty="0"/>
              <a:t> u, </a:t>
            </a:r>
            <a:r>
              <a:rPr lang="en-US" sz="3900" dirty="0" err="1"/>
              <a:t>chuak</a:t>
            </a:r>
            <a:r>
              <a:rPr lang="en-US" sz="3900" dirty="0"/>
              <a:t> u, (</a:t>
            </a:r>
            <a:r>
              <a:rPr lang="en-US" sz="3900" dirty="0" err="1"/>
              <a:t>chuak</a:t>
            </a:r>
            <a:r>
              <a:rPr lang="en-US" sz="3900" dirty="0"/>
              <a:t> u, </a:t>
            </a:r>
            <a:r>
              <a:rPr lang="en-US" sz="3900" dirty="0" err="1"/>
              <a:t>chuak</a:t>
            </a:r>
            <a:r>
              <a:rPr lang="en-US" sz="3900" dirty="0"/>
              <a:t> u), </a:t>
            </a:r>
            <a:r>
              <a:rPr lang="en-US" sz="3900" dirty="0" err="1"/>
              <a:t>Khrihfa</a:t>
            </a:r>
            <a:r>
              <a:rPr lang="en-US" sz="3900" dirty="0"/>
              <a:t> </a:t>
            </a:r>
            <a:r>
              <a:rPr lang="en-US" sz="3900" dirty="0" err="1"/>
              <a:t>ralkap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, </a:t>
            </a:r>
            <a:r>
              <a:rPr lang="en-US" sz="3900" dirty="0" err="1"/>
              <a:t>chuak</a:t>
            </a:r>
            <a:r>
              <a:rPr lang="en-US" sz="3900" dirty="0"/>
              <a:t> u, (</a:t>
            </a:r>
            <a:r>
              <a:rPr lang="en-US" sz="3900" dirty="0" err="1"/>
              <a:t>Khrihfa</a:t>
            </a:r>
            <a:r>
              <a:rPr lang="en-US" sz="3900" dirty="0"/>
              <a:t> </a:t>
            </a:r>
            <a:r>
              <a:rPr lang="en-US" sz="3900" dirty="0" err="1"/>
              <a:t>ralkap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chuak</a:t>
            </a:r>
            <a:r>
              <a:rPr lang="en-US" sz="3900" dirty="0"/>
              <a:t> u.</a:t>
            </a:r>
          </a:p>
        </p:txBody>
      </p:sp>
    </p:spTree>
  </p:cSld>
  <p:clrMapOvr>
    <a:masterClrMapping/>
  </p:clrMapOvr>
</p:sld>
</file>

<file path=ppt/slides/slide39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Siangpahrang</a:t>
            </a:r>
            <a:r>
              <a:rPr lang="en-US" sz="3900" dirty="0"/>
              <a:t> </a:t>
            </a:r>
            <a:r>
              <a:rPr lang="en-US" sz="3900" dirty="0" err="1"/>
              <a:t>ralthuam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hruk</a:t>
            </a:r>
            <a:r>
              <a:rPr lang="en-US" sz="3900" dirty="0"/>
              <a:t> u, </a:t>
            </a:r>
            <a:r>
              <a:rPr lang="en-US" sz="3900" dirty="0" err="1"/>
              <a:t>Teinak</a:t>
            </a:r>
            <a:r>
              <a:rPr lang="en-US" sz="3900" dirty="0"/>
              <a:t> </a:t>
            </a:r>
            <a:r>
              <a:rPr lang="en-US" sz="3900" dirty="0" err="1"/>
              <a:t>puanlang</a:t>
            </a:r>
            <a:r>
              <a:rPr lang="en-US" sz="3900" dirty="0"/>
              <a:t> cu </a:t>
            </a:r>
            <a:r>
              <a:rPr lang="en-US" sz="3900" dirty="0" err="1"/>
              <a:t>lek</a:t>
            </a:r>
            <a:r>
              <a:rPr lang="en-US" sz="3900" dirty="0"/>
              <a:t> u, </a:t>
            </a:r>
            <a:r>
              <a:rPr lang="en-US" sz="3900" dirty="0" err="1"/>
              <a:t>Biatak</a:t>
            </a:r>
            <a:r>
              <a:rPr lang="en-US" sz="3900" dirty="0"/>
              <a:t> le </a:t>
            </a:r>
            <a:r>
              <a:rPr lang="en-US" sz="3900" dirty="0" err="1"/>
              <a:t>dinnak</a:t>
            </a:r>
            <a:r>
              <a:rPr lang="en-US" sz="3900" dirty="0"/>
              <a:t> cu </a:t>
            </a:r>
            <a:r>
              <a:rPr lang="en-US" sz="3900" dirty="0" err="1"/>
              <a:t>tanh</a:t>
            </a:r>
            <a:r>
              <a:rPr lang="en-US" sz="3900" dirty="0"/>
              <a:t> u, </a:t>
            </a:r>
            <a:r>
              <a:rPr lang="en-US" sz="3900" dirty="0" err="1"/>
              <a:t>Vanmi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an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cuanh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9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Artlang</a:t>
            </a:r>
            <a:r>
              <a:rPr lang="en-US" sz="3900" dirty="0"/>
              <a:t> in dir, </a:t>
            </a:r>
            <a:r>
              <a:rPr lang="en-US" sz="3900" dirty="0" err="1"/>
              <a:t>raldo</a:t>
            </a:r>
            <a:r>
              <a:rPr lang="en-US" sz="3900" dirty="0"/>
              <a:t> </a:t>
            </a:r>
            <a:r>
              <a:rPr lang="en-US" sz="3900" dirty="0" err="1"/>
              <a:t>awkah</a:t>
            </a:r>
            <a:r>
              <a:rPr lang="en-US" sz="3900" dirty="0"/>
              <a:t>, </a:t>
            </a:r>
            <a:r>
              <a:rPr lang="en-US" sz="3900" dirty="0" err="1"/>
              <a:t>artlang</a:t>
            </a:r>
            <a:r>
              <a:rPr lang="en-US" sz="3900" dirty="0"/>
              <a:t> in dir, </a:t>
            </a:r>
            <a:r>
              <a:rPr lang="en-US" sz="3900" dirty="0" err="1"/>
              <a:t>raldo</a:t>
            </a:r>
            <a:r>
              <a:rPr lang="en-US" sz="3900" dirty="0"/>
              <a:t> </a:t>
            </a:r>
            <a:r>
              <a:rPr lang="en-US" sz="3900" dirty="0" err="1"/>
              <a:t>awkah</a:t>
            </a:r>
            <a:r>
              <a:rPr lang="en-US" sz="3900" dirty="0"/>
              <a:t>, </a:t>
            </a:r>
            <a:r>
              <a:rPr lang="en-US" sz="3900" dirty="0" err="1"/>
              <a:t>chuak</a:t>
            </a:r>
            <a:r>
              <a:rPr lang="en-US" sz="3900" dirty="0"/>
              <a:t> u, (</a:t>
            </a:r>
            <a:r>
              <a:rPr lang="en-US" sz="3900" dirty="0" err="1"/>
              <a:t>chuak</a:t>
            </a:r>
            <a:r>
              <a:rPr lang="en-US" sz="3900" dirty="0"/>
              <a:t> u, </a:t>
            </a:r>
            <a:r>
              <a:rPr lang="en-US" sz="3900" dirty="0" err="1"/>
              <a:t>chuak</a:t>
            </a:r>
            <a:r>
              <a:rPr lang="en-US" sz="3900" dirty="0"/>
              <a:t> u,) </a:t>
            </a:r>
            <a:r>
              <a:rPr lang="en-US" sz="3900" dirty="0" err="1"/>
              <a:t>muko</a:t>
            </a:r>
            <a:r>
              <a:rPr lang="en-US" sz="3900" dirty="0"/>
              <a:t> </a:t>
            </a:r>
            <a:r>
              <a:rPr lang="en-US" sz="3900" dirty="0" err="1"/>
              <a:t>thawng</a:t>
            </a:r>
            <a:r>
              <a:rPr lang="en-US" sz="3900" dirty="0"/>
              <a:t> a </a:t>
            </a:r>
            <a:r>
              <a:rPr lang="en-US" sz="3900" dirty="0" err="1"/>
              <a:t>thang</a:t>
            </a:r>
            <a:r>
              <a:rPr lang="en-US" sz="3900" dirty="0"/>
              <a:t>, (</a:t>
            </a:r>
            <a:r>
              <a:rPr lang="en-US" sz="3900" dirty="0" err="1"/>
              <a:t>muko</a:t>
            </a:r>
            <a:r>
              <a:rPr lang="en-US" sz="3900" dirty="0"/>
              <a:t> </a:t>
            </a:r>
            <a:r>
              <a:rPr lang="en-US" sz="3900" dirty="0" err="1"/>
              <a:t>thawng</a:t>
            </a:r>
            <a:r>
              <a:rPr lang="en-US" sz="3900" dirty="0"/>
              <a:t> </a:t>
            </a:r>
            <a:r>
              <a:rPr lang="en-US" sz="3900" dirty="0" err="1"/>
              <a:t>ngai</a:t>
            </a:r>
            <a:r>
              <a:rPr lang="en-US" sz="3900" dirty="0"/>
              <a:t> u), </a:t>
            </a:r>
            <a:r>
              <a:rPr lang="en-US" sz="3900" dirty="0" err="1"/>
              <a:t>chuak</a:t>
            </a:r>
            <a:r>
              <a:rPr lang="en-US" sz="3900" dirty="0"/>
              <a:t> u, </a:t>
            </a:r>
            <a:r>
              <a:rPr lang="en-US" sz="3900" dirty="0" err="1"/>
              <a:t>chuak</a:t>
            </a:r>
            <a:r>
              <a:rPr lang="en-US" sz="3900" dirty="0"/>
              <a:t> u, (</a:t>
            </a:r>
            <a:r>
              <a:rPr lang="en-US" sz="3900" dirty="0" err="1"/>
              <a:t>chuak</a:t>
            </a:r>
            <a:r>
              <a:rPr lang="en-US" sz="3900" dirty="0"/>
              <a:t> u, </a:t>
            </a:r>
            <a:r>
              <a:rPr lang="en-US" sz="3900" dirty="0" err="1"/>
              <a:t>chuak</a:t>
            </a:r>
            <a:r>
              <a:rPr lang="en-US" sz="3900" dirty="0"/>
              <a:t> u), </a:t>
            </a:r>
            <a:r>
              <a:rPr lang="en-US" sz="3900" dirty="0" err="1"/>
              <a:t>Khrihfa</a:t>
            </a:r>
            <a:r>
              <a:rPr lang="en-US" sz="3900" dirty="0"/>
              <a:t> </a:t>
            </a:r>
            <a:r>
              <a:rPr lang="en-US" sz="3900" dirty="0" err="1"/>
              <a:t>ralkap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, </a:t>
            </a:r>
            <a:r>
              <a:rPr lang="en-US" sz="3900" dirty="0" err="1"/>
              <a:t>chuak</a:t>
            </a:r>
            <a:r>
              <a:rPr lang="en-US" sz="3900" dirty="0"/>
              <a:t> u, (</a:t>
            </a:r>
            <a:r>
              <a:rPr lang="en-US" sz="3900" dirty="0" err="1"/>
              <a:t>Khrihfa</a:t>
            </a:r>
            <a:r>
              <a:rPr lang="en-US" sz="3900" dirty="0"/>
              <a:t> </a:t>
            </a:r>
            <a:r>
              <a:rPr lang="en-US" sz="3900" dirty="0" err="1"/>
              <a:t>ralkap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chuak</a:t>
            </a:r>
            <a:r>
              <a:rPr lang="en-US" sz="3900" dirty="0"/>
              <a:t> u.</a:t>
            </a:r>
          </a:p>
        </p:txBody>
      </p:sp>
    </p:spTree>
  </p:cSld>
  <p:clrMapOvr>
    <a:masterClrMapping/>
  </p:clrMapOvr>
</p:sld>
</file>

<file path=ppt/slides/slide39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Nan </a:t>
            </a:r>
            <a:r>
              <a:rPr lang="en-US" sz="3900" dirty="0" err="1"/>
              <a:t>ngun</a:t>
            </a:r>
            <a:r>
              <a:rPr lang="en-US" sz="3900" dirty="0"/>
              <a:t> </a:t>
            </a:r>
            <a:r>
              <a:rPr lang="en-US" sz="3900" dirty="0" err="1"/>
              <a:t>muko</a:t>
            </a:r>
            <a:r>
              <a:rPr lang="en-US" sz="3900" dirty="0"/>
              <a:t> cu </a:t>
            </a:r>
            <a:r>
              <a:rPr lang="en-US" sz="3900" dirty="0" err="1"/>
              <a:t>tum</a:t>
            </a:r>
            <a:r>
              <a:rPr lang="en-US" sz="3900" dirty="0"/>
              <a:t> </a:t>
            </a:r>
            <a:r>
              <a:rPr lang="en-US" sz="3900" dirty="0" err="1"/>
              <a:t>rih</a:t>
            </a:r>
            <a:r>
              <a:rPr lang="en-US" sz="3900" dirty="0"/>
              <a:t> u, </a:t>
            </a:r>
            <a:r>
              <a:rPr lang="en-US" sz="3900" dirty="0" err="1"/>
              <a:t>Ral</a:t>
            </a:r>
            <a:r>
              <a:rPr lang="en-US" sz="3900" dirty="0"/>
              <a:t> </a:t>
            </a:r>
            <a:r>
              <a:rPr lang="en-US" sz="3900" dirty="0" err="1"/>
              <a:t>donak</a:t>
            </a:r>
            <a:r>
              <a:rPr lang="en-US" sz="3900" dirty="0"/>
              <a:t> </a:t>
            </a:r>
            <a:r>
              <a:rPr lang="en-US" sz="3900" dirty="0" err="1"/>
              <a:t>aan</a:t>
            </a:r>
            <a:r>
              <a:rPr lang="en-US" sz="3900" dirty="0"/>
              <a:t> sang chin </a:t>
            </a:r>
            <a:r>
              <a:rPr lang="en-US" sz="3900" dirty="0" err="1"/>
              <a:t>seh</a:t>
            </a:r>
            <a:r>
              <a:rPr lang="en-US" sz="3900" dirty="0"/>
              <a:t>, </a:t>
            </a:r>
            <a:r>
              <a:rPr lang="en-US" sz="3900" dirty="0" err="1"/>
              <a:t>Zeizong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ca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dingin</a:t>
            </a:r>
            <a:r>
              <a:rPr lang="en-US" sz="3900" dirty="0"/>
              <a:t>, </a:t>
            </a:r>
            <a:r>
              <a:rPr lang="en-US" sz="3900" dirty="0" err="1"/>
              <a:t>Nunnak</a:t>
            </a:r>
            <a:r>
              <a:rPr lang="en-US" sz="3900" dirty="0"/>
              <a:t> </a:t>
            </a:r>
            <a:r>
              <a:rPr lang="en-US" sz="3900" dirty="0" err="1"/>
              <a:t>pek</a:t>
            </a:r>
            <a:r>
              <a:rPr lang="en-US" sz="3900" dirty="0"/>
              <a:t> in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tei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9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Artlang</a:t>
            </a:r>
            <a:r>
              <a:rPr lang="en-US" sz="3900" dirty="0"/>
              <a:t> in dir, </a:t>
            </a:r>
            <a:r>
              <a:rPr lang="en-US" sz="3900" dirty="0" err="1"/>
              <a:t>raldo</a:t>
            </a:r>
            <a:r>
              <a:rPr lang="en-US" sz="3900" dirty="0"/>
              <a:t> </a:t>
            </a:r>
            <a:r>
              <a:rPr lang="en-US" sz="3900" dirty="0" err="1"/>
              <a:t>awkah</a:t>
            </a:r>
            <a:r>
              <a:rPr lang="en-US" sz="3900" dirty="0"/>
              <a:t>, </a:t>
            </a:r>
            <a:r>
              <a:rPr lang="en-US" sz="3900" dirty="0" err="1"/>
              <a:t>artlang</a:t>
            </a:r>
            <a:r>
              <a:rPr lang="en-US" sz="3900" dirty="0"/>
              <a:t> in dir, </a:t>
            </a:r>
            <a:r>
              <a:rPr lang="en-US" sz="3900" dirty="0" err="1"/>
              <a:t>raldo</a:t>
            </a:r>
            <a:r>
              <a:rPr lang="en-US" sz="3900" dirty="0"/>
              <a:t> </a:t>
            </a:r>
            <a:r>
              <a:rPr lang="en-US" sz="3900" dirty="0" err="1"/>
              <a:t>awkah</a:t>
            </a:r>
            <a:r>
              <a:rPr lang="en-US" sz="3900" dirty="0"/>
              <a:t>, </a:t>
            </a:r>
            <a:r>
              <a:rPr lang="en-US" sz="3900" dirty="0" err="1"/>
              <a:t>chuak</a:t>
            </a:r>
            <a:r>
              <a:rPr lang="en-US" sz="3900" dirty="0"/>
              <a:t> u, (</a:t>
            </a:r>
            <a:r>
              <a:rPr lang="en-US" sz="3900" dirty="0" err="1"/>
              <a:t>chuak</a:t>
            </a:r>
            <a:r>
              <a:rPr lang="en-US" sz="3900" dirty="0"/>
              <a:t> u, </a:t>
            </a:r>
            <a:r>
              <a:rPr lang="en-US" sz="3900" dirty="0" err="1"/>
              <a:t>chuak</a:t>
            </a:r>
            <a:r>
              <a:rPr lang="en-US" sz="3900" dirty="0"/>
              <a:t> u,) </a:t>
            </a:r>
            <a:r>
              <a:rPr lang="en-US" sz="3900" dirty="0" err="1"/>
              <a:t>muko</a:t>
            </a:r>
            <a:r>
              <a:rPr lang="en-US" sz="3900" dirty="0"/>
              <a:t> </a:t>
            </a:r>
            <a:r>
              <a:rPr lang="en-US" sz="3900" dirty="0" err="1"/>
              <a:t>thawng</a:t>
            </a:r>
            <a:r>
              <a:rPr lang="en-US" sz="3900" dirty="0"/>
              <a:t> a </a:t>
            </a:r>
            <a:r>
              <a:rPr lang="en-US" sz="3900" dirty="0" err="1"/>
              <a:t>thang</a:t>
            </a:r>
            <a:r>
              <a:rPr lang="en-US" sz="3900" dirty="0"/>
              <a:t>, (</a:t>
            </a:r>
            <a:r>
              <a:rPr lang="en-US" sz="3900" dirty="0" err="1"/>
              <a:t>muko</a:t>
            </a:r>
            <a:r>
              <a:rPr lang="en-US" sz="3900" dirty="0"/>
              <a:t> </a:t>
            </a:r>
            <a:r>
              <a:rPr lang="en-US" sz="3900" dirty="0" err="1"/>
              <a:t>thawng</a:t>
            </a:r>
            <a:r>
              <a:rPr lang="en-US" sz="3900" dirty="0"/>
              <a:t> </a:t>
            </a:r>
            <a:r>
              <a:rPr lang="en-US" sz="3900" dirty="0" err="1"/>
              <a:t>ngai</a:t>
            </a:r>
            <a:r>
              <a:rPr lang="en-US" sz="3900" dirty="0"/>
              <a:t> u), </a:t>
            </a:r>
            <a:r>
              <a:rPr lang="en-US" sz="3900" dirty="0" err="1"/>
              <a:t>chuak</a:t>
            </a:r>
            <a:r>
              <a:rPr lang="en-US" sz="3900" dirty="0"/>
              <a:t> u, </a:t>
            </a:r>
            <a:r>
              <a:rPr lang="en-US" sz="3900" dirty="0" err="1"/>
              <a:t>chuak</a:t>
            </a:r>
            <a:r>
              <a:rPr lang="en-US" sz="3900" dirty="0"/>
              <a:t> u, (</a:t>
            </a:r>
            <a:r>
              <a:rPr lang="en-US" sz="3900" dirty="0" err="1"/>
              <a:t>chuak</a:t>
            </a:r>
            <a:r>
              <a:rPr lang="en-US" sz="3900" dirty="0"/>
              <a:t> u, </a:t>
            </a:r>
            <a:r>
              <a:rPr lang="en-US" sz="3900" dirty="0" err="1"/>
              <a:t>chuak</a:t>
            </a:r>
            <a:r>
              <a:rPr lang="en-US" sz="3900" dirty="0"/>
              <a:t> u), </a:t>
            </a:r>
            <a:r>
              <a:rPr lang="en-US" sz="3900" dirty="0" err="1"/>
              <a:t>Khrihfa</a:t>
            </a:r>
            <a:r>
              <a:rPr lang="en-US" sz="3900" dirty="0"/>
              <a:t> </a:t>
            </a:r>
            <a:r>
              <a:rPr lang="en-US" sz="3900" dirty="0" err="1"/>
              <a:t>ralkap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, </a:t>
            </a:r>
            <a:r>
              <a:rPr lang="en-US" sz="3900" dirty="0" err="1"/>
              <a:t>chuak</a:t>
            </a:r>
            <a:r>
              <a:rPr lang="en-US" sz="3900" dirty="0"/>
              <a:t> u, (</a:t>
            </a:r>
            <a:r>
              <a:rPr lang="en-US" sz="3900" dirty="0" err="1"/>
              <a:t>Khrihfa</a:t>
            </a:r>
            <a:r>
              <a:rPr lang="en-US" sz="3900" dirty="0"/>
              <a:t> </a:t>
            </a:r>
            <a:r>
              <a:rPr lang="en-US" sz="3900" dirty="0" err="1"/>
              <a:t>ralkap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chuak</a:t>
            </a:r>
            <a:r>
              <a:rPr lang="en-US" sz="3900" dirty="0"/>
              <a:t> u.</a:t>
            </a:r>
          </a:p>
        </p:txBody>
      </p:sp>
    </p:spTree>
  </p:cSld>
  <p:clrMapOvr>
    <a:masterClrMapping/>
  </p:clrMapOvr>
</p:sld>
</file>

<file path=ppt/slides/slide39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39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481. TIKAM DAWH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D</a:t>
            </a:r>
          </a:p>
        </p:txBody>
      </p:sp>
    </p:spTree>
  </p:cSld>
  <p:clrMapOvr>
    <a:masterClrMapping/>
  </p:clrMapOvr>
</p:sld>
</file>

<file path=ppt/slides/slide39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Rili</a:t>
            </a:r>
            <a:r>
              <a:rPr lang="en-US" sz="3900" dirty="0"/>
              <a:t> </a:t>
            </a:r>
            <a:r>
              <a:rPr lang="en-US" sz="3900" dirty="0" err="1"/>
              <a:t>cung</a:t>
            </a:r>
            <a:r>
              <a:rPr lang="en-US" sz="3900" dirty="0"/>
              <a:t> </a:t>
            </a:r>
            <a:r>
              <a:rPr lang="en-US" sz="3900" dirty="0" err="1"/>
              <a:t>khualtlawn</a:t>
            </a:r>
            <a:r>
              <a:rPr lang="en-US" sz="3900" dirty="0"/>
              <a:t> </a:t>
            </a:r>
            <a:r>
              <a:rPr lang="en-US" sz="3900" dirty="0" err="1"/>
              <a:t>caan</a:t>
            </a:r>
            <a:r>
              <a:rPr lang="en-US" sz="3900" dirty="0"/>
              <a:t> a </a:t>
            </a:r>
            <a:r>
              <a:rPr lang="en-US" sz="3900" dirty="0" err="1"/>
              <a:t>dih</a:t>
            </a:r>
            <a:r>
              <a:rPr lang="en-US" sz="3900" dirty="0"/>
              <a:t>, Kan inn </a:t>
            </a:r>
            <a:r>
              <a:rPr lang="en-US" sz="3900" dirty="0" err="1"/>
              <a:t>dawh</a:t>
            </a:r>
            <a:r>
              <a:rPr lang="en-US" sz="3900" dirty="0"/>
              <a:t> </a:t>
            </a:r>
            <a:r>
              <a:rPr lang="en-US" sz="3900" dirty="0" err="1"/>
              <a:t>bik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naih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</a:t>
            </a:r>
            <a:r>
              <a:rPr lang="en-US" sz="3900" dirty="0" err="1"/>
              <a:t>Rili</a:t>
            </a:r>
            <a:r>
              <a:rPr lang="en-US" sz="3900" dirty="0"/>
              <a:t> </a:t>
            </a:r>
            <a:r>
              <a:rPr lang="en-US" sz="3900" dirty="0" err="1"/>
              <a:t>cung</a:t>
            </a:r>
            <a:r>
              <a:rPr lang="en-US" sz="3900" dirty="0"/>
              <a:t> </a:t>
            </a:r>
            <a:r>
              <a:rPr lang="en-US" sz="3900" dirty="0" err="1"/>
              <a:t>khualtlawn</a:t>
            </a:r>
            <a:r>
              <a:rPr lang="en-US" sz="3900" dirty="0"/>
              <a:t> </a:t>
            </a:r>
            <a:r>
              <a:rPr lang="en-US" sz="3900" dirty="0" err="1"/>
              <a:t>caan</a:t>
            </a:r>
            <a:r>
              <a:rPr lang="en-US" sz="3900" dirty="0"/>
              <a:t> a </a:t>
            </a:r>
            <a:r>
              <a:rPr lang="en-US" sz="3900" dirty="0" err="1"/>
              <a:t>dih</a:t>
            </a:r>
            <a:r>
              <a:rPr lang="en-US" sz="3900" dirty="0"/>
              <a:t>, Kan inn </a:t>
            </a:r>
            <a:r>
              <a:rPr lang="en-US" sz="3900" dirty="0" err="1"/>
              <a:t>dawh</a:t>
            </a:r>
            <a:r>
              <a:rPr lang="en-US" sz="3900" dirty="0"/>
              <a:t> ah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phan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9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Thlichia</a:t>
            </a:r>
            <a:r>
              <a:rPr lang="en-US" sz="3900" dirty="0"/>
              <a:t> </a:t>
            </a:r>
            <a:r>
              <a:rPr lang="en-US" sz="3900" dirty="0" err="1"/>
              <a:t>hrangmi</a:t>
            </a:r>
            <a:r>
              <a:rPr lang="en-US" sz="3900" dirty="0"/>
              <a:t> a </a:t>
            </a:r>
            <a:r>
              <a:rPr lang="en-US" sz="3900" dirty="0" err="1"/>
              <a:t>dai</a:t>
            </a:r>
            <a:r>
              <a:rPr lang="en-US" sz="3900" dirty="0"/>
              <a:t> </a:t>
            </a:r>
            <a:r>
              <a:rPr lang="en-US" sz="3900" dirty="0" err="1"/>
              <a:t>zau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lawng</a:t>
            </a:r>
            <a:r>
              <a:rPr lang="en-US" sz="3900" dirty="0"/>
              <a:t> </a:t>
            </a:r>
            <a:r>
              <a:rPr lang="en-US" sz="3900" dirty="0" err="1"/>
              <a:t>dinhnak</a:t>
            </a:r>
            <a:r>
              <a:rPr lang="en-US" sz="3900" dirty="0"/>
              <a:t> </a:t>
            </a:r>
            <a:r>
              <a:rPr lang="en-US" sz="3900" dirty="0" err="1"/>
              <a:t>nuam</a:t>
            </a:r>
            <a:r>
              <a:rPr lang="en-US" sz="3900" dirty="0"/>
              <a:t> ah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phan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Rili</a:t>
            </a:r>
            <a:r>
              <a:rPr lang="en-US" sz="3900" dirty="0"/>
              <a:t> </a:t>
            </a:r>
            <a:r>
              <a:rPr lang="en-US" sz="3900" dirty="0" err="1"/>
              <a:t>cung</a:t>
            </a:r>
            <a:r>
              <a:rPr lang="en-US" sz="3900" dirty="0"/>
              <a:t> </a:t>
            </a:r>
            <a:r>
              <a:rPr lang="en-US" sz="3900" dirty="0" err="1"/>
              <a:t>khualtlawn</a:t>
            </a:r>
            <a:r>
              <a:rPr lang="en-US" sz="3900" dirty="0"/>
              <a:t> </a:t>
            </a:r>
            <a:r>
              <a:rPr lang="en-US" sz="3900" dirty="0" err="1"/>
              <a:t>caan</a:t>
            </a:r>
            <a:r>
              <a:rPr lang="en-US" sz="3900" dirty="0"/>
              <a:t> a </a:t>
            </a:r>
            <a:r>
              <a:rPr lang="en-US" sz="3900" dirty="0" err="1"/>
              <a:t>dih</a:t>
            </a:r>
            <a:r>
              <a:rPr lang="en-US" sz="3900" dirty="0"/>
              <a:t> in, Kan inn </a:t>
            </a:r>
            <a:r>
              <a:rPr lang="en-US" sz="3900" dirty="0" err="1"/>
              <a:t>dawh</a:t>
            </a:r>
            <a:r>
              <a:rPr lang="en-US" sz="3900" dirty="0"/>
              <a:t> cu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phan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Rili</a:t>
            </a:r>
            <a:r>
              <a:rPr lang="en-US" sz="3900" dirty="0"/>
              <a:t> </a:t>
            </a:r>
            <a:r>
              <a:rPr lang="en-US" sz="3900" dirty="0" err="1"/>
              <a:t>cung</a:t>
            </a:r>
            <a:r>
              <a:rPr lang="en-US" sz="3900" dirty="0"/>
              <a:t> </a:t>
            </a:r>
            <a:r>
              <a:rPr lang="en-US" sz="3900" dirty="0" err="1"/>
              <a:t>khualtlawn</a:t>
            </a:r>
            <a:r>
              <a:rPr lang="en-US" sz="3900" dirty="0"/>
              <a:t> </a:t>
            </a:r>
            <a:r>
              <a:rPr lang="en-US" sz="3900" dirty="0" err="1"/>
              <a:t>caan</a:t>
            </a:r>
            <a:r>
              <a:rPr lang="en-US" sz="3900" dirty="0"/>
              <a:t> a </a:t>
            </a:r>
            <a:r>
              <a:rPr lang="en-US" sz="3900" dirty="0" err="1"/>
              <a:t>dih</a:t>
            </a:r>
            <a:r>
              <a:rPr lang="en-US" sz="3900" dirty="0"/>
              <a:t> in, Kan inn </a:t>
            </a:r>
            <a:r>
              <a:rPr lang="en-US" sz="3900" dirty="0" err="1"/>
              <a:t>dawh</a:t>
            </a:r>
            <a:r>
              <a:rPr lang="en-US" sz="3900" dirty="0"/>
              <a:t> cu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phan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9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Mi </a:t>
            </a:r>
            <a:r>
              <a:rPr lang="en-US" sz="3900" dirty="0" err="1"/>
              <a:t>tampi</a:t>
            </a:r>
            <a:r>
              <a:rPr lang="en-US" sz="3900" dirty="0"/>
              <a:t> cu him in an </a:t>
            </a:r>
            <a:r>
              <a:rPr lang="en-US" sz="3900" dirty="0" err="1"/>
              <a:t>phan</a:t>
            </a:r>
            <a:r>
              <a:rPr lang="en-US" sz="3900" dirty="0"/>
              <a:t>, </a:t>
            </a:r>
            <a:r>
              <a:rPr lang="en-US" sz="3900" dirty="0" err="1"/>
              <a:t>Khi</a:t>
            </a:r>
            <a:r>
              <a:rPr lang="en-US" sz="3900" dirty="0"/>
              <a:t> sui </a:t>
            </a:r>
            <a:r>
              <a:rPr lang="en-US" sz="3900" dirty="0" err="1"/>
              <a:t>ti</a:t>
            </a:r>
            <a:r>
              <a:rPr lang="en-US" sz="3900" dirty="0"/>
              <a:t> </a:t>
            </a:r>
            <a:r>
              <a:rPr lang="en-US" sz="3900" dirty="0" err="1"/>
              <a:t>kam</a:t>
            </a:r>
            <a:r>
              <a:rPr lang="en-US" sz="3900" dirty="0"/>
              <a:t> </a:t>
            </a:r>
            <a:r>
              <a:rPr lang="en-US" sz="3900" dirty="0" err="1"/>
              <a:t>dawh</a:t>
            </a:r>
            <a:r>
              <a:rPr lang="en-US" sz="3900" dirty="0"/>
              <a:t> </a:t>
            </a:r>
            <a:r>
              <a:rPr lang="en-US" sz="3900" dirty="0" err="1"/>
              <a:t>ahcun</a:t>
            </a:r>
            <a:r>
              <a:rPr lang="en-US" sz="3900" dirty="0"/>
              <a:t>, Mi </a:t>
            </a:r>
            <a:r>
              <a:rPr lang="en-US" sz="3900" dirty="0" err="1"/>
              <a:t>tampi</a:t>
            </a:r>
            <a:r>
              <a:rPr lang="en-US" sz="3900" dirty="0"/>
              <a:t> cu </a:t>
            </a:r>
            <a:r>
              <a:rPr lang="en-US" sz="3900" dirty="0" err="1"/>
              <a:t>lamtim</a:t>
            </a:r>
            <a:r>
              <a:rPr lang="en-US" sz="3900" dirty="0"/>
              <a:t> an </a:t>
            </a:r>
            <a:r>
              <a:rPr lang="en-US" sz="3900" dirty="0" err="1"/>
              <a:t>phan</a:t>
            </a:r>
            <a:r>
              <a:rPr lang="en-US" sz="3900" dirty="0"/>
              <a:t>, </a:t>
            </a:r>
            <a:r>
              <a:rPr lang="en-US" sz="3900" dirty="0" err="1"/>
              <a:t>Siseh</a:t>
            </a:r>
            <a:r>
              <a:rPr lang="en-US" sz="3900" dirty="0"/>
              <a:t> </a:t>
            </a:r>
            <a:r>
              <a:rPr lang="en-US" sz="3900" dirty="0" err="1"/>
              <a:t>hmun</a:t>
            </a:r>
            <a:r>
              <a:rPr lang="en-US" sz="3900" dirty="0"/>
              <a:t> </a:t>
            </a:r>
            <a:r>
              <a:rPr lang="en-US" sz="3900" dirty="0" err="1"/>
              <a:t>tampi</a:t>
            </a:r>
            <a:r>
              <a:rPr lang="en-US" sz="3900" dirty="0"/>
              <a:t> a um.</a:t>
            </a:r>
          </a:p>
        </p:txBody>
      </p:sp>
    </p:spTree>
  </p:cSld>
  <p:clrMapOvr>
    <a:masterClrMapping/>
  </p:clrMapOvr>
</p:sld>
</file>

<file path=ppt/slides/slide39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Thlichia</a:t>
            </a:r>
            <a:r>
              <a:rPr lang="en-US" sz="3900" dirty="0"/>
              <a:t> </a:t>
            </a:r>
            <a:r>
              <a:rPr lang="en-US" sz="3900" dirty="0" err="1"/>
              <a:t>hrangmi</a:t>
            </a:r>
            <a:r>
              <a:rPr lang="en-US" sz="3900" dirty="0"/>
              <a:t> a </a:t>
            </a:r>
            <a:r>
              <a:rPr lang="en-US" sz="3900" dirty="0" err="1"/>
              <a:t>dai</a:t>
            </a:r>
            <a:r>
              <a:rPr lang="en-US" sz="3900" dirty="0"/>
              <a:t> </a:t>
            </a:r>
            <a:r>
              <a:rPr lang="en-US" sz="3900" dirty="0" err="1"/>
              <a:t>zau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lawng</a:t>
            </a:r>
            <a:r>
              <a:rPr lang="en-US" sz="3900" dirty="0"/>
              <a:t> </a:t>
            </a:r>
            <a:r>
              <a:rPr lang="en-US" sz="3900" dirty="0" err="1"/>
              <a:t>dinhnak</a:t>
            </a:r>
            <a:r>
              <a:rPr lang="en-US" sz="3900" dirty="0"/>
              <a:t> </a:t>
            </a:r>
            <a:r>
              <a:rPr lang="en-US" sz="3900" dirty="0" err="1"/>
              <a:t>nuam</a:t>
            </a:r>
            <a:r>
              <a:rPr lang="en-US" sz="3900" dirty="0"/>
              <a:t> ah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phan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Rili</a:t>
            </a:r>
            <a:r>
              <a:rPr lang="en-US" sz="3900" dirty="0"/>
              <a:t> </a:t>
            </a:r>
            <a:r>
              <a:rPr lang="en-US" sz="3900" dirty="0" err="1"/>
              <a:t>cung</a:t>
            </a:r>
            <a:r>
              <a:rPr lang="en-US" sz="3900" dirty="0"/>
              <a:t> </a:t>
            </a:r>
            <a:r>
              <a:rPr lang="en-US" sz="3900" dirty="0" err="1"/>
              <a:t>khualtlawn</a:t>
            </a:r>
            <a:r>
              <a:rPr lang="en-US" sz="3900" dirty="0"/>
              <a:t> </a:t>
            </a:r>
            <a:r>
              <a:rPr lang="en-US" sz="3900" dirty="0" err="1"/>
              <a:t>caan</a:t>
            </a:r>
            <a:r>
              <a:rPr lang="en-US" sz="3900" dirty="0"/>
              <a:t> a </a:t>
            </a:r>
            <a:r>
              <a:rPr lang="en-US" sz="3900" dirty="0" err="1"/>
              <a:t>dih</a:t>
            </a:r>
            <a:r>
              <a:rPr lang="en-US" sz="3900" dirty="0"/>
              <a:t> in, Kan inn </a:t>
            </a:r>
            <a:r>
              <a:rPr lang="en-US" sz="3900" dirty="0" err="1"/>
              <a:t>dawh</a:t>
            </a:r>
            <a:r>
              <a:rPr lang="en-US" sz="3900" dirty="0"/>
              <a:t> cu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phan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Rili</a:t>
            </a:r>
            <a:r>
              <a:rPr lang="en-US" sz="3900" dirty="0"/>
              <a:t> </a:t>
            </a:r>
            <a:r>
              <a:rPr lang="en-US" sz="3900" dirty="0" err="1"/>
              <a:t>cung</a:t>
            </a:r>
            <a:r>
              <a:rPr lang="en-US" sz="3900" dirty="0"/>
              <a:t> </a:t>
            </a:r>
            <a:r>
              <a:rPr lang="en-US" sz="3900" dirty="0" err="1"/>
              <a:t>khualtlawn</a:t>
            </a:r>
            <a:r>
              <a:rPr lang="en-US" sz="3900" dirty="0"/>
              <a:t> </a:t>
            </a:r>
            <a:r>
              <a:rPr lang="en-US" sz="3900" dirty="0" err="1"/>
              <a:t>caan</a:t>
            </a:r>
            <a:r>
              <a:rPr lang="en-US" sz="3900" dirty="0"/>
              <a:t> a </a:t>
            </a:r>
            <a:r>
              <a:rPr lang="en-US" sz="3900" dirty="0" err="1"/>
              <a:t>dih</a:t>
            </a:r>
            <a:r>
              <a:rPr lang="en-US" sz="3900" dirty="0"/>
              <a:t> in, Kan inn </a:t>
            </a:r>
            <a:r>
              <a:rPr lang="en-US" sz="3900" dirty="0" err="1"/>
              <a:t>dawh</a:t>
            </a:r>
            <a:r>
              <a:rPr lang="en-US" sz="3900" dirty="0"/>
              <a:t> cu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phan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9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Thlizil</a:t>
            </a:r>
            <a:r>
              <a:rPr lang="en-US" sz="3900" dirty="0"/>
              <a:t> </a:t>
            </a:r>
            <a:r>
              <a:rPr lang="en-US" sz="3900" dirty="0" err="1"/>
              <a:t>hrang</a:t>
            </a:r>
            <a:r>
              <a:rPr lang="en-US" sz="3900" dirty="0"/>
              <a:t> ah </a:t>
            </a:r>
            <a:r>
              <a:rPr lang="en-US" sz="3900" dirty="0" err="1"/>
              <a:t>lawng</a:t>
            </a:r>
            <a:r>
              <a:rPr lang="en-US" sz="3900" dirty="0"/>
              <a:t> </a:t>
            </a:r>
            <a:r>
              <a:rPr lang="en-US" sz="3900" dirty="0" err="1"/>
              <a:t>hri</a:t>
            </a:r>
            <a:r>
              <a:rPr lang="en-US" sz="3900" dirty="0"/>
              <a:t> </a:t>
            </a:r>
            <a:r>
              <a:rPr lang="en-US" sz="3900" dirty="0" err="1"/>
              <a:t>samh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, Kan </a:t>
            </a:r>
            <a:r>
              <a:rPr lang="en-US" sz="3900" dirty="0" err="1"/>
              <a:t>lawng</a:t>
            </a:r>
            <a:r>
              <a:rPr lang="en-US" sz="3900" dirty="0"/>
              <a:t> cu </a:t>
            </a:r>
            <a:r>
              <a:rPr lang="en-US" sz="3900" dirty="0" err="1"/>
              <a:t>hmaiah</a:t>
            </a:r>
            <a:r>
              <a:rPr lang="en-US" sz="3900" dirty="0"/>
              <a:t> </a:t>
            </a:r>
            <a:r>
              <a:rPr lang="en-US" sz="3900" dirty="0" err="1"/>
              <a:t>kal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, </a:t>
            </a:r>
            <a:r>
              <a:rPr lang="en-US" sz="3900" dirty="0" err="1"/>
              <a:t>Lawng</a:t>
            </a:r>
            <a:r>
              <a:rPr lang="en-US" sz="3900" dirty="0"/>
              <a:t> </a:t>
            </a:r>
            <a:r>
              <a:rPr lang="en-US" sz="3900" dirty="0" err="1"/>
              <a:t>cung</a:t>
            </a:r>
            <a:r>
              <a:rPr lang="en-US" sz="3900" dirty="0"/>
              <a:t> um </a:t>
            </a:r>
            <a:r>
              <a:rPr lang="en-US" sz="3900" dirty="0" err="1"/>
              <a:t>lawmhnak</a:t>
            </a:r>
            <a:r>
              <a:rPr lang="en-US" sz="3900" dirty="0"/>
              <a:t> </a:t>
            </a:r>
            <a:r>
              <a:rPr lang="en-US" sz="3900" dirty="0" err="1"/>
              <a:t>hla</a:t>
            </a:r>
            <a:r>
              <a:rPr lang="en-US" sz="3900" dirty="0"/>
              <a:t> an </a:t>
            </a:r>
            <a:r>
              <a:rPr lang="en-US" sz="3900" dirty="0" err="1"/>
              <a:t>sa</a:t>
            </a:r>
            <a:r>
              <a:rPr lang="en-US" sz="3900" dirty="0"/>
              <a:t>, </a:t>
            </a:r>
            <a:r>
              <a:rPr lang="en-US" sz="3900" dirty="0" err="1"/>
              <a:t>Tlanhnak</a:t>
            </a:r>
            <a:r>
              <a:rPr lang="en-US" sz="3900" dirty="0"/>
              <a:t> </a:t>
            </a:r>
            <a:r>
              <a:rPr lang="en-US" sz="3900" dirty="0" err="1"/>
              <a:t>tling</a:t>
            </a:r>
            <a:r>
              <a:rPr lang="en-US" sz="3900" dirty="0"/>
              <a:t> </a:t>
            </a:r>
            <a:r>
              <a:rPr lang="en-US" sz="3900" dirty="0" err="1"/>
              <a:t>hla</a:t>
            </a:r>
            <a:r>
              <a:rPr lang="en-US" sz="3900" dirty="0"/>
              <a:t> </a:t>
            </a:r>
            <a:r>
              <a:rPr lang="en-US" sz="3900" dirty="0" err="1"/>
              <a:t>dawh</a:t>
            </a:r>
            <a:r>
              <a:rPr lang="en-US" sz="3900" dirty="0"/>
              <a:t> </a:t>
            </a:r>
            <a:r>
              <a:rPr lang="en-US" sz="3900" dirty="0" err="1"/>
              <a:t>bik</a:t>
            </a:r>
            <a:r>
              <a:rPr lang="en-US" sz="3900" dirty="0"/>
              <a:t> cu.</a:t>
            </a:r>
          </a:p>
        </p:txBody>
      </p:sp>
    </p:spTree>
  </p:cSld>
  <p:clrMapOvr>
    <a:masterClrMapping/>
  </p:clrMapOvr>
</p:sld>
</file>

<file path=ppt/slides/slide39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Thlichia</a:t>
            </a:r>
            <a:r>
              <a:rPr lang="en-US" sz="3900" dirty="0"/>
              <a:t> </a:t>
            </a:r>
            <a:r>
              <a:rPr lang="en-US" sz="3900" dirty="0" err="1"/>
              <a:t>hrangmi</a:t>
            </a:r>
            <a:r>
              <a:rPr lang="en-US" sz="3900" dirty="0"/>
              <a:t> a </a:t>
            </a:r>
            <a:r>
              <a:rPr lang="en-US" sz="3900" dirty="0" err="1"/>
              <a:t>dai</a:t>
            </a:r>
            <a:r>
              <a:rPr lang="en-US" sz="3900" dirty="0"/>
              <a:t> </a:t>
            </a:r>
            <a:r>
              <a:rPr lang="en-US" sz="3900" dirty="0" err="1"/>
              <a:t>zau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lawng</a:t>
            </a:r>
            <a:r>
              <a:rPr lang="en-US" sz="3900" dirty="0"/>
              <a:t> </a:t>
            </a:r>
            <a:r>
              <a:rPr lang="en-US" sz="3900" dirty="0" err="1"/>
              <a:t>dinhnak</a:t>
            </a:r>
            <a:r>
              <a:rPr lang="en-US" sz="3900" dirty="0"/>
              <a:t> </a:t>
            </a:r>
            <a:r>
              <a:rPr lang="en-US" sz="3900" dirty="0" err="1"/>
              <a:t>nuam</a:t>
            </a:r>
            <a:r>
              <a:rPr lang="en-US" sz="3900" dirty="0"/>
              <a:t> ah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phan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Rili</a:t>
            </a:r>
            <a:r>
              <a:rPr lang="en-US" sz="3900" dirty="0"/>
              <a:t> </a:t>
            </a:r>
            <a:r>
              <a:rPr lang="en-US" sz="3900" dirty="0" err="1"/>
              <a:t>cung</a:t>
            </a:r>
            <a:r>
              <a:rPr lang="en-US" sz="3900" dirty="0"/>
              <a:t> </a:t>
            </a:r>
            <a:r>
              <a:rPr lang="en-US" sz="3900" dirty="0" err="1"/>
              <a:t>khualtlawn</a:t>
            </a:r>
            <a:r>
              <a:rPr lang="en-US" sz="3900" dirty="0"/>
              <a:t> </a:t>
            </a:r>
            <a:r>
              <a:rPr lang="en-US" sz="3900" dirty="0" err="1"/>
              <a:t>caan</a:t>
            </a:r>
            <a:r>
              <a:rPr lang="en-US" sz="3900" dirty="0"/>
              <a:t> a </a:t>
            </a:r>
            <a:r>
              <a:rPr lang="en-US" sz="3900" dirty="0" err="1"/>
              <a:t>dih</a:t>
            </a:r>
            <a:r>
              <a:rPr lang="en-US" sz="3900" dirty="0"/>
              <a:t> in, Kan inn </a:t>
            </a:r>
            <a:r>
              <a:rPr lang="en-US" sz="3900" dirty="0" err="1"/>
              <a:t>dawh</a:t>
            </a:r>
            <a:r>
              <a:rPr lang="en-US" sz="3900" dirty="0"/>
              <a:t> cu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phan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Rili</a:t>
            </a:r>
            <a:r>
              <a:rPr lang="en-US" sz="3900" dirty="0"/>
              <a:t> </a:t>
            </a:r>
            <a:r>
              <a:rPr lang="en-US" sz="3900" dirty="0" err="1"/>
              <a:t>cung</a:t>
            </a:r>
            <a:r>
              <a:rPr lang="en-US" sz="3900" dirty="0"/>
              <a:t> </a:t>
            </a:r>
            <a:r>
              <a:rPr lang="en-US" sz="3900" dirty="0" err="1"/>
              <a:t>khualtlawn</a:t>
            </a:r>
            <a:r>
              <a:rPr lang="en-US" sz="3900" dirty="0"/>
              <a:t> </a:t>
            </a:r>
            <a:r>
              <a:rPr lang="en-US" sz="3900" dirty="0" err="1"/>
              <a:t>caan</a:t>
            </a:r>
            <a:r>
              <a:rPr lang="en-US" sz="3900" dirty="0"/>
              <a:t> a </a:t>
            </a:r>
            <a:r>
              <a:rPr lang="en-US" sz="3900" dirty="0" err="1"/>
              <a:t>dih</a:t>
            </a:r>
            <a:r>
              <a:rPr lang="en-US" sz="3900" dirty="0"/>
              <a:t> in, Kan inn </a:t>
            </a:r>
            <a:r>
              <a:rPr lang="en-US" sz="3900" dirty="0" err="1"/>
              <a:t>dawh</a:t>
            </a:r>
            <a:r>
              <a:rPr lang="en-US" sz="3900" dirty="0"/>
              <a:t> cu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phan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9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Him </a:t>
            </a:r>
            <a:r>
              <a:rPr lang="en-US" sz="3900" dirty="0" err="1"/>
              <a:t>tein</a:t>
            </a:r>
            <a:r>
              <a:rPr lang="en-US" sz="3900" dirty="0"/>
              <a:t> </a:t>
            </a:r>
            <a:r>
              <a:rPr lang="en-US" sz="3900" dirty="0" err="1"/>
              <a:t>tikam</a:t>
            </a:r>
            <a:r>
              <a:rPr lang="en-US" sz="3900" dirty="0"/>
              <a:t> ah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hren</a:t>
            </a:r>
            <a:r>
              <a:rPr lang="en-US" sz="3900" dirty="0"/>
              <a:t>, </a:t>
            </a:r>
            <a:r>
              <a:rPr lang="en-US" sz="3900" dirty="0" err="1"/>
              <a:t>Harnak</a:t>
            </a:r>
            <a:r>
              <a:rPr lang="en-US" sz="3900" dirty="0"/>
              <a:t> cu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lonhg</a:t>
            </a:r>
            <a:r>
              <a:rPr lang="en-US" sz="3900" dirty="0"/>
              <a:t> </a:t>
            </a:r>
            <a:r>
              <a:rPr lang="en-US" sz="3900" dirty="0" err="1"/>
              <a:t>dih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</a:t>
            </a:r>
            <a:r>
              <a:rPr lang="en-US" sz="3900" dirty="0" err="1"/>
              <a:t>Khuapi</a:t>
            </a:r>
            <a:r>
              <a:rPr lang="en-US" sz="3900" dirty="0"/>
              <a:t> </a:t>
            </a:r>
            <a:r>
              <a:rPr lang="en-US" sz="3900" dirty="0" err="1"/>
              <a:t>dawh</a:t>
            </a:r>
            <a:r>
              <a:rPr lang="en-US" sz="3900" dirty="0"/>
              <a:t> ah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leng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hla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sa</a:t>
            </a:r>
            <a:r>
              <a:rPr lang="en-US" sz="3900" dirty="0"/>
              <a:t> </a:t>
            </a:r>
            <a:r>
              <a:rPr lang="en-US" sz="3900" dirty="0" err="1"/>
              <a:t>ti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9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Thlichia</a:t>
            </a:r>
            <a:r>
              <a:rPr lang="en-US" sz="3900" dirty="0"/>
              <a:t> </a:t>
            </a:r>
            <a:r>
              <a:rPr lang="en-US" sz="3900" dirty="0" err="1"/>
              <a:t>hrangmi</a:t>
            </a:r>
            <a:r>
              <a:rPr lang="en-US" sz="3900" dirty="0"/>
              <a:t> a </a:t>
            </a:r>
            <a:r>
              <a:rPr lang="en-US" sz="3900" dirty="0" err="1"/>
              <a:t>dai</a:t>
            </a:r>
            <a:r>
              <a:rPr lang="en-US" sz="3900" dirty="0"/>
              <a:t> </a:t>
            </a:r>
            <a:r>
              <a:rPr lang="en-US" sz="3900" dirty="0" err="1"/>
              <a:t>zau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lawng</a:t>
            </a:r>
            <a:r>
              <a:rPr lang="en-US" sz="3900" dirty="0"/>
              <a:t> </a:t>
            </a:r>
            <a:r>
              <a:rPr lang="en-US" sz="3900" dirty="0" err="1"/>
              <a:t>dinhnak</a:t>
            </a:r>
            <a:r>
              <a:rPr lang="en-US" sz="3900" dirty="0"/>
              <a:t> </a:t>
            </a:r>
            <a:r>
              <a:rPr lang="en-US" sz="3900" dirty="0" err="1"/>
              <a:t>nuam</a:t>
            </a:r>
            <a:r>
              <a:rPr lang="en-US" sz="3900" dirty="0"/>
              <a:t> ah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phan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Rili</a:t>
            </a:r>
            <a:r>
              <a:rPr lang="en-US" sz="3900" dirty="0"/>
              <a:t> </a:t>
            </a:r>
            <a:r>
              <a:rPr lang="en-US" sz="3900" dirty="0" err="1"/>
              <a:t>cung</a:t>
            </a:r>
            <a:r>
              <a:rPr lang="en-US" sz="3900" dirty="0"/>
              <a:t> </a:t>
            </a:r>
            <a:r>
              <a:rPr lang="en-US" sz="3900" dirty="0" err="1"/>
              <a:t>khualtlawn</a:t>
            </a:r>
            <a:r>
              <a:rPr lang="en-US" sz="3900" dirty="0"/>
              <a:t> </a:t>
            </a:r>
            <a:r>
              <a:rPr lang="en-US" sz="3900" dirty="0" err="1"/>
              <a:t>caan</a:t>
            </a:r>
            <a:r>
              <a:rPr lang="en-US" sz="3900" dirty="0"/>
              <a:t> a </a:t>
            </a:r>
            <a:r>
              <a:rPr lang="en-US" sz="3900" dirty="0" err="1"/>
              <a:t>dih</a:t>
            </a:r>
            <a:r>
              <a:rPr lang="en-US" sz="3900" dirty="0"/>
              <a:t> in, Kan inn </a:t>
            </a:r>
            <a:r>
              <a:rPr lang="en-US" sz="3900" dirty="0" err="1"/>
              <a:t>dawh</a:t>
            </a:r>
            <a:r>
              <a:rPr lang="en-US" sz="3900" dirty="0"/>
              <a:t> cu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phan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Rili</a:t>
            </a:r>
            <a:r>
              <a:rPr lang="en-US" sz="3900" dirty="0"/>
              <a:t> </a:t>
            </a:r>
            <a:r>
              <a:rPr lang="en-US" sz="3900" dirty="0" err="1"/>
              <a:t>cung</a:t>
            </a:r>
            <a:r>
              <a:rPr lang="en-US" sz="3900" dirty="0"/>
              <a:t> </a:t>
            </a:r>
            <a:r>
              <a:rPr lang="en-US" sz="3900" dirty="0" err="1"/>
              <a:t>khualtlawn</a:t>
            </a:r>
            <a:r>
              <a:rPr lang="en-US" sz="3900" dirty="0"/>
              <a:t> </a:t>
            </a:r>
            <a:r>
              <a:rPr lang="en-US" sz="3900" dirty="0" err="1"/>
              <a:t>caan</a:t>
            </a:r>
            <a:r>
              <a:rPr lang="en-US" sz="3900" dirty="0"/>
              <a:t> a </a:t>
            </a:r>
            <a:r>
              <a:rPr lang="en-US" sz="3900" dirty="0" err="1"/>
              <a:t>dih</a:t>
            </a:r>
            <a:r>
              <a:rPr lang="en-US" sz="3900" dirty="0"/>
              <a:t> in, Kan inn </a:t>
            </a:r>
            <a:r>
              <a:rPr lang="en-US" sz="3900" dirty="0" err="1"/>
              <a:t>dawh</a:t>
            </a:r>
            <a:r>
              <a:rPr lang="en-US" sz="3900" dirty="0"/>
              <a:t> cu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phan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9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39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de-DE" sz="3900" dirty="0"/>
              <a:t>482. DAWTNAK CHUNGAH UM</a:t>
            </a:r>
          </a:p>
          <a:p>
            <a:endParaRPr lang="de-DE" sz="3900" dirty="0"/>
          </a:p>
          <a:p>
            <a:r>
              <a:rPr lang="de-DE" sz="3900" dirty="0"/>
              <a:t>Doh is Ab</a:t>
            </a:r>
            <a:endParaRPr lang="en-US" sz="3900" dirty="0"/>
          </a:p>
        </p:txBody>
      </p:sp>
    </p:spTree>
  </p:cSld>
  <p:clrMapOvr>
    <a:masterClrMapping/>
  </p:clrMapOvr>
</p:sld>
</file>

<file path=ppt/slides/slide39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Maw sung </a:t>
            </a:r>
            <a:r>
              <a:rPr lang="en-US" sz="3900" dirty="0" err="1"/>
              <a:t>bik</a:t>
            </a:r>
            <a:r>
              <a:rPr lang="en-US" sz="3900" dirty="0"/>
              <a:t> van </a:t>
            </a:r>
            <a:r>
              <a:rPr lang="en-US" sz="3900" dirty="0" err="1"/>
              <a:t>fimnak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leicung</a:t>
            </a:r>
            <a:r>
              <a:rPr lang="en-US" sz="3900" dirty="0"/>
              <a:t> </a:t>
            </a:r>
            <a:r>
              <a:rPr lang="en-US" sz="3900" dirty="0" err="1"/>
              <a:t>fimnak</a:t>
            </a:r>
            <a:r>
              <a:rPr lang="en-US" sz="3900" dirty="0"/>
              <a:t> a </a:t>
            </a:r>
            <a:r>
              <a:rPr lang="en-US" sz="3900" dirty="0" err="1"/>
              <a:t>lonh</a:t>
            </a:r>
            <a:r>
              <a:rPr lang="en-US" sz="3900" dirty="0"/>
              <a:t>,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dawtnak</a:t>
            </a:r>
            <a:r>
              <a:rPr lang="en-US" sz="3900" dirty="0"/>
              <a:t> cu </a:t>
            </a:r>
            <a:r>
              <a:rPr lang="en-US" sz="3900" dirty="0" err="1"/>
              <a:t>Jesuh</a:t>
            </a:r>
            <a:r>
              <a:rPr lang="en-US" sz="3900" dirty="0"/>
              <a:t> ah </a:t>
            </a:r>
            <a:r>
              <a:rPr lang="en-US" sz="3900" dirty="0" err="1"/>
              <a:t>tling</a:t>
            </a:r>
            <a:r>
              <a:rPr lang="en-US" sz="3900" dirty="0"/>
              <a:t> </a:t>
            </a:r>
            <a:r>
              <a:rPr lang="en-US" sz="3900" dirty="0" err="1"/>
              <a:t>tein</a:t>
            </a:r>
            <a:r>
              <a:rPr lang="en-US" sz="3900" dirty="0"/>
              <a:t> a lang.</a:t>
            </a:r>
          </a:p>
        </p:txBody>
      </p:sp>
    </p:spTree>
  </p:cSld>
  <p:clrMapOvr>
    <a:masterClrMapping/>
  </p:clrMapOvr>
</p:sld>
</file>

<file path=ppt/slides/slide39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675018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300" dirty="0"/>
              <a:t>CHO: </a:t>
            </a:r>
            <a:r>
              <a:rPr lang="en-US" sz="3300" dirty="0" err="1"/>
              <a:t>Hngalh</a:t>
            </a:r>
            <a:r>
              <a:rPr lang="en-US" sz="3300" dirty="0"/>
              <a:t> in </a:t>
            </a:r>
            <a:r>
              <a:rPr lang="en-US" sz="3300" dirty="0" err="1"/>
              <a:t>kan</a:t>
            </a:r>
            <a:r>
              <a:rPr lang="en-US" sz="3300" dirty="0"/>
              <a:t> </a:t>
            </a:r>
            <a:r>
              <a:rPr lang="en-US" sz="3300" dirty="0" err="1"/>
              <a:t>zumh</a:t>
            </a:r>
            <a:r>
              <a:rPr lang="en-US" sz="3300" dirty="0"/>
              <a:t>, (</a:t>
            </a:r>
            <a:r>
              <a:rPr lang="en-US" sz="3300" dirty="0" err="1"/>
              <a:t>Hngalh</a:t>
            </a:r>
            <a:r>
              <a:rPr lang="en-US" sz="3300" dirty="0"/>
              <a:t> in </a:t>
            </a:r>
            <a:r>
              <a:rPr lang="en-US" sz="3300" dirty="0" err="1"/>
              <a:t>kan</a:t>
            </a:r>
            <a:r>
              <a:rPr lang="en-US" sz="3300" dirty="0"/>
              <a:t> </a:t>
            </a:r>
            <a:r>
              <a:rPr lang="en-US" sz="3300" dirty="0" err="1"/>
              <a:t>zumh</a:t>
            </a:r>
            <a:r>
              <a:rPr lang="en-US" sz="3300" dirty="0"/>
              <a:t>)2 </a:t>
            </a:r>
            <a:r>
              <a:rPr lang="en-US" sz="3300" dirty="0" err="1"/>
              <a:t>lawm</a:t>
            </a:r>
            <a:r>
              <a:rPr lang="en-US" sz="3300" dirty="0"/>
              <a:t> in </a:t>
            </a:r>
            <a:r>
              <a:rPr lang="en-US" sz="3300" dirty="0" err="1"/>
              <a:t>kan</a:t>
            </a:r>
            <a:r>
              <a:rPr lang="en-US" sz="3300" dirty="0"/>
              <a:t> </a:t>
            </a:r>
            <a:r>
              <a:rPr lang="en-US" sz="3300" dirty="0" err="1"/>
              <a:t>hmuh</a:t>
            </a:r>
            <a:r>
              <a:rPr lang="en-US" sz="3300" dirty="0"/>
              <a:t>, (</a:t>
            </a:r>
            <a:r>
              <a:rPr lang="en-US" sz="3300" dirty="0" err="1"/>
              <a:t>Lawm</a:t>
            </a:r>
            <a:r>
              <a:rPr lang="en-US" sz="3300" dirty="0"/>
              <a:t> in </a:t>
            </a:r>
            <a:r>
              <a:rPr lang="en-US" sz="3300" dirty="0" err="1"/>
              <a:t>kan</a:t>
            </a:r>
            <a:r>
              <a:rPr lang="en-US" sz="3300" dirty="0"/>
              <a:t> </a:t>
            </a:r>
            <a:r>
              <a:rPr lang="en-US" sz="3300" dirty="0" err="1"/>
              <a:t>hmuh</a:t>
            </a:r>
            <a:r>
              <a:rPr lang="en-US" sz="3300" dirty="0"/>
              <a:t>)2 </a:t>
            </a:r>
            <a:r>
              <a:rPr lang="en-US" sz="3300" dirty="0" err="1"/>
              <a:t>Khuaruahhar</a:t>
            </a:r>
            <a:r>
              <a:rPr lang="en-US" sz="3300" dirty="0"/>
              <a:t>, (</a:t>
            </a:r>
            <a:r>
              <a:rPr lang="en-US" sz="3300" dirty="0" err="1"/>
              <a:t>Khuaruah</a:t>
            </a:r>
            <a:r>
              <a:rPr lang="en-US" sz="3300" dirty="0"/>
              <a:t> </a:t>
            </a:r>
            <a:r>
              <a:rPr lang="en-US" sz="3300" dirty="0" err="1"/>
              <a:t>har</a:t>
            </a:r>
            <a:r>
              <a:rPr lang="en-US" sz="3300" dirty="0"/>
              <a:t> </a:t>
            </a:r>
            <a:r>
              <a:rPr lang="en-US" sz="3300" dirty="0" err="1"/>
              <a:t>bia</a:t>
            </a:r>
            <a:r>
              <a:rPr lang="en-US" sz="3300" dirty="0"/>
              <a:t>), </a:t>
            </a:r>
            <a:r>
              <a:rPr lang="en-US" sz="3300" dirty="0" err="1"/>
              <a:t>khuaruahhar</a:t>
            </a:r>
            <a:r>
              <a:rPr lang="en-US" sz="3300" dirty="0"/>
              <a:t> </a:t>
            </a:r>
            <a:r>
              <a:rPr lang="en-US" sz="3300" dirty="0" err="1"/>
              <a:t>bia</a:t>
            </a:r>
            <a:r>
              <a:rPr lang="en-US" sz="3300" dirty="0"/>
              <a:t>, (</a:t>
            </a:r>
            <a:r>
              <a:rPr lang="en-US" sz="3300" dirty="0" err="1"/>
              <a:t>khuaruahhar</a:t>
            </a:r>
            <a:r>
              <a:rPr lang="en-US" sz="3300" dirty="0"/>
              <a:t> </a:t>
            </a:r>
            <a:r>
              <a:rPr lang="en-US" sz="3300" dirty="0" err="1"/>
              <a:t>bia</a:t>
            </a:r>
            <a:r>
              <a:rPr lang="en-US" sz="3300" dirty="0"/>
              <a:t>, </a:t>
            </a:r>
            <a:r>
              <a:rPr lang="en-US" sz="3300" dirty="0" err="1"/>
              <a:t>khuaruahhar</a:t>
            </a:r>
            <a:r>
              <a:rPr lang="en-US" sz="3300" dirty="0"/>
              <a:t>, </a:t>
            </a:r>
            <a:r>
              <a:rPr lang="en-US" sz="3300" dirty="0" err="1"/>
              <a:t>khuaruahhar</a:t>
            </a:r>
            <a:r>
              <a:rPr lang="en-US" sz="3300" dirty="0"/>
              <a:t> </a:t>
            </a:r>
            <a:r>
              <a:rPr lang="en-US" sz="3300" dirty="0" err="1"/>
              <a:t>bia</a:t>
            </a:r>
            <a:r>
              <a:rPr lang="en-US" sz="3300" dirty="0"/>
              <a:t>) </a:t>
            </a:r>
            <a:r>
              <a:rPr lang="en-US" sz="3300" dirty="0" err="1"/>
              <a:t>Pathian</a:t>
            </a:r>
            <a:r>
              <a:rPr lang="en-US" sz="3300" dirty="0"/>
              <a:t> </a:t>
            </a:r>
            <a:r>
              <a:rPr lang="en-US" sz="3300" dirty="0" err="1"/>
              <a:t>dawtnak</a:t>
            </a:r>
            <a:r>
              <a:rPr lang="en-US" sz="3300" dirty="0"/>
              <a:t> </a:t>
            </a:r>
            <a:r>
              <a:rPr lang="en-US" sz="3300" dirty="0" err="1"/>
              <a:t>chung</a:t>
            </a:r>
            <a:r>
              <a:rPr lang="en-US" sz="3300" dirty="0"/>
              <a:t> </a:t>
            </a:r>
            <a:r>
              <a:rPr lang="en-US" sz="3300" dirty="0" err="1"/>
              <a:t>umnak</a:t>
            </a:r>
            <a:r>
              <a:rPr lang="en-US" sz="3300" dirty="0"/>
              <a:t> cu (</a:t>
            </a:r>
            <a:r>
              <a:rPr lang="en-US" sz="3300" dirty="0" err="1"/>
              <a:t>dawtnak</a:t>
            </a:r>
            <a:r>
              <a:rPr lang="en-US" sz="3300" dirty="0"/>
              <a:t> </a:t>
            </a:r>
            <a:r>
              <a:rPr lang="en-US" sz="3300" dirty="0" err="1"/>
              <a:t>chung</a:t>
            </a:r>
            <a:r>
              <a:rPr lang="en-US" sz="3300" dirty="0"/>
              <a:t> um, </a:t>
            </a:r>
            <a:r>
              <a:rPr lang="en-US" sz="3300" dirty="0" err="1"/>
              <a:t>dawtnak</a:t>
            </a:r>
            <a:r>
              <a:rPr lang="en-US" sz="3300" dirty="0"/>
              <a:t> </a:t>
            </a:r>
            <a:r>
              <a:rPr lang="en-US" sz="3300" dirty="0" err="1"/>
              <a:t>chung</a:t>
            </a:r>
            <a:r>
              <a:rPr lang="en-US" sz="3300" dirty="0"/>
              <a:t> um) </a:t>
            </a:r>
            <a:r>
              <a:rPr lang="en-US" sz="3300" dirty="0" err="1"/>
              <a:t>Thisen</a:t>
            </a:r>
            <a:r>
              <a:rPr lang="en-US" sz="3300" dirty="0"/>
              <a:t> </a:t>
            </a:r>
            <a:r>
              <a:rPr lang="en-US" sz="3300" dirty="0" err="1"/>
              <a:t>thianhnak</a:t>
            </a:r>
            <a:r>
              <a:rPr lang="en-US" sz="3300" dirty="0"/>
              <a:t> in </a:t>
            </a:r>
            <a:r>
              <a:rPr lang="en-US" sz="3300" dirty="0" err="1"/>
              <a:t>kan</a:t>
            </a:r>
            <a:r>
              <a:rPr lang="en-US" sz="3300" dirty="0"/>
              <a:t> </a:t>
            </a:r>
            <a:r>
              <a:rPr lang="en-US" sz="3300" dirty="0" err="1"/>
              <a:t>hmuh</a:t>
            </a:r>
            <a:r>
              <a:rPr lang="en-US" sz="3300" dirty="0"/>
              <a:t> (</a:t>
            </a:r>
            <a:r>
              <a:rPr lang="en-US" sz="3300" dirty="0" err="1"/>
              <a:t>thianhnak</a:t>
            </a:r>
            <a:r>
              <a:rPr lang="en-US" sz="3300" dirty="0"/>
              <a:t> in </a:t>
            </a:r>
            <a:r>
              <a:rPr lang="en-US" sz="3300" dirty="0" err="1"/>
              <a:t>kan</a:t>
            </a:r>
            <a:r>
              <a:rPr lang="en-US" sz="3300" dirty="0"/>
              <a:t> </a:t>
            </a:r>
            <a:r>
              <a:rPr lang="en-US" sz="3300" dirty="0" err="1"/>
              <a:t>hmuh</a:t>
            </a:r>
            <a:r>
              <a:rPr lang="en-US" sz="3300" dirty="0"/>
              <a:t>, in ka </a:t>
            </a:r>
            <a:r>
              <a:rPr lang="en-US" sz="3300" dirty="0" err="1"/>
              <a:t>hmu</a:t>
            </a:r>
            <a:r>
              <a:rPr lang="en-US" sz="3300" dirty="0"/>
              <a:t>).</a:t>
            </a:r>
          </a:p>
        </p:txBody>
      </p:sp>
    </p:spTree>
  </p:cSld>
  <p:clrMapOvr>
    <a:masterClrMapping/>
  </p:clrMapOvr>
</p:sld>
</file>

<file path=ppt/slides/slide39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 </a:t>
            </a:r>
            <a:r>
              <a:rPr lang="en-US" sz="3900" dirty="0" err="1"/>
              <a:t>fimnak</a:t>
            </a:r>
            <a:r>
              <a:rPr lang="en-US" sz="3900" dirty="0"/>
              <a:t> cu </a:t>
            </a:r>
            <a:r>
              <a:rPr lang="en-US" sz="3900" dirty="0" err="1"/>
              <a:t>Baibal</a:t>
            </a:r>
            <a:r>
              <a:rPr lang="en-US" sz="3900" dirty="0"/>
              <a:t> in a </a:t>
            </a:r>
            <a:r>
              <a:rPr lang="en-US" sz="3900" dirty="0" err="1"/>
              <a:t>langhter</a:t>
            </a:r>
            <a:r>
              <a:rPr lang="en-US" sz="3900" dirty="0"/>
              <a:t>,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 </a:t>
            </a:r>
            <a:r>
              <a:rPr lang="en-US" sz="3900" dirty="0" err="1"/>
              <a:t>thuhmi</a:t>
            </a:r>
            <a:r>
              <a:rPr lang="en-US" sz="3900" dirty="0"/>
              <a:t> cu </a:t>
            </a:r>
            <a:r>
              <a:rPr lang="en-US" sz="3900" dirty="0" err="1"/>
              <a:t>Fapa</a:t>
            </a:r>
            <a:r>
              <a:rPr lang="en-US" sz="3900" dirty="0"/>
              <a:t> in a run </a:t>
            </a:r>
            <a:r>
              <a:rPr lang="en-US" sz="3900" dirty="0" err="1"/>
              <a:t>phuan</a:t>
            </a:r>
            <a:r>
              <a:rPr lang="en-US" sz="3900" dirty="0"/>
              <a:t>,</a:t>
            </a:r>
          </a:p>
        </p:txBody>
      </p:sp>
    </p:spTree>
  </p:cSld>
  <p:clrMapOvr>
    <a:masterClrMapping/>
  </p:clrMapOvr>
</p:sld>
</file>

<file path=ppt/slides/slide39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675018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300" dirty="0"/>
              <a:t>CHO: </a:t>
            </a:r>
            <a:r>
              <a:rPr lang="en-US" sz="3300" dirty="0" err="1"/>
              <a:t>Hngalh</a:t>
            </a:r>
            <a:r>
              <a:rPr lang="en-US" sz="3300" dirty="0"/>
              <a:t> in </a:t>
            </a:r>
            <a:r>
              <a:rPr lang="en-US" sz="3300" dirty="0" err="1"/>
              <a:t>kan</a:t>
            </a:r>
            <a:r>
              <a:rPr lang="en-US" sz="3300" dirty="0"/>
              <a:t> </a:t>
            </a:r>
            <a:r>
              <a:rPr lang="en-US" sz="3300" dirty="0" err="1"/>
              <a:t>zumh</a:t>
            </a:r>
            <a:r>
              <a:rPr lang="en-US" sz="3300" dirty="0"/>
              <a:t>, (</a:t>
            </a:r>
            <a:r>
              <a:rPr lang="en-US" sz="3300" dirty="0" err="1"/>
              <a:t>Hngalh</a:t>
            </a:r>
            <a:r>
              <a:rPr lang="en-US" sz="3300" dirty="0"/>
              <a:t> in </a:t>
            </a:r>
            <a:r>
              <a:rPr lang="en-US" sz="3300" dirty="0" err="1"/>
              <a:t>kan</a:t>
            </a:r>
            <a:r>
              <a:rPr lang="en-US" sz="3300" dirty="0"/>
              <a:t> </a:t>
            </a:r>
            <a:r>
              <a:rPr lang="en-US" sz="3300" dirty="0" err="1"/>
              <a:t>zumh</a:t>
            </a:r>
            <a:r>
              <a:rPr lang="en-US" sz="3300" dirty="0"/>
              <a:t>)2 </a:t>
            </a:r>
            <a:r>
              <a:rPr lang="en-US" sz="3300" dirty="0" err="1"/>
              <a:t>lawm</a:t>
            </a:r>
            <a:r>
              <a:rPr lang="en-US" sz="3300" dirty="0"/>
              <a:t> in </a:t>
            </a:r>
            <a:r>
              <a:rPr lang="en-US" sz="3300" dirty="0" err="1"/>
              <a:t>kan</a:t>
            </a:r>
            <a:r>
              <a:rPr lang="en-US" sz="3300" dirty="0"/>
              <a:t> </a:t>
            </a:r>
            <a:r>
              <a:rPr lang="en-US" sz="3300" dirty="0" err="1"/>
              <a:t>hmuh</a:t>
            </a:r>
            <a:r>
              <a:rPr lang="en-US" sz="3300" dirty="0"/>
              <a:t>, (</a:t>
            </a:r>
            <a:r>
              <a:rPr lang="en-US" sz="3300" dirty="0" err="1"/>
              <a:t>Lawm</a:t>
            </a:r>
            <a:r>
              <a:rPr lang="en-US" sz="3300" dirty="0"/>
              <a:t> in </a:t>
            </a:r>
            <a:r>
              <a:rPr lang="en-US" sz="3300" dirty="0" err="1"/>
              <a:t>kan</a:t>
            </a:r>
            <a:r>
              <a:rPr lang="en-US" sz="3300" dirty="0"/>
              <a:t> </a:t>
            </a:r>
            <a:r>
              <a:rPr lang="en-US" sz="3300" dirty="0" err="1"/>
              <a:t>hmuh</a:t>
            </a:r>
            <a:r>
              <a:rPr lang="en-US" sz="3300" dirty="0"/>
              <a:t>)2 </a:t>
            </a:r>
            <a:r>
              <a:rPr lang="en-US" sz="3300" dirty="0" err="1"/>
              <a:t>Khuaruahhar</a:t>
            </a:r>
            <a:r>
              <a:rPr lang="en-US" sz="3300" dirty="0"/>
              <a:t>, (</a:t>
            </a:r>
            <a:r>
              <a:rPr lang="en-US" sz="3300" dirty="0" err="1"/>
              <a:t>Khuaruah</a:t>
            </a:r>
            <a:r>
              <a:rPr lang="en-US" sz="3300" dirty="0"/>
              <a:t> </a:t>
            </a:r>
            <a:r>
              <a:rPr lang="en-US" sz="3300" dirty="0" err="1"/>
              <a:t>har</a:t>
            </a:r>
            <a:r>
              <a:rPr lang="en-US" sz="3300" dirty="0"/>
              <a:t> </a:t>
            </a:r>
            <a:r>
              <a:rPr lang="en-US" sz="3300" dirty="0" err="1"/>
              <a:t>bia</a:t>
            </a:r>
            <a:r>
              <a:rPr lang="en-US" sz="3300" dirty="0"/>
              <a:t>), </a:t>
            </a:r>
            <a:r>
              <a:rPr lang="en-US" sz="3300" dirty="0" err="1"/>
              <a:t>khuaruahhar</a:t>
            </a:r>
            <a:r>
              <a:rPr lang="en-US" sz="3300" dirty="0"/>
              <a:t> </a:t>
            </a:r>
            <a:r>
              <a:rPr lang="en-US" sz="3300" dirty="0" err="1"/>
              <a:t>bia</a:t>
            </a:r>
            <a:r>
              <a:rPr lang="en-US" sz="3300" dirty="0"/>
              <a:t>, (</a:t>
            </a:r>
            <a:r>
              <a:rPr lang="en-US" sz="3300" dirty="0" err="1"/>
              <a:t>khuaruahhar</a:t>
            </a:r>
            <a:r>
              <a:rPr lang="en-US" sz="3300" dirty="0"/>
              <a:t> </a:t>
            </a:r>
            <a:r>
              <a:rPr lang="en-US" sz="3300" dirty="0" err="1"/>
              <a:t>bia</a:t>
            </a:r>
            <a:r>
              <a:rPr lang="en-US" sz="3300" dirty="0"/>
              <a:t>, </a:t>
            </a:r>
            <a:r>
              <a:rPr lang="en-US" sz="3300" dirty="0" err="1"/>
              <a:t>khuaruahhar</a:t>
            </a:r>
            <a:r>
              <a:rPr lang="en-US" sz="3300" dirty="0"/>
              <a:t>, </a:t>
            </a:r>
            <a:r>
              <a:rPr lang="en-US" sz="3300" dirty="0" err="1"/>
              <a:t>khuaruahhar</a:t>
            </a:r>
            <a:r>
              <a:rPr lang="en-US" sz="3300" dirty="0"/>
              <a:t> </a:t>
            </a:r>
            <a:r>
              <a:rPr lang="en-US" sz="3300" dirty="0" err="1"/>
              <a:t>bia</a:t>
            </a:r>
            <a:r>
              <a:rPr lang="en-US" sz="3300" dirty="0"/>
              <a:t>) </a:t>
            </a:r>
            <a:r>
              <a:rPr lang="en-US" sz="3300" dirty="0" err="1"/>
              <a:t>Pathian</a:t>
            </a:r>
            <a:r>
              <a:rPr lang="en-US" sz="3300" dirty="0"/>
              <a:t> </a:t>
            </a:r>
            <a:r>
              <a:rPr lang="en-US" sz="3300" dirty="0" err="1"/>
              <a:t>dawtnak</a:t>
            </a:r>
            <a:r>
              <a:rPr lang="en-US" sz="3300" dirty="0"/>
              <a:t> </a:t>
            </a:r>
            <a:r>
              <a:rPr lang="en-US" sz="3300" dirty="0" err="1"/>
              <a:t>chung</a:t>
            </a:r>
            <a:r>
              <a:rPr lang="en-US" sz="3300" dirty="0"/>
              <a:t> </a:t>
            </a:r>
            <a:r>
              <a:rPr lang="en-US" sz="3300" dirty="0" err="1"/>
              <a:t>umnak</a:t>
            </a:r>
            <a:r>
              <a:rPr lang="en-US" sz="3300" dirty="0"/>
              <a:t> cu (</a:t>
            </a:r>
            <a:r>
              <a:rPr lang="en-US" sz="3300" dirty="0" err="1"/>
              <a:t>dawtnak</a:t>
            </a:r>
            <a:r>
              <a:rPr lang="en-US" sz="3300" dirty="0"/>
              <a:t> </a:t>
            </a:r>
            <a:r>
              <a:rPr lang="en-US" sz="3300" dirty="0" err="1"/>
              <a:t>chung</a:t>
            </a:r>
            <a:r>
              <a:rPr lang="en-US" sz="3300" dirty="0"/>
              <a:t> um, </a:t>
            </a:r>
            <a:r>
              <a:rPr lang="en-US" sz="3300" dirty="0" err="1"/>
              <a:t>dawtnak</a:t>
            </a:r>
            <a:r>
              <a:rPr lang="en-US" sz="3300" dirty="0"/>
              <a:t> </a:t>
            </a:r>
            <a:r>
              <a:rPr lang="en-US" sz="3300" dirty="0" err="1"/>
              <a:t>chung</a:t>
            </a:r>
            <a:r>
              <a:rPr lang="en-US" sz="3300" dirty="0"/>
              <a:t> um) </a:t>
            </a:r>
            <a:r>
              <a:rPr lang="en-US" sz="3300" dirty="0" err="1"/>
              <a:t>Thisen</a:t>
            </a:r>
            <a:r>
              <a:rPr lang="en-US" sz="3300" dirty="0"/>
              <a:t> </a:t>
            </a:r>
            <a:r>
              <a:rPr lang="en-US" sz="3300" dirty="0" err="1"/>
              <a:t>thianhnak</a:t>
            </a:r>
            <a:r>
              <a:rPr lang="en-US" sz="3300" dirty="0"/>
              <a:t> in </a:t>
            </a:r>
            <a:r>
              <a:rPr lang="en-US" sz="3300" dirty="0" err="1"/>
              <a:t>kan</a:t>
            </a:r>
            <a:r>
              <a:rPr lang="en-US" sz="3300" dirty="0"/>
              <a:t> </a:t>
            </a:r>
            <a:r>
              <a:rPr lang="en-US" sz="3300" dirty="0" err="1"/>
              <a:t>hmuh</a:t>
            </a:r>
            <a:r>
              <a:rPr lang="en-US" sz="3300" dirty="0"/>
              <a:t> (</a:t>
            </a:r>
            <a:r>
              <a:rPr lang="en-US" sz="3300" dirty="0" err="1"/>
              <a:t>thianhnak</a:t>
            </a:r>
            <a:r>
              <a:rPr lang="en-US" sz="3300" dirty="0"/>
              <a:t> in </a:t>
            </a:r>
            <a:r>
              <a:rPr lang="en-US" sz="3300" dirty="0" err="1"/>
              <a:t>kan</a:t>
            </a:r>
            <a:r>
              <a:rPr lang="en-US" sz="3300" dirty="0"/>
              <a:t> </a:t>
            </a:r>
            <a:r>
              <a:rPr lang="en-US" sz="3300" dirty="0" err="1"/>
              <a:t>hmuh</a:t>
            </a:r>
            <a:r>
              <a:rPr lang="en-US" sz="3300" dirty="0"/>
              <a:t>, in ka </a:t>
            </a:r>
            <a:r>
              <a:rPr lang="en-US" sz="3300" dirty="0" err="1"/>
              <a:t>hmu</a:t>
            </a:r>
            <a:r>
              <a:rPr lang="en-US" sz="3300" dirty="0"/>
              <a:t>).</a:t>
            </a:r>
          </a:p>
        </p:txBody>
      </p:sp>
    </p:spTree>
  </p:cSld>
  <p:clrMapOvr>
    <a:masterClrMapping/>
  </p:clrMapOvr>
</p:sld>
</file>

<file path=ppt/slides/slide39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Pathian</a:t>
            </a:r>
            <a:r>
              <a:rPr lang="en-US" sz="3900" dirty="0"/>
              <a:t>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dawtnak</a:t>
            </a:r>
            <a:r>
              <a:rPr lang="en-US" sz="3900" dirty="0"/>
              <a:t> cu </a:t>
            </a:r>
            <a:r>
              <a:rPr lang="en-US" sz="3900" dirty="0" err="1"/>
              <a:t>zumhnak</a:t>
            </a:r>
            <a:r>
              <a:rPr lang="en-US" sz="3900" dirty="0"/>
              <a:t> in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Kan </a:t>
            </a:r>
            <a:r>
              <a:rPr lang="en-US" sz="3900" dirty="0" err="1"/>
              <a:t>sualnak</a:t>
            </a:r>
            <a:r>
              <a:rPr lang="en-US" sz="3900" dirty="0"/>
              <a:t>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ngaihthiam</a:t>
            </a:r>
            <a:r>
              <a:rPr lang="en-US" sz="3900" dirty="0"/>
              <a:t> </a:t>
            </a:r>
            <a:r>
              <a:rPr lang="en-US" sz="3900" dirty="0" err="1"/>
              <a:t>Kal-va-ri</a:t>
            </a:r>
            <a:r>
              <a:rPr lang="en-US" sz="3900" dirty="0"/>
              <a:t> </a:t>
            </a:r>
            <a:r>
              <a:rPr lang="en-US" sz="3900" dirty="0" err="1"/>
              <a:t>tlang</a:t>
            </a:r>
            <a:r>
              <a:rPr lang="en-US" sz="3900" dirty="0"/>
              <a:t> </a:t>
            </a:r>
            <a:r>
              <a:rPr lang="en-US" sz="3900" dirty="0" err="1"/>
              <a:t>cung</a:t>
            </a:r>
            <a:r>
              <a:rPr lang="en-US" sz="3900" dirty="0"/>
              <a:t> in,</a:t>
            </a:r>
          </a:p>
        </p:txBody>
      </p:sp>
    </p:spTree>
  </p:cSld>
  <p:clrMapOvr>
    <a:masterClrMapping/>
  </p:clrMapOvr>
</p:sld>
</file>

<file path=ppt/slides/slide39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675018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300" dirty="0"/>
              <a:t>CHO: </a:t>
            </a:r>
            <a:r>
              <a:rPr lang="en-US" sz="3300" dirty="0" err="1"/>
              <a:t>Hngalh</a:t>
            </a:r>
            <a:r>
              <a:rPr lang="en-US" sz="3300" dirty="0"/>
              <a:t> in </a:t>
            </a:r>
            <a:r>
              <a:rPr lang="en-US" sz="3300" dirty="0" err="1"/>
              <a:t>kan</a:t>
            </a:r>
            <a:r>
              <a:rPr lang="en-US" sz="3300" dirty="0"/>
              <a:t> </a:t>
            </a:r>
            <a:r>
              <a:rPr lang="en-US" sz="3300" dirty="0" err="1"/>
              <a:t>zumh</a:t>
            </a:r>
            <a:r>
              <a:rPr lang="en-US" sz="3300" dirty="0"/>
              <a:t>, (</a:t>
            </a:r>
            <a:r>
              <a:rPr lang="en-US" sz="3300" dirty="0" err="1"/>
              <a:t>Hngalh</a:t>
            </a:r>
            <a:r>
              <a:rPr lang="en-US" sz="3300" dirty="0"/>
              <a:t> in </a:t>
            </a:r>
            <a:r>
              <a:rPr lang="en-US" sz="3300" dirty="0" err="1"/>
              <a:t>kan</a:t>
            </a:r>
            <a:r>
              <a:rPr lang="en-US" sz="3300" dirty="0"/>
              <a:t> </a:t>
            </a:r>
            <a:r>
              <a:rPr lang="en-US" sz="3300" dirty="0" err="1"/>
              <a:t>zumh</a:t>
            </a:r>
            <a:r>
              <a:rPr lang="en-US" sz="3300" dirty="0"/>
              <a:t>)2 </a:t>
            </a:r>
            <a:r>
              <a:rPr lang="en-US" sz="3300" dirty="0" err="1"/>
              <a:t>lawm</a:t>
            </a:r>
            <a:r>
              <a:rPr lang="en-US" sz="3300" dirty="0"/>
              <a:t> in </a:t>
            </a:r>
            <a:r>
              <a:rPr lang="en-US" sz="3300" dirty="0" err="1"/>
              <a:t>kan</a:t>
            </a:r>
            <a:r>
              <a:rPr lang="en-US" sz="3300" dirty="0"/>
              <a:t> </a:t>
            </a:r>
            <a:r>
              <a:rPr lang="en-US" sz="3300" dirty="0" err="1"/>
              <a:t>hmuh</a:t>
            </a:r>
            <a:r>
              <a:rPr lang="en-US" sz="3300" dirty="0"/>
              <a:t>, (</a:t>
            </a:r>
            <a:r>
              <a:rPr lang="en-US" sz="3300" dirty="0" err="1"/>
              <a:t>Lawm</a:t>
            </a:r>
            <a:r>
              <a:rPr lang="en-US" sz="3300" dirty="0"/>
              <a:t> in </a:t>
            </a:r>
            <a:r>
              <a:rPr lang="en-US" sz="3300" dirty="0" err="1"/>
              <a:t>kan</a:t>
            </a:r>
            <a:r>
              <a:rPr lang="en-US" sz="3300" dirty="0"/>
              <a:t> </a:t>
            </a:r>
            <a:r>
              <a:rPr lang="en-US" sz="3300" dirty="0" err="1"/>
              <a:t>hmuh</a:t>
            </a:r>
            <a:r>
              <a:rPr lang="en-US" sz="3300" dirty="0"/>
              <a:t>)2 </a:t>
            </a:r>
            <a:r>
              <a:rPr lang="en-US" sz="3300" dirty="0" err="1"/>
              <a:t>Khuaruahhar</a:t>
            </a:r>
            <a:r>
              <a:rPr lang="en-US" sz="3300" dirty="0"/>
              <a:t>, (</a:t>
            </a:r>
            <a:r>
              <a:rPr lang="en-US" sz="3300" dirty="0" err="1"/>
              <a:t>Khuaruah</a:t>
            </a:r>
            <a:r>
              <a:rPr lang="en-US" sz="3300" dirty="0"/>
              <a:t> </a:t>
            </a:r>
            <a:r>
              <a:rPr lang="en-US" sz="3300" dirty="0" err="1"/>
              <a:t>har</a:t>
            </a:r>
            <a:r>
              <a:rPr lang="en-US" sz="3300" dirty="0"/>
              <a:t> </a:t>
            </a:r>
            <a:r>
              <a:rPr lang="en-US" sz="3300" dirty="0" err="1"/>
              <a:t>bia</a:t>
            </a:r>
            <a:r>
              <a:rPr lang="en-US" sz="3300" dirty="0"/>
              <a:t>), </a:t>
            </a:r>
            <a:r>
              <a:rPr lang="en-US" sz="3300" dirty="0" err="1"/>
              <a:t>khuaruahhar</a:t>
            </a:r>
            <a:r>
              <a:rPr lang="en-US" sz="3300" dirty="0"/>
              <a:t> </a:t>
            </a:r>
            <a:r>
              <a:rPr lang="en-US" sz="3300" dirty="0" err="1"/>
              <a:t>bia</a:t>
            </a:r>
            <a:r>
              <a:rPr lang="en-US" sz="3300" dirty="0"/>
              <a:t>, (</a:t>
            </a:r>
            <a:r>
              <a:rPr lang="en-US" sz="3300" dirty="0" err="1"/>
              <a:t>khuaruahhar</a:t>
            </a:r>
            <a:r>
              <a:rPr lang="en-US" sz="3300" dirty="0"/>
              <a:t> </a:t>
            </a:r>
            <a:r>
              <a:rPr lang="en-US" sz="3300" dirty="0" err="1"/>
              <a:t>bia</a:t>
            </a:r>
            <a:r>
              <a:rPr lang="en-US" sz="3300" dirty="0"/>
              <a:t>, </a:t>
            </a:r>
            <a:r>
              <a:rPr lang="en-US" sz="3300" dirty="0" err="1"/>
              <a:t>khuaruahhar</a:t>
            </a:r>
            <a:r>
              <a:rPr lang="en-US" sz="3300" dirty="0"/>
              <a:t>, </a:t>
            </a:r>
            <a:r>
              <a:rPr lang="en-US" sz="3300" dirty="0" err="1"/>
              <a:t>khuaruahhar</a:t>
            </a:r>
            <a:r>
              <a:rPr lang="en-US" sz="3300" dirty="0"/>
              <a:t> </a:t>
            </a:r>
            <a:r>
              <a:rPr lang="en-US" sz="3300" dirty="0" err="1"/>
              <a:t>bia</a:t>
            </a:r>
            <a:r>
              <a:rPr lang="en-US" sz="3300" dirty="0"/>
              <a:t>) </a:t>
            </a:r>
            <a:r>
              <a:rPr lang="en-US" sz="3300" dirty="0" err="1"/>
              <a:t>Pathian</a:t>
            </a:r>
            <a:r>
              <a:rPr lang="en-US" sz="3300" dirty="0"/>
              <a:t> </a:t>
            </a:r>
            <a:r>
              <a:rPr lang="en-US" sz="3300" dirty="0" err="1"/>
              <a:t>dawtnak</a:t>
            </a:r>
            <a:r>
              <a:rPr lang="en-US" sz="3300" dirty="0"/>
              <a:t> </a:t>
            </a:r>
            <a:r>
              <a:rPr lang="en-US" sz="3300" dirty="0" err="1"/>
              <a:t>chung</a:t>
            </a:r>
            <a:r>
              <a:rPr lang="en-US" sz="3300" dirty="0"/>
              <a:t> </a:t>
            </a:r>
            <a:r>
              <a:rPr lang="en-US" sz="3300" dirty="0" err="1"/>
              <a:t>umnak</a:t>
            </a:r>
            <a:r>
              <a:rPr lang="en-US" sz="3300" dirty="0"/>
              <a:t> cu (</a:t>
            </a:r>
            <a:r>
              <a:rPr lang="en-US" sz="3300" dirty="0" err="1"/>
              <a:t>dawtnak</a:t>
            </a:r>
            <a:r>
              <a:rPr lang="en-US" sz="3300" dirty="0"/>
              <a:t> </a:t>
            </a:r>
            <a:r>
              <a:rPr lang="en-US" sz="3300" dirty="0" err="1"/>
              <a:t>chung</a:t>
            </a:r>
            <a:r>
              <a:rPr lang="en-US" sz="3300" dirty="0"/>
              <a:t> um, </a:t>
            </a:r>
            <a:r>
              <a:rPr lang="en-US" sz="3300" dirty="0" err="1"/>
              <a:t>dawtnak</a:t>
            </a:r>
            <a:r>
              <a:rPr lang="en-US" sz="3300" dirty="0"/>
              <a:t> </a:t>
            </a:r>
            <a:r>
              <a:rPr lang="en-US" sz="3300" dirty="0" err="1"/>
              <a:t>chung</a:t>
            </a:r>
            <a:r>
              <a:rPr lang="en-US" sz="3300" dirty="0"/>
              <a:t> um) </a:t>
            </a:r>
            <a:r>
              <a:rPr lang="en-US" sz="3300" dirty="0" err="1"/>
              <a:t>Thisen</a:t>
            </a:r>
            <a:r>
              <a:rPr lang="en-US" sz="3300" dirty="0"/>
              <a:t> </a:t>
            </a:r>
            <a:r>
              <a:rPr lang="en-US" sz="3300" dirty="0" err="1"/>
              <a:t>thianhnak</a:t>
            </a:r>
            <a:r>
              <a:rPr lang="en-US" sz="3300" dirty="0"/>
              <a:t> in </a:t>
            </a:r>
            <a:r>
              <a:rPr lang="en-US" sz="3300" dirty="0" err="1"/>
              <a:t>kan</a:t>
            </a:r>
            <a:r>
              <a:rPr lang="en-US" sz="3300" dirty="0"/>
              <a:t> </a:t>
            </a:r>
            <a:r>
              <a:rPr lang="en-US" sz="3300" dirty="0" err="1"/>
              <a:t>hmuh</a:t>
            </a:r>
            <a:r>
              <a:rPr lang="en-US" sz="3300" dirty="0"/>
              <a:t> (</a:t>
            </a:r>
            <a:r>
              <a:rPr lang="en-US" sz="3300" dirty="0" err="1"/>
              <a:t>thianhnak</a:t>
            </a:r>
            <a:r>
              <a:rPr lang="en-US" sz="3300" dirty="0"/>
              <a:t> in </a:t>
            </a:r>
            <a:r>
              <a:rPr lang="en-US" sz="3300" dirty="0" err="1"/>
              <a:t>kan</a:t>
            </a:r>
            <a:r>
              <a:rPr lang="en-US" sz="3300" dirty="0"/>
              <a:t> </a:t>
            </a:r>
            <a:r>
              <a:rPr lang="en-US" sz="3300" dirty="0" err="1"/>
              <a:t>hmuh</a:t>
            </a:r>
            <a:r>
              <a:rPr lang="en-US" sz="3300" dirty="0"/>
              <a:t>, in ka </a:t>
            </a:r>
            <a:r>
              <a:rPr lang="en-US" sz="3300" dirty="0" err="1"/>
              <a:t>hmu</a:t>
            </a:r>
            <a:r>
              <a:rPr lang="en-US" sz="3300" dirty="0"/>
              <a:t>).</a:t>
            </a:r>
          </a:p>
        </p:txBody>
      </p:sp>
    </p:spTree>
  </p:cSld>
  <p:clrMapOvr>
    <a:masterClrMapping/>
  </p:clrMapOvr>
</p:sld>
</file>

<file path=ppt/slides/slide39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</a:t>
            </a:r>
            <a:r>
              <a:rPr lang="en-US" sz="3900" dirty="0" err="1"/>
              <a:t>Thlarau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chungah</a:t>
            </a:r>
            <a:r>
              <a:rPr lang="en-US" sz="3900" dirty="0"/>
              <a:t> a um, </a:t>
            </a:r>
            <a:r>
              <a:rPr lang="en-US" sz="3900" dirty="0" err="1"/>
              <a:t>Hngaltu</a:t>
            </a:r>
            <a:r>
              <a:rPr lang="en-US" sz="3900" dirty="0"/>
              <a:t> </a:t>
            </a:r>
            <a:r>
              <a:rPr lang="en-US" sz="3900" dirty="0" err="1"/>
              <a:t>tha</a:t>
            </a:r>
            <a:r>
              <a:rPr lang="en-US" sz="3900" dirty="0"/>
              <a:t> </a:t>
            </a:r>
            <a:r>
              <a:rPr lang="en-US" sz="3900" dirty="0" err="1"/>
              <a:t>bik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,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Khrih</a:t>
            </a:r>
            <a:r>
              <a:rPr lang="en-US" sz="3900" dirty="0"/>
              <a:t> </a:t>
            </a:r>
            <a:r>
              <a:rPr lang="en-US" sz="3900" dirty="0" err="1"/>
              <a:t>sinin</a:t>
            </a:r>
            <a:r>
              <a:rPr lang="en-US" sz="3900" dirty="0"/>
              <a:t> </a:t>
            </a:r>
            <a:r>
              <a:rPr lang="en-US" sz="3900" dirty="0" err="1"/>
              <a:t>langhter</a:t>
            </a:r>
            <a:r>
              <a:rPr lang="en-US" sz="3900" dirty="0"/>
              <a:t> mi </a:t>
            </a:r>
            <a:r>
              <a:rPr lang="en-US" sz="3900" dirty="0" err="1"/>
              <a:t>vel</a:t>
            </a:r>
            <a:r>
              <a:rPr lang="en-US" sz="3900" dirty="0"/>
              <a:t> </a:t>
            </a:r>
            <a:r>
              <a:rPr lang="en-US" sz="3900" dirty="0" err="1"/>
              <a:t>kong</a:t>
            </a:r>
            <a:r>
              <a:rPr lang="en-US" sz="3900" dirty="0"/>
              <a:t> </a:t>
            </a:r>
            <a:r>
              <a:rPr lang="en-US" sz="3900" dirty="0" err="1"/>
              <a:t>thanh</a:t>
            </a:r>
            <a:r>
              <a:rPr lang="en-US" sz="3900" dirty="0"/>
              <a:t> u.</a:t>
            </a:r>
          </a:p>
        </p:txBody>
      </p:sp>
    </p:spTree>
  </p:cSld>
  <p:clrMapOvr>
    <a:masterClrMapping/>
  </p:clrMapOvr>
</p:sld>
</file>

<file path=ppt/slides/slide39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675018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300" dirty="0"/>
              <a:t>CHO: </a:t>
            </a:r>
            <a:r>
              <a:rPr lang="en-US" sz="3300" dirty="0" err="1"/>
              <a:t>Hngalh</a:t>
            </a:r>
            <a:r>
              <a:rPr lang="en-US" sz="3300" dirty="0"/>
              <a:t> in </a:t>
            </a:r>
            <a:r>
              <a:rPr lang="en-US" sz="3300" dirty="0" err="1"/>
              <a:t>kan</a:t>
            </a:r>
            <a:r>
              <a:rPr lang="en-US" sz="3300" dirty="0"/>
              <a:t> </a:t>
            </a:r>
            <a:r>
              <a:rPr lang="en-US" sz="3300" dirty="0" err="1"/>
              <a:t>zumh</a:t>
            </a:r>
            <a:r>
              <a:rPr lang="en-US" sz="3300" dirty="0"/>
              <a:t>, (</a:t>
            </a:r>
            <a:r>
              <a:rPr lang="en-US" sz="3300" dirty="0" err="1"/>
              <a:t>Hngalh</a:t>
            </a:r>
            <a:r>
              <a:rPr lang="en-US" sz="3300" dirty="0"/>
              <a:t> in </a:t>
            </a:r>
            <a:r>
              <a:rPr lang="en-US" sz="3300" dirty="0" err="1"/>
              <a:t>kan</a:t>
            </a:r>
            <a:r>
              <a:rPr lang="en-US" sz="3300" dirty="0"/>
              <a:t> </a:t>
            </a:r>
            <a:r>
              <a:rPr lang="en-US" sz="3300" dirty="0" err="1"/>
              <a:t>zumh</a:t>
            </a:r>
            <a:r>
              <a:rPr lang="en-US" sz="3300" dirty="0"/>
              <a:t>)2 </a:t>
            </a:r>
            <a:r>
              <a:rPr lang="en-US" sz="3300" dirty="0" err="1"/>
              <a:t>lawm</a:t>
            </a:r>
            <a:r>
              <a:rPr lang="en-US" sz="3300" dirty="0"/>
              <a:t> in </a:t>
            </a:r>
            <a:r>
              <a:rPr lang="en-US" sz="3300" dirty="0" err="1"/>
              <a:t>kan</a:t>
            </a:r>
            <a:r>
              <a:rPr lang="en-US" sz="3300" dirty="0"/>
              <a:t> </a:t>
            </a:r>
            <a:r>
              <a:rPr lang="en-US" sz="3300" dirty="0" err="1"/>
              <a:t>hmuh</a:t>
            </a:r>
            <a:r>
              <a:rPr lang="en-US" sz="3300" dirty="0"/>
              <a:t>, (</a:t>
            </a:r>
            <a:r>
              <a:rPr lang="en-US" sz="3300" dirty="0" err="1"/>
              <a:t>Lawm</a:t>
            </a:r>
            <a:r>
              <a:rPr lang="en-US" sz="3300" dirty="0"/>
              <a:t> in </a:t>
            </a:r>
            <a:r>
              <a:rPr lang="en-US" sz="3300" dirty="0" err="1"/>
              <a:t>kan</a:t>
            </a:r>
            <a:r>
              <a:rPr lang="en-US" sz="3300" dirty="0"/>
              <a:t> </a:t>
            </a:r>
            <a:r>
              <a:rPr lang="en-US" sz="3300" dirty="0" err="1"/>
              <a:t>hmuh</a:t>
            </a:r>
            <a:r>
              <a:rPr lang="en-US" sz="3300" dirty="0"/>
              <a:t>)2 </a:t>
            </a:r>
            <a:r>
              <a:rPr lang="en-US" sz="3300" dirty="0" err="1"/>
              <a:t>Khuaruahhar</a:t>
            </a:r>
            <a:r>
              <a:rPr lang="en-US" sz="3300" dirty="0"/>
              <a:t>, (</a:t>
            </a:r>
            <a:r>
              <a:rPr lang="en-US" sz="3300" dirty="0" err="1"/>
              <a:t>Khuaruah</a:t>
            </a:r>
            <a:r>
              <a:rPr lang="en-US" sz="3300" dirty="0"/>
              <a:t> </a:t>
            </a:r>
            <a:r>
              <a:rPr lang="en-US" sz="3300" dirty="0" err="1"/>
              <a:t>har</a:t>
            </a:r>
            <a:r>
              <a:rPr lang="en-US" sz="3300" dirty="0"/>
              <a:t> </a:t>
            </a:r>
            <a:r>
              <a:rPr lang="en-US" sz="3300" dirty="0" err="1"/>
              <a:t>bia</a:t>
            </a:r>
            <a:r>
              <a:rPr lang="en-US" sz="3300" dirty="0"/>
              <a:t>), </a:t>
            </a:r>
            <a:r>
              <a:rPr lang="en-US" sz="3300" dirty="0" err="1"/>
              <a:t>khuaruahhar</a:t>
            </a:r>
            <a:r>
              <a:rPr lang="en-US" sz="3300" dirty="0"/>
              <a:t> </a:t>
            </a:r>
            <a:r>
              <a:rPr lang="en-US" sz="3300" dirty="0" err="1"/>
              <a:t>bia</a:t>
            </a:r>
            <a:r>
              <a:rPr lang="en-US" sz="3300" dirty="0"/>
              <a:t>, (</a:t>
            </a:r>
            <a:r>
              <a:rPr lang="en-US" sz="3300" dirty="0" err="1"/>
              <a:t>khuaruahhar</a:t>
            </a:r>
            <a:r>
              <a:rPr lang="en-US" sz="3300" dirty="0"/>
              <a:t> </a:t>
            </a:r>
            <a:r>
              <a:rPr lang="en-US" sz="3300" dirty="0" err="1"/>
              <a:t>bia</a:t>
            </a:r>
            <a:r>
              <a:rPr lang="en-US" sz="3300" dirty="0"/>
              <a:t>, </a:t>
            </a:r>
            <a:r>
              <a:rPr lang="en-US" sz="3300" dirty="0" err="1"/>
              <a:t>khuaruahhar</a:t>
            </a:r>
            <a:r>
              <a:rPr lang="en-US" sz="3300" dirty="0"/>
              <a:t>, </a:t>
            </a:r>
            <a:r>
              <a:rPr lang="en-US" sz="3300" dirty="0" err="1"/>
              <a:t>khuaruahhar</a:t>
            </a:r>
            <a:r>
              <a:rPr lang="en-US" sz="3300" dirty="0"/>
              <a:t> </a:t>
            </a:r>
            <a:r>
              <a:rPr lang="en-US" sz="3300" dirty="0" err="1"/>
              <a:t>bia</a:t>
            </a:r>
            <a:r>
              <a:rPr lang="en-US" sz="3300" dirty="0"/>
              <a:t>) </a:t>
            </a:r>
            <a:r>
              <a:rPr lang="en-US" sz="3300" dirty="0" err="1"/>
              <a:t>Pathian</a:t>
            </a:r>
            <a:r>
              <a:rPr lang="en-US" sz="3300" dirty="0"/>
              <a:t> </a:t>
            </a:r>
            <a:r>
              <a:rPr lang="en-US" sz="3300" dirty="0" err="1"/>
              <a:t>dawtnak</a:t>
            </a:r>
            <a:r>
              <a:rPr lang="en-US" sz="3300" dirty="0"/>
              <a:t> </a:t>
            </a:r>
            <a:r>
              <a:rPr lang="en-US" sz="3300" dirty="0" err="1"/>
              <a:t>chung</a:t>
            </a:r>
            <a:r>
              <a:rPr lang="en-US" sz="3300" dirty="0"/>
              <a:t> </a:t>
            </a:r>
            <a:r>
              <a:rPr lang="en-US" sz="3300" dirty="0" err="1"/>
              <a:t>umnak</a:t>
            </a:r>
            <a:r>
              <a:rPr lang="en-US" sz="3300" dirty="0"/>
              <a:t> cu (</a:t>
            </a:r>
            <a:r>
              <a:rPr lang="en-US" sz="3300" dirty="0" err="1"/>
              <a:t>dawtnak</a:t>
            </a:r>
            <a:r>
              <a:rPr lang="en-US" sz="3300" dirty="0"/>
              <a:t> </a:t>
            </a:r>
            <a:r>
              <a:rPr lang="en-US" sz="3300" dirty="0" err="1"/>
              <a:t>chung</a:t>
            </a:r>
            <a:r>
              <a:rPr lang="en-US" sz="3300" dirty="0"/>
              <a:t> um, </a:t>
            </a:r>
            <a:r>
              <a:rPr lang="en-US" sz="3300" dirty="0" err="1"/>
              <a:t>dawtnak</a:t>
            </a:r>
            <a:r>
              <a:rPr lang="en-US" sz="3300" dirty="0"/>
              <a:t> </a:t>
            </a:r>
            <a:r>
              <a:rPr lang="en-US" sz="3300" dirty="0" err="1"/>
              <a:t>chung</a:t>
            </a:r>
            <a:r>
              <a:rPr lang="en-US" sz="3300" dirty="0"/>
              <a:t> um) </a:t>
            </a:r>
            <a:r>
              <a:rPr lang="en-US" sz="3300" dirty="0" err="1"/>
              <a:t>Thisen</a:t>
            </a:r>
            <a:r>
              <a:rPr lang="en-US" sz="3300" dirty="0"/>
              <a:t> </a:t>
            </a:r>
            <a:r>
              <a:rPr lang="en-US" sz="3300" dirty="0" err="1"/>
              <a:t>thianhnak</a:t>
            </a:r>
            <a:r>
              <a:rPr lang="en-US" sz="3300" dirty="0"/>
              <a:t> in </a:t>
            </a:r>
            <a:r>
              <a:rPr lang="en-US" sz="3300" dirty="0" err="1"/>
              <a:t>kan</a:t>
            </a:r>
            <a:r>
              <a:rPr lang="en-US" sz="3300" dirty="0"/>
              <a:t> </a:t>
            </a:r>
            <a:r>
              <a:rPr lang="en-US" sz="3300" dirty="0" err="1"/>
              <a:t>hmuh</a:t>
            </a:r>
            <a:r>
              <a:rPr lang="en-US" sz="3300" dirty="0"/>
              <a:t> (</a:t>
            </a:r>
            <a:r>
              <a:rPr lang="en-US" sz="3300" dirty="0" err="1"/>
              <a:t>thianhnak</a:t>
            </a:r>
            <a:r>
              <a:rPr lang="en-US" sz="3300" dirty="0"/>
              <a:t> in </a:t>
            </a:r>
            <a:r>
              <a:rPr lang="en-US" sz="3300" dirty="0" err="1"/>
              <a:t>kan</a:t>
            </a:r>
            <a:r>
              <a:rPr lang="en-US" sz="3300" dirty="0"/>
              <a:t> </a:t>
            </a:r>
            <a:r>
              <a:rPr lang="en-US" sz="3300" dirty="0" err="1"/>
              <a:t>hmuh</a:t>
            </a:r>
            <a:r>
              <a:rPr lang="en-US" sz="3300" dirty="0"/>
              <a:t>, in ka </a:t>
            </a:r>
            <a:r>
              <a:rPr lang="en-US" sz="3300" dirty="0" err="1"/>
              <a:t>hmu</a:t>
            </a:r>
            <a:r>
              <a:rPr lang="en-US" sz="3300" dirty="0"/>
              <a:t>).</a:t>
            </a:r>
          </a:p>
        </p:txBody>
      </p:sp>
    </p:spTree>
  </p:cSld>
  <p:clrMapOvr>
    <a:masterClrMapping/>
  </p:clrMapOvr>
</p:sld>
</file>

<file path=ppt/slides/slide39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39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483. TLANH CIAMI HNA HLA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D</a:t>
            </a:r>
          </a:p>
        </p:txBody>
      </p:sp>
    </p:spTree>
  </p:cSld>
  <p:clrMapOvr>
    <a:masterClrMapping/>
  </p:clrMapOvr>
</p:sld>
</file>

<file path=ppt/slides/slide39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Sunparnak</a:t>
            </a:r>
            <a:r>
              <a:rPr lang="en-US" sz="3900" dirty="0"/>
              <a:t> ram </a:t>
            </a:r>
            <a:r>
              <a:rPr lang="en-US" sz="3900" dirty="0" err="1"/>
              <a:t>tha</a:t>
            </a:r>
            <a:r>
              <a:rPr lang="en-US" sz="3900" dirty="0"/>
              <a:t> a um, </a:t>
            </a:r>
            <a:r>
              <a:rPr lang="en-US" sz="3900" dirty="0" err="1"/>
              <a:t>Vawlei</a:t>
            </a:r>
            <a:r>
              <a:rPr lang="en-US" sz="3900" dirty="0"/>
              <a:t> </a:t>
            </a:r>
            <a:r>
              <a:rPr lang="en-US" sz="3900" dirty="0" err="1"/>
              <a:t>nunnak</a:t>
            </a:r>
            <a:r>
              <a:rPr lang="en-US" sz="3900" dirty="0"/>
              <a:t> </a:t>
            </a:r>
            <a:r>
              <a:rPr lang="en-US" sz="3900" dirty="0" err="1"/>
              <a:t>pinlei</a:t>
            </a:r>
            <a:r>
              <a:rPr lang="en-US" sz="3900" dirty="0"/>
              <a:t> ah, </a:t>
            </a:r>
            <a:r>
              <a:rPr lang="en-US" sz="3900" dirty="0" err="1"/>
              <a:t>Khua-ruahhar</a:t>
            </a:r>
            <a:r>
              <a:rPr lang="en-US" sz="3900" dirty="0"/>
              <a:t> </a:t>
            </a:r>
            <a:r>
              <a:rPr lang="en-US" sz="3900" dirty="0" err="1"/>
              <a:t>tlanhnak</a:t>
            </a:r>
            <a:r>
              <a:rPr lang="en-US" sz="3900" dirty="0"/>
              <a:t> </a:t>
            </a:r>
            <a:r>
              <a:rPr lang="en-US" sz="3900" dirty="0" err="1"/>
              <a:t>tuanbia</a:t>
            </a:r>
            <a:r>
              <a:rPr lang="en-US" sz="3900" dirty="0"/>
              <a:t> cu an </a:t>
            </a:r>
            <a:r>
              <a:rPr lang="en-US" sz="3900" dirty="0" err="1"/>
              <a:t>hla</a:t>
            </a:r>
            <a:r>
              <a:rPr lang="en-US" sz="3900" dirty="0"/>
              <a:t> </a:t>
            </a:r>
            <a:r>
              <a:rPr lang="en-US" sz="3900" dirty="0" err="1"/>
              <a:t>dawh</a:t>
            </a:r>
            <a:r>
              <a:rPr lang="en-US" sz="3900" dirty="0"/>
              <a:t> </a:t>
            </a:r>
            <a:r>
              <a:rPr lang="en-US" sz="3900" dirty="0" err="1"/>
              <a:t>bik</a:t>
            </a:r>
            <a:r>
              <a:rPr lang="en-US" sz="3900" dirty="0"/>
              <a:t> in an </a:t>
            </a:r>
            <a:r>
              <a:rPr lang="en-US" sz="3900" dirty="0" err="1"/>
              <a:t>hloi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9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Donglo</a:t>
            </a:r>
            <a:r>
              <a:rPr lang="en-US" sz="3900" dirty="0"/>
              <a:t> </a:t>
            </a:r>
            <a:r>
              <a:rPr lang="en-US" sz="3900" dirty="0" err="1"/>
              <a:t>dawtnak</a:t>
            </a:r>
            <a:r>
              <a:rPr lang="en-US" sz="3900" dirty="0"/>
              <a:t> le </a:t>
            </a:r>
            <a:r>
              <a:rPr lang="en-US" sz="3900" dirty="0" err="1"/>
              <a:t>upatnak</a:t>
            </a:r>
            <a:r>
              <a:rPr lang="en-US" sz="3900" dirty="0"/>
              <a:t>, (le u </a:t>
            </a:r>
            <a:r>
              <a:rPr lang="en-US" sz="3900" dirty="0" err="1"/>
              <a:t>patnak</a:t>
            </a:r>
            <a:r>
              <a:rPr lang="en-US" sz="3900" dirty="0"/>
              <a:t>) </a:t>
            </a:r>
            <a:r>
              <a:rPr lang="en-US" sz="3900" dirty="0" err="1"/>
              <a:t>ruah</a:t>
            </a:r>
            <a:r>
              <a:rPr lang="en-US" sz="3900" dirty="0"/>
              <a:t> </a:t>
            </a:r>
            <a:r>
              <a:rPr lang="en-US" sz="3900" dirty="0" err="1"/>
              <a:t>khawh</a:t>
            </a:r>
            <a:r>
              <a:rPr lang="en-US" sz="3900" dirty="0"/>
              <a:t> lo </a:t>
            </a:r>
            <a:r>
              <a:rPr lang="en-US" sz="3900" dirty="0" err="1"/>
              <a:t>sunparnak</a:t>
            </a:r>
            <a:r>
              <a:rPr lang="en-US" sz="3900" dirty="0"/>
              <a:t> cu (</a:t>
            </a:r>
            <a:r>
              <a:rPr lang="en-US" sz="3900" dirty="0" err="1"/>
              <a:t>sunparnak</a:t>
            </a:r>
            <a:r>
              <a:rPr lang="en-US" sz="3900" dirty="0"/>
              <a:t>), </a:t>
            </a:r>
            <a:r>
              <a:rPr lang="en-US" sz="3900" dirty="0" err="1"/>
              <a:t>tlanhnak</a:t>
            </a:r>
            <a:r>
              <a:rPr lang="en-US" sz="3900" dirty="0"/>
              <a:t> </a:t>
            </a:r>
            <a:r>
              <a:rPr lang="en-US" sz="3900" dirty="0" err="1"/>
              <a:t>kong</a:t>
            </a:r>
            <a:r>
              <a:rPr lang="en-US" sz="3900" dirty="0"/>
              <a:t> (A </a:t>
            </a:r>
            <a:r>
              <a:rPr lang="en-US" sz="3900" dirty="0" err="1"/>
              <a:t>tlanhnak</a:t>
            </a:r>
            <a:r>
              <a:rPr lang="en-US" sz="3900" dirty="0"/>
              <a:t> </a:t>
            </a:r>
            <a:r>
              <a:rPr lang="en-US" sz="3900" dirty="0" err="1"/>
              <a:t>kong</a:t>
            </a:r>
            <a:r>
              <a:rPr lang="en-US" sz="3900" dirty="0"/>
              <a:t>) </a:t>
            </a:r>
            <a:r>
              <a:rPr lang="en-US" sz="3900" dirty="0" err="1"/>
              <a:t>donglo</a:t>
            </a:r>
            <a:r>
              <a:rPr lang="en-US" sz="3900" dirty="0"/>
              <a:t> </a:t>
            </a:r>
            <a:r>
              <a:rPr lang="en-US" sz="3900" dirty="0" err="1"/>
              <a:t>lawmhnak</a:t>
            </a:r>
            <a:r>
              <a:rPr lang="en-US" sz="3900" dirty="0"/>
              <a:t> cu (lo </a:t>
            </a:r>
            <a:r>
              <a:rPr lang="en-US" sz="3900" dirty="0" err="1"/>
              <a:t>lawmhnak</a:t>
            </a:r>
            <a:r>
              <a:rPr lang="en-US" sz="3900" dirty="0"/>
              <a:t> cu), </a:t>
            </a:r>
            <a:r>
              <a:rPr lang="en-US" sz="3900" dirty="0" err="1"/>
              <a:t>tlanh</a:t>
            </a:r>
            <a:r>
              <a:rPr lang="en-US" sz="3900" dirty="0"/>
              <a:t> </a:t>
            </a:r>
            <a:r>
              <a:rPr lang="en-US" sz="3900" dirty="0" err="1"/>
              <a:t>ciami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hla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 (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hla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.)</a:t>
            </a:r>
          </a:p>
        </p:txBody>
      </p:sp>
    </p:spTree>
  </p:cSld>
  <p:clrMapOvr>
    <a:masterClrMapping/>
  </p:clrMapOvr>
</p:sld>
</file>

<file path=ppt/slides/slide39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Lawmhnak</a:t>
            </a:r>
            <a:r>
              <a:rPr lang="en-US" sz="3900" dirty="0"/>
              <a:t> </a:t>
            </a:r>
            <a:r>
              <a:rPr lang="en-US" sz="3900" dirty="0" err="1"/>
              <a:t>hla</a:t>
            </a:r>
            <a:r>
              <a:rPr lang="en-US" sz="3900" dirty="0"/>
              <a:t> </a:t>
            </a:r>
            <a:r>
              <a:rPr lang="en-US" sz="3900" dirty="0" err="1"/>
              <a:t>hodah</a:t>
            </a:r>
            <a:r>
              <a:rPr lang="en-US" sz="3900" dirty="0"/>
              <a:t> a </a:t>
            </a:r>
            <a:r>
              <a:rPr lang="en-US" sz="3900" dirty="0" err="1"/>
              <a:t>sa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hmunmi</a:t>
            </a:r>
            <a:r>
              <a:rPr lang="en-US" sz="3900" dirty="0"/>
              <a:t> </a:t>
            </a:r>
            <a:r>
              <a:rPr lang="en-US" sz="3900" dirty="0" err="1"/>
              <a:t>caan</a:t>
            </a:r>
            <a:r>
              <a:rPr lang="en-US" sz="3900" dirty="0"/>
              <a:t> </a:t>
            </a:r>
            <a:r>
              <a:rPr lang="en-US" sz="3900" dirty="0" err="1"/>
              <a:t>chungah</a:t>
            </a:r>
            <a:r>
              <a:rPr lang="en-US" sz="3900" dirty="0"/>
              <a:t>, </a:t>
            </a:r>
            <a:r>
              <a:rPr lang="en-US" sz="3900" dirty="0" err="1"/>
              <a:t>Ngaih-chiatnak</a:t>
            </a:r>
            <a:r>
              <a:rPr lang="en-US" sz="3900" dirty="0"/>
              <a:t> a um </a:t>
            </a:r>
            <a:r>
              <a:rPr lang="en-US" sz="3900" dirty="0" err="1"/>
              <a:t>ti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lo, </a:t>
            </a:r>
            <a:r>
              <a:rPr lang="en-US" sz="3900" dirty="0" err="1"/>
              <a:t>Mitthli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 a </a:t>
            </a:r>
            <a:r>
              <a:rPr lang="en-US" sz="3900" dirty="0" err="1"/>
              <a:t>hul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9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Donglo</a:t>
            </a:r>
            <a:r>
              <a:rPr lang="en-US" sz="3900" dirty="0"/>
              <a:t> </a:t>
            </a:r>
            <a:r>
              <a:rPr lang="en-US" sz="3900" dirty="0" err="1"/>
              <a:t>dawtnak</a:t>
            </a:r>
            <a:r>
              <a:rPr lang="en-US" sz="3900" dirty="0"/>
              <a:t> le </a:t>
            </a:r>
            <a:r>
              <a:rPr lang="en-US" sz="3900" dirty="0" err="1"/>
              <a:t>upatnak</a:t>
            </a:r>
            <a:r>
              <a:rPr lang="en-US" sz="3900" dirty="0"/>
              <a:t>, (le u </a:t>
            </a:r>
            <a:r>
              <a:rPr lang="en-US" sz="3900" dirty="0" err="1"/>
              <a:t>patnak</a:t>
            </a:r>
            <a:r>
              <a:rPr lang="en-US" sz="3900" dirty="0"/>
              <a:t>) </a:t>
            </a:r>
            <a:r>
              <a:rPr lang="en-US" sz="3900" dirty="0" err="1"/>
              <a:t>ruah</a:t>
            </a:r>
            <a:r>
              <a:rPr lang="en-US" sz="3900" dirty="0"/>
              <a:t> </a:t>
            </a:r>
            <a:r>
              <a:rPr lang="en-US" sz="3900" dirty="0" err="1"/>
              <a:t>khawh</a:t>
            </a:r>
            <a:r>
              <a:rPr lang="en-US" sz="3900" dirty="0"/>
              <a:t> lo </a:t>
            </a:r>
            <a:r>
              <a:rPr lang="en-US" sz="3900" dirty="0" err="1"/>
              <a:t>sunparnak</a:t>
            </a:r>
            <a:r>
              <a:rPr lang="en-US" sz="3900" dirty="0"/>
              <a:t> cu (</a:t>
            </a:r>
            <a:r>
              <a:rPr lang="en-US" sz="3900" dirty="0" err="1"/>
              <a:t>sunparnak</a:t>
            </a:r>
            <a:r>
              <a:rPr lang="en-US" sz="3900" dirty="0"/>
              <a:t>), </a:t>
            </a:r>
            <a:r>
              <a:rPr lang="en-US" sz="3900" dirty="0" err="1"/>
              <a:t>tlanhnak</a:t>
            </a:r>
            <a:r>
              <a:rPr lang="en-US" sz="3900" dirty="0"/>
              <a:t> </a:t>
            </a:r>
            <a:r>
              <a:rPr lang="en-US" sz="3900" dirty="0" err="1"/>
              <a:t>kong</a:t>
            </a:r>
            <a:r>
              <a:rPr lang="en-US" sz="3900" dirty="0"/>
              <a:t> (A </a:t>
            </a:r>
            <a:r>
              <a:rPr lang="en-US" sz="3900" dirty="0" err="1"/>
              <a:t>tlanhnak</a:t>
            </a:r>
            <a:r>
              <a:rPr lang="en-US" sz="3900" dirty="0"/>
              <a:t> </a:t>
            </a:r>
            <a:r>
              <a:rPr lang="en-US" sz="3900" dirty="0" err="1"/>
              <a:t>kong</a:t>
            </a:r>
            <a:r>
              <a:rPr lang="en-US" sz="3900" dirty="0"/>
              <a:t>) </a:t>
            </a:r>
            <a:r>
              <a:rPr lang="en-US" sz="3900" dirty="0" err="1"/>
              <a:t>donglo</a:t>
            </a:r>
            <a:r>
              <a:rPr lang="en-US" sz="3900" dirty="0"/>
              <a:t> </a:t>
            </a:r>
            <a:r>
              <a:rPr lang="en-US" sz="3900" dirty="0" err="1"/>
              <a:t>lawmhnak</a:t>
            </a:r>
            <a:r>
              <a:rPr lang="en-US" sz="3900" dirty="0"/>
              <a:t> cu (lo </a:t>
            </a:r>
            <a:r>
              <a:rPr lang="en-US" sz="3900" dirty="0" err="1"/>
              <a:t>lawmhnak</a:t>
            </a:r>
            <a:r>
              <a:rPr lang="en-US" sz="3900" dirty="0"/>
              <a:t> cu), </a:t>
            </a:r>
            <a:r>
              <a:rPr lang="en-US" sz="3900" dirty="0" err="1"/>
              <a:t>tlanh</a:t>
            </a:r>
            <a:r>
              <a:rPr lang="en-US" sz="3900" dirty="0"/>
              <a:t> </a:t>
            </a:r>
            <a:r>
              <a:rPr lang="en-US" sz="3900" dirty="0" err="1"/>
              <a:t>ciami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hla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 (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hla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.)</a:t>
            </a:r>
          </a:p>
        </p:txBody>
      </p:sp>
    </p:spTree>
  </p:cSld>
  <p:clrMapOvr>
    <a:masterClrMapping/>
  </p:clrMapOvr>
</p:sld>
</file>

<file path=ppt/slides/slide39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tlanhnak</a:t>
            </a:r>
            <a:r>
              <a:rPr lang="en-US" sz="3900" dirty="0"/>
              <a:t> </a:t>
            </a:r>
            <a:r>
              <a:rPr lang="en-US" sz="3900" dirty="0" err="1"/>
              <a:t>tuanbia</a:t>
            </a:r>
            <a:r>
              <a:rPr lang="en-US" sz="3900" dirty="0"/>
              <a:t> </a:t>
            </a:r>
            <a:r>
              <a:rPr lang="en-US" sz="3900" dirty="0" err="1"/>
              <a:t>hla</a:t>
            </a:r>
            <a:r>
              <a:rPr lang="en-US" sz="3900" dirty="0"/>
              <a:t> </a:t>
            </a:r>
            <a:r>
              <a:rPr lang="en-US" sz="3900" dirty="0" err="1"/>
              <a:t>dawh</a:t>
            </a:r>
            <a:r>
              <a:rPr lang="en-US" sz="3900" dirty="0"/>
              <a:t>,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hodah</a:t>
            </a:r>
            <a:r>
              <a:rPr lang="en-US" sz="3900" dirty="0"/>
              <a:t> a </a:t>
            </a:r>
            <a:r>
              <a:rPr lang="en-US" sz="3900" dirty="0" err="1"/>
              <a:t>sa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Tihnung</a:t>
            </a:r>
            <a:r>
              <a:rPr lang="en-US" sz="3900" dirty="0"/>
              <a:t> </a:t>
            </a:r>
            <a:r>
              <a:rPr lang="en-US" sz="3900" dirty="0" err="1"/>
              <a:t>harnak</a:t>
            </a:r>
            <a:r>
              <a:rPr lang="en-US" sz="3900" dirty="0"/>
              <a:t> in a </a:t>
            </a:r>
            <a:r>
              <a:rPr lang="en-US" sz="3900" dirty="0" err="1"/>
              <a:t>luatmi</a:t>
            </a:r>
            <a:r>
              <a:rPr lang="en-US" sz="3900" dirty="0"/>
              <a:t>, </a:t>
            </a:r>
            <a:r>
              <a:rPr lang="en-US" sz="3900" dirty="0" err="1"/>
              <a:t>Sual</a:t>
            </a:r>
            <a:r>
              <a:rPr lang="en-US" sz="3900" dirty="0"/>
              <a:t> </a:t>
            </a:r>
            <a:r>
              <a:rPr lang="en-US" sz="3900" dirty="0" err="1"/>
              <a:t>teitu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an </a:t>
            </a:r>
            <a:r>
              <a:rPr lang="en-US" sz="3900" dirty="0" err="1"/>
              <a:t>sak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9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Donglo</a:t>
            </a:r>
            <a:r>
              <a:rPr lang="en-US" sz="3900" dirty="0"/>
              <a:t> </a:t>
            </a:r>
            <a:r>
              <a:rPr lang="en-US" sz="3900" dirty="0" err="1"/>
              <a:t>dawtnak</a:t>
            </a:r>
            <a:r>
              <a:rPr lang="en-US" sz="3900" dirty="0"/>
              <a:t> le </a:t>
            </a:r>
            <a:r>
              <a:rPr lang="en-US" sz="3900" dirty="0" err="1"/>
              <a:t>upatnak</a:t>
            </a:r>
            <a:r>
              <a:rPr lang="en-US" sz="3900" dirty="0"/>
              <a:t>, (le u </a:t>
            </a:r>
            <a:r>
              <a:rPr lang="en-US" sz="3900" dirty="0" err="1"/>
              <a:t>patnak</a:t>
            </a:r>
            <a:r>
              <a:rPr lang="en-US" sz="3900" dirty="0"/>
              <a:t>) </a:t>
            </a:r>
            <a:r>
              <a:rPr lang="en-US" sz="3900" dirty="0" err="1"/>
              <a:t>ruah</a:t>
            </a:r>
            <a:r>
              <a:rPr lang="en-US" sz="3900" dirty="0"/>
              <a:t> </a:t>
            </a:r>
            <a:r>
              <a:rPr lang="en-US" sz="3900" dirty="0" err="1"/>
              <a:t>khawh</a:t>
            </a:r>
            <a:r>
              <a:rPr lang="en-US" sz="3900" dirty="0"/>
              <a:t> lo </a:t>
            </a:r>
            <a:r>
              <a:rPr lang="en-US" sz="3900" dirty="0" err="1"/>
              <a:t>sunparnak</a:t>
            </a:r>
            <a:r>
              <a:rPr lang="en-US" sz="3900" dirty="0"/>
              <a:t> cu (</a:t>
            </a:r>
            <a:r>
              <a:rPr lang="en-US" sz="3900" dirty="0" err="1"/>
              <a:t>sunparnak</a:t>
            </a:r>
            <a:r>
              <a:rPr lang="en-US" sz="3900" dirty="0"/>
              <a:t>), </a:t>
            </a:r>
            <a:r>
              <a:rPr lang="en-US" sz="3900" dirty="0" err="1"/>
              <a:t>tlanhnak</a:t>
            </a:r>
            <a:r>
              <a:rPr lang="en-US" sz="3900" dirty="0"/>
              <a:t> </a:t>
            </a:r>
            <a:r>
              <a:rPr lang="en-US" sz="3900" dirty="0" err="1"/>
              <a:t>kong</a:t>
            </a:r>
            <a:r>
              <a:rPr lang="en-US" sz="3900" dirty="0"/>
              <a:t> (A </a:t>
            </a:r>
            <a:r>
              <a:rPr lang="en-US" sz="3900" dirty="0" err="1"/>
              <a:t>tlanhnak</a:t>
            </a:r>
            <a:r>
              <a:rPr lang="en-US" sz="3900" dirty="0"/>
              <a:t> </a:t>
            </a:r>
            <a:r>
              <a:rPr lang="en-US" sz="3900" dirty="0" err="1"/>
              <a:t>kong</a:t>
            </a:r>
            <a:r>
              <a:rPr lang="en-US" sz="3900" dirty="0"/>
              <a:t>) </a:t>
            </a:r>
            <a:r>
              <a:rPr lang="en-US" sz="3900" dirty="0" err="1"/>
              <a:t>donglo</a:t>
            </a:r>
            <a:r>
              <a:rPr lang="en-US" sz="3900" dirty="0"/>
              <a:t> </a:t>
            </a:r>
            <a:r>
              <a:rPr lang="en-US" sz="3900" dirty="0" err="1"/>
              <a:t>lawmhnak</a:t>
            </a:r>
            <a:r>
              <a:rPr lang="en-US" sz="3900" dirty="0"/>
              <a:t> cu (lo </a:t>
            </a:r>
            <a:r>
              <a:rPr lang="en-US" sz="3900" dirty="0" err="1"/>
              <a:t>lawmhnak</a:t>
            </a:r>
            <a:r>
              <a:rPr lang="en-US" sz="3900" dirty="0"/>
              <a:t> cu), </a:t>
            </a:r>
            <a:r>
              <a:rPr lang="en-US" sz="3900" dirty="0" err="1"/>
              <a:t>tlanh</a:t>
            </a:r>
            <a:r>
              <a:rPr lang="en-US" sz="3900" dirty="0"/>
              <a:t> </a:t>
            </a:r>
            <a:r>
              <a:rPr lang="en-US" sz="3900" dirty="0" err="1"/>
              <a:t>ciami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hla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 (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hla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.)</a:t>
            </a:r>
          </a:p>
        </p:txBody>
      </p:sp>
    </p:spTree>
  </p:cSld>
  <p:clrMapOvr>
    <a:masterClrMapping/>
  </p:clrMapOvr>
</p:sld>
</file>

<file path=ppt/slides/slide39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39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de-DE" sz="3900" dirty="0"/>
              <a:t>484. KA ZUM TUAH U</a:t>
            </a:r>
          </a:p>
          <a:p>
            <a:endParaRPr lang="de-DE" sz="3900" dirty="0"/>
          </a:p>
          <a:p>
            <a:r>
              <a:rPr lang="de-DE" sz="3900" dirty="0"/>
              <a:t>Doh is D</a:t>
            </a:r>
            <a:endParaRPr lang="en-US" sz="3900" dirty="0"/>
          </a:p>
        </p:txBody>
      </p:sp>
    </p:spTree>
  </p:cSld>
  <p:clrMapOvr>
    <a:masterClrMapping/>
  </p:clrMapOvr>
</p:sld>
</file>

<file path=ppt/slides/slide39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"Ka </a:t>
            </a:r>
            <a:r>
              <a:rPr lang="en-US" sz="3900" dirty="0" err="1"/>
              <a:t>zum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u, </a:t>
            </a:r>
            <a:r>
              <a:rPr lang="en-US" sz="3900" dirty="0" err="1"/>
              <a:t>Khamh</a:t>
            </a:r>
            <a:r>
              <a:rPr lang="en-US" sz="3900" dirty="0"/>
              <a:t> </a:t>
            </a:r>
            <a:r>
              <a:rPr lang="en-US" sz="3900" dirty="0" err="1"/>
              <a:t>nan</a:t>
            </a:r>
            <a:r>
              <a:rPr lang="en-US" sz="3900" dirty="0"/>
              <a:t>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," Ti </a:t>
            </a:r>
            <a:r>
              <a:rPr lang="en-US" sz="3900" dirty="0" err="1"/>
              <a:t>authawng</a:t>
            </a:r>
            <a:r>
              <a:rPr lang="en-US" sz="3900" dirty="0"/>
              <a:t> cu </a:t>
            </a:r>
            <a:r>
              <a:rPr lang="en-US" sz="3900" dirty="0" err="1"/>
              <a:t>ngai</a:t>
            </a:r>
            <a:r>
              <a:rPr lang="en-US" sz="3900" dirty="0"/>
              <a:t> u, </a:t>
            </a:r>
            <a:r>
              <a:rPr lang="en-US" sz="3900" dirty="0" err="1"/>
              <a:t>Tlanhnak</a:t>
            </a:r>
            <a:r>
              <a:rPr lang="en-US" sz="3900" dirty="0"/>
              <a:t> </a:t>
            </a:r>
            <a:r>
              <a:rPr lang="en-US" sz="3900" dirty="0" err="1"/>
              <a:t>tling</a:t>
            </a:r>
            <a:r>
              <a:rPr lang="en-US" sz="3900" dirty="0"/>
              <a:t> le </a:t>
            </a:r>
            <a:r>
              <a:rPr lang="en-US" sz="3900" dirty="0" err="1"/>
              <a:t>sual</a:t>
            </a:r>
            <a:r>
              <a:rPr lang="en-US" sz="3900" dirty="0"/>
              <a:t> </a:t>
            </a:r>
            <a:r>
              <a:rPr lang="en-US" sz="3900" dirty="0" err="1"/>
              <a:t>luatnak</a:t>
            </a:r>
            <a:r>
              <a:rPr lang="en-US" sz="3900" dirty="0"/>
              <a:t> cu, </a:t>
            </a:r>
            <a:r>
              <a:rPr lang="en-US" sz="3900" dirty="0" err="1"/>
              <a:t>Khua</a:t>
            </a:r>
            <a:r>
              <a:rPr lang="en-US" sz="3900" dirty="0"/>
              <a:t> </a:t>
            </a:r>
            <a:r>
              <a:rPr lang="en-US" sz="3900" dirty="0" err="1"/>
              <a:t>zakip</a:t>
            </a:r>
            <a:r>
              <a:rPr lang="en-US" sz="3900" dirty="0"/>
              <a:t> ah </a:t>
            </a:r>
            <a:r>
              <a:rPr lang="en-US" sz="3900" dirty="0" err="1"/>
              <a:t>thanh</a:t>
            </a:r>
            <a:r>
              <a:rPr lang="en-US" sz="3900" dirty="0"/>
              <a:t> u.</a:t>
            </a:r>
          </a:p>
        </p:txBody>
      </p:sp>
    </p:spTree>
  </p:cSld>
  <p:clrMapOvr>
    <a:masterClrMapping/>
  </p:clrMapOvr>
</p:sld>
</file>

<file path=ppt/slides/slide39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"Ka </a:t>
            </a:r>
            <a:r>
              <a:rPr lang="en-US" sz="3900" dirty="0" err="1"/>
              <a:t>zum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u, </a:t>
            </a:r>
            <a:r>
              <a:rPr lang="en-US" sz="3900" dirty="0" err="1"/>
              <a:t>Khamh</a:t>
            </a:r>
            <a:r>
              <a:rPr lang="en-US" sz="3900" dirty="0"/>
              <a:t> </a:t>
            </a:r>
            <a:r>
              <a:rPr lang="en-US" sz="3900" dirty="0" err="1"/>
              <a:t>nan</a:t>
            </a:r>
            <a:r>
              <a:rPr lang="en-US" sz="3900" dirty="0"/>
              <a:t>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Vawlei</a:t>
            </a:r>
            <a:r>
              <a:rPr lang="en-US" sz="3900" dirty="0"/>
              <a:t> </a:t>
            </a:r>
            <a:r>
              <a:rPr lang="en-US" sz="3900" dirty="0" err="1"/>
              <a:t>cung</a:t>
            </a:r>
            <a:r>
              <a:rPr lang="en-US" sz="3900" dirty="0"/>
              <a:t> mi </a:t>
            </a:r>
            <a:r>
              <a:rPr lang="en-US" sz="3900" dirty="0" err="1"/>
              <a:t>vialte</a:t>
            </a:r>
            <a:r>
              <a:rPr lang="en-US" sz="3900" dirty="0"/>
              <a:t>, Nan </a:t>
            </a:r>
            <a:r>
              <a:rPr lang="en-US" sz="3900" dirty="0" err="1"/>
              <a:t>Pathian</a:t>
            </a:r>
            <a:r>
              <a:rPr lang="en-US" sz="3900" dirty="0"/>
              <a:t> cu </a:t>
            </a:r>
            <a:r>
              <a:rPr lang="en-US" sz="3900" dirty="0" err="1"/>
              <a:t>kei</a:t>
            </a:r>
            <a:r>
              <a:rPr lang="en-US" sz="3900" dirty="0"/>
              <a:t> </a:t>
            </a:r>
            <a:r>
              <a:rPr lang="en-US" sz="3900" dirty="0" err="1"/>
              <a:t>lawng</a:t>
            </a:r>
            <a:r>
              <a:rPr lang="en-US" sz="3900" dirty="0"/>
              <a:t> ka </a:t>
            </a:r>
            <a:r>
              <a:rPr lang="en-US" sz="3900" dirty="0" err="1"/>
              <a:t>si</a:t>
            </a:r>
            <a:r>
              <a:rPr lang="en-US" sz="3900" dirty="0"/>
              <a:t>, Ka </a:t>
            </a:r>
            <a:r>
              <a:rPr lang="en-US" sz="3900" dirty="0" err="1"/>
              <a:t>zum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u, </a:t>
            </a:r>
            <a:r>
              <a:rPr lang="en-US" sz="3900" dirty="0" err="1"/>
              <a:t>Khamh</a:t>
            </a:r>
            <a:r>
              <a:rPr lang="en-US" sz="3900" dirty="0"/>
              <a:t> </a:t>
            </a:r>
            <a:r>
              <a:rPr lang="en-US" sz="3900" dirty="0" err="1"/>
              <a:t>nan</a:t>
            </a:r>
            <a:r>
              <a:rPr lang="en-US" sz="3900" dirty="0"/>
              <a:t>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"</a:t>
            </a:r>
          </a:p>
        </p:txBody>
      </p:sp>
    </p:spTree>
  </p:cSld>
  <p:clrMapOvr>
    <a:masterClrMapping/>
  </p:clrMapOvr>
</p:sld>
</file>

<file path=ppt/slides/slide39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"</a:t>
            </a:r>
            <a:r>
              <a:rPr lang="en-US" sz="3900" dirty="0" err="1"/>
              <a:t>Vai-lamtah</a:t>
            </a:r>
            <a:r>
              <a:rPr lang="en-US" sz="3900" dirty="0"/>
              <a:t> </a:t>
            </a:r>
            <a:r>
              <a:rPr lang="en-US" sz="3900" dirty="0" err="1"/>
              <a:t>cungah</a:t>
            </a:r>
            <a:r>
              <a:rPr lang="en-US" sz="3900" dirty="0"/>
              <a:t> ka </a:t>
            </a:r>
            <a:r>
              <a:rPr lang="en-US" sz="3900" dirty="0" err="1"/>
              <a:t>zoh</a:t>
            </a:r>
            <a:r>
              <a:rPr lang="en-US" sz="3900" dirty="0"/>
              <a:t> u," Maw </a:t>
            </a:r>
            <a:r>
              <a:rPr lang="en-US" sz="3900" dirty="0" err="1"/>
              <a:t>sual</a:t>
            </a:r>
            <a:r>
              <a:rPr lang="en-US" sz="3900" dirty="0"/>
              <a:t> </a:t>
            </a:r>
            <a:r>
              <a:rPr lang="en-US" sz="3900" dirty="0" err="1"/>
              <a:t>thilrit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, Nan </a:t>
            </a:r>
            <a:r>
              <a:rPr lang="en-US" sz="3900" dirty="0" err="1"/>
              <a:t>sualnak</a:t>
            </a:r>
            <a:r>
              <a:rPr lang="en-US" sz="3900" dirty="0"/>
              <a:t> cu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chawn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, </a:t>
            </a:r>
            <a:r>
              <a:rPr lang="en-US" sz="3900" dirty="0" err="1"/>
              <a:t>Zum</a:t>
            </a:r>
            <a:r>
              <a:rPr lang="en-US" sz="3900" dirty="0"/>
              <a:t> u law </a:t>
            </a:r>
            <a:r>
              <a:rPr lang="en-US" sz="3900" dirty="0" err="1"/>
              <a:t>nan</a:t>
            </a:r>
            <a:r>
              <a:rPr lang="en-US" sz="3900" dirty="0"/>
              <a:t> </a:t>
            </a:r>
            <a:r>
              <a:rPr lang="en-US" sz="3900" dirty="0" err="1"/>
              <a:t>luat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9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"Ka </a:t>
            </a:r>
            <a:r>
              <a:rPr lang="en-US" sz="3900" dirty="0" err="1"/>
              <a:t>zum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u, </a:t>
            </a:r>
            <a:r>
              <a:rPr lang="en-US" sz="3900" dirty="0" err="1"/>
              <a:t>Khamh</a:t>
            </a:r>
            <a:r>
              <a:rPr lang="en-US" sz="3900" dirty="0"/>
              <a:t> </a:t>
            </a:r>
            <a:r>
              <a:rPr lang="en-US" sz="3900" dirty="0" err="1"/>
              <a:t>nan</a:t>
            </a:r>
            <a:r>
              <a:rPr lang="en-US" sz="3900" dirty="0"/>
              <a:t>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Vawlei</a:t>
            </a:r>
            <a:r>
              <a:rPr lang="en-US" sz="3900" dirty="0"/>
              <a:t> </a:t>
            </a:r>
            <a:r>
              <a:rPr lang="en-US" sz="3900" dirty="0" err="1"/>
              <a:t>cung</a:t>
            </a:r>
            <a:r>
              <a:rPr lang="en-US" sz="3900" dirty="0"/>
              <a:t> mi </a:t>
            </a:r>
            <a:r>
              <a:rPr lang="en-US" sz="3900" dirty="0" err="1"/>
              <a:t>vialte</a:t>
            </a:r>
            <a:r>
              <a:rPr lang="en-US" sz="3900" dirty="0"/>
              <a:t>, Nan </a:t>
            </a:r>
            <a:r>
              <a:rPr lang="en-US" sz="3900" dirty="0" err="1"/>
              <a:t>Pathian</a:t>
            </a:r>
            <a:r>
              <a:rPr lang="en-US" sz="3900" dirty="0"/>
              <a:t> cu </a:t>
            </a:r>
            <a:r>
              <a:rPr lang="en-US" sz="3900" dirty="0" err="1"/>
              <a:t>kei</a:t>
            </a:r>
            <a:r>
              <a:rPr lang="en-US" sz="3900" dirty="0"/>
              <a:t> </a:t>
            </a:r>
            <a:r>
              <a:rPr lang="en-US" sz="3900" dirty="0" err="1"/>
              <a:t>lawng</a:t>
            </a:r>
            <a:r>
              <a:rPr lang="en-US" sz="3900" dirty="0"/>
              <a:t> ka </a:t>
            </a:r>
            <a:r>
              <a:rPr lang="en-US" sz="3900" dirty="0" err="1"/>
              <a:t>si</a:t>
            </a:r>
            <a:r>
              <a:rPr lang="en-US" sz="3900" dirty="0"/>
              <a:t>, Ka </a:t>
            </a:r>
            <a:r>
              <a:rPr lang="en-US" sz="3900" dirty="0" err="1"/>
              <a:t>zum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u, </a:t>
            </a:r>
            <a:r>
              <a:rPr lang="en-US" sz="3900" dirty="0" err="1"/>
              <a:t>Khamh</a:t>
            </a:r>
            <a:r>
              <a:rPr lang="en-US" sz="3900" dirty="0"/>
              <a:t> </a:t>
            </a:r>
            <a:r>
              <a:rPr lang="en-US" sz="3900" dirty="0" err="1"/>
              <a:t>nan</a:t>
            </a:r>
            <a:r>
              <a:rPr lang="en-US" sz="3900" dirty="0"/>
              <a:t>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"</a:t>
            </a:r>
          </a:p>
        </p:txBody>
      </p:sp>
    </p:spTree>
  </p:cSld>
  <p:clrMapOvr>
    <a:masterClrMapping/>
  </p:clrMapOvr>
</p:sld>
</file>

<file path=ppt/slides/slide39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"</a:t>
            </a:r>
            <a:r>
              <a:rPr lang="en-US" sz="3900" dirty="0" err="1"/>
              <a:t>Tho</a:t>
            </a:r>
            <a:r>
              <a:rPr lang="en-US" sz="3900" dirty="0"/>
              <a:t> than </a:t>
            </a:r>
            <a:r>
              <a:rPr lang="en-US" sz="3900" dirty="0" err="1"/>
              <a:t>nan</a:t>
            </a:r>
            <a:r>
              <a:rPr lang="en-US" sz="3900" dirty="0"/>
              <a:t> </a:t>
            </a:r>
            <a:r>
              <a:rPr lang="en-US" sz="3900" dirty="0" err="1"/>
              <a:t>Bawipa</a:t>
            </a:r>
            <a:r>
              <a:rPr lang="en-US" sz="3900" dirty="0"/>
              <a:t> ka </a:t>
            </a:r>
            <a:r>
              <a:rPr lang="en-US" sz="3900" dirty="0" err="1"/>
              <a:t>zoh</a:t>
            </a:r>
            <a:r>
              <a:rPr lang="en-US" sz="3900" dirty="0"/>
              <a:t> u," </a:t>
            </a:r>
            <a:r>
              <a:rPr lang="en-US" sz="3900" dirty="0" err="1"/>
              <a:t>Tukforh</a:t>
            </a:r>
            <a:r>
              <a:rPr lang="en-US" sz="3900" dirty="0"/>
              <a:t> </a:t>
            </a:r>
            <a:r>
              <a:rPr lang="en-US" sz="3900" dirty="0" err="1"/>
              <a:t>sualmui</a:t>
            </a:r>
            <a:r>
              <a:rPr lang="en-US" sz="3900" dirty="0"/>
              <a:t> </a:t>
            </a:r>
            <a:r>
              <a:rPr lang="en-US" sz="3900" dirty="0" err="1"/>
              <a:t>chung</a:t>
            </a:r>
            <a:r>
              <a:rPr lang="en-US" sz="3900" dirty="0"/>
              <a:t> le. Satan </a:t>
            </a:r>
            <a:r>
              <a:rPr lang="en-US" sz="3900" dirty="0" err="1"/>
              <a:t>kut</a:t>
            </a:r>
            <a:r>
              <a:rPr lang="en-US" sz="3900" dirty="0"/>
              <a:t> </a:t>
            </a:r>
            <a:r>
              <a:rPr lang="en-US" sz="3900" dirty="0" err="1"/>
              <a:t>chung</a:t>
            </a:r>
            <a:r>
              <a:rPr lang="en-US" sz="3900" dirty="0"/>
              <a:t> in </a:t>
            </a:r>
            <a:r>
              <a:rPr lang="en-US" sz="3900" dirty="0" err="1"/>
              <a:t>luat</a:t>
            </a:r>
            <a:r>
              <a:rPr lang="en-US" sz="3900" dirty="0"/>
              <a:t> </a:t>
            </a:r>
            <a:r>
              <a:rPr lang="en-US" sz="3900" dirty="0" err="1"/>
              <a:t>awkah</a:t>
            </a:r>
            <a:r>
              <a:rPr lang="en-US" sz="3900" dirty="0"/>
              <a:t>, Ka </a:t>
            </a:r>
            <a:r>
              <a:rPr lang="en-US" sz="3900" dirty="0" err="1"/>
              <a:t>vel</a:t>
            </a:r>
            <a:r>
              <a:rPr lang="en-US" sz="3900" dirty="0"/>
              <a:t> in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khamh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9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"Ka </a:t>
            </a:r>
            <a:r>
              <a:rPr lang="en-US" sz="3900" dirty="0" err="1"/>
              <a:t>zum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u, </a:t>
            </a:r>
            <a:r>
              <a:rPr lang="en-US" sz="3900" dirty="0" err="1"/>
              <a:t>Khamh</a:t>
            </a:r>
            <a:r>
              <a:rPr lang="en-US" sz="3900" dirty="0"/>
              <a:t> </a:t>
            </a:r>
            <a:r>
              <a:rPr lang="en-US" sz="3900" dirty="0" err="1"/>
              <a:t>nan</a:t>
            </a:r>
            <a:r>
              <a:rPr lang="en-US" sz="3900" dirty="0"/>
              <a:t>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Vawlei</a:t>
            </a:r>
            <a:r>
              <a:rPr lang="en-US" sz="3900" dirty="0"/>
              <a:t> </a:t>
            </a:r>
            <a:r>
              <a:rPr lang="en-US" sz="3900" dirty="0" err="1"/>
              <a:t>cung</a:t>
            </a:r>
            <a:r>
              <a:rPr lang="en-US" sz="3900" dirty="0"/>
              <a:t> mi </a:t>
            </a:r>
            <a:r>
              <a:rPr lang="en-US" sz="3900" dirty="0" err="1"/>
              <a:t>vialte</a:t>
            </a:r>
            <a:r>
              <a:rPr lang="en-US" sz="3900" dirty="0"/>
              <a:t>, Nan </a:t>
            </a:r>
            <a:r>
              <a:rPr lang="en-US" sz="3900" dirty="0" err="1"/>
              <a:t>Pathian</a:t>
            </a:r>
            <a:r>
              <a:rPr lang="en-US" sz="3900" dirty="0"/>
              <a:t> cu </a:t>
            </a:r>
            <a:r>
              <a:rPr lang="en-US" sz="3900" dirty="0" err="1"/>
              <a:t>kei</a:t>
            </a:r>
            <a:r>
              <a:rPr lang="en-US" sz="3900" dirty="0"/>
              <a:t> </a:t>
            </a:r>
            <a:r>
              <a:rPr lang="en-US" sz="3900" dirty="0" err="1"/>
              <a:t>lawng</a:t>
            </a:r>
            <a:r>
              <a:rPr lang="en-US" sz="3900" dirty="0"/>
              <a:t> ka </a:t>
            </a:r>
            <a:r>
              <a:rPr lang="en-US" sz="3900" dirty="0" err="1"/>
              <a:t>si</a:t>
            </a:r>
            <a:r>
              <a:rPr lang="en-US" sz="3900" dirty="0"/>
              <a:t>, Ka </a:t>
            </a:r>
            <a:r>
              <a:rPr lang="en-US" sz="3900" dirty="0" err="1"/>
              <a:t>zum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u, </a:t>
            </a:r>
            <a:r>
              <a:rPr lang="en-US" sz="3900" dirty="0" err="1"/>
              <a:t>Khamh</a:t>
            </a:r>
            <a:r>
              <a:rPr lang="en-US" sz="3900" dirty="0"/>
              <a:t> </a:t>
            </a:r>
            <a:r>
              <a:rPr lang="en-US" sz="3900" dirty="0" err="1"/>
              <a:t>nan</a:t>
            </a:r>
            <a:r>
              <a:rPr lang="en-US" sz="3900" dirty="0"/>
              <a:t>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"</a:t>
            </a:r>
          </a:p>
        </p:txBody>
      </p:sp>
    </p:spTree>
  </p:cSld>
  <p:clrMapOvr>
    <a:masterClrMapping/>
  </p:clrMapOvr>
</p:sld>
</file>

<file path=ppt/slides/slide39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39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485. TIMH CIA IN NA UM MAW?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Bb</a:t>
            </a:r>
          </a:p>
        </p:txBody>
      </p:sp>
    </p:spTree>
  </p:cSld>
  <p:clrMapOvr>
    <a:masterClrMapping/>
  </p:clrMapOvr>
</p:sld>
</file>

<file path=ppt/slides/slide39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Atu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an </a:t>
            </a:r>
            <a:r>
              <a:rPr lang="en-US" sz="3900" dirty="0" err="1"/>
              <a:t>auh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hawidawt</a:t>
            </a:r>
            <a:r>
              <a:rPr lang="en-US" sz="3900" dirty="0"/>
              <a:t>, A </a:t>
            </a:r>
            <a:r>
              <a:rPr lang="en-US" sz="3900" dirty="0" err="1"/>
              <a:t>biaceih</a:t>
            </a:r>
            <a:r>
              <a:rPr lang="en-US" sz="3900" dirty="0"/>
              <a:t> </a:t>
            </a:r>
            <a:r>
              <a:rPr lang="en-US" sz="3900" dirty="0" err="1"/>
              <a:t>thutdan</a:t>
            </a:r>
            <a:r>
              <a:rPr lang="en-US" sz="3900" dirty="0"/>
              <a:t> </a:t>
            </a:r>
            <a:r>
              <a:rPr lang="en-US" sz="3900" dirty="0" err="1"/>
              <a:t>hmai</a:t>
            </a:r>
            <a:r>
              <a:rPr lang="en-US" sz="3900" dirty="0"/>
              <a:t> ah, Na </a:t>
            </a:r>
            <a:r>
              <a:rPr lang="en-US" sz="3900" dirty="0" err="1"/>
              <a:t>nunnak</a:t>
            </a:r>
            <a:r>
              <a:rPr lang="en-US" sz="3900" dirty="0"/>
              <a:t> </a:t>
            </a:r>
            <a:r>
              <a:rPr lang="en-US" sz="3900" dirty="0" err="1"/>
              <a:t>caan</a:t>
            </a:r>
            <a:r>
              <a:rPr lang="en-US" sz="3900" dirty="0"/>
              <a:t> a </a:t>
            </a:r>
            <a:r>
              <a:rPr lang="en-US" sz="3900" dirty="0" err="1"/>
              <a:t>dih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hngalh</a:t>
            </a:r>
            <a:r>
              <a:rPr lang="en-US" sz="3900" dirty="0"/>
              <a:t>, Na </a:t>
            </a:r>
            <a:r>
              <a:rPr lang="en-US" sz="3900" dirty="0" err="1"/>
              <a:t>bia</a:t>
            </a:r>
            <a:r>
              <a:rPr lang="en-US" sz="3900" dirty="0"/>
              <a:t> </a:t>
            </a:r>
            <a:r>
              <a:rPr lang="en-US" sz="3900" dirty="0" err="1"/>
              <a:t>zeitin</a:t>
            </a:r>
            <a:r>
              <a:rPr lang="en-US" sz="3900" dirty="0"/>
              <a:t> </a:t>
            </a:r>
            <a:r>
              <a:rPr lang="en-US" sz="3900" dirty="0" err="1"/>
              <a:t>dah</a:t>
            </a:r>
            <a:r>
              <a:rPr lang="en-US" sz="3900" dirty="0"/>
              <a:t> an </a:t>
            </a:r>
            <a:r>
              <a:rPr lang="en-US" sz="3900" dirty="0" err="1"/>
              <a:t>ceih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?</a:t>
            </a:r>
          </a:p>
        </p:txBody>
      </p:sp>
    </p:spTree>
  </p:cSld>
  <p:clrMapOvr>
    <a:masterClrMapping/>
  </p:clrMapOvr>
</p:sld>
</file>

<file path=ppt/slides/slide39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Timh</a:t>
            </a:r>
            <a:r>
              <a:rPr lang="en-US" sz="3900" dirty="0"/>
              <a:t> </a:t>
            </a:r>
            <a:r>
              <a:rPr lang="en-US" sz="3900" dirty="0" err="1"/>
              <a:t>cia</a:t>
            </a:r>
            <a:r>
              <a:rPr lang="en-US" sz="3900" dirty="0"/>
              <a:t> in </a:t>
            </a:r>
            <a:r>
              <a:rPr lang="en-US" sz="3900" dirty="0" err="1"/>
              <a:t>na</a:t>
            </a:r>
            <a:r>
              <a:rPr lang="en-US" sz="3900" dirty="0"/>
              <a:t> um maw? (</a:t>
            </a:r>
            <a:r>
              <a:rPr lang="en-US" sz="3900" dirty="0" err="1"/>
              <a:t>na</a:t>
            </a:r>
            <a:r>
              <a:rPr lang="en-US" sz="3900" dirty="0"/>
              <a:t> um maw) </a:t>
            </a:r>
            <a:r>
              <a:rPr lang="en-US" sz="3900" dirty="0" err="1"/>
              <a:t>Nihin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an </a:t>
            </a:r>
            <a:r>
              <a:rPr lang="en-US" sz="3900" dirty="0" err="1"/>
              <a:t>auh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 </a:t>
            </a:r>
            <a:r>
              <a:rPr lang="en-US" sz="3900" dirty="0" err="1"/>
              <a:t>Timhcia</a:t>
            </a:r>
            <a:r>
              <a:rPr lang="en-US" sz="3900" dirty="0"/>
              <a:t> in </a:t>
            </a:r>
            <a:r>
              <a:rPr lang="en-US" sz="3900" dirty="0" err="1"/>
              <a:t>na</a:t>
            </a:r>
            <a:r>
              <a:rPr lang="en-US" sz="3900" dirty="0"/>
              <a:t> um maw? I </a:t>
            </a:r>
            <a:r>
              <a:rPr lang="en-US" sz="3900" dirty="0" err="1"/>
              <a:t>tim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Amah </a:t>
            </a:r>
            <a:r>
              <a:rPr lang="en-US" sz="3900" dirty="0" err="1"/>
              <a:t>zumh</a:t>
            </a:r>
            <a:r>
              <a:rPr lang="en-US" sz="3900" dirty="0"/>
              <a:t> </a:t>
            </a:r>
            <a:r>
              <a:rPr lang="en-US" sz="3900" dirty="0" err="1"/>
              <a:t>awkah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9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Atu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an </a:t>
            </a:r>
            <a:r>
              <a:rPr lang="en-US" sz="3900" dirty="0" err="1"/>
              <a:t>auh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hawidawt</a:t>
            </a:r>
            <a:r>
              <a:rPr lang="en-US" sz="3900" dirty="0"/>
              <a:t>, </a:t>
            </a:r>
            <a:r>
              <a:rPr lang="en-US" sz="3900" dirty="0" err="1"/>
              <a:t>Zeitin</a:t>
            </a:r>
            <a:r>
              <a:rPr lang="en-US" sz="3900" dirty="0"/>
              <a:t> </a:t>
            </a:r>
            <a:r>
              <a:rPr lang="en-US" sz="3900" dirty="0" err="1"/>
              <a:t>dah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leh</a:t>
            </a:r>
            <a:r>
              <a:rPr lang="en-US" sz="3900" dirty="0"/>
              <a:t> </a:t>
            </a:r>
            <a:r>
              <a:rPr lang="en-US" sz="3900" dirty="0" err="1"/>
              <a:t>te</a:t>
            </a:r>
            <a:r>
              <a:rPr lang="en-US" sz="3900" dirty="0"/>
              <a:t> </a:t>
            </a:r>
            <a:r>
              <a:rPr lang="en-US" sz="3900" dirty="0" err="1"/>
              <a:t>hnga</a:t>
            </a:r>
            <a:r>
              <a:rPr lang="en-US" sz="3900" dirty="0"/>
              <a:t>? </a:t>
            </a:r>
            <a:r>
              <a:rPr lang="en-US" sz="3900" dirty="0" err="1"/>
              <a:t>Thanuam</a:t>
            </a:r>
            <a:r>
              <a:rPr lang="en-US" sz="3900" dirty="0"/>
              <a:t> </a:t>
            </a:r>
            <a:r>
              <a:rPr lang="en-US" sz="3900" dirty="0" err="1"/>
              <a:t>tein</a:t>
            </a:r>
            <a:r>
              <a:rPr lang="en-US" sz="3900" dirty="0"/>
              <a:t> a </a:t>
            </a:r>
            <a:r>
              <a:rPr lang="en-US" sz="3900" dirty="0" err="1"/>
              <a:t>bia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zul</a:t>
            </a:r>
            <a:r>
              <a:rPr lang="en-US" sz="3900" dirty="0"/>
              <a:t> </a:t>
            </a:r>
            <a:r>
              <a:rPr lang="en-US" sz="3900" dirty="0" err="1"/>
              <a:t>kho</a:t>
            </a:r>
            <a:r>
              <a:rPr lang="en-US" sz="3900" dirty="0"/>
              <a:t> </a:t>
            </a:r>
            <a:r>
              <a:rPr lang="en-US" sz="3900" dirty="0" err="1"/>
              <a:t>hnga</a:t>
            </a:r>
            <a:r>
              <a:rPr lang="en-US" sz="3900" dirty="0"/>
              <a:t> maw? A </a:t>
            </a:r>
            <a:r>
              <a:rPr lang="en-US" sz="3900" dirty="0" err="1"/>
              <a:t>hmai</a:t>
            </a:r>
            <a:r>
              <a:rPr lang="en-US" sz="3900" dirty="0"/>
              <a:t>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ngamh</a:t>
            </a:r>
            <a:r>
              <a:rPr lang="en-US" sz="3900" dirty="0"/>
              <a:t> </a:t>
            </a:r>
            <a:r>
              <a:rPr lang="en-US" sz="3900" dirty="0" err="1"/>
              <a:t>te</a:t>
            </a:r>
            <a:r>
              <a:rPr lang="en-US" sz="3900" dirty="0"/>
              <a:t> </a:t>
            </a:r>
            <a:r>
              <a:rPr lang="en-US" sz="3900" dirty="0" err="1"/>
              <a:t>hnga</a:t>
            </a:r>
            <a:r>
              <a:rPr lang="en-US" sz="3900" dirty="0"/>
              <a:t> maw?</a:t>
            </a:r>
          </a:p>
        </p:txBody>
      </p:sp>
    </p:spTree>
  </p:cSld>
  <p:clrMapOvr>
    <a:masterClrMapping/>
  </p:clrMapOvr>
</p:sld>
</file>

<file path=ppt/slides/slide39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Timh</a:t>
            </a:r>
            <a:r>
              <a:rPr lang="en-US" sz="3900" dirty="0"/>
              <a:t> </a:t>
            </a:r>
            <a:r>
              <a:rPr lang="en-US" sz="3900" dirty="0" err="1"/>
              <a:t>cia</a:t>
            </a:r>
            <a:r>
              <a:rPr lang="en-US" sz="3900" dirty="0"/>
              <a:t> in </a:t>
            </a:r>
            <a:r>
              <a:rPr lang="en-US" sz="3900" dirty="0" err="1"/>
              <a:t>na</a:t>
            </a:r>
            <a:r>
              <a:rPr lang="en-US" sz="3900" dirty="0"/>
              <a:t> um maw? (</a:t>
            </a:r>
            <a:r>
              <a:rPr lang="en-US" sz="3900" dirty="0" err="1"/>
              <a:t>na</a:t>
            </a:r>
            <a:r>
              <a:rPr lang="en-US" sz="3900" dirty="0"/>
              <a:t> um maw) </a:t>
            </a:r>
            <a:r>
              <a:rPr lang="en-US" sz="3900" dirty="0" err="1"/>
              <a:t>Nihin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an </a:t>
            </a:r>
            <a:r>
              <a:rPr lang="en-US" sz="3900" dirty="0" err="1"/>
              <a:t>auh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 </a:t>
            </a:r>
            <a:r>
              <a:rPr lang="en-US" sz="3900" dirty="0" err="1"/>
              <a:t>Timhcia</a:t>
            </a:r>
            <a:r>
              <a:rPr lang="en-US" sz="3900" dirty="0"/>
              <a:t> in </a:t>
            </a:r>
            <a:r>
              <a:rPr lang="en-US" sz="3900" dirty="0" err="1"/>
              <a:t>na</a:t>
            </a:r>
            <a:r>
              <a:rPr lang="en-US" sz="3900" dirty="0"/>
              <a:t> um maw? I </a:t>
            </a:r>
            <a:r>
              <a:rPr lang="en-US" sz="3900" dirty="0" err="1"/>
              <a:t>tim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Amah </a:t>
            </a:r>
            <a:r>
              <a:rPr lang="en-US" sz="3900" dirty="0" err="1"/>
              <a:t>zumh</a:t>
            </a:r>
            <a:r>
              <a:rPr lang="en-US" sz="3900" dirty="0"/>
              <a:t> </a:t>
            </a:r>
            <a:r>
              <a:rPr lang="en-US" sz="3900" dirty="0" err="1"/>
              <a:t>awkah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9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Na </a:t>
            </a:r>
            <a:r>
              <a:rPr lang="en-US" sz="3900" dirty="0" err="1"/>
              <a:t>nunnak</a:t>
            </a:r>
            <a:r>
              <a:rPr lang="en-US" sz="3900" dirty="0"/>
              <a:t> </a:t>
            </a:r>
            <a:r>
              <a:rPr lang="en-US" sz="3900" dirty="0" err="1"/>
              <a:t>pek</a:t>
            </a:r>
            <a:r>
              <a:rPr lang="en-US" sz="3900" dirty="0"/>
              <a:t> </a:t>
            </a:r>
            <a:r>
              <a:rPr lang="en-US" sz="3900" dirty="0" err="1"/>
              <a:t>dingah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tim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 maw, </a:t>
            </a:r>
            <a:r>
              <a:rPr lang="en-US" sz="3900" dirty="0" err="1"/>
              <a:t>Nihin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ra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 law, Sui </a:t>
            </a:r>
            <a:r>
              <a:rPr lang="en-US" sz="3900" dirty="0" err="1"/>
              <a:t>luchin</a:t>
            </a:r>
            <a:r>
              <a:rPr lang="en-US" sz="3900" dirty="0"/>
              <a:t> </a:t>
            </a:r>
            <a:r>
              <a:rPr lang="en-US" sz="3900" dirty="0" err="1"/>
              <a:t>pek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hngal</a:t>
            </a:r>
            <a:r>
              <a:rPr lang="en-US" sz="3900" dirty="0"/>
              <a:t> maw? A </a:t>
            </a:r>
            <a:r>
              <a:rPr lang="en-US" sz="3900" dirty="0" err="1"/>
              <a:t>rawk</a:t>
            </a:r>
            <a:r>
              <a:rPr lang="en-US" sz="3900" dirty="0"/>
              <a:t> than </a:t>
            </a:r>
            <a:r>
              <a:rPr lang="en-US" sz="3900" dirty="0" err="1"/>
              <a:t>kho</a:t>
            </a:r>
            <a:r>
              <a:rPr lang="en-US" sz="3900" dirty="0"/>
              <a:t> </a:t>
            </a:r>
            <a:r>
              <a:rPr lang="en-US" sz="3900" dirty="0" err="1"/>
              <a:t>ti</a:t>
            </a:r>
            <a:r>
              <a:rPr lang="en-US" sz="3900" dirty="0"/>
              <a:t> </a:t>
            </a:r>
            <a:r>
              <a:rPr lang="en-US" sz="3900" dirty="0" err="1"/>
              <a:t>lomi</a:t>
            </a:r>
            <a:r>
              <a:rPr lang="en-US" sz="3900" dirty="0"/>
              <a:t> cu.</a:t>
            </a:r>
          </a:p>
        </p:txBody>
      </p:sp>
    </p:spTree>
  </p:cSld>
  <p:clrMapOvr>
    <a:masterClrMapping/>
  </p:clrMapOvr>
</p:sld>
</file>

<file path=ppt/slides/slide39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Timh</a:t>
            </a:r>
            <a:r>
              <a:rPr lang="en-US" sz="3900" dirty="0"/>
              <a:t> </a:t>
            </a:r>
            <a:r>
              <a:rPr lang="en-US" sz="3900" dirty="0" err="1"/>
              <a:t>cia</a:t>
            </a:r>
            <a:r>
              <a:rPr lang="en-US" sz="3900" dirty="0"/>
              <a:t> in </a:t>
            </a:r>
            <a:r>
              <a:rPr lang="en-US" sz="3900" dirty="0" err="1"/>
              <a:t>na</a:t>
            </a:r>
            <a:r>
              <a:rPr lang="en-US" sz="3900" dirty="0"/>
              <a:t> um maw? (</a:t>
            </a:r>
            <a:r>
              <a:rPr lang="en-US" sz="3900" dirty="0" err="1"/>
              <a:t>na</a:t>
            </a:r>
            <a:r>
              <a:rPr lang="en-US" sz="3900" dirty="0"/>
              <a:t> um maw) </a:t>
            </a:r>
            <a:r>
              <a:rPr lang="en-US" sz="3900" dirty="0" err="1"/>
              <a:t>Nihin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an </a:t>
            </a:r>
            <a:r>
              <a:rPr lang="en-US" sz="3900" dirty="0" err="1"/>
              <a:t>auh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 </a:t>
            </a:r>
            <a:r>
              <a:rPr lang="en-US" sz="3900" dirty="0" err="1"/>
              <a:t>Timhcia</a:t>
            </a:r>
            <a:r>
              <a:rPr lang="en-US" sz="3900" dirty="0"/>
              <a:t> in </a:t>
            </a:r>
            <a:r>
              <a:rPr lang="en-US" sz="3900" dirty="0" err="1"/>
              <a:t>na</a:t>
            </a:r>
            <a:r>
              <a:rPr lang="en-US" sz="3900" dirty="0"/>
              <a:t> um maw? I </a:t>
            </a:r>
            <a:r>
              <a:rPr lang="en-US" sz="3900" dirty="0" err="1"/>
              <a:t>tim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Amah </a:t>
            </a:r>
            <a:r>
              <a:rPr lang="en-US" sz="3900" dirty="0" err="1"/>
              <a:t>zumh</a:t>
            </a:r>
            <a:r>
              <a:rPr lang="en-US" sz="3900" dirty="0"/>
              <a:t> </a:t>
            </a:r>
            <a:r>
              <a:rPr lang="en-US" sz="3900" dirty="0" err="1"/>
              <a:t>awkah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9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I </a:t>
            </a:r>
            <a:r>
              <a:rPr lang="en-US" sz="3900" dirty="0" err="1"/>
              <a:t>tim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tim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hngal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lo. </a:t>
            </a:r>
            <a:r>
              <a:rPr lang="en-US" sz="3900" dirty="0" err="1"/>
              <a:t>Biaceihnak</a:t>
            </a:r>
            <a:r>
              <a:rPr lang="en-US" sz="3900" dirty="0"/>
              <a:t> </a:t>
            </a:r>
            <a:r>
              <a:rPr lang="en-US" sz="3900" dirty="0" err="1"/>
              <a:t>ni</a:t>
            </a:r>
            <a:r>
              <a:rPr lang="en-US" sz="3900" dirty="0"/>
              <a:t> le </a:t>
            </a:r>
            <a:r>
              <a:rPr lang="en-US" sz="3900" dirty="0" err="1"/>
              <a:t>caan</a:t>
            </a:r>
            <a:r>
              <a:rPr lang="en-US" sz="3900" dirty="0"/>
              <a:t> cu, </a:t>
            </a:r>
            <a:r>
              <a:rPr lang="en-US" sz="3900" dirty="0" err="1"/>
              <a:t>Zeirel</a:t>
            </a:r>
            <a:r>
              <a:rPr lang="en-US" sz="3900" dirty="0"/>
              <a:t> loin um </a:t>
            </a:r>
            <a:r>
              <a:rPr lang="en-US" sz="3900" dirty="0" err="1"/>
              <a:t>hlah</a:t>
            </a:r>
            <a:r>
              <a:rPr lang="en-US" sz="3900" dirty="0"/>
              <a:t>, Na </a:t>
            </a:r>
            <a:r>
              <a:rPr lang="en-US" sz="3900" dirty="0" err="1"/>
              <a:t>tlolh</a:t>
            </a:r>
            <a:r>
              <a:rPr lang="en-US" sz="3900" dirty="0"/>
              <a:t> </a:t>
            </a:r>
            <a:r>
              <a:rPr lang="en-US" sz="3900" dirty="0" err="1"/>
              <a:t>sual</a:t>
            </a:r>
            <a:r>
              <a:rPr lang="en-US" sz="3900" dirty="0"/>
              <a:t> </a:t>
            </a:r>
            <a:r>
              <a:rPr lang="en-US" sz="3900" dirty="0" err="1"/>
              <a:t>te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 </a:t>
            </a:r>
            <a:r>
              <a:rPr lang="en-US" sz="3900" dirty="0" err="1"/>
              <a:t>Thih</a:t>
            </a:r>
            <a:r>
              <a:rPr lang="en-US" sz="3900" dirty="0"/>
              <a:t> chin ram hell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phan</a:t>
            </a:r>
            <a:r>
              <a:rPr lang="en-US" sz="3900" dirty="0"/>
              <a:t> </a:t>
            </a:r>
            <a:r>
              <a:rPr lang="en-US" sz="3900" dirty="0" err="1"/>
              <a:t>sual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9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Timh</a:t>
            </a:r>
            <a:r>
              <a:rPr lang="en-US" sz="3900" dirty="0"/>
              <a:t> </a:t>
            </a:r>
            <a:r>
              <a:rPr lang="en-US" sz="3900" dirty="0" err="1"/>
              <a:t>cia</a:t>
            </a:r>
            <a:r>
              <a:rPr lang="en-US" sz="3900" dirty="0"/>
              <a:t> in </a:t>
            </a:r>
            <a:r>
              <a:rPr lang="en-US" sz="3900" dirty="0" err="1"/>
              <a:t>na</a:t>
            </a:r>
            <a:r>
              <a:rPr lang="en-US" sz="3900" dirty="0"/>
              <a:t> um maw? (</a:t>
            </a:r>
            <a:r>
              <a:rPr lang="en-US" sz="3900" dirty="0" err="1"/>
              <a:t>na</a:t>
            </a:r>
            <a:r>
              <a:rPr lang="en-US" sz="3900" dirty="0"/>
              <a:t> um maw) </a:t>
            </a:r>
            <a:r>
              <a:rPr lang="en-US" sz="3900" dirty="0" err="1"/>
              <a:t>Nihin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an </a:t>
            </a:r>
            <a:r>
              <a:rPr lang="en-US" sz="3900" dirty="0" err="1"/>
              <a:t>auh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 </a:t>
            </a:r>
            <a:r>
              <a:rPr lang="en-US" sz="3900" dirty="0" err="1"/>
              <a:t>Timhcia</a:t>
            </a:r>
            <a:r>
              <a:rPr lang="en-US" sz="3900" dirty="0"/>
              <a:t> in </a:t>
            </a:r>
            <a:r>
              <a:rPr lang="en-US" sz="3900" dirty="0" err="1"/>
              <a:t>na</a:t>
            </a:r>
            <a:r>
              <a:rPr lang="en-US" sz="3900" dirty="0"/>
              <a:t> um maw? I </a:t>
            </a:r>
            <a:r>
              <a:rPr lang="en-US" sz="3900" dirty="0" err="1"/>
              <a:t>tim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, Amah </a:t>
            </a:r>
            <a:r>
              <a:rPr lang="en-US" sz="3900" dirty="0" err="1"/>
              <a:t>zumh</a:t>
            </a:r>
            <a:r>
              <a:rPr lang="en-US" sz="3900" dirty="0"/>
              <a:t> </a:t>
            </a:r>
            <a:r>
              <a:rPr lang="en-US" sz="3900" dirty="0" err="1"/>
              <a:t>awkah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9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39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486. RO THA TANG SEH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</a:t>
            </a:r>
            <a:r>
              <a:rPr lang="en-US" sz="3900" dirty="0" err="1"/>
              <a:t>Ab</a:t>
            </a:r>
            <a:endParaRPr lang="en-US" sz="3900" dirty="0"/>
          </a:p>
        </p:txBody>
      </p:sp>
    </p:spTree>
  </p:cSld>
  <p:clrMapOvr>
    <a:masterClrMapping/>
  </p:clrMapOvr>
</p:sld>
</file>

<file path=ppt/slides/slide39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Hlan</a:t>
            </a:r>
            <a:r>
              <a:rPr lang="en-US" sz="3900" dirty="0"/>
              <a:t> </a:t>
            </a:r>
            <a:r>
              <a:rPr lang="en-US" sz="3900" dirty="0" err="1"/>
              <a:t>lio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pupa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bangin</a:t>
            </a:r>
            <a:r>
              <a:rPr lang="en-US" sz="3900" dirty="0"/>
              <a:t> </a:t>
            </a:r>
            <a:r>
              <a:rPr lang="en-US" sz="3900" dirty="0" err="1"/>
              <a:t>lungkhat</a:t>
            </a:r>
            <a:r>
              <a:rPr lang="en-US" sz="3900" dirty="0"/>
              <a:t> </a:t>
            </a:r>
            <a:r>
              <a:rPr lang="en-US" sz="3900" dirty="0" err="1"/>
              <a:t>tein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tuan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Zohchunh</a:t>
            </a:r>
            <a:r>
              <a:rPr lang="en-US" sz="3900" dirty="0"/>
              <a:t> </a:t>
            </a:r>
            <a:r>
              <a:rPr lang="en-US" sz="3900" dirty="0" err="1"/>
              <a:t>awk</a:t>
            </a:r>
            <a:r>
              <a:rPr lang="en-US" sz="3900" dirty="0"/>
              <a:t> </a:t>
            </a:r>
            <a:r>
              <a:rPr lang="en-US" sz="3900" dirty="0" err="1"/>
              <a:t>tlak</a:t>
            </a:r>
            <a:r>
              <a:rPr lang="en-US" sz="3900" dirty="0"/>
              <a:t> </a:t>
            </a:r>
            <a:r>
              <a:rPr lang="en-US" sz="3900" dirty="0" err="1"/>
              <a:t>ro</a:t>
            </a:r>
            <a:r>
              <a:rPr lang="en-US" sz="3900" dirty="0"/>
              <a:t> </a:t>
            </a:r>
            <a:r>
              <a:rPr lang="en-US" sz="3900" dirty="0" err="1"/>
              <a:t>tha</a:t>
            </a:r>
            <a:r>
              <a:rPr lang="en-US" sz="3900" dirty="0"/>
              <a:t> tang </a:t>
            </a:r>
            <a:r>
              <a:rPr lang="en-US" sz="3900" dirty="0" err="1"/>
              <a:t>seh</a:t>
            </a:r>
            <a:r>
              <a:rPr lang="en-US" sz="3900" dirty="0"/>
              <a:t>, </a:t>
            </a:r>
            <a:r>
              <a:rPr lang="en-US" sz="3900" dirty="0" err="1"/>
              <a:t>leile</a:t>
            </a:r>
            <a:r>
              <a:rPr lang="en-US" sz="3900" dirty="0"/>
              <a:t> lung </a:t>
            </a:r>
            <a:r>
              <a:rPr lang="en-US" sz="3900" dirty="0" err="1"/>
              <a:t>hmunh</a:t>
            </a:r>
            <a:r>
              <a:rPr lang="en-US" sz="3900" dirty="0"/>
              <a:t> </a:t>
            </a:r>
            <a:r>
              <a:rPr lang="en-US" sz="3900" dirty="0" err="1"/>
              <a:t>chung</a:t>
            </a:r>
            <a:r>
              <a:rPr lang="en-US" sz="3900" dirty="0"/>
              <a:t> dir </a:t>
            </a:r>
            <a:r>
              <a:rPr lang="en-US" sz="3900" dirty="0" err="1"/>
              <a:t>ve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, Kan </a:t>
            </a:r>
            <a:r>
              <a:rPr lang="en-US" sz="3900" dirty="0" err="1"/>
              <a:t>Khrihfabu</a:t>
            </a:r>
            <a:r>
              <a:rPr lang="en-US" sz="3900" dirty="0"/>
              <a:t> </a:t>
            </a:r>
            <a:r>
              <a:rPr lang="en-US" sz="3900" dirty="0" err="1"/>
              <a:t>dirkamh</a:t>
            </a:r>
            <a:r>
              <a:rPr lang="en-US" sz="3900" dirty="0"/>
              <a:t> u </a:t>
            </a:r>
            <a:r>
              <a:rPr lang="en-US" sz="3900" dirty="0" err="1"/>
              <a:t>si</a:t>
            </a:r>
            <a:r>
              <a:rPr lang="en-US" sz="3900" dirty="0"/>
              <a:t>, </a:t>
            </a:r>
            <a:r>
              <a:rPr lang="en-US" sz="3900" dirty="0" err="1"/>
              <a:t>Zohchunh</a:t>
            </a:r>
            <a:r>
              <a:rPr lang="en-US" sz="3900" dirty="0"/>
              <a:t> </a:t>
            </a:r>
            <a:r>
              <a:rPr lang="en-US" sz="3900" dirty="0" err="1"/>
              <a:t>awktlak</a:t>
            </a:r>
            <a:r>
              <a:rPr lang="en-US" sz="3900" dirty="0"/>
              <a:t> </a:t>
            </a:r>
            <a:r>
              <a:rPr lang="en-US" sz="3900" dirty="0" err="1"/>
              <a:t>ro</a:t>
            </a:r>
            <a:r>
              <a:rPr lang="en-US" sz="3900" dirty="0"/>
              <a:t> </a:t>
            </a:r>
            <a:r>
              <a:rPr lang="en-US" sz="3900" dirty="0" err="1"/>
              <a:t>tha</a:t>
            </a:r>
            <a:r>
              <a:rPr lang="en-US" sz="3900" dirty="0"/>
              <a:t> tang </a:t>
            </a:r>
            <a:r>
              <a:rPr lang="en-US" sz="3900" dirty="0" err="1"/>
              <a:t>seh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9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89046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500" dirty="0"/>
              <a:t>CHO: Kan </a:t>
            </a:r>
            <a:r>
              <a:rPr lang="en-US" sz="3500" dirty="0" err="1"/>
              <a:t>Bawipa</a:t>
            </a:r>
            <a:r>
              <a:rPr lang="en-US" sz="3500" dirty="0"/>
              <a:t> </a:t>
            </a:r>
            <a:r>
              <a:rPr lang="en-US" sz="3500" dirty="0" err="1"/>
              <a:t>nih</a:t>
            </a:r>
            <a:r>
              <a:rPr lang="en-US" sz="3500" dirty="0"/>
              <a:t> a </a:t>
            </a:r>
            <a:r>
              <a:rPr lang="en-US" sz="3500" dirty="0" err="1"/>
              <a:t>kan</a:t>
            </a:r>
            <a:r>
              <a:rPr lang="en-US" sz="3500" dirty="0"/>
              <a:t> </a:t>
            </a:r>
            <a:r>
              <a:rPr lang="en-US" sz="3500" dirty="0" err="1"/>
              <a:t>cah</a:t>
            </a:r>
            <a:r>
              <a:rPr lang="en-US" sz="3500" dirty="0"/>
              <a:t> </a:t>
            </a:r>
            <a:r>
              <a:rPr lang="en-US" sz="3500" dirty="0" err="1"/>
              <a:t>tak</a:t>
            </a:r>
            <a:r>
              <a:rPr lang="en-US" sz="3500" dirty="0"/>
              <a:t> </a:t>
            </a:r>
            <a:r>
              <a:rPr lang="en-US" sz="3500" dirty="0" err="1"/>
              <a:t>pakhat</a:t>
            </a:r>
            <a:r>
              <a:rPr lang="en-US" sz="3500" dirty="0"/>
              <a:t> le </a:t>
            </a:r>
            <a:r>
              <a:rPr lang="en-US" sz="3500" dirty="0" err="1"/>
              <a:t>khat</a:t>
            </a:r>
            <a:r>
              <a:rPr lang="en-US" sz="3500" dirty="0"/>
              <a:t> run </a:t>
            </a:r>
            <a:r>
              <a:rPr lang="en-US" sz="3500" dirty="0" err="1"/>
              <a:t>i</a:t>
            </a:r>
            <a:r>
              <a:rPr lang="en-US" sz="3500" dirty="0"/>
              <a:t> </a:t>
            </a:r>
            <a:r>
              <a:rPr lang="en-US" sz="3500" dirty="0" err="1"/>
              <a:t>daw</a:t>
            </a:r>
            <a:r>
              <a:rPr lang="en-US" sz="3500" dirty="0"/>
              <a:t> u, </a:t>
            </a:r>
            <a:r>
              <a:rPr lang="en-US" sz="3500" dirty="0" err="1"/>
              <a:t>kan</a:t>
            </a:r>
            <a:r>
              <a:rPr lang="en-US" sz="3500" dirty="0"/>
              <a:t> pupa </a:t>
            </a:r>
            <a:r>
              <a:rPr lang="en-US" sz="3500" dirty="0" err="1"/>
              <a:t>hna</a:t>
            </a:r>
            <a:r>
              <a:rPr lang="en-US" sz="3500" dirty="0"/>
              <a:t> </a:t>
            </a:r>
            <a:r>
              <a:rPr lang="en-US" sz="3500" dirty="0" err="1"/>
              <a:t>nih</a:t>
            </a:r>
            <a:r>
              <a:rPr lang="en-US" sz="3500" dirty="0"/>
              <a:t> an </a:t>
            </a:r>
            <a:r>
              <a:rPr lang="en-US" sz="3500" dirty="0" err="1"/>
              <a:t>zulh</a:t>
            </a:r>
            <a:r>
              <a:rPr lang="en-US" sz="3500" dirty="0"/>
              <a:t> bang, </a:t>
            </a:r>
            <a:r>
              <a:rPr lang="en-US" sz="3500" dirty="0" err="1"/>
              <a:t>lungtak</a:t>
            </a:r>
            <a:r>
              <a:rPr lang="en-US" sz="3500" dirty="0"/>
              <a:t> </a:t>
            </a:r>
            <a:r>
              <a:rPr lang="en-US" sz="3500" dirty="0" err="1"/>
              <a:t>tein</a:t>
            </a:r>
            <a:r>
              <a:rPr lang="en-US" sz="3500" dirty="0"/>
              <a:t> </a:t>
            </a:r>
            <a:r>
              <a:rPr lang="en-US" sz="3500" dirty="0" err="1"/>
              <a:t>kan</a:t>
            </a:r>
            <a:r>
              <a:rPr lang="en-US" sz="3500" dirty="0"/>
              <a:t> </a:t>
            </a:r>
            <a:r>
              <a:rPr lang="en-US" sz="3500" dirty="0" err="1"/>
              <a:t>zulh</a:t>
            </a:r>
            <a:r>
              <a:rPr lang="en-US" sz="3500" dirty="0"/>
              <a:t> </a:t>
            </a:r>
            <a:r>
              <a:rPr lang="en-US" sz="3500" dirty="0" err="1"/>
              <a:t>ve</a:t>
            </a:r>
            <a:r>
              <a:rPr lang="en-US" sz="3500" dirty="0"/>
              <a:t> </a:t>
            </a:r>
            <a:r>
              <a:rPr lang="en-US" sz="3500" dirty="0" err="1"/>
              <a:t>lai</a:t>
            </a:r>
            <a:r>
              <a:rPr lang="en-US" sz="3500" dirty="0"/>
              <a:t> Kan </a:t>
            </a:r>
            <a:r>
              <a:rPr lang="en-US" sz="3500" dirty="0" err="1"/>
              <a:t>nunnak</a:t>
            </a:r>
            <a:r>
              <a:rPr lang="en-US" sz="3500" dirty="0"/>
              <a:t> </a:t>
            </a:r>
            <a:r>
              <a:rPr lang="en-US" sz="3500" dirty="0" err="1"/>
              <a:t>hruaitu</a:t>
            </a:r>
            <a:r>
              <a:rPr lang="en-US" sz="3500" dirty="0"/>
              <a:t> </a:t>
            </a:r>
            <a:r>
              <a:rPr lang="en-US" sz="3500" dirty="0" err="1"/>
              <a:t>si</a:t>
            </a:r>
            <a:r>
              <a:rPr lang="en-US" sz="3500" dirty="0"/>
              <a:t> </a:t>
            </a:r>
            <a:r>
              <a:rPr lang="en-US" sz="3500" dirty="0" err="1"/>
              <a:t>seh</a:t>
            </a:r>
            <a:r>
              <a:rPr lang="en-US" sz="3500" dirty="0"/>
              <a:t>, </a:t>
            </a:r>
            <a:r>
              <a:rPr lang="en-US" sz="3500" dirty="0" err="1"/>
              <a:t>Bawi</a:t>
            </a:r>
            <a:r>
              <a:rPr lang="en-US" sz="3500" dirty="0"/>
              <a:t> </a:t>
            </a:r>
            <a:r>
              <a:rPr lang="en-US" sz="3500" dirty="0" err="1"/>
              <a:t>Khrih</a:t>
            </a:r>
            <a:r>
              <a:rPr lang="en-US" sz="3500" dirty="0"/>
              <a:t> </a:t>
            </a:r>
            <a:r>
              <a:rPr lang="en-US" sz="3500" dirty="0" err="1"/>
              <a:t>chungah</a:t>
            </a:r>
            <a:r>
              <a:rPr lang="en-US" sz="3500" dirty="0"/>
              <a:t> </a:t>
            </a:r>
            <a:r>
              <a:rPr lang="en-US" sz="3500" dirty="0" err="1"/>
              <a:t>pumkhat</a:t>
            </a:r>
            <a:r>
              <a:rPr lang="en-US" sz="3500" dirty="0"/>
              <a:t> </a:t>
            </a:r>
            <a:r>
              <a:rPr lang="en-US" sz="3500" dirty="0" err="1"/>
              <a:t>kan</a:t>
            </a:r>
            <a:r>
              <a:rPr lang="en-US" sz="3500" dirty="0"/>
              <a:t> </a:t>
            </a:r>
            <a:r>
              <a:rPr lang="en-US" sz="3500" dirty="0" err="1"/>
              <a:t>si</a:t>
            </a:r>
            <a:r>
              <a:rPr lang="en-US" sz="3500" dirty="0"/>
              <a:t>, </a:t>
            </a:r>
            <a:r>
              <a:rPr lang="en-US" sz="3500" dirty="0" err="1"/>
              <a:t>kan</a:t>
            </a:r>
            <a:r>
              <a:rPr lang="en-US" sz="3500" dirty="0"/>
              <a:t> </a:t>
            </a:r>
            <a:r>
              <a:rPr lang="en-US" sz="3500" dirty="0" err="1"/>
              <a:t>bia</a:t>
            </a:r>
            <a:r>
              <a:rPr lang="en-US" sz="3500" dirty="0"/>
              <a:t> </a:t>
            </a:r>
            <a:r>
              <a:rPr lang="en-US" sz="3500" dirty="0" err="1"/>
              <a:t>bangin</a:t>
            </a:r>
            <a:r>
              <a:rPr lang="en-US" sz="3500" dirty="0"/>
              <a:t> </a:t>
            </a:r>
            <a:r>
              <a:rPr lang="en-US" sz="3500" dirty="0" err="1"/>
              <a:t>hmun</a:t>
            </a:r>
            <a:r>
              <a:rPr lang="en-US" sz="3500" dirty="0"/>
              <a:t> </a:t>
            </a:r>
            <a:r>
              <a:rPr lang="en-US" sz="3500" dirty="0" err="1"/>
              <a:t>zungzal</a:t>
            </a:r>
            <a:r>
              <a:rPr lang="en-US" sz="3500" dirty="0"/>
              <a:t> </a:t>
            </a:r>
            <a:r>
              <a:rPr lang="en-US" sz="3500" dirty="0" err="1"/>
              <a:t>seh</a:t>
            </a:r>
            <a:r>
              <a:rPr lang="en-US" sz="3500" dirty="0"/>
              <a:t>, Kan pupa </a:t>
            </a:r>
            <a:r>
              <a:rPr lang="en-US" sz="3500" dirty="0" err="1"/>
              <a:t>keneh</a:t>
            </a:r>
            <a:r>
              <a:rPr lang="en-US" sz="3500" dirty="0"/>
              <a:t> </a:t>
            </a:r>
            <a:r>
              <a:rPr lang="en-US" sz="3500" dirty="0" err="1"/>
              <a:t>kan</a:t>
            </a:r>
            <a:r>
              <a:rPr lang="en-US" sz="3500" dirty="0"/>
              <a:t> </a:t>
            </a:r>
            <a:r>
              <a:rPr lang="en-US" sz="3500" dirty="0" err="1"/>
              <a:t>zulh</a:t>
            </a:r>
            <a:r>
              <a:rPr lang="en-US" sz="3500" dirty="0"/>
              <a:t> </a:t>
            </a:r>
            <a:r>
              <a:rPr lang="en-US" sz="3500" dirty="0" err="1"/>
              <a:t>lai</a:t>
            </a:r>
            <a:r>
              <a:rPr lang="en-US" sz="3500" dirty="0"/>
              <a:t>, Kan pupa </a:t>
            </a:r>
            <a:r>
              <a:rPr lang="en-US" sz="3500" dirty="0" err="1"/>
              <a:t>bangin</a:t>
            </a:r>
            <a:r>
              <a:rPr lang="en-US" sz="3500" dirty="0"/>
              <a:t> </a:t>
            </a:r>
            <a:r>
              <a:rPr lang="en-US" sz="3500" dirty="0" err="1"/>
              <a:t>kan</a:t>
            </a:r>
            <a:r>
              <a:rPr lang="en-US" sz="3500" dirty="0"/>
              <a:t> </a:t>
            </a:r>
            <a:r>
              <a:rPr lang="en-US" sz="3500" dirty="0" err="1"/>
              <a:t>tuan</a:t>
            </a:r>
            <a:r>
              <a:rPr lang="en-US" sz="3500" dirty="0"/>
              <a:t> </a:t>
            </a:r>
            <a:r>
              <a:rPr lang="en-US" sz="3500" dirty="0" err="1"/>
              <a:t>lai</a:t>
            </a:r>
            <a:r>
              <a:rPr lang="en-US" sz="3500" dirty="0"/>
              <a:t>, Kan ram </a:t>
            </a:r>
            <a:r>
              <a:rPr lang="en-US" sz="3500" dirty="0" err="1"/>
              <a:t>chungah</a:t>
            </a:r>
            <a:r>
              <a:rPr lang="en-US" sz="3500" dirty="0"/>
              <a:t> </a:t>
            </a:r>
            <a:r>
              <a:rPr lang="en-US" sz="3500" dirty="0" err="1"/>
              <a:t>dawtnak</a:t>
            </a:r>
            <a:r>
              <a:rPr lang="en-US" sz="3500" dirty="0"/>
              <a:t> </a:t>
            </a:r>
            <a:r>
              <a:rPr lang="en-US" sz="3500" dirty="0" err="1"/>
              <a:t>karh</a:t>
            </a:r>
            <a:r>
              <a:rPr lang="en-US" sz="3500" dirty="0"/>
              <a:t> </a:t>
            </a:r>
            <a:r>
              <a:rPr lang="en-US" sz="3500" dirty="0" err="1"/>
              <a:t>seh</a:t>
            </a:r>
            <a:r>
              <a:rPr lang="en-US" sz="3500" dirty="0"/>
              <a:t>.</a:t>
            </a:r>
          </a:p>
        </p:txBody>
      </p:sp>
    </p:spTree>
  </p:cSld>
  <p:clrMapOvr>
    <a:masterClrMapping/>
  </p:clrMapOvr>
</p:sld>
</file>

<file path=ppt/slides/slide39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Kan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rovuih</a:t>
            </a:r>
            <a:r>
              <a:rPr lang="en-US" sz="3900" dirty="0"/>
              <a:t> </a:t>
            </a:r>
            <a:r>
              <a:rPr lang="en-US" sz="3900" dirty="0" err="1"/>
              <a:t>bia</a:t>
            </a:r>
            <a:r>
              <a:rPr lang="en-US" sz="3900" dirty="0"/>
              <a:t> </a:t>
            </a:r>
            <a:r>
              <a:rPr lang="en-US" sz="3900" dirty="0" err="1"/>
              <a:t>bangin</a:t>
            </a:r>
            <a:r>
              <a:rPr lang="en-US" sz="3900" dirty="0"/>
              <a:t> </a:t>
            </a:r>
            <a:r>
              <a:rPr lang="en-US" sz="3900" dirty="0" err="1"/>
              <a:t>pakhat</a:t>
            </a:r>
            <a:r>
              <a:rPr lang="en-US" sz="3900" dirty="0"/>
              <a:t> le </a:t>
            </a:r>
            <a:r>
              <a:rPr lang="en-US" sz="3900" dirty="0" err="1"/>
              <a:t>khat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daw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Zohchunh</a:t>
            </a:r>
            <a:r>
              <a:rPr lang="en-US" sz="3900" dirty="0"/>
              <a:t> </a:t>
            </a:r>
            <a:r>
              <a:rPr lang="en-US" sz="3900" dirty="0" err="1"/>
              <a:t>awk</a:t>
            </a:r>
            <a:r>
              <a:rPr lang="en-US" sz="3900" dirty="0"/>
              <a:t> </a:t>
            </a:r>
            <a:r>
              <a:rPr lang="en-US" sz="3900" dirty="0" err="1"/>
              <a:t>tlak</a:t>
            </a:r>
            <a:r>
              <a:rPr lang="en-US" sz="3900" dirty="0"/>
              <a:t> </a:t>
            </a:r>
            <a:r>
              <a:rPr lang="en-US" sz="3900" dirty="0" err="1"/>
              <a:t>ro</a:t>
            </a:r>
            <a:r>
              <a:rPr lang="en-US" sz="3900" dirty="0"/>
              <a:t> </a:t>
            </a:r>
            <a:r>
              <a:rPr lang="en-US" sz="3900" dirty="0" err="1"/>
              <a:t>tha</a:t>
            </a:r>
            <a:r>
              <a:rPr lang="en-US" sz="3900" dirty="0"/>
              <a:t> tang </a:t>
            </a:r>
            <a:r>
              <a:rPr lang="en-US" sz="3900" dirty="0" err="1"/>
              <a:t>seh</a:t>
            </a:r>
            <a:r>
              <a:rPr lang="en-US" sz="3900" dirty="0"/>
              <a:t>, </a:t>
            </a:r>
            <a:r>
              <a:rPr lang="en-US" sz="3900" dirty="0" err="1"/>
              <a:t>tuuphaw</a:t>
            </a:r>
            <a:r>
              <a:rPr lang="en-US" sz="3900" dirty="0"/>
              <a:t> </a:t>
            </a:r>
            <a:r>
              <a:rPr lang="en-US" sz="3900" dirty="0" err="1"/>
              <a:t>aih</a:t>
            </a:r>
            <a:r>
              <a:rPr lang="en-US" sz="3900" dirty="0"/>
              <a:t> </a:t>
            </a:r>
            <a:r>
              <a:rPr lang="en-US" sz="3900" dirty="0" err="1"/>
              <a:t>menmi</a:t>
            </a:r>
            <a:r>
              <a:rPr lang="en-US" sz="3900" dirty="0"/>
              <a:t> </a:t>
            </a:r>
            <a:r>
              <a:rPr lang="en-US" sz="3900" dirty="0" err="1"/>
              <a:t>si</a:t>
            </a:r>
            <a:r>
              <a:rPr lang="en-US" sz="3900" dirty="0"/>
              <a:t> loin </a:t>
            </a:r>
            <a:r>
              <a:rPr lang="en-US" sz="3900" dirty="0" err="1"/>
              <a:t>tuu</a:t>
            </a:r>
            <a:r>
              <a:rPr lang="en-US" sz="3900" dirty="0"/>
              <a:t> </a:t>
            </a:r>
            <a:r>
              <a:rPr lang="en-US" sz="3900" dirty="0" err="1"/>
              <a:t>lungthin</a:t>
            </a:r>
            <a:r>
              <a:rPr lang="en-US" sz="3900" dirty="0"/>
              <a:t> </a:t>
            </a:r>
            <a:r>
              <a:rPr lang="en-US" sz="3900" dirty="0" err="1"/>
              <a:t>tak</a:t>
            </a:r>
            <a:r>
              <a:rPr lang="en-US" sz="3900" dirty="0"/>
              <a:t> in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nung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Zohchunh</a:t>
            </a:r>
            <a:r>
              <a:rPr lang="en-US" sz="3900" dirty="0"/>
              <a:t> </a:t>
            </a:r>
            <a:r>
              <a:rPr lang="en-US" sz="3900" dirty="0" err="1"/>
              <a:t>awktlak</a:t>
            </a:r>
            <a:r>
              <a:rPr lang="en-US" sz="3900" dirty="0"/>
              <a:t>, </a:t>
            </a:r>
            <a:r>
              <a:rPr lang="en-US" sz="3900" dirty="0" err="1"/>
              <a:t>ro</a:t>
            </a:r>
            <a:r>
              <a:rPr lang="en-US" sz="3900" dirty="0"/>
              <a:t> </a:t>
            </a:r>
            <a:r>
              <a:rPr lang="en-US" sz="3900" dirty="0" err="1"/>
              <a:t>tha</a:t>
            </a:r>
            <a:r>
              <a:rPr lang="en-US" sz="3900" dirty="0"/>
              <a:t> tang </a:t>
            </a:r>
            <a:r>
              <a:rPr lang="en-US" sz="3900" dirty="0" err="1"/>
              <a:t>seh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9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89046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500" dirty="0"/>
              <a:t>CHO: Kan </a:t>
            </a:r>
            <a:r>
              <a:rPr lang="en-US" sz="3500" dirty="0" err="1"/>
              <a:t>Bawipa</a:t>
            </a:r>
            <a:r>
              <a:rPr lang="en-US" sz="3500" dirty="0"/>
              <a:t> </a:t>
            </a:r>
            <a:r>
              <a:rPr lang="en-US" sz="3500" dirty="0" err="1"/>
              <a:t>nih</a:t>
            </a:r>
            <a:r>
              <a:rPr lang="en-US" sz="3500" dirty="0"/>
              <a:t> a </a:t>
            </a:r>
            <a:r>
              <a:rPr lang="en-US" sz="3500" dirty="0" err="1"/>
              <a:t>kan</a:t>
            </a:r>
            <a:r>
              <a:rPr lang="en-US" sz="3500" dirty="0"/>
              <a:t> </a:t>
            </a:r>
            <a:r>
              <a:rPr lang="en-US" sz="3500" dirty="0" err="1"/>
              <a:t>cah</a:t>
            </a:r>
            <a:r>
              <a:rPr lang="en-US" sz="3500" dirty="0"/>
              <a:t> </a:t>
            </a:r>
            <a:r>
              <a:rPr lang="en-US" sz="3500" dirty="0" err="1"/>
              <a:t>tak</a:t>
            </a:r>
            <a:r>
              <a:rPr lang="en-US" sz="3500" dirty="0"/>
              <a:t> </a:t>
            </a:r>
            <a:r>
              <a:rPr lang="en-US" sz="3500" dirty="0" err="1"/>
              <a:t>pakhat</a:t>
            </a:r>
            <a:r>
              <a:rPr lang="en-US" sz="3500" dirty="0"/>
              <a:t> le </a:t>
            </a:r>
            <a:r>
              <a:rPr lang="en-US" sz="3500" dirty="0" err="1"/>
              <a:t>khat</a:t>
            </a:r>
            <a:r>
              <a:rPr lang="en-US" sz="3500" dirty="0"/>
              <a:t> run </a:t>
            </a:r>
            <a:r>
              <a:rPr lang="en-US" sz="3500" dirty="0" err="1"/>
              <a:t>i</a:t>
            </a:r>
            <a:r>
              <a:rPr lang="en-US" sz="3500" dirty="0"/>
              <a:t> </a:t>
            </a:r>
            <a:r>
              <a:rPr lang="en-US" sz="3500" dirty="0" err="1"/>
              <a:t>daw</a:t>
            </a:r>
            <a:r>
              <a:rPr lang="en-US" sz="3500" dirty="0"/>
              <a:t> u, </a:t>
            </a:r>
            <a:r>
              <a:rPr lang="en-US" sz="3500" dirty="0" err="1"/>
              <a:t>kan</a:t>
            </a:r>
            <a:r>
              <a:rPr lang="en-US" sz="3500" dirty="0"/>
              <a:t> pupa </a:t>
            </a:r>
            <a:r>
              <a:rPr lang="en-US" sz="3500" dirty="0" err="1"/>
              <a:t>hna</a:t>
            </a:r>
            <a:r>
              <a:rPr lang="en-US" sz="3500" dirty="0"/>
              <a:t> </a:t>
            </a:r>
            <a:r>
              <a:rPr lang="en-US" sz="3500" dirty="0" err="1"/>
              <a:t>nih</a:t>
            </a:r>
            <a:r>
              <a:rPr lang="en-US" sz="3500" dirty="0"/>
              <a:t> an </a:t>
            </a:r>
            <a:r>
              <a:rPr lang="en-US" sz="3500" dirty="0" err="1"/>
              <a:t>zulh</a:t>
            </a:r>
            <a:r>
              <a:rPr lang="en-US" sz="3500" dirty="0"/>
              <a:t> bang, </a:t>
            </a:r>
            <a:r>
              <a:rPr lang="en-US" sz="3500" dirty="0" err="1"/>
              <a:t>lungtak</a:t>
            </a:r>
            <a:r>
              <a:rPr lang="en-US" sz="3500" dirty="0"/>
              <a:t> </a:t>
            </a:r>
            <a:r>
              <a:rPr lang="en-US" sz="3500" dirty="0" err="1"/>
              <a:t>tein</a:t>
            </a:r>
            <a:r>
              <a:rPr lang="en-US" sz="3500" dirty="0"/>
              <a:t> </a:t>
            </a:r>
            <a:r>
              <a:rPr lang="en-US" sz="3500" dirty="0" err="1"/>
              <a:t>kan</a:t>
            </a:r>
            <a:r>
              <a:rPr lang="en-US" sz="3500" dirty="0"/>
              <a:t> </a:t>
            </a:r>
            <a:r>
              <a:rPr lang="en-US" sz="3500" dirty="0" err="1"/>
              <a:t>zulh</a:t>
            </a:r>
            <a:r>
              <a:rPr lang="en-US" sz="3500" dirty="0"/>
              <a:t> </a:t>
            </a:r>
            <a:r>
              <a:rPr lang="en-US" sz="3500" dirty="0" err="1"/>
              <a:t>ve</a:t>
            </a:r>
            <a:r>
              <a:rPr lang="en-US" sz="3500" dirty="0"/>
              <a:t> </a:t>
            </a:r>
            <a:r>
              <a:rPr lang="en-US" sz="3500" dirty="0" err="1"/>
              <a:t>lai</a:t>
            </a:r>
            <a:r>
              <a:rPr lang="en-US" sz="3500" dirty="0"/>
              <a:t> Kan </a:t>
            </a:r>
            <a:r>
              <a:rPr lang="en-US" sz="3500" dirty="0" err="1"/>
              <a:t>nunnak</a:t>
            </a:r>
            <a:r>
              <a:rPr lang="en-US" sz="3500" dirty="0"/>
              <a:t> </a:t>
            </a:r>
            <a:r>
              <a:rPr lang="en-US" sz="3500" dirty="0" err="1"/>
              <a:t>hruaitu</a:t>
            </a:r>
            <a:r>
              <a:rPr lang="en-US" sz="3500" dirty="0"/>
              <a:t> </a:t>
            </a:r>
            <a:r>
              <a:rPr lang="en-US" sz="3500" dirty="0" err="1"/>
              <a:t>si</a:t>
            </a:r>
            <a:r>
              <a:rPr lang="en-US" sz="3500" dirty="0"/>
              <a:t> </a:t>
            </a:r>
            <a:r>
              <a:rPr lang="en-US" sz="3500" dirty="0" err="1"/>
              <a:t>seh</a:t>
            </a:r>
            <a:r>
              <a:rPr lang="en-US" sz="3500" dirty="0"/>
              <a:t>, </a:t>
            </a:r>
            <a:r>
              <a:rPr lang="en-US" sz="3500" dirty="0" err="1"/>
              <a:t>Bawi</a:t>
            </a:r>
            <a:r>
              <a:rPr lang="en-US" sz="3500" dirty="0"/>
              <a:t> </a:t>
            </a:r>
            <a:r>
              <a:rPr lang="en-US" sz="3500" dirty="0" err="1"/>
              <a:t>Khrih</a:t>
            </a:r>
            <a:r>
              <a:rPr lang="en-US" sz="3500" dirty="0"/>
              <a:t> </a:t>
            </a:r>
            <a:r>
              <a:rPr lang="en-US" sz="3500" dirty="0" err="1"/>
              <a:t>chungah</a:t>
            </a:r>
            <a:r>
              <a:rPr lang="en-US" sz="3500" dirty="0"/>
              <a:t> </a:t>
            </a:r>
            <a:r>
              <a:rPr lang="en-US" sz="3500" dirty="0" err="1"/>
              <a:t>pumkhat</a:t>
            </a:r>
            <a:r>
              <a:rPr lang="en-US" sz="3500" dirty="0"/>
              <a:t> </a:t>
            </a:r>
            <a:r>
              <a:rPr lang="en-US" sz="3500" dirty="0" err="1"/>
              <a:t>kan</a:t>
            </a:r>
            <a:r>
              <a:rPr lang="en-US" sz="3500" dirty="0"/>
              <a:t> </a:t>
            </a:r>
            <a:r>
              <a:rPr lang="en-US" sz="3500" dirty="0" err="1"/>
              <a:t>si</a:t>
            </a:r>
            <a:r>
              <a:rPr lang="en-US" sz="3500" dirty="0"/>
              <a:t>, </a:t>
            </a:r>
            <a:r>
              <a:rPr lang="en-US" sz="3500" dirty="0" err="1"/>
              <a:t>kan</a:t>
            </a:r>
            <a:r>
              <a:rPr lang="en-US" sz="3500" dirty="0"/>
              <a:t> </a:t>
            </a:r>
            <a:r>
              <a:rPr lang="en-US" sz="3500" dirty="0" err="1"/>
              <a:t>bia</a:t>
            </a:r>
            <a:r>
              <a:rPr lang="en-US" sz="3500" dirty="0"/>
              <a:t> </a:t>
            </a:r>
            <a:r>
              <a:rPr lang="en-US" sz="3500" dirty="0" err="1"/>
              <a:t>bangin</a:t>
            </a:r>
            <a:r>
              <a:rPr lang="en-US" sz="3500" dirty="0"/>
              <a:t> </a:t>
            </a:r>
            <a:r>
              <a:rPr lang="en-US" sz="3500" dirty="0" err="1"/>
              <a:t>hmun</a:t>
            </a:r>
            <a:r>
              <a:rPr lang="en-US" sz="3500" dirty="0"/>
              <a:t> </a:t>
            </a:r>
            <a:r>
              <a:rPr lang="en-US" sz="3500" dirty="0" err="1"/>
              <a:t>zungzal</a:t>
            </a:r>
            <a:r>
              <a:rPr lang="en-US" sz="3500" dirty="0"/>
              <a:t> </a:t>
            </a:r>
            <a:r>
              <a:rPr lang="en-US" sz="3500" dirty="0" err="1"/>
              <a:t>seh</a:t>
            </a:r>
            <a:r>
              <a:rPr lang="en-US" sz="3500" dirty="0"/>
              <a:t>, Kan pupa </a:t>
            </a:r>
            <a:r>
              <a:rPr lang="en-US" sz="3500" dirty="0" err="1"/>
              <a:t>keneh</a:t>
            </a:r>
            <a:r>
              <a:rPr lang="en-US" sz="3500" dirty="0"/>
              <a:t> </a:t>
            </a:r>
            <a:r>
              <a:rPr lang="en-US" sz="3500" dirty="0" err="1"/>
              <a:t>kan</a:t>
            </a:r>
            <a:r>
              <a:rPr lang="en-US" sz="3500" dirty="0"/>
              <a:t> </a:t>
            </a:r>
            <a:r>
              <a:rPr lang="en-US" sz="3500" dirty="0" err="1"/>
              <a:t>zulh</a:t>
            </a:r>
            <a:r>
              <a:rPr lang="en-US" sz="3500" dirty="0"/>
              <a:t> </a:t>
            </a:r>
            <a:r>
              <a:rPr lang="en-US" sz="3500" dirty="0" err="1"/>
              <a:t>lai</a:t>
            </a:r>
            <a:r>
              <a:rPr lang="en-US" sz="3500" dirty="0"/>
              <a:t>, Kan pupa </a:t>
            </a:r>
            <a:r>
              <a:rPr lang="en-US" sz="3500" dirty="0" err="1"/>
              <a:t>bangin</a:t>
            </a:r>
            <a:r>
              <a:rPr lang="en-US" sz="3500" dirty="0"/>
              <a:t> </a:t>
            </a:r>
            <a:r>
              <a:rPr lang="en-US" sz="3500" dirty="0" err="1"/>
              <a:t>kan</a:t>
            </a:r>
            <a:r>
              <a:rPr lang="en-US" sz="3500" dirty="0"/>
              <a:t> </a:t>
            </a:r>
            <a:r>
              <a:rPr lang="en-US" sz="3500" dirty="0" err="1"/>
              <a:t>tuan</a:t>
            </a:r>
            <a:r>
              <a:rPr lang="en-US" sz="3500" dirty="0"/>
              <a:t> </a:t>
            </a:r>
            <a:r>
              <a:rPr lang="en-US" sz="3500" dirty="0" err="1"/>
              <a:t>lai</a:t>
            </a:r>
            <a:r>
              <a:rPr lang="en-US" sz="3500" dirty="0"/>
              <a:t>, Kan ram </a:t>
            </a:r>
            <a:r>
              <a:rPr lang="en-US" sz="3500" dirty="0" err="1"/>
              <a:t>chungah</a:t>
            </a:r>
            <a:r>
              <a:rPr lang="en-US" sz="3500" dirty="0"/>
              <a:t> </a:t>
            </a:r>
            <a:r>
              <a:rPr lang="en-US" sz="3500" dirty="0" err="1"/>
              <a:t>dawtnak</a:t>
            </a:r>
            <a:r>
              <a:rPr lang="en-US" sz="3500" dirty="0"/>
              <a:t> </a:t>
            </a:r>
            <a:r>
              <a:rPr lang="en-US" sz="3500" dirty="0" err="1"/>
              <a:t>karh</a:t>
            </a:r>
            <a:r>
              <a:rPr lang="en-US" sz="3500" dirty="0"/>
              <a:t> </a:t>
            </a:r>
            <a:r>
              <a:rPr lang="en-US" sz="3500" dirty="0" err="1"/>
              <a:t>seh</a:t>
            </a:r>
            <a:r>
              <a:rPr lang="en-US" sz="3500" dirty="0"/>
              <a:t>.</a:t>
            </a:r>
          </a:p>
        </p:txBody>
      </p:sp>
    </p:spTree>
  </p:cSld>
  <p:clrMapOvr>
    <a:masterClrMapping/>
  </p:clrMapOvr>
</p:sld>
</file>

<file path=ppt/slides/slide39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Kan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lungput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ngei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Toidor</a:t>
            </a:r>
            <a:r>
              <a:rPr lang="en-US" sz="3900" dirty="0"/>
              <a:t> in </a:t>
            </a:r>
            <a:r>
              <a:rPr lang="en-US" sz="3900" dirty="0" err="1"/>
              <a:t>mizawn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ruat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Zohchunh</a:t>
            </a:r>
            <a:r>
              <a:rPr lang="en-US" sz="3900" dirty="0"/>
              <a:t> </a:t>
            </a:r>
            <a:r>
              <a:rPr lang="en-US" sz="3900" dirty="0" err="1"/>
              <a:t>awktlak</a:t>
            </a:r>
            <a:r>
              <a:rPr lang="en-US" sz="3900" dirty="0"/>
              <a:t> </a:t>
            </a:r>
            <a:r>
              <a:rPr lang="en-US" sz="3900" dirty="0" err="1"/>
              <a:t>ro</a:t>
            </a:r>
            <a:r>
              <a:rPr lang="en-US" sz="3900" dirty="0"/>
              <a:t> </a:t>
            </a:r>
            <a:r>
              <a:rPr lang="en-US" sz="3900" dirty="0" err="1"/>
              <a:t>tha</a:t>
            </a:r>
            <a:r>
              <a:rPr lang="en-US" sz="3900" dirty="0"/>
              <a:t> tang </a:t>
            </a:r>
            <a:r>
              <a:rPr lang="en-US" sz="3900" dirty="0" err="1"/>
              <a:t>seh</a:t>
            </a:r>
            <a:r>
              <a:rPr lang="en-US" sz="3900" dirty="0"/>
              <a:t>, </a:t>
            </a:r>
            <a:r>
              <a:rPr lang="en-US" sz="3900" dirty="0" err="1"/>
              <a:t>zerzau</a:t>
            </a:r>
            <a:r>
              <a:rPr lang="en-US" sz="3900" dirty="0"/>
              <a:t> le </a:t>
            </a:r>
            <a:r>
              <a:rPr lang="en-US" sz="3900" dirty="0" err="1"/>
              <a:t>sentai</a:t>
            </a:r>
            <a:r>
              <a:rPr lang="en-US" sz="3900" dirty="0"/>
              <a:t> um loin </a:t>
            </a:r>
            <a:r>
              <a:rPr lang="en-US" sz="3900" dirty="0" err="1"/>
              <a:t>Tleng</a:t>
            </a:r>
            <a:r>
              <a:rPr lang="en-US" sz="3900" dirty="0"/>
              <a:t> </a:t>
            </a:r>
            <a:r>
              <a:rPr lang="en-US" sz="3900" dirty="0" err="1"/>
              <a:t>khat</a:t>
            </a:r>
            <a:r>
              <a:rPr lang="en-US" sz="3900" dirty="0"/>
              <a:t> </a:t>
            </a:r>
            <a:r>
              <a:rPr lang="en-US" sz="3900" dirty="0" err="1"/>
              <a:t>thu</a:t>
            </a:r>
            <a:r>
              <a:rPr lang="en-US" sz="3900" dirty="0"/>
              <a:t> </a:t>
            </a:r>
            <a:r>
              <a:rPr lang="en-US" sz="3900" dirty="0" err="1"/>
              <a:t>va</a:t>
            </a:r>
            <a:r>
              <a:rPr lang="en-US" sz="3900" dirty="0"/>
              <a:t> bang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zuang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 </a:t>
            </a:r>
            <a:r>
              <a:rPr lang="en-US" sz="3900" dirty="0" err="1"/>
              <a:t>Zohchunh</a:t>
            </a:r>
            <a:r>
              <a:rPr lang="en-US" sz="3900" dirty="0"/>
              <a:t> </a:t>
            </a:r>
            <a:r>
              <a:rPr lang="en-US" sz="3900" dirty="0" err="1"/>
              <a:t>awktlak</a:t>
            </a:r>
            <a:r>
              <a:rPr lang="en-US" sz="3900" dirty="0"/>
              <a:t>, </a:t>
            </a:r>
            <a:r>
              <a:rPr lang="en-US" sz="3900" dirty="0" err="1"/>
              <a:t>ro</a:t>
            </a:r>
            <a:r>
              <a:rPr lang="en-US" sz="3900" dirty="0"/>
              <a:t> </a:t>
            </a:r>
            <a:r>
              <a:rPr lang="en-US" sz="3900" dirty="0" err="1"/>
              <a:t>tha</a:t>
            </a:r>
            <a:r>
              <a:rPr lang="en-US" sz="3900" dirty="0"/>
              <a:t> tang </a:t>
            </a:r>
            <a:r>
              <a:rPr lang="en-US" sz="3900" dirty="0" err="1"/>
              <a:t>seh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39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89046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500" dirty="0"/>
              <a:t>CHO: Kan </a:t>
            </a:r>
            <a:r>
              <a:rPr lang="en-US" sz="3500" dirty="0" err="1"/>
              <a:t>Bawipa</a:t>
            </a:r>
            <a:r>
              <a:rPr lang="en-US" sz="3500" dirty="0"/>
              <a:t> </a:t>
            </a:r>
            <a:r>
              <a:rPr lang="en-US" sz="3500" dirty="0" err="1"/>
              <a:t>nih</a:t>
            </a:r>
            <a:r>
              <a:rPr lang="en-US" sz="3500" dirty="0"/>
              <a:t> a </a:t>
            </a:r>
            <a:r>
              <a:rPr lang="en-US" sz="3500" dirty="0" err="1"/>
              <a:t>kan</a:t>
            </a:r>
            <a:r>
              <a:rPr lang="en-US" sz="3500" dirty="0"/>
              <a:t> </a:t>
            </a:r>
            <a:r>
              <a:rPr lang="en-US" sz="3500" dirty="0" err="1"/>
              <a:t>cah</a:t>
            </a:r>
            <a:r>
              <a:rPr lang="en-US" sz="3500" dirty="0"/>
              <a:t> </a:t>
            </a:r>
            <a:r>
              <a:rPr lang="en-US" sz="3500" dirty="0" err="1"/>
              <a:t>tak</a:t>
            </a:r>
            <a:r>
              <a:rPr lang="en-US" sz="3500" dirty="0"/>
              <a:t> </a:t>
            </a:r>
            <a:r>
              <a:rPr lang="en-US" sz="3500" dirty="0" err="1"/>
              <a:t>pakhat</a:t>
            </a:r>
            <a:r>
              <a:rPr lang="en-US" sz="3500" dirty="0"/>
              <a:t> le </a:t>
            </a:r>
            <a:r>
              <a:rPr lang="en-US" sz="3500" dirty="0" err="1"/>
              <a:t>khat</a:t>
            </a:r>
            <a:r>
              <a:rPr lang="en-US" sz="3500" dirty="0"/>
              <a:t> run </a:t>
            </a:r>
            <a:r>
              <a:rPr lang="en-US" sz="3500" dirty="0" err="1"/>
              <a:t>i</a:t>
            </a:r>
            <a:r>
              <a:rPr lang="en-US" sz="3500" dirty="0"/>
              <a:t> </a:t>
            </a:r>
            <a:r>
              <a:rPr lang="en-US" sz="3500" dirty="0" err="1"/>
              <a:t>daw</a:t>
            </a:r>
            <a:r>
              <a:rPr lang="en-US" sz="3500" dirty="0"/>
              <a:t> u, </a:t>
            </a:r>
            <a:r>
              <a:rPr lang="en-US" sz="3500" dirty="0" err="1"/>
              <a:t>kan</a:t>
            </a:r>
            <a:r>
              <a:rPr lang="en-US" sz="3500" dirty="0"/>
              <a:t> pupa </a:t>
            </a:r>
            <a:r>
              <a:rPr lang="en-US" sz="3500" dirty="0" err="1"/>
              <a:t>hna</a:t>
            </a:r>
            <a:r>
              <a:rPr lang="en-US" sz="3500" dirty="0"/>
              <a:t> </a:t>
            </a:r>
            <a:r>
              <a:rPr lang="en-US" sz="3500" dirty="0" err="1"/>
              <a:t>nih</a:t>
            </a:r>
            <a:r>
              <a:rPr lang="en-US" sz="3500" dirty="0"/>
              <a:t> an </a:t>
            </a:r>
            <a:r>
              <a:rPr lang="en-US" sz="3500" dirty="0" err="1"/>
              <a:t>zulh</a:t>
            </a:r>
            <a:r>
              <a:rPr lang="en-US" sz="3500" dirty="0"/>
              <a:t> bang, </a:t>
            </a:r>
            <a:r>
              <a:rPr lang="en-US" sz="3500" dirty="0" err="1"/>
              <a:t>lungtak</a:t>
            </a:r>
            <a:r>
              <a:rPr lang="en-US" sz="3500" dirty="0"/>
              <a:t> </a:t>
            </a:r>
            <a:r>
              <a:rPr lang="en-US" sz="3500" dirty="0" err="1"/>
              <a:t>tein</a:t>
            </a:r>
            <a:r>
              <a:rPr lang="en-US" sz="3500" dirty="0"/>
              <a:t> </a:t>
            </a:r>
            <a:r>
              <a:rPr lang="en-US" sz="3500" dirty="0" err="1"/>
              <a:t>kan</a:t>
            </a:r>
            <a:r>
              <a:rPr lang="en-US" sz="3500" dirty="0"/>
              <a:t> </a:t>
            </a:r>
            <a:r>
              <a:rPr lang="en-US" sz="3500" dirty="0" err="1"/>
              <a:t>zulh</a:t>
            </a:r>
            <a:r>
              <a:rPr lang="en-US" sz="3500" dirty="0"/>
              <a:t> </a:t>
            </a:r>
            <a:r>
              <a:rPr lang="en-US" sz="3500" dirty="0" err="1"/>
              <a:t>ve</a:t>
            </a:r>
            <a:r>
              <a:rPr lang="en-US" sz="3500" dirty="0"/>
              <a:t> </a:t>
            </a:r>
            <a:r>
              <a:rPr lang="en-US" sz="3500" dirty="0" err="1"/>
              <a:t>lai</a:t>
            </a:r>
            <a:r>
              <a:rPr lang="en-US" sz="3500" dirty="0"/>
              <a:t> Kan </a:t>
            </a:r>
            <a:r>
              <a:rPr lang="en-US" sz="3500" dirty="0" err="1"/>
              <a:t>nunnak</a:t>
            </a:r>
            <a:r>
              <a:rPr lang="en-US" sz="3500" dirty="0"/>
              <a:t> </a:t>
            </a:r>
            <a:r>
              <a:rPr lang="en-US" sz="3500" dirty="0" err="1"/>
              <a:t>hruaitu</a:t>
            </a:r>
            <a:r>
              <a:rPr lang="en-US" sz="3500" dirty="0"/>
              <a:t> </a:t>
            </a:r>
            <a:r>
              <a:rPr lang="en-US" sz="3500" dirty="0" err="1"/>
              <a:t>si</a:t>
            </a:r>
            <a:r>
              <a:rPr lang="en-US" sz="3500" dirty="0"/>
              <a:t> </a:t>
            </a:r>
            <a:r>
              <a:rPr lang="en-US" sz="3500" dirty="0" err="1"/>
              <a:t>seh</a:t>
            </a:r>
            <a:r>
              <a:rPr lang="en-US" sz="3500" dirty="0"/>
              <a:t>, </a:t>
            </a:r>
            <a:r>
              <a:rPr lang="en-US" sz="3500" dirty="0" err="1"/>
              <a:t>Bawi</a:t>
            </a:r>
            <a:r>
              <a:rPr lang="en-US" sz="3500" dirty="0"/>
              <a:t> </a:t>
            </a:r>
            <a:r>
              <a:rPr lang="en-US" sz="3500" dirty="0" err="1"/>
              <a:t>Khrih</a:t>
            </a:r>
            <a:r>
              <a:rPr lang="en-US" sz="3500" dirty="0"/>
              <a:t> </a:t>
            </a:r>
            <a:r>
              <a:rPr lang="en-US" sz="3500" dirty="0" err="1"/>
              <a:t>chungah</a:t>
            </a:r>
            <a:r>
              <a:rPr lang="en-US" sz="3500" dirty="0"/>
              <a:t> </a:t>
            </a:r>
            <a:r>
              <a:rPr lang="en-US" sz="3500" dirty="0" err="1"/>
              <a:t>pumkhat</a:t>
            </a:r>
            <a:r>
              <a:rPr lang="en-US" sz="3500" dirty="0"/>
              <a:t> </a:t>
            </a:r>
            <a:r>
              <a:rPr lang="en-US" sz="3500" dirty="0" err="1"/>
              <a:t>kan</a:t>
            </a:r>
            <a:r>
              <a:rPr lang="en-US" sz="3500" dirty="0"/>
              <a:t> </a:t>
            </a:r>
            <a:r>
              <a:rPr lang="en-US" sz="3500" dirty="0" err="1"/>
              <a:t>si</a:t>
            </a:r>
            <a:r>
              <a:rPr lang="en-US" sz="3500" dirty="0"/>
              <a:t>, </a:t>
            </a:r>
            <a:r>
              <a:rPr lang="en-US" sz="3500" dirty="0" err="1"/>
              <a:t>kan</a:t>
            </a:r>
            <a:r>
              <a:rPr lang="en-US" sz="3500" dirty="0"/>
              <a:t> </a:t>
            </a:r>
            <a:r>
              <a:rPr lang="en-US" sz="3500" dirty="0" err="1"/>
              <a:t>bia</a:t>
            </a:r>
            <a:r>
              <a:rPr lang="en-US" sz="3500" dirty="0"/>
              <a:t> </a:t>
            </a:r>
            <a:r>
              <a:rPr lang="en-US" sz="3500" dirty="0" err="1"/>
              <a:t>bangin</a:t>
            </a:r>
            <a:r>
              <a:rPr lang="en-US" sz="3500" dirty="0"/>
              <a:t> </a:t>
            </a:r>
            <a:r>
              <a:rPr lang="en-US" sz="3500" dirty="0" err="1"/>
              <a:t>hmun</a:t>
            </a:r>
            <a:r>
              <a:rPr lang="en-US" sz="3500" dirty="0"/>
              <a:t> </a:t>
            </a:r>
            <a:r>
              <a:rPr lang="en-US" sz="3500" dirty="0" err="1"/>
              <a:t>zungzal</a:t>
            </a:r>
            <a:r>
              <a:rPr lang="en-US" sz="3500" dirty="0"/>
              <a:t> </a:t>
            </a:r>
            <a:r>
              <a:rPr lang="en-US" sz="3500" dirty="0" err="1"/>
              <a:t>seh</a:t>
            </a:r>
            <a:r>
              <a:rPr lang="en-US" sz="3500" dirty="0"/>
              <a:t>, Kan pupa </a:t>
            </a:r>
            <a:r>
              <a:rPr lang="en-US" sz="3500" dirty="0" err="1"/>
              <a:t>keneh</a:t>
            </a:r>
            <a:r>
              <a:rPr lang="en-US" sz="3500" dirty="0"/>
              <a:t> </a:t>
            </a:r>
            <a:r>
              <a:rPr lang="en-US" sz="3500" dirty="0" err="1"/>
              <a:t>kan</a:t>
            </a:r>
            <a:r>
              <a:rPr lang="en-US" sz="3500" dirty="0"/>
              <a:t> </a:t>
            </a:r>
            <a:r>
              <a:rPr lang="en-US" sz="3500" dirty="0" err="1"/>
              <a:t>zulh</a:t>
            </a:r>
            <a:r>
              <a:rPr lang="en-US" sz="3500" dirty="0"/>
              <a:t> </a:t>
            </a:r>
            <a:r>
              <a:rPr lang="en-US" sz="3500" dirty="0" err="1"/>
              <a:t>lai</a:t>
            </a:r>
            <a:r>
              <a:rPr lang="en-US" sz="3500" dirty="0"/>
              <a:t>, Kan pupa </a:t>
            </a:r>
            <a:r>
              <a:rPr lang="en-US" sz="3500" dirty="0" err="1"/>
              <a:t>bangin</a:t>
            </a:r>
            <a:r>
              <a:rPr lang="en-US" sz="3500" dirty="0"/>
              <a:t> </a:t>
            </a:r>
            <a:r>
              <a:rPr lang="en-US" sz="3500" dirty="0" err="1"/>
              <a:t>kan</a:t>
            </a:r>
            <a:r>
              <a:rPr lang="en-US" sz="3500" dirty="0"/>
              <a:t> </a:t>
            </a:r>
            <a:r>
              <a:rPr lang="en-US" sz="3500" dirty="0" err="1"/>
              <a:t>tuan</a:t>
            </a:r>
            <a:r>
              <a:rPr lang="en-US" sz="3500" dirty="0"/>
              <a:t> </a:t>
            </a:r>
            <a:r>
              <a:rPr lang="en-US" sz="3500" dirty="0" err="1"/>
              <a:t>lai</a:t>
            </a:r>
            <a:r>
              <a:rPr lang="en-US" sz="3500" dirty="0"/>
              <a:t>, Kan ram </a:t>
            </a:r>
            <a:r>
              <a:rPr lang="en-US" sz="3500" dirty="0" err="1"/>
              <a:t>chungah</a:t>
            </a:r>
            <a:r>
              <a:rPr lang="en-US" sz="3500" dirty="0"/>
              <a:t> </a:t>
            </a:r>
            <a:r>
              <a:rPr lang="en-US" sz="3500" dirty="0" err="1"/>
              <a:t>dawtnak</a:t>
            </a:r>
            <a:r>
              <a:rPr lang="en-US" sz="3500" dirty="0"/>
              <a:t> </a:t>
            </a:r>
            <a:r>
              <a:rPr lang="en-US" sz="3500" dirty="0" err="1"/>
              <a:t>karh</a:t>
            </a:r>
            <a:r>
              <a:rPr lang="en-US" sz="3500" dirty="0"/>
              <a:t> </a:t>
            </a:r>
            <a:r>
              <a:rPr lang="en-US" sz="3500" dirty="0" err="1"/>
              <a:t>seh</a:t>
            </a:r>
            <a:r>
              <a:rPr lang="en-US" sz="3500" dirty="0"/>
              <a:t>.</a:t>
            </a:r>
          </a:p>
        </p:txBody>
      </p:sp>
    </p:spTree>
  </p:cSld>
  <p:clrMapOvr>
    <a:masterClrMapping/>
  </p:clrMapOvr>
</p:sld>
</file>

<file path=ppt/slides/slide39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40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nl-NL" sz="3900" dirty="0"/>
              <a:t>487. LUNGKHAT TEIN TUAN U SI</a:t>
            </a:r>
          </a:p>
          <a:p>
            <a:endParaRPr lang="nl-NL" sz="3900" dirty="0"/>
          </a:p>
          <a:p>
            <a:r>
              <a:rPr lang="nl-NL" sz="3900" dirty="0"/>
              <a:t>Doh is G</a:t>
            </a:r>
            <a:endParaRPr lang="en-US" sz="3900" dirty="0"/>
          </a:p>
        </p:txBody>
      </p:sp>
    </p:spTree>
  </p:cSld>
  <p:clrMapOvr>
    <a:masterClrMapping/>
  </p:clrMapOvr>
</p:sld>
</file>

<file path=ppt/slides/slide40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Kan pupa </a:t>
            </a:r>
            <a:r>
              <a:rPr lang="en-US" sz="3900" dirty="0" err="1"/>
              <a:t>zumhnak</a:t>
            </a:r>
            <a:r>
              <a:rPr lang="en-US" sz="3900" dirty="0"/>
              <a:t> a </a:t>
            </a:r>
            <a:r>
              <a:rPr lang="en-US" sz="3900" dirty="0" err="1"/>
              <a:t>hmun</a:t>
            </a:r>
            <a:r>
              <a:rPr lang="en-US" sz="3900" dirty="0"/>
              <a:t> </a:t>
            </a:r>
            <a:r>
              <a:rPr lang="en-US" sz="3900" dirty="0" err="1"/>
              <a:t>thlah</a:t>
            </a:r>
            <a:r>
              <a:rPr lang="en-US" sz="3900" dirty="0"/>
              <a:t> loin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tlaih</a:t>
            </a:r>
            <a:r>
              <a:rPr lang="en-US" sz="3900" dirty="0"/>
              <a:t> u </a:t>
            </a:r>
            <a:r>
              <a:rPr lang="en-US" sz="3900" dirty="0" err="1"/>
              <a:t>si</a:t>
            </a:r>
            <a:r>
              <a:rPr lang="en-US" sz="3900" dirty="0"/>
              <a:t>, an nun </a:t>
            </a:r>
            <a:r>
              <a:rPr lang="en-US" sz="3900" dirty="0" err="1"/>
              <a:t>ning</a:t>
            </a:r>
            <a:r>
              <a:rPr lang="en-US" sz="3900" dirty="0"/>
              <a:t>, cu </a:t>
            </a:r>
            <a:r>
              <a:rPr lang="en-US" sz="3900" dirty="0" err="1"/>
              <a:t>chim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duh, </a:t>
            </a:r>
            <a:r>
              <a:rPr lang="en-US" sz="3900" dirty="0" err="1"/>
              <a:t>Lungkhat</a:t>
            </a:r>
            <a:r>
              <a:rPr lang="en-US" sz="3900" dirty="0"/>
              <a:t> </a:t>
            </a:r>
            <a:r>
              <a:rPr lang="en-US" sz="3900" dirty="0" err="1"/>
              <a:t>tein</a:t>
            </a:r>
            <a:r>
              <a:rPr lang="en-US" sz="3900" dirty="0"/>
              <a:t> an </a:t>
            </a:r>
            <a:r>
              <a:rPr lang="en-US" sz="3900" dirty="0" err="1"/>
              <a:t>rak</a:t>
            </a:r>
            <a:r>
              <a:rPr lang="en-US" sz="3900" dirty="0"/>
              <a:t> um, </a:t>
            </a:r>
            <a:r>
              <a:rPr lang="en-US" sz="3900" dirty="0" err="1"/>
              <a:t>Fel</a:t>
            </a:r>
            <a:r>
              <a:rPr lang="en-US" sz="3900" dirty="0"/>
              <a:t> </a:t>
            </a:r>
            <a:r>
              <a:rPr lang="en-US" sz="3900" dirty="0" err="1"/>
              <a:t>tein</a:t>
            </a:r>
            <a:r>
              <a:rPr lang="en-US" sz="3900" dirty="0"/>
              <a:t> nun an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zuam</a:t>
            </a:r>
            <a:r>
              <a:rPr lang="en-US" sz="3900" dirty="0"/>
              <a:t>,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bia</a:t>
            </a:r>
            <a:r>
              <a:rPr lang="en-US" sz="3900" dirty="0"/>
              <a:t> </a:t>
            </a:r>
            <a:r>
              <a:rPr lang="en-US" sz="3900" dirty="0" err="1"/>
              <a:t>bangin</a:t>
            </a:r>
            <a:r>
              <a:rPr lang="en-US" sz="3900" dirty="0"/>
              <a:t> an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daw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40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Sihmanhseh</a:t>
            </a:r>
            <a:r>
              <a:rPr lang="en-US" sz="3900" dirty="0"/>
              <a:t> (</a:t>
            </a:r>
            <a:r>
              <a:rPr lang="en-US" sz="3900" dirty="0" err="1"/>
              <a:t>Sihmanhseh</a:t>
            </a:r>
            <a:r>
              <a:rPr lang="en-US" sz="3900" dirty="0"/>
              <a:t> </a:t>
            </a:r>
            <a:r>
              <a:rPr lang="en-US" sz="3900" dirty="0" err="1"/>
              <a:t>tuchan</a:t>
            </a:r>
            <a:r>
              <a:rPr lang="en-US" sz="3900" dirty="0"/>
              <a:t>) </a:t>
            </a:r>
            <a:r>
              <a:rPr lang="en-US" sz="3900" dirty="0" err="1"/>
              <a:t>tu</a:t>
            </a:r>
            <a:r>
              <a:rPr lang="en-US" sz="3900" dirty="0"/>
              <a:t> </a:t>
            </a:r>
            <a:r>
              <a:rPr lang="en-US" sz="3900" dirty="0" err="1"/>
              <a:t>chan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nunning</a:t>
            </a:r>
            <a:r>
              <a:rPr lang="en-US" sz="3900" dirty="0"/>
              <a:t> </a:t>
            </a:r>
            <a:r>
              <a:rPr lang="en-US" sz="3900" dirty="0" err="1"/>
              <a:t>zoh</a:t>
            </a:r>
            <a:r>
              <a:rPr lang="en-US" sz="3900" dirty="0"/>
              <a:t> u, (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nunning</a:t>
            </a:r>
            <a:r>
              <a:rPr lang="en-US" sz="3900" dirty="0"/>
              <a:t> </a:t>
            </a:r>
            <a:r>
              <a:rPr lang="en-US" sz="3900" dirty="0" err="1"/>
              <a:t>zoh</a:t>
            </a:r>
            <a:r>
              <a:rPr lang="en-US" sz="3900" dirty="0"/>
              <a:t> u) Kan pupa </a:t>
            </a:r>
            <a:r>
              <a:rPr lang="en-US" sz="3900" dirty="0" err="1"/>
              <a:t>nunning</a:t>
            </a:r>
            <a:r>
              <a:rPr lang="en-US" sz="3900" dirty="0"/>
              <a:t> a </a:t>
            </a:r>
            <a:r>
              <a:rPr lang="en-US" sz="3900" dirty="0" err="1"/>
              <a:t>leng</a:t>
            </a:r>
            <a:r>
              <a:rPr lang="en-US" sz="3900" dirty="0"/>
              <a:t> </a:t>
            </a:r>
            <a:r>
              <a:rPr lang="en-US" sz="3900" dirty="0" err="1"/>
              <a:t>ti</a:t>
            </a:r>
            <a:r>
              <a:rPr lang="en-US" sz="3900" dirty="0"/>
              <a:t> lo, </a:t>
            </a:r>
            <a:r>
              <a:rPr lang="en-US" sz="3900" dirty="0" err="1"/>
              <a:t>Ruah</a:t>
            </a:r>
            <a:r>
              <a:rPr lang="en-US" sz="3900" dirty="0"/>
              <a:t> than </a:t>
            </a:r>
            <a:r>
              <a:rPr lang="en-US" sz="3900" dirty="0" err="1"/>
              <a:t>caan</a:t>
            </a:r>
            <a:r>
              <a:rPr lang="en-US" sz="3900" dirty="0"/>
              <a:t> a cu </a:t>
            </a:r>
            <a:r>
              <a:rPr lang="en-US" sz="3900" dirty="0" err="1"/>
              <a:t>remh</a:t>
            </a:r>
            <a:r>
              <a:rPr lang="en-US" sz="3900" dirty="0"/>
              <a:t> than </a:t>
            </a:r>
            <a:r>
              <a:rPr lang="en-US" sz="3900" dirty="0" err="1"/>
              <a:t>caan</a:t>
            </a:r>
            <a:r>
              <a:rPr lang="en-US" sz="3900" dirty="0"/>
              <a:t> a </a:t>
            </a:r>
            <a:r>
              <a:rPr lang="en-US" sz="3900" dirty="0" err="1"/>
              <a:t>phan</a:t>
            </a:r>
            <a:r>
              <a:rPr lang="en-US" sz="3900" dirty="0"/>
              <a:t> </a:t>
            </a:r>
            <a:r>
              <a:rPr lang="en-US" sz="3900" dirty="0" err="1"/>
              <a:t>lungkhat</a:t>
            </a:r>
            <a:r>
              <a:rPr lang="en-US" sz="3900" dirty="0"/>
              <a:t> </a:t>
            </a:r>
            <a:r>
              <a:rPr lang="en-US" sz="3900" dirty="0" err="1"/>
              <a:t>te</a:t>
            </a:r>
            <a:r>
              <a:rPr lang="en-US" sz="3900" dirty="0"/>
              <a:t>-in </a:t>
            </a:r>
            <a:r>
              <a:rPr lang="en-US" sz="3900" dirty="0" err="1"/>
              <a:t>tuan</a:t>
            </a:r>
            <a:r>
              <a:rPr lang="en-US" sz="3900" dirty="0"/>
              <a:t> u </a:t>
            </a:r>
            <a:r>
              <a:rPr lang="en-US" sz="3900" dirty="0" err="1"/>
              <a:t>si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40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Kan pupa </a:t>
            </a:r>
            <a:r>
              <a:rPr lang="en-US" sz="3900" dirty="0" err="1"/>
              <a:t>lungput</a:t>
            </a:r>
            <a:r>
              <a:rPr lang="en-US" sz="3900" dirty="0"/>
              <a:t> a </a:t>
            </a:r>
            <a:r>
              <a:rPr lang="en-US" sz="3900" dirty="0" err="1"/>
              <a:t>tha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lungput</a:t>
            </a:r>
            <a:r>
              <a:rPr lang="en-US" sz="3900" dirty="0"/>
              <a:t>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cio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, an nun </a:t>
            </a:r>
            <a:r>
              <a:rPr lang="en-US" sz="3900" dirty="0" err="1"/>
              <a:t>ning</a:t>
            </a:r>
            <a:r>
              <a:rPr lang="en-US" sz="3900" dirty="0"/>
              <a:t> cu </a:t>
            </a:r>
            <a:r>
              <a:rPr lang="en-US" sz="3900" dirty="0" err="1"/>
              <a:t>chim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duh, </a:t>
            </a:r>
            <a:r>
              <a:rPr lang="en-US" sz="3900" dirty="0" err="1"/>
              <a:t>Hak-kauh</a:t>
            </a:r>
            <a:r>
              <a:rPr lang="en-US" sz="3900" dirty="0"/>
              <a:t> </a:t>
            </a:r>
            <a:r>
              <a:rPr lang="en-US" sz="3900" dirty="0" err="1"/>
              <a:t>depdet</a:t>
            </a:r>
            <a:r>
              <a:rPr lang="en-US" sz="3900" dirty="0"/>
              <a:t> an duh lo, </a:t>
            </a:r>
            <a:r>
              <a:rPr lang="en-US" sz="3900" dirty="0" err="1"/>
              <a:t>Zudin</a:t>
            </a:r>
            <a:r>
              <a:rPr lang="en-US" sz="3900" dirty="0"/>
              <a:t> </a:t>
            </a:r>
            <a:r>
              <a:rPr lang="en-US" sz="3900" dirty="0" err="1"/>
              <a:t>sa</a:t>
            </a:r>
            <a:r>
              <a:rPr lang="en-US" sz="3900" dirty="0"/>
              <a:t> </a:t>
            </a:r>
            <a:r>
              <a:rPr lang="en-US" sz="3900" dirty="0" err="1"/>
              <a:t>ei</a:t>
            </a:r>
            <a:r>
              <a:rPr lang="en-US" sz="3900" dirty="0"/>
              <a:t> an </a:t>
            </a:r>
            <a:r>
              <a:rPr lang="en-US" sz="3900" dirty="0" err="1"/>
              <a:t>rem</a:t>
            </a:r>
            <a:r>
              <a:rPr lang="en-US" sz="3900" dirty="0"/>
              <a:t> lo, </a:t>
            </a:r>
            <a:r>
              <a:rPr lang="en-US" sz="3900" dirty="0" err="1"/>
              <a:t>Nizarh</a:t>
            </a:r>
            <a:r>
              <a:rPr lang="en-US" sz="3900" dirty="0"/>
              <a:t> </a:t>
            </a:r>
            <a:r>
              <a:rPr lang="en-US" sz="3900" dirty="0" err="1"/>
              <a:t>ni</a:t>
            </a:r>
            <a:r>
              <a:rPr lang="en-US" sz="3900" dirty="0"/>
              <a:t> </a:t>
            </a:r>
            <a:r>
              <a:rPr lang="en-US" sz="3900" dirty="0" err="1"/>
              <a:t>tha</a:t>
            </a:r>
            <a:r>
              <a:rPr lang="en-US" sz="3900" dirty="0"/>
              <a:t> </a:t>
            </a:r>
            <a:r>
              <a:rPr lang="en-US" sz="3900" dirty="0" err="1"/>
              <a:t>tein</a:t>
            </a:r>
            <a:r>
              <a:rPr lang="en-US" sz="3900" dirty="0"/>
              <a:t> an </a:t>
            </a:r>
            <a:r>
              <a:rPr lang="en-US" sz="3900" dirty="0" err="1"/>
              <a:t>ulh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40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Sihmanhseh</a:t>
            </a:r>
            <a:r>
              <a:rPr lang="en-US" sz="3900" dirty="0"/>
              <a:t> (</a:t>
            </a:r>
            <a:r>
              <a:rPr lang="en-US" sz="3900" dirty="0" err="1"/>
              <a:t>Sihmanhseh</a:t>
            </a:r>
            <a:r>
              <a:rPr lang="en-US" sz="3900" dirty="0"/>
              <a:t> </a:t>
            </a:r>
            <a:r>
              <a:rPr lang="en-US" sz="3900" dirty="0" err="1"/>
              <a:t>tuchan</a:t>
            </a:r>
            <a:r>
              <a:rPr lang="en-US" sz="3900" dirty="0"/>
              <a:t>) </a:t>
            </a:r>
            <a:r>
              <a:rPr lang="en-US" sz="3900" dirty="0" err="1"/>
              <a:t>tu</a:t>
            </a:r>
            <a:r>
              <a:rPr lang="en-US" sz="3900" dirty="0"/>
              <a:t> </a:t>
            </a:r>
            <a:r>
              <a:rPr lang="en-US" sz="3900" dirty="0" err="1"/>
              <a:t>chan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nunning</a:t>
            </a:r>
            <a:r>
              <a:rPr lang="en-US" sz="3900" dirty="0"/>
              <a:t> </a:t>
            </a:r>
            <a:r>
              <a:rPr lang="en-US" sz="3900" dirty="0" err="1"/>
              <a:t>zoh</a:t>
            </a:r>
            <a:r>
              <a:rPr lang="en-US" sz="3900" dirty="0"/>
              <a:t> u, (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nunning</a:t>
            </a:r>
            <a:r>
              <a:rPr lang="en-US" sz="3900" dirty="0"/>
              <a:t> </a:t>
            </a:r>
            <a:r>
              <a:rPr lang="en-US" sz="3900" dirty="0" err="1"/>
              <a:t>zoh</a:t>
            </a:r>
            <a:r>
              <a:rPr lang="en-US" sz="3900" dirty="0"/>
              <a:t> u) Kan pupa </a:t>
            </a:r>
            <a:r>
              <a:rPr lang="en-US" sz="3900" dirty="0" err="1"/>
              <a:t>nunning</a:t>
            </a:r>
            <a:r>
              <a:rPr lang="en-US" sz="3900" dirty="0"/>
              <a:t> a </a:t>
            </a:r>
            <a:r>
              <a:rPr lang="en-US" sz="3900" dirty="0" err="1"/>
              <a:t>leng</a:t>
            </a:r>
            <a:r>
              <a:rPr lang="en-US" sz="3900" dirty="0"/>
              <a:t> </a:t>
            </a:r>
            <a:r>
              <a:rPr lang="en-US" sz="3900" dirty="0" err="1"/>
              <a:t>ti</a:t>
            </a:r>
            <a:r>
              <a:rPr lang="en-US" sz="3900" dirty="0"/>
              <a:t> lo, </a:t>
            </a:r>
            <a:r>
              <a:rPr lang="en-US" sz="3900" dirty="0" err="1"/>
              <a:t>Ruah</a:t>
            </a:r>
            <a:r>
              <a:rPr lang="en-US" sz="3900" dirty="0"/>
              <a:t> than </a:t>
            </a:r>
            <a:r>
              <a:rPr lang="en-US" sz="3900" dirty="0" err="1"/>
              <a:t>caan</a:t>
            </a:r>
            <a:r>
              <a:rPr lang="en-US" sz="3900" dirty="0"/>
              <a:t> a cu </a:t>
            </a:r>
            <a:r>
              <a:rPr lang="en-US" sz="3900" dirty="0" err="1"/>
              <a:t>remh</a:t>
            </a:r>
            <a:r>
              <a:rPr lang="en-US" sz="3900" dirty="0"/>
              <a:t> than </a:t>
            </a:r>
            <a:r>
              <a:rPr lang="en-US" sz="3900" dirty="0" err="1"/>
              <a:t>caan</a:t>
            </a:r>
            <a:r>
              <a:rPr lang="en-US" sz="3900" dirty="0"/>
              <a:t> a </a:t>
            </a:r>
            <a:r>
              <a:rPr lang="en-US" sz="3900" dirty="0" err="1"/>
              <a:t>phan</a:t>
            </a:r>
            <a:r>
              <a:rPr lang="en-US" sz="3900" dirty="0"/>
              <a:t> </a:t>
            </a:r>
            <a:r>
              <a:rPr lang="en-US" sz="3900" dirty="0" err="1"/>
              <a:t>lungkhat</a:t>
            </a:r>
            <a:r>
              <a:rPr lang="en-US" sz="3900" dirty="0"/>
              <a:t> </a:t>
            </a:r>
            <a:r>
              <a:rPr lang="en-US" sz="3900" dirty="0" err="1"/>
              <a:t>te</a:t>
            </a:r>
            <a:r>
              <a:rPr lang="en-US" sz="3900" dirty="0"/>
              <a:t>-in </a:t>
            </a:r>
            <a:r>
              <a:rPr lang="en-US" sz="3900" dirty="0" err="1"/>
              <a:t>tuan</a:t>
            </a:r>
            <a:r>
              <a:rPr lang="en-US" sz="3900" dirty="0"/>
              <a:t> u </a:t>
            </a:r>
            <a:r>
              <a:rPr lang="en-US" sz="3900" dirty="0" err="1"/>
              <a:t>si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40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Kan pupa </a:t>
            </a:r>
            <a:r>
              <a:rPr lang="en-US" sz="3900" dirty="0" err="1"/>
              <a:t>lungthin</a:t>
            </a:r>
            <a:r>
              <a:rPr lang="en-US" sz="3900" dirty="0"/>
              <a:t> a </a:t>
            </a:r>
            <a:r>
              <a:rPr lang="en-US" sz="3900" dirty="0" err="1"/>
              <a:t>thiang</a:t>
            </a:r>
            <a:r>
              <a:rPr lang="en-US" sz="3900" dirty="0"/>
              <a:t>, </a:t>
            </a:r>
            <a:r>
              <a:rPr lang="en-US" sz="3900" dirty="0" err="1"/>
              <a:t>Lungthiangmi</a:t>
            </a:r>
            <a:r>
              <a:rPr lang="en-US" sz="3900" dirty="0"/>
              <a:t>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cio</a:t>
            </a:r>
            <a:r>
              <a:rPr lang="en-US" sz="3900" dirty="0"/>
              <a:t> u </a:t>
            </a:r>
            <a:r>
              <a:rPr lang="en-US" sz="3900" dirty="0" err="1"/>
              <a:t>si</a:t>
            </a:r>
            <a:r>
              <a:rPr lang="en-US" sz="3900" dirty="0"/>
              <a:t>, an nun </a:t>
            </a:r>
            <a:r>
              <a:rPr lang="en-US" sz="3900" dirty="0" err="1"/>
              <a:t>ning</a:t>
            </a:r>
            <a:r>
              <a:rPr lang="en-US" sz="3900" dirty="0"/>
              <a:t> cu </a:t>
            </a:r>
            <a:r>
              <a:rPr lang="en-US" sz="3900" dirty="0" err="1"/>
              <a:t>chim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duh, </a:t>
            </a:r>
            <a:r>
              <a:rPr lang="en-US" sz="3900" dirty="0" err="1"/>
              <a:t>Porhlawt</a:t>
            </a:r>
            <a:r>
              <a:rPr lang="en-US" sz="3900" dirty="0"/>
              <a:t> </a:t>
            </a:r>
            <a:r>
              <a:rPr lang="en-US" sz="3900" dirty="0" err="1"/>
              <a:t>ruamkai</a:t>
            </a:r>
            <a:r>
              <a:rPr lang="en-US" sz="3900" dirty="0"/>
              <a:t> an duh lo, Mi </a:t>
            </a:r>
            <a:r>
              <a:rPr lang="en-US" sz="3900" dirty="0" err="1"/>
              <a:t>nautat</a:t>
            </a:r>
            <a:r>
              <a:rPr lang="en-US" sz="3900" dirty="0"/>
              <a:t> </a:t>
            </a:r>
            <a:r>
              <a:rPr lang="en-US" sz="3900" dirty="0" err="1"/>
              <a:t>zong</a:t>
            </a:r>
            <a:r>
              <a:rPr lang="en-US" sz="3900" dirty="0"/>
              <a:t> an </a:t>
            </a:r>
            <a:r>
              <a:rPr lang="en-US" sz="3900" dirty="0" err="1"/>
              <a:t>hmang</a:t>
            </a:r>
            <a:r>
              <a:rPr lang="en-US" sz="3900" dirty="0"/>
              <a:t> lo, </a:t>
            </a:r>
            <a:r>
              <a:rPr lang="en-US" sz="3900" dirty="0" err="1"/>
              <a:t>Cawnpiaknak</a:t>
            </a:r>
            <a:r>
              <a:rPr lang="en-US" sz="3900" dirty="0"/>
              <a:t> </a:t>
            </a:r>
            <a:r>
              <a:rPr lang="en-US" sz="3900" dirty="0" err="1"/>
              <a:t>tha</a:t>
            </a:r>
            <a:r>
              <a:rPr lang="en-US" sz="3900" dirty="0"/>
              <a:t> </a:t>
            </a:r>
            <a:r>
              <a:rPr lang="en-US" sz="3900" dirty="0" err="1"/>
              <a:t>tein</a:t>
            </a:r>
            <a:r>
              <a:rPr lang="en-US" sz="3900" dirty="0"/>
              <a:t> an </a:t>
            </a:r>
            <a:r>
              <a:rPr lang="en-US" sz="3900" dirty="0" err="1"/>
              <a:t>zulh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40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Sihmanhseh</a:t>
            </a:r>
            <a:r>
              <a:rPr lang="en-US" sz="3900" dirty="0"/>
              <a:t> (</a:t>
            </a:r>
            <a:r>
              <a:rPr lang="en-US" sz="3900" dirty="0" err="1"/>
              <a:t>Sihmanhseh</a:t>
            </a:r>
            <a:r>
              <a:rPr lang="en-US" sz="3900" dirty="0"/>
              <a:t> </a:t>
            </a:r>
            <a:r>
              <a:rPr lang="en-US" sz="3900" dirty="0" err="1"/>
              <a:t>tuchan</a:t>
            </a:r>
            <a:r>
              <a:rPr lang="en-US" sz="3900" dirty="0"/>
              <a:t>) </a:t>
            </a:r>
            <a:r>
              <a:rPr lang="en-US" sz="3900" dirty="0" err="1"/>
              <a:t>tu</a:t>
            </a:r>
            <a:r>
              <a:rPr lang="en-US" sz="3900" dirty="0"/>
              <a:t> </a:t>
            </a:r>
            <a:r>
              <a:rPr lang="en-US" sz="3900" dirty="0" err="1"/>
              <a:t>chan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nunning</a:t>
            </a:r>
            <a:r>
              <a:rPr lang="en-US" sz="3900" dirty="0"/>
              <a:t> </a:t>
            </a:r>
            <a:r>
              <a:rPr lang="en-US" sz="3900" dirty="0" err="1"/>
              <a:t>zoh</a:t>
            </a:r>
            <a:r>
              <a:rPr lang="en-US" sz="3900" dirty="0"/>
              <a:t> u, (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nunning</a:t>
            </a:r>
            <a:r>
              <a:rPr lang="en-US" sz="3900" dirty="0"/>
              <a:t> </a:t>
            </a:r>
            <a:r>
              <a:rPr lang="en-US" sz="3900" dirty="0" err="1"/>
              <a:t>zoh</a:t>
            </a:r>
            <a:r>
              <a:rPr lang="en-US" sz="3900" dirty="0"/>
              <a:t> u) Kan pupa </a:t>
            </a:r>
            <a:r>
              <a:rPr lang="en-US" sz="3900" dirty="0" err="1"/>
              <a:t>nunning</a:t>
            </a:r>
            <a:r>
              <a:rPr lang="en-US" sz="3900" dirty="0"/>
              <a:t> a </a:t>
            </a:r>
            <a:r>
              <a:rPr lang="en-US" sz="3900" dirty="0" err="1"/>
              <a:t>leng</a:t>
            </a:r>
            <a:r>
              <a:rPr lang="en-US" sz="3900" dirty="0"/>
              <a:t> </a:t>
            </a:r>
            <a:r>
              <a:rPr lang="en-US" sz="3900" dirty="0" err="1"/>
              <a:t>ti</a:t>
            </a:r>
            <a:r>
              <a:rPr lang="en-US" sz="3900" dirty="0"/>
              <a:t> lo, </a:t>
            </a:r>
            <a:r>
              <a:rPr lang="en-US" sz="3900" dirty="0" err="1"/>
              <a:t>Ruah</a:t>
            </a:r>
            <a:r>
              <a:rPr lang="en-US" sz="3900" dirty="0"/>
              <a:t> than </a:t>
            </a:r>
            <a:r>
              <a:rPr lang="en-US" sz="3900" dirty="0" err="1"/>
              <a:t>caan</a:t>
            </a:r>
            <a:r>
              <a:rPr lang="en-US" sz="3900" dirty="0"/>
              <a:t> a cu </a:t>
            </a:r>
            <a:r>
              <a:rPr lang="en-US" sz="3900" dirty="0" err="1"/>
              <a:t>remh</a:t>
            </a:r>
            <a:r>
              <a:rPr lang="en-US" sz="3900" dirty="0"/>
              <a:t> than </a:t>
            </a:r>
            <a:r>
              <a:rPr lang="en-US" sz="3900" dirty="0" err="1"/>
              <a:t>caan</a:t>
            </a:r>
            <a:r>
              <a:rPr lang="en-US" sz="3900" dirty="0"/>
              <a:t> a </a:t>
            </a:r>
            <a:r>
              <a:rPr lang="en-US" sz="3900" dirty="0" err="1"/>
              <a:t>phan</a:t>
            </a:r>
            <a:r>
              <a:rPr lang="en-US" sz="3900" dirty="0"/>
              <a:t> </a:t>
            </a:r>
            <a:r>
              <a:rPr lang="en-US" sz="3900" dirty="0" err="1"/>
              <a:t>lungkhat</a:t>
            </a:r>
            <a:r>
              <a:rPr lang="en-US" sz="3900" dirty="0"/>
              <a:t> </a:t>
            </a:r>
            <a:r>
              <a:rPr lang="en-US" sz="3900" dirty="0" err="1"/>
              <a:t>te</a:t>
            </a:r>
            <a:r>
              <a:rPr lang="en-US" sz="3900" dirty="0"/>
              <a:t>-in </a:t>
            </a:r>
            <a:r>
              <a:rPr lang="en-US" sz="3900" dirty="0" err="1"/>
              <a:t>tuan</a:t>
            </a:r>
            <a:r>
              <a:rPr lang="en-US" sz="3900" dirty="0"/>
              <a:t> u </a:t>
            </a:r>
            <a:r>
              <a:rPr lang="en-US" sz="3900" dirty="0" err="1"/>
              <a:t>si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40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</a:t>
            </a:r>
            <a:r>
              <a:rPr lang="en-US" sz="3900" dirty="0" err="1"/>
              <a:t>Hringtu</a:t>
            </a:r>
            <a:r>
              <a:rPr lang="en-US" sz="3900" dirty="0"/>
              <a:t> pa </a:t>
            </a:r>
            <a:r>
              <a:rPr lang="en-US" sz="3900" dirty="0" err="1"/>
              <a:t>upat</a:t>
            </a:r>
            <a:r>
              <a:rPr lang="en-US" sz="3900" dirty="0"/>
              <a:t> u </a:t>
            </a:r>
            <a:r>
              <a:rPr lang="en-US" sz="3900" dirty="0" err="1"/>
              <a:t>si</a:t>
            </a:r>
            <a:r>
              <a:rPr lang="en-US" sz="3900" dirty="0"/>
              <a:t>,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mithmai</a:t>
            </a:r>
            <a:r>
              <a:rPr lang="en-US" sz="3900" dirty="0"/>
              <a:t> </a:t>
            </a:r>
            <a:r>
              <a:rPr lang="en-US" sz="3900" dirty="0" err="1"/>
              <a:t>cuang</a:t>
            </a:r>
            <a:r>
              <a:rPr lang="en-US" sz="3900" dirty="0"/>
              <a:t> an </a:t>
            </a:r>
            <a:r>
              <a:rPr lang="en-US" sz="3900" dirty="0" err="1"/>
              <a:t>si</a:t>
            </a:r>
            <a:r>
              <a:rPr lang="en-US" sz="3900" dirty="0"/>
              <a:t>. An nun </a:t>
            </a:r>
            <a:r>
              <a:rPr lang="en-US" sz="3900" dirty="0" err="1"/>
              <a:t>ning</a:t>
            </a:r>
            <a:r>
              <a:rPr lang="en-US" sz="3900" dirty="0"/>
              <a:t> cu </a:t>
            </a:r>
            <a:r>
              <a:rPr lang="en-US" sz="3900" dirty="0" err="1"/>
              <a:t>chim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duh, </a:t>
            </a:r>
            <a:r>
              <a:rPr lang="en-US" sz="3900" dirty="0" err="1"/>
              <a:t>Lungthin</a:t>
            </a:r>
            <a:r>
              <a:rPr lang="en-US" sz="3900" dirty="0"/>
              <a:t> </a:t>
            </a:r>
            <a:r>
              <a:rPr lang="en-US" sz="3900" dirty="0" err="1"/>
              <a:t>thazang</a:t>
            </a:r>
            <a:r>
              <a:rPr lang="en-US" sz="3900" dirty="0"/>
              <a:t> </a:t>
            </a:r>
            <a:r>
              <a:rPr lang="en-US" sz="3900" dirty="0" err="1"/>
              <a:t>dihlak</a:t>
            </a:r>
            <a:r>
              <a:rPr lang="en-US" sz="3900" dirty="0"/>
              <a:t> in. Kan </a:t>
            </a:r>
            <a:r>
              <a:rPr lang="en-US" sz="3900" dirty="0" err="1"/>
              <a:t>caah</a:t>
            </a:r>
            <a:r>
              <a:rPr lang="en-US" sz="3900" dirty="0"/>
              <a:t> </a:t>
            </a:r>
            <a:r>
              <a:rPr lang="en-US" sz="3900" dirty="0" err="1"/>
              <a:t>temhnak</a:t>
            </a:r>
            <a:r>
              <a:rPr lang="en-US" sz="3900" dirty="0"/>
              <a:t> an in, </a:t>
            </a:r>
            <a:r>
              <a:rPr lang="en-US" sz="3900" dirty="0" err="1"/>
              <a:t>Nunnak</a:t>
            </a:r>
            <a:r>
              <a:rPr lang="en-US" sz="3900" dirty="0"/>
              <a:t>, </a:t>
            </a:r>
            <a:r>
              <a:rPr lang="en-US" sz="3900" dirty="0" err="1"/>
              <a:t>fimnak</a:t>
            </a:r>
            <a:r>
              <a:rPr lang="en-US" sz="3900" dirty="0"/>
              <a:t> an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hmuhter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40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Sihmanhseh</a:t>
            </a:r>
            <a:r>
              <a:rPr lang="en-US" sz="3900" dirty="0"/>
              <a:t> (</a:t>
            </a:r>
            <a:r>
              <a:rPr lang="en-US" sz="3900" dirty="0" err="1"/>
              <a:t>Sihmanhseh</a:t>
            </a:r>
            <a:r>
              <a:rPr lang="en-US" sz="3900" dirty="0"/>
              <a:t> </a:t>
            </a:r>
            <a:r>
              <a:rPr lang="en-US" sz="3900" dirty="0" err="1"/>
              <a:t>tuchan</a:t>
            </a:r>
            <a:r>
              <a:rPr lang="en-US" sz="3900" dirty="0"/>
              <a:t>) </a:t>
            </a:r>
            <a:r>
              <a:rPr lang="en-US" sz="3900" dirty="0" err="1"/>
              <a:t>tu</a:t>
            </a:r>
            <a:r>
              <a:rPr lang="en-US" sz="3900" dirty="0"/>
              <a:t> </a:t>
            </a:r>
            <a:r>
              <a:rPr lang="en-US" sz="3900" dirty="0" err="1"/>
              <a:t>chan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nunning</a:t>
            </a:r>
            <a:r>
              <a:rPr lang="en-US" sz="3900" dirty="0"/>
              <a:t> </a:t>
            </a:r>
            <a:r>
              <a:rPr lang="en-US" sz="3900" dirty="0" err="1"/>
              <a:t>zoh</a:t>
            </a:r>
            <a:r>
              <a:rPr lang="en-US" sz="3900" dirty="0"/>
              <a:t> u, (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nunning</a:t>
            </a:r>
            <a:r>
              <a:rPr lang="en-US" sz="3900" dirty="0"/>
              <a:t> </a:t>
            </a:r>
            <a:r>
              <a:rPr lang="en-US" sz="3900" dirty="0" err="1"/>
              <a:t>zoh</a:t>
            </a:r>
            <a:r>
              <a:rPr lang="en-US" sz="3900" dirty="0"/>
              <a:t> u) Kan pupa </a:t>
            </a:r>
            <a:r>
              <a:rPr lang="en-US" sz="3900" dirty="0" err="1"/>
              <a:t>nunning</a:t>
            </a:r>
            <a:r>
              <a:rPr lang="en-US" sz="3900" dirty="0"/>
              <a:t> a </a:t>
            </a:r>
            <a:r>
              <a:rPr lang="en-US" sz="3900" dirty="0" err="1"/>
              <a:t>leng</a:t>
            </a:r>
            <a:r>
              <a:rPr lang="en-US" sz="3900" dirty="0"/>
              <a:t> </a:t>
            </a:r>
            <a:r>
              <a:rPr lang="en-US" sz="3900" dirty="0" err="1"/>
              <a:t>ti</a:t>
            </a:r>
            <a:r>
              <a:rPr lang="en-US" sz="3900" dirty="0"/>
              <a:t> lo, </a:t>
            </a:r>
            <a:r>
              <a:rPr lang="en-US" sz="3900" dirty="0" err="1"/>
              <a:t>Ruah</a:t>
            </a:r>
            <a:r>
              <a:rPr lang="en-US" sz="3900" dirty="0"/>
              <a:t> than </a:t>
            </a:r>
            <a:r>
              <a:rPr lang="en-US" sz="3900" dirty="0" err="1"/>
              <a:t>caan</a:t>
            </a:r>
            <a:r>
              <a:rPr lang="en-US" sz="3900" dirty="0"/>
              <a:t> a cu </a:t>
            </a:r>
            <a:r>
              <a:rPr lang="en-US" sz="3900" dirty="0" err="1"/>
              <a:t>remh</a:t>
            </a:r>
            <a:r>
              <a:rPr lang="en-US" sz="3900" dirty="0"/>
              <a:t> than </a:t>
            </a:r>
            <a:r>
              <a:rPr lang="en-US" sz="3900" dirty="0" err="1"/>
              <a:t>caan</a:t>
            </a:r>
            <a:r>
              <a:rPr lang="en-US" sz="3900" dirty="0"/>
              <a:t> a </a:t>
            </a:r>
            <a:r>
              <a:rPr lang="en-US" sz="3900" dirty="0" err="1"/>
              <a:t>phan</a:t>
            </a:r>
            <a:r>
              <a:rPr lang="en-US" sz="3900" dirty="0"/>
              <a:t> </a:t>
            </a:r>
            <a:r>
              <a:rPr lang="en-US" sz="3900" dirty="0" err="1"/>
              <a:t>lungkhat</a:t>
            </a:r>
            <a:r>
              <a:rPr lang="en-US" sz="3900" dirty="0"/>
              <a:t> </a:t>
            </a:r>
            <a:r>
              <a:rPr lang="en-US" sz="3900" dirty="0" err="1"/>
              <a:t>te</a:t>
            </a:r>
            <a:r>
              <a:rPr lang="en-US" sz="3900" dirty="0"/>
              <a:t>-in </a:t>
            </a:r>
            <a:r>
              <a:rPr lang="en-US" sz="3900" dirty="0" err="1"/>
              <a:t>tuan</a:t>
            </a:r>
            <a:r>
              <a:rPr lang="en-US" sz="3900" dirty="0"/>
              <a:t> u </a:t>
            </a:r>
            <a:r>
              <a:rPr lang="en-US" sz="3900" dirty="0" err="1"/>
              <a:t>si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40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40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nl-NL" sz="3900" dirty="0"/>
              <a:t>488. KA NU THLACAMNAK</a:t>
            </a:r>
          </a:p>
          <a:p>
            <a:endParaRPr lang="nl-NL" sz="3900" dirty="0"/>
          </a:p>
          <a:p>
            <a:r>
              <a:rPr lang="nl-NL" sz="3900" dirty="0"/>
              <a:t>Doh is Db</a:t>
            </a:r>
            <a:endParaRPr lang="en-US" sz="3900" dirty="0"/>
          </a:p>
        </p:txBody>
      </p:sp>
    </p:spTree>
  </p:cSld>
  <p:clrMapOvr>
    <a:masterClrMapping/>
  </p:clrMapOvr>
</p:sld>
</file>

<file path=ppt/slides/slide40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Liamcia</a:t>
            </a:r>
            <a:r>
              <a:rPr lang="en-US" sz="3900" dirty="0"/>
              <a:t> </a:t>
            </a:r>
            <a:r>
              <a:rPr lang="en-US" sz="3900" dirty="0" err="1"/>
              <a:t>caan</a:t>
            </a:r>
            <a:r>
              <a:rPr lang="en-US" sz="3900" dirty="0"/>
              <a:t> ka </a:t>
            </a:r>
            <a:r>
              <a:rPr lang="en-US" sz="3900" dirty="0" err="1"/>
              <a:t>vun</a:t>
            </a:r>
            <a:r>
              <a:rPr lang="en-US" sz="3900" dirty="0"/>
              <a:t> </a:t>
            </a:r>
            <a:r>
              <a:rPr lang="en-US" sz="3900" dirty="0" err="1"/>
              <a:t>nawl</a:t>
            </a:r>
            <a:r>
              <a:rPr lang="en-US" sz="3900" dirty="0"/>
              <a:t> </a:t>
            </a:r>
            <a:r>
              <a:rPr lang="en-US" sz="3900" dirty="0" err="1"/>
              <a:t>riangmang</a:t>
            </a:r>
            <a:r>
              <a:rPr lang="en-US" sz="3900" dirty="0"/>
              <a:t>, </a:t>
            </a:r>
            <a:r>
              <a:rPr lang="en-US" sz="3900" dirty="0" err="1"/>
              <a:t>Sunghno</a:t>
            </a:r>
            <a:r>
              <a:rPr lang="en-US" sz="3900" dirty="0"/>
              <a:t> ka nu aw </a:t>
            </a:r>
            <a:r>
              <a:rPr lang="en-US" sz="3900" dirty="0" err="1"/>
              <a:t>nem</a:t>
            </a:r>
            <a:r>
              <a:rPr lang="en-US" sz="3900" dirty="0"/>
              <a:t> </a:t>
            </a:r>
            <a:r>
              <a:rPr lang="en-US" sz="3900" dirty="0" err="1"/>
              <a:t>te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, "Maw ka </a:t>
            </a:r>
            <a:r>
              <a:rPr lang="en-US" sz="3900" dirty="0" err="1"/>
              <a:t>fa-hniang</a:t>
            </a:r>
            <a:r>
              <a:rPr lang="en-US" sz="3900" dirty="0"/>
              <a:t>,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tlunkal</a:t>
            </a:r>
            <a:r>
              <a:rPr lang="en-US" sz="3900" dirty="0"/>
              <a:t> ah, Ka </a:t>
            </a:r>
            <a:r>
              <a:rPr lang="en-US" sz="3900" dirty="0" err="1"/>
              <a:t>thlacamnak</a:t>
            </a:r>
            <a:r>
              <a:rPr lang="en-US" sz="3900" dirty="0"/>
              <a:t> hi </a:t>
            </a:r>
            <a:r>
              <a:rPr lang="en-US" sz="3900" dirty="0" err="1"/>
              <a:t>philh</a:t>
            </a:r>
            <a:r>
              <a:rPr lang="en-US" sz="3900" dirty="0"/>
              <a:t> </a:t>
            </a:r>
            <a:r>
              <a:rPr lang="en-US" sz="3900" dirty="0" err="1"/>
              <a:t>hlah</a:t>
            </a:r>
            <a:r>
              <a:rPr lang="en-US" sz="3900" dirty="0"/>
              <a:t>."</a:t>
            </a:r>
          </a:p>
        </p:txBody>
      </p:sp>
    </p:spTree>
  </p:cSld>
  <p:clrMapOvr>
    <a:masterClrMapping/>
  </p:clrMapOvr>
</p:sld>
</file>

<file path=ppt/slides/slide40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Dawtu</a:t>
            </a:r>
            <a:r>
              <a:rPr lang="en-US" sz="3900" dirty="0"/>
              <a:t> nu </a:t>
            </a:r>
            <a:r>
              <a:rPr lang="en-US" sz="3900" dirty="0" err="1"/>
              <a:t>nunnem</a:t>
            </a:r>
            <a:r>
              <a:rPr lang="en-US" sz="3900" dirty="0"/>
              <a:t> ka </a:t>
            </a:r>
            <a:r>
              <a:rPr lang="en-US" sz="3900" dirty="0" err="1"/>
              <a:t>ruah</a:t>
            </a:r>
            <a:r>
              <a:rPr lang="en-US" sz="3900" dirty="0"/>
              <a:t> ah, Ka </a:t>
            </a:r>
            <a:r>
              <a:rPr lang="en-US" sz="3900" dirty="0" err="1"/>
              <a:t>mitthlam</a:t>
            </a:r>
            <a:r>
              <a:rPr lang="en-US" sz="3900" dirty="0"/>
              <a:t> ah a </a:t>
            </a:r>
            <a:r>
              <a:rPr lang="en-US" sz="3900" dirty="0" err="1"/>
              <a:t>cuang</a:t>
            </a:r>
            <a:r>
              <a:rPr lang="en-US" sz="3900" dirty="0"/>
              <a:t> </a:t>
            </a:r>
            <a:r>
              <a:rPr lang="en-US" sz="3900" dirty="0" err="1"/>
              <a:t>zungzal</a:t>
            </a:r>
            <a:r>
              <a:rPr lang="en-US" sz="3900" dirty="0"/>
              <a:t>, Ka </a:t>
            </a:r>
            <a:r>
              <a:rPr lang="en-US" sz="3900" dirty="0" err="1"/>
              <a:t>hnathlam</a:t>
            </a:r>
            <a:r>
              <a:rPr lang="en-US" sz="3900" dirty="0"/>
              <a:t> ah a aw a </a:t>
            </a:r>
            <a:r>
              <a:rPr lang="en-US" sz="3900" dirty="0" err="1"/>
              <a:t>leng</a:t>
            </a:r>
            <a:r>
              <a:rPr lang="en-US" sz="3900" dirty="0"/>
              <a:t>, A </a:t>
            </a:r>
            <a:r>
              <a:rPr lang="en-US" sz="3900" dirty="0" err="1"/>
              <a:t>thlacamnak</a:t>
            </a:r>
            <a:r>
              <a:rPr lang="en-US" sz="3900" dirty="0"/>
              <a:t> cu ka </a:t>
            </a:r>
            <a:r>
              <a:rPr lang="en-US" sz="3900" dirty="0" err="1"/>
              <a:t>hngalh</a:t>
            </a:r>
            <a:r>
              <a:rPr lang="en-US" sz="3900" dirty="0"/>
              <a:t> than.</a:t>
            </a:r>
          </a:p>
        </p:txBody>
      </p:sp>
    </p:spTree>
  </p:cSld>
  <p:clrMapOvr>
    <a:masterClrMapping/>
  </p:clrMapOvr>
</p:sld>
</file>

<file path=ppt/slides/slide40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A aw </a:t>
            </a:r>
            <a:r>
              <a:rPr lang="en-US" sz="3900" dirty="0" err="1"/>
              <a:t>nem</a:t>
            </a:r>
            <a:r>
              <a:rPr lang="en-US" sz="3900" dirty="0"/>
              <a:t> </a:t>
            </a:r>
            <a:r>
              <a:rPr lang="en-US" sz="3900" dirty="0" err="1"/>
              <a:t>te</a:t>
            </a:r>
            <a:r>
              <a:rPr lang="en-US" sz="3900" dirty="0"/>
              <a:t> ka </a:t>
            </a:r>
            <a:r>
              <a:rPr lang="en-US" sz="3900" dirty="0" err="1"/>
              <a:t>philh</a:t>
            </a:r>
            <a:r>
              <a:rPr lang="en-US" sz="3900" dirty="0"/>
              <a:t> </a:t>
            </a:r>
            <a:r>
              <a:rPr lang="en-US" sz="3900" dirty="0" err="1"/>
              <a:t>kho</a:t>
            </a:r>
            <a:r>
              <a:rPr lang="en-US" sz="3900" dirty="0"/>
              <a:t> lo, </a:t>
            </a:r>
            <a:r>
              <a:rPr lang="en-US" sz="3900" dirty="0" err="1"/>
              <a:t>Zungzal</a:t>
            </a:r>
            <a:r>
              <a:rPr lang="en-US" sz="3900" dirty="0"/>
              <a:t> ka lung a ka </a:t>
            </a:r>
            <a:r>
              <a:rPr lang="en-US" sz="3900" dirty="0" err="1"/>
              <a:t>lawmhter</a:t>
            </a:r>
            <a:r>
              <a:rPr lang="en-US" sz="3900" dirty="0"/>
              <a:t>, Ka </a:t>
            </a:r>
            <a:r>
              <a:rPr lang="en-US" sz="3900" dirty="0" err="1"/>
              <a:t>tlaunak</a:t>
            </a:r>
            <a:r>
              <a:rPr lang="en-US" sz="3900" dirty="0"/>
              <a:t>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 </a:t>
            </a:r>
            <a:r>
              <a:rPr lang="en-US" sz="3900" dirty="0" err="1"/>
              <a:t>hngalh</a:t>
            </a:r>
            <a:r>
              <a:rPr lang="en-US" sz="3900" dirty="0"/>
              <a:t>, Ka nu </a:t>
            </a:r>
            <a:r>
              <a:rPr lang="en-US" sz="3900" dirty="0" err="1"/>
              <a:t>thlacamnak</a:t>
            </a:r>
            <a:r>
              <a:rPr lang="en-US" sz="3900" dirty="0"/>
              <a:t> ka </a:t>
            </a:r>
            <a:r>
              <a:rPr lang="en-US" sz="3900" dirty="0" err="1"/>
              <a:t>ruat</a:t>
            </a:r>
            <a:r>
              <a:rPr lang="en-US" sz="3900" dirty="0"/>
              <a:t> </a:t>
            </a:r>
            <a:r>
              <a:rPr lang="en-US" sz="3900" dirty="0" err="1"/>
              <a:t>tawn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40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Dawtu</a:t>
            </a:r>
            <a:r>
              <a:rPr lang="en-US" sz="3900" dirty="0"/>
              <a:t> nu </a:t>
            </a:r>
            <a:r>
              <a:rPr lang="en-US" sz="3900" dirty="0" err="1"/>
              <a:t>nunnem</a:t>
            </a:r>
            <a:r>
              <a:rPr lang="en-US" sz="3900" dirty="0"/>
              <a:t> ka </a:t>
            </a:r>
            <a:r>
              <a:rPr lang="en-US" sz="3900" dirty="0" err="1"/>
              <a:t>ruah</a:t>
            </a:r>
            <a:r>
              <a:rPr lang="en-US" sz="3900" dirty="0"/>
              <a:t> ah, Ka </a:t>
            </a:r>
            <a:r>
              <a:rPr lang="en-US" sz="3900" dirty="0" err="1"/>
              <a:t>mitthlam</a:t>
            </a:r>
            <a:r>
              <a:rPr lang="en-US" sz="3900" dirty="0"/>
              <a:t> ah a </a:t>
            </a:r>
            <a:r>
              <a:rPr lang="en-US" sz="3900" dirty="0" err="1"/>
              <a:t>cuang</a:t>
            </a:r>
            <a:r>
              <a:rPr lang="en-US" sz="3900" dirty="0"/>
              <a:t> </a:t>
            </a:r>
            <a:r>
              <a:rPr lang="en-US" sz="3900" dirty="0" err="1"/>
              <a:t>zungzal</a:t>
            </a:r>
            <a:r>
              <a:rPr lang="en-US" sz="3900" dirty="0"/>
              <a:t>, Ka </a:t>
            </a:r>
            <a:r>
              <a:rPr lang="en-US" sz="3900" dirty="0" err="1"/>
              <a:t>hnathlam</a:t>
            </a:r>
            <a:r>
              <a:rPr lang="en-US" sz="3900" dirty="0"/>
              <a:t> ah a aw a </a:t>
            </a:r>
            <a:r>
              <a:rPr lang="en-US" sz="3900" dirty="0" err="1"/>
              <a:t>leng</a:t>
            </a:r>
            <a:r>
              <a:rPr lang="en-US" sz="3900" dirty="0"/>
              <a:t>, A </a:t>
            </a:r>
            <a:r>
              <a:rPr lang="en-US" sz="3900" dirty="0" err="1"/>
              <a:t>thlacamnak</a:t>
            </a:r>
            <a:r>
              <a:rPr lang="en-US" sz="3900" dirty="0"/>
              <a:t> cu ka </a:t>
            </a:r>
            <a:r>
              <a:rPr lang="en-US" sz="3900" dirty="0" err="1"/>
              <a:t>hngalh</a:t>
            </a:r>
            <a:r>
              <a:rPr lang="en-US" sz="3900" dirty="0"/>
              <a:t> than.</a:t>
            </a:r>
          </a:p>
        </p:txBody>
      </p:sp>
    </p:spTree>
  </p:cSld>
  <p:clrMapOvr>
    <a:masterClrMapping/>
  </p:clrMapOvr>
</p:sld>
</file>

<file path=ppt/slides/slide40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Caan</a:t>
            </a:r>
            <a:r>
              <a:rPr lang="en-US" sz="3900" dirty="0"/>
              <a:t> </a:t>
            </a:r>
            <a:r>
              <a:rPr lang="en-US" sz="3900" dirty="0" err="1"/>
              <a:t>sau</a:t>
            </a:r>
            <a:r>
              <a:rPr lang="en-US" sz="3900" dirty="0"/>
              <a:t> </a:t>
            </a:r>
            <a:r>
              <a:rPr lang="en-US" sz="3900" dirty="0" err="1"/>
              <a:t>hmanhseh</a:t>
            </a:r>
            <a:r>
              <a:rPr lang="en-US" sz="3900" dirty="0"/>
              <a:t> ka </a:t>
            </a:r>
            <a:r>
              <a:rPr lang="en-US" sz="3900" dirty="0" err="1"/>
              <a:t>philh</a:t>
            </a:r>
            <a:r>
              <a:rPr lang="en-US" sz="3900" dirty="0"/>
              <a:t> </a:t>
            </a:r>
            <a:r>
              <a:rPr lang="en-US" sz="3900" dirty="0" err="1"/>
              <a:t>kho</a:t>
            </a:r>
            <a:r>
              <a:rPr lang="en-US" sz="3900" dirty="0"/>
              <a:t> lo, A an </a:t>
            </a:r>
            <a:r>
              <a:rPr lang="en-US" sz="3900" dirty="0" err="1"/>
              <a:t>thlum</a:t>
            </a:r>
            <a:r>
              <a:rPr lang="en-US" sz="3900" dirty="0"/>
              <a:t> cu ka </a:t>
            </a:r>
            <a:r>
              <a:rPr lang="en-US" sz="3900" dirty="0" err="1"/>
              <a:t>thei</a:t>
            </a:r>
            <a:r>
              <a:rPr lang="en-US" sz="3900" dirty="0"/>
              <a:t> </a:t>
            </a:r>
            <a:r>
              <a:rPr lang="en-US" sz="3900" dirty="0" err="1"/>
              <a:t>zungzal</a:t>
            </a:r>
            <a:r>
              <a:rPr lang="en-US" sz="3900" dirty="0"/>
              <a:t>, </a:t>
            </a:r>
            <a:r>
              <a:rPr lang="en-US" sz="3900" dirty="0" err="1"/>
              <a:t>Khukbil</a:t>
            </a:r>
            <a:r>
              <a:rPr lang="en-US" sz="3900" dirty="0"/>
              <a:t> in </a:t>
            </a:r>
            <a:r>
              <a:rPr lang="en-US" sz="3900" dirty="0" err="1"/>
              <a:t>thla</a:t>
            </a:r>
            <a:r>
              <a:rPr lang="en-US" sz="3900" dirty="0"/>
              <a:t> a cam </a:t>
            </a:r>
            <a:r>
              <a:rPr lang="en-US" sz="3900" dirty="0" err="1"/>
              <a:t>lio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, Ka </a:t>
            </a:r>
            <a:r>
              <a:rPr lang="en-US" sz="3900" dirty="0" err="1"/>
              <a:t>mitthlam</a:t>
            </a:r>
            <a:r>
              <a:rPr lang="en-US" sz="3900" dirty="0"/>
              <a:t> ah a </a:t>
            </a:r>
            <a:r>
              <a:rPr lang="en-US" sz="3900" dirty="0" err="1"/>
              <a:t>cuang</a:t>
            </a:r>
            <a:r>
              <a:rPr lang="en-US" sz="3900" dirty="0"/>
              <a:t> </a:t>
            </a:r>
            <a:r>
              <a:rPr lang="en-US" sz="3900" dirty="0" err="1"/>
              <a:t>zungzal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40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Dawtu</a:t>
            </a:r>
            <a:r>
              <a:rPr lang="en-US" sz="3900" dirty="0"/>
              <a:t> nu </a:t>
            </a:r>
            <a:r>
              <a:rPr lang="en-US" sz="3900" dirty="0" err="1"/>
              <a:t>nunnem</a:t>
            </a:r>
            <a:r>
              <a:rPr lang="en-US" sz="3900" dirty="0"/>
              <a:t> ka </a:t>
            </a:r>
            <a:r>
              <a:rPr lang="en-US" sz="3900" dirty="0" err="1"/>
              <a:t>ruah</a:t>
            </a:r>
            <a:r>
              <a:rPr lang="en-US" sz="3900" dirty="0"/>
              <a:t> ah, Ka </a:t>
            </a:r>
            <a:r>
              <a:rPr lang="en-US" sz="3900" dirty="0" err="1"/>
              <a:t>mitthlam</a:t>
            </a:r>
            <a:r>
              <a:rPr lang="en-US" sz="3900" dirty="0"/>
              <a:t> ah a </a:t>
            </a:r>
            <a:r>
              <a:rPr lang="en-US" sz="3900" dirty="0" err="1"/>
              <a:t>cuang</a:t>
            </a:r>
            <a:r>
              <a:rPr lang="en-US" sz="3900" dirty="0"/>
              <a:t> </a:t>
            </a:r>
            <a:r>
              <a:rPr lang="en-US" sz="3900" dirty="0" err="1"/>
              <a:t>zungzal</a:t>
            </a:r>
            <a:r>
              <a:rPr lang="en-US" sz="3900" dirty="0"/>
              <a:t>, Ka </a:t>
            </a:r>
            <a:r>
              <a:rPr lang="en-US" sz="3900" dirty="0" err="1"/>
              <a:t>hnathlam</a:t>
            </a:r>
            <a:r>
              <a:rPr lang="en-US" sz="3900" dirty="0"/>
              <a:t> ah a aw a </a:t>
            </a:r>
            <a:r>
              <a:rPr lang="en-US" sz="3900" dirty="0" err="1"/>
              <a:t>leng</a:t>
            </a:r>
            <a:r>
              <a:rPr lang="en-US" sz="3900" dirty="0"/>
              <a:t>, A </a:t>
            </a:r>
            <a:r>
              <a:rPr lang="en-US" sz="3900" dirty="0" err="1"/>
              <a:t>thlacamnak</a:t>
            </a:r>
            <a:r>
              <a:rPr lang="en-US" sz="3900" dirty="0"/>
              <a:t> cu ka </a:t>
            </a:r>
            <a:r>
              <a:rPr lang="en-US" sz="3900" dirty="0" err="1"/>
              <a:t>hngalh</a:t>
            </a:r>
            <a:r>
              <a:rPr lang="en-US" sz="3900" dirty="0"/>
              <a:t> than.</a:t>
            </a:r>
          </a:p>
        </p:txBody>
      </p:sp>
    </p:spTree>
  </p:cSld>
  <p:clrMapOvr>
    <a:masterClrMapping/>
  </p:clrMapOvr>
</p:sld>
</file>

<file path=ppt/slides/slide40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</a:t>
            </a:r>
            <a:r>
              <a:rPr lang="en-US" sz="3900" dirty="0" err="1"/>
              <a:t>Philh</a:t>
            </a:r>
            <a:r>
              <a:rPr lang="en-US" sz="3900" dirty="0"/>
              <a:t> </a:t>
            </a:r>
            <a:r>
              <a:rPr lang="en-US" sz="3900" dirty="0" err="1"/>
              <a:t>ni</a:t>
            </a:r>
            <a:r>
              <a:rPr lang="en-US" sz="3900" dirty="0"/>
              <a:t> um lo ka </a:t>
            </a:r>
            <a:r>
              <a:rPr lang="en-US" sz="3900" dirty="0" err="1"/>
              <a:t>chan</a:t>
            </a:r>
            <a:r>
              <a:rPr lang="en-US" sz="3900" dirty="0"/>
              <a:t> </a:t>
            </a:r>
            <a:r>
              <a:rPr lang="en-US" sz="3900" dirty="0" err="1"/>
              <a:t>chungah</a:t>
            </a:r>
            <a:r>
              <a:rPr lang="en-US" sz="3900" dirty="0"/>
              <a:t>, </a:t>
            </a:r>
            <a:r>
              <a:rPr lang="en-US" sz="3900" dirty="0" err="1"/>
              <a:t>Khamhtu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 ka </a:t>
            </a:r>
            <a:r>
              <a:rPr lang="en-US" sz="3900" dirty="0" err="1"/>
              <a:t>thianternak</a:t>
            </a:r>
            <a:r>
              <a:rPr lang="en-US" sz="3900" dirty="0"/>
              <a:t>, Ka </a:t>
            </a:r>
            <a:r>
              <a:rPr lang="en-US" sz="3900" dirty="0" err="1"/>
              <a:t>sual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 a ka </a:t>
            </a:r>
            <a:r>
              <a:rPr lang="en-US" sz="3900" dirty="0" err="1"/>
              <a:t>ngaihthiam</a:t>
            </a:r>
            <a:r>
              <a:rPr lang="en-US" sz="3900" dirty="0"/>
              <a:t>, Ka nu </a:t>
            </a:r>
            <a:r>
              <a:rPr lang="en-US" sz="3900" dirty="0" err="1"/>
              <a:t>thlacamnak</a:t>
            </a:r>
            <a:r>
              <a:rPr lang="en-US" sz="3900" dirty="0"/>
              <a:t> a </a:t>
            </a:r>
            <a:r>
              <a:rPr lang="en-US" sz="3900" dirty="0" err="1"/>
              <a:t>tlinter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40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Dawtu</a:t>
            </a:r>
            <a:r>
              <a:rPr lang="en-US" sz="3900" dirty="0"/>
              <a:t> nu </a:t>
            </a:r>
            <a:r>
              <a:rPr lang="en-US" sz="3900" dirty="0" err="1"/>
              <a:t>nunnem</a:t>
            </a:r>
            <a:r>
              <a:rPr lang="en-US" sz="3900" dirty="0"/>
              <a:t> ka </a:t>
            </a:r>
            <a:r>
              <a:rPr lang="en-US" sz="3900" dirty="0" err="1"/>
              <a:t>ruah</a:t>
            </a:r>
            <a:r>
              <a:rPr lang="en-US" sz="3900" dirty="0"/>
              <a:t> ah, Ka </a:t>
            </a:r>
            <a:r>
              <a:rPr lang="en-US" sz="3900" dirty="0" err="1"/>
              <a:t>mitthlam</a:t>
            </a:r>
            <a:r>
              <a:rPr lang="en-US" sz="3900" dirty="0"/>
              <a:t> ah a </a:t>
            </a:r>
            <a:r>
              <a:rPr lang="en-US" sz="3900" dirty="0" err="1"/>
              <a:t>cuang</a:t>
            </a:r>
            <a:r>
              <a:rPr lang="en-US" sz="3900" dirty="0"/>
              <a:t> </a:t>
            </a:r>
            <a:r>
              <a:rPr lang="en-US" sz="3900" dirty="0" err="1"/>
              <a:t>zungzal</a:t>
            </a:r>
            <a:r>
              <a:rPr lang="en-US" sz="3900" dirty="0"/>
              <a:t>, Ka </a:t>
            </a:r>
            <a:r>
              <a:rPr lang="en-US" sz="3900" dirty="0" err="1"/>
              <a:t>hnathlam</a:t>
            </a:r>
            <a:r>
              <a:rPr lang="en-US" sz="3900" dirty="0"/>
              <a:t> ah a aw a </a:t>
            </a:r>
            <a:r>
              <a:rPr lang="en-US" sz="3900" dirty="0" err="1"/>
              <a:t>leng</a:t>
            </a:r>
            <a:r>
              <a:rPr lang="en-US" sz="3900" dirty="0"/>
              <a:t>, A </a:t>
            </a:r>
            <a:r>
              <a:rPr lang="en-US" sz="3900" dirty="0" err="1"/>
              <a:t>thlacamnak</a:t>
            </a:r>
            <a:r>
              <a:rPr lang="en-US" sz="3900" dirty="0"/>
              <a:t> cu ka </a:t>
            </a:r>
            <a:r>
              <a:rPr lang="en-US" sz="3900" dirty="0" err="1"/>
              <a:t>hngalh</a:t>
            </a:r>
            <a:r>
              <a:rPr lang="en-US" sz="3900" dirty="0"/>
              <a:t> than.</a:t>
            </a:r>
          </a:p>
        </p:txBody>
      </p:sp>
    </p:spTree>
  </p:cSld>
  <p:clrMapOvr>
    <a:masterClrMapping/>
  </p:clrMapOvr>
</p:sld>
</file>

<file path=ppt/slides/slide40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C4: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thangthat</a:t>
            </a:r>
            <a:r>
              <a:rPr lang="en-US" sz="3900" dirty="0"/>
              <a:t>, </a:t>
            </a:r>
            <a:r>
              <a:rPr lang="en-US" sz="3900" dirty="0" err="1"/>
              <a:t>vel</a:t>
            </a:r>
            <a:r>
              <a:rPr lang="en-US" sz="3900" dirty="0"/>
              <a:t> </a:t>
            </a:r>
            <a:r>
              <a:rPr lang="en-US" sz="3900" dirty="0" err="1"/>
              <a:t>khamhnak</a:t>
            </a:r>
            <a:r>
              <a:rPr lang="en-US" sz="3900" dirty="0"/>
              <a:t> ca, Van ah </a:t>
            </a:r>
            <a:r>
              <a:rPr lang="en-US" sz="3900" dirty="0" err="1"/>
              <a:t>hmaitonh</a:t>
            </a:r>
            <a:r>
              <a:rPr lang="en-US" sz="3900" dirty="0"/>
              <a:t> in </a:t>
            </a:r>
            <a:r>
              <a:rPr lang="en-US" sz="3900" dirty="0" err="1"/>
              <a:t>kan</a:t>
            </a:r>
            <a:r>
              <a:rPr lang="en-US" sz="3900" dirty="0"/>
              <a:t> ton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Hmun</a:t>
            </a:r>
            <a:r>
              <a:rPr lang="en-US" sz="3900" dirty="0"/>
              <a:t> </a:t>
            </a:r>
            <a:r>
              <a:rPr lang="en-US" sz="3900" dirty="0" err="1"/>
              <a:t>khat</a:t>
            </a:r>
            <a:r>
              <a:rPr lang="en-US" sz="3900" dirty="0"/>
              <a:t> ah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tong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Ka nu </a:t>
            </a:r>
            <a:r>
              <a:rPr lang="en-US" sz="3900" dirty="0" err="1"/>
              <a:t>thlacamnak</a:t>
            </a:r>
            <a:r>
              <a:rPr lang="en-US" sz="3900" dirty="0"/>
              <a:t> a </a:t>
            </a:r>
            <a:r>
              <a:rPr lang="en-US" sz="3900" dirty="0" err="1"/>
              <a:t>tling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40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Dawtu</a:t>
            </a:r>
            <a:r>
              <a:rPr lang="en-US" sz="3900" dirty="0"/>
              <a:t> nu </a:t>
            </a:r>
            <a:r>
              <a:rPr lang="en-US" sz="3900" dirty="0" err="1"/>
              <a:t>nunnem</a:t>
            </a:r>
            <a:r>
              <a:rPr lang="en-US" sz="3900" dirty="0"/>
              <a:t> ka </a:t>
            </a:r>
            <a:r>
              <a:rPr lang="en-US" sz="3900" dirty="0" err="1"/>
              <a:t>ruah</a:t>
            </a:r>
            <a:r>
              <a:rPr lang="en-US" sz="3900" dirty="0"/>
              <a:t> ah, Ka </a:t>
            </a:r>
            <a:r>
              <a:rPr lang="en-US" sz="3900" dirty="0" err="1"/>
              <a:t>mitthlam</a:t>
            </a:r>
            <a:r>
              <a:rPr lang="en-US" sz="3900" dirty="0"/>
              <a:t> ah a </a:t>
            </a:r>
            <a:r>
              <a:rPr lang="en-US" sz="3900" dirty="0" err="1"/>
              <a:t>cuang</a:t>
            </a:r>
            <a:r>
              <a:rPr lang="en-US" sz="3900" dirty="0"/>
              <a:t> </a:t>
            </a:r>
            <a:r>
              <a:rPr lang="en-US" sz="3900" dirty="0" err="1"/>
              <a:t>zungzal</a:t>
            </a:r>
            <a:r>
              <a:rPr lang="en-US" sz="3900" dirty="0"/>
              <a:t>, Ka </a:t>
            </a:r>
            <a:r>
              <a:rPr lang="en-US" sz="3900" dirty="0" err="1"/>
              <a:t>hnathlam</a:t>
            </a:r>
            <a:r>
              <a:rPr lang="en-US" sz="3900" dirty="0"/>
              <a:t> ah a aw a </a:t>
            </a:r>
            <a:r>
              <a:rPr lang="en-US" sz="3900" dirty="0" err="1"/>
              <a:t>leng</a:t>
            </a:r>
            <a:r>
              <a:rPr lang="en-US" sz="3900" dirty="0"/>
              <a:t>, A </a:t>
            </a:r>
            <a:r>
              <a:rPr lang="en-US" sz="3900" dirty="0" err="1"/>
              <a:t>thlacamnak</a:t>
            </a:r>
            <a:r>
              <a:rPr lang="en-US" sz="3900" dirty="0"/>
              <a:t> cu ka </a:t>
            </a:r>
            <a:r>
              <a:rPr lang="en-US" sz="3900" dirty="0" err="1"/>
              <a:t>hngalh</a:t>
            </a:r>
            <a:r>
              <a:rPr lang="en-US" sz="3900" dirty="0"/>
              <a:t> than.</a:t>
            </a:r>
          </a:p>
        </p:txBody>
      </p:sp>
    </p:spTree>
  </p:cSld>
  <p:clrMapOvr>
    <a:masterClrMapping/>
  </p:clrMapOvr>
</p:sld>
</file>

<file path=ppt/slides/slide40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40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489. NUPI THA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G</a:t>
            </a:r>
          </a:p>
        </p:txBody>
      </p:sp>
    </p:spTree>
  </p:cSld>
  <p:clrMapOvr>
    <a:masterClrMapping/>
  </p:clrMapOvr>
</p:sld>
</file>

<file path=ppt/slides/slide40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Nupi</a:t>
            </a:r>
            <a:r>
              <a:rPr lang="en-US" sz="3900" dirty="0"/>
              <a:t> </a:t>
            </a:r>
            <a:r>
              <a:rPr lang="en-US" sz="3900" dirty="0" err="1"/>
              <a:t>tha</a:t>
            </a:r>
            <a:r>
              <a:rPr lang="en-US" sz="3900" dirty="0"/>
              <a:t> cu </a:t>
            </a:r>
            <a:r>
              <a:rPr lang="en-US" sz="3900" dirty="0" err="1"/>
              <a:t>hlawn</a:t>
            </a:r>
            <a:r>
              <a:rPr lang="en-US" sz="3900" dirty="0"/>
              <a:t> </a:t>
            </a:r>
            <a:r>
              <a:rPr lang="en-US" sz="3900" dirty="0" err="1"/>
              <a:t>nakin</a:t>
            </a:r>
            <a:r>
              <a:rPr lang="en-US" sz="3900" dirty="0"/>
              <a:t> a </a:t>
            </a:r>
            <a:r>
              <a:rPr lang="en-US" sz="3900" dirty="0" err="1"/>
              <a:t>sunglawi</a:t>
            </a:r>
            <a:r>
              <a:rPr lang="en-US" sz="3900" dirty="0"/>
              <a:t> </a:t>
            </a:r>
            <a:r>
              <a:rPr lang="en-US" sz="3900" dirty="0" err="1"/>
              <a:t>deuh</a:t>
            </a:r>
            <a:r>
              <a:rPr lang="en-US" sz="3900" dirty="0"/>
              <a:t>, A </a:t>
            </a:r>
            <a:r>
              <a:rPr lang="en-US" sz="3900" dirty="0" err="1"/>
              <a:t>va</a:t>
            </a:r>
            <a:r>
              <a:rPr lang="en-US" sz="3900" dirty="0"/>
              <a:t> cu a </a:t>
            </a:r>
            <a:r>
              <a:rPr lang="en-US" sz="3900" dirty="0" err="1"/>
              <a:t>si</a:t>
            </a:r>
            <a:r>
              <a:rPr lang="en-US" sz="3900" dirty="0"/>
              <a:t> a </a:t>
            </a:r>
            <a:r>
              <a:rPr lang="en-US" sz="3900" dirty="0" err="1"/>
              <a:t>fahter</a:t>
            </a:r>
            <a:r>
              <a:rPr lang="en-US" sz="3900" dirty="0"/>
              <a:t> bal </a:t>
            </a:r>
            <a:r>
              <a:rPr lang="en-US" sz="3900" dirty="0" err="1"/>
              <a:t>lai</a:t>
            </a:r>
            <a:r>
              <a:rPr lang="en-US" sz="3900" dirty="0"/>
              <a:t> lo, A nun </a:t>
            </a:r>
            <a:r>
              <a:rPr lang="en-US" sz="3900" dirty="0" err="1"/>
              <a:t>chung</a:t>
            </a:r>
            <a:r>
              <a:rPr lang="en-US" sz="3900" dirty="0"/>
              <a:t> a </a:t>
            </a:r>
            <a:r>
              <a:rPr lang="en-US" sz="3900" dirty="0" err="1"/>
              <a:t>va</a:t>
            </a:r>
            <a:r>
              <a:rPr lang="en-US" sz="3900" dirty="0"/>
              <a:t> ca </a:t>
            </a:r>
            <a:r>
              <a:rPr lang="en-US" sz="3900" dirty="0" err="1"/>
              <a:t>thatnak</a:t>
            </a:r>
            <a:r>
              <a:rPr lang="en-US" sz="3900" dirty="0"/>
              <a:t> </a:t>
            </a:r>
            <a:r>
              <a:rPr lang="en-US" sz="3900" dirty="0" err="1"/>
              <a:t>lawng</a:t>
            </a:r>
            <a:r>
              <a:rPr lang="en-US" sz="3900" dirty="0"/>
              <a:t> a </a:t>
            </a:r>
            <a:r>
              <a:rPr lang="en-US" sz="3900" dirty="0" err="1"/>
              <a:t>tuah</a:t>
            </a:r>
            <a:r>
              <a:rPr lang="en-US" sz="3900" dirty="0"/>
              <a:t>, </a:t>
            </a:r>
            <a:r>
              <a:rPr lang="en-US" sz="3900" dirty="0" err="1"/>
              <a:t>bochan</a:t>
            </a:r>
            <a:r>
              <a:rPr lang="en-US" sz="3900" dirty="0"/>
              <a:t> </a:t>
            </a:r>
            <a:r>
              <a:rPr lang="en-US" sz="3900" dirty="0" err="1"/>
              <a:t>awk</a:t>
            </a:r>
            <a:r>
              <a:rPr lang="en-US" sz="3900" dirty="0"/>
              <a:t> </a:t>
            </a:r>
            <a:r>
              <a:rPr lang="en-US" sz="3900" dirty="0" err="1"/>
              <a:t>tlak</a:t>
            </a:r>
            <a:r>
              <a:rPr lang="en-US" sz="3900" dirty="0"/>
              <a:t> </a:t>
            </a:r>
            <a:r>
              <a:rPr lang="en-US" sz="3900" dirty="0" err="1"/>
              <a:t>nupi</a:t>
            </a:r>
            <a:r>
              <a:rPr lang="en-US" sz="3900" dirty="0"/>
              <a:t> </a:t>
            </a:r>
            <a:r>
              <a:rPr lang="en-US" sz="3900" dirty="0" err="1"/>
              <a:t>tha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40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89046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500" dirty="0"/>
              <a:t>CHO: A </a:t>
            </a:r>
            <a:r>
              <a:rPr lang="en-US" sz="3500" dirty="0" err="1"/>
              <a:t>fale</a:t>
            </a:r>
            <a:r>
              <a:rPr lang="en-US" sz="3500" dirty="0"/>
              <a:t> </a:t>
            </a:r>
            <a:r>
              <a:rPr lang="en-US" sz="3500" dirty="0" err="1"/>
              <a:t>nih</a:t>
            </a:r>
            <a:r>
              <a:rPr lang="en-US" sz="3500" dirty="0"/>
              <a:t> khan </a:t>
            </a:r>
            <a:r>
              <a:rPr lang="en-US" sz="3500" dirty="0" err="1"/>
              <a:t>thluachuahnak</a:t>
            </a:r>
            <a:r>
              <a:rPr lang="en-US" sz="3500" dirty="0"/>
              <a:t> nu </a:t>
            </a:r>
            <a:r>
              <a:rPr lang="en-US" sz="3500" dirty="0" err="1"/>
              <a:t>tiah</a:t>
            </a:r>
            <a:r>
              <a:rPr lang="en-US" sz="3500" dirty="0"/>
              <a:t> an </a:t>
            </a:r>
            <a:r>
              <a:rPr lang="en-US" sz="3500" dirty="0" err="1"/>
              <a:t>ti</a:t>
            </a:r>
            <a:r>
              <a:rPr lang="en-US" sz="3500" dirty="0"/>
              <a:t>, A </a:t>
            </a:r>
            <a:r>
              <a:rPr lang="en-US" sz="3500" dirty="0" err="1"/>
              <a:t>va</a:t>
            </a:r>
            <a:r>
              <a:rPr lang="en-US" sz="3500" dirty="0"/>
              <a:t> </a:t>
            </a:r>
            <a:r>
              <a:rPr lang="en-US" sz="3500" dirty="0" err="1"/>
              <a:t>zong</a:t>
            </a:r>
            <a:r>
              <a:rPr lang="en-US" sz="3500" dirty="0"/>
              <a:t> </a:t>
            </a:r>
            <a:r>
              <a:rPr lang="en-US" sz="3500" dirty="0" err="1"/>
              <a:t>nih</a:t>
            </a:r>
            <a:r>
              <a:rPr lang="en-US" sz="3500" dirty="0"/>
              <a:t> a </a:t>
            </a:r>
            <a:r>
              <a:rPr lang="en-US" sz="3500" dirty="0" err="1"/>
              <a:t>thang-thatnak</a:t>
            </a:r>
            <a:r>
              <a:rPr lang="en-US" sz="3500" dirty="0"/>
              <a:t> </a:t>
            </a:r>
            <a:r>
              <a:rPr lang="en-US" sz="3500" dirty="0" err="1"/>
              <a:t>lawng</a:t>
            </a:r>
            <a:r>
              <a:rPr lang="en-US" sz="3500" dirty="0"/>
              <a:t> a </a:t>
            </a:r>
            <a:r>
              <a:rPr lang="en-US" sz="3500" dirty="0" err="1"/>
              <a:t>chim</a:t>
            </a:r>
            <a:r>
              <a:rPr lang="en-US" sz="3500" dirty="0"/>
              <a:t> "</a:t>
            </a:r>
            <a:r>
              <a:rPr lang="en-US" sz="3500" dirty="0" err="1"/>
              <a:t>Nupi</a:t>
            </a:r>
            <a:r>
              <a:rPr lang="en-US" sz="3500" dirty="0"/>
              <a:t> </a:t>
            </a:r>
            <a:r>
              <a:rPr lang="en-US" sz="3500" dirty="0" err="1"/>
              <a:t>tha</a:t>
            </a:r>
            <a:r>
              <a:rPr lang="en-US" sz="3500" dirty="0"/>
              <a:t> </a:t>
            </a:r>
            <a:r>
              <a:rPr lang="en-US" sz="3500" dirty="0" err="1"/>
              <a:t>tampi</a:t>
            </a:r>
            <a:r>
              <a:rPr lang="en-US" sz="3500" dirty="0"/>
              <a:t> an um </a:t>
            </a:r>
            <a:r>
              <a:rPr lang="en-US" sz="3500" dirty="0" err="1"/>
              <a:t>si</a:t>
            </a:r>
            <a:r>
              <a:rPr lang="en-US" sz="3500" dirty="0"/>
              <a:t> </a:t>
            </a:r>
            <a:r>
              <a:rPr lang="en-US" sz="3500" dirty="0" err="1"/>
              <a:t>hmanh</a:t>
            </a:r>
            <a:r>
              <a:rPr lang="en-US" sz="3500" dirty="0"/>
              <a:t> </a:t>
            </a:r>
            <a:r>
              <a:rPr lang="en-US" sz="3500" dirty="0" err="1"/>
              <a:t>seh</a:t>
            </a:r>
            <a:r>
              <a:rPr lang="en-US" sz="3500" dirty="0"/>
              <a:t> law, Nang </a:t>
            </a:r>
            <a:r>
              <a:rPr lang="en-US" sz="3500" dirty="0" err="1"/>
              <a:t>tluk</a:t>
            </a:r>
            <a:r>
              <a:rPr lang="en-US" sz="3500" dirty="0"/>
              <a:t> an um lo ka </a:t>
            </a:r>
            <a:r>
              <a:rPr lang="en-US" sz="3500" dirty="0" err="1"/>
              <a:t>dawt</a:t>
            </a:r>
            <a:r>
              <a:rPr lang="en-US" sz="3500" dirty="0"/>
              <a:t>," a </a:t>
            </a:r>
            <a:r>
              <a:rPr lang="en-US" sz="3500" dirty="0" err="1"/>
              <a:t>ti</a:t>
            </a:r>
            <a:r>
              <a:rPr lang="en-US" sz="3500" dirty="0"/>
              <a:t>, </a:t>
            </a:r>
            <a:r>
              <a:rPr lang="en-US" sz="3500" dirty="0" err="1"/>
              <a:t>Iang</a:t>
            </a:r>
            <a:r>
              <a:rPr lang="en-US" sz="3500" dirty="0"/>
              <a:t> hi </a:t>
            </a:r>
            <a:r>
              <a:rPr lang="en-US" sz="3500" dirty="0" err="1"/>
              <a:t>hlen</a:t>
            </a:r>
            <a:r>
              <a:rPr lang="en-US" sz="3500" dirty="0"/>
              <a:t> a </a:t>
            </a:r>
            <a:r>
              <a:rPr lang="en-US" sz="3500" dirty="0" err="1"/>
              <a:t>hmang</a:t>
            </a:r>
            <a:r>
              <a:rPr lang="en-US" sz="3500" dirty="0"/>
              <a:t> </a:t>
            </a:r>
            <a:r>
              <a:rPr lang="en-US" sz="3500" dirty="0" err="1"/>
              <a:t>i</a:t>
            </a:r>
            <a:r>
              <a:rPr lang="en-US" sz="3500" dirty="0"/>
              <a:t> </a:t>
            </a:r>
            <a:r>
              <a:rPr lang="en-US" sz="3500" dirty="0" err="1"/>
              <a:t>dawh</a:t>
            </a:r>
            <a:r>
              <a:rPr lang="en-US" sz="3500" dirty="0"/>
              <a:t> hi a </a:t>
            </a:r>
            <a:r>
              <a:rPr lang="en-US" sz="3500" dirty="0" err="1"/>
              <a:t>ziam</a:t>
            </a:r>
            <a:r>
              <a:rPr lang="en-US" sz="3500" dirty="0"/>
              <a:t> </a:t>
            </a:r>
            <a:r>
              <a:rPr lang="en-US" sz="3500" dirty="0" err="1"/>
              <a:t>kho</a:t>
            </a:r>
            <a:r>
              <a:rPr lang="en-US" sz="3500" dirty="0"/>
              <a:t>, </a:t>
            </a:r>
            <a:r>
              <a:rPr lang="en-US" sz="3500" dirty="0" err="1"/>
              <a:t>Bawipa</a:t>
            </a:r>
            <a:r>
              <a:rPr lang="en-US" sz="3500" dirty="0"/>
              <a:t> a </a:t>
            </a:r>
            <a:r>
              <a:rPr lang="en-US" sz="3500" dirty="0" err="1"/>
              <a:t>tihmi</a:t>
            </a:r>
            <a:r>
              <a:rPr lang="en-US" sz="3500" dirty="0"/>
              <a:t> nu cu </a:t>
            </a:r>
            <a:r>
              <a:rPr lang="en-US" sz="3500" dirty="0" err="1"/>
              <a:t>thangthat</a:t>
            </a:r>
            <a:r>
              <a:rPr lang="en-US" sz="3500" dirty="0"/>
              <a:t> u, A </a:t>
            </a:r>
            <a:r>
              <a:rPr lang="en-US" sz="3500" dirty="0" err="1"/>
              <a:t>kut</a:t>
            </a:r>
            <a:r>
              <a:rPr lang="en-US" sz="3500" dirty="0"/>
              <a:t> </a:t>
            </a:r>
            <a:r>
              <a:rPr lang="en-US" sz="3500" dirty="0" err="1"/>
              <a:t>theitlai</a:t>
            </a:r>
            <a:r>
              <a:rPr lang="en-US" sz="3500" dirty="0"/>
              <a:t> </a:t>
            </a:r>
            <a:r>
              <a:rPr lang="en-US" sz="3500" dirty="0" err="1"/>
              <a:t>ruangah</a:t>
            </a:r>
            <a:r>
              <a:rPr lang="en-US" sz="3500" dirty="0"/>
              <a:t> khan </a:t>
            </a:r>
            <a:r>
              <a:rPr lang="en-US" sz="3500" dirty="0" err="1"/>
              <a:t>thangthat</a:t>
            </a:r>
            <a:r>
              <a:rPr lang="en-US" sz="3500" dirty="0"/>
              <a:t> u, A </a:t>
            </a:r>
            <a:r>
              <a:rPr lang="en-US" sz="3500" dirty="0" err="1"/>
              <a:t>tuanmi</a:t>
            </a:r>
            <a:r>
              <a:rPr lang="en-US" sz="3500" dirty="0"/>
              <a:t> </a:t>
            </a:r>
            <a:r>
              <a:rPr lang="en-US" sz="3500" dirty="0" err="1"/>
              <a:t>ruangah</a:t>
            </a:r>
            <a:r>
              <a:rPr lang="en-US" sz="3500" dirty="0"/>
              <a:t> </a:t>
            </a:r>
            <a:r>
              <a:rPr lang="en-US" sz="3500" dirty="0" err="1"/>
              <a:t>upat</a:t>
            </a:r>
            <a:r>
              <a:rPr lang="en-US" sz="3500" dirty="0"/>
              <a:t> </a:t>
            </a:r>
            <a:r>
              <a:rPr lang="en-US" sz="3500" dirty="0" err="1"/>
              <a:t>pe</a:t>
            </a:r>
            <a:r>
              <a:rPr lang="en-US" sz="3500" dirty="0"/>
              <a:t> u, </a:t>
            </a:r>
            <a:r>
              <a:rPr lang="en-US" sz="3500" dirty="0" err="1"/>
              <a:t>pe</a:t>
            </a:r>
            <a:r>
              <a:rPr lang="en-US" sz="3500" dirty="0"/>
              <a:t>.</a:t>
            </a:r>
          </a:p>
        </p:txBody>
      </p:sp>
    </p:spTree>
  </p:cSld>
  <p:clrMapOvr>
    <a:masterClrMapping/>
  </p:clrMapOvr>
</p:sld>
</file>

<file path=ppt/slides/slide40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Nupi</a:t>
            </a:r>
            <a:r>
              <a:rPr lang="en-US" sz="3900" dirty="0"/>
              <a:t> </a:t>
            </a:r>
            <a:r>
              <a:rPr lang="en-US" sz="3900" dirty="0" err="1"/>
              <a:t>tha</a:t>
            </a:r>
            <a:r>
              <a:rPr lang="en-US" sz="3900" dirty="0"/>
              <a:t> </a:t>
            </a:r>
            <a:r>
              <a:rPr lang="en-US" sz="3900" dirty="0" err="1"/>
              <a:t>hmuh</a:t>
            </a:r>
            <a:r>
              <a:rPr lang="en-US" sz="3900" dirty="0"/>
              <a:t> cu a </a:t>
            </a:r>
            <a:r>
              <a:rPr lang="en-US" sz="3900" dirty="0" err="1"/>
              <a:t>har</a:t>
            </a:r>
            <a:r>
              <a:rPr lang="en-US" sz="3900" dirty="0"/>
              <a:t> </a:t>
            </a:r>
            <a:r>
              <a:rPr lang="en-US" sz="3900" dirty="0" err="1"/>
              <a:t>bel</a:t>
            </a:r>
            <a:r>
              <a:rPr lang="en-US" sz="3900" dirty="0"/>
              <a:t> a </a:t>
            </a:r>
            <a:r>
              <a:rPr lang="en-US" sz="3900" dirty="0" err="1"/>
              <a:t>har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</a:t>
            </a:r>
            <a:r>
              <a:rPr lang="en-US" sz="3900" dirty="0" err="1"/>
              <a:t>Fenh-aih</a:t>
            </a:r>
            <a:r>
              <a:rPr lang="en-US" sz="3900" dirty="0"/>
              <a:t> a </a:t>
            </a:r>
            <a:r>
              <a:rPr lang="en-US" sz="3900" dirty="0" err="1"/>
              <a:t>tah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tirawl</a:t>
            </a:r>
            <a:r>
              <a:rPr lang="en-US" sz="3900" dirty="0"/>
              <a:t> a </a:t>
            </a:r>
            <a:r>
              <a:rPr lang="en-US" sz="3900" dirty="0" err="1"/>
              <a:t>phorh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, Dei </a:t>
            </a:r>
            <a:r>
              <a:rPr lang="en-US" sz="3900" dirty="0" err="1"/>
              <a:t>hlan</a:t>
            </a:r>
            <a:r>
              <a:rPr lang="en-US" sz="3900" dirty="0"/>
              <a:t> in a </a:t>
            </a:r>
            <a:r>
              <a:rPr lang="en-US" sz="3900" dirty="0" err="1"/>
              <a:t>tho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innchungkhor</a:t>
            </a:r>
            <a:r>
              <a:rPr lang="en-US" sz="3900" dirty="0"/>
              <a:t> </a:t>
            </a:r>
            <a:r>
              <a:rPr lang="en-US" sz="3900" dirty="0" err="1"/>
              <a:t>rian</a:t>
            </a:r>
            <a:r>
              <a:rPr lang="en-US" sz="3900" dirty="0"/>
              <a:t> cu, </a:t>
            </a:r>
            <a:r>
              <a:rPr lang="en-US" sz="3900" dirty="0" err="1"/>
              <a:t>Hlawngtling</a:t>
            </a:r>
            <a:r>
              <a:rPr lang="en-US" sz="3900" dirty="0"/>
              <a:t> </a:t>
            </a:r>
            <a:r>
              <a:rPr lang="en-US" sz="3900" dirty="0" err="1"/>
              <a:t>tein</a:t>
            </a:r>
            <a:r>
              <a:rPr lang="en-US" sz="3900" dirty="0"/>
              <a:t> a </a:t>
            </a:r>
            <a:r>
              <a:rPr lang="en-US" sz="3900" dirty="0" err="1"/>
              <a:t>tuanpi</a:t>
            </a:r>
            <a:r>
              <a:rPr lang="en-US" sz="3900" dirty="0"/>
              <a:t> </a:t>
            </a:r>
            <a:r>
              <a:rPr lang="en-US" sz="3900" dirty="0" err="1"/>
              <a:t>tawn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40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89046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500" dirty="0"/>
              <a:t>CHO: A </a:t>
            </a:r>
            <a:r>
              <a:rPr lang="en-US" sz="3500" dirty="0" err="1"/>
              <a:t>fale</a:t>
            </a:r>
            <a:r>
              <a:rPr lang="en-US" sz="3500" dirty="0"/>
              <a:t> </a:t>
            </a:r>
            <a:r>
              <a:rPr lang="en-US" sz="3500" dirty="0" err="1"/>
              <a:t>nih</a:t>
            </a:r>
            <a:r>
              <a:rPr lang="en-US" sz="3500" dirty="0"/>
              <a:t> khan </a:t>
            </a:r>
            <a:r>
              <a:rPr lang="en-US" sz="3500" dirty="0" err="1"/>
              <a:t>thluachuahnak</a:t>
            </a:r>
            <a:r>
              <a:rPr lang="en-US" sz="3500" dirty="0"/>
              <a:t> nu </a:t>
            </a:r>
            <a:r>
              <a:rPr lang="en-US" sz="3500" dirty="0" err="1"/>
              <a:t>tiah</a:t>
            </a:r>
            <a:r>
              <a:rPr lang="en-US" sz="3500" dirty="0"/>
              <a:t> an </a:t>
            </a:r>
            <a:r>
              <a:rPr lang="en-US" sz="3500" dirty="0" err="1"/>
              <a:t>ti</a:t>
            </a:r>
            <a:r>
              <a:rPr lang="en-US" sz="3500" dirty="0"/>
              <a:t>, A </a:t>
            </a:r>
            <a:r>
              <a:rPr lang="en-US" sz="3500" dirty="0" err="1"/>
              <a:t>va</a:t>
            </a:r>
            <a:r>
              <a:rPr lang="en-US" sz="3500" dirty="0"/>
              <a:t> </a:t>
            </a:r>
            <a:r>
              <a:rPr lang="en-US" sz="3500" dirty="0" err="1"/>
              <a:t>zong</a:t>
            </a:r>
            <a:r>
              <a:rPr lang="en-US" sz="3500" dirty="0"/>
              <a:t> </a:t>
            </a:r>
            <a:r>
              <a:rPr lang="en-US" sz="3500" dirty="0" err="1"/>
              <a:t>nih</a:t>
            </a:r>
            <a:r>
              <a:rPr lang="en-US" sz="3500" dirty="0"/>
              <a:t> a </a:t>
            </a:r>
            <a:r>
              <a:rPr lang="en-US" sz="3500" dirty="0" err="1"/>
              <a:t>thang-thatnak</a:t>
            </a:r>
            <a:r>
              <a:rPr lang="en-US" sz="3500" dirty="0"/>
              <a:t> </a:t>
            </a:r>
            <a:r>
              <a:rPr lang="en-US" sz="3500" dirty="0" err="1"/>
              <a:t>lawng</a:t>
            </a:r>
            <a:r>
              <a:rPr lang="en-US" sz="3500" dirty="0"/>
              <a:t> a </a:t>
            </a:r>
            <a:r>
              <a:rPr lang="en-US" sz="3500" dirty="0" err="1"/>
              <a:t>chim</a:t>
            </a:r>
            <a:r>
              <a:rPr lang="en-US" sz="3500" dirty="0"/>
              <a:t> "</a:t>
            </a:r>
            <a:r>
              <a:rPr lang="en-US" sz="3500" dirty="0" err="1"/>
              <a:t>Nupi</a:t>
            </a:r>
            <a:r>
              <a:rPr lang="en-US" sz="3500" dirty="0"/>
              <a:t> </a:t>
            </a:r>
            <a:r>
              <a:rPr lang="en-US" sz="3500" dirty="0" err="1"/>
              <a:t>tha</a:t>
            </a:r>
            <a:r>
              <a:rPr lang="en-US" sz="3500" dirty="0"/>
              <a:t> </a:t>
            </a:r>
            <a:r>
              <a:rPr lang="en-US" sz="3500" dirty="0" err="1"/>
              <a:t>tampi</a:t>
            </a:r>
            <a:r>
              <a:rPr lang="en-US" sz="3500" dirty="0"/>
              <a:t> an um </a:t>
            </a:r>
            <a:r>
              <a:rPr lang="en-US" sz="3500" dirty="0" err="1"/>
              <a:t>si</a:t>
            </a:r>
            <a:r>
              <a:rPr lang="en-US" sz="3500" dirty="0"/>
              <a:t> </a:t>
            </a:r>
            <a:r>
              <a:rPr lang="en-US" sz="3500" dirty="0" err="1"/>
              <a:t>hmanh</a:t>
            </a:r>
            <a:r>
              <a:rPr lang="en-US" sz="3500" dirty="0"/>
              <a:t> </a:t>
            </a:r>
            <a:r>
              <a:rPr lang="en-US" sz="3500" dirty="0" err="1"/>
              <a:t>seh</a:t>
            </a:r>
            <a:r>
              <a:rPr lang="en-US" sz="3500" dirty="0"/>
              <a:t> law, Nang </a:t>
            </a:r>
            <a:r>
              <a:rPr lang="en-US" sz="3500" dirty="0" err="1"/>
              <a:t>tluk</a:t>
            </a:r>
            <a:r>
              <a:rPr lang="en-US" sz="3500" dirty="0"/>
              <a:t> an um lo ka </a:t>
            </a:r>
            <a:r>
              <a:rPr lang="en-US" sz="3500" dirty="0" err="1"/>
              <a:t>dawt</a:t>
            </a:r>
            <a:r>
              <a:rPr lang="en-US" sz="3500" dirty="0"/>
              <a:t>," a </a:t>
            </a:r>
            <a:r>
              <a:rPr lang="en-US" sz="3500" dirty="0" err="1"/>
              <a:t>ti</a:t>
            </a:r>
            <a:r>
              <a:rPr lang="en-US" sz="3500" dirty="0"/>
              <a:t>, </a:t>
            </a:r>
            <a:r>
              <a:rPr lang="en-US" sz="3500" dirty="0" err="1"/>
              <a:t>Iang</a:t>
            </a:r>
            <a:r>
              <a:rPr lang="en-US" sz="3500" dirty="0"/>
              <a:t> hi </a:t>
            </a:r>
            <a:r>
              <a:rPr lang="en-US" sz="3500" dirty="0" err="1"/>
              <a:t>hlen</a:t>
            </a:r>
            <a:r>
              <a:rPr lang="en-US" sz="3500" dirty="0"/>
              <a:t> a </a:t>
            </a:r>
            <a:r>
              <a:rPr lang="en-US" sz="3500" dirty="0" err="1"/>
              <a:t>hmang</a:t>
            </a:r>
            <a:r>
              <a:rPr lang="en-US" sz="3500" dirty="0"/>
              <a:t> </a:t>
            </a:r>
            <a:r>
              <a:rPr lang="en-US" sz="3500" dirty="0" err="1"/>
              <a:t>i</a:t>
            </a:r>
            <a:r>
              <a:rPr lang="en-US" sz="3500" dirty="0"/>
              <a:t> </a:t>
            </a:r>
            <a:r>
              <a:rPr lang="en-US" sz="3500" dirty="0" err="1"/>
              <a:t>dawh</a:t>
            </a:r>
            <a:r>
              <a:rPr lang="en-US" sz="3500" dirty="0"/>
              <a:t> hi a </a:t>
            </a:r>
            <a:r>
              <a:rPr lang="en-US" sz="3500" dirty="0" err="1"/>
              <a:t>ziam</a:t>
            </a:r>
            <a:r>
              <a:rPr lang="en-US" sz="3500" dirty="0"/>
              <a:t> </a:t>
            </a:r>
            <a:r>
              <a:rPr lang="en-US" sz="3500" dirty="0" err="1"/>
              <a:t>kho</a:t>
            </a:r>
            <a:r>
              <a:rPr lang="en-US" sz="3500" dirty="0"/>
              <a:t>, </a:t>
            </a:r>
            <a:r>
              <a:rPr lang="en-US" sz="3500" dirty="0" err="1"/>
              <a:t>Bawipa</a:t>
            </a:r>
            <a:r>
              <a:rPr lang="en-US" sz="3500" dirty="0"/>
              <a:t> a </a:t>
            </a:r>
            <a:r>
              <a:rPr lang="en-US" sz="3500" dirty="0" err="1"/>
              <a:t>tihmi</a:t>
            </a:r>
            <a:r>
              <a:rPr lang="en-US" sz="3500" dirty="0"/>
              <a:t> nu cu </a:t>
            </a:r>
            <a:r>
              <a:rPr lang="en-US" sz="3500" dirty="0" err="1"/>
              <a:t>thangthat</a:t>
            </a:r>
            <a:r>
              <a:rPr lang="en-US" sz="3500" dirty="0"/>
              <a:t> u, A </a:t>
            </a:r>
            <a:r>
              <a:rPr lang="en-US" sz="3500" dirty="0" err="1"/>
              <a:t>kut</a:t>
            </a:r>
            <a:r>
              <a:rPr lang="en-US" sz="3500" dirty="0"/>
              <a:t> </a:t>
            </a:r>
            <a:r>
              <a:rPr lang="en-US" sz="3500" dirty="0" err="1"/>
              <a:t>theitlai</a:t>
            </a:r>
            <a:r>
              <a:rPr lang="en-US" sz="3500" dirty="0"/>
              <a:t> </a:t>
            </a:r>
            <a:r>
              <a:rPr lang="en-US" sz="3500" dirty="0" err="1"/>
              <a:t>ruangah</a:t>
            </a:r>
            <a:r>
              <a:rPr lang="en-US" sz="3500" dirty="0"/>
              <a:t> khan </a:t>
            </a:r>
            <a:r>
              <a:rPr lang="en-US" sz="3500" dirty="0" err="1"/>
              <a:t>thangthat</a:t>
            </a:r>
            <a:r>
              <a:rPr lang="en-US" sz="3500" dirty="0"/>
              <a:t> u, A </a:t>
            </a:r>
            <a:r>
              <a:rPr lang="en-US" sz="3500" dirty="0" err="1"/>
              <a:t>tuanmi</a:t>
            </a:r>
            <a:r>
              <a:rPr lang="en-US" sz="3500" dirty="0"/>
              <a:t> </a:t>
            </a:r>
            <a:r>
              <a:rPr lang="en-US" sz="3500" dirty="0" err="1"/>
              <a:t>ruangah</a:t>
            </a:r>
            <a:r>
              <a:rPr lang="en-US" sz="3500" dirty="0"/>
              <a:t> </a:t>
            </a:r>
            <a:r>
              <a:rPr lang="en-US" sz="3500" dirty="0" err="1"/>
              <a:t>upat</a:t>
            </a:r>
            <a:r>
              <a:rPr lang="en-US" sz="3500" dirty="0"/>
              <a:t> </a:t>
            </a:r>
            <a:r>
              <a:rPr lang="en-US" sz="3500" dirty="0" err="1"/>
              <a:t>pe</a:t>
            </a:r>
            <a:r>
              <a:rPr lang="en-US" sz="3500" dirty="0"/>
              <a:t> u, </a:t>
            </a:r>
            <a:r>
              <a:rPr lang="en-US" sz="3500" dirty="0" err="1"/>
              <a:t>pe</a:t>
            </a:r>
            <a:r>
              <a:rPr lang="en-US" sz="3500" dirty="0"/>
              <a:t>.</a:t>
            </a:r>
          </a:p>
        </p:txBody>
      </p:sp>
    </p:spTree>
  </p:cSld>
  <p:clrMapOvr>
    <a:masterClrMapping/>
  </p:clrMapOvr>
</p:sld>
</file>

<file path=ppt/slides/slide40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Zaangtlung</a:t>
            </a:r>
            <a:r>
              <a:rPr lang="en-US" sz="3900" dirty="0"/>
              <a:t> in </a:t>
            </a:r>
            <a:r>
              <a:rPr lang="en-US" sz="3900" dirty="0" err="1"/>
              <a:t>rian</a:t>
            </a:r>
            <a:r>
              <a:rPr lang="en-US" sz="3900" dirty="0"/>
              <a:t> a </a:t>
            </a:r>
            <a:r>
              <a:rPr lang="en-US" sz="3900" dirty="0" err="1"/>
              <a:t>tuan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a </a:t>
            </a:r>
            <a:r>
              <a:rPr lang="en-US" sz="3900" dirty="0" err="1"/>
              <a:t>ngan</a:t>
            </a:r>
            <a:r>
              <a:rPr lang="en-US" sz="3900" dirty="0"/>
              <a:t> a dam, </a:t>
            </a:r>
            <a:r>
              <a:rPr lang="en-US" sz="3900" dirty="0" err="1"/>
              <a:t>Sifak</a:t>
            </a:r>
            <a:r>
              <a:rPr lang="en-US" sz="3900" dirty="0"/>
              <a:t> </a:t>
            </a:r>
            <a:r>
              <a:rPr lang="en-US" sz="3900" dirty="0" err="1"/>
              <a:t>retheimi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sinah</a:t>
            </a:r>
            <a:r>
              <a:rPr lang="en-US" sz="3900" dirty="0"/>
              <a:t> nun a </a:t>
            </a:r>
            <a:r>
              <a:rPr lang="en-US" sz="3900" dirty="0" err="1"/>
              <a:t>siang</a:t>
            </a:r>
            <a:r>
              <a:rPr lang="en-US" sz="3900" dirty="0"/>
              <a:t>, </a:t>
            </a:r>
            <a:r>
              <a:rPr lang="en-US" sz="3900" dirty="0" err="1"/>
              <a:t>Fimnak</a:t>
            </a:r>
            <a:r>
              <a:rPr lang="en-US" sz="3900" dirty="0"/>
              <a:t> in a ka a </a:t>
            </a:r>
            <a:r>
              <a:rPr lang="en-US" sz="3900" dirty="0" err="1"/>
              <a:t>pau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a </a:t>
            </a:r>
            <a:r>
              <a:rPr lang="en-US" sz="3900" dirty="0" err="1"/>
              <a:t>hmurka</a:t>
            </a:r>
            <a:r>
              <a:rPr lang="en-US" sz="3900" dirty="0"/>
              <a:t> ah </a:t>
            </a:r>
            <a:r>
              <a:rPr lang="en-US" sz="3900" dirty="0" err="1"/>
              <a:t>zaangfah</a:t>
            </a:r>
            <a:r>
              <a:rPr lang="en-US" sz="3900" dirty="0"/>
              <a:t> </a:t>
            </a:r>
            <a:r>
              <a:rPr lang="en-US" sz="3900" dirty="0" err="1"/>
              <a:t>cawnpiaknak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 um.</a:t>
            </a:r>
          </a:p>
        </p:txBody>
      </p:sp>
    </p:spTree>
  </p:cSld>
  <p:clrMapOvr>
    <a:masterClrMapping/>
  </p:clrMapOvr>
</p:sld>
</file>

<file path=ppt/slides/slide40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89046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500" dirty="0"/>
              <a:t>CHO: A </a:t>
            </a:r>
            <a:r>
              <a:rPr lang="en-US" sz="3500" dirty="0" err="1"/>
              <a:t>fale</a:t>
            </a:r>
            <a:r>
              <a:rPr lang="en-US" sz="3500" dirty="0"/>
              <a:t> </a:t>
            </a:r>
            <a:r>
              <a:rPr lang="en-US" sz="3500" dirty="0" err="1"/>
              <a:t>nih</a:t>
            </a:r>
            <a:r>
              <a:rPr lang="en-US" sz="3500" dirty="0"/>
              <a:t> khan </a:t>
            </a:r>
            <a:r>
              <a:rPr lang="en-US" sz="3500" dirty="0" err="1"/>
              <a:t>thluachuahnak</a:t>
            </a:r>
            <a:r>
              <a:rPr lang="en-US" sz="3500" dirty="0"/>
              <a:t> nu </a:t>
            </a:r>
            <a:r>
              <a:rPr lang="en-US" sz="3500" dirty="0" err="1"/>
              <a:t>tiah</a:t>
            </a:r>
            <a:r>
              <a:rPr lang="en-US" sz="3500" dirty="0"/>
              <a:t> an </a:t>
            </a:r>
            <a:r>
              <a:rPr lang="en-US" sz="3500" dirty="0" err="1"/>
              <a:t>ti</a:t>
            </a:r>
            <a:r>
              <a:rPr lang="en-US" sz="3500" dirty="0"/>
              <a:t>, A </a:t>
            </a:r>
            <a:r>
              <a:rPr lang="en-US" sz="3500" dirty="0" err="1"/>
              <a:t>va</a:t>
            </a:r>
            <a:r>
              <a:rPr lang="en-US" sz="3500" dirty="0"/>
              <a:t> </a:t>
            </a:r>
            <a:r>
              <a:rPr lang="en-US" sz="3500" dirty="0" err="1"/>
              <a:t>zong</a:t>
            </a:r>
            <a:r>
              <a:rPr lang="en-US" sz="3500" dirty="0"/>
              <a:t> </a:t>
            </a:r>
            <a:r>
              <a:rPr lang="en-US" sz="3500" dirty="0" err="1"/>
              <a:t>nih</a:t>
            </a:r>
            <a:r>
              <a:rPr lang="en-US" sz="3500" dirty="0"/>
              <a:t> a </a:t>
            </a:r>
            <a:r>
              <a:rPr lang="en-US" sz="3500" dirty="0" err="1"/>
              <a:t>thang-thatnak</a:t>
            </a:r>
            <a:r>
              <a:rPr lang="en-US" sz="3500" dirty="0"/>
              <a:t> </a:t>
            </a:r>
            <a:r>
              <a:rPr lang="en-US" sz="3500" dirty="0" err="1"/>
              <a:t>lawng</a:t>
            </a:r>
            <a:r>
              <a:rPr lang="en-US" sz="3500" dirty="0"/>
              <a:t> a </a:t>
            </a:r>
            <a:r>
              <a:rPr lang="en-US" sz="3500" dirty="0" err="1"/>
              <a:t>chim</a:t>
            </a:r>
            <a:r>
              <a:rPr lang="en-US" sz="3500" dirty="0"/>
              <a:t> "</a:t>
            </a:r>
            <a:r>
              <a:rPr lang="en-US" sz="3500" dirty="0" err="1"/>
              <a:t>Nupi</a:t>
            </a:r>
            <a:r>
              <a:rPr lang="en-US" sz="3500" dirty="0"/>
              <a:t> </a:t>
            </a:r>
            <a:r>
              <a:rPr lang="en-US" sz="3500" dirty="0" err="1"/>
              <a:t>tha</a:t>
            </a:r>
            <a:r>
              <a:rPr lang="en-US" sz="3500" dirty="0"/>
              <a:t> </a:t>
            </a:r>
            <a:r>
              <a:rPr lang="en-US" sz="3500" dirty="0" err="1"/>
              <a:t>tampi</a:t>
            </a:r>
            <a:r>
              <a:rPr lang="en-US" sz="3500" dirty="0"/>
              <a:t> an um </a:t>
            </a:r>
            <a:r>
              <a:rPr lang="en-US" sz="3500" dirty="0" err="1"/>
              <a:t>si</a:t>
            </a:r>
            <a:r>
              <a:rPr lang="en-US" sz="3500" dirty="0"/>
              <a:t> </a:t>
            </a:r>
            <a:r>
              <a:rPr lang="en-US" sz="3500" dirty="0" err="1"/>
              <a:t>hmanh</a:t>
            </a:r>
            <a:r>
              <a:rPr lang="en-US" sz="3500" dirty="0"/>
              <a:t> </a:t>
            </a:r>
            <a:r>
              <a:rPr lang="en-US" sz="3500" dirty="0" err="1"/>
              <a:t>seh</a:t>
            </a:r>
            <a:r>
              <a:rPr lang="en-US" sz="3500" dirty="0"/>
              <a:t> law, Nang </a:t>
            </a:r>
            <a:r>
              <a:rPr lang="en-US" sz="3500" dirty="0" err="1"/>
              <a:t>tluk</a:t>
            </a:r>
            <a:r>
              <a:rPr lang="en-US" sz="3500" dirty="0"/>
              <a:t> an um lo ka </a:t>
            </a:r>
            <a:r>
              <a:rPr lang="en-US" sz="3500" dirty="0" err="1"/>
              <a:t>dawt</a:t>
            </a:r>
            <a:r>
              <a:rPr lang="en-US" sz="3500" dirty="0"/>
              <a:t>," a </a:t>
            </a:r>
            <a:r>
              <a:rPr lang="en-US" sz="3500" dirty="0" err="1"/>
              <a:t>ti</a:t>
            </a:r>
            <a:r>
              <a:rPr lang="en-US" sz="3500" dirty="0"/>
              <a:t>, </a:t>
            </a:r>
            <a:r>
              <a:rPr lang="en-US" sz="3500" dirty="0" err="1"/>
              <a:t>Iang</a:t>
            </a:r>
            <a:r>
              <a:rPr lang="en-US" sz="3500" dirty="0"/>
              <a:t> hi </a:t>
            </a:r>
            <a:r>
              <a:rPr lang="en-US" sz="3500" dirty="0" err="1"/>
              <a:t>hlen</a:t>
            </a:r>
            <a:r>
              <a:rPr lang="en-US" sz="3500" dirty="0"/>
              <a:t> a </a:t>
            </a:r>
            <a:r>
              <a:rPr lang="en-US" sz="3500" dirty="0" err="1"/>
              <a:t>hmang</a:t>
            </a:r>
            <a:r>
              <a:rPr lang="en-US" sz="3500" dirty="0"/>
              <a:t> </a:t>
            </a:r>
            <a:r>
              <a:rPr lang="en-US" sz="3500" dirty="0" err="1"/>
              <a:t>i</a:t>
            </a:r>
            <a:r>
              <a:rPr lang="en-US" sz="3500" dirty="0"/>
              <a:t> </a:t>
            </a:r>
            <a:r>
              <a:rPr lang="en-US" sz="3500" dirty="0" err="1"/>
              <a:t>dawh</a:t>
            </a:r>
            <a:r>
              <a:rPr lang="en-US" sz="3500" dirty="0"/>
              <a:t> hi a </a:t>
            </a:r>
            <a:r>
              <a:rPr lang="en-US" sz="3500" dirty="0" err="1"/>
              <a:t>ziam</a:t>
            </a:r>
            <a:r>
              <a:rPr lang="en-US" sz="3500" dirty="0"/>
              <a:t> </a:t>
            </a:r>
            <a:r>
              <a:rPr lang="en-US" sz="3500" dirty="0" err="1"/>
              <a:t>kho</a:t>
            </a:r>
            <a:r>
              <a:rPr lang="en-US" sz="3500" dirty="0"/>
              <a:t>, </a:t>
            </a:r>
            <a:r>
              <a:rPr lang="en-US" sz="3500" dirty="0" err="1"/>
              <a:t>Bawipa</a:t>
            </a:r>
            <a:r>
              <a:rPr lang="en-US" sz="3500" dirty="0"/>
              <a:t> a </a:t>
            </a:r>
            <a:r>
              <a:rPr lang="en-US" sz="3500" dirty="0" err="1"/>
              <a:t>tihmi</a:t>
            </a:r>
            <a:r>
              <a:rPr lang="en-US" sz="3500" dirty="0"/>
              <a:t> nu cu </a:t>
            </a:r>
            <a:r>
              <a:rPr lang="en-US" sz="3500" dirty="0" err="1"/>
              <a:t>thangthat</a:t>
            </a:r>
            <a:r>
              <a:rPr lang="en-US" sz="3500" dirty="0"/>
              <a:t> u, A </a:t>
            </a:r>
            <a:r>
              <a:rPr lang="en-US" sz="3500" dirty="0" err="1"/>
              <a:t>kut</a:t>
            </a:r>
            <a:r>
              <a:rPr lang="en-US" sz="3500" dirty="0"/>
              <a:t> </a:t>
            </a:r>
            <a:r>
              <a:rPr lang="en-US" sz="3500" dirty="0" err="1"/>
              <a:t>theitlai</a:t>
            </a:r>
            <a:r>
              <a:rPr lang="en-US" sz="3500" dirty="0"/>
              <a:t> </a:t>
            </a:r>
            <a:r>
              <a:rPr lang="en-US" sz="3500" dirty="0" err="1"/>
              <a:t>ruangah</a:t>
            </a:r>
            <a:r>
              <a:rPr lang="en-US" sz="3500" dirty="0"/>
              <a:t> khan </a:t>
            </a:r>
            <a:r>
              <a:rPr lang="en-US" sz="3500" dirty="0" err="1"/>
              <a:t>thangthat</a:t>
            </a:r>
            <a:r>
              <a:rPr lang="en-US" sz="3500" dirty="0"/>
              <a:t> u, A </a:t>
            </a:r>
            <a:r>
              <a:rPr lang="en-US" sz="3500" dirty="0" err="1"/>
              <a:t>tuanmi</a:t>
            </a:r>
            <a:r>
              <a:rPr lang="en-US" sz="3500" dirty="0"/>
              <a:t> </a:t>
            </a:r>
            <a:r>
              <a:rPr lang="en-US" sz="3500" dirty="0" err="1"/>
              <a:t>ruangah</a:t>
            </a:r>
            <a:r>
              <a:rPr lang="en-US" sz="3500" dirty="0"/>
              <a:t> </a:t>
            </a:r>
            <a:r>
              <a:rPr lang="en-US" sz="3500" dirty="0" err="1"/>
              <a:t>upat</a:t>
            </a:r>
            <a:r>
              <a:rPr lang="en-US" sz="3500" dirty="0"/>
              <a:t> </a:t>
            </a:r>
            <a:r>
              <a:rPr lang="en-US" sz="3500" dirty="0" err="1"/>
              <a:t>pe</a:t>
            </a:r>
            <a:r>
              <a:rPr lang="en-US" sz="3500" dirty="0"/>
              <a:t> u, </a:t>
            </a:r>
            <a:r>
              <a:rPr lang="en-US" sz="3500" dirty="0" err="1"/>
              <a:t>pe</a:t>
            </a:r>
            <a:r>
              <a:rPr lang="en-US" sz="3500" dirty="0"/>
              <a:t>.</a:t>
            </a:r>
          </a:p>
        </p:txBody>
      </p:sp>
    </p:spTree>
  </p:cSld>
  <p:clrMapOvr>
    <a:masterClrMapping/>
  </p:clrMapOvr>
</p:sld>
</file>

<file path=ppt/slides/slide40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40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490. BETHANY A TLAWNG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F</a:t>
            </a:r>
          </a:p>
        </p:txBody>
      </p:sp>
    </p:spTree>
  </p:cSld>
  <p:clrMapOvr>
    <a:masterClrMapping/>
  </p:clrMapOvr>
</p:sld>
</file>

<file path=ppt/slides/slide40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Kan </a:t>
            </a:r>
            <a:r>
              <a:rPr lang="en-US" sz="3900" dirty="0" err="1"/>
              <a:t>Bawipa</a:t>
            </a:r>
            <a:r>
              <a:rPr lang="en-US" sz="3900" dirty="0"/>
              <a:t> Be-</a:t>
            </a:r>
            <a:r>
              <a:rPr lang="en-US" sz="3900" dirty="0" err="1"/>
              <a:t>tha</a:t>
            </a:r>
            <a:r>
              <a:rPr lang="en-US" sz="3900" dirty="0"/>
              <a:t>-</a:t>
            </a:r>
            <a:r>
              <a:rPr lang="en-US" sz="3900" dirty="0" err="1"/>
              <a:t>ny</a:t>
            </a:r>
            <a:r>
              <a:rPr lang="en-US" sz="3900" dirty="0"/>
              <a:t> a </a:t>
            </a:r>
            <a:r>
              <a:rPr lang="en-US" sz="3900" dirty="0" err="1"/>
              <a:t>tlawn</a:t>
            </a:r>
            <a:r>
              <a:rPr lang="en-US" sz="3900" dirty="0"/>
              <a:t> </a:t>
            </a:r>
            <a:r>
              <a:rPr lang="en-US" sz="3900" dirty="0" err="1"/>
              <a:t>lioah</a:t>
            </a:r>
            <a:r>
              <a:rPr lang="en-US" sz="3900" dirty="0"/>
              <a:t>, </a:t>
            </a:r>
            <a:r>
              <a:rPr lang="en-US" sz="3900" dirty="0" err="1"/>
              <a:t>Milung</a:t>
            </a:r>
            <a:r>
              <a:rPr lang="en-US" sz="3900" dirty="0"/>
              <a:t> thin </a:t>
            </a:r>
            <a:r>
              <a:rPr lang="en-US" sz="3900" dirty="0" err="1"/>
              <a:t>dawtnak</a:t>
            </a:r>
            <a:r>
              <a:rPr lang="en-US" sz="3900" dirty="0"/>
              <a:t> in a </a:t>
            </a:r>
            <a:r>
              <a:rPr lang="en-US" sz="3900" dirty="0" err="1"/>
              <a:t>khat</a:t>
            </a:r>
            <a:r>
              <a:rPr lang="en-US" sz="3900" dirty="0"/>
              <a:t>, Kan </a:t>
            </a:r>
            <a:r>
              <a:rPr lang="en-US" sz="3900" dirty="0" err="1"/>
              <a:t>Bawipa</a:t>
            </a:r>
            <a:r>
              <a:rPr lang="en-US" sz="3900" dirty="0"/>
              <a:t> Be-</a:t>
            </a:r>
            <a:r>
              <a:rPr lang="en-US" sz="3900" dirty="0" err="1"/>
              <a:t>tha</a:t>
            </a:r>
            <a:r>
              <a:rPr lang="en-US" sz="3900" dirty="0"/>
              <a:t>-</a:t>
            </a:r>
            <a:r>
              <a:rPr lang="en-US" sz="3900" dirty="0" err="1"/>
              <a:t>ny</a:t>
            </a:r>
            <a:r>
              <a:rPr lang="en-US" sz="3900" dirty="0"/>
              <a:t> a </a:t>
            </a:r>
            <a:r>
              <a:rPr lang="en-US" sz="3900" dirty="0" err="1"/>
              <a:t>tlawn</a:t>
            </a:r>
            <a:r>
              <a:rPr lang="en-US" sz="3900" dirty="0"/>
              <a:t> </a:t>
            </a:r>
            <a:r>
              <a:rPr lang="en-US" sz="3900" dirty="0" err="1"/>
              <a:t>lioah</a:t>
            </a:r>
            <a:r>
              <a:rPr lang="en-US" sz="3900" dirty="0"/>
              <a:t>, </a:t>
            </a:r>
            <a:r>
              <a:rPr lang="en-US" sz="3900" dirty="0" err="1"/>
              <a:t>Nunnak</a:t>
            </a:r>
            <a:r>
              <a:rPr lang="en-US" sz="3900" dirty="0"/>
              <a:t> </a:t>
            </a:r>
            <a:r>
              <a:rPr lang="en-US" sz="3900" dirty="0" err="1"/>
              <a:t>bia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milung</a:t>
            </a:r>
            <a:r>
              <a:rPr lang="en-US" sz="3900" dirty="0"/>
              <a:t> a </a:t>
            </a:r>
            <a:r>
              <a:rPr lang="en-US" sz="3900" dirty="0" err="1"/>
              <a:t>hlauh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40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99818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600" dirty="0"/>
              <a:t>CHO: Kan </a:t>
            </a:r>
            <a:r>
              <a:rPr lang="en-US" sz="3600" dirty="0" err="1"/>
              <a:t>Bawipa</a:t>
            </a:r>
            <a:r>
              <a:rPr lang="en-US" sz="3600" dirty="0"/>
              <a:t> Be-</a:t>
            </a:r>
            <a:r>
              <a:rPr lang="en-US" sz="3600" dirty="0" err="1"/>
              <a:t>tha</a:t>
            </a:r>
            <a:r>
              <a:rPr lang="en-US" sz="3600" dirty="0"/>
              <a:t>-</a:t>
            </a:r>
            <a:r>
              <a:rPr lang="en-US" sz="3600" dirty="0" err="1"/>
              <a:t>ny</a:t>
            </a:r>
            <a:r>
              <a:rPr lang="en-US" sz="3600" dirty="0"/>
              <a:t> a </a:t>
            </a:r>
            <a:r>
              <a:rPr lang="en-US" sz="3600" dirty="0" err="1"/>
              <a:t>rak</a:t>
            </a:r>
            <a:r>
              <a:rPr lang="en-US" sz="3600" dirty="0"/>
              <a:t> </a:t>
            </a:r>
            <a:r>
              <a:rPr lang="en-US" sz="3600" dirty="0" err="1"/>
              <a:t>tlawn</a:t>
            </a:r>
            <a:r>
              <a:rPr lang="en-US" sz="3600" dirty="0"/>
              <a:t> </a:t>
            </a:r>
            <a:r>
              <a:rPr lang="en-US" sz="3600" dirty="0" err="1"/>
              <a:t>lio</a:t>
            </a:r>
            <a:r>
              <a:rPr lang="en-US" sz="3600" dirty="0"/>
              <a:t> </a:t>
            </a:r>
            <a:r>
              <a:rPr lang="en-US" sz="3600" dirty="0" err="1"/>
              <a:t>caan</a:t>
            </a:r>
            <a:r>
              <a:rPr lang="en-US" sz="3600" dirty="0"/>
              <a:t> cu, Lung-</a:t>
            </a:r>
            <a:r>
              <a:rPr lang="en-US" sz="3600" dirty="0" err="1"/>
              <a:t>lawmhnak</a:t>
            </a:r>
            <a:r>
              <a:rPr lang="en-US" sz="3600" dirty="0"/>
              <a:t> </a:t>
            </a:r>
            <a:r>
              <a:rPr lang="en-US" sz="3600" dirty="0" err="1"/>
              <a:t>caan</a:t>
            </a:r>
            <a:r>
              <a:rPr lang="en-US" sz="3600" dirty="0"/>
              <a:t> sung a </a:t>
            </a:r>
            <a:r>
              <a:rPr lang="en-US" sz="3600" dirty="0" err="1"/>
              <a:t>rak</a:t>
            </a:r>
            <a:r>
              <a:rPr lang="en-US" sz="3600" dirty="0"/>
              <a:t> </a:t>
            </a:r>
            <a:r>
              <a:rPr lang="en-US" sz="3600" dirty="0" err="1"/>
              <a:t>si</a:t>
            </a:r>
            <a:r>
              <a:rPr lang="en-US" sz="3600" dirty="0"/>
              <a:t>, </a:t>
            </a:r>
            <a:r>
              <a:rPr lang="en-US" sz="3600" dirty="0" err="1"/>
              <a:t>Innka</a:t>
            </a:r>
            <a:r>
              <a:rPr lang="en-US" sz="3600" dirty="0"/>
              <a:t> </a:t>
            </a:r>
            <a:r>
              <a:rPr lang="en-US" sz="3600" dirty="0" err="1"/>
              <a:t>kaupi'n</a:t>
            </a:r>
            <a:r>
              <a:rPr lang="en-US" sz="3600" dirty="0"/>
              <a:t> hung u, </a:t>
            </a:r>
            <a:r>
              <a:rPr lang="en-US" sz="3600" dirty="0" err="1"/>
              <a:t>atu</a:t>
            </a:r>
            <a:r>
              <a:rPr lang="en-US" sz="3600" dirty="0"/>
              <a:t> </a:t>
            </a:r>
            <a:r>
              <a:rPr lang="en-US" sz="3600" dirty="0" err="1"/>
              <a:t>lut</a:t>
            </a:r>
            <a:r>
              <a:rPr lang="en-US" sz="3600" dirty="0"/>
              <a:t> </a:t>
            </a:r>
            <a:r>
              <a:rPr lang="en-US" sz="3600" dirty="0" err="1"/>
              <a:t>seh</a:t>
            </a:r>
            <a:r>
              <a:rPr lang="en-US" sz="3600" dirty="0"/>
              <a:t>, A </a:t>
            </a:r>
            <a:r>
              <a:rPr lang="en-US" sz="3600" dirty="0" err="1"/>
              <a:t>dawtnak</a:t>
            </a:r>
            <a:r>
              <a:rPr lang="en-US" sz="3600" dirty="0"/>
              <a:t> </a:t>
            </a:r>
            <a:r>
              <a:rPr lang="en-US" sz="3600" dirty="0" err="1"/>
              <a:t>zungzal</a:t>
            </a:r>
            <a:r>
              <a:rPr lang="en-US" sz="3600" dirty="0"/>
              <a:t> in a </a:t>
            </a:r>
            <a:r>
              <a:rPr lang="en-US" sz="3600" dirty="0" err="1"/>
              <a:t>hmun</a:t>
            </a:r>
            <a:r>
              <a:rPr lang="en-US" sz="3600" dirty="0"/>
              <a:t>, a </a:t>
            </a:r>
            <a:r>
              <a:rPr lang="en-US" sz="3600" dirty="0" err="1"/>
              <a:t>dawtnak</a:t>
            </a:r>
            <a:r>
              <a:rPr lang="en-US" sz="3600" dirty="0"/>
              <a:t> </a:t>
            </a:r>
            <a:r>
              <a:rPr lang="en-US" sz="3600" dirty="0" err="1"/>
              <a:t>zungzal</a:t>
            </a:r>
            <a:r>
              <a:rPr lang="en-US" sz="3600" dirty="0"/>
              <a:t> a </a:t>
            </a:r>
            <a:r>
              <a:rPr lang="en-US" sz="3600" dirty="0" err="1"/>
              <a:t>hmun</a:t>
            </a:r>
            <a:r>
              <a:rPr lang="en-US" sz="3600" dirty="0"/>
              <a:t>, A </a:t>
            </a:r>
            <a:r>
              <a:rPr lang="en-US" sz="3600" dirty="0" err="1"/>
              <a:t>dawtnak</a:t>
            </a:r>
            <a:r>
              <a:rPr lang="en-US" sz="3600" dirty="0"/>
              <a:t> </a:t>
            </a:r>
            <a:r>
              <a:rPr lang="en-US" sz="3600" dirty="0" err="1"/>
              <a:t>zungzal</a:t>
            </a:r>
            <a:r>
              <a:rPr lang="en-US" sz="3600" dirty="0"/>
              <a:t> a </a:t>
            </a:r>
            <a:r>
              <a:rPr lang="en-US" sz="3600" dirty="0" err="1"/>
              <a:t>hmun</a:t>
            </a:r>
            <a:r>
              <a:rPr lang="en-US" sz="3600" dirty="0"/>
              <a:t>, </a:t>
            </a:r>
            <a:r>
              <a:rPr lang="en-US" sz="3600" dirty="0" err="1"/>
              <a:t>Innka</a:t>
            </a:r>
            <a:r>
              <a:rPr lang="en-US" sz="3600" dirty="0"/>
              <a:t> </a:t>
            </a:r>
            <a:r>
              <a:rPr lang="en-US" sz="3600" dirty="0" err="1"/>
              <a:t>kaupi'n</a:t>
            </a:r>
            <a:r>
              <a:rPr lang="en-US" sz="3600" dirty="0"/>
              <a:t> hung u, </a:t>
            </a:r>
            <a:r>
              <a:rPr lang="en-US" sz="3600" dirty="0" err="1"/>
              <a:t>Atu</a:t>
            </a:r>
            <a:r>
              <a:rPr lang="en-US" sz="3600" dirty="0"/>
              <a:t> </a:t>
            </a:r>
            <a:r>
              <a:rPr lang="en-US" sz="3600" dirty="0" err="1"/>
              <a:t>lut</a:t>
            </a:r>
            <a:r>
              <a:rPr lang="en-US" sz="3600" dirty="0"/>
              <a:t> </a:t>
            </a:r>
            <a:r>
              <a:rPr lang="en-US" sz="3600" dirty="0" err="1"/>
              <a:t>seh</a:t>
            </a:r>
            <a:r>
              <a:rPr lang="en-US" sz="3600" dirty="0"/>
              <a:t>, A </a:t>
            </a:r>
            <a:r>
              <a:rPr lang="en-US" sz="3600" dirty="0" err="1"/>
              <a:t>dawtnak</a:t>
            </a:r>
            <a:r>
              <a:rPr lang="en-US" sz="3600" dirty="0"/>
              <a:t> </a:t>
            </a:r>
            <a:r>
              <a:rPr lang="en-US" sz="3600" dirty="0" err="1"/>
              <a:t>zungzal</a:t>
            </a:r>
            <a:r>
              <a:rPr lang="en-US" sz="3600" dirty="0"/>
              <a:t> in a </a:t>
            </a:r>
            <a:r>
              <a:rPr lang="en-US" sz="3600" dirty="0" err="1"/>
              <a:t>hmun</a:t>
            </a:r>
            <a:r>
              <a:rPr lang="en-US" sz="3600" dirty="0"/>
              <a:t>.</a:t>
            </a:r>
          </a:p>
        </p:txBody>
      </p:sp>
    </p:spTree>
  </p:cSld>
  <p:clrMapOvr>
    <a:masterClrMapping/>
  </p:clrMapOvr>
</p:sld>
</file>

<file path=ppt/slides/slide40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Kan </a:t>
            </a:r>
            <a:r>
              <a:rPr lang="en-US" sz="3900" dirty="0" err="1"/>
              <a:t>Bawipa</a:t>
            </a:r>
            <a:r>
              <a:rPr lang="en-US" sz="3900" dirty="0"/>
              <a:t> Be-</a:t>
            </a:r>
            <a:r>
              <a:rPr lang="en-US" sz="3900" dirty="0" err="1"/>
              <a:t>tha</a:t>
            </a:r>
            <a:r>
              <a:rPr lang="en-US" sz="3900" dirty="0"/>
              <a:t>-</a:t>
            </a:r>
            <a:r>
              <a:rPr lang="en-US" sz="3900" dirty="0" err="1"/>
              <a:t>ny</a:t>
            </a:r>
            <a:r>
              <a:rPr lang="en-US" sz="3900" dirty="0"/>
              <a:t> a </a:t>
            </a:r>
            <a:r>
              <a:rPr lang="en-US" sz="3900" dirty="0" err="1"/>
              <a:t>tlawn</a:t>
            </a:r>
            <a:r>
              <a:rPr lang="en-US" sz="3900" dirty="0"/>
              <a:t> </a:t>
            </a:r>
            <a:r>
              <a:rPr lang="en-US" sz="3900" dirty="0" err="1"/>
              <a:t>lioah</a:t>
            </a:r>
            <a:r>
              <a:rPr lang="en-US" sz="3900" dirty="0"/>
              <a:t>, </a:t>
            </a:r>
            <a:r>
              <a:rPr lang="en-US" sz="3900" dirty="0" err="1"/>
              <a:t>Lunglawmh</a:t>
            </a:r>
            <a:r>
              <a:rPr lang="en-US" sz="3900" dirty="0"/>
              <a:t> </a:t>
            </a:r>
            <a:r>
              <a:rPr lang="en-US" sz="3900" dirty="0" err="1"/>
              <a:t>rawldanghnak</a:t>
            </a:r>
            <a:r>
              <a:rPr lang="en-US" sz="3900" dirty="0"/>
              <a:t> </a:t>
            </a:r>
            <a:r>
              <a:rPr lang="en-US" sz="3900" dirty="0" err="1"/>
              <a:t>puai</a:t>
            </a:r>
            <a:r>
              <a:rPr lang="en-US" sz="3900" dirty="0"/>
              <a:t> an </a:t>
            </a:r>
            <a:r>
              <a:rPr lang="en-US" sz="3900" dirty="0" err="1"/>
              <a:t>tuah</a:t>
            </a:r>
            <a:r>
              <a:rPr lang="en-US" sz="3900" dirty="0"/>
              <a:t>, Kan </a:t>
            </a:r>
            <a:r>
              <a:rPr lang="en-US" sz="3900" dirty="0" err="1"/>
              <a:t>Bawipa</a:t>
            </a:r>
            <a:r>
              <a:rPr lang="en-US" sz="3900" dirty="0"/>
              <a:t> Be-</a:t>
            </a:r>
            <a:r>
              <a:rPr lang="en-US" sz="3900" dirty="0" err="1"/>
              <a:t>tha</a:t>
            </a:r>
            <a:r>
              <a:rPr lang="en-US" sz="3900" dirty="0"/>
              <a:t>-</a:t>
            </a:r>
            <a:r>
              <a:rPr lang="en-US" sz="3900" dirty="0" err="1"/>
              <a:t>ny</a:t>
            </a:r>
            <a:r>
              <a:rPr lang="en-US" sz="3900" dirty="0"/>
              <a:t> a </a:t>
            </a:r>
            <a:r>
              <a:rPr lang="en-US" sz="3900" dirty="0" err="1"/>
              <a:t>tlawn</a:t>
            </a:r>
            <a:r>
              <a:rPr lang="en-US" sz="3900" dirty="0"/>
              <a:t> </a:t>
            </a:r>
            <a:r>
              <a:rPr lang="en-US" sz="3900" dirty="0" err="1"/>
              <a:t>lioah</a:t>
            </a:r>
            <a:r>
              <a:rPr lang="en-US" sz="3900" dirty="0"/>
              <a:t>, A aw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mithi</a:t>
            </a:r>
            <a:r>
              <a:rPr lang="en-US" sz="3900" dirty="0"/>
              <a:t> a </a:t>
            </a:r>
            <a:r>
              <a:rPr lang="en-US" sz="3900" dirty="0" err="1"/>
              <a:t>thawhter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40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99818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600" dirty="0"/>
              <a:t>CHO: Kan </a:t>
            </a:r>
            <a:r>
              <a:rPr lang="en-US" sz="3600" dirty="0" err="1"/>
              <a:t>Bawipa</a:t>
            </a:r>
            <a:r>
              <a:rPr lang="en-US" sz="3600" dirty="0"/>
              <a:t> Be-</a:t>
            </a:r>
            <a:r>
              <a:rPr lang="en-US" sz="3600" dirty="0" err="1"/>
              <a:t>tha</a:t>
            </a:r>
            <a:r>
              <a:rPr lang="en-US" sz="3600" dirty="0"/>
              <a:t>-</a:t>
            </a:r>
            <a:r>
              <a:rPr lang="en-US" sz="3600" dirty="0" err="1"/>
              <a:t>ny</a:t>
            </a:r>
            <a:r>
              <a:rPr lang="en-US" sz="3600" dirty="0"/>
              <a:t> a </a:t>
            </a:r>
            <a:r>
              <a:rPr lang="en-US" sz="3600" dirty="0" err="1"/>
              <a:t>rak</a:t>
            </a:r>
            <a:r>
              <a:rPr lang="en-US" sz="3600" dirty="0"/>
              <a:t> </a:t>
            </a:r>
            <a:r>
              <a:rPr lang="en-US" sz="3600" dirty="0" err="1"/>
              <a:t>tlawn</a:t>
            </a:r>
            <a:r>
              <a:rPr lang="en-US" sz="3600" dirty="0"/>
              <a:t> </a:t>
            </a:r>
            <a:r>
              <a:rPr lang="en-US" sz="3600" dirty="0" err="1"/>
              <a:t>lio</a:t>
            </a:r>
            <a:r>
              <a:rPr lang="en-US" sz="3600" dirty="0"/>
              <a:t> </a:t>
            </a:r>
            <a:r>
              <a:rPr lang="en-US" sz="3600" dirty="0" err="1"/>
              <a:t>caan</a:t>
            </a:r>
            <a:r>
              <a:rPr lang="en-US" sz="3600" dirty="0"/>
              <a:t> cu, Lung-</a:t>
            </a:r>
            <a:r>
              <a:rPr lang="en-US" sz="3600" dirty="0" err="1"/>
              <a:t>lawmhnak</a:t>
            </a:r>
            <a:r>
              <a:rPr lang="en-US" sz="3600" dirty="0"/>
              <a:t> </a:t>
            </a:r>
            <a:r>
              <a:rPr lang="en-US" sz="3600" dirty="0" err="1"/>
              <a:t>caan</a:t>
            </a:r>
            <a:r>
              <a:rPr lang="en-US" sz="3600" dirty="0"/>
              <a:t> sung a </a:t>
            </a:r>
            <a:r>
              <a:rPr lang="en-US" sz="3600" dirty="0" err="1"/>
              <a:t>rak</a:t>
            </a:r>
            <a:r>
              <a:rPr lang="en-US" sz="3600" dirty="0"/>
              <a:t> </a:t>
            </a:r>
            <a:r>
              <a:rPr lang="en-US" sz="3600" dirty="0" err="1"/>
              <a:t>si</a:t>
            </a:r>
            <a:r>
              <a:rPr lang="en-US" sz="3600" dirty="0"/>
              <a:t>, </a:t>
            </a:r>
            <a:r>
              <a:rPr lang="en-US" sz="3600" dirty="0" err="1"/>
              <a:t>Innka</a:t>
            </a:r>
            <a:r>
              <a:rPr lang="en-US" sz="3600" dirty="0"/>
              <a:t> </a:t>
            </a:r>
            <a:r>
              <a:rPr lang="en-US" sz="3600" dirty="0" err="1"/>
              <a:t>kaupi'n</a:t>
            </a:r>
            <a:r>
              <a:rPr lang="en-US" sz="3600" dirty="0"/>
              <a:t> hung u, </a:t>
            </a:r>
            <a:r>
              <a:rPr lang="en-US" sz="3600" dirty="0" err="1"/>
              <a:t>atu</a:t>
            </a:r>
            <a:r>
              <a:rPr lang="en-US" sz="3600" dirty="0"/>
              <a:t> </a:t>
            </a:r>
            <a:r>
              <a:rPr lang="en-US" sz="3600" dirty="0" err="1"/>
              <a:t>lut</a:t>
            </a:r>
            <a:r>
              <a:rPr lang="en-US" sz="3600" dirty="0"/>
              <a:t> </a:t>
            </a:r>
            <a:r>
              <a:rPr lang="en-US" sz="3600" dirty="0" err="1"/>
              <a:t>seh</a:t>
            </a:r>
            <a:r>
              <a:rPr lang="en-US" sz="3600" dirty="0"/>
              <a:t>, A </a:t>
            </a:r>
            <a:r>
              <a:rPr lang="en-US" sz="3600" dirty="0" err="1"/>
              <a:t>dawtnak</a:t>
            </a:r>
            <a:r>
              <a:rPr lang="en-US" sz="3600" dirty="0"/>
              <a:t> </a:t>
            </a:r>
            <a:r>
              <a:rPr lang="en-US" sz="3600" dirty="0" err="1"/>
              <a:t>zungzal</a:t>
            </a:r>
            <a:r>
              <a:rPr lang="en-US" sz="3600" dirty="0"/>
              <a:t> in a </a:t>
            </a:r>
            <a:r>
              <a:rPr lang="en-US" sz="3600" dirty="0" err="1"/>
              <a:t>hmun</a:t>
            </a:r>
            <a:r>
              <a:rPr lang="en-US" sz="3600" dirty="0"/>
              <a:t>, a </a:t>
            </a:r>
            <a:r>
              <a:rPr lang="en-US" sz="3600" dirty="0" err="1"/>
              <a:t>dawtnak</a:t>
            </a:r>
            <a:r>
              <a:rPr lang="en-US" sz="3600" dirty="0"/>
              <a:t> </a:t>
            </a:r>
            <a:r>
              <a:rPr lang="en-US" sz="3600" dirty="0" err="1"/>
              <a:t>zungzal</a:t>
            </a:r>
            <a:r>
              <a:rPr lang="en-US" sz="3600" dirty="0"/>
              <a:t> a </a:t>
            </a:r>
            <a:r>
              <a:rPr lang="en-US" sz="3600" dirty="0" err="1"/>
              <a:t>hmun</a:t>
            </a:r>
            <a:r>
              <a:rPr lang="en-US" sz="3600" dirty="0"/>
              <a:t>, A </a:t>
            </a:r>
            <a:r>
              <a:rPr lang="en-US" sz="3600" dirty="0" err="1"/>
              <a:t>dawtnak</a:t>
            </a:r>
            <a:r>
              <a:rPr lang="en-US" sz="3600" dirty="0"/>
              <a:t> </a:t>
            </a:r>
            <a:r>
              <a:rPr lang="en-US" sz="3600" dirty="0" err="1"/>
              <a:t>zungzal</a:t>
            </a:r>
            <a:r>
              <a:rPr lang="en-US" sz="3600" dirty="0"/>
              <a:t> a </a:t>
            </a:r>
            <a:r>
              <a:rPr lang="en-US" sz="3600" dirty="0" err="1"/>
              <a:t>hmun</a:t>
            </a:r>
            <a:r>
              <a:rPr lang="en-US" sz="3600" dirty="0"/>
              <a:t>, </a:t>
            </a:r>
            <a:r>
              <a:rPr lang="en-US" sz="3600" dirty="0" err="1"/>
              <a:t>Innka</a:t>
            </a:r>
            <a:r>
              <a:rPr lang="en-US" sz="3600" dirty="0"/>
              <a:t> </a:t>
            </a:r>
            <a:r>
              <a:rPr lang="en-US" sz="3600" dirty="0" err="1"/>
              <a:t>kaupi'n</a:t>
            </a:r>
            <a:r>
              <a:rPr lang="en-US" sz="3600" dirty="0"/>
              <a:t> hung u, </a:t>
            </a:r>
            <a:r>
              <a:rPr lang="en-US" sz="3600" dirty="0" err="1"/>
              <a:t>Atu</a:t>
            </a:r>
            <a:r>
              <a:rPr lang="en-US" sz="3600" dirty="0"/>
              <a:t> </a:t>
            </a:r>
            <a:r>
              <a:rPr lang="en-US" sz="3600" dirty="0" err="1"/>
              <a:t>lut</a:t>
            </a:r>
            <a:r>
              <a:rPr lang="en-US" sz="3600" dirty="0"/>
              <a:t> </a:t>
            </a:r>
            <a:r>
              <a:rPr lang="en-US" sz="3600" dirty="0" err="1"/>
              <a:t>seh</a:t>
            </a:r>
            <a:r>
              <a:rPr lang="en-US" sz="3600" dirty="0"/>
              <a:t>, A </a:t>
            </a:r>
            <a:r>
              <a:rPr lang="en-US" sz="3600" dirty="0" err="1"/>
              <a:t>dawtnak</a:t>
            </a:r>
            <a:r>
              <a:rPr lang="en-US" sz="3600" dirty="0"/>
              <a:t> </a:t>
            </a:r>
            <a:r>
              <a:rPr lang="en-US" sz="3600" dirty="0" err="1"/>
              <a:t>zungzal</a:t>
            </a:r>
            <a:r>
              <a:rPr lang="en-US" sz="3600" dirty="0"/>
              <a:t> in a </a:t>
            </a:r>
            <a:r>
              <a:rPr lang="en-US" sz="3600" dirty="0" err="1"/>
              <a:t>hmun</a:t>
            </a:r>
            <a:r>
              <a:rPr lang="en-US" sz="3600" dirty="0"/>
              <a:t>.</a:t>
            </a:r>
          </a:p>
        </p:txBody>
      </p:sp>
    </p:spTree>
  </p:cSld>
  <p:clrMapOvr>
    <a:masterClrMapping/>
  </p:clrMapOvr>
</p:sld>
</file>

<file path=ppt/slides/slide40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Kan </a:t>
            </a:r>
            <a:r>
              <a:rPr lang="en-US" sz="3900" dirty="0" err="1"/>
              <a:t>Bawipa</a:t>
            </a:r>
            <a:r>
              <a:rPr lang="en-US" sz="3900" dirty="0"/>
              <a:t> Be-</a:t>
            </a:r>
            <a:r>
              <a:rPr lang="en-US" sz="3900" dirty="0" err="1"/>
              <a:t>tha</a:t>
            </a:r>
            <a:r>
              <a:rPr lang="en-US" sz="3900" dirty="0"/>
              <a:t>-</a:t>
            </a:r>
            <a:r>
              <a:rPr lang="en-US" sz="3900" dirty="0" err="1"/>
              <a:t>ny</a:t>
            </a:r>
            <a:r>
              <a:rPr lang="en-US" sz="3900" dirty="0"/>
              <a:t> a </a:t>
            </a:r>
            <a:r>
              <a:rPr lang="en-US" sz="3900" dirty="0" err="1"/>
              <a:t>tlawn</a:t>
            </a:r>
            <a:r>
              <a:rPr lang="en-US" sz="3900" dirty="0"/>
              <a:t> </a:t>
            </a:r>
            <a:r>
              <a:rPr lang="en-US" sz="3900" dirty="0" err="1"/>
              <a:t>lioah</a:t>
            </a:r>
            <a:r>
              <a:rPr lang="en-US" sz="3900" dirty="0"/>
              <a:t>, Mi </a:t>
            </a:r>
            <a:r>
              <a:rPr lang="en-US" sz="3900" dirty="0" err="1"/>
              <a:t>thinlung</a:t>
            </a:r>
            <a:r>
              <a:rPr lang="en-US" sz="3900" dirty="0"/>
              <a:t> ah </a:t>
            </a:r>
            <a:r>
              <a:rPr lang="en-US" sz="3900" dirty="0" err="1"/>
              <a:t>daihnak</a:t>
            </a:r>
            <a:r>
              <a:rPr lang="en-US" sz="3900" dirty="0"/>
              <a:t> a </a:t>
            </a:r>
            <a:r>
              <a:rPr lang="en-US" sz="3900" dirty="0" err="1"/>
              <a:t>khat</a:t>
            </a:r>
            <a:r>
              <a:rPr lang="en-US" sz="3900" dirty="0"/>
              <a:t>, Kan </a:t>
            </a:r>
            <a:r>
              <a:rPr lang="en-US" sz="3900" dirty="0" err="1"/>
              <a:t>Bawipa</a:t>
            </a:r>
            <a:r>
              <a:rPr lang="en-US" sz="3900" dirty="0"/>
              <a:t> Be-</a:t>
            </a:r>
            <a:r>
              <a:rPr lang="en-US" sz="3900" dirty="0" err="1"/>
              <a:t>tha</a:t>
            </a:r>
            <a:r>
              <a:rPr lang="en-US" sz="3900" dirty="0"/>
              <a:t>-</a:t>
            </a:r>
            <a:r>
              <a:rPr lang="en-US" sz="3900" dirty="0" err="1"/>
              <a:t>ny</a:t>
            </a:r>
            <a:r>
              <a:rPr lang="en-US" sz="3900" dirty="0"/>
              <a:t> a </a:t>
            </a:r>
            <a:r>
              <a:rPr lang="en-US" sz="3900" dirty="0" err="1"/>
              <a:t>tlawn</a:t>
            </a:r>
            <a:r>
              <a:rPr lang="en-US" sz="3900" dirty="0"/>
              <a:t> </a:t>
            </a:r>
            <a:r>
              <a:rPr lang="en-US" sz="3900" dirty="0" err="1"/>
              <a:t>lioah</a:t>
            </a:r>
            <a:r>
              <a:rPr lang="en-US" sz="3900" dirty="0"/>
              <a:t>, </a:t>
            </a:r>
            <a:r>
              <a:rPr lang="en-US" sz="3900" dirty="0" err="1"/>
              <a:t>Zumhnak</a:t>
            </a:r>
            <a:r>
              <a:rPr lang="en-US" sz="3900" dirty="0"/>
              <a:t> in </a:t>
            </a:r>
            <a:r>
              <a:rPr lang="en-US" sz="3900" dirty="0" err="1"/>
              <a:t>hla</a:t>
            </a:r>
            <a:r>
              <a:rPr lang="en-US" sz="3900" dirty="0"/>
              <a:t> </a:t>
            </a:r>
            <a:r>
              <a:rPr lang="en-US" sz="3900" dirty="0" err="1"/>
              <a:t>dawh</a:t>
            </a:r>
            <a:r>
              <a:rPr lang="en-US" sz="3900" dirty="0"/>
              <a:t> cu an </a:t>
            </a:r>
            <a:r>
              <a:rPr lang="en-US" sz="3900" dirty="0" err="1"/>
              <a:t>sa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40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99818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600" dirty="0"/>
              <a:t>CHO: Kan </a:t>
            </a:r>
            <a:r>
              <a:rPr lang="en-US" sz="3600" dirty="0" err="1"/>
              <a:t>Bawipa</a:t>
            </a:r>
            <a:r>
              <a:rPr lang="en-US" sz="3600" dirty="0"/>
              <a:t> Be-</a:t>
            </a:r>
            <a:r>
              <a:rPr lang="en-US" sz="3600" dirty="0" err="1"/>
              <a:t>tha</a:t>
            </a:r>
            <a:r>
              <a:rPr lang="en-US" sz="3600" dirty="0"/>
              <a:t>-</a:t>
            </a:r>
            <a:r>
              <a:rPr lang="en-US" sz="3600" dirty="0" err="1"/>
              <a:t>ny</a:t>
            </a:r>
            <a:r>
              <a:rPr lang="en-US" sz="3600" dirty="0"/>
              <a:t> a </a:t>
            </a:r>
            <a:r>
              <a:rPr lang="en-US" sz="3600" dirty="0" err="1"/>
              <a:t>rak</a:t>
            </a:r>
            <a:r>
              <a:rPr lang="en-US" sz="3600" dirty="0"/>
              <a:t> </a:t>
            </a:r>
            <a:r>
              <a:rPr lang="en-US" sz="3600" dirty="0" err="1"/>
              <a:t>tlawn</a:t>
            </a:r>
            <a:r>
              <a:rPr lang="en-US" sz="3600" dirty="0"/>
              <a:t> </a:t>
            </a:r>
            <a:r>
              <a:rPr lang="en-US" sz="3600" dirty="0" err="1"/>
              <a:t>lio</a:t>
            </a:r>
            <a:r>
              <a:rPr lang="en-US" sz="3600" dirty="0"/>
              <a:t> </a:t>
            </a:r>
            <a:r>
              <a:rPr lang="en-US" sz="3600" dirty="0" err="1"/>
              <a:t>caan</a:t>
            </a:r>
            <a:r>
              <a:rPr lang="en-US" sz="3600" dirty="0"/>
              <a:t> cu, Lung-</a:t>
            </a:r>
            <a:r>
              <a:rPr lang="en-US" sz="3600" dirty="0" err="1"/>
              <a:t>lawmhnak</a:t>
            </a:r>
            <a:r>
              <a:rPr lang="en-US" sz="3600" dirty="0"/>
              <a:t> </a:t>
            </a:r>
            <a:r>
              <a:rPr lang="en-US" sz="3600" dirty="0" err="1"/>
              <a:t>caan</a:t>
            </a:r>
            <a:r>
              <a:rPr lang="en-US" sz="3600" dirty="0"/>
              <a:t> sung a </a:t>
            </a:r>
            <a:r>
              <a:rPr lang="en-US" sz="3600" dirty="0" err="1"/>
              <a:t>rak</a:t>
            </a:r>
            <a:r>
              <a:rPr lang="en-US" sz="3600" dirty="0"/>
              <a:t> </a:t>
            </a:r>
            <a:r>
              <a:rPr lang="en-US" sz="3600" dirty="0" err="1"/>
              <a:t>si</a:t>
            </a:r>
            <a:r>
              <a:rPr lang="en-US" sz="3600" dirty="0"/>
              <a:t>, </a:t>
            </a:r>
            <a:r>
              <a:rPr lang="en-US" sz="3600" dirty="0" err="1"/>
              <a:t>Innka</a:t>
            </a:r>
            <a:r>
              <a:rPr lang="en-US" sz="3600" dirty="0"/>
              <a:t> </a:t>
            </a:r>
            <a:r>
              <a:rPr lang="en-US" sz="3600" dirty="0" err="1"/>
              <a:t>kaupi'n</a:t>
            </a:r>
            <a:r>
              <a:rPr lang="en-US" sz="3600" dirty="0"/>
              <a:t> hung u, </a:t>
            </a:r>
            <a:r>
              <a:rPr lang="en-US" sz="3600" dirty="0" err="1"/>
              <a:t>atu</a:t>
            </a:r>
            <a:r>
              <a:rPr lang="en-US" sz="3600" dirty="0"/>
              <a:t> </a:t>
            </a:r>
            <a:r>
              <a:rPr lang="en-US" sz="3600" dirty="0" err="1"/>
              <a:t>lut</a:t>
            </a:r>
            <a:r>
              <a:rPr lang="en-US" sz="3600" dirty="0"/>
              <a:t> </a:t>
            </a:r>
            <a:r>
              <a:rPr lang="en-US" sz="3600" dirty="0" err="1"/>
              <a:t>seh</a:t>
            </a:r>
            <a:r>
              <a:rPr lang="en-US" sz="3600" dirty="0"/>
              <a:t>, A </a:t>
            </a:r>
            <a:r>
              <a:rPr lang="en-US" sz="3600" dirty="0" err="1"/>
              <a:t>dawtnak</a:t>
            </a:r>
            <a:r>
              <a:rPr lang="en-US" sz="3600" dirty="0"/>
              <a:t> </a:t>
            </a:r>
            <a:r>
              <a:rPr lang="en-US" sz="3600" dirty="0" err="1"/>
              <a:t>zungzal</a:t>
            </a:r>
            <a:r>
              <a:rPr lang="en-US" sz="3600" dirty="0"/>
              <a:t> in a </a:t>
            </a:r>
            <a:r>
              <a:rPr lang="en-US" sz="3600" dirty="0" err="1"/>
              <a:t>hmun</a:t>
            </a:r>
            <a:r>
              <a:rPr lang="en-US" sz="3600" dirty="0"/>
              <a:t>, a </a:t>
            </a:r>
            <a:r>
              <a:rPr lang="en-US" sz="3600" dirty="0" err="1"/>
              <a:t>dawtnak</a:t>
            </a:r>
            <a:r>
              <a:rPr lang="en-US" sz="3600" dirty="0"/>
              <a:t> </a:t>
            </a:r>
            <a:r>
              <a:rPr lang="en-US" sz="3600" dirty="0" err="1"/>
              <a:t>zungzal</a:t>
            </a:r>
            <a:r>
              <a:rPr lang="en-US" sz="3600" dirty="0"/>
              <a:t> a </a:t>
            </a:r>
            <a:r>
              <a:rPr lang="en-US" sz="3600" dirty="0" err="1"/>
              <a:t>hmun</a:t>
            </a:r>
            <a:r>
              <a:rPr lang="en-US" sz="3600" dirty="0"/>
              <a:t>, A </a:t>
            </a:r>
            <a:r>
              <a:rPr lang="en-US" sz="3600" dirty="0" err="1"/>
              <a:t>dawtnak</a:t>
            </a:r>
            <a:r>
              <a:rPr lang="en-US" sz="3600" dirty="0"/>
              <a:t> </a:t>
            </a:r>
            <a:r>
              <a:rPr lang="en-US" sz="3600" dirty="0" err="1"/>
              <a:t>zungzal</a:t>
            </a:r>
            <a:r>
              <a:rPr lang="en-US" sz="3600" dirty="0"/>
              <a:t> a </a:t>
            </a:r>
            <a:r>
              <a:rPr lang="en-US" sz="3600" dirty="0" err="1"/>
              <a:t>hmun</a:t>
            </a:r>
            <a:r>
              <a:rPr lang="en-US" sz="3600" dirty="0"/>
              <a:t>, </a:t>
            </a:r>
            <a:r>
              <a:rPr lang="en-US" sz="3600" dirty="0" err="1"/>
              <a:t>Innka</a:t>
            </a:r>
            <a:r>
              <a:rPr lang="en-US" sz="3600" dirty="0"/>
              <a:t> </a:t>
            </a:r>
            <a:r>
              <a:rPr lang="en-US" sz="3600" dirty="0" err="1"/>
              <a:t>kaupi'n</a:t>
            </a:r>
            <a:r>
              <a:rPr lang="en-US" sz="3600" dirty="0"/>
              <a:t> hung u, </a:t>
            </a:r>
            <a:r>
              <a:rPr lang="en-US" sz="3600" dirty="0" err="1"/>
              <a:t>Atu</a:t>
            </a:r>
            <a:r>
              <a:rPr lang="en-US" sz="3600" dirty="0"/>
              <a:t> </a:t>
            </a:r>
            <a:r>
              <a:rPr lang="en-US" sz="3600" dirty="0" err="1"/>
              <a:t>lut</a:t>
            </a:r>
            <a:r>
              <a:rPr lang="en-US" sz="3600" dirty="0"/>
              <a:t> </a:t>
            </a:r>
            <a:r>
              <a:rPr lang="en-US" sz="3600" dirty="0" err="1"/>
              <a:t>seh</a:t>
            </a:r>
            <a:r>
              <a:rPr lang="en-US" sz="3600" dirty="0"/>
              <a:t>, A </a:t>
            </a:r>
            <a:r>
              <a:rPr lang="en-US" sz="3600" dirty="0" err="1"/>
              <a:t>dawtnak</a:t>
            </a:r>
            <a:r>
              <a:rPr lang="en-US" sz="3600" dirty="0"/>
              <a:t> </a:t>
            </a:r>
            <a:r>
              <a:rPr lang="en-US" sz="3600" dirty="0" err="1"/>
              <a:t>zungzal</a:t>
            </a:r>
            <a:r>
              <a:rPr lang="en-US" sz="3600" dirty="0"/>
              <a:t> in a </a:t>
            </a:r>
            <a:r>
              <a:rPr lang="en-US" sz="3600" dirty="0" err="1"/>
              <a:t>hmun</a:t>
            </a:r>
            <a:r>
              <a:rPr lang="en-US" sz="3600" dirty="0"/>
              <a:t>.</a:t>
            </a:r>
          </a:p>
        </p:txBody>
      </p:sp>
    </p:spTree>
  </p:cSld>
  <p:clrMapOvr>
    <a:masterClrMapping/>
  </p:clrMapOvr>
</p:sld>
</file>

<file path=ppt/slides/slide40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Kan </a:t>
            </a:r>
            <a:r>
              <a:rPr lang="en-US" sz="3900" dirty="0" err="1"/>
              <a:t>Bawipa</a:t>
            </a:r>
            <a:r>
              <a:rPr lang="en-US" sz="3900" dirty="0"/>
              <a:t> Be-</a:t>
            </a:r>
            <a:r>
              <a:rPr lang="en-US" sz="3900" dirty="0" err="1"/>
              <a:t>tha</a:t>
            </a:r>
            <a:r>
              <a:rPr lang="en-US" sz="3900" dirty="0"/>
              <a:t>-</a:t>
            </a:r>
            <a:r>
              <a:rPr lang="en-US" sz="3900" dirty="0" err="1"/>
              <a:t>ny</a:t>
            </a:r>
            <a:r>
              <a:rPr lang="en-US" sz="3900" dirty="0"/>
              <a:t> a </a:t>
            </a:r>
            <a:r>
              <a:rPr lang="en-US" sz="3900" dirty="0" err="1"/>
              <a:t>tlawn</a:t>
            </a:r>
            <a:r>
              <a:rPr lang="en-US" sz="3900" dirty="0"/>
              <a:t> </a:t>
            </a:r>
            <a:r>
              <a:rPr lang="en-US" sz="3900" dirty="0" err="1"/>
              <a:t>lioah</a:t>
            </a:r>
            <a:r>
              <a:rPr lang="en-US" sz="3900" dirty="0"/>
              <a:t>, </a:t>
            </a:r>
            <a:r>
              <a:rPr lang="en-US" sz="3900" dirty="0" err="1"/>
              <a:t>Zumhnak</a:t>
            </a:r>
            <a:r>
              <a:rPr lang="en-US" sz="3900" dirty="0"/>
              <a:t> </a:t>
            </a:r>
            <a:r>
              <a:rPr lang="en-US" sz="3900" dirty="0" err="1"/>
              <a:t>fekbik</a:t>
            </a:r>
            <a:r>
              <a:rPr lang="en-US" sz="3900" dirty="0"/>
              <a:t> cu a </a:t>
            </a:r>
            <a:r>
              <a:rPr lang="en-US" sz="3900" dirty="0" err="1"/>
              <a:t>rak</a:t>
            </a:r>
            <a:r>
              <a:rPr lang="en-US" sz="3900" dirty="0"/>
              <a:t> </a:t>
            </a:r>
            <a:r>
              <a:rPr lang="en-US" sz="3900" dirty="0" err="1"/>
              <a:t>lang</a:t>
            </a:r>
            <a:r>
              <a:rPr lang="en-US" sz="3900" dirty="0"/>
              <a:t>, Kan </a:t>
            </a:r>
            <a:r>
              <a:rPr lang="en-US" sz="3900" dirty="0" err="1"/>
              <a:t>Bawipa</a:t>
            </a:r>
            <a:r>
              <a:rPr lang="en-US" sz="3900" dirty="0"/>
              <a:t> Be-</a:t>
            </a:r>
            <a:r>
              <a:rPr lang="en-US" sz="3900" dirty="0" err="1"/>
              <a:t>tha</a:t>
            </a:r>
            <a:r>
              <a:rPr lang="en-US" sz="3900" dirty="0"/>
              <a:t>-</a:t>
            </a:r>
            <a:r>
              <a:rPr lang="en-US" sz="3900" dirty="0" err="1"/>
              <a:t>ny</a:t>
            </a:r>
            <a:r>
              <a:rPr lang="en-US" sz="3900" dirty="0"/>
              <a:t> a </a:t>
            </a:r>
            <a:r>
              <a:rPr lang="en-US" sz="3900" dirty="0" err="1"/>
              <a:t>tlawn</a:t>
            </a:r>
            <a:r>
              <a:rPr lang="en-US" sz="3900" dirty="0"/>
              <a:t> </a:t>
            </a:r>
            <a:r>
              <a:rPr lang="en-US" sz="3900" dirty="0" err="1"/>
              <a:t>lioah</a:t>
            </a:r>
            <a:r>
              <a:rPr lang="en-US" sz="3900" dirty="0"/>
              <a:t>, Sui </a:t>
            </a:r>
            <a:r>
              <a:rPr lang="en-US" sz="3900" dirty="0" err="1"/>
              <a:t>luchin</a:t>
            </a:r>
            <a:r>
              <a:rPr lang="en-US" sz="3900" dirty="0"/>
              <a:t> le </a:t>
            </a:r>
            <a:r>
              <a:rPr lang="en-US" sz="3900" dirty="0" err="1"/>
              <a:t>vailam</a:t>
            </a:r>
            <a:r>
              <a:rPr lang="en-US" sz="3900" dirty="0"/>
              <a:t> an </a:t>
            </a:r>
            <a:r>
              <a:rPr lang="en-US" sz="3900" dirty="0" err="1"/>
              <a:t>ceu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40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99818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600" dirty="0"/>
              <a:t>CHO: Kan </a:t>
            </a:r>
            <a:r>
              <a:rPr lang="en-US" sz="3600" dirty="0" err="1"/>
              <a:t>Bawipa</a:t>
            </a:r>
            <a:r>
              <a:rPr lang="en-US" sz="3600" dirty="0"/>
              <a:t> Be-</a:t>
            </a:r>
            <a:r>
              <a:rPr lang="en-US" sz="3600" dirty="0" err="1"/>
              <a:t>tha</a:t>
            </a:r>
            <a:r>
              <a:rPr lang="en-US" sz="3600" dirty="0"/>
              <a:t>-</a:t>
            </a:r>
            <a:r>
              <a:rPr lang="en-US" sz="3600" dirty="0" err="1"/>
              <a:t>ny</a:t>
            </a:r>
            <a:r>
              <a:rPr lang="en-US" sz="3600" dirty="0"/>
              <a:t> a </a:t>
            </a:r>
            <a:r>
              <a:rPr lang="en-US" sz="3600" dirty="0" err="1"/>
              <a:t>rak</a:t>
            </a:r>
            <a:r>
              <a:rPr lang="en-US" sz="3600" dirty="0"/>
              <a:t> </a:t>
            </a:r>
            <a:r>
              <a:rPr lang="en-US" sz="3600" dirty="0" err="1"/>
              <a:t>tlawn</a:t>
            </a:r>
            <a:r>
              <a:rPr lang="en-US" sz="3600" dirty="0"/>
              <a:t> </a:t>
            </a:r>
            <a:r>
              <a:rPr lang="en-US" sz="3600" dirty="0" err="1"/>
              <a:t>lio</a:t>
            </a:r>
            <a:r>
              <a:rPr lang="en-US" sz="3600" dirty="0"/>
              <a:t> </a:t>
            </a:r>
            <a:r>
              <a:rPr lang="en-US" sz="3600" dirty="0" err="1"/>
              <a:t>caan</a:t>
            </a:r>
            <a:r>
              <a:rPr lang="en-US" sz="3600" dirty="0"/>
              <a:t> cu, Lung-</a:t>
            </a:r>
            <a:r>
              <a:rPr lang="en-US" sz="3600" dirty="0" err="1"/>
              <a:t>lawmhnak</a:t>
            </a:r>
            <a:r>
              <a:rPr lang="en-US" sz="3600" dirty="0"/>
              <a:t> </a:t>
            </a:r>
            <a:r>
              <a:rPr lang="en-US" sz="3600" dirty="0" err="1"/>
              <a:t>caan</a:t>
            </a:r>
            <a:r>
              <a:rPr lang="en-US" sz="3600" dirty="0"/>
              <a:t> sung a </a:t>
            </a:r>
            <a:r>
              <a:rPr lang="en-US" sz="3600" dirty="0" err="1"/>
              <a:t>rak</a:t>
            </a:r>
            <a:r>
              <a:rPr lang="en-US" sz="3600" dirty="0"/>
              <a:t> </a:t>
            </a:r>
            <a:r>
              <a:rPr lang="en-US" sz="3600" dirty="0" err="1"/>
              <a:t>si</a:t>
            </a:r>
            <a:r>
              <a:rPr lang="en-US" sz="3600" dirty="0"/>
              <a:t>, </a:t>
            </a:r>
            <a:r>
              <a:rPr lang="en-US" sz="3600" dirty="0" err="1"/>
              <a:t>Innka</a:t>
            </a:r>
            <a:r>
              <a:rPr lang="en-US" sz="3600" dirty="0"/>
              <a:t> </a:t>
            </a:r>
            <a:r>
              <a:rPr lang="en-US" sz="3600" dirty="0" err="1"/>
              <a:t>kaupi'n</a:t>
            </a:r>
            <a:r>
              <a:rPr lang="en-US" sz="3600" dirty="0"/>
              <a:t> hung u, </a:t>
            </a:r>
            <a:r>
              <a:rPr lang="en-US" sz="3600" dirty="0" err="1"/>
              <a:t>atu</a:t>
            </a:r>
            <a:r>
              <a:rPr lang="en-US" sz="3600" dirty="0"/>
              <a:t> </a:t>
            </a:r>
            <a:r>
              <a:rPr lang="en-US" sz="3600" dirty="0" err="1"/>
              <a:t>lut</a:t>
            </a:r>
            <a:r>
              <a:rPr lang="en-US" sz="3600" dirty="0"/>
              <a:t> </a:t>
            </a:r>
            <a:r>
              <a:rPr lang="en-US" sz="3600" dirty="0" err="1"/>
              <a:t>seh</a:t>
            </a:r>
            <a:r>
              <a:rPr lang="en-US" sz="3600" dirty="0"/>
              <a:t>, A </a:t>
            </a:r>
            <a:r>
              <a:rPr lang="en-US" sz="3600" dirty="0" err="1"/>
              <a:t>dawtnak</a:t>
            </a:r>
            <a:r>
              <a:rPr lang="en-US" sz="3600" dirty="0"/>
              <a:t> </a:t>
            </a:r>
            <a:r>
              <a:rPr lang="en-US" sz="3600" dirty="0" err="1"/>
              <a:t>zungzal</a:t>
            </a:r>
            <a:r>
              <a:rPr lang="en-US" sz="3600" dirty="0"/>
              <a:t> in a </a:t>
            </a:r>
            <a:r>
              <a:rPr lang="en-US" sz="3600" dirty="0" err="1"/>
              <a:t>hmun</a:t>
            </a:r>
            <a:r>
              <a:rPr lang="en-US" sz="3600" dirty="0"/>
              <a:t>, a </a:t>
            </a:r>
            <a:r>
              <a:rPr lang="en-US" sz="3600" dirty="0" err="1"/>
              <a:t>dawtnak</a:t>
            </a:r>
            <a:r>
              <a:rPr lang="en-US" sz="3600" dirty="0"/>
              <a:t> </a:t>
            </a:r>
            <a:r>
              <a:rPr lang="en-US" sz="3600" dirty="0" err="1"/>
              <a:t>zungzal</a:t>
            </a:r>
            <a:r>
              <a:rPr lang="en-US" sz="3600" dirty="0"/>
              <a:t> a </a:t>
            </a:r>
            <a:r>
              <a:rPr lang="en-US" sz="3600" dirty="0" err="1"/>
              <a:t>hmun</a:t>
            </a:r>
            <a:r>
              <a:rPr lang="en-US" sz="3600" dirty="0"/>
              <a:t>, A </a:t>
            </a:r>
            <a:r>
              <a:rPr lang="en-US" sz="3600" dirty="0" err="1"/>
              <a:t>dawtnak</a:t>
            </a:r>
            <a:r>
              <a:rPr lang="en-US" sz="3600" dirty="0"/>
              <a:t> </a:t>
            </a:r>
            <a:r>
              <a:rPr lang="en-US" sz="3600" dirty="0" err="1"/>
              <a:t>zungzal</a:t>
            </a:r>
            <a:r>
              <a:rPr lang="en-US" sz="3600" dirty="0"/>
              <a:t> a </a:t>
            </a:r>
            <a:r>
              <a:rPr lang="en-US" sz="3600" dirty="0" err="1"/>
              <a:t>hmun</a:t>
            </a:r>
            <a:r>
              <a:rPr lang="en-US" sz="3600" dirty="0"/>
              <a:t>, </a:t>
            </a:r>
            <a:r>
              <a:rPr lang="en-US" sz="3600" dirty="0" err="1"/>
              <a:t>Innka</a:t>
            </a:r>
            <a:r>
              <a:rPr lang="en-US" sz="3600" dirty="0"/>
              <a:t> </a:t>
            </a:r>
            <a:r>
              <a:rPr lang="en-US" sz="3600" dirty="0" err="1"/>
              <a:t>kaupi'n</a:t>
            </a:r>
            <a:r>
              <a:rPr lang="en-US" sz="3600" dirty="0"/>
              <a:t> hung u, </a:t>
            </a:r>
            <a:r>
              <a:rPr lang="en-US" sz="3600" dirty="0" err="1"/>
              <a:t>Atu</a:t>
            </a:r>
            <a:r>
              <a:rPr lang="en-US" sz="3600" dirty="0"/>
              <a:t> </a:t>
            </a:r>
            <a:r>
              <a:rPr lang="en-US" sz="3600" dirty="0" err="1"/>
              <a:t>lut</a:t>
            </a:r>
            <a:r>
              <a:rPr lang="en-US" sz="3600" dirty="0"/>
              <a:t> </a:t>
            </a:r>
            <a:r>
              <a:rPr lang="en-US" sz="3600" dirty="0" err="1"/>
              <a:t>seh</a:t>
            </a:r>
            <a:r>
              <a:rPr lang="en-US" sz="3600" dirty="0"/>
              <a:t>, A </a:t>
            </a:r>
            <a:r>
              <a:rPr lang="en-US" sz="3600" dirty="0" err="1"/>
              <a:t>dawtnak</a:t>
            </a:r>
            <a:r>
              <a:rPr lang="en-US" sz="3600" dirty="0"/>
              <a:t> </a:t>
            </a:r>
            <a:r>
              <a:rPr lang="en-US" sz="3600" dirty="0" err="1"/>
              <a:t>zungzal</a:t>
            </a:r>
            <a:r>
              <a:rPr lang="en-US" sz="3600" dirty="0"/>
              <a:t> in a </a:t>
            </a:r>
            <a:r>
              <a:rPr lang="en-US" sz="3600" dirty="0" err="1"/>
              <a:t>hmun</a:t>
            </a:r>
            <a:r>
              <a:rPr lang="en-US" sz="3600" dirty="0"/>
              <a:t>.</a:t>
            </a:r>
          </a:p>
        </p:txBody>
      </p:sp>
    </p:spTree>
  </p:cSld>
  <p:clrMapOvr>
    <a:masterClrMapping/>
  </p:clrMapOvr>
</p:sld>
</file>

<file path=ppt/slides/slide40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40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491. SUNGLAWI NGAI IN A RA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Bb</a:t>
            </a:r>
          </a:p>
        </p:txBody>
      </p:sp>
    </p:spTree>
  </p:cSld>
  <p:clrMapOvr>
    <a:masterClrMapping/>
  </p:clrMapOvr>
</p:sld>
</file>

<file path=ppt/slides/slide40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Bawipa</a:t>
            </a:r>
            <a:r>
              <a:rPr lang="en-US" sz="3900" dirty="0"/>
              <a:t> a </a:t>
            </a:r>
            <a:r>
              <a:rPr lang="en-US" sz="3900" dirty="0" err="1"/>
              <a:t>ra</a:t>
            </a:r>
            <a:r>
              <a:rPr lang="en-US" sz="3900" dirty="0"/>
              <a:t>, </a:t>
            </a:r>
            <a:r>
              <a:rPr lang="en-US" sz="3900" dirty="0" err="1"/>
              <a:t>sunglawi</a:t>
            </a:r>
            <a:r>
              <a:rPr lang="en-US" sz="3900" dirty="0"/>
              <a:t> </a:t>
            </a:r>
            <a:r>
              <a:rPr lang="en-US" sz="3900" dirty="0" err="1"/>
              <a:t>ngaiin</a:t>
            </a:r>
            <a:r>
              <a:rPr lang="en-US" sz="3900" dirty="0"/>
              <a:t>, Ho-</a:t>
            </a:r>
            <a:r>
              <a:rPr lang="en-US" sz="3900" dirty="0" err="1"/>
              <a:t>sa</a:t>
            </a:r>
            <a:r>
              <a:rPr lang="en-US" sz="3900" dirty="0"/>
              <a:t>-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tiin</a:t>
            </a:r>
            <a:r>
              <a:rPr lang="en-US" sz="3900" dirty="0"/>
              <a:t> </a:t>
            </a:r>
            <a:r>
              <a:rPr lang="en-US" sz="3900" dirty="0" err="1"/>
              <a:t>phun</a:t>
            </a:r>
            <a:r>
              <a:rPr lang="en-US" sz="3900" dirty="0"/>
              <a:t> kip an au, Maw </a:t>
            </a:r>
            <a:r>
              <a:rPr lang="en-US" sz="3900" dirty="0" err="1"/>
              <a:t>nunnem</a:t>
            </a:r>
            <a:r>
              <a:rPr lang="en-US" sz="3900" dirty="0"/>
              <a:t> </a:t>
            </a:r>
            <a:r>
              <a:rPr lang="en-US" sz="3900" dirty="0" err="1"/>
              <a:t>Khamhtu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lam ah, </a:t>
            </a:r>
            <a:r>
              <a:rPr lang="en-US" sz="3900" dirty="0" err="1"/>
              <a:t>Tum-hnah</a:t>
            </a:r>
            <a:r>
              <a:rPr lang="en-US" sz="3900" dirty="0"/>
              <a:t> le </a:t>
            </a:r>
            <a:r>
              <a:rPr lang="en-US" sz="3900" dirty="0" err="1"/>
              <a:t>puan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an </a:t>
            </a:r>
            <a:r>
              <a:rPr lang="en-US" sz="3900" dirty="0" err="1"/>
              <a:t>phah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40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320527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Bawipa</a:t>
            </a:r>
            <a:r>
              <a:rPr lang="en-US" sz="3900" dirty="0"/>
              <a:t> a </a:t>
            </a:r>
            <a:r>
              <a:rPr lang="en-US" sz="3900" dirty="0" err="1"/>
              <a:t>ra</a:t>
            </a:r>
            <a:r>
              <a:rPr lang="en-US" sz="3900" dirty="0"/>
              <a:t> </a:t>
            </a:r>
            <a:r>
              <a:rPr lang="en-US" sz="3900" dirty="0" err="1"/>
              <a:t>sunglawi</a:t>
            </a:r>
            <a:r>
              <a:rPr lang="en-US" sz="3900" dirty="0"/>
              <a:t> </a:t>
            </a:r>
            <a:r>
              <a:rPr lang="en-US" sz="3900" dirty="0" err="1"/>
              <a:t>ngaiin</a:t>
            </a:r>
            <a:r>
              <a:rPr lang="en-US" sz="3900" dirty="0"/>
              <a:t>, </a:t>
            </a:r>
            <a:r>
              <a:rPr lang="en-US" sz="3900" dirty="0" err="1"/>
              <a:t>Lungnem</a:t>
            </a:r>
            <a:r>
              <a:rPr lang="en-US" sz="3900" dirty="0"/>
              <a:t> </a:t>
            </a:r>
            <a:r>
              <a:rPr lang="en-US" sz="3900" dirty="0" err="1"/>
              <a:t>te</a:t>
            </a:r>
            <a:r>
              <a:rPr lang="en-US" sz="3900" dirty="0"/>
              <a:t>-in </a:t>
            </a:r>
            <a:r>
              <a:rPr lang="en-US" sz="3900" dirty="0" err="1"/>
              <a:t>thih</a:t>
            </a:r>
            <a:r>
              <a:rPr lang="en-US" sz="3900" dirty="0"/>
              <a:t> </a:t>
            </a:r>
            <a:r>
              <a:rPr lang="en-US" sz="3900" dirty="0" err="1"/>
              <a:t>awk</a:t>
            </a:r>
            <a:r>
              <a:rPr lang="en-US" sz="3900" dirty="0"/>
              <a:t> </a:t>
            </a:r>
            <a:r>
              <a:rPr lang="en-US" sz="3900" dirty="0" err="1"/>
              <a:t>caah</a:t>
            </a:r>
            <a:r>
              <a:rPr lang="en-US" sz="3900" dirty="0"/>
              <a:t> .</a:t>
            </a:r>
          </a:p>
        </p:txBody>
      </p:sp>
    </p:spTree>
  </p:cSld>
  <p:clrMapOvr>
    <a:masterClrMapping/>
  </p:clrMapOvr>
</p:sld>
</file>

<file path=ppt/slides/slide40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Bawipa</a:t>
            </a:r>
            <a:r>
              <a:rPr lang="en-US" sz="3900" dirty="0"/>
              <a:t> a </a:t>
            </a:r>
            <a:r>
              <a:rPr lang="en-US" sz="3900" dirty="0" err="1"/>
              <a:t>ra</a:t>
            </a:r>
            <a:r>
              <a:rPr lang="en-US" sz="3900" dirty="0"/>
              <a:t>, </a:t>
            </a:r>
            <a:r>
              <a:rPr lang="en-US" sz="3900" dirty="0" err="1"/>
              <a:t>sunglawi</a:t>
            </a:r>
            <a:r>
              <a:rPr lang="en-US" sz="3900" dirty="0"/>
              <a:t> </a:t>
            </a:r>
            <a:r>
              <a:rPr lang="en-US" sz="3900" dirty="0" err="1"/>
              <a:t>ngaiin</a:t>
            </a:r>
            <a:r>
              <a:rPr lang="en-US" sz="3900" dirty="0"/>
              <a:t>, Van </a:t>
            </a:r>
            <a:r>
              <a:rPr lang="en-US" sz="3900" dirty="0" err="1"/>
              <a:t>ralkap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van in an </a:t>
            </a:r>
            <a:r>
              <a:rPr lang="en-US" sz="3900" dirty="0" err="1"/>
              <a:t>cuanh</a:t>
            </a:r>
            <a:r>
              <a:rPr lang="en-US" sz="3900" dirty="0"/>
              <a:t>, A </a:t>
            </a:r>
            <a:r>
              <a:rPr lang="en-US" sz="3900" dirty="0" err="1"/>
              <a:t>thih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 an </a:t>
            </a:r>
            <a:r>
              <a:rPr lang="en-US" sz="3900" dirty="0" err="1"/>
              <a:t>hngalh</a:t>
            </a:r>
            <a:r>
              <a:rPr lang="en-US" sz="3900" dirty="0"/>
              <a:t> </a:t>
            </a:r>
            <a:r>
              <a:rPr lang="en-US" sz="3900" dirty="0" err="1"/>
              <a:t>caah</a:t>
            </a:r>
            <a:r>
              <a:rPr lang="en-US" sz="3900" dirty="0"/>
              <a:t>, </a:t>
            </a:r>
            <a:r>
              <a:rPr lang="en-US" sz="3900" dirty="0" err="1"/>
              <a:t>Ngaihchiat</a:t>
            </a:r>
            <a:r>
              <a:rPr lang="en-US" sz="3900" dirty="0"/>
              <a:t> </a:t>
            </a:r>
            <a:r>
              <a:rPr lang="en-US" sz="3900" dirty="0" err="1"/>
              <a:t>buin</a:t>
            </a:r>
            <a:r>
              <a:rPr lang="en-US" sz="3900" dirty="0"/>
              <a:t> an run </a:t>
            </a:r>
            <a:r>
              <a:rPr lang="en-US" sz="3900" dirty="0" err="1"/>
              <a:t>cuanh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40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320527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Bawipa</a:t>
            </a:r>
            <a:r>
              <a:rPr lang="en-US" sz="3900" dirty="0"/>
              <a:t> a </a:t>
            </a:r>
            <a:r>
              <a:rPr lang="en-US" sz="3900" dirty="0" err="1"/>
              <a:t>ra</a:t>
            </a:r>
            <a:r>
              <a:rPr lang="en-US" sz="3900" dirty="0"/>
              <a:t> </a:t>
            </a:r>
            <a:r>
              <a:rPr lang="en-US" sz="3900" dirty="0" err="1"/>
              <a:t>sunglawi</a:t>
            </a:r>
            <a:r>
              <a:rPr lang="en-US" sz="3900" dirty="0"/>
              <a:t> </a:t>
            </a:r>
            <a:r>
              <a:rPr lang="en-US" sz="3900" dirty="0" err="1"/>
              <a:t>ngaiin</a:t>
            </a:r>
            <a:r>
              <a:rPr lang="en-US" sz="3900" dirty="0"/>
              <a:t>, </a:t>
            </a:r>
            <a:r>
              <a:rPr lang="en-US" sz="3900" dirty="0" err="1"/>
              <a:t>Lungnem</a:t>
            </a:r>
            <a:r>
              <a:rPr lang="en-US" sz="3900" dirty="0"/>
              <a:t> </a:t>
            </a:r>
            <a:r>
              <a:rPr lang="en-US" sz="3900" dirty="0" err="1"/>
              <a:t>te</a:t>
            </a:r>
            <a:r>
              <a:rPr lang="en-US" sz="3900" dirty="0"/>
              <a:t>-in </a:t>
            </a:r>
            <a:r>
              <a:rPr lang="en-US" sz="3900" dirty="0" err="1"/>
              <a:t>thih</a:t>
            </a:r>
            <a:r>
              <a:rPr lang="en-US" sz="3900" dirty="0"/>
              <a:t> </a:t>
            </a:r>
            <a:r>
              <a:rPr lang="en-US" sz="3900" dirty="0" err="1"/>
              <a:t>awk</a:t>
            </a:r>
            <a:r>
              <a:rPr lang="en-US" sz="3900" dirty="0"/>
              <a:t> </a:t>
            </a:r>
            <a:r>
              <a:rPr lang="en-US" sz="3900" dirty="0" err="1"/>
              <a:t>caah</a:t>
            </a:r>
            <a:r>
              <a:rPr lang="en-US" sz="3900" dirty="0"/>
              <a:t> .</a:t>
            </a:r>
          </a:p>
        </p:txBody>
      </p:sp>
    </p:spTree>
  </p:cSld>
  <p:clrMapOvr>
    <a:masterClrMapping/>
  </p:clrMapOvr>
</p:sld>
</file>

<file path=ppt/slides/slide40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Bawipa</a:t>
            </a:r>
            <a:r>
              <a:rPr lang="en-US" sz="3900" dirty="0"/>
              <a:t> a </a:t>
            </a:r>
            <a:r>
              <a:rPr lang="en-US" sz="3900" dirty="0" err="1"/>
              <a:t>ra</a:t>
            </a:r>
            <a:r>
              <a:rPr lang="en-US" sz="3900" dirty="0"/>
              <a:t>, </a:t>
            </a:r>
            <a:r>
              <a:rPr lang="en-US" sz="3900" dirty="0" err="1"/>
              <a:t>sunglawi</a:t>
            </a:r>
            <a:r>
              <a:rPr lang="en-US" sz="3900" dirty="0"/>
              <a:t> </a:t>
            </a:r>
            <a:r>
              <a:rPr lang="en-US" sz="3900" dirty="0" err="1"/>
              <a:t>ngaiin</a:t>
            </a:r>
            <a:r>
              <a:rPr lang="en-US" sz="3900" dirty="0"/>
              <a:t>, </a:t>
            </a:r>
            <a:r>
              <a:rPr lang="en-US" sz="3900" dirty="0" err="1"/>
              <a:t>Harnak</a:t>
            </a:r>
            <a:r>
              <a:rPr lang="en-US" sz="3900" dirty="0"/>
              <a:t> </a:t>
            </a:r>
            <a:r>
              <a:rPr lang="en-US" sz="3900" dirty="0" err="1"/>
              <a:t>caan</a:t>
            </a:r>
            <a:r>
              <a:rPr lang="en-US" sz="3900" dirty="0"/>
              <a:t> </a:t>
            </a:r>
            <a:r>
              <a:rPr lang="en-US" sz="3900" dirty="0" err="1"/>
              <a:t>tihnung</a:t>
            </a:r>
            <a:r>
              <a:rPr lang="en-US" sz="3900" dirty="0"/>
              <a:t> a </a:t>
            </a:r>
            <a:r>
              <a:rPr lang="en-US" sz="3900" dirty="0" err="1"/>
              <a:t>nai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Pa </a:t>
            </a:r>
            <a:r>
              <a:rPr lang="en-US" sz="3900" dirty="0" err="1"/>
              <a:t>nih</a:t>
            </a:r>
            <a:r>
              <a:rPr lang="en-US" sz="3900" dirty="0"/>
              <a:t> van sui </a:t>
            </a:r>
            <a:r>
              <a:rPr lang="en-US" sz="3900" dirty="0" err="1"/>
              <a:t>thutdan</a:t>
            </a:r>
            <a:r>
              <a:rPr lang="en-US" sz="3900" dirty="0"/>
              <a:t> </a:t>
            </a:r>
            <a:r>
              <a:rPr lang="en-US" sz="3900" dirty="0" err="1"/>
              <a:t>cungin</a:t>
            </a:r>
            <a:r>
              <a:rPr lang="en-US" sz="3900" dirty="0"/>
              <a:t>, </a:t>
            </a:r>
            <a:r>
              <a:rPr lang="en-US" sz="3900" dirty="0" err="1"/>
              <a:t>Fapa</a:t>
            </a:r>
            <a:r>
              <a:rPr lang="en-US" sz="3900" dirty="0"/>
              <a:t> </a:t>
            </a:r>
            <a:r>
              <a:rPr lang="en-US" sz="3900" dirty="0" err="1"/>
              <a:t>ngeihchun</a:t>
            </a:r>
            <a:r>
              <a:rPr lang="en-US" sz="3900" dirty="0"/>
              <a:t> cu a run </a:t>
            </a:r>
            <a:r>
              <a:rPr lang="en-US" sz="3900" dirty="0" err="1"/>
              <a:t>zoh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40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320527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Bawipa</a:t>
            </a:r>
            <a:r>
              <a:rPr lang="en-US" sz="3900" dirty="0"/>
              <a:t> a </a:t>
            </a:r>
            <a:r>
              <a:rPr lang="en-US" sz="3900" dirty="0" err="1"/>
              <a:t>ra</a:t>
            </a:r>
            <a:r>
              <a:rPr lang="en-US" sz="3900" dirty="0"/>
              <a:t> </a:t>
            </a:r>
            <a:r>
              <a:rPr lang="en-US" sz="3900" dirty="0" err="1"/>
              <a:t>sunglawi</a:t>
            </a:r>
            <a:r>
              <a:rPr lang="en-US" sz="3900" dirty="0"/>
              <a:t> </a:t>
            </a:r>
            <a:r>
              <a:rPr lang="en-US" sz="3900" dirty="0" err="1"/>
              <a:t>ngaiin</a:t>
            </a:r>
            <a:r>
              <a:rPr lang="en-US" sz="3900" dirty="0"/>
              <a:t>, </a:t>
            </a:r>
            <a:r>
              <a:rPr lang="en-US" sz="3900" dirty="0" err="1"/>
              <a:t>Lungnem</a:t>
            </a:r>
            <a:r>
              <a:rPr lang="en-US" sz="3900" dirty="0"/>
              <a:t> </a:t>
            </a:r>
            <a:r>
              <a:rPr lang="en-US" sz="3900" dirty="0" err="1"/>
              <a:t>te</a:t>
            </a:r>
            <a:r>
              <a:rPr lang="en-US" sz="3900" dirty="0"/>
              <a:t>-in </a:t>
            </a:r>
            <a:r>
              <a:rPr lang="en-US" sz="3900" dirty="0" err="1"/>
              <a:t>thih</a:t>
            </a:r>
            <a:r>
              <a:rPr lang="en-US" sz="3900" dirty="0"/>
              <a:t> </a:t>
            </a:r>
            <a:r>
              <a:rPr lang="en-US" sz="3900" dirty="0" err="1"/>
              <a:t>awk</a:t>
            </a:r>
            <a:r>
              <a:rPr lang="en-US" sz="3900" dirty="0"/>
              <a:t> </a:t>
            </a:r>
            <a:r>
              <a:rPr lang="en-US" sz="3900" dirty="0" err="1"/>
              <a:t>caah</a:t>
            </a:r>
            <a:r>
              <a:rPr lang="en-US" sz="3900" dirty="0"/>
              <a:t> .</a:t>
            </a:r>
          </a:p>
        </p:txBody>
      </p:sp>
    </p:spTree>
  </p:cSld>
  <p:clrMapOvr>
    <a:masterClrMapping/>
  </p:clrMapOvr>
</p:sld>
</file>

<file path=ppt/slides/slide40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</a:t>
            </a:r>
            <a:r>
              <a:rPr lang="en-US" sz="3900" dirty="0" err="1"/>
              <a:t>Bawipa</a:t>
            </a:r>
            <a:r>
              <a:rPr lang="en-US" sz="3900" dirty="0"/>
              <a:t> a </a:t>
            </a:r>
            <a:r>
              <a:rPr lang="en-US" sz="3900" dirty="0" err="1"/>
              <a:t>ra</a:t>
            </a:r>
            <a:r>
              <a:rPr lang="en-US" sz="3900" dirty="0"/>
              <a:t>, </a:t>
            </a:r>
            <a:r>
              <a:rPr lang="en-US" sz="3900" dirty="0" err="1"/>
              <a:t>Sunglawi</a:t>
            </a:r>
            <a:r>
              <a:rPr lang="en-US" sz="3900" dirty="0"/>
              <a:t> </a:t>
            </a:r>
            <a:r>
              <a:rPr lang="en-US" sz="3900" dirty="0" err="1"/>
              <a:t>ngaiin</a:t>
            </a:r>
            <a:r>
              <a:rPr lang="en-US" sz="3900" dirty="0"/>
              <a:t>, Lung </a:t>
            </a:r>
            <a:r>
              <a:rPr lang="en-US" sz="3900" dirty="0" err="1"/>
              <a:t>nem</a:t>
            </a:r>
            <a:r>
              <a:rPr lang="en-US" sz="3900" dirty="0"/>
              <a:t> </a:t>
            </a:r>
            <a:r>
              <a:rPr lang="en-US" sz="3900" dirty="0" err="1"/>
              <a:t>tein</a:t>
            </a:r>
            <a:r>
              <a:rPr lang="en-US" sz="3900" dirty="0"/>
              <a:t> </a:t>
            </a:r>
            <a:r>
              <a:rPr lang="en-US" sz="3900" dirty="0" err="1"/>
              <a:t>thih</a:t>
            </a:r>
            <a:r>
              <a:rPr lang="en-US" sz="3900" dirty="0"/>
              <a:t> </a:t>
            </a:r>
            <a:r>
              <a:rPr lang="en-US" sz="3900" dirty="0" err="1"/>
              <a:t>awk</a:t>
            </a:r>
            <a:r>
              <a:rPr lang="en-US" sz="3900" dirty="0"/>
              <a:t> </a:t>
            </a:r>
            <a:r>
              <a:rPr lang="en-US" sz="3900" dirty="0" err="1"/>
              <a:t>caah</a:t>
            </a:r>
            <a:r>
              <a:rPr lang="en-US" sz="3900" dirty="0"/>
              <a:t>, </a:t>
            </a:r>
            <a:r>
              <a:rPr lang="en-US" sz="3900" dirty="0" err="1"/>
              <a:t>Lungfak</a:t>
            </a:r>
            <a:r>
              <a:rPr lang="en-US" sz="3900" dirty="0"/>
              <a:t> </a:t>
            </a:r>
            <a:r>
              <a:rPr lang="en-US" sz="3900" dirty="0" err="1"/>
              <a:t>tein</a:t>
            </a:r>
            <a:r>
              <a:rPr lang="en-US" sz="3900" dirty="0"/>
              <a:t> </a:t>
            </a:r>
            <a:r>
              <a:rPr lang="en-US" sz="3900" dirty="0" err="1"/>
              <a:t>nan</a:t>
            </a:r>
            <a:r>
              <a:rPr lang="en-US" sz="3900" dirty="0"/>
              <a:t> </a:t>
            </a:r>
            <a:r>
              <a:rPr lang="en-US" sz="3900" dirty="0" err="1"/>
              <a:t>lukhun</a:t>
            </a:r>
            <a:r>
              <a:rPr lang="en-US" sz="3900" dirty="0"/>
              <a:t> u,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sunparnak</a:t>
            </a:r>
            <a:r>
              <a:rPr lang="en-US" sz="3900" dirty="0"/>
              <a:t> a </a:t>
            </a:r>
            <a:r>
              <a:rPr lang="en-US" sz="3900" dirty="0" err="1"/>
              <a:t>langh</a:t>
            </a:r>
            <a:r>
              <a:rPr lang="en-US" sz="3900" dirty="0"/>
              <a:t> </a:t>
            </a:r>
            <a:r>
              <a:rPr lang="en-US" sz="3900" dirty="0" err="1"/>
              <a:t>hlan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40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320527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Bawipa</a:t>
            </a:r>
            <a:r>
              <a:rPr lang="en-US" sz="3900" dirty="0"/>
              <a:t> a </a:t>
            </a:r>
            <a:r>
              <a:rPr lang="en-US" sz="3900" dirty="0" err="1"/>
              <a:t>ra</a:t>
            </a:r>
            <a:r>
              <a:rPr lang="en-US" sz="3900" dirty="0"/>
              <a:t> </a:t>
            </a:r>
            <a:r>
              <a:rPr lang="en-US" sz="3900" dirty="0" err="1"/>
              <a:t>sunglawi</a:t>
            </a:r>
            <a:r>
              <a:rPr lang="en-US" sz="3900" dirty="0"/>
              <a:t> </a:t>
            </a:r>
            <a:r>
              <a:rPr lang="en-US" sz="3900" dirty="0" err="1"/>
              <a:t>ngaiin</a:t>
            </a:r>
            <a:r>
              <a:rPr lang="en-US" sz="3900" dirty="0"/>
              <a:t>, </a:t>
            </a:r>
            <a:r>
              <a:rPr lang="en-US" sz="3900" dirty="0" err="1"/>
              <a:t>Lungnem</a:t>
            </a:r>
            <a:r>
              <a:rPr lang="en-US" sz="3900" dirty="0"/>
              <a:t> </a:t>
            </a:r>
            <a:r>
              <a:rPr lang="en-US" sz="3900" dirty="0" err="1"/>
              <a:t>te</a:t>
            </a:r>
            <a:r>
              <a:rPr lang="en-US" sz="3900" dirty="0"/>
              <a:t>-in </a:t>
            </a:r>
            <a:r>
              <a:rPr lang="en-US" sz="3900" dirty="0" err="1"/>
              <a:t>thih</a:t>
            </a:r>
            <a:r>
              <a:rPr lang="en-US" sz="3900" dirty="0"/>
              <a:t> </a:t>
            </a:r>
            <a:r>
              <a:rPr lang="en-US" sz="3900" dirty="0" err="1"/>
              <a:t>awk</a:t>
            </a:r>
            <a:r>
              <a:rPr lang="en-US" sz="3900" dirty="0"/>
              <a:t> </a:t>
            </a:r>
            <a:r>
              <a:rPr lang="en-US" sz="3900" dirty="0" err="1"/>
              <a:t>caah</a:t>
            </a:r>
            <a:r>
              <a:rPr lang="en-US" sz="3900" dirty="0"/>
              <a:t> .</a:t>
            </a:r>
          </a:p>
        </p:txBody>
      </p:sp>
    </p:spTree>
  </p:cSld>
  <p:clrMapOvr>
    <a:masterClrMapping/>
  </p:clrMapOvr>
</p:sld>
</file>

<file path=ppt/slides/slide40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40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492. DAM TEIN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G</a:t>
            </a:r>
          </a:p>
        </p:txBody>
      </p:sp>
    </p:spTree>
  </p:cSld>
  <p:clrMapOvr>
    <a:masterClrMapping/>
  </p:clrMapOvr>
</p:sld>
</file>

<file path=ppt/slides/slide40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Kan </a:t>
            </a:r>
            <a:r>
              <a:rPr lang="en-US" sz="3900" dirty="0" err="1"/>
              <a:t>chuahsemnak</a:t>
            </a:r>
            <a:r>
              <a:rPr lang="en-US" sz="3900" dirty="0"/>
              <a:t> le a ram </a:t>
            </a:r>
            <a:r>
              <a:rPr lang="en-US" sz="3900" dirty="0" err="1"/>
              <a:t>i</a:t>
            </a:r>
            <a:r>
              <a:rPr lang="en-US" sz="3900" dirty="0"/>
              <a:t> dang </a:t>
            </a:r>
            <a:r>
              <a:rPr lang="en-US" sz="3900" dirty="0" err="1"/>
              <a:t>hmanh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,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Khrih</a:t>
            </a:r>
            <a:r>
              <a:rPr lang="en-US" sz="3900" dirty="0"/>
              <a:t> ah </a:t>
            </a:r>
            <a:r>
              <a:rPr lang="en-US" sz="3900" dirty="0" err="1"/>
              <a:t>pumkhat</a:t>
            </a:r>
            <a:r>
              <a:rPr lang="en-US" sz="3900" dirty="0"/>
              <a:t> </a:t>
            </a:r>
            <a:r>
              <a:rPr lang="en-US" sz="3900" dirty="0" err="1"/>
              <a:t>te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si</a:t>
            </a:r>
            <a:r>
              <a:rPr lang="en-US" sz="3900" dirty="0"/>
              <a:t>,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dawtnak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hmunkhat</a:t>
            </a:r>
            <a:r>
              <a:rPr lang="en-US" sz="3900" dirty="0"/>
              <a:t> ah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hruai</a:t>
            </a:r>
            <a:r>
              <a:rPr lang="en-US" sz="3900" dirty="0"/>
              <a:t>, </a:t>
            </a:r>
            <a:r>
              <a:rPr lang="en-US" sz="3900" dirty="0" err="1"/>
              <a:t>lungkhat</a:t>
            </a:r>
            <a:r>
              <a:rPr lang="en-US" sz="3900" dirty="0"/>
              <a:t> in </a:t>
            </a:r>
            <a:r>
              <a:rPr lang="en-US" sz="3900" dirty="0" err="1"/>
              <a:t>tuan</a:t>
            </a:r>
            <a:r>
              <a:rPr lang="en-US" sz="3900" dirty="0"/>
              <a:t> </a:t>
            </a:r>
            <a:r>
              <a:rPr lang="en-US" sz="3900" dirty="0" err="1"/>
              <a:t>rel</a:t>
            </a:r>
            <a:r>
              <a:rPr lang="en-US" sz="3900" dirty="0"/>
              <a:t> </a:t>
            </a:r>
            <a:r>
              <a:rPr lang="en-US" sz="3900" dirty="0" err="1"/>
              <a:t>ti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si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40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Maw </a:t>
            </a:r>
            <a:r>
              <a:rPr lang="en-US" sz="3900" dirty="0" err="1"/>
              <a:t>tonnak</a:t>
            </a:r>
            <a:r>
              <a:rPr lang="en-US" sz="3900" dirty="0"/>
              <a:t> </a:t>
            </a:r>
            <a:r>
              <a:rPr lang="en-US" sz="3900" dirty="0" err="1"/>
              <a:t>caan</a:t>
            </a:r>
            <a:r>
              <a:rPr lang="en-US" sz="3900" dirty="0"/>
              <a:t> </a:t>
            </a:r>
            <a:r>
              <a:rPr lang="en-US" sz="3900" dirty="0" err="1"/>
              <a:t>tha</a:t>
            </a:r>
            <a:r>
              <a:rPr lang="en-US" sz="3900" dirty="0"/>
              <a:t> </a:t>
            </a:r>
            <a:r>
              <a:rPr lang="en-US" sz="3900" dirty="0" err="1"/>
              <a:t>liamser</a:t>
            </a:r>
            <a:r>
              <a:rPr lang="en-US" sz="3900" dirty="0"/>
              <a:t> </a:t>
            </a:r>
            <a:r>
              <a:rPr lang="en-US" sz="3900" dirty="0" err="1"/>
              <a:t>hin</a:t>
            </a:r>
            <a:r>
              <a:rPr lang="en-US" sz="3900" dirty="0"/>
              <a:t> </a:t>
            </a:r>
            <a:r>
              <a:rPr lang="en-US" sz="3900" dirty="0" err="1"/>
              <a:t>hlah</a:t>
            </a:r>
            <a:r>
              <a:rPr lang="en-US" sz="3900" dirty="0"/>
              <a:t> law, </a:t>
            </a:r>
            <a:r>
              <a:rPr lang="en-US" sz="3900" dirty="0" err="1"/>
              <a:t>ti</a:t>
            </a:r>
            <a:r>
              <a:rPr lang="en-US" sz="3900" dirty="0"/>
              <a:t> </a:t>
            </a:r>
            <a:r>
              <a:rPr lang="en-US" sz="3900" dirty="0" err="1"/>
              <a:t>zongah</a:t>
            </a:r>
            <a:r>
              <a:rPr lang="en-US" sz="3900" dirty="0"/>
              <a:t> </a:t>
            </a:r>
            <a:r>
              <a:rPr lang="en-US" sz="3900" dirty="0" err="1"/>
              <a:t>tlaih</a:t>
            </a:r>
            <a:r>
              <a:rPr lang="en-US" sz="3900" dirty="0"/>
              <a:t> </a:t>
            </a:r>
            <a:r>
              <a:rPr lang="en-US" sz="3900" dirty="0" err="1"/>
              <a:t>khawh</a:t>
            </a:r>
            <a:r>
              <a:rPr lang="en-US" sz="3900" dirty="0"/>
              <a:t>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tung</a:t>
            </a:r>
            <a:r>
              <a:rPr lang="en-US" sz="3900" dirty="0"/>
              <a:t> lo, Kan </a:t>
            </a:r>
            <a:r>
              <a:rPr lang="en-US" sz="3900" dirty="0" err="1"/>
              <a:t>tian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kun </a:t>
            </a:r>
            <a:r>
              <a:rPr lang="en-US" sz="3900" dirty="0" err="1"/>
              <a:t>lai</a:t>
            </a:r>
            <a:r>
              <a:rPr lang="en-US" sz="3900" dirty="0"/>
              <a:t>, Dam </a:t>
            </a:r>
            <a:r>
              <a:rPr lang="en-US" sz="3900" dirty="0" err="1"/>
              <a:t>tein</a:t>
            </a:r>
            <a:r>
              <a:rPr lang="en-US" sz="3900" dirty="0"/>
              <a:t>, </a:t>
            </a:r>
            <a:r>
              <a:rPr lang="en-US" sz="3900" dirty="0" err="1"/>
              <a:t>Mangtha</a:t>
            </a:r>
            <a:r>
              <a:rPr lang="en-US" sz="3900" dirty="0"/>
              <a:t> u, </a:t>
            </a:r>
            <a:r>
              <a:rPr lang="en-US" sz="3900" dirty="0" err="1"/>
              <a:t>Thlacam</a:t>
            </a:r>
            <a:r>
              <a:rPr lang="en-US" sz="3900" dirty="0"/>
              <a:t> u, </a:t>
            </a:r>
            <a:r>
              <a:rPr lang="en-US" sz="3900" dirty="0" err="1"/>
              <a:t>Tonthan</a:t>
            </a:r>
            <a:r>
              <a:rPr lang="en-US" sz="3900" dirty="0"/>
              <a:t> um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40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Nan </a:t>
            </a:r>
            <a:r>
              <a:rPr lang="en-US" sz="3900" dirty="0" err="1"/>
              <a:t>kal</a:t>
            </a:r>
            <a:r>
              <a:rPr lang="en-US" sz="3900" dirty="0"/>
              <a:t> ah </a:t>
            </a:r>
            <a:r>
              <a:rPr lang="en-US" sz="3900" dirty="0" err="1"/>
              <a:t>siseh</a:t>
            </a:r>
            <a:r>
              <a:rPr lang="en-US" sz="3900" dirty="0"/>
              <a:t>, </a:t>
            </a:r>
            <a:r>
              <a:rPr lang="en-US" sz="3900" dirty="0" err="1"/>
              <a:t>nan</a:t>
            </a:r>
            <a:r>
              <a:rPr lang="en-US" sz="3900" dirty="0"/>
              <a:t> </a:t>
            </a:r>
            <a:r>
              <a:rPr lang="en-US" sz="3900" dirty="0" err="1"/>
              <a:t>tlun</a:t>
            </a:r>
            <a:r>
              <a:rPr lang="en-US" sz="3900" dirty="0"/>
              <a:t> lei ah </a:t>
            </a:r>
            <a:r>
              <a:rPr lang="en-US" sz="3900" dirty="0" err="1"/>
              <a:t>siseh</a:t>
            </a:r>
            <a:r>
              <a:rPr lang="en-US" sz="3900" dirty="0"/>
              <a:t>,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in </a:t>
            </a:r>
            <a:r>
              <a:rPr lang="en-US" sz="3900" dirty="0" err="1"/>
              <a:t>hup-pheng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, Maw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hawidawt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, Then </a:t>
            </a:r>
            <a:r>
              <a:rPr lang="en-US" sz="3900" dirty="0" err="1"/>
              <a:t>caan</a:t>
            </a:r>
            <a:r>
              <a:rPr lang="en-US" sz="3900" dirty="0"/>
              <a:t> cu </a:t>
            </a:r>
            <a:r>
              <a:rPr lang="en-US" sz="3900" dirty="0" err="1"/>
              <a:t>riangmang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</a:t>
            </a:r>
            <a:r>
              <a:rPr lang="en-US" sz="3900" dirty="0" err="1"/>
              <a:t>nan</a:t>
            </a:r>
            <a:r>
              <a:rPr lang="en-US" sz="3900" dirty="0"/>
              <a:t> </a:t>
            </a:r>
            <a:r>
              <a:rPr lang="en-US" sz="3900" dirty="0" err="1"/>
              <a:t>zum</a:t>
            </a:r>
            <a:r>
              <a:rPr lang="en-US" sz="3900" dirty="0"/>
              <a:t> in </a:t>
            </a:r>
            <a:r>
              <a:rPr lang="en-US" sz="3900" dirty="0" err="1"/>
              <a:t>kan</a:t>
            </a:r>
            <a:r>
              <a:rPr lang="en-US" sz="3900" dirty="0"/>
              <a:t> rung </a:t>
            </a:r>
            <a:r>
              <a:rPr lang="en-US" sz="3900" dirty="0" err="1"/>
              <a:t>uai</a:t>
            </a:r>
            <a:r>
              <a:rPr lang="en-US" sz="3900" dirty="0"/>
              <a:t> </a:t>
            </a:r>
            <a:r>
              <a:rPr lang="en-US" sz="3900" dirty="0" err="1"/>
              <a:t>len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40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Maw </a:t>
            </a:r>
            <a:r>
              <a:rPr lang="en-US" sz="3900" dirty="0" err="1"/>
              <a:t>tonnak</a:t>
            </a:r>
            <a:r>
              <a:rPr lang="en-US" sz="3900" dirty="0"/>
              <a:t> </a:t>
            </a:r>
            <a:r>
              <a:rPr lang="en-US" sz="3900" dirty="0" err="1"/>
              <a:t>caan</a:t>
            </a:r>
            <a:r>
              <a:rPr lang="en-US" sz="3900" dirty="0"/>
              <a:t> </a:t>
            </a:r>
            <a:r>
              <a:rPr lang="en-US" sz="3900" dirty="0" err="1"/>
              <a:t>tha</a:t>
            </a:r>
            <a:r>
              <a:rPr lang="en-US" sz="3900" dirty="0"/>
              <a:t> </a:t>
            </a:r>
            <a:r>
              <a:rPr lang="en-US" sz="3900" dirty="0" err="1"/>
              <a:t>liamser</a:t>
            </a:r>
            <a:r>
              <a:rPr lang="en-US" sz="3900" dirty="0"/>
              <a:t> </a:t>
            </a:r>
            <a:r>
              <a:rPr lang="en-US" sz="3900" dirty="0" err="1"/>
              <a:t>hin</a:t>
            </a:r>
            <a:r>
              <a:rPr lang="en-US" sz="3900" dirty="0"/>
              <a:t> </a:t>
            </a:r>
            <a:r>
              <a:rPr lang="en-US" sz="3900" dirty="0" err="1"/>
              <a:t>hlah</a:t>
            </a:r>
            <a:r>
              <a:rPr lang="en-US" sz="3900" dirty="0"/>
              <a:t> law, </a:t>
            </a:r>
            <a:r>
              <a:rPr lang="en-US" sz="3900" dirty="0" err="1"/>
              <a:t>ti</a:t>
            </a:r>
            <a:r>
              <a:rPr lang="en-US" sz="3900" dirty="0"/>
              <a:t> </a:t>
            </a:r>
            <a:r>
              <a:rPr lang="en-US" sz="3900" dirty="0" err="1"/>
              <a:t>zongah</a:t>
            </a:r>
            <a:r>
              <a:rPr lang="en-US" sz="3900" dirty="0"/>
              <a:t> </a:t>
            </a:r>
            <a:r>
              <a:rPr lang="en-US" sz="3900" dirty="0" err="1"/>
              <a:t>tlaih</a:t>
            </a:r>
            <a:r>
              <a:rPr lang="en-US" sz="3900" dirty="0"/>
              <a:t> </a:t>
            </a:r>
            <a:r>
              <a:rPr lang="en-US" sz="3900" dirty="0" err="1"/>
              <a:t>khawh</a:t>
            </a:r>
            <a:r>
              <a:rPr lang="en-US" sz="3900" dirty="0"/>
              <a:t>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tung</a:t>
            </a:r>
            <a:r>
              <a:rPr lang="en-US" sz="3900" dirty="0"/>
              <a:t> lo, Kan </a:t>
            </a:r>
            <a:r>
              <a:rPr lang="en-US" sz="3900" dirty="0" err="1"/>
              <a:t>tian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kun </a:t>
            </a:r>
            <a:r>
              <a:rPr lang="en-US" sz="3900" dirty="0" err="1"/>
              <a:t>lai</a:t>
            </a:r>
            <a:r>
              <a:rPr lang="en-US" sz="3900" dirty="0"/>
              <a:t>, Dam </a:t>
            </a:r>
            <a:r>
              <a:rPr lang="en-US" sz="3900" dirty="0" err="1"/>
              <a:t>tein</a:t>
            </a:r>
            <a:r>
              <a:rPr lang="en-US" sz="3900" dirty="0"/>
              <a:t>, </a:t>
            </a:r>
            <a:r>
              <a:rPr lang="en-US" sz="3900" dirty="0" err="1"/>
              <a:t>Mangtha</a:t>
            </a:r>
            <a:r>
              <a:rPr lang="en-US" sz="3900" dirty="0"/>
              <a:t> u, </a:t>
            </a:r>
            <a:r>
              <a:rPr lang="en-US" sz="3900" dirty="0" err="1"/>
              <a:t>Thlacam</a:t>
            </a:r>
            <a:r>
              <a:rPr lang="en-US" sz="3900" dirty="0"/>
              <a:t> u, </a:t>
            </a:r>
            <a:r>
              <a:rPr lang="en-US" sz="3900" dirty="0" err="1"/>
              <a:t>Tonthan</a:t>
            </a:r>
            <a:r>
              <a:rPr lang="en-US" sz="3900" dirty="0"/>
              <a:t> um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40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Vawlei</a:t>
            </a:r>
            <a:r>
              <a:rPr lang="en-US" sz="3900" dirty="0"/>
              <a:t> ah </a:t>
            </a:r>
            <a:r>
              <a:rPr lang="en-US" sz="3900" dirty="0" err="1"/>
              <a:t>thennak</a:t>
            </a:r>
            <a:r>
              <a:rPr lang="en-US" sz="3900" dirty="0"/>
              <a:t> </a:t>
            </a:r>
            <a:r>
              <a:rPr lang="en-US" sz="3900" dirty="0" err="1"/>
              <a:t>caan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uk</a:t>
            </a:r>
            <a:r>
              <a:rPr lang="en-US" sz="3900" dirty="0"/>
              <a:t> </a:t>
            </a:r>
            <a:r>
              <a:rPr lang="en-US" sz="3900" dirty="0" err="1"/>
              <a:t>hmanh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, </a:t>
            </a:r>
            <a:r>
              <a:rPr lang="en-US" sz="3900" dirty="0" err="1"/>
              <a:t>Vanram</a:t>
            </a:r>
            <a:r>
              <a:rPr lang="en-US" sz="3900" dirty="0"/>
              <a:t> ah </a:t>
            </a:r>
            <a:r>
              <a:rPr lang="en-US" sz="3900" dirty="0" err="1"/>
              <a:t>thennak</a:t>
            </a:r>
            <a:r>
              <a:rPr lang="en-US" sz="3900" dirty="0"/>
              <a:t> a um lo, Dam </a:t>
            </a:r>
            <a:r>
              <a:rPr lang="en-US" sz="3900" dirty="0" err="1"/>
              <a:t>tein</a:t>
            </a:r>
            <a:r>
              <a:rPr lang="en-US" sz="3900" dirty="0"/>
              <a:t> </a:t>
            </a:r>
            <a:r>
              <a:rPr lang="en-US" sz="3900" dirty="0" err="1"/>
              <a:t>ti</a:t>
            </a:r>
            <a:r>
              <a:rPr lang="en-US" sz="3900" dirty="0"/>
              <a:t> </a:t>
            </a:r>
            <a:r>
              <a:rPr lang="en-US" sz="3900" dirty="0" err="1"/>
              <a:t>bia</a:t>
            </a:r>
            <a:r>
              <a:rPr lang="en-US" sz="3900" dirty="0"/>
              <a:t> </a:t>
            </a:r>
            <a:r>
              <a:rPr lang="en-US" sz="3900" dirty="0" err="1"/>
              <a:t>chim</a:t>
            </a:r>
            <a:r>
              <a:rPr lang="en-US" sz="3900" dirty="0"/>
              <a:t> </a:t>
            </a:r>
            <a:r>
              <a:rPr lang="en-US" sz="3900" dirty="0" err="1"/>
              <a:t>ti</a:t>
            </a:r>
            <a:r>
              <a:rPr lang="en-US" sz="3900" dirty="0"/>
              <a:t> </a:t>
            </a:r>
            <a:r>
              <a:rPr lang="en-US" sz="3900" dirty="0" err="1"/>
              <a:t>lonak</a:t>
            </a:r>
            <a:r>
              <a:rPr lang="en-US" sz="3900" dirty="0"/>
              <a:t> ram cu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ruahchan</a:t>
            </a:r>
            <a:r>
              <a:rPr lang="en-US" sz="3900" dirty="0"/>
              <a:t> </a:t>
            </a:r>
            <a:r>
              <a:rPr lang="en-US" sz="3900" dirty="0" err="1"/>
              <a:t>nak</a:t>
            </a:r>
            <a:r>
              <a:rPr lang="en-US" sz="3900" dirty="0"/>
              <a:t> ram </a:t>
            </a:r>
            <a:r>
              <a:rPr lang="en-US" sz="3900" dirty="0" err="1"/>
              <a:t>nuam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40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Maw </a:t>
            </a:r>
            <a:r>
              <a:rPr lang="en-US" sz="3900" dirty="0" err="1"/>
              <a:t>tonnak</a:t>
            </a:r>
            <a:r>
              <a:rPr lang="en-US" sz="3900" dirty="0"/>
              <a:t> </a:t>
            </a:r>
            <a:r>
              <a:rPr lang="en-US" sz="3900" dirty="0" err="1"/>
              <a:t>caan</a:t>
            </a:r>
            <a:r>
              <a:rPr lang="en-US" sz="3900" dirty="0"/>
              <a:t> </a:t>
            </a:r>
            <a:r>
              <a:rPr lang="en-US" sz="3900" dirty="0" err="1"/>
              <a:t>tha</a:t>
            </a:r>
            <a:r>
              <a:rPr lang="en-US" sz="3900" dirty="0"/>
              <a:t> </a:t>
            </a:r>
            <a:r>
              <a:rPr lang="en-US" sz="3900" dirty="0" err="1"/>
              <a:t>liamser</a:t>
            </a:r>
            <a:r>
              <a:rPr lang="en-US" sz="3900" dirty="0"/>
              <a:t> </a:t>
            </a:r>
            <a:r>
              <a:rPr lang="en-US" sz="3900" dirty="0" err="1"/>
              <a:t>hin</a:t>
            </a:r>
            <a:r>
              <a:rPr lang="en-US" sz="3900" dirty="0"/>
              <a:t> </a:t>
            </a:r>
            <a:r>
              <a:rPr lang="en-US" sz="3900" dirty="0" err="1"/>
              <a:t>hlah</a:t>
            </a:r>
            <a:r>
              <a:rPr lang="en-US" sz="3900" dirty="0"/>
              <a:t> law, </a:t>
            </a:r>
            <a:r>
              <a:rPr lang="en-US" sz="3900" dirty="0" err="1"/>
              <a:t>ti</a:t>
            </a:r>
            <a:r>
              <a:rPr lang="en-US" sz="3900" dirty="0"/>
              <a:t> </a:t>
            </a:r>
            <a:r>
              <a:rPr lang="en-US" sz="3900" dirty="0" err="1"/>
              <a:t>zongah</a:t>
            </a:r>
            <a:r>
              <a:rPr lang="en-US" sz="3900" dirty="0"/>
              <a:t> </a:t>
            </a:r>
            <a:r>
              <a:rPr lang="en-US" sz="3900" dirty="0" err="1"/>
              <a:t>tlaih</a:t>
            </a:r>
            <a:r>
              <a:rPr lang="en-US" sz="3900" dirty="0"/>
              <a:t> </a:t>
            </a:r>
            <a:r>
              <a:rPr lang="en-US" sz="3900" dirty="0" err="1"/>
              <a:t>khawh</a:t>
            </a:r>
            <a:r>
              <a:rPr lang="en-US" sz="3900" dirty="0"/>
              <a:t>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tung</a:t>
            </a:r>
            <a:r>
              <a:rPr lang="en-US" sz="3900" dirty="0"/>
              <a:t> lo, Kan </a:t>
            </a:r>
            <a:r>
              <a:rPr lang="en-US" sz="3900" dirty="0" err="1"/>
              <a:t>tian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kun </a:t>
            </a:r>
            <a:r>
              <a:rPr lang="en-US" sz="3900" dirty="0" err="1"/>
              <a:t>lai</a:t>
            </a:r>
            <a:r>
              <a:rPr lang="en-US" sz="3900" dirty="0"/>
              <a:t>, Dam </a:t>
            </a:r>
            <a:r>
              <a:rPr lang="en-US" sz="3900" dirty="0" err="1"/>
              <a:t>tein</a:t>
            </a:r>
            <a:r>
              <a:rPr lang="en-US" sz="3900" dirty="0"/>
              <a:t>, </a:t>
            </a:r>
            <a:r>
              <a:rPr lang="en-US" sz="3900" dirty="0" err="1"/>
              <a:t>Mangtha</a:t>
            </a:r>
            <a:r>
              <a:rPr lang="en-US" sz="3900" dirty="0"/>
              <a:t> u, </a:t>
            </a:r>
            <a:r>
              <a:rPr lang="en-US" sz="3900" dirty="0" err="1"/>
              <a:t>Thlacam</a:t>
            </a:r>
            <a:r>
              <a:rPr lang="en-US" sz="3900" dirty="0"/>
              <a:t> u, </a:t>
            </a:r>
            <a:r>
              <a:rPr lang="en-US" sz="3900" dirty="0" err="1"/>
              <a:t>Tonthan</a:t>
            </a:r>
            <a:r>
              <a:rPr lang="en-US" sz="3900" dirty="0"/>
              <a:t> um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40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40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493. BAWIPA INN THIANG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D</a:t>
            </a:r>
          </a:p>
        </p:txBody>
      </p:sp>
    </p:spTree>
  </p:cSld>
  <p:clrMapOvr>
    <a:masterClrMapping/>
  </p:clrMapOvr>
</p:sld>
</file>

<file path=ppt/slides/slide40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nang</a:t>
            </a:r>
            <a:r>
              <a:rPr lang="en-US" sz="3900" dirty="0"/>
              <a:t> ca run inn </a:t>
            </a:r>
            <a:r>
              <a:rPr lang="en-US" sz="3900" dirty="0" err="1"/>
              <a:t>replo</a:t>
            </a:r>
            <a:r>
              <a:rPr lang="en-US" sz="3900" dirty="0"/>
              <a:t> </a:t>
            </a:r>
            <a:r>
              <a:rPr lang="en-US" sz="3900" dirty="0" err="1"/>
              <a:t>te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sak</a:t>
            </a:r>
            <a:r>
              <a:rPr lang="en-US" sz="3900" dirty="0"/>
              <a:t>, Nang he </a:t>
            </a:r>
            <a:r>
              <a:rPr lang="en-US" sz="3900" dirty="0" err="1"/>
              <a:t>tonnak</a:t>
            </a:r>
            <a:r>
              <a:rPr lang="en-US" sz="3900" dirty="0"/>
              <a:t> </a:t>
            </a:r>
            <a:r>
              <a:rPr lang="en-US" sz="3900" dirty="0" err="1"/>
              <a:t>hmun</a:t>
            </a:r>
            <a:r>
              <a:rPr lang="en-US" sz="3900" dirty="0"/>
              <a:t> </a:t>
            </a:r>
            <a:r>
              <a:rPr lang="en-US" sz="3900" dirty="0" err="1"/>
              <a:t>thiang</a:t>
            </a:r>
            <a:r>
              <a:rPr lang="en-US" sz="3900" dirty="0"/>
              <a:t> </a:t>
            </a:r>
            <a:r>
              <a:rPr lang="en-US" sz="3900" dirty="0" err="1"/>
              <a:t>siseh</a:t>
            </a:r>
            <a:r>
              <a:rPr lang="en-US" sz="3900" dirty="0"/>
              <a:t>, Moses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tonnak</a:t>
            </a:r>
            <a:r>
              <a:rPr lang="en-US" sz="3900" dirty="0"/>
              <a:t> </a:t>
            </a:r>
            <a:r>
              <a:rPr lang="en-US" sz="3900" dirty="0" err="1"/>
              <a:t>hmun</a:t>
            </a:r>
            <a:r>
              <a:rPr lang="en-US" sz="3900" dirty="0"/>
              <a:t> bang khan </a:t>
            </a:r>
            <a:r>
              <a:rPr lang="en-US" sz="3900" dirty="0" err="1"/>
              <a:t>thianter</a:t>
            </a:r>
            <a:r>
              <a:rPr lang="en-US" sz="3900" dirty="0"/>
              <a:t> </a:t>
            </a:r>
            <a:r>
              <a:rPr lang="en-US" sz="3900" dirty="0" err="1"/>
              <a:t>ve</a:t>
            </a:r>
            <a:r>
              <a:rPr lang="en-US" sz="3900" dirty="0"/>
              <a:t>, </a:t>
            </a:r>
            <a:r>
              <a:rPr lang="en-US" sz="3900" dirty="0" err="1"/>
              <a:t>Hmai-zahnak</a:t>
            </a:r>
            <a:r>
              <a:rPr lang="en-US" sz="3900" dirty="0"/>
              <a:t> in </a:t>
            </a:r>
            <a:r>
              <a:rPr lang="en-US" sz="3900" dirty="0" err="1"/>
              <a:t>nang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in </a:t>
            </a:r>
            <a:r>
              <a:rPr lang="en-US" sz="3900" dirty="0" err="1"/>
              <a:t>pek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40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Na </a:t>
            </a:r>
            <a:r>
              <a:rPr lang="en-US" sz="3900" dirty="0" err="1"/>
              <a:t>sunparnak</a:t>
            </a:r>
            <a:r>
              <a:rPr lang="en-US" sz="3900" dirty="0"/>
              <a:t> cu </a:t>
            </a:r>
            <a:r>
              <a:rPr lang="en-US" sz="3900" dirty="0" err="1"/>
              <a:t>lang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, Na </a:t>
            </a:r>
            <a:r>
              <a:rPr lang="en-US" sz="3900" dirty="0" err="1"/>
              <a:t>mit-hmai</a:t>
            </a:r>
            <a:r>
              <a:rPr lang="en-US" sz="3900" dirty="0"/>
              <a:t> </a:t>
            </a:r>
            <a:r>
              <a:rPr lang="en-US" sz="3900" dirty="0" err="1"/>
              <a:t>ceu</a:t>
            </a:r>
            <a:r>
              <a:rPr lang="en-US" sz="3900" dirty="0"/>
              <a:t> cu </a:t>
            </a:r>
            <a:r>
              <a:rPr lang="en-US" sz="3900" dirty="0" err="1"/>
              <a:t>tlang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, </a:t>
            </a:r>
            <a:r>
              <a:rPr lang="en-US" sz="3900" dirty="0" err="1"/>
              <a:t>Misual</a:t>
            </a:r>
            <a:r>
              <a:rPr lang="en-US" sz="3900" dirty="0"/>
              <a:t> </a:t>
            </a:r>
            <a:r>
              <a:rPr lang="en-US" sz="3900" dirty="0" err="1"/>
              <a:t>santlai</a:t>
            </a:r>
            <a:r>
              <a:rPr lang="en-US" sz="3900" dirty="0"/>
              <a:t> lo </a:t>
            </a:r>
            <a:r>
              <a:rPr lang="en-US" sz="3900" dirty="0" err="1"/>
              <a:t>nunak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pe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</a:t>
            </a:r>
            <a:r>
              <a:rPr lang="en-US" sz="3900" dirty="0" err="1"/>
              <a:t>Bawipa</a:t>
            </a:r>
            <a:r>
              <a:rPr lang="en-US" sz="3900" dirty="0"/>
              <a:t> cu a inn </a:t>
            </a:r>
            <a:r>
              <a:rPr lang="en-US" sz="3900" dirty="0" err="1"/>
              <a:t>thiang</a:t>
            </a:r>
            <a:r>
              <a:rPr lang="en-US" sz="3900" dirty="0"/>
              <a:t> ah </a:t>
            </a:r>
            <a:r>
              <a:rPr lang="en-US" sz="3900" dirty="0" err="1"/>
              <a:t>hmai-zahnak</a:t>
            </a:r>
            <a:r>
              <a:rPr lang="en-US" sz="3900" dirty="0"/>
              <a:t> </a:t>
            </a:r>
            <a:r>
              <a:rPr lang="en-US" sz="3900" dirty="0" err="1"/>
              <a:t>pe</a:t>
            </a:r>
            <a:r>
              <a:rPr lang="en-US" sz="3900" dirty="0"/>
              <a:t> </a:t>
            </a:r>
            <a:r>
              <a:rPr lang="en-US" sz="3900" dirty="0" err="1"/>
              <a:t>cio</a:t>
            </a:r>
            <a:r>
              <a:rPr lang="en-US" sz="3900" dirty="0"/>
              <a:t> u </a:t>
            </a:r>
            <a:r>
              <a:rPr lang="en-US" sz="3900" dirty="0" err="1"/>
              <a:t>si</a:t>
            </a:r>
            <a:r>
              <a:rPr lang="en-US" sz="3900" dirty="0"/>
              <a:t>, </a:t>
            </a:r>
            <a:r>
              <a:rPr lang="en-US" sz="3900" dirty="0" err="1"/>
              <a:t>Lunglawm</a:t>
            </a:r>
            <a:r>
              <a:rPr lang="en-US" sz="3900" dirty="0"/>
              <a:t> in </a:t>
            </a:r>
            <a:r>
              <a:rPr lang="en-US" sz="3900" dirty="0" err="1"/>
              <a:t>thangthat</a:t>
            </a:r>
            <a:r>
              <a:rPr lang="en-US" sz="3900" dirty="0"/>
              <a:t> u </a:t>
            </a:r>
            <a:r>
              <a:rPr lang="en-US" sz="3900" dirty="0" err="1"/>
              <a:t>si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40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Kut</a:t>
            </a:r>
            <a:r>
              <a:rPr lang="en-US" sz="3900" dirty="0"/>
              <a:t> in </a:t>
            </a:r>
            <a:r>
              <a:rPr lang="en-US" sz="3900" dirty="0" err="1"/>
              <a:t>sakmi</a:t>
            </a:r>
            <a:r>
              <a:rPr lang="en-US" sz="3900" dirty="0"/>
              <a:t> inn ah </a:t>
            </a:r>
            <a:r>
              <a:rPr lang="en-US" sz="3900" dirty="0" err="1"/>
              <a:t>cun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um bal lo, </a:t>
            </a:r>
            <a:r>
              <a:rPr lang="en-US" sz="3900" dirty="0" err="1"/>
              <a:t>Zumhnak</a:t>
            </a:r>
            <a:r>
              <a:rPr lang="en-US" sz="3900" dirty="0"/>
              <a:t> in </a:t>
            </a:r>
            <a:r>
              <a:rPr lang="en-US" sz="3900" dirty="0" err="1"/>
              <a:t>sakmi</a:t>
            </a:r>
            <a:r>
              <a:rPr lang="en-US" sz="3900" dirty="0"/>
              <a:t> </a:t>
            </a:r>
            <a:r>
              <a:rPr lang="en-US" sz="3900" dirty="0" err="1"/>
              <a:t>lawng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duh, </a:t>
            </a:r>
            <a:r>
              <a:rPr lang="en-US" sz="3900" dirty="0" err="1"/>
              <a:t>Leng</a:t>
            </a:r>
            <a:r>
              <a:rPr lang="en-US" sz="3900" dirty="0"/>
              <a:t> </a:t>
            </a:r>
            <a:r>
              <a:rPr lang="en-US" sz="3900" dirty="0" err="1"/>
              <a:t>lang</a:t>
            </a:r>
            <a:r>
              <a:rPr lang="en-US" sz="3900" dirty="0"/>
              <a:t> </a:t>
            </a:r>
            <a:r>
              <a:rPr lang="en-US" sz="3900" dirty="0" err="1"/>
              <a:t>si</a:t>
            </a:r>
            <a:r>
              <a:rPr lang="en-US" sz="3900" dirty="0"/>
              <a:t> lo, </a:t>
            </a:r>
            <a:r>
              <a:rPr lang="en-US" sz="3900" dirty="0" err="1"/>
              <a:t>chunglei</a:t>
            </a:r>
            <a:r>
              <a:rPr lang="en-US" sz="3900" dirty="0"/>
              <a:t> </a:t>
            </a:r>
            <a:r>
              <a:rPr lang="en-US" sz="3900" dirty="0" err="1"/>
              <a:t>sining</a:t>
            </a:r>
            <a:r>
              <a:rPr lang="en-US" sz="3900" dirty="0"/>
              <a:t> </a:t>
            </a:r>
            <a:r>
              <a:rPr lang="en-US" sz="3900" dirty="0" err="1"/>
              <a:t>lawng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duh, </a:t>
            </a:r>
            <a:r>
              <a:rPr lang="en-US" sz="3900" dirty="0" err="1"/>
              <a:t>Zumhnak</a:t>
            </a:r>
            <a:r>
              <a:rPr lang="en-US" sz="3900" dirty="0"/>
              <a:t> in </a:t>
            </a:r>
            <a:r>
              <a:rPr lang="en-US" sz="3900" dirty="0" err="1"/>
              <a:t>na</a:t>
            </a:r>
            <a:r>
              <a:rPr lang="en-US" sz="3900" dirty="0"/>
              <a:t> sin </a:t>
            </a:r>
            <a:r>
              <a:rPr lang="en-US" sz="3900" dirty="0" err="1"/>
              <a:t>kan</a:t>
            </a:r>
            <a:r>
              <a:rPr lang="en-US" sz="3900" dirty="0"/>
              <a:t> in </a:t>
            </a:r>
            <a:r>
              <a:rPr lang="en-US" sz="3900" dirty="0" err="1"/>
              <a:t>pek</a:t>
            </a:r>
            <a:r>
              <a:rPr lang="en-US" sz="3900" dirty="0"/>
              <a:t>,</a:t>
            </a:r>
          </a:p>
        </p:txBody>
      </p:sp>
    </p:spTree>
  </p:cSld>
  <p:clrMapOvr>
    <a:masterClrMapping/>
  </p:clrMapOvr>
</p:sld>
</file>

<file path=ppt/slides/slide40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Na </a:t>
            </a:r>
            <a:r>
              <a:rPr lang="en-US" sz="3900" dirty="0" err="1"/>
              <a:t>sunparnak</a:t>
            </a:r>
            <a:r>
              <a:rPr lang="en-US" sz="3900" dirty="0"/>
              <a:t> cu </a:t>
            </a:r>
            <a:r>
              <a:rPr lang="en-US" sz="3900" dirty="0" err="1"/>
              <a:t>lang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, Na </a:t>
            </a:r>
            <a:r>
              <a:rPr lang="en-US" sz="3900" dirty="0" err="1"/>
              <a:t>mit-hmai</a:t>
            </a:r>
            <a:r>
              <a:rPr lang="en-US" sz="3900" dirty="0"/>
              <a:t> </a:t>
            </a:r>
            <a:r>
              <a:rPr lang="en-US" sz="3900" dirty="0" err="1"/>
              <a:t>ceu</a:t>
            </a:r>
            <a:r>
              <a:rPr lang="en-US" sz="3900" dirty="0"/>
              <a:t> cu </a:t>
            </a:r>
            <a:r>
              <a:rPr lang="en-US" sz="3900" dirty="0" err="1"/>
              <a:t>tlang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, </a:t>
            </a:r>
            <a:r>
              <a:rPr lang="en-US" sz="3900" dirty="0" err="1"/>
              <a:t>Misual</a:t>
            </a:r>
            <a:r>
              <a:rPr lang="en-US" sz="3900" dirty="0"/>
              <a:t> </a:t>
            </a:r>
            <a:r>
              <a:rPr lang="en-US" sz="3900" dirty="0" err="1"/>
              <a:t>santlai</a:t>
            </a:r>
            <a:r>
              <a:rPr lang="en-US" sz="3900" dirty="0"/>
              <a:t> lo </a:t>
            </a:r>
            <a:r>
              <a:rPr lang="en-US" sz="3900" dirty="0" err="1"/>
              <a:t>nunak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pe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</a:t>
            </a:r>
            <a:r>
              <a:rPr lang="en-US" sz="3900" dirty="0" err="1"/>
              <a:t>Bawipa</a:t>
            </a:r>
            <a:r>
              <a:rPr lang="en-US" sz="3900" dirty="0"/>
              <a:t> cu a inn </a:t>
            </a:r>
            <a:r>
              <a:rPr lang="en-US" sz="3900" dirty="0" err="1"/>
              <a:t>thiang</a:t>
            </a:r>
            <a:r>
              <a:rPr lang="en-US" sz="3900" dirty="0"/>
              <a:t> ah </a:t>
            </a:r>
            <a:r>
              <a:rPr lang="en-US" sz="3900" dirty="0" err="1"/>
              <a:t>hmai-zahnak</a:t>
            </a:r>
            <a:r>
              <a:rPr lang="en-US" sz="3900" dirty="0"/>
              <a:t> </a:t>
            </a:r>
            <a:r>
              <a:rPr lang="en-US" sz="3900" dirty="0" err="1"/>
              <a:t>pe</a:t>
            </a:r>
            <a:r>
              <a:rPr lang="en-US" sz="3900" dirty="0"/>
              <a:t> </a:t>
            </a:r>
            <a:r>
              <a:rPr lang="en-US" sz="3900" dirty="0" err="1"/>
              <a:t>cio</a:t>
            </a:r>
            <a:r>
              <a:rPr lang="en-US" sz="3900" dirty="0"/>
              <a:t> u </a:t>
            </a:r>
            <a:r>
              <a:rPr lang="en-US" sz="3900" dirty="0" err="1"/>
              <a:t>si</a:t>
            </a:r>
            <a:r>
              <a:rPr lang="en-US" sz="3900" dirty="0"/>
              <a:t>, </a:t>
            </a:r>
            <a:r>
              <a:rPr lang="en-US" sz="3900" dirty="0" err="1"/>
              <a:t>Lunglawm</a:t>
            </a:r>
            <a:r>
              <a:rPr lang="en-US" sz="3900" dirty="0"/>
              <a:t> in </a:t>
            </a:r>
            <a:r>
              <a:rPr lang="en-US" sz="3900" dirty="0" err="1"/>
              <a:t>thangthat</a:t>
            </a:r>
            <a:r>
              <a:rPr lang="en-US" sz="3900" dirty="0"/>
              <a:t> u </a:t>
            </a:r>
            <a:r>
              <a:rPr lang="en-US" sz="3900" dirty="0" err="1"/>
              <a:t>si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40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Lungthin</a:t>
            </a:r>
            <a:r>
              <a:rPr lang="en-US" sz="3900" dirty="0"/>
              <a:t> </a:t>
            </a:r>
            <a:r>
              <a:rPr lang="en-US" sz="3900" dirty="0" err="1"/>
              <a:t>chungah</a:t>
            </a:r>
            <a:r>
              <a:rPr lang="en-US" sz="3900" dirty="0"/>
              <a:t> a hung </a:t>
            </a:r>
            <a:r>
              <a:rPr lang="en-US" sz="3900" dirty="0" err="1"/>
              <a:t>chuakmi</a:t>
            </a:r>
            <a:r>
              <a:rPr lang="en-US" sz="3900" dirty="0"/>
              <a:t> </a:t>
            </a:r>
            <a:r>
              <a:rPr lang="en-US" sz="3900" dirty="0" err="1"/>
              <a:t>thazang</a:t>
            </a:r>
            <a:r>
              <a:rPr lang="en-US" sz="3900" dirty="0"/>
              <a:t> cu, </a:t>
            </a:r>
            <a:r>
              <a:rPr lang="en-US" sz="3900" dirty="0" err="1"/>
              <a:t>Dawtnak</a:t>
            </a:r>
            <a:r>
              <a:rPr lang="en-US" sz="3900" dirty="0"/>
              <a:t> in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fehter</a:t>
            </a:r>
            <a:r>
              <a:rPr lang="en-US" sz="3900" dirty="0"/>
              <a:t> </a:t>
            </a:r>
            <a:r>
              <a:rPr lang="en-US" sz="3900" dirty="0" err="1"/>
              <a:t>caah</a:t>
            </a:r>
            <a:r>
              <a:rPr lang="en-US" sz="3900" dirty="0"/>
              <a:t>, Na </a:t>
            </a:r>
            <a:r>
              <a:rPr lang="en-US" sz="3900" dirty="0" err="1"/>
              <a:t>sunparnak</a:t>
            </a:r>
            <a:r>
              <a:rPr lang="en-US" sz="3900" dirty="0"/>
              <a:t> </a:t>
            </a:r>
            <a:r>
              <a:rPr lang="en-US" sz="3900" dirty="0" err="1"/>
              <a:t>thawngin</a:t>
            </a:r>
            <a:r>
              <a:rPr lang="en-US" sz="3900" dirty="0"/>
              <a:t> hi inn cu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sak</a:t>
            </a:r>
            <a:r>
              <a:rPr lang="en-US" sz="3900" dirty="0"/>
              <a:t>, Rung </a:t>
            </a:r>
            <a:r>
              <a:rPr lang="en-US" sz="3900" dirty="0" err="1"/>
              <a:t>lut</a:t>
            </a:r>
            <a:r>
              <a:rPr lang="en-US" sz="3900" dirty="0"/>
              <a:t> law a </a:t>
            </a:r>
            <a:r>
              <a:rPr lang="en-US" sz="3900" dirty="0" err="1"/>
              <a:t>chungah</a:t>
            </a:r>
            <a:r>
              <a:rPr lang="en-US" sz="3900" dirty="0"/>
              <a:t> um </a:t>
            </a:r>
            <a:r>
              <a:rPr lang="en-US" sz="3900" dirty="0" err="1"/>
              <a:t>tuah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40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Na </a:t>
            </a:r>
            <a:r>
              <a:rPr lang="en-US" sz="3900" dirty="0" err="1"/>
              <a:t>sunparnak</a:t>
            </a:r>
            <a:r>
              <a:rPr lang="en-US" sz="3900" dirty="0"/>
              <a:t> cu </a:t>
            </a:r>
            <a:r>
              <a:rPr lang="en-US" sz="3900" dirty="0" err="1"/>
              <a:t>lang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, Na </a:t>
            </a:r>
            <a:r>
              <a:rPr lang="en-US" sz="3900" dirty="0" err="1"/>
              <a:t>mit-hmai</a:t>
            </a:r>
            <a:r>
              <a:rPr lang="en-US" sz="3900" dirty="0"/>
              <a:t> </a:t>
            </a:r>
            <a:r>
              <a:rPr lang="en-US" sz="3900" dirty="0" err="1"/>
              <a:t>ceu</a:t>
            </a:r>
            <a:r>
              <a:rPr lang="en-US" sz="3900" dirty="0"/>
              <a:t> cu </a:t>
            </a:r>
            <a:r>
              <a:rPr lang="en-US" sz="3900" dirty="0" err="1"/>
              <a:t>tlang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, </a:t>
            </a:r>
            <a:r>
              <a:rPr lang="en-US" sz="3900" dirty="0" err="1"/>
              <a:t>Misual</a:t>
            </a:r>
            <a:r>
              <a:rPr lang="en-US" sz="3900" dirty="0"/>
              <a:t> </a:t>
            </a:r>
            <a:r>
              <a:rPr lang="en-US" sz="3900" dirty="0" err="1"/>
              <a:t>santlai</a:t>
            </a:r>
            <a:r>
              <a:rPr lang="en-US" sz="3900" dirty="0"/>
              <a:t> lo </a:t>
            </a:r>
            <a:r>
              <a:rPr lang="en-US" sz="3900" dirty="0" err="1"/>
              <a:t>nunak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pe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 </a:t>
            </a:r>
            <a:r>
              <a:rPr lang="en-US" sz="3900" dirty="0" err="1"/>
              <a:t>Bawipa</a:t>
            </a:r>
            <a:r>
              <a:rPr lang="en-US" sz="3900" dirty="0"/>
              <a:t> cu a inn </a:t>
            </a:r>
            <a:r>
              <a:rPr lang="en-US" sz="3900" dirty="0" err="1"/>
              <a:t>thiang</a:t>
            </a:r>
            <a:r>
              <a:rPr lang="en-US" sz="3900" dirty="0"/>
              <a:t> ah </a:t>
            </a:r>
            <a:r>
              <a:rPr lang="en-US" sz="3900" dirty="0" err="1"/>
              <a:t>hmai-zahnak</a:t>
            </a:r>
            <a:r>
              <a:rPr lang="en-US" sz="3900" dirty="0"/>
              <a:t> </a:t>
            </a:r>
            <a:r>
              <a:rPr lang="en-US" sz="3900" dirty="0" err="1"/>
              <a:t>pe</a:t>
            </a:r>
            <a:r>
              <a:rPr lang="en-US" sz="3900" dirty="0"/>
              <a:t> </a:t>
            </a:r>
            <a:r>
              <a:rPr lang="en-US" sz="3900" dirty="0" err="1"/>
              <a:t>cio</a:t>
            </a:r>
            <a:r>
              <a:rPr lang="en-US" sz="3900" dirty="0"/>
              <a:t> u </a:t>
            </a:r>
            <a:r>
              <a:rPr lang="en-US" sz="3900" dirty="0" err="1"/>
              <a:t>si</a:t>
            </a:r>
            <a:r>
              <a:rPr lang="en-US" sz="3900" dirty="0"/>
              <a:t>, </a:t>
            </a:r>
            <a:r>
              <a:rPr lang="en-US" sz="3900" dirty="0" err="1"/>
              <a:t>Lunglawm</a:t>
            </a:r>
            <a:r>
              <a:rPr lang="en-US" sz="3900" dirty="0"/>
              <a:t> in </a:t>
            </a:r>
            <a:r>
              <a:rPr lang="en-US" sz="3900" dirty="0" err="1"/>
              <a:t>thangthat</a:t>
            </a:r>
            <a:r>
              <a:rPr lang="en-US" sz="3900" dirty="0"/>
              <a:t> u </a:t>
            </a:r>
            <a:r>
              <a:rPr lang="en-US" sz="3900" dirty="0" err="1"/>
              <a:t>si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40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40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494. INN NUAM, INN THLUACHUAK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C</a:t>
            </a:r>
          </a:p>
        </p:txBody>
      </p:sp>
    </p:spTree>
  </p:cSld>
  <p:clrMapOvr>
    <a:masterClrMapping/>
  </p:clrMapOvr>
</p:sld>
</file>

<file path=ppt/slides/slide40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Khrih</a:t>
            </a:r>
            <a:r>
              <a:rPr lang="en-US" sz="3900" dirty="0"/>
              <a:t> </a:t>
            </a:r>
            <a:r>
              <a:rPr lang="en-US" sz="3900" dirty="0" err="1"/>
              <a:t>umnak</a:t>
            </a:r>
            <a:r>
              <a:rPr lang="en-US" sz="3900" dirty="0"/>
              <a:t> inn cu inn </a:t>
            </a:r>
            <a:r>
              <a:rPr lang="en-US" sz="3900" dirty="0" err="1"/>
              <a:t>nuam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, </a:t>
            </a:r>
            <a:r>
              <a:rPr lang="en-US" sz="3900" dirty="0" err="1"/>
              <a:t>Dawtnak</a:t>
            </a:r>
            <a:r>
              <a:rPr lang="en-US" sz="3900" dirty="0"/>
              <a:t>, </a:t>
            </a:r>
            <a:r>
              <a:rPr lang="en-US" sz="3900" dirty="0" err="1"/>
              <a:t>remnak</a:t>
            </a:r>
            <a:r>
              <a:rPr lang="en-US" sz="3900" dirty="0"/>
              <a:t> </a:t>
            </a:r>
            <a:r>
              <a:rPr lang="en-US" sz="3900" dirty="0" err="1"/>
              <a:t>zungzal</a:t>
            </a:r>
            <a:r>
              <a:rPr lang="en-US" sz="3900" dirty="0"/>
              <a:t> in a </a:t>
            </a:r>
            <a:r>
              <a:rPr lang="en-US" sz="3900" dirty="0" err="1"/>
              <a:t>leng</a:t>
            </a:r>
            <a:r>
              <a:rPr lang="en-US" sz="3900" dirty="0"/>
              <a:t>, Hi </a:t>
            </a:r>
            <a:r>
              <a:rPr lang="en-US" sz="3900" dirty="0" err="1"/>
              <a:t>innchungkhar</a:t>
            </a:r>
            <a:r>
              <a:rPr lang="en-US" sz="3900" dirty="0"/>
              <a:t> </a:t>
            </a:r>
            <a:r>
              <a:rPr lang="en-US" sz="3900" dirty="0" err="1"/>
              <a:t>thluachuah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pekmi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min </a:t>
            </a:r>
            <a:r>
              <a:rPr lang="en-US" sz="3900" dirty="0" err="1"/>
              <a:t>sunhlawinak</a:t>
            </a:r>
            <a:r>
              <a:rPr lang="en-US" sz="3900" dirty="0"/>
              <a:t> a </a:t>
            </a:r>
            <a:r>
              <a:rPr lang="en-US" sz="3900" dirty="0" err="1"/>
              <a:t>chuahpi</a:t>
            </a:r>
            <a:r>
              <a:rPr lang="en-US" sz="3900" dirty="0"/>
              <a:t> </a:t>
            </a:r>
            <a:r>
              <a:rPr lang="en-US" sz="3900" dirty="0" err="1"/>
              <a:t>tawn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40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4321349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Khrih</a:t>
            </a:r>
            <a:r>
              <a:rPr lang="en-US" sz="3900" dirty="0"/>
              <a:t> a </a:t>
            </a:r>
            <a:r>
              <a:rPr lang="en-US" sz="3900" dirty="0" err="1"/>
              <a:t>umnak</a:t>
            </a:r>
            <a:r>
              <a:rPr lang="en-US" sz="3900" dirty="0"/>
              <a:t> inn cu (</a:t>
            </a:r>
            <a:r>
              <a:rPr lang="en-US" sz="3900" dirty="0" err="1"/>
              <a:t>nak</a:t>
            </a:r>
            <a:r>
              <a:rPr lang="en-US" sz="3900" dirty="0"/>
              <a:t> inn cu) Inn </a:t>
            </a:r>
            <a:r>
              <a:rPr lang="en-US" sz="3900" dirty="0" err="1"/>
              <a:t>nuam</a:t>
            </a:r>
            <a:r>
              <a:rPr lang="en-US" sz="3900" dirty="0"/>
              <a:t>, inn </a:t>
            </a:r>
            <a:r>
              <a:rPr lang="en-US" sz="3900" dirty="0" err="1"/>
              <a:t>thluachuak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,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Khrih</a:t>
            </a:r>
            <a:r>
              <a:rPr lang="en-US" sz="3900" dirty="0"/>
              <a:t> </a:t>
            </a:r>
            <a:r>
              <a:rPr lang="en-US" sz="3900" dirty="0" err="1"/>
              <a:t>muihmai</a:t>
            </a:r>
            <a:r>
              <a:rPr lang="en-US" sz="3900" dirty="0"/>
              <a:t> a </a:t>
            </a:r>
            <a:r>
              <a:rPr lang="en-US" sz="3900" dirty="0" err="1"/>
              <a:t>cung</a:t>
            </a:r>
            <a:r>
              <a:rPr lang="en-US" sz="3900" dirty="0"/>
              <a:t>, (</a:t>
            </a:r>
            <a:r>
              <a:rPr lang="en-US" sz="3900" dirty="0" err="1"/>
              <a:t>hmai</a:t>
            </a:r>
            <a:r>
              <a:rPr lang="en-US" sz="3900" dirty="0"/>
              <a:t> a </a:t>
            </a:r>
            <a:r>
              <a:rPr lang="en-US" sz="3900" dirty="0" err="1"/>
              <a:t>cuang</a:t>
            </a:r>
            <a:r>
              <a:rPr lang="en-US" sz="3900" dirty="0"/>
              <a:t> </a:t>
            </a:r>
            <a:r>
              <a:rPr lang="en-US" sz="3900" dirty="0" err="1"/>
              <a:t>zungzal</a:t>
            </a:r>
            <a:r>
              <a:rPr lang="en-US" sz="3900" dirty="0"/>
              <a:t>,)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Khrih</a:t>
            </a:r>
            <a:r>
              <a:rPr lang="en-US" sz="3900" dirty="0"/>
              <a:t> </a:t>
            </a:r>
            <a:r>
              <a:rPr lang="en-US" sz="3900" dirty="0" err="1"/>
              <a:t>lungput</a:t>
            </a:r>
            <a:r>
              <a:rPr lang="en-US" sz="3900" dirty="0"/>
              <a:t> a </a:t>
            </a:r>
            <a:r>
              <a:rPr lang="en-US" sz="3900" dirty="0" err="1"/>
              <a:t>leng</a:t>
            </a:r>
            <a:r>
              <a:rPr lang="en-US" sz="3900" dirty="0"/>
              <a:t> (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Khrih</a:t>
            </a:r>
            <a:r>
              <a:rPr lang="en-US" sz="3900" dirty="0"/>
              <a:t> </a:t>
            </a:r>
            <a:r>
              <a:rPr lang="en-US" sz="3900" dirty="0" err="1"/>
              <a:t>lungput</a:t>
            </a:r>
            <a:r>
              <a:rPr lang="en-US" sz="3900" dirty="0"/>
              <a:t> a </a:t>
            </a:r>
            <a:r>
              <a:rPr lang="en-US" sz="3900" dirty="0" err="1"/>
              <a:t>leng</a:t>
            </a:r>
            <a:r>
              <a:rPr lang="en-US" sz="3900" dirty="0"/>
              <a:t>) </a:t>
            </a:r>
            <a:r>
              <a:rPr lang="en-US" sz="3900" dirty="0" err="1"/>
              <a:t>Khrihfa</a:t>
            </a:r>
            <a:r>
              <a:rPr lang="en-US" sz="3900" dirty="0"/>
              <a:t> </a:t>
            </a:r>
            <a:r>
              <a:rPr lang="en-US" sz="3900" dirty="0" err="1"/>
              <a:t>nunning</a:t>
            </a:r>
            <a:r>
              <a:rPr lang="en-US" sz="3900" dirty="0"/>
              <a:t> </a:t>
            </a:r>
            <a:r>
              <a:rPr lang="en-US" sz="3900" dirty="0" err="1"/>
              <a:t>fiang</a:t>
            </a:r>
            <a:r>
              <a:rPr lang="en-US" sz="3900" dirty="0"/>
              <a:t> </a:t>
            </a:r>
            <a:r>
              <a:rPr lang="en-US" sz="3900" dirty="0" err="1"/>
              <a:t>tein</a:t>
            </a:r>
            <a:r>
              <a:rPr lang="en-US" sz="3900" dirty="0"/>
              <a:t> a lang. (</a:t>
            </a:r>
            <a:r>
              <a:rPr lang="en-US" sz="3900" dirty="0" err="1"/>
              <a:t>nunning</a:t>
            </a:r>
            <a:r>
              <a:rPr lang="en-US" sz="3900" dirty="0"/>
              <a:t> </a:t>
            </a:r>
            <a:r>
              <a:rPr lang="en-US" sz="3900" dirty="0" err="1"/>
              <a:t>fiang</a:t>
            </a:r>
            <a:r>
              <a:rPr lang="en-US" sz="3900" dirty="0"/>
              <a:t> </a:t>
            </a:r>
            <a:r>
              <a:rPr lang="en-US" sz="3900" dirty="0" err="1"/>
              <a:t>tein</a:t>
            </a:r>
            <a:r>
              <a:rPr lang="en-US" sz="3900" dirty="0"/>
              <a:t> a </a:t>
            </a:r>
            <a:r>
              <a:rPr lang="en-US" sz="3900" dirty="0" err="1"/>
              <a:t>lang</a:t>
            </a:r>
            <a:r>
              <a:rPr lang="en-US" sz="3900" dirty="0"/>
              <a:t>).</a:t>
            </a:r>
          </a:p>
        </p:txBody>
      </p:sp>
    </p:spTree>
  </p:cSld>
  <p:clrMapOvr>
    <a:masterClrMapping/>
  </p:clrMapOvr>
</p:sld>
</file>

<file path=ppt/slides/slide40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Khrih</a:t>
            </a:r>
            <a:r>
              <a:rPr lang="en-US" sz="3900" dirty="0"/>
              <a:t> </a:t>
            </a:r>
            <a:r>
              <a:rPr lang="en-US" sz="3900" dirty="0" err="1"/>
              <a:t>ukmi</a:t>
            </a:r>
            <a:r>
              <a:rPr lang="en-US" sz="3900" dirty="0"/>
              <a:t> inn cu inn </a:t>
            </a:r>
            <a:r>
              <a:rPr lang="en-US" sz="3900" dirty="0" err="1"/>
              <a:t>nuam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, Satan </a:t>
            </a:r>
            <a:r>
              <a:rPr lang="en-US" sz="3900" dirty="0" err="1"/>
              <a:t>hlennak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 </a:t>
            </a:r>
            <a:r>
              <a:rPr lang="en-US" sz="3900" dirty="0" err="1"/>
              <a:t>hrawk</a:t>
            </a:r>
            <a:r>
              <a:rPr lang="en-US" sz="3900" dirty="0"/>
              <a:t> </a:t>
            </a:r>
            <a:r>
              <a:rPr lang="en-US" sz="3900" dirty="0" err="1"/>
              <a:t>kho</a:t>
            </a:r>
            <a:r>
              <a:rPr lang="en-US" sz="3900" dirty="0"/>
              <a:t> lo, </a:t>
            </a:r>
            <a:r>
              <a:rPr lang="en-US" sz="3900" dirty="0" err="1"/>
              <a:t>Khrihfabu</a:t>
            </a:r>
            <a:r>
              <a:rPr lang="en-US" sz="3900" dirty="0"/>
              <a:t> </a:t>
            </a:r>
            <a:r>
              <a:rPr lang="en-US" sz="3900" dirty="0" err="1"/>
              <a:t>caah</a:t>
            </a:r>
            <a:r>
              <a:rPr lang="en-US" sz="3900" dirty="0"/>
              <a:t> </a:t>
            </a:r>
            <a:r>
              <a:rPr lang="en-US" sz="3900" dirty="0" err="1"/>
              <a:t>hrih</a:t>
            </a:r>
            <a:r>
              <a:rPr lang="en-US" sz="3900" dirty="0"/>
              <a:t> le </a:t>
            </a:r>
            <a:r>
              <a:rPr lang="en-US" sz="3900" dirty="0" err="1"/>
              <a:t>hram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zohchunh</a:t>
            </a:r>
            <a:r>
              <a:rPr lang="en-US" sz="3900" dirty="0"/>
              <a:t> </a:t>
            </a:r>
            <a:r>
              <a:rPr lang="en-US" sz="3900" dirty="0" err="1"/>
              <a:t>awk</a:t>
            </a:r>
            <a:r>
              <a:rPr lang="en-US" sz="3900" dirty="0"/>
              <a:t> ca </a:t>
            </a:r>
            <a:r>
              <a:rPr lang="en-US" sz="3900" dirty="0" err="1"/>
              <a:t>zongah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40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4321349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Khrih</a:t>
            </a:r>
            <a:r>
              <a:rPr lang="en-US" sz="3900" dirty="0"/>
              <a:t> a </a:t>
            </a:r>
            <a:r>
              <a:rPr lang="en-US" sz="3900" dirty="0" err="1"/>
              <a:t>umnak</a:t>
            </a:r>
            <a:r>
              <a:rPr lang="en-US" sz="3900" dirty="0"/>
              <a:t> inn cu (</a:t>
            </a:r>
            <a:r>
              <a:rPr lang="en-US" sz="3900" dirty="0" err="1"/>
              <a:t>nak</a:t>
            </a:r>
            <a:r>
              <a:rPr lang="en-US" sz="3900" dirty="0"/>
              <a:t> inn cu) Inn </a:t>
            </a:r>
            <a:r>
              <a:rPr lang="en-US" sz="3900" dirty="0" err="1"/>
              <a:t>nuam</a:t>
            </a:r>
            <a:r>
              <a:rPr lang="en-US" sz="3900" dirty="0"/>
              <a:t>, inn </a:t>
            </a:r>
            <a:r>
              <a:rPr lang="en-US" sz="3900" dirty="0" err="1"/>
              <a:t>thluachuak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,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Khrih</a:t>
            </a:r>
            <a:r>
              <a:rPr lang="en-US" sz="3900" dirty="0"/>
              <a:t> </a:t>
            </a:r>
            <a:r>
              <a:rPr lang="en-US" sz="3900" dirty="0" err="1"/>
              <a:t>muihmai</a:t>
            </a:r>
            <a:r>
              <a:rPr lang="en-US" sz="3900" dirty="0"/>
              <a:t> a </a:t>
            </a:r>
            <a:r>
              <a:rPr lang="en-US" sz="3900" dirty="0" err="1"/>
              <a:t>cung</a:t>
            </a:r>
            <a:r>
              <a:rPr lang="en-US" sz="3900" dirty="0"/>
              <a:t>, (</a:t>
            </a:r>
            <a:r>
              <a:rPr lang="en-US" sz="3900" dirty="0" err="1"/>
              <a:t>hmai</a:t>
            </a:r>
            <a:r>
              <a:rPr lang="en-US" sz="3900" dirty="0"/>
              <a:t> a </a:t>
            </a:r>
            <a:r>
              <a:rPr lang="en-US" sz="3900" dirty="0" err="1"/>
              <a:t>cuang</a:t>
            </a:r>
            <a:r>
              <a:rPr lang="en-US" sz="3900" dirty="0"/>
              <a:t> </a:t>
            </a:r>
            <a:r>
              <a:rPr lang="en-US" sz="3900" dirty="0" err="1"/>
              <a:t>zungzal</a:t>
            </a:r>
            <a:r>
              <a:rPr lang="en-US" sz="3900" dirty="0"/>
              <a:t>,)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Khrih</a:t>
            </a:r>
            <a:r>
              <a:rPr lang="en-US" sz="3900" dirty="0"/>
              <a:t> </a:t>
            </a:r>
            <a:r>
              <a:rPr lang="en-US" sz="3900" dirty="0" err="1"/>
              <a:t>lungput</a:t>
            </a:r>
            <a:r>
              <a:rPr lang="en-US" sz="3900" dirty="0"/>
              <a:t> a </a:t>
            </a:r>
            <a:r>
              <a:rPr lang="en-US" sz="3900" dirty="0" err="1"/>
              <a:t>leng</a:t>
            </a:r>
            <a:r>
              <a:rPr lang="en-US" sz="3900" dirty="0"/>
              <a:t> (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Khrih</a:t>
            </a:r>
            <a:r>
              <a:rPr lang="en-US" sz="3900" dirty="0"/>
              <a:t> </a:t>
            </a:r>
            <a:r>
              <a:rPr lang="en-US" sz="3900" dirty="0" err="1"/>
              <a:t>lungput</a:t>
            </a:r>
            <a:r>
              <a:rPr lang="en-US" sz="3900" dirty="0"/>
              <a:t> a </a:t>
            </a:r>
            <a:r>
              <a:rPr lang="en-US" sz="3900" dirty="0" err="1"/>
              <a:t>leng</a:t>
            </a:r>
            <a:r>
              <a:rPr lang="en-US" sz="3900" dirty="0"/>
              <a:t>) </a:t>
            </a:r>
            <a:r>
              <a:rPr lang="en-US" sz="3900" dirty="0" err="1"/>
              <a:t>Khrihfa</a:t>
            </a:r>
            <a:r>
              <a:rPr lang="en-US" sz="3900" dirty="0"/>
              <a:t> </a:t>
            </a:r>
            <a:r>
              <a:rPr lang="en-US" sz="3900" dirty="0" err="1"/>
              <a:t>nunning</a:t>
            </a:r>
            <a:r>
              <a:rPr lang="en-US" sz="3900" dirty="0"/>
              <a:t> </a:t>
            </a:r>
            <a:r>
              <a:rPr lang="en-US" sz="3900" dirty="0" err="1"/>
              <a:t>fiang</a:t>
            </a:r>
            <a:r>
              <a:rPr lang="en-US" sz="3900" dirty="0"/>
              <a:t> </a:t>
            </a:r>
            <a:r>
              <a:rPr lang="en-US" sz="3900" dirty="0" err="1"/>
              <a:t>tein</a:t>
            </a:r>
            <a:r>
              <a:rPr lang="en-US" sz="3900" dirty="0"/>
              <a:t> a lang. (</a:t>
            </a:r>
            <a:r>
              <a:rPr lang="en-US" sz="3900" dirty="0" err="1"/>
              <a:t>nunning</a:t>
            </a:r>
            <a:r>
              <a:rPr lang="en-US" sz="3900" dirty="0"/>
              <a:t> </a:t>
            </a:r>
            <a:r>
              <a:rPr lang="en-US" sz="3900" dirty="0" err="1"/>
              <a:t>fiang</a:t>
            </a:r>
            <a:r>
              <a:rPr lang="en-US" sz="3900" dirty="0"/>
              <a:t> </a:t>
            </a:r>
            <a:r>
              <a:rPr lang="en-US" sz="3900" dirty="0" err="1"/>
              <a:t>tein</a:t>
            </a:r>
            <a:r>
              <a:rPr lang="en-US" sz="3900" dirty="0"/>
              <a:t> a </a:t>
            </a:r>
            <a:r>
              <a:rPr lang="en-US" sz="3900" dirty="0" err="1"/>
              <a:t>lang</a:t>
            </a:r>
            <a:r>
              <a:rPr lang="en-US" sz="3900" dirty="0"/>
              <a:t>).</a:t>
            </a:r>
          </a:p>
        </p:txBody>
      </p:sp>
    </p:spTree>
  </p:cSld>
  <p:clrMapOvr>
    <a:masterClrMapping/>
  </p:clrMapOvr>
</p:sld>
</file>

<file path=ppt/slides/slide40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Khrih</a:t>
            </a:r>
            <a:r>
              <a:rPr lang="en-US" sz="3900" dirty="0"/>
              <a:t> </a:t>
            </a:r>
            <a:r>
              <a:rPr lang="en-US" sz="3900" dirty="0" err="1"/>
              <a:t>tihzahnak</a:t>
            </a:r>
            <a:r>
              <a:rPr lang="en-US" sz="3900" dirty="0"/>
              <a:t> in a </a:t>
            </a:r>
            <a:r>
              <a:rPr lang="en-US" sz="3900" dirty="0" err="1"/>
              <a:t>khatmi</a:t>
            </a:r>
            <a:r>
              <a:rPr lang="en-US" sz="3900" dirty="0"/>
              <a:t> inn, cu inn </a:t>
            </a:r>
            <a:r>
              <a:rPr lang="en-US" sz="3900" dirty="0" err="1"/>
              <a:t>nuam</a:t>
            </a:r>
            <a:r>
              <a:rPr lang="en-US" sz="3900" dirty="0"/>
              <a:t>, inn </a:t>
            </a:r>
            <a:r>
              <a:rPr lang="en-US" sz="3900" dirty="0" err="1"/>
              <a:t>thluachuak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tawn</a:t>
            </a:r>
            <a:r>
              <a:rPr lang="en-US" sz="3900" dirty="0"/>
              <a:t>, </a:t>
            </a:r>
            <a:r>
              <a:rPr lang="en-US" sz="3900" dirty="0" err="1"/>
              <a:t>Khrihfami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tinh</a:t>
            </a:r>
            <a:r>
              <a:rPr lang="en-US" sz="3900" dirty="0"/>
              <a:t> </a:t>
            </a:r>
            <a:r>
              <a:rPr lang="en-US" sz="3900" dirty="0" err="1"/>
              <a:t>ciomi</a:t>
            </a:r>
            <a:r>
              <a:rPr lang="en-US" sz="3900" dirty="0"/>
              <a:t> cu inn </a:t>
            </a:r>
            <a:r>
              <a:rPr lang="en-US" sz="3900" dirty="0" err="1"/>
              <a:t>nuam</a:t>
            </a:r>
            <a:r>
              <a:rPr lang="en-US" sz="3900" dirty="0"/>
              <a:t> inn </a:t>
            </a:r>
            <a:r>
              <a:rPr lang="en-US" sz="3900" dirty="0" err="1"/>
              <a:t>thluachuak</a:t>
            </a:r>
            <a:r>
              <a:rPr lang="en-US" sz="3900" dirty="0"/>
              <a:t> </a:t>
            </a:r>
            <a:r>
              <a:rPr lang="en-US" sz="3900" dirty="0" err="1"/>
              <a:t>sinak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40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4321349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Khrih</a:t>
            </a:r>
            <a:r>
              <a:rPr lang="en-US" sz="3900" dirty="0"/>
              <a:t> a </a:t>
            </a:r>
            <a:r>
              <a:rPr lang="en-US" sz="3900" dirty="0" err="1"/>
              <a:t>umnak</a:t>
            </a:r>
            <a:r>
              <a:rPr lang="en-US" sz="3900" dirty="0"/>
              <a:t> inn cu (</a:t>
            </a:r>
            <a:r>
              <a:rPr lang="en-US" sz="3900" dirty="0" err="1"/>
              <a:t>nak</a:t>
            </a:r>
            <a:r>
              <a:rPr lang="en-US" sz="3900" dirty="0"/>
              <a:t> inn cu) Inn </a:t>
            </a:r>
            <a:r>
              <a:rPr lang="en-US" sz="3900" dirty="0" err="1"/>
              <a:t>nuam</a:t>
            </a:r>
            <a:r>
              <a:rPr lang="en-US" sz="3900" dirty="0"/>
              <a:t>, inn </a:t>
            </a:r>
            <a:r>
              <a:rPr lang="en-US" sz="3900" dirty="0" err="1"/>
              <a:t>thluachuak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,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Khrih</a:t>
            </a:r>
            <a:r>
              <a:rPr lang="en-US" sz="3900" dirty="0"/>
              <a:t> </a:t>
            </a:r>
            <a:r>
              <a:rPr lang="en-US" sz="3900" dirty="0" err="1"/>
              <a:t>muihmai</a:t>
            </a:r>
            <a:r>
              <a:rPr lang="en-US" sz="3900" dirty="0"/>
              <a:t> a </a:t>
            </a:r>
            <a:r>
              <a:rPr lang="en-US" sz="3900" dirty="0" err="1"/>
              <a:t>cung</a:t>
            </a:r>
            <a:r>
              <a:rPr lang="en-US" sz="3900" dirty="0"/>
              <a:t>, (</a:t>
            </a:r>
            <a:r>
              <a:rPr lang="en-US" sz="3900" dirty="0" err="1"/>
              <a:t>hmai</a:t>
            </a:r>
            <a:r>
              <a:rPr lang="en-US" sz="3900" dirty="0"/>
              <a:t> a </a:t>
            </a:r>
            <a:r>
              <a:rPr lang="en-US" sz="3900" dirty="0" err="1"/>
              <a:t>cuang</a:t>
            </a:r>
            <a:r>
              <a:rPr lang="en-US" sz="3900" dirty="0"/>
              <a:t> </a:t>
            </a:r>
            <a:r>
              <a:rPr lang="en-US" sz="3900" dirty="0" err="1"/>
              <a:t>zungzal</a:t>
            </a:r>
            <a:r>
              <a:rPr lang="en-US" sz="3900" dirty="0"/>
              <a:t>,)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Khrih</a:t>
            </a:r>
            <a:r>
              <a:rPr lang="en-US" sz="3900" dirty="0"/>
              <a:t> </a:t>
            </a:r>
            <a:r>
              <a:rPr lang="en-US" sz="3900" dirty="0" err="1"/>
              <a:t>lungput</a:t>
            </a:r>
            <a:r>
              <a:rPr lang="en-US" sz="3900" dirty="0"/>
              <a:t> a </a:t>
            </a:r>
            <a:r>
              <a:rPr lang="en-US" sz="3900" dirty="0" err="1"/>
              <a:t>leng</a:t>
            </a:r>
            <a:r>
              <a:rPr lang="en-US" sz="3900" dirty="0"/>
              <a:t> (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Khrih</a:t>
            </a:r>
            <a:r>
              <a:rPr lang="en-US" sz="3900" dirty="0"/>
              <a:t> </a:t>
            </a:r>
            <a:r>
              <a:rPr lang="en-US" sz="3900" dirty="0" err="1"/>
              <a:t>lungput</a:t>
            </a:r>
            <a:r>
              <a:rPr lang="en-US" sz="3900" dirty="0"/>
              <a:t> a </a:t>
            </a:r>
            <a:r>
              <a:rPr lang="en-US" sz="3900" dirty="0" err="1"/>
              <a:t>leng</a:t>
            </a:r>
            <a:r>
              <a:rPr lang="en-US" sz="3900" dirty="0"/>
              <a:t>) </a:t>
            </a:r>
            <a:r>
              <a:rPr lang="en-US" sz="3900" dirty="0" err="1"/>
              <a:t>Khrihfa</a:t>
            </a:r>
            <a:r>
              <a:rPr lang="en-US" sz="3900" dirty="0"/>
              <a:t> </a:t>
            </a:r>
            <a:r>
              <a:rPr lang="en-US" sz="3900" dirty="0" err="1"/>
              <a:t>nunning</a:t>
            </a:r>
            <a:r>
              <a:rPr lang="en-US" sz="3900" dirty="0"/>
              <a:t> </a:t>
            </a:r>
            <a:r>
              <a:rPr lang="en-US" sz="3900" dirty="0" err="1"/>
              <a:t>fiang</a:t>
            </a:r>
            <a:r>
              <a:rPr lang="en-US" sz="3900" dirty="0"/>
              <a:t> </a:t>
            </a:r>
            <a:r>
              <a:rPr lang="en-US" sz="3900" dirty="0" err="1"/>
              <a:t>tein</a:t>
            </a:r>
            <a:r>
              <a:rPr lang="en-US" sz="3900" dirty="0"/>
              <a:t> a lang. (</a:t>
            </a:r>
            <a:r>
              <a:rPr lang="en-US" sz="3900" dirty="0" err="1"/>
              <a:t>nunning</a:t>
            </a:r>
            <a:r>
              <a:rPr lang="en-US" sz="3900" dirty="0"/>
              <a:t> </a:t>
            </a:r>
            <a:r>
              <a:rPr lang="en-US" sz="3900" dirty="0" err="1"/>
              <a:t>fiang</a:t>
            </a:r>
            <a:r>
              <a:rPr lang="en-US" sz="3900" dirty="0"/>
              <a:t> </a:t>
            </a:r>
            <a:r>
              <a:rPr lang="en-US" sz="3900" dirty="0" err="1"/>
              <a:t>tein</a:t>
            </a:r>
            <a:r>
              <a:rPr lang="en-US" sz="3900" dirty="0"/>
              <a:t> a </a:t>
            </a:r>
            <a:r>
              <a:rPr lang="en-US" sz="3900" dirty="0" err="1"/>
              <a:t>lang</a:t>
            </a:r>
            <a:r>
              <a:rPr lang="en-US" sz="3900" dirty="0"/>
              <a:t>).</a:t>
            </a:r>
          </a:p>
        </p:txBody>
      </p:sp>
    </p:spTree>
  </p:cSld>
  <p:clrMapOvr>
    <a:masterClrMapping/>
  </p:clrMapOvr>
</p:sld>
</file>

<file path=ppt/slides/slide40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40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495. KAN LENG TI LAI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G</a:t>
            </a:r>
          </a:p>
        </p:txBody>
      </p:sp>
    </p:spTree>
  </p:cSld>
  <p:clrMapOvr>
    <a:masterClrMapping/>
  </p:clrMapOvr>
</p:sld>
</file>

<file path=ppt/slides/slide40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Chuk</a:t>
            </a:r>
            <a:r>
              <a:rPr lang="en-US" sz="3900" dirty="0"/>
              <a:t> </a:t>
            </a:r>
            <a:r>
              <a:rPr lang="en-US" sz="3900" dirty="0" err="1"/>
              <a:t>sau</a:t>
            </a:r>
            <a:r>
              <a:rPr lang="en-US" sz="3900" dirty="0"/>
              <a:t> </a:t>
            </a:r>
            <a:r>
              <a:rPr lang="en-US" sz="3900" dirty="0" err="1"/>
              <a:t>cho</a:t>
            </a:r>
            <a:r>
              <a:rPr lang="en-US" sz="3900" dirty="0"/>
              <a:t> sang </a:t>
            </a:r>
            <a:r>
              <a:rPr lang="en-US" sz="3900" dirty="0" err="1"/>
              <a:t>phei</a:t>
            </a:r>
            <a:r>
              <a:rPr lang="en-US" sz="3900" dirty="0"/>
              <a:t> </a:t>
            </a:r>
            <a:r>
              <a:rPr lang="en-US" sz="3900" dirty="0" err="1"/>
              <a:t>hrawl</a:t>
            </a:r>
            <a:r>
              <a:rPr lang="en-US" sz="3900" dirty="0"/>
              <a:t> </a:t>
            </a:r>
            <a:r>
              <a:rPr lang="en-US" sz="3900" dirty="0" err="1"/>
              <a:t>nan</a:t>
            </a:r>
            <a:r>
              <a:rPr lang="en-US" sz="3900" dirty="0"/>
              <a:t> </a:t>
            </a:r>
            <a:r>
              <a:rPr lang="en-US" sz="3900" dirty="0" err="1"/>
              <a:t>kal</a:t>
            </a:r>
            <a:r>
              <a:rPr lang="en-US" sz="3900" dirty="0"/>
              <a:t> ah, Nan </a:t>
            </a:r>
            <a:r>
              <a:rPr lang="en-US" sz="3900" dirty="0" err="1"/>
              <a:t>pheitan</a:t>
            </a:r>
            <a:r>
              <a:rPr lang="en-US" sz="3900" dirty="0"/>
              <a:t> </a:t>
            </a:r>
            <a:r>
              <a:rPr lang="en-US" sz="3900" dirty="0" err="1"/>
              <a:t>dit</a:t>
            </a:r>
            <a:r>
              <a:rPr lang="en-US" sz="3900" dirty="0"/>
              <a:t> </a:t>
            </a:r>
            <a:r>
              <a:rPr lang="en-US" sz="3900" dirty="0" err="1"/>
              <a:t>zei</a:t>
            </a:r>
            <a:r>
              <a:rPr lang="en-US" sz="3900" dirty="0"/>
              <a:t> lo </a:t>
            </a:r>
            <a:r>
              <a:rPr lang="en-US" sz="3900" dirty="0" err="1"/>
              <a:t>lai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ti</a:t>
            </a:r>
            <a:r>
              <a:rPr lang="en-US" sz="3900" dirty="0"/>
              <a:t>, </a:t>
            </a:r>
            <a:r>
              <a:rPr lang="en-US" sz="3900" dirty="0" err="1"/>
              <a:t>Ba</a:t>
            </a:r>
            <a:r>
              <a:rPr lang="en-US" sz="3900" dirty="0"/>
              <a:t> </a:t>
            </a:r>
            <a:r>
              <a:rPr lang="en-US" sz="3900" dirty="0" err="1"/>
              <a:t>chialmal</a:t>
            </a:r>
            <a:r>
              <a:rPr lang="en-US" sz="3900" dirty="0"/>
              <a:t> in </a:t>
            </a:r>
            <a:r>
              <a:rPr lang="en-US" sz="3900" dirty="0" err="1"/>
              <a:t>thlan</a:t>
            </a:r>
            <a:r>
              <a:rPr lang="en-US" sz="3900" dirty="0"/>
              <a:t> </a:t>
            </a:r>
            <a:r>
              <a:rPr lang="en-US" sz="3900" dirty="0" err="1"/>
              <a:t>ti</a:t>
            </a:r>
            <a:r>
              <a:rPr lang="en-US" sz="3900" dirty="0"/>
              <a:t> </a:t>
            </a:r>
            <a:r>
              <a:rPr lang="en-US" sz="3900" dirty="0" err="1"/>
              <a:t>luang</a:t>
            </a:r>
            <a:r>
              <a:rPr lang="en-US" sz="3900" dirty="0"/>
              <a:t> </a:t>
            </a:r>
            <a:r>
              <a:rPr lang="en-US" sz="3900" dirty="0" err="1"/>
              <a:t>hmanh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, </a:t>
            </a:r>
            <a:r>
              <a:rPr lang="en-US" sz="3900" dirty="0" err="1"/>
              <a:t>leng</a:t>
            </a:r>
            <a:r>
              <a:rPr lang="en-US" sz="3900" dirty="0"/>
              <a:t> le </a:t>
            </a:r>
            <a:r>
              <a:rPr lang="en-US" sz="3900" dirty="0" err="1"/>
              <a:t>val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zai</a:t>
            </a:r>
            <a:r>
              <a:rPr lang="en-US" sz="3900" dirty="0"/>
              <a:t> </a:t>
            </a:r>
            <a:r>
              <a:rPr lang="en-US" sz="3900" dirty="0" err="1"/>
              <a:t>hla</a:t>
            </a:r>
            <a:r>
              <a:rPr lang="en-US" sz="3900" dirty="0"/>
              <a:t> in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hnawh</a:t>
            </a:r>
            <a:r>
              <a:rPr lang="en-US" sz="3900" dirty="0"/>
              <a:t>, Dam in </a:t>
            </a:r>
            <a:r>
              <a:rPr lang="en-US" sz="3900" dirty="0" err="1"/>
              <a:t>nan</a:t>
            </a:r>
            <a:r>
              <a:rPr lang="en-US" sz="3900" dirty="0"/>
              <a:t> </a:t>
            </a:r>
            <a:r>
              <a:rPr lang="en-US" sz="3900" dirty="0" err="1"/>
              <a:t>phan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 maw </a:t>
            </a:r>
            <a:r>
              <a:rPr lang="en-US" sz="3900" dirty="0" err="1"/>
              <a:t>hawidawt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, </a:t>
            </a:r>
            <a:r>
              <a:rPr lang="en-US" sz="3900" dirty="0" err="1"/>
              <a:t>Zatial</a:t>
            </a:r>
            <a:r>
              <a:rPr lang="en-US" sz="3900" dirty="0"/>
              <a:t> </a:t>
            </a:r>
            <a:r>
              <a:rPr lang="en-US" sz="3900" dirty="0" err="1"/>
              <a:t>kutnem</a:t>
            </a:r>
            <a:r>
              <a:rPr lang="en-US" sz="3900" dirty="0"/>
              <a:t> </a:t>
            </a:r>
            <a:r>
              <a:rPr lang="en-US" sz="3900" dirty="0" err="1"/>
              <a:t>te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tlai</a:t>
            </a:r>
            <a:r>
              <a:rPr lang="en-US" sz="3900" dirty="0"/>
              <a:t> u </a:t>
            </a:r>
            <a:r>
              <a:rPr lang="en-US" sz="3900" dirty="0" err="1"/>
              <a:t>si</a:t>
            </a:r>
            <a:endParaRPr lang="en-US" sz="3900" dirty="0"/>
          </a:p>
        </p:txBody>
      </p:sp>
    </p:spTree>
  </p:cSld>
  <p:clrMapOvr>
    <a:masterClrMapping/>
  </p:clrMapOvr>
</p:sld>
</file>

<file path=ppt/slides/slide40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Kan in don </a:t>
            </a:r>
            <a:r>
              <a:rPr lang="en-US" sz="3900" dirty="0" err="1"/>
              <a:t>hna</a:t>
            </a:r>
            <a:r>
              <a:rPr lang="en-US" sz="3900" dirty="0"/>
              <a:t>, Maw </a:t>
            </a:r>
            <a:r>
              <a:rPr lang="en-US" sz="3900" dirty="0" err="1"/>
              <a:t>hawidawt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, Nan cam </a:t>
            </a:r>
            <a:r>
              <a:rPr lang="en-US" sz="3900" dirty="0" err="1"/>
              <a:t>chung</a:t>
            </a:r>
            <a:r>
              <a:rPr lang="en-US" sz="3900" dirty="0"/>
              <a:t> cu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nuam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Kan </a:t>
            </a:r>
            <a:r>
              <a:rPr lang="en-US" sz="3900" dirty="0" err="1"/>
              <a:t>leng</a:t>
            </a:r>
            <a:r>
              <a:rPr lang="en-US" sz="3900" dirty="0"/>
              <a:t> </a:t>
            </a:r>
            <a:r>
              <a:rPr lang="en-US" sz="3900" dirty="0" err="1"/>
              <a:t>ti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Lung um loin,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dawtnak</a:t>
            </a:r>
            <a:r>
              <a:rPr lang="en-US" sz="3900" dirty="0"/>
              <a:t> </a:t>
            </a:r>
            <a:r>
              <a:rPr lang="en-US" sz="3900" dirty="0" err="1"/>
              <a:t>thladem</a:t>
            </a:r>
            <a:r>
              <a:rPr lang="en-US" sz="3900" dirty="0"/>
              <a:t> </a:t>
            </a:r>
            <a:r>
              <a:rPr lang="en-US" sz="3900" dirty="0" err="1"/>
              <a:t>tangah</a:t>
            </a:r>
            <a:r>
              <a:rPr lang="en-US" sz="3900" dirty="0"/>
              <a:t> </a:t>
            </a:r>
            <a:r>
              <a:rPr lang="en-US" sz="3900" dirty="0" err="1"/>
              <a:t>cun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40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dawtnak</a:t>
            </a:r>
            <a:r>
              <a:rPr lang="en-US" sz="3900" dirty="0"/>
              <a:t> </a:t>
            </a:r>
            <a:r>
              <a:rPr lang="en-US" sz="3900" dirty="0" err="1"/>
              <a:t>thawngin</a:t>
            </a:r>
            <a:r>
              <a:rPr lang="en-US" sz="3900" dirty="0"/>
              <a:t> </a:t>
            </a:r>
            <a:r>
              <a:rPr lang="en-US" sz="3900" dirty="0" err="1"/>
              <a:t>nan</a:t>
            </a:r>
            <a:r>
              <a:rPr lang="en-US" sz="3900" dirty="0"/>
              <a:t> hung </a:t>
            </a:r>
            <a:r>
              <a:rPr lang="en-US" sz="3900" dirty="0" err="1"/>
              <a:t>phan</a:t>
            </a:r>
            <a:r>
              <a:rPr lang="en-US" sz="3900" dirty="0"/>
              <a:t>, </a:t>
            </a:r>
            <a:r>
              <a:rPr lang="en-US" sz="3900" dirty="0" err="1"/>
              <a:t>Hmunkhat</a:t>
            </a:r>
            <a:r>
              <a:rPr lang="en-US" sz="3900" dirty="0"/>
              <a:t> </a:t>
            </a:r>
            <a:r>
              <a:rPr lang="en-US" sz="3900" dirty="0" err="1"/>
              <a:t>te</a:t>
            </a:r>
            <a:r>
              <a:rPr lang="en-US" sz="3900" dirty="0"/>
              <a:t> ah </a:t>
            </a:r>
            <a:r>
              <a:rPr lang="en-US" sz="3900" dirty="0" err="1"/>
              <a:t>thangthat</a:t>
            </a:r>
            <a:r>
              <a:rPr lang="en-US" sz="3900" dirty="0"/>
              <a:t> </a:t>
            </a:r>
            <a:r>
              <a:rPr lang="en-US" sz="3900" dirty="0" err="1"/>
              <a:t>ti</a:t>
            </a:r>
            <a:r>
              <a:rPr lang="en-US" sz="3900" dirty="0"/>
              <a:t> u </a:t>
            </a:r>
            <a:r>
              <a:rPr lang="en-US" sz="3900" dirty="0" err="1"/>
              <a:t>si</a:t>
            </a:r>
            <a:r>
              <a:rPr lang="en-US" sz="3900" dirty="0"/>
              <a:t>, Ra u,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ramrian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tuan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nan</a:t>
            </a:r>
            <a:r>
              <a:rPr lang="en-US" sz="3900" dirty="0"/>
              <a:t> cam </a:t>
            </a:r>
            <a:r>
              <a:rPr lang="en-US" sz="3900" dirty="0" err="1"/>
              <a:t>chung</a:t>
            </a:r>
            <a:r>
              <a:rPr lang="en-US" sz="3900" dirty="0"/>
              <a:t> cu </a:t>
            </a:r>
            <a:r>
              <a:rPr lang="en-US" sz="3900" dirty="0" err="1"/>
              <a:t>zairel</a:t>
            </a:r>
            <a:r>
              <a:rPr lang="en-US" sz="3900" dirty="0"/>
              <a:t> </a:t>
            </a:r>
            <a:r>
              <a:rPr lang="en-US" sz="3900" dirty="0" err="1"/>
              <a:t>ti</a:t>
            </a:r>
            <a:r>
              <a:rPr lang="en-US" sz="3900" dirty="0"/>
              <a:t> u </a:t>
            </a:r>
            <a:r>
              <a:rPr lang="en-US" sz="3900" dirty="0" err="1"/>
              <a:t>si</a:t>
            </a:r>
            <a:r>
              <a:rPr lang="en-US" sz="3900" dirty="0"/>
              <a:t>, A </a:t>
            </a:r>
            <a:r>
              <a:rPr lang="en-US" sz="3900" dirty="0" err="1"/>
              <a:t>nuam</a:t>
            </a:r>
            <a:r>
              <a:rPr lang="en-US" sz="3900" dirty="0"/>
              <a:t> </a:t>
            </a:r>
            <a:r>
              <a:rPr lang="en-US" sz="3900" dirty="0" err="1"/>
              <a:t>hringhran</a:t>
            </a:r>
            <a:r>
              <a:rPr lang="en-US" sz="3900" dirty="0"/>
              <a:t> </a:t>
            </a:r>
            <a:r>
              <a:rPr lang="en-US" sz="3900" dirty="0" err="1"/>
              <a:t>caan</a:t>
            </a:r>
            <a:r>
              <a:rPr lang="en-US" sz="3900" dirty="0"/>
              <a:t> sung </a:t>
            </a:r>
            <a:r>
              <a:rPr lang="en-US" sz="3900" dirty="0" err="1"/>
              <a:t>hman</a:t>
            </a:r>
            <a:r>
              <a:rPr lang="en-US" sz="3900" dirty="0"/>
              <a:t> </a:t>
            </a:r>
            <a:r>
              <a:rPr lang="en-US" sz="3900" dirty="0" err="1"/>
              <a:t>ti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pekmi</a:t>
            </a:r>
            <a:r>
              <a:rPr lang="en-US" sz="3900" dirty="0"/>
              <a:t> </a:t>
            </a:r>
            <a:r>
              <a:rPr lang="en-US" sz="3900" dirty="0" err="1"/>
              <a:t>ni</a:t>
            </a:r>
            <a:r>
              <a:rPr lang="en-US" sz="3900" dirty="0"/>
              <a:t> le </a:t>
            </a:r>
            <a:r>
              <a:rPr lang="en-US" sz="3900" dirty="0" err="1"/>
              <a:t>caan</a:t>
            </a:r>
            <a:r>
              <a:rPr lang="en-US" sz="3900" dirty="0"/>
              <a:t> an </a:t>
            </a:r>
            <a:r>
              <a:rPr lang="en-US" sz="3900" dirty="0" err="1"/>
              <a:t>si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40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Kan in don </a:t>
            </a:r>
            <a:r>
              <a:rPr lang="en-US" sz="3900" dirty="0" err="1"/>
              <a:t>hna</a:t>
            </a:r>
            <a:r>
              <a:rPr lang="en-US" sz="3900" dirty="0"/>
              <a:t>, Maw </a:t>
            </a:r>
            <a:r>
              <a:rPr lang="en-US" sz="3900" dirty="0" err="1"/>
              <a:t>hawidawt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, Nan cam </a:t>
            </a:r>
            <a:r>
              <a:rPr lang="en-US" sz="3900" dirty="0" err="1"/>
              <a:t>chung</a:t>
            </a:r>
            <a:r>
              <a:rPr lang="en-US" sz="3900" dirty="0"/>
              <a:t> cu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nuam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Kan </a:t>
            </a:r>
            <a:r>
              <a:rPr lang="en-US" sz="3900" dirty="0" err="1"/>
              <a:t>leng</a:t>
            </a:r>
            <a:r>
              <a:rPr lang="en-US" sz="3900" dirty="0"/>
              <a:t> </a:t>
            </a:r>
            <a:r>
              <a:rPr lang="en-US" sz="3900" dirty="0" err="1"/>
              <a:t>ti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Lung um loin,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dawtnak</a:t>
            </a:r>
            <a:r>
              <a:rPr lang="en-US" sz="3900" dirty="0"/>
              <a:t> </a:t>
            </a:r>
            <a:r>
              <a:rPr lang="en-US" sz="3900" dirty="0" err="1"/>
              <a:t>thladem</a:t>
            </a:r>
            <a:r>
              <a:rPr lang="en-US" sz="3900" dirty="0"/>
              <a:t> </a:t>
            </a:r>
            <a:r>
              <a:rPr lang="en-US" sz="3900" dirty="0" err="1"/>
              <a:t>tangah</a:t>
            </a:r>
            <a:r>
              <a:rPr lang="en-US" sz="3900" dirty="0"/>
              <a:t> </a:t>
            </a:r>
            <a:r>
              <a:rPr lang="en-US" sz="3900" dirty="0" err="1"/>
              <a:t>cun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40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62885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800" dirty="0"/>
              <a:t>3. </a:t>
            </a:r>
            <a:r>
              <a:rPr lang="en-US" sz="3800" dirty="0" err="1"/>
              <a:t>Khrih</a:t>
            </a:r>
            <a:r>
              <a:rPr lang="en-US" sz="3800" dirty="0"/>
              <a:t> </a:t>
            </a:r>
            <a:r>
              <a:rPr lang="en-US" sz="3800" dirty="0" err="1"/>
              <a:t>dawtnak</a:t>
            </a:r>
            <a:r>
              <a:rPr lang="en-US" sz="3800" dirty="0"/>
              <a:t> </a:t>
            </a:r>
            <a:r>
              <a:rPr lang="en-US" sz="3800" dirty="0" err="1"/>
              <a:t>chungah</a:t>
            </a:r>
            <a:r>
              <a:rPr lang="en-US" sz="3800" dirty="0"/>
              <a:t> </a:t>
            </a:r>
            <a:r>
              <a:rPr lang="en-US" sz="3800" dirty="0" err="1"/>
              <a:t>pumkhat</a:t>
            </a:r>
            <a:r>
              <a:rPr lang="en-US" sz="3800" dirty="0"/>
              <a:t> </a:t>
            </a:r>
            <a:r>
              <a:rPr lang="en-US" sz="3800" dirty="0" err="1"/>
              <a:t>kan</a:t>
            </a:r>
            <a:r>
              <a:rPr lang="en-US" sz="3800" dirty="0"/>
              <a:t> </a:t>
            </a:r>
            <a:r>
              <a:rPr lang="en-US" sz="3800" dirty="0" err="1"/>
              <a:t>si</a:t>
            </a:r>
            <a:r>
              <a:rPr lang="en-US" sz="3800" dirty="0"/>
              <a:t>, </a:t>
            </a:r>
            <a:r>
              <a:rPr lang="en-US" sz="3800" dirty="0" err="1"/>
              <a:t>Nunnak</a:t>
            </a:r>
            <a:r>
              <a:rPr lang="en-US" sz="3800" dirty="0"/>
              <a:t> </a:t>
            </a:r>
            <a:r>
              <a:rPr lang="en-US" sz="3800" dirty="0" err="1"/>
              <a:t>changreu</a:t>
            </a:r>
            <a:r>
              <a:rPr lang="en-US" sz="3800" dirty="0"/>
              <a:t> </a:t>
            </a:r>
            <a:r>
              <a:rPr lang="en-US" sz="3800" dirty="0" err="1"/>
              <a:t>hlumkhat</a:t>
            </a:r>
            <a:r>
              <a:rPr lang="en-US" sz="3800" dirty="0"/>
              <a:t> </a:t>
            </a:r>
            <a:r>
              <a:rPr lang="en-US" sz="3800" dirty="0" err="1"/>
              <a:t>kan</a:t>
            </a:r>
            <a:r>
              <a:rPr lang="en-US" sz="3800" dirty="0"/>
              <a:t> </a:t>
            </a:r>
            <a:r>
              <a:rPr lang="en-US" sz="3800" dirty="0" err="1"/>
              <a:t>i</a:t>
            </a:r>
            <a:r>
              <a:rPr lang="en-US" sz="3800" dirty="0"/>
              <a:t> </a:t>
            </a:r>
            <a:r>
              <a:rPr lang="en-US" sz="3800" dirty="0" err="1"/>
              <a:t>hrawm</a:t>
            </a:r>
            <a:r>
              <a:rPr lang="en-US" sz="3800" dirty="0"/>
              <a:t>, </a:t>
            </a:r>
            <a:r>
              <a:rPr lang="en-US" sz="3800" dirty="0" err="1"/>
              <a:t>tlaih</a:t>
            </a:r>
            <a:r>
              <a:rPr lang="en-US" sz="3800" dirty="0"/>
              <a:t> </a:t>
            </a:r>
            <a:r>
              <a:rPr lang="en-US" sz="3800" dirty="0" err="1"/>
              <a:t>awk</a:t>
            </a:r>
            <a:r>
              <a:rPr lang="en-US" sz="3800" dirty="0"/>
              <a:t> </a:t>
            </a:r>
            <a:r>
              <a:rPr lang="en-US" sz="3800" dirty="0" err="1"/>
              <a:t>tha</a:t>
            </a:r>
            <a:r>
              <a:rPr lang="en-US" sz="3800" dirty="0"/>
              <a:t> </a:t>
            </a:r>
            <a:r>
              <a:rPr lang="en-US" sz="3800" dirty="0" err="1"/>
              <a:t>seh</a:t>
            </a:r>
            <a:r>
              <a:rPr lang="en-US" sz="3800" dirty="0"/>
              <a:t> </a:t>
            </a:r>
            <a:r>
              <a:rPr lang="en-US" sz="3800" dirty="0" err="1"/>
              <a:t>sia</a:t>
            </a:r>
            <a:r>
              <a:rPr lang="en-US" sz="3800" dirty="0"/>
              <a:t> bang </a:t>
            </a:r>
            <a:r>
              <a:rPr lang="en-US" sz="3800" dirty="0" err="1"/>
              <a:t>kan</a:t>
            </a:r>
            <a:r>
              <a:rPr lang="en-US" sz="3800" dirty="0"/>
              <a:t> </a:t>
            </a:r>
            <a:r>
              <a:rPr lang="en-US" sz="3800" dirty="0" err="1"/>
              <a:t>hren</a:t>
            </a:r>
            <a:r>
              <a:rPr lang="en-US" sz="3800" dirty="0"/>
              <a:t> </a:t>
            </a:r>
            <a:r>
              <a:rPr lang="en-US" sz="3800" dirty="0" err="1"/>
              <a:t>hnga</a:t>
            </a:r>
            <a:r>
              <a:rPr lang="en-US" sz="3800" dirty="0"/>
              <a:t>, Maw </a:t>
            </a:r>
            <a:r>
              <a:rPr lang="en-US" sz="3800" dirty="0" err="1"/>
              <a:t>caan</a:t>
            </a:r>
            <a:r>
              <a:rPr lang="en-US" sz="3800" dirty="0"/>
              <a:t> </a:t>
            </a:r>
            <a:r>
              <a:rPr lang="en-US" sz="3800" dirty="0" err="1"/>
              <a:t>tha</a:t>
            </a:r>
            <a:r>
              <a:rPr lang="en-US" sz="3800" dirty="0"/>
              <a:t> </a:t>
            </a:r>
            <a:r>
              <a:rPr lang="en-US" sz="3800" dirty="0" err="1"/>
              <a:t>liam</a:t>
            </a:r>
            <a:r>
              <a:rPr lang="en-US" sz="3800" dirty="0"/>
              <a:t> </a:t>
            </a:r>
            <a:r>
              <a:rPr lang="en-US" sz="3800" dirty="0" err="1"/>
              <a:t>lai</a:t>
            </a:r>
            <a:r>
              <a:rPr lang="en-US" sz="3800" dirty="0"/>
              <a:t> </a:t>
            </a:r>
            <a:r>
              <a:rPr lang="en-US" sz="3800" dirty="0" err="1"/>
              <a:t>kan</a:t>
            </a:r>
            <a:r>
              <a:rPr lang="en-US" sz="3800" dirty="0"/>
              <a:t> </a:t>
            </a:r>
            <a:r>
              <a:rPr lang="en-US" sz="3800" dirty="0" err="1"/>
              <a:t>siang</a:t>
            </a:r>
            <a:r>
              <a:rPr lang="en-US" sz="3800" dirty="0"/>
              <a:t> </a:t>
            </a:r>
            <a:r>
              <a:rPr lang="en-US" sz="3800" dirty="0" err="1"/>
              <a:t>hin</a:t>
            </a:r>
            <a:r>
              <a:rPr lang="en-US" sz="3800" dirty="0"/>
              <a:t> lo, </a:t>
            </a:r>
            <a:r>
              <a:rPr lang="en-US" sz="3800" dirty="0" err="1"/>
              <a:t>Nuam</a:t>
            </a:r>
            <a:r>
              <a:rPr lang="en-US" sz="3800" dirty="0"/>
              <a:t> </a:t>
            </a:r>
            <a:r>
              <a:rPr lang="en-US" sz="3800" dirty="0" err="1"/>
              <a:t>saimai</a:t>
            </a:r>
            <a:r>
              <a:rPr lang="en-US" sz="3800" dirty="0"/>
              <a:t> in </a:t>
            </a:r>
            <a:r>
              <a:rPr lang="en-US" sz="3800" dirty="0" err="1"/>
              <a:t>phai</a:t>
            </a:r>
            <a:r>
              <a:rPr lang="en-US" sz="3800" dirty="0"/>
              <a:t> </a:t>
            </a:r>
            <a:r>
              <a:rPr lang="en-US" sz="3800" dirty="0" err="1"/>
              <a:t>ti</a:t>
            </a:r>
            <a:r>
              <a:rPr lang="en-US" sz="3800" dirty="0"/>
              <a:t> </a:t>
            </a:r>
            <a:r>
              <a:rPr lang="en-US" sz="3800" dirty="0" err="1"/>
              <a:t>len</a:t>
            </a:r>
            <a:r>
              <a:rPr lang="en-US" sz="3800" dirty="0"/>
              <a:t> u </a:t>
            </a:r>
            <a:r>
              <a:rPr lang="en-US" sz="3800" dirty="0" err="1"/>
              <a:t>si</a:t>
            </a:r>
            <a:r>
              <a:rPr lang="en-US" sz="3800" dirty="0"/>
              <a:t>, </a:t>
            </a:r>
            <a:r>
              <a:rPr lang="en-US" sz="3800" dirty="0" err="1"/>
              <a:t>Bawipa</a:t>
            </a:r>
            <a:r>
              <a:rPr lang="en-US" sz="3800" dirty="0"/>
              <a:t> </a:t>
            </a:r>
            <a:r>
              <a:rPr lang="en-US" sz="3800" dirty="0" err="1"/>
              <a:t>khamhnak</a:t>
            </a:r>
            <a:r>
              <a:rPr lang="en-US" sz="3800" dirty="0"/>
              <a:t> </a:t>
            </a:r>
            <a:r>
              <a:rPr lang="en-US" sz="3800" dirty="0" err="1"/>
              <a:t>Thawngtha</a:t>
            </a:r>
            <a:r>
              <a:rPr lang="en-US" sz="3800" dirty="0"/>
              <a:t> </a:t>
            </a:r>
            <a:r>
              <a:rPr lang="en-US" sz="3800" dirty="0" err="1"/>
              <a:t>bia</a:t>
            </a:r>
            <a:r>
              <a:rPr lang="en-US" sz="3800" dirty="0"/>
              <a:t> sung cu.</a:t>
            </a:r>
          </a:p>
        </p:txBody>
      </p:sp>
    </p:spTree>
  </p:cSld>
  <p:clrMapOvr>
    <a:masterClrMapping/>
  </p:clrMapOvr>
</p:sld>
</file>

<file path=ppt/slides/slide40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Kan in don </a:t>
            </a:r>
            <a:r>
              <a:rPr lang="en-US" sz="3900" dirty="0" err="1"/>
              <a:t>hna</a:t>
            </a:r>
            <a:r>
              <a:rPr lang="en-US" sz="3900" dirty="0"/>
              <a:t>, Maw </a:t>
            </a:r>
            <a:r>
              <a:rPr lang="en-US" sz="3900" dirty="0" err="1"/>
              <a:t>hawidawt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, Nan cam </a:t>
            </a:r>
            <a:r>
              <a:rPr lang="en-US" sz="3900" dirty="0" err="1"/>
              <a:t>chung</a:t>
            </a:r>
            <a:r>
              <a:rPr lang="en-US" sz="3900" dirty="0"/>
              <a:t> cu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nuam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Kan </a:t>
            </a:r>
            <a:r>
              <a:rPr lang="en-US" sz="3900" dirty="0" err="1"/>
              <a:t>leng</a:t>
            </a:r>
            <a:r>
              <a:rPr lang="en-US" sz="3900" dirty="0"/>
              <a:t> </a:t>
            </a:r>
            <a:r>
              <a:rPr lang="en-US" sz="3900" dirty="0" err="1"/>
              <a:t>ti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Lung um loin,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dawtnak</a:t>
            </a:r>
            <a:r>
              <a:rPr lang="en-US" sz="3900" dirty="0"/>
              <a:t> </a:t>
            </a:r>
            <a:r>
              <a:rPr lang="en-US" sz="3900" dirty="0" err="1"/>
              <a:t>thladem</a:t>
            </a:r>
            <a:r>
              <a:rPr lang="en-US" sz="3900" dirty="0"/>
              <a:t> </a:t>
            </a:r>
            <a:r>
              <a:rPr lang="en-US" sz="3900" dirty="0" err="1"/>
              <a:t>tangah</a:t>
            </a:r>
            <a:r>
              <a:rPr lang="en-US" sz="3900" dirty="0"/>
              <a:t> </a:t>
            </a:r>
            <a:r>
              <a:rPr lang="en-US" sz="3900" dirty="0" err="1"/>
              <a:t>cun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40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40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496. PAR THA BOR HLUAN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E</a:t>
            </a:r>
          </a:p>
        </p:txBody>
      </p:sp>
    </p:spTree>
  </p:cSld>
  <p:clrMapOvr>
    <a:masterClrMapping/>
  </p:clrMapOvr>
</p:sld>
</file>

<file path=ppt/slides/slide40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Khoi</a:t>
            </a:r>
            <a:r>
              <a:rPr lang="en-US" sz="3900" dirty="0"/>
              <a:t> ah hen </a:t>
            </a:r>
            <a:r>
              <a:rPr lang="en-US" sz="3900" dirty="0" err="1"/>
              <a:t>na</a:t>
            </a:r>
            <a:r>
              <a:rPr lang="en-US" sz="3900" dirty="0"/>
              <a:t> um, </a:t>
            </a:r>
            <a:r>
              <a:rPr lang="en-US" sz="3900" dirty="0" err="1"/>
              <a:t>ngeihchun</a:t>
            </a:r>
            <a:r>
              <a:rPr lang="en-US" sz="3900" dirty="0"/>
              <a:t> ka </a:t>
            </a:r>
            <a:r>
              <a:rPr lang="en-US" sz="3900" dirty="0" err="1"/>
              <a:t>hnakruh</a:t>
            </a:r>
            <a:r>
              <a:rPr lang="en-US" sz="3900" dirty="0"/>
              <a:t>, </a:t>
            </a:r>
            <a:r>
              <a:rPr lang="en-US" sz="3900" dirty="0" err="1"/>
              <a:t>Partha</a:t>
            </a:r>
            <a:r>
              <a:rPr lang="en-US" sz="3900" dirty="0"/>
              <a:t> </a:t>
            </a:r>
            <a:r>
              <a:rPr lang="en-US" sz="3900" dirty="0" err="1"/>
              <a:t>bor</a:t>
            </a:r>
            <a:r>
              <a:rPr lang="en-US" sz="3900" dirty="0"/>
              <a:t> </a:t>
            </a:r>
            <a:r>
              <a:rPr lang="en-US" sz="3900" dirty="0" err="1"/>
              <a:t>dawh</a:t>
            </a:r>
            <a:r>
              <a:rPr lang="en-US" sz="3900" dirty="0"/>
              <a:t> </a:t>
            </a:r>
            <a:r>
              <a:rPr lang="en-US" sz="3900" dirty="0" err="1"/>
              <a:t>hluan</a:t>
            </a:r>
            <a:r>
              <a:rPr lang="en-US" sz="3900" dirty="0"/>
              <a:t>, </a:t>
            </a:r>
            <a:r>
              <a:rPr lang="en-US" sz="3900" dirty="0" err="1"/>
              <a:t>Atu</a:t>
            </a:r>
            <a:r>
              <a:rPr lang="en-US" sz="3900" dirty="0"/>
              <a:t> ah lung </a:t>
            </a:r>
            <a:r>
              <a:rPr lang="en-US" sz="3900" dirty="0" err="1"/>
              <a:t>awi</a:t>
            </a:r>
            <a:r>
              <a:rPr lang="en-US" sz="3900" dirty="0"/>
              <a:t> </a:t>
            </a:r>
            <a:r>
              <a:rPr lang="en-US" sz="3900" dirty="0" err="1"/>
              <a:t>tein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</a:t>
            </a:r>
            <a:r>
              <a:rPr lang="en-US" sz="3900" dirty="0" err="1"/>
              <a:t>Pumkhat</a:t>
            </a:r>
            <a:r>
              <a:rPr lang="en-US" sz="3900" dirty="0"/>
              <a:t>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dingah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40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89046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500" dirty="0"/>
              <a:t>CHO: A </a:t>
            </a:r>
            <a:r>
              <a:rPr lang="en-US" sz="3500" dirty="0" err="1"/>
              <a:t>tu</a:t>
            </a:r>
            <a:r>
              <a:rPr lang="en-US" sz="3500" dirty="0"/>
              <a:t> ah </a:t>
            </a:r>
            <a:r>
              <a:rPr lang="en-US" sz="3500" dirty="0" err="1"/>
              <a:t>lunglawm</a:t>
            </a:r>
            <a:r>
              <a:rPr lang="en-US" sz="3500" dirty="0"/>
              <a:t> </a:t>
            </a:r>
            <a:r>
              <a:rPr lang="en-US" sz="3500" dirty="0" err="1"/>
              <a:t>tein</a:t>
            </a:r>
            <a:r>
              <a:rPr lang="en-US" sz="3500" dirty="0"/>
              <a:t> </a:t>
            </a:r>
            <a:r>
              <a:rPr lang="en-US" sz="3500" dirty="0" err="1"/>
              <a:t>tlun</a:t>
            </a:r>
            <a:r>
              <a:rPr lang="en-US" sz="3500" dirty="0"/>
              <a:t> inn </a:t>
            </a:r>
            <a:r>
              <a:rPr lang="en-US" sz="3500" dirty="0" err="1"/>
              <a:t>kan</a:t>
            </a:r>
            <a:r>
              <a:rPr lang="en-US" sz="3500" dirty="0"/>
              <a:t> in </a:t>
            </a:r>
            <a:r>
              <a:rPr lang="en-US" sz="3500" dirty="0" err="1"/>
              <a:t>awnh</a:t>
            </a:r>
            <a:r>
              <a:rPr lang="en-US" sz="3500" dirty="0"/>
              <a:t> </a:t>
            </a:r>
            <a:r>
              <a:rPr lang="en-US" sz="3500" dirty="0" err="1"/>
              <a:t>hna</a:t>
            </a:r>
            <a:r>
              <a:rPr lang="en-US" sz="3500" dirty="0"/>
              <a:t>, </a:t>
            </a:r>
            <a:r>
              <a:rPr lang="en-US" sz="3500" dirty="0" err="1"/>
              <a:t>Hmaipanh</a:t>
            </a:r>
            <a:r>
              <a:rPr lang="en-US" sz="3500" dirty="0"/>
              <a:t> </a:t>
            </a:r>
            <a:r>
              <a:rPr lang="en-US" sz="3500" dirty="0" err="1"/>
              <a:t>tein</a:t>
            </a:r>
            <a:r>
              <a:rPr lang="en-US" sz="3500" dirty="0"/>
              <a:t> rung </a:t>
            </a:r>
            <a:r>
              <a:rPr lang="en-US" sz="3500" dirty="0" err="1"/>
              <a:t>lut</a:t>
            </a:r>
            <a:r>
              <a:rPr lang="en-US" sz="3500" dirty="0"/>
              <a:t> </a:t>
            </a:r>
            <a:r>
              <a:rPr lang="en-US" sz="3500" dirty="0" err="1"/>
              <a:t>tuah</a:t>
            </a:r>
            <a:r>
              <a:rPr lang="en-US" sz="3500" dirty="0"/>
              <a:t> u, </a:t>
            </a:r>
            <a:r>
              <a:rPr lang="en-US" sz="3500" dirty="0" err="1"/>
              <a:t>Thluachuah</a:t>
            </a:r>
            <a:r>
              <a:rPr lang="en-US" sz="3500" dirty="0"/>
              <a:t> </a:t>
            </a:r>
            <a:r>
              <a:rPr lang="en-US" sz="3500" dirty="0" err="1"/>
              <a:t>vanni</a:t>
            </a:r>
            <a:r>
              <a:rPr lang="en-US" sz="3500" dirty="0"/>
              <a:t> </a:t>
            </a:r>
            <a:r>
              <a:rPr lang="en-US" sz="3500" dirty="0" err="1"/>
              <a:t>za</a:t>
            </a:r>
            <a:r>
              <a:rPr lang="en-US" sz="3500" dirty="0"/>
              <a:t> he, </a:t>
            </a:r>
            <a:r>
              <a:rPr lang="en-US" sz="3500" dirty="0" err="1"/>
              <a:t>Rualchan</a:t>
            </a:r>
            <a:r>
              <a:rPr lang="en-US" sz="3500" dirty="0"/>
              <a:t> </a:t>
            </a:r>
            <a:r>
              <a:rPr lang="en-US" sz="3500" dirty="0" err="1"/>
              <a:t>cingla</a:t>
            </a:r>
            <a:r>
              <a:rPr lang="en-US" sz="3500" dirty="0"/>
              <a:t> </a:t>
            </a:r>
            <a:r>
              <a:rPr lang="en-US" sz="3500" dirty="0" err="1"/>
              <a:t>hawikom</a:t>
            </a:r>
            <a:r>
              <a:rPr lang="en-US" sz="3500" dirty="0"/>
              <a:t> </a:t>
            </a:r>
            <a:r>
              <a:rPr lang="en-US" sz="3500" dirty="0" err="1"/>
              <a:t>dawt</a:t>
            </a:r>
            <a:r>
              <a:rPr lang="en-US" sz="3500" dirty="0"/>
              <a:t> </a:t>
            </a:r>
            <a:r>
              <a:rPr lang="en-US" sz="3500" dirty="0" err="1"/>
              <a:t>hna</a:t>
            </a:r>
            <a:r>
              <a:rPr lang="en-US" sz="3500" dirty="0"/>
              <a:t>, </a:t>
            </a:r>
            <a:r>
              <a:rPr lang="en-US" sz="3500" dirty="0" err="1"/>
              <a:t>Kut</a:t>
            </a:r>
            <a:r>
              <a:rPr lang="en-US" sz="3500" dirty="0"/>
              <a:t> </a:t>
            </a:r>
            <a:r>
              <a:rPr lang="en-US" sz="3500" dirty="0" err="1"/>
              <a:t>zatial</a:t>
            </a:r>
            <a:r>
              <a:rPr lang="en-US" sz="3500" dirty="0"/>
              <a:t> </a:t>
            </a:r>
            <a:r>
              <a:rPr lang="en-US" sz="3500" dirty="0" err="1"/>
              <a:t>i</a:t>
            </a:r>
            <a:r>
              <a:rPr lang="en-US" sz="3500" dirty="0"/>
              <a:t> </a:t>
            </a:r>
            <a:r>
              <a:rPr lang="en-US" sz="3500" dirty="0" err="1"/>
              <a:t>tlai</a:t>
            </a:r>
            <a:r>
              <a:rPr lang="en-US" sz="3500" dirty="0"/>
              <a:t> </a:t>
            </a:r>
            <a:r>
              <a:rPr lang="en-US" sz="3500" dirty="0" err="1"/>
              <a:t>sih</a:t>
            </a:r>
            <a:r>
              <a:rPr lang="en-US" sz="3500" dirty="0"/>
              <a:t>, Kan </a:t>
            </a:r>
            <a:r>
              <a:rPr lang="en-US" sz="3500" dirty="0" err="1"/>
              <a:t>runinn</a:t>
            </a:r>
            <a:r>
              <a:rPr lang="en-US" sz="3500" dirty="0"/>
              <a:t> </a:t>
            </a:r>
            <a:r>
              <a:rPr lang="en-US" sz="3500" dirty="0" err="1"/>
              <a:t>replo</a:t>
            </a:r>
            <a:r>
              <a:rPr lang="en-US" sz="3500" dirty="0"/>
              <a:t> </a:t>
            </a:r>
            <a:r>
              <a:rPr lang="en-US" sz="3500" dirty="0" err="1"/>
              <a:t>tein</a:t>
            </a:r>
            <a:r>
              <a:rPr lang="en-US" sz="3500" dirty="0"/>
              <a:t> </a:t>
            </a:r>
            <a:r>
              <a:rPr lang="en-US" sz="3500" dirty="0" err="1"/>
              <a:t>kan</a:t>
            </a:r>
            <a:r>
              <a:rPr lang="en-US" sz="3500" dirty="0"/>
              <a:t> in don </a:t>
            </a:r>
            <a:r>
              <a:rPr lang="en-US" sz="3500" dirty="0" err="1"/>
              <a:t>hna</a:t>
            </a:r>
            <a:r>
              <a:rPr lang="en-US" sz="3500" dirty="0"/>
              <a:t>, </a:t>
            </a:r>
            <a:r>
              <a:rPr lang="en-US" sz="3500" dirty="0" err="1"/>
              <a:t>Khrihfa</a:t>
            </a:r>
            <a:r>
              <a:rPr lang="en-US" sz="3500" dirty="0"/>
              <a:t> </a:t>
            </a:r>
            <a:r>
              <a:rPr lang="en-US" sz="3500" dirty="0" err="1"/>
              <a:t>lungput</a:t>
            </a:r>
            <a:r>
              <a:rPr lang="en-US" sz="3500" dirty="0"/>
              <a:t> </a:t>
            </a:r>
            <a:r>
              <a:rPr lang="en-US" sz="3500" dirty="0" err="1"/>
              <a:t>ziaza</a:t>
            </a:r>
            <a:r>
              <a:rPr lang="en-US" sz="3500" dirty="0"/>
              <a:t> </a:t>
            </a:r>
            <a:r>
              <a:rPr lang="en-US" sz="3500" dirty="0" err="1"/>
              <a:t>tha</a:t>
            </a:r>
            <a:r>
              <a:rPr lang="en-US" sz="3500" dirty="0"/>
              <a:t> he </a:t>
            </a:r>
            <a:r>
              <a:rPr lang="en-US" sz="3500" dirty="0" err="1"/>
              <a:t>thih</a:t>
            </a:r>
            <a:r>
              <a:rPr lang="en-US" sz="3500" dirty="0"/>
              <a:t> </a:t>
            </a:r>
            <a:r>
              <a:rPr lang="en-US" sz="3500" dirty="0" err="1"/>
              <a:t>hlan</a:t>
            </a:r>
            <a:r>
              <a:rPr lang="en-US" sz="3500" dirty="0"/>
              <a:t> </a:t>
            </a:r>
            <a:r>
              <a:rPr lang="en-US" sz="3500" dirty="0" err="1"/>
              <a:t>i</a:t>
            </a:r>
            <a:r>
              <a:rPr lang="en-US" sz="3500" dirty="0"/>
              <a:t> </a:t>
            </a:r>
            <a:r>
              <a:rPr lang="en-US" sz="3500" dirty="0" err="1"/>
              <a:t>daw</a:t>
            </a:r>
            <a:r>
              <a:rPr lang="en-US" sz="3500" dirty="0"/>
              <a:t> </a:t>
            </a:r>
            <a:r>
              <a:rPr lang="en-US" sz="3500" dirty="0" err="1"/>
              <a:t>dingin</a:t>
            </a:r>
            <a:r>
              <a:rPr lang="en-US" sz="3500" dirty="0"/>
              <a:t>, </a:t>
            </a:r>
            <a:r>
              <a:rPr lang="en-US" sz="3500" dirty="0" err="1"/>
              <a:t>Cung</a:t>
            </a:r>
            <a:r>
              <a:rPr lang="en-US" sz="3500" dirty="0"/>
              <a:t> </a:t>
            </a:r>
            <a:r>
              <a:rPr lang="en-US" sz="3500" dirty="0" err="1"/>
              <a:t>Pathian</a:t>
            </a:r>
            <a:r>
              <a:rPr lang="en-US" sz="3500" dirty="0"/>
              <a:t> </a:t>
            </a:r>
            <a:r>
              <a:rPr lang="en-US" sz="3500" dirty="0" err="1"/>
              <a:t>nih</a:t>
            </a:r>
            <a:r>
              <a:rPr lang="en-US" sz="3500" dirty="0"/>
              <a:t> lam </a:t>
            </a:r>
            <a:r>
              <a:rPr lang="en-US" sz="3500" dirty="0" err="1"/>
              <a:t>kan</a:t>
            </a:r>
            <a:r>
              <a:rPr lang="en-US" sz="3500" dirty="0"/>
              <a:t> </a:t>
            </a:r>
            <a:r>
              <a:rPr lang="en-US" sz="3500" dirty="0" err="1"/>
              <a:t>hruai</a:t>
            </a:r>
            <a:r>
              <a:rPr lang="en-US" sz="3500" dirty="0"/>
              <a:t> </a:t>
            </a:r>
            <a:r>
              <a:rPr lang="en-US" sz="3500" dirty="0" err="1"/>
              <a:t>ko</a:t>
            </a:r>
            <a:r>
              <a:rPr lang="en-US" sz="3500" dirty="0"/>
              <a:t> </a:t>
            </a:r>
            <a:r>
              <a:rPr lang="en-US" sz="3500" dirty="0" err="1"/>
              <a:t>seh</a:t>
            </a:r>
            <a:r>
              <a:rPr lang="en-US" sz="3500" dirty="0"/>
              <a:t>.</a:t>
            </a:r>
          </a:p>
        </p:txBody>
      </p:sp>
    </p:spTree>
  </p:cSld>
  <p:clrMapOvr>
    <a:masterClrMapping/>
  </p:clrMapOvr>
</p:sld>
</file>

<file path=ppt/slides/slide40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Kut</a:t>
            </a:r>
            <a:r>
              <a:rPr lang="en-US" sz="3900" dirty="0"/>
              <a:t> </a:t>
            </a:r>
            <a:r>
              <a:rPr lang="en-US" sz="3900" dirty="0" err="1"/>
              <a:t>zatial</a:t>
            </a:r>
            <a:r>
              <a:rPr lang="en-US" sz="3900" dirty="0"/>
              <a:t> </a:t>
            </a:r>
            <a:r>
              <a:rPr lang="en-US" sz="3900" dirty="0" err="1"/>
              <a:t>tlaih</a:t>
            </a:r>
            <a:r>
              <a:rPr lang="en-US" sz="3900" dirty="0"/>
              <a:t> in ka </a:t>
            </a:r>
            <a:r>
              <a:rPr lang="en-US" sz="3900" dirty="0" err="1"/>
              <a:t>dawt</a:t>
            </a:r>
            <a:r>
              <a:rPr lang="en-US" sz="3900" dirty="0"/>
              <a:t> </a:t>
            </a:r>
            <a:r>
              <a:rPr lang="en-US" sz="3900" dirty="0" err="1"/>
              <a:t>nunnem</a:t>
            </a:r>
            <a:r>
              <a:rPr lang="en-US" sz="3900" dirty="0"/>
              <a:t> he,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leng</a:t>
            </a:r>
            <a:r>
              <a:rPr lang="en-US" sz="3900" dirty="0"/>
              <a:t> </a:t>
            </a:r>
            <a:r>
              <a:rPr lang="en-US" sz="3900" dirty="0" err="1"/>
              <a:t>ti</a:t>
            </a:r>
            <a:r>
              <a:rPr lang="en-US" sz="3900" dirty="0"/>
              <a:t> </a:t>
            </a:r>
            <a:r>
              <a:rPr lang="en-US" sz="3900" dirty="0" err="1"/>
              <a:t>sih</a:t>
            </a:r>
            <a:r>
              <a:rPr lang="en-US" sz="3900" dirty="0"/>
              <a:t>, </a:t>
            </a:r>
            <a:r>
              <a:rPr lang="en-US" sz="3900" dirty="0" err="1"/>
              <a:t>Hlan</a:t>
            </a:r>
            <a:r>
              <a:rPr lang="en-US" sz="3900" dirty="0"/>
              <a:t> </a:t>
            </a:r>
            <a:r>
              <a:rPr lang="en-US" sz="3900" dirty="0" err="1"/>
              <a:t>lio</a:t>
            </a:r>
            <a:r>
              <a:rPr lang="en-US" sz="3900" dirty="0"/>
              <a:t> Adam le Eve bang lung </a:t>
            </a:r>
            <a:r>
              <a:rPr lang="en-US" sz="3900" dirty="0" err="1"/>
              <a:t>khat</a:t>
            </a:r>
            <a:r>
              <a:rPr lang="en-US" sz="3900" dirty="0"/>
              <a:t> in, Kan </a:t>
            </a:r>
            <a:r>
              <a:rPr lang="en-US" sz="3900" dirty="0" err="1"/>
              <a:t>leng</a:t>
            </a:r>
            <a:r>
              <a:rPr lang="en-US" sz="3900" dirty="0"/>
              <a:t> </a:t>
            </a:r>
            <a:r>
              <a:rPr lang="en-US" sz="3900" dirty="0" err="1"/>
              <a:t>ti</a:t>
            </a:r>
            <a:r>
              <a:rPr lang="en-US" sz="3900" dirty="0"/>
              <a:t> </a:t>
            </a:r>
            <a:r>
              <a:rPr lang="en-US" sz="3900" dirty="0" err="1"/>
              <a:t>ve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40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89046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500" dirty="0"/>
              <a:t>CHO: A </a:t>
            </a:r>
            <a:r>
              <a:rPr lang="en-US" sz="3500" dirty="0" err="1"/>
              <a:t>tu</a:t>
            </a:r>
            <a:r>
              <a:rPr lang="en-US" sz="3500" dirty="0"/>
              <a:t> ah </a:t>
            </a:r>
            <a:r>
              <a:rPr lang="en-US" sz="3500" dirty="0" err="1"/>
              <a:t>lunglawm</a:t>
            </a:r>
            <a:r>
              <a:rPr lang="en-US" sz="3500" dirty="0"/>
              <a:t> </a:t>
            </a:r>
            <a:r>
              <a:rPr lang="en-US" sz="3500" dirty="0" err="1"/>
              <a:t>tein</a:t>
            </a:r>
            <a:r>
              <a:rPr lang="en-US" sz="3500" dirty="0"/>
              <a:t> </a:t>
            </a:r>
            <a:r>
              <a:rPr lang="en-US" sz="3500" dirty="0" err="1"/>
              <a:t>tlun</a:t>
            </a:r>
            <a:r>
              <a:rPr lang="en-US" sz="3500" dirty="0"/>
              <a:t> inn </a:t>
            </a:r>
            <a:r>
              <a:rPr lang="en-US" sz="3500" dirty="0" err="1"/>
              <a:t>kan</a:t>
            </a:r>
            <a:r>
              <a:rPr lang="en-US" sz="3500" dirty="0"/>
              <a:t> in </a:t>
            </a:r>
            <a:r>
              <a:rPr lang="en-US" sz="3500" dirty="0" err="1"/>
              <a:t>awnh</a:t>
            </a:r>
            <a:r>
              <a:rPr lang="en-US" sz="3500" dirty="0"/>
              <a:t> </a:t>
            </a:r>
            <a:r>
              <a:rPr lang="en-US" sz="3500" dirty="0" err="1"/>
              <a:t>hna</a:t>
            </a:r>
            <a:r>
              <a:rPr lang="en-US" sz="3500" dirty="0"/>
              <a:t>, </a:t>
            </a:r>
            <a:r>
              <a:rPr lang="en-US" sz="3500" dirty="0" err="1"/>
              <a:t>Hmaipanh</a:t>
            </a:r>
            <a:r>
              <a:rPr lang="en-US" sz="3500" dirty="0"/>
              <a:t> </a:t>
            </a:r>
            <a:r>
              <a:rPr lang="en-US" sz="3500" dirty="0" err="1"/>
              <a:t>tein</a:t>
            </a:r>
            <a:r>
              <a:rPr lang="en-US" sz="3500" dirty="0"/>
              <a:t> rung </a:t>
            </a:r>
            <a:r>
              <a:rPr lang="en-US" sz="3500" dirty="0" err="1"/>
              <a:t>lut</a:t>
            </a:r>
            <a:r>
              <a:rPr lang="en-US" sz="3500" dirty="0"/>
              <a:t> </a:t>
            </a:r>
            <a:r>
              <a:rPr lang="en-US" sz="3500" dirty="0" err="1"/>
              <a:t>tuah</a:t>
            </a:r>
            <a:r>
              <a:rPr lang="en-US" sz="3500" dirty="0"/>
              <a:t> u, </a:t>
            </a:r>
            <a:r>
              <a:rPr lang="en-US" sz="3500" dirty="0" err="1"/>
              <a:t>Thluachuah</a:t>
            </a:r>
            <a:r>
              <a:rPr lang="en-US" sz="3500" dirty="0"/>
              <a:t> </a:t>
            </a:r>
            <a:r>
              <a:rPr lang="en-US" sz="3500" dirty="0" err="1"/>
              <a:t>vanni</a:t>
            </a:r>
            <a:r>
              <a:rPr lang="en-US" sz="3500" dirty="0"/>
              <a:t> </a:t>
            </a:r>
            <a:r>
              <a:rPr lang="en-US" sz="3500" dirty="0" err="1"/>
              <a:t>za</a:t>
            </a:r>
            <a:r>
              <a:rPr lang="en-US" sz="3500" dirty="0"/>
              <a:t> he, </a:t>
            </a:r>
            <a:r>
              <a:rPr lang="en-US" sz="3500" dirty="0" err="1"/>
              <a:t>Rualchan</a:t>
            </a:r>
            <a:r>
              <a:rPr lang="en-US" sz="3500" dirty="0"/>
              <a:t> </a:t>
            </a:r>
            <a:r>
              <a:rPr lang="en-US" sz="3500" dirty="0" err="1"/>
              <a:t>cingla</a:t>
            </a:r>
            <a:r>
              <a:rPr lang="en-US" sz="3500" dirty="0"/>
              <a:t> </a:t>
            </a:r>
            <a:r>
              <a:rPr lang="en-US" sz="3500" dirty="0" err="1"/>
              <a:t>hawikom</a:t>
            </a:r>
            <a:r>
              <a:rPr lang="en-US" sz="3500" dirty="0"/>
              <a:t> </a:t>
            </a:r>
            <a:r>
              <a:rPr lang="en-US" sz="3500" dirty="0" err="1"/>
              <a:t>dawt</a:t>
            </a:r>
            <a:r>
              <a:rPr lang="en-US" sz="3500" dirty="0"/>
              <a:t> </a:t>
            </a:r>
            <a:r>
              <a:rPr lang="en-US" sz="3500" dirty="0" err="1"/>
              <a:t>hna</a:t>
            </a:r>
            <a:r>
              <a:rPr lang="en-US" sz="3500" dirty="0"/>
              <a:t>, </a:t>
            </a:r>
            <a:r>
              <a:rPr lang="en-US" sz="3500" dirty="0" err="1"/>
              <a:t>Kut</a:t>
            </a:r>
            <a:r>
              <a:rPr lang="en-US" sz="3500" dirty="0"/>
              <a:t> </a:t>
            </a:r>
            <a:r>
              <a:rPr lang="en-US" sz="3500" dirty="0" err="1"/>
              <a:t>zatial</a:t>
            </a:r>
            <a:r>
              <a:rPr lang="en-US" sz="3500" dirty="0"/>
              <a:t> </a:t>
            </a:r>
            <a:r>
              <a:rPr lang="en-US" sz="3500" dirty="0" err="1"/>
              <a:t>i</a:t>
            </a:r>
            <a:r>
              <a:rPr lang="en-US" sz="3500" dirty="0"/>
              <a:t> </a:t>
            </a:r>
            <a:r>
              <a:rPr lang="en-US" sz="3500" dirty="0" err="1"/>
              <a:t>tlai</a:t>
            </a:r>
            <a:r>
              <a:rPr lang="en-US" sz="3500" dirty="0"/>
              <a:t> </a:t>
            </a:r>
            <a:r>
              <a:rPr lang="en-US" sz="3500" dirty="0" err="1"/>
              <a:t>sih</a:t>
            </a:r>
            <a:r>
              <a:rPr lang="en-US" sz="3500" dirty="0"/>
              <a:t>, Kan </a:t>
            </a:r>
            <a:r>
              <a:rPr lang="en-US" sz="3500" dirty="0" err="1"/>
              <a:t>runinn</a:t>
            </a:r>
            <a:r>
              <a:rPr lang="en-US" sz="3500" dirty="0"/>
              <a:t> </a:t>
            </a:r>
            <a:r>
              <a:rPr lang="en-US" sz="3500" dirty="0" err="1"/>
              <a:t>replo</a:t>
            </a:r>
            <a:r>
              <a:rPr lang="en-US" sz="3500" dirty="0"/>
              <a:t> </a:t>
            </a:r>
            <a:r>
              <a:rPr lang="en-US" sz="3500" dirty="0" err="1"/>
              <a:t>tein</a:t>
            </a:r>
            <a:r>
              <a:rPr lang="en-US" sz="3500" dirty="0"/>
              <a:t> </a:t>
            </a:r>
            <a:r>
              <a:rPr lang="en-US" sz="3500" dirty="0" err="1"/>
              <a:t>kan</a:t>
            </a:r>
            <a:r>
              <a:rPr lang="en-US" sz="3500" dirty="0"/>
              <a:t> in don </a:t>
            </a:r>
            <a:r>
              <a:rPr lang="en-US" sz="3500" dirty="0" err="1"/>
              <a:t>hna</a:t>
            </a:r>
            <a:r>
              <a:rPr lang="en-US" sz="3500" dirty="0"/>
              <a:t>, </a:t>
            </a:r>
            <a:r>
              <a:rPr lang="en-US" sz="3500" dirty="0" err="1"/>
              <a:t>Khrihfa</a:t>
            </a:r>
            <a:r>
              <a:rPr lang="en-US" sz="3500" dirty="0"/>
              <a:t> </a:t>
            </a:r>
            <a:r>
              <a:rPr lang="en-US" sz="3500" dirty="0" err="1"/>
              <a:t>lungput</a:t>
            </a:r>
            <a:r>
              <a:rPr lang="en-US" sz="3500" dirty="0"/>
              <a:t> </a:t>
            </a:r>
            <a:r>
              <a:rPr lang="en-US" sz="3500" dirty="0" err="1"/>
              <a:t>ziaza</a:t>
            </a:r>
            <a:r>
              <a:rPr lang="en-US" sz="3500" dirty="0"/>
              <a:t> </a:t>
            </a:r>
            <a:r>
              <a:rPr lang="en-US" sz="3500" dirty="0" err="1"/>
              <a:t>tha</a:t>
            </a:r>
            <a:r>
              <a:rPr lang="en-US" sz="3500" dirty="0"/>
              <a:t> he </a:t>
            </a:r>
            <a:r>
              <a:rPr lang="en-US" sz="3500" dirty="0" err="1"/>
              <a:t>thih</a:t>
            </a:r>
            <a:r>
              <a:rPr lang="en-US" sz="3500" dirty="0"/>
              <a:t> </a:t>
            </a:r>
            <a:r>
              <a:rPr lang="en-US" sz="3500" dirty="0" err="1"/>
              <a:t>hlan</a:t>
            </a:r>
            <a:r>
              <a:rPr lang="en-US" sz="3500" dirty="0"/>
              <a:t> </a:t>
            </a:r>
            <a:r>
              <a:rPr lang="en-US" sz="3500" dirty="0" err="1"/>
              <a:t>i</a:t>
            </a:r>
            <a:r>
              <a:rPr lang="en-US" sz="3500" dirty="0"/>
              <a:t> </a:t>
            </a:r>
            <a:r>
              <a:rPr lang="en-US" sz="3500" dirty="0" err="1"/>
              <a:t>daw</a:t>
            </a:r>
            <a:r>
              <a:rPr lang="en-US" sz="3500" dirty="0"/>
              <a:t> </a:t>
            </a:r>
            <a:r>
              <a:rPr lang="en-US" sz="3500" dirty="0" err="1"/>
              <a:t>dingin</a:t>
            </a:r>
            <a:r>
              <a:rPr lang="en-US" sz="3500" dirty="0"/>
              <a:t>, </a:t>
            </a:r>
            <a:r>
              <a:rPr lang="en-US" sz="3500" dirty="0" err="1"/>
              <a:t>Cung</a:t>
            </a:r>
            <a:r>
              <a:rPr lang="en-US" sz="3500" dirty="0"/>
              <a:t> </a:t>
            </a:r>
            <a:r>
              <a:rPr lang="en-US" sz="3500" dirty="0" err="1"/>
              <a:t>Pathian</a:t>
            </a:r>
            <a:r>
              <a:rPr lang="en-US" sz="3500" dirty="0"/>
              <a:t> </a:t>
            </a:r>
            <a:r>
              <a:rPr lang="en-US" sz="3500" dirty="0" err="1"/>
              <a:t>nih</a:t>
            </a:r>
            <a:r>
              <a:rPr lang="en-US" sz="3500" dirty="0"/>
              <a:t> lam </a:t>
            </a:r>
            <a:r>
              <a:rPr lang="en-US" sz="3500" dirty="0" err="1"/>
              <a:t>kan</a:t>
            </a:r>
            <a:r>
              <a:rPr lang="en-US" sz="3500" dirty="0"/>
              <a:t> </a:t>
            </a:r>
            <a:r>
              <a:rPr lang="en-US" sz="3500" dirty="0" err="1"/>
              <a:t>hruai</a:t>
            </a:r>
            <a:r>
              <a:rPr lang="en-US" sz="3500" dirty="0"/>
              <a:t> </a:t>
            </a:r>
            <a:r>
              <a:rPr lang="en-US" sz="3500" dirty="0" err="1"/>
              <a:t>ko</a:t>
            </a:r>
            <a:r>
              <a:rPr lang="en-US" sz="3500" dirty="0"/>
              <a:t> </a:t>
            </a:r>
            <a:r>
              <a:rPr lang="en-US" sz="3500" dirty="0" err="1"/>
              <a:t>seh</a:t>
            </a:r>
            <a:r>
              <a:rPr lang="en-US" sz="3500" dirty="0"/>
              <a:t>.</a:t>
            </a:r>
          </a:p>
        </p:txBody>
      </p:sp>
    </p:spTree>
  </p:cSld>
  <p:clrMapOvr>
    <a:masterClrMapping/>
  </p:clrMapOvr>
</p:sld>
</file>

<file path=ppt/slides/slide40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Pum</a:t>
            </a:r>
            <a:r>
              <a:rPr lang="en-US" sz="3900" dirty="0"/>
              <a:t> </a:t>
            </a:r>
            <a:r>
              <a:rPr lang="en-US" sz="3900" dirty="0" err="1"/>
              <a:t>hnih</a:t>
            </a:r>
            <a:r>
              <a:rPr lang="en-US" sz="3900" dirty="0"/>
              <a:t> </a:t>
            </a:r>
            <a:r>
              <a:rPr lang="en-US" sz="3900" dirty="0" err="1"/>
              <a:t>fonh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pumkhat</a:t>
            </a:r>
            <a:r>
              <a:rPr lang="en-US" sz="3900" dirty="0"/>
              <a:t> </a:t>
            </a:r>
            <a:r>
              <a:rPr lang="en-US" sz="3900" dirty="0" err="1"/>
              <a:t>chuak</a:t>
            </a:r>
            <a:r>
              <a:rPr lang="en-US" sz="3900" dirty="0"/>
              <a:t> </a:t>
            </a:r>
            <a:r>
              <a:rPr lang="en-US" sz="3900" dirty="0" err="1"/>
              <a:t>nang</a:t>
            </a:r>
            <a:r>
              <a:rPr lang="en-US" sz="3900" dirty="0"/>
              <a:t> le </a:t>
            </a:r>
            <a:r>
              <a:rPr lang="en-US" sz="3900" dirty="0" err="1"/>
              <a:t>kei</a:t>
            </a:r>
            <a:r>
              <a:rPr lang="en-US" sz="3900" dirty="0"/>
              <a:t>, </a:t>
            </a:r>
            <a:r>
              <a:rPr lang="en-US" sz="3900" dirty="0" err="1"/>
              <a:t>Thentu</a:t>
            </a:r>
            <a:r>
              <a:rPr lang="en-US" sz="3900" dirty="0"/>
              <a:t> um loin,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thluachuah</a:t>
            </a:r>
            <a:r>
              <a:rPr lang="en-US" sz="3900" dirty="0"/>
              <a:t> </a:t>
            </a:r>
            <a:r>
              <a:rPr lang="en-US" sz="3900" dirty="0" err="1"/>
              <a:t>vanluh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pe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, </a:t>
            </a:r>
            <a:r>
              <a:rPr lang="en-US" sz="3900" dirty="0" err="1"/>
              <a:t>Thla</a:t>
            </a:r>
            <a:r>
              <a:rPr lang="en-US" sz="3900" dirty="0"/>
              <a:t> </a:t>
            </a:r>
            <a:r>
              <a:rPr lang="en-US" sz="3900" dirty="0" err="1"/>
              <a:t>za</a:t>
            </a:r>
            <a:r>
              <a:rPr lang="en-US" sz="3900" dirty="0"/>
              <a:t> cam </a:t>
            </a:r>
            <a:r>
              <a:rPr lang="en-US" sz="3900" dirty="0" err="1"/>
              <a:t>ti</a:t>
            </a:r>
            <a:r>
              <a:rPr lang="en-US" sz="3900" dirty="0"/>
              <a:t> </a:t>
            </a:r>
            <a:r>
              <a:rPr lang="en-US" sz="3900" dirty="0" err="1"/>
              <a:t>sih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40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89046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500" dirty="0"/>
              <a:t>CHO: A </a:t>
            </a:r>
            <a:r>
              <a:rPr lang="en-US" sz="3500" dirty="0" err="1"/>
              <a:t>tu</a:t>
            </a:r>
            <a:r>
              <a:rPr lang="en-US" sz="3500" dirty="0"/>
              <a:t> ah </a:t>
            </a:r>
            <a:r>
              <a:rPr lang="en-US" sz="3500" dirty="0" err="1"/>
              <a:t>lunglawm</a:t>
            </a:r>
            <a:r>
              <a:rPr lang="en-US" sz="3500" dirty="0"/>
              <a:t> </a:t>
            </a:r>
            <a:r>
              <a:rPr lang="en-US" sz="3500" dirty="0" err="1"/>
              <a:t>tein</a:t>
            </a:r>
            <a:r>
              <a:rPr lang="en-US" sz="3500" dirty="0"/>
              <a:t> </a:t>
            </a:r>
            <a:r>
              <a:rPr lang="en-US" sz="3500" dirty="0" err="1"/>
              <a:t>tlun</a:t>
            </a:r>
            <a:r>
              <a:rPr lang="en-US" sz="3500" dirty="0"/>
              <a:t> inn </a:t>
            </a:r>
            <a:r>
              <a:rPr lang="en-US" sz="3500" dirty="0" err="1"/>
              <a:t>kan</a:t>
            </a:r>
            <a:r>
              <a:rPr lang="en-US" sz="3500" dirty="0"/>
              <a:t> in </a:t>
            </a:r>
            <a:r>
              <a:rPr lang="en-US" sz="3500" dirty="0" err="1"/>
              <a:t>awnh</a:t>
            </a:r>
            <a:r>
              <a:rPr lang="en-US" sz="3500" dirty="0"/>
              <a:t> </a:t>
            </a:r>
            <a:r>
              <a:rPr lang="en-US" sz="3500" dirty="0" err="1"/>
              <a:t>hna</a:t>
            </a:r>
            <a:r>
              <a:rPr lang="en-US" sz="3500" dirty="0"/>
              <a:t>, </a:t>
            </a:r>
            <a:r>
              <a:rPr lang="en-US" sz="3500" dirty="0" err="1"/>
              <a:t>Hmaipanh</a:t>
            </a:r>
            <a:r>
              <a:rPr lang="en-US" sz="3500" dirty="0"/>
              <a:t> </a:t>
            </a:r>
            <a:r>
              <a:rPr lang="en-US" sz="3500" dirty="0" err="1"/>
              <a:t>tein</a:t>
            </a:r>
            <a:r>
              <a:rPr lang="en-US" sz="3500" dirty="0"/>
              <a:t> rung </a:t>
            </a:r>
            <a:r>
              <a:rPr lang="en-US" sz="3500" dirty="0" err="1"/>
              <a:t>lut</a:t>
            </a:r>
            <a:r>
              <a:rPr lang="en-US" sz="3500" dirty="0"/>
              <a:t> </a:t>
            </a:r>
            <a:r>
              <a:rPr lang="en-US" sz="3500" dirty="0" err="1"/>
              <a:t>tuah</a:t>
            </a:r>
            <a:r>
              <a:rPr lang="en-US" sz="3500" dirty="0"/>
              <a:t> u, </a:t>
            </a:r>
            <a:r>
              <a:rPr lang="en-US" sz="3500" dirty="0" err="1"/>
              <a:t>Thluachuah</a:t>
            </a:r>
            <a:r>
              <a:rPr lang="en-US" sz="3500" dirty="0"/>
              <a:t> </a:t>
            </a:r>
            <a:r>
              <a:rPr lang="en-US" sz="3500" dirty="0" err="1"/>
              <a:t>vanni</a:t>
            </a:r>
            <a:r>
              <a:rPr lang="en-US" sz="3500" dirty="0"/>
              <a:t> </a:t>
            </a:r>
            <a:r>
              <a:rPr lang="en-US" sz="3500" dirty="0" err="1"/>
              <a:t>za</a:t>
            </a:r>
            <a:r>
              <a:rPr lang="en-US" sz="3500" dirty="0"/>
              <a:t> he, </a:t>
            </a:r>
            <a:r>
              <a:rPr lang="en-US" sz="3500" dirty="0" err="1"/>
              <a:t>Rualchan</a:t>
            </a:r>
            <a:r>
              <a:rPr lang="en-US" sz="3500" dirty="0"/>
              <a:t> </a:t>
            </a:r>
            <a:r>
              <a:rPr lang="en-US" sz="3500" dirty="0" err="1"/>
              <a:t>cingla</a:t>
            </a:r>
            <a:r>
              <a:rPr lang="en-US" sz="3500" dirty="0"/>
              <a:t> </a:t>
            </a:r>
            <a:r>
              <a:rPr lang="en-US" sz="3500" dirty="0" err="1"/>
              <a:t>hawikom</a:t>
            </a:r>
            <a:r>
              <a:rPr lang="en-US" sz="3500" dirty="0"/>
              <a:t> </a:t>
            </a:r>
            <a:r>
              <a:rPr lang="en-US" sz="3500" dirty="0" err="1"/>
              <a:t>dawt</a:t>
            </a:r>
            <a:r>
              <a:rPr lang="en-US" sz="3500" dirty="0"/>
              <a:t> </a:t>
            </a:r>
            <a:r>
              <a:rPr lang="en-US" sz="3500" dirty="0" err="1"/>
              <a:t>hna</a:t>
            </a:r>
            <a:r>
              <a:rPr lang="en-US" sz="3500" dirty="0"/>
              <a:t>, </a:t>
            </a:r>
            <a:r>
              <a:rPr lang="en-US" sz="3500" dirty="0" err="1"/>
              <a:t>Kut</a:t>
            </a:r>
            <a:r>
              <a:rPr lang="en-US" sz="3500" dirty="0"/>
              <a:t> </a:t>
            </a:r>
            <a:r>
              <a:rPr lang="en-US" sz="3500" dirty="0" err="1"/>
              <a:t>zatial</a:t>
            </a:r>
            <a:r>
              <a:rPr lang="en-US" sz="3500" dirty="0"/>
              <a:t> </a:t>
            </a:r>
            <a:r>
              <a:rPr lang="en-US" sz="3500" dirty="0" err="1"/>
              <a:t>i</a:t>
            </a:r>
            <a:r>
              <a:rPr lang="en-US" sz="3500" dirty="0"/>
              <a:t> </a:t>
            </a:r>
            <a:r>
              <a:rPr lang="en-US" sz="3500" dirty="0" err="1"/>
              <a:t>tlai</a:t>
            </a:r>
            <a:r>
              <a:rPr lang="en-US" sz="3500" dirty="0"/>
              <a:t> </a:t>
            </a:r>
            <a:r>
              <a:rPr lang="en-US" sz="3500" dirty="0" err="1"/>
              <a:t>sih</a:t>
            </a:r>
            <a:r>
              <a:rPr lang="en-US" sz="3500" dirty="0"/>
              <a:t>, Kan </a:t>
            </a:r>
            <a:r>
              <a:rPr lang="en-US" sz="3500" dirty="0" err="1"/>
              <a:t>runinn</a:t>
            </a:r>
            <a:r>
              <a:rPr lang="en-US" sz="3500" dirty="0"/>
              <a:t> </a:t>
            </a:r>
            <a:r>
              <a:rPr lang="en-US" sz="3500" dirty="0" err="1"/>
              <a:t>replo</a:t>
            </a:r>
            <a:r>
              <a:rPr lang="en-US" sz="3500" dirty="0"/>
              <a:t> </a:t>
            </a:r>
            <a:r>
              <a:rPr lang="en-US" sz="3500" dirty="0" err="1"/>
              <a:t>tein</a:t>
            </a:r>
            <a:r>
              <a:rPr lang="en-US" sz="3500" dirty="0"/>
              <a:t> </a:t>
            </a:r>
            <a:r>
              <a:rPr lang="en-US" sz="3500" dirty="0" err="1"/>
              <a:t>kan</a:t>
            </a:r>
            <a:r>
              <a:rPr lang="en-US" sz="3500" dirty="0"/>
              <a:t> in don </a:t>
            </a:r>
            <a:r>
              <a:rPr lang="en-US" sz="3500" dirty="0" err="1"/>
              <a:t>hna</a:t>
            </a:r>
            <a:r>
              <a:rPr lang="en-US" sz="3500" dirty="0"/>
              <a:t>, </a:t>
            </a:r>
            <a:r>
              <a:rPr lang="en-US" sz="3500" dirty="0" err="1"/>
              <a:t>Khrihfa</a:t>
            </a:r>
            <a:r>
              <a:rPr lang="en-US" sz="3500" dirty="0"/>
              <a:t> </a:t>
            </a:r>
            <a:r>
              <a:rPr lang="en-US" sz="3500" dirty="0" err="1"/>
              <a:t>lungput</a:t>
            </a:r>
            <a:r>
              <a:rPr lang="en-US" sz="3500" dirty="0"/>
              <a:t> </a:t>
            </a:r>
            <a:r>
              <a:rPr lang="en-US" sz="3500" dirty="0" err="1"/>
              <a:t>ziaza</a:t>
            </a:r>
            <a:r>
              <a:rPr lang="en-US" sz="3500" dirty="0"/>
              <a:t> </a:t>
            </a:r>
            <a:r>
              <a:rPr lang="en-US" sz="3500" dirty="0" err="1"/>
              <a:t>tha</a:t>
            </a:r>
            <a:r>
              <a:rPr lang="en-US" sz="3500" dirty="0"/>
              <a:t> he </a:t>
            </a:r>
            <a:r>
              <a:rPr lang="en-US" sz="3500" dirty="0" err="1"/>
              <a:t>thih</a:t>
            </a:r>
            <a:r>
              <a:rPr lang="en-US" sz="3500" dirty="0"/>
              <a:t> </a:t>
            </a:r>
            <a:r>
              <a:rPr lang="en-US" sz="3500" dirty="0" err="1"/>
              <a:t>hlan</a:t>
            </a:r>
            <a:r>
              <a:rPr lang="en-US" sz="3500" dirty="0"/>
              <a:t> </a:t>
            </a:r>
            <a:r>
              <a:rPr lang="en-US" sz="3500" dirty="0" err="1"/>
              <a:t>i</a:t>
            </a:r>
            <a:r>
              <a:rPr lang="en-US" sz="3500" dirty="0"/>
              <a:t> </a:t>
            </a:r>
            <a:r>
              <a:rPr lang="en-US" sz="3500" dirty="0" err="1"/>
              <a:t>daw</a:t>
            </a:r>
            <a:r>
              <a:rPr lang="en-US" sz="3500" dirty="0"/>
              <a:t> </a:t>
            </a:r>
            <a:r>
              <a:rPr lang="en-US" sz="3500" dirty="0" err="1"/>
              <a:t>dingin</a:t>
            </a:r>
            <a:r>
              <a:rPr lang="en-US" sz="3500" dirty="0"/>
              <a:t>, </a:t>
            </a:r>
            <a:r>
              <a:rPr lang="en-US" sz="3500" dirty="0" err="1"/>
              <a:t>Cung</a:t>
            </a:r>
            <a:r>
              <a:rPr lang="en-US" sz="3500" dirty="0"/>
              <a:t> </a:t>
            </a:r>
            <a:r>
              <a:rPr lang="en-US" sz="3500" dirty="0" err="1"/>
              <a:t>Pathian</a:t>
            </a:r>
            <a:r>
              <a:rPr lang="en-US" sz="3500" dirty="0"/>
              <a:t> </a:t>
            </a:r>
            <a:r>
              <a:rPr lang="en-US" sz="3500" dirty="0" err="1"/>
              <a:t>nih</a:t>
            </a:r>
            <a:r>
              <a:rPr lang="en-US" sz="3500" dirty="0"/>
              <a:t> lam </a:t>
            </a:r>
            <a:r>
              <a:rPr lang="en-US" sz="3500" dirty="0" err="1"/>
              <a:t>kan</a:t>
            </a:r>
            <a:r>
              <a:rPr lang="en-US" sz="3500" dirty="0"/>
              <a:t> </a:t>
            </a:r>
            <a:r>
              <a:rPr lang="en-US" sz="3500" dirty="0" err="1"/>
              <a:t>hruai</a:t>
            </a:r>
            <a:r>
              <a:rPr lang="en-US" sz="3500" dirty="0"/>
              <a:t> </a:t>
            </a:r>
            <a:r>
              <a:rPr lang="en-US" sz="3500" dirty="0" err="1"/>
              <a:t>ko</a:t>
            </a:r>
            <a:r>
              <a:rPr lang="en-US" sz="3500" dirty="0"/>
              <a:t> </a:t>
            </a:r>
            <a:r>
              <a:rPr lang="en-US" sz="3500" dirty="0" err="1"/>
              <a:t>seh</a:t>
            </a:r>
            <a:r>
              <a:rPr lang="en-US" sz="3500" dirty="0"/>
              <a:t>.</a:t>
            </a:r>
          </a:p>
        </p:txBody>
      </p:sp>
    </p:spTree>
  </p:cSld>
  <p:clrMapOvr>
    <a:masterClrMapping/>
  </p:clrMapOvr>
</p:sld>
</file>

<file path=ppt/slides/slide40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40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497. NGAKTAH LE KINGROH CU HRAM HNA</a:t>
            </a:r>
          </a:p>
          <a:p>
            <a:r>
              <a:rPr lang="en-US" sz="3900" dirty="0" err="1"/>
              <a:t>Doh</a:t>
            </a:r>
            <a:r>
              <a:rPr lang="en-US" sz="3900" dirty="0"/>
              <a:t> is </a:t>
            </a:r>
            <a:r>
              <a:rPr lang="en-US" sz="3900" dirty="0" err="1"/>
              <a:t>Eb</a:t>
            </a:r>
            <a:endParaRPr lang="en-US" sz="3900" dirty="0"/>
          </a:p>
        </p:txBody>
      </p:sp>
    </p:spTree>
  </p:cSld>
  <p:clrMapOvr>
    <a:masterClrMapping/>
  </p:clrMapOvr>
</p:sld>
</file>

<file path=ppt/slides/slide40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Nu lo </a:t>
            </a:r>
            <a:r>
              <a:rPr lang="en-US" sz="3900" dirty="0" err="1"/>
              <a:t>cilio</a:t>
            </a:r>
            <a:r>
              <a:rPr lang="en-US" sz="3900" dirty="0"/>
              <a:t> bang a </a:t>
            </a:r>
            <a:r>
              <a:rPr lang="en-US" sz="3900" dirty="0" err="1"/>
              <a:t>vakvai</a:t>
            </a:r>
            <a:r>
              <a:rPr lang="en-US" sz="3900" dirty="0"/>
              <a:t> mi, </a:t>
            </a:r>
            <a:r>
              <a:rPr lang="en-US" sz="3900" dirty="0" err="1"/>
              <a:t>Nupa</a:t>
            </a:r>
            <a:r>
              <a:rPr lang="en-US" sz="3900" dirty="0"/>
              <a:t> </a:t>
            </a:r>
            <a:r>
              <a:rPr lang="en-US" sz="3900" dirty="0" err="1"/>
              <a:t>ngei</a:t>
            </a:r>
            <a:r>
              <a:rPr lang="en-US" sz="3900" dirty="0"/>
              <a:t> lo </a:t>
            </a:r>
            <a:r>
              <a:rPr lang="en-US" sz="3900" dirty="0" err="1"/>
              <a:t>semmawng</a:t>
            </a:r>
            <a:r>
              <a:rPr lang="en-US" sz="3900" dirty="0"/>
              <a:t> </a:t>
            </a:r>
            <a:r>
              <a:rPr lang="en-US" sz="3900" dirty="0" err="1"/>
              <a:t>te</a:t>
            </a:r>
            <a:r>
              <a:rPr lang="en-US" sz="3900" dirty="0"/>
              <a:t> cu </a:t>
            </a:r>
            <a:r>
              <a:rPr lang="en-US" sz="3900" dirty="0" err="1"/>
              <a:t>bochan</a:t>
            </a:r>
            <a:r>
              <a:rPr lang="en-US" sz="3900" dirty="0"/>
              <a:t> </a:t>
            </a:r>
            <a:r>
              <a:rPr lang="en-US" sz="3900" dirty="0" err="1"/>
              <a:t>awk</a:t>
            </a:r>
            <a:r>
              <a:rPr lang="en-US" sz="3900" dirty="0"/>
              <a:t> </a:t>
            </a:r>
            <a:r>
              <a:rPr lang="en-US" sz="3900" dirty="0" err="1"/>
              <a:t>ngei</a:t>
            </a:r>
            <a:r>
              <a:rPr lang="en-US" sz="3900" dirty="0"/>
              <a:t> lo tap </a:t>
            </a:r>
            <a:r>
              <a:rPr lang="en-US" sz="3900" dirty="0" err="1"/>
              <a:t>khiarmar</a:t>
            </a:r>
            <a:r>
              <a:rPr lang="en-US" sz="3900" dirty="0"/>
              <a:t> in, </a:t>
            </a:r>
            <a:r>
              <a:rPr lang="en-US" sz="3900" dirty="0" err="1"/>
              <a:t>Hei</a:t>
            </a:r>
            <a:r>
              <a:rPr lang="en-US" sz="3900" dirty="0"/>
              <a:t> </a:t>
            </a:r>
            <a:r>
              <a:rPr lang="en-US" sz="3900" dirty="0" err="1"/>
              <a:t>zoh</a:t>
            </a:r>
            <a:r>
              <a:rPr lang="en-US" sz="3900" dirty="0"/>
              <a:t> ah </a:t>
            </a:r>
            <a:r>
              <a:rPr lang="en-US" sz="3900" dirty="0" err="1"/>
              <a:t>lungthin</a:t>
            </a:r>
            <a:r>
              <a:rPr lang="en-US" sz="3900" dirty="0"/>
              <a:t> a </a:t>
            </a:r>
            <a:r>
              <a:rPr lang="en-US" sz="3900" dirty="0" err="1"/>
              <a:t>kuaiter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40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89046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500" dirty="0"/>
              <a:t>CHO: Hi </a:t>
            </a:r>
            <a:r>
              <a:rPr lang="en-US" sz="3500" dirty="0" err="1"/>
              <a:t>bangin</a:t>
            </a:r>
            <a:r>
              <a:rPr lang="en-US" sz="3500" dirty="0"/>
              <a:t> </a:t>
            </a:r>
            <a:r>
              <a:rPr lang="en-US" sz="3500" dirty="0" err="1"/>
              <a:t>Bawipa</a:t>
            </a:r>
            <a:r>
              <a:rPr lang="en-US" sz="3500" dirty="0"/>
              <a:t> </a:t>
            </a:r>
            <a:r>
              <a:rPr lang="en-US" sz="3500" dirty="0" err="1"/>
              <a:t>nih</a:t>
            </a:r>
            <a:r>
              <a:rPr lang="en-US" sz="3500" dirty="0"/>
              <a:t> </a:t>
            </a:r>
            <a:r>
              <a:rPr lang="en-US" sz="3500" dirty="0" err="1"/>
              <a:t>bia</a:t>
            </a:r>
            <a:r>
              <a:rPr lang="en-US" sz="3500" dirty="0"/>
              <a:t> a </a:t>
            </a:r>
            <a:r>
              <a:rPr lang="en-US" sz="3500" dirty="0" err="1"/>
              <a:t>kan</a:t>
            </a:r>
            <a:r>
              <a:rPr lang="en-US" sz="3500" dirty="0"/>
              <a:t> </a:t>
            </a:r>
            <a:r>
              <a:rPr lang="en-US" sz="3500" dirty="0" err="1"/>
              <a:t>cah</a:t>
            </a:r>
            <a:r>
              <a:rPr lang="en-US" sz="3500" dirty="0"/>
              <a:t>, "</a:t>
            </a:r>
            <a:r>
              <a:rPr lang="en-US" sz="3500" dirty="0" err="1"/>
              <a:t>Ngaktah</a:t>
            </a:r>
            <a:r>
              <a:rPr lang="en-US" sz="3500" dirty="0"/>
              <a:t> </a:t>
            </a:r>
            <a:r>
              <a:rPr lang="en-US" sz="3500" dirty="0" err="1"/>
              <a:t>kingroh</a:t>
            </a:r>
            <a:r>
              <a:rPr lang="en-US" sz="3500" dirty="0"/>
              <a:t> cu ka </a:t>
            </a:r>
            <a:r>
              <a:rPr lang="en-US" sz="3500" dirty="0" err="1"/>
              <a:t>hramh</a:t>
            </a:r>
            <a:r>
              <a:rPr lang="en-US" sz="3500" dirty="0"/>
              <a:t> </a:t>
            </a:r>
            <a:r>
              <a:rPr lang="en-US" sz="3500" dirty="0" err="1"/>
              <a:t>hna</a:t>
            </a:r>
            <a:r>
              <a:rPr lang="en-US" sz="3500" dirty="0"/>
              <a:t>," </a:t>
            </a:r>
            <a:r>
              <a:rPr lang="en-US" sz="3500" dirty="0" err="1"/>
              <a:t>Ngaktah</a:t>
            </a:r>
            <a:r>
              <a:rPr lang="en-US" sz="3500" dirty="0"/>
              <a:t> </a:t>
            </a:r>
            <a:r>
              <a:rPr lang="en-US" sz="3500" dirty="0" err="1"/>
              <a:t>kingroh</a:t>
            </a:r>
            <a:r>
              <a:rPr lang="en-US" sz="3500" dirty="0"/>
              <a:t> a </a:t>
            </a:r>
            <a:r>
              <a:rPr lang="en-US" sz="3500" dirty="0" err="1"/>
              <a:t>serhsat</a:t>
            </a:r>
            <a:r>
              <a:rPr lang="en-US" sz="3500" dirty="0"/>
              <a:t> </a:t>
            </a:r>
            <a:r>
              <a:rPr lang="en-US" sz="3500" dirty="0" err="1"/>
              <a:t>tu</a:t>
            </a:r>
            <a:r>
              <a:rPr lang="en-US" sz="3500" dirty="0"/>
              <a:t> </a:t>
            </a:r>
            <a:r>
              <a:rPr lang="en-US" sz="3500" dirty="0" err="1"/>
              <a:t>hna</a:t>
            </a:r>
            <a:r>
              <a:rPr lang="en-US" sz="3500" dirty="0"/>
              <a:t> cu </a:t>
            </a:r>
            <a:r>
              <a:rPr lang="en-US" sz="3500" dirty="0" err="1"/>
              <a:t>ngaktah</a:t>
            </a:r>
            <a:r>
              <a:rPr lang="en-US" sz="3500" dirty="0"/>
              <a:t> ka </a:t>
            </a:r>
            <a:r>
              <a:rPr lang="en-US" sz="3500" dirty="0" err="1"/>
              <a:t>siter</a:t>
            </a:r>
            <a:r>
              <a:rPr lang="en-US" sz="3500" dirty="0"/>
              <a:t> </a:t>
            </a:r>
            <a:r>
              <a:rPr lang="en-US" sz="3500" dirty="0" err="1"/>
              <a:t>ve</a:t>
            </a:r>
            <a:r>
              <a:rPr lang="en-US" sz="3500" dirty="0"/>
              <a:t> </a:t>
            </a:r>
            <a:r>
              <a:rPr lang="en-US" sz="3500" dirty="0" err="1"/>
              <a:t>hna</a:t>
            </a:r>
            <a:r>
              <a:rPr lang="en-US" sz="3500" dirty="0"/>
              <a:t> </a:t>
            </a:r>
            <a:r>
              <a:rPr lang="en-US" sz="3500" dirty="0" err="1"/>
              <a:t>lai</a:t>
            </a:r>
            <a:r>
              <a:rPr lang="en-US" sz="3500" dirty="0"/>
              <a:t>, </a:t>
            </a:r>
            <a:r>
              <a:rPr lang="en-US" sz="3500" dirty="0" err="1"/>
              <a:t>Ngaktah</a:t>
            </a:r>
            <a:r>
              <a:rPr lang="en-US" sz="3500" dirty="0"/>
              <a:t> </a:t>
            </a:r>
            <a:r>
              <a:rPr lang="en-US" sz="3500" dirty="0" err="1"/>
              <a:t>kingroh</a:t>
            </a:r>
            <a:r>
              <a:rPr lang="en-US" sz="3500" dirty="0"/>
              <a:t> </a:t>
            </a:r>
            <a:r>
              <a:rPr lang="en-US" sz="3500" dirty="0" err="1"/>
              <a:t>na</a:t>
            </a:r>
            <a:r>
              <a:rPr lang="en-US" sz="3500" dirty="0"/>
              <a:t> </a:t>
            </a:r>
            <a:r>
              <a:rPr lang="en-US" sz="3500" dirty="0" err="1"/>
              <a:t>hramhnak</a:t>
            </a:r>
            <a:r>
              <a:rPr lang="en-US" sz="3500" dirty="0"/>
              <a:t> cu, </a:t>
            </a:r>
            <a:r>
              <a:rPr lang="en-US" sz="3500" dirty="0" err="1"/>
              <a:t>Vancung</a:t>
            </a:r>
            <a:r>
              <a:rPr lang="en-US" sz="3500" dirty="0"/>
              <a:t> ah </a:t>
            </a:r>
            <a:r>
              <a:rPr lang="en-US" sz="3500" dirty="0" err="1"/>
              <a:t>khonmi</a:t>
            </a:r>
            <a:r>
              <a:rPr lang="en-US" sz="3500" dirty="0"/>
              <a:t> </a:t>
            </a:r>
            <a:r>
              <a:rPr lang="en-US" sz="3500" dirty="0" err="1"/>
              <a:t>rochaw</a:t>
            </a:r>
            <a:r>
              <a:rPr lang="en-US" sz="3500" dirty="0"/>
              <a:t> an </a:t>
            </a:r>
            <a:r>
              <a:rPr lang="en-US" sz="3500" dirty="0" err="1"/>
              <a:t>si</a:t>
            </a:r>
            <a:r>
              <a:rPr lang="en-US" sz="3500" dirty="0"/>
              <a:t>, </a:t>
            </a:r>
            <a:r>
              <a:rPr lang="en-US" sz="3500" dirty="0" err="1"/>
              <a:t>Vancung</a:t>
            </a:r>
            <a:r>
              <a:rPr lang="en-US" sz="3500" dirty="0"/>
              <a:t> ah </a:t>
            </a:r>
            <a:r>
              <a:rPr lang="en-US" sz="3500" dirty="0" err="1"/>
              <a:t>rochaw</a:t>
            </a:r>
            <a:r>
              <a:rPr lang="en-US" sz="3500" dirty="0"/>
              <a:t> </a:t>
            </a:r>
            <a:r>
              <a:rPr lang="en-US" sz="3500" dirty="0" err="1"/>
              <a:t>ngeih</a:t>
            </a:r>
            <a:r>
              <a:rPr lang="en-US" sz="3500" dirty="0"/>
              <a:t> </a:t>
            </a:r>
            <a:r>
              <a:rPr lang="en-US" sz="3500" dirty="0" err="1"/>
              <a:t>na</a:t>
            </a:r>
            <a:r>
              <a:rPr lang="en-US" sz="3500" dirty="0"/>
              <a:t> duh ah </a:t>
            </a:r>
            <a:r>
              <a:rPr lang="en-US" sz="3500" dirty="0" err="1"/>
              <a:t>cun</a:t>
            </a:r>
            <a:r>
              <a:rPr lang="en-US" sz="3500" dirty="0"/>
              <a:t>, </a:t>
            </a:r>
            <a:r>
              <a:rPr lang="en-US" sz="3500" dirty="0" err="1"/>
              <a:t>Ngaktah</a:t>
            </a:r>
            <a:r>
              <a:rPr lang="en-US" sz="3500" dirty="0"/>
              <a:t> </a:t>
            </a:r>
            <a:r>
              <a:rPr lang="en-US" sz="3500" dirty="0" err="1"/>
              <a:t>kingroh</a:t>
            </a:r>
            <a:r>
              <a:rPr lang="en-US" sz="3500" dirty="0"/>
              <a:t> cu </a:t>
            </a:r>
            <a:r>
              <a:rPr lang="en-US" sz="3500" dirty="0" err="1"/>
              <a:t>hram</a:t>
            </a:r>
            <a:r>
              <a:rPr lang="en-US" sz="3500" dirty="0"/>
              <a:t> </a:t>
            </a:r>
            <a:r>
              <a:rPr lang="en-US" sz="3500" dirty="0" err="1"/>
              <a:t>hna</a:t>
            </a:r>
            <a:r>
              <a:rPr lang="en-US" sz="3500" dirty="0"/>
              <a:t> law.</a:t>
            </a:r>
          </a:p>
        </p:txBody>
      </p:sp>
    </p:spTree>
  </p:cSld>
  <p:clrMapOvr>
    <a:masterClrMapping/>
  </p:clrMapOvr>
</p:sld>
</file>

<file path=ppt/slides/slide40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Ngaktah</a:t>
            </a:r>
            <a:r>
              <a:rPr lang="en-US" sz="3900" dirty="0"/>
              <a:t> </a:t>
            </a:r>
            <a:r>
              <a:rPr lang="en-US" sz="3900" dirty="0" err="1"/>
              <a:t>khua</a:t>
            </a:r>
            <a:r>
              <a:rPr lang="en-US" sz="3900" dirty="0"/>
              <a:t> </a:t>
            </a:r>
            <a:r>
              <a:rPr lang="en-US" sz="3900" dirty="0" err="1"/>
              <a:t>awng</a:t>
            </a:r>
            <a:r>
              <a:rPr lang="en-US" sz="3900" dirty="0"/>
              <a:t> </a:t>
            </a:r>
            <a:r>
              <a:rPr lang="en-US" sz="3900" dirty="0" err="1"/>
              <a:t>tonglo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ti</a:t>
            </a:r>
            <a:r>
              <a:rPr lang="en-US" sz="3900" dirty="0"/>
              <a:t> </a:t>
            </a:r>
            <a:r>
              <a:rPr lang="en-US" sz="3900" dirty="0" err="1"/>
              <a:t>tawn</a:t>
            </a:r>
            <a:r>
              <a:rPr lang="en-US" sz="3900" dirty="0"/>
              <a:t>, </a:t>
            </a:r>
            <a:r>
              <a:rPr lang="en-US" sz="3900" dirty="0" err="1"/>
              <a:t>Zeihen</a:t>
            </a:r>
            <a:r>
              <a:rPr lang="en-US" sz="3900" dirty="0"/>
              <a:t> an </a:t>
            </a:r>
            <a:r>
              <a:rPr lang="en-US" sz="3900" dirty="0" err="1"/>
              <a:t>chuahchan</a:t>
            </a:r>
            <a:r>
              <a:rPr lang="en-US" sz="3900" dirty="0"/>
              <a:t> </a:t>
            </a:r>
            <a:r>
              <a:rPr lang="en-US" sz="3900" dirty="0" err="1"/>
              <a:t>vawlei</a:t>
            </a:r>
            <a:r>
              <a:rPr lang="en-US" sz="3900" dirty="0"/>
              <a:t> ah </a:t>
            </a:r>
            <a:r>
              <a:rPr lang="en-US" sz="3900" dirty="0" err="1"/>
              <a:t>mizoh</a:t>
            </a:r>
            <a:r>
              <a:rPr lang="en-US" sz="3900" dirty="0"/>
              <a:t> </a:t>
            </a:r>
            <a:r>
              <a:rPr lang="en-US" sz="3900" dirty="0" err="1"/>
              <a:t>hawihngar</a:t>
            </a:r>
            <a:r>
              <a:rPr lang="en-US" sz="3900" dirty="0"/>
              <a:t> </a:t>
            </a:r>
            <a:r>
              <a:rPr lang="en-US" sz="3900" dirty="0" err="1"/>
              <a:t>lungthin</a:t>
            </a:r>
            <a:r>
              <a:rPr lang="en-US" sz="3900" dirty="0"/>
              <a:t> </a:t>
            </a:r>
            <a:r>
              <a:rPr lang="en-US" sz="3900" dirty="0" err="1"/>
              <a:t>fak</a:t>
            </a:r>
            <a:r>
              <a:rPr lang="en-US" sz="3900" dirty="0"/>
              <a:t> </a:t>
            </a:r>
            <a:r>
              <a:rPr lang="en-US" sz="3900" dirty="0" err="1"/>
              <a:t>len</a:t>
            </a:r>
            <a:r>
              <a:rPr lang="en-US" sz="3900" dirty="0"/>
              <a:t> in, </a:t>
            </a:r>
            <a:r>
              <a:rPr lang="en-US" sz="3900" dirty="0" err="1"/>
              <a:t>Nunchan</a:t>
            </a:r>
            <a:r>
              <a:rPr lang="en-US" sz="3900" dirty="0"/>
              <a:t> </a:t>
            </a:r>
            <a:r>
              <a:rPr lang="en-US" sz="3900" dirty="0" err="1"/>
              <a:t>ngei</a:t>
            </a:r>
            <a:r>
              <a:rPr lang="en-US" sz="3900" dirty="0"/>
              <a:t> lo maw an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hnga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40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89046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500" dirty="0"/>
              <a:t>CHO: Hi </a:t>
            </a:r>
            <a:r>
              <a:rPr lang="en-US" sz="3500" dirty="0" err="1"/>
              <a:t>bangin</a:t>
            </a:r>
            <a:r>
              <a:rPr lang="en-US" sz="3500" dirty="0"/>
              <a:t> </a:t>
            </a:r>
            <a:r>
              <a:rPr lang="en-US" sz="3500" dirty="0" err="1"/>
              <a:t>Bawipa</a:t>
            </a:r>
            <a:r>
              <a:rPr lang="en-US" sz="3500" dirty="0"/>
              <a:t> </a:t>
            </a:r>
            <a:r>
              <a:rPr lang="en-US" sz="3500" dirty="0" err="1"/>
              <a:t>nih</a:t>
            </a:r>
            <a:r>
              <a:rPr lang="en-US" sz="3500" dirty="0"/>
              <a:t> </a:t>
            </a:r>
            <a:r>
              <a:rPr lang="en-US" sz="3500" dirty="0" err="1"/>
              <a:t>bia</a:t>
            </a:r>
            <a:r>
              <a:rPr lang="en-US" sz="3500" dirty="0"/>
              <a:t> a </a:t>
            </a:r>
            <a:r>
              <a:rPr lang="en-US" sz="3500" dirty="0" err="1"/>
              <a:t>kan</a:t>
            </a:r>
            <a:r>
              <a:rPr lang="en-US" sz="3500" dirty="0"/>
              <a:t> </a:t>
            </a:r>
            <a:r>
              <a:rPr lang="en-US" sz="3500" dirty="0" err="1"/>
              <a:t>cah</a:t>
            </a:r>
            <a:r>
              <a:rPr lang="en-US" sz="3500" dirty="0"/>
              <a:t>, "</a:t>
            </a:r>
            <a:r>
              <a:rPr lang="en-US" sz="3500" dirty="0" err="1"/>
              <a:t>Ngaktah</a:t>
            </a:r>
            <a:r>
              <a:rPr lang="en-US" sz="3500" dirty="0"/>
              <a:t> </a:t>
            </a:r>
            <a:r>
              <a:rPr lang="en-US" sz="3500" dirty="0" err="1"/>
              <a:t>kingroh</a:t>
            </a:r>
            <a:r>
              <a:rPr lang="en-US" sz="3500" dirty="0"/>
              <a:t> cu ka </a:t>
            </a:r>
            <a:r>
              <a:rPr lang="en-US" sz="3500" dirty="0" err="1"/>
              <a:t>hramh</a:t>
            </a:r>
            <a:r>
              <a:rPr lang="en-US" sz="3500" dirty="0"/>
              <a:t> </a:t>
            </a:r>
            <a:r>
              <a:rPr lang="en-US" sz="3500" dirty="0" err="1"/>
              <a:t>hna</a:t>
            </a:r>
            <a:r>
              <a:rPr lang="en-US" sz="3500" dirty="0"/>
              <a:t>," </a:t>
            </a:r>
            <a:r>
              <a:rPr lang="en-US" sz="3500" dirty="0" err="1"/>
              <a:t>Ngaktah</a:t>
            </a:r>
            <a:r>
              <a:rPr lang="en-US" sz="3500" dirty="0"/>
              <a:t> </a:t>
            </a:r>
            <a:r>
              <a:rPr lang="en-US" sz="3500" dirty="0" err="1"/>
              <a:t>kingroh</a:t>
            </a:r>
            <a:r>
              <a:rPr lang="en-US" sz="3500" dirty="0"/>
              <a:t> a </a:t>
            </a:r>
            <a:r>
              <a:rPr lang="en-US" sz="3500" dirty="0" err="1"/>
              <a:t>serhsat</a:t>
            </a:r>
            <a:r>
              <a:rPr lang="en-US" sz="3500" dirty="0"/>
              <a:t> </a:t>
            </a:r>
            <a:r>
              <a:rPr lang="en-US" sz="3500" dirty="0" err="1"/>
              <a:t>tu</a:t>
            </a:r>
            <a:r>
              <a:rPr lang="en-US" sz="3500" dirty="0"/>
              <a:t> </a:t>
            </a:r>
            <a:r>
              <a:rPr lang="en-US" sz="3500" dirty="0" err="1"/>
              <a:t>hna</a:t>
            </a:r>
            <a:r>
              <a:rPr lang="en-US" sz="3500" dirty="0"/>
              <a:t> cu </a:t>
            </a:r>
            <a:r>
              <a:rPr lang="en-US" sz="3500" dirty="0" err="1"/>
              <a:t>ngaktah</a:t>
            </a:r>
            <a:r>
              <a:rPr lang="en-US" sz="3500" dirty="0"/>
              <a:t> ka </a:t>
            </a:r>
            <a:r>
              <a:rPr lang="en-US" sz="3500" dirty="0" err="1"/>
              <a:t>siter</a:t>
            </a:r>
            <a:r>
              <a:rPr lang="en-US" sz="3500" dirty="0"/>
              <a:t> </a:t>
            </a:r>
            <a:r>
              <a:rPr lang="en-US" sz="3500" dirty="0" err="1"/>
              <a:t>ve</a:t>
            </a:r>
            <a:r>
              <a:rPr lang="en-US" sz="3500" dirty="0"/>
              <a:t> </a:t>
            </a:r>
            <a:r>
              <a:rPr lang="en-US" sz="3500" dirty="0" err="1"/>
              <a:t>hna</a:t>
            </a:r>
            <a:r>
              <a:rPr lang="en-US" sz="3500" dirty="0"/>
              <a:t> </a:t>
            </a:r>
            <a:r>
              <a:rPr lang="en-US" sz="3500" dirty="0" err="1"/>
              <a:t>lai</a:t>
            </a:r>
            <a:r>
              <a:rPr lang="en-US" sz="3500" dirty="0"/>
              <a:t>, </a:t>
            </a:r>
            <a:r>
              <a:rPr lang="en-US" sz="3500" dirty="0" err="1"/>
              <a:t>Ngaktah</a:t>
            </a:r>
            <a:r>
              <a:rPr lang="en-US" sz="3500" dirty="0"/>
              <a:t> </a:t>
            </a:r>
            <a:r>
              <a:rPr lang="en-US" sz="3500" dirty="0" err="1"/>
              <a:t>kingroh</a:t>
            </a:r>
            <a:r>
              <a:rPr lang="en-US" sz="3500" dirty="0"/>
              <a:t> </a:t>
            </a:r>
            <a:r>
              <a:rPr lang="en-US" sz="3500" dirty="0" err="1"/>
              <a:t>na</a:t>
            </a:r>
            <a:r>
              <a:rPr lang="en-US" sz="3500" dirty="0"/>
              <a:t> </a:t>
            </a:r>
            <a:r>
              <a:rPr lang="en-US" sz="3500" dirty="0" err="1"/>
              <a:t>hramhnak</a:t>
            </a:r>
            <a:r>
              <a:rPr lang="en-US" sz="3500" dirty="0"/>
              <a:t> cu, </a:t>
            </a:r>
            <a:r>
              <a:rPr lang="en-US" sz="3500" dirty="0" err="1"/>
              <a:t>Vancung</a:t>
            </a:r>
            <a:r>
              <a:rPr lang="en-US" sz="3500" dirty="0"/>
              <a:t> ah </a:t>
            </a:r>
            <a:r>
              <a:rPr lang="en-US" sz="3500" dirty="0" err="1"/>
              <a:t>khonmi</a:t>
            </a:r>
            <a:r>
              <a:rPr lang="en-US" sz="3500" dirty="0"/>
              <a:t> </a:t>
            </a:r>
            <a:r>
              <a:rPr lang="en-US" sz="3500" dirty="0" err="1"/>
              <a:t>rochaw</a:t>
            </a:r>
            <a:r>
              <a:rPr lang="en-US" sz="3500" dirty="0"/>
              <a:t> an </a:t>
            </a:r>
            <a:r>
              <a:rPr lang="en-US" sz="3500" dirty="0" err="1"/>
              <a:t>si</a:t>
            </a:r>
            <a:r>
              <a:rPr lang="en-US" sz="3500" dirty="0"/>
              <a:t>, </a:t>
            </a:r>
            <a:r>
              <a:rPr lang="en-US" sz="3500" dirty="0" err="1"/>
              <a:t>Vancung</a:t>
            </a:r>
            <a:r>
              <a:rPr lang="en-US" sz="3500" dirty="0"/>
              <a:t> ah </a:t>
            </a:r>
            <a:r>
              <a:rPr lang="en-US" sz="3500" dirty="0" err="1"/>
              <a:t>rochaw</a:t>
            </a:r>
            <a:r>
              <a:rPr lang="en-US" sz="3500" dirty="0"/>
              <a:t> </a:t>
            </a:r>
            <a:r>
              <a:rPr lang="en-US" sz="3500" dirty="0" err="1"/>
              <a:t>ngeih</a:t>
            </a:r>
            <a:r>
              <a:rPr lang="en-US" sz="3500" dirty="0"/>
              <a:t> </a:t>
            </a:r>
            <a:r>
              <a:rPr lang="en-US" sz="3500" dirty="0" err="1"/>
              <a:t>na</a:t>
            </a:r>
            <a:r>
              <a:rPr lang="en-US" sz="3500" dirty="0"/>
              <a:t> duh ah </a:t>
            </a:r>
            <a:r>
              <a:rPr lang="en-US" sz="3500" dirty="0" err="1"/>
              <a:t>cun</a:t>
            </a:r>
            <a:r>
              <a:rPr lang="en-US" sz="3500" dirty="0"/>
              <a:t>, </a:t>
            </a:r>
            <a:r>
              <a:rPr lang="en-US" sz="3500" dirty="0" err="1"/>
              <a:t>Ngaktah</a:t>
            </a:r>
            <a:r>
              <a:rPr lang="en-US" sz="3500" dirty="0"/>
              <a:t> </a:t>
            </a:r>
            <a:r>
              <a:rPr lang="en-US" sz="3500" dirty="0" err="1"/>
              <a:t>kingroh</a:t>
            </a:r>
            <a:r>
              <a:rPr lang="en-US" sz="3500" dirty="0"/>
              <a:t> cu </a:t>
            </a:r>
            <a:r>
              <a:rPr lang="en-US" sz="3500" dirty="0" err="1"/>
              <a:t>hram</a:t>
            </a:r>
            <a:r>
              <a:rPr lang="en-US" sz="3500" dirty="0"/>
              <a:t> </a:t>
            </a:r>
            <a:r>
              <a:rPr lang="en-US" sz="3500" dirty="0" err="1"/>
              <a:t>hna</a:t>
            </a:r>
            <a:r>
              <a:rPr lang="en-US" sz="3500" dirty="0"/>
              <a:t> law.</a:t>
            </a:r>
          </a:p>
        </p:txBody>
      </p:sp>
    </p:spTree>
  </p:cSld>
  <p:clrMapOvr>
    <a:masterClrMapping/>
  </p:clrMapOvr>
</p:sld>
</file>

<file path=ppt/slides/slide40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Nung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ngaktah</a:t>
            </a:r>
            <a:r>
              <a:rPr lang="en-US" sz="3900" dirty="0"/>
              <a:t> </a:t>
            </a:r>
            <a:r>
              <a:rPr lang="en-US" sz="3900" dirty="0" err="1"/>
              <a:t>siter</a:t>
            </a:r>
            <a:r>
              <a:rPr lang="en-US" sz="3900" dirty="0"/>
              <a:t> a </a:t>
            </a:r>
            <a:r>
              <a:rPr lang="en-US" sz="3900" dirty="0" err="1"/>
              <a:t>fah</a:t>
            </a:r>
            <a:r>
              <a:rPr lang="en-US" sz="3900" dirty="0"/>
              <a:t> cu, </a:t>
            </a:r>
            <a:r>
              <a:rPr lang="en-US" sz="3900" dirty="0" err="1"/>
              <a:t>Hramh</a:t>
            </a:r>
            <a:r>
              <a:rPr lang="en-US" sz="3900" dirty="0"/>
              <a:t> </a:t>
            </a:r>
            <a:r>
              <a:rPr lang="en-US" sz="3900" dirty="0" err="1"/>
              <a:t>hriat</a:t>
            </a:r>
            <a:r>
              <a:rPr lang="en-US" sz="3900" dirty="0"/>
              <a:t> loin maw </a:t>
            </a:r>
            <a:r>
              <a:rPr lang="en-US" sz="3900" dirty="0" err="1"/>
              <a:t>hlawt</a:t>
            </a:r>
            <a:r>
              <a:rPr lang="en-US" sz="3900" dirty="0"/>
              <a:t> an </a:t>
            </a:r>
            <a:r>
              <a:rPr lang="en-US" sz="3900" dirty="0" err="1"/>
              <a:t>si</a:t>
            </a:r>
            <a:r>
              <a:rPr lang="en-US" sz="3900" dirty="0"/>
              <a:t>, </a:t>
            </a:r>
            <a:r>
              <a:rPr lang="en-US" sz="3900" dirty="0" err="1"/>
              <a:t>zei</a:t>
            </a:r>
            <a:r>
              <a:rPr lang="en-US" sz="3900" dirty="0"/>
              <a:t> </a:t>
            </a:r>
            <a:r>
              <a:rPr lang="en-US" sz="3900" dirty="0" err="1"/>
              <a:t>hngal</a:t>
            </a:r>
            <a:r>
              <a:rPr lang="en-US" sz="3900" dirty="0"/>
              <a:t> lo </a:t>
            </a:r>
            <a:r>
              <a:rPr lang="en-US" sz="3900" dirty="0" err="1"/>
              <a:t>semmawng</a:t>
            </a:r>
            <a:r>
              <a:rPr lang="en-US" sz="3900" dirty="0"/>
              <a:t> </a:t>
            </a:r>
            <a:r>
              <a:rPr lang="en-US" sz="3900" dirty="0" err="1"/>
              <a:t>ci-hai</a:t>
            </a:r>
            <a:r>
              <a:rPr lang="en-US" sz="3900" dirty="0"/>
              <a:t> </a:t>
            </a:r>
            <a:r>
              <a:rPr lang="en-US" sz="3900" dirty="0" err="1"/>
              <a:t>len</a:t>
            </a:r>
            <a:r>
              <a:rPr lang="en-US" sz="3900" dirty="0"/>
              <a:t> in, </a:t>
            </a:r>
            <a:r>
              <a:rPr lang="en-US" sz="3900" dirty="0" err="1"/>
              <a:t>Chawva</a:t>
            </a:r>
            <a:r>
              <a:rPr lang="en-US" sz="3900" dirty="0"/>
              <a:t> </a:t>
            </a:r>
            <a:r>
              <a:rPr lang="en-US" sz="3900" dirty="0" err="1"/>
              <a:t>tluk</a:t>
            </a:r>
            <a:r>
              <a:rPr lang="en-US" sz="3900" dirty="0"/>
              <a:t> lo ah maw an can.</a:t>
            </a:r>
          </a:p>
        </p:txBody>
      </p:sp>
    </p:spTree>
  </p:cSld>
  <p:clrMapOvr>
    <a:masterClrMapping/>
  </p:clrMapOvr>
</p:sld>
</file>

<file path=ppt/slides/slide40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89046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500" dirty="0"/>
              <a:t>CHO: Hi </a:t>
            </a:r>
            <a:r>
              <a:rPr lang="en-US" sz="3500" dirty="0" err="1"/>
              <a:t>bangin</a:t>
            </a:r>
            <a:r>
              <a:rPr lang="en-US" sz="3500" dirty="0"/>
              <a:t> </a:t>
            </a:r>
            <a:r>
              <a:rPr lang="en-US" sz="3500" dirty="0" err="1"/>
              <a:t>Bawipa</a:t>
            </a:r>
            <a:r>
              <a:rPr lang="en-US" sz="3500" dirty="0"/>
              <a:t> </a:t>
            </a:r>
            <a:r>
              <a:rPr lang="en-US" sz="3500" dirty="0" err="1"/>
              <a:t>nih</a:t>
            </a:r>
            <a:r>
              <a:rPr lang="en-US" sz="3500" dirty="0"/>
              <a:t> </a:t>
            </a:r>
            <a:r>
              <a:rPr lang="en-US" sz="3500" dirty="0" err="1"/>
              <a:t>bia</a:t>
            </a:r>
            <a:r>
              <a:rPr lang="en-US" sz="3500" dirty="0"/>
              <a:t> a </a:t>
            </a:r>
            <a:r>
              <a:rPr lang="en-US" sz="3500" dirty="0" err="1"/>
              <a:t>kan</a:t>
            </a:r>
            <a:r>
              <a:rPr lang="en-US" sz="3500" dirty="0"/>
              <a:t> </a:t>
            </a:r>
            <a:r>
              <a:rPr lang="en-US" sz="3500" dirty="0" err="1"/>
              <a:t>cah</a:t>
            </a:r>
            <a:r>
              <a:rPr lang="en-US" sz="3500" dirty="0"/>
              <a:t>, "</a:t>
            </a:r>
            <a:r>
              <a:rPr lang="en-US" sz="3500" dirty="0" err="1"/>
              <a:t>Ngaktah</a:t>
            </a:r>
            <a:r>
              <a:rPr lang="en-US" sz="3500" dirty="0"/>
              <a:t> </a:t>
            </a:r>
            <a:r>
              <a:rPr lang="en-US" sz="3500" dirty="0" err="1"/>
              <a:t>kingroh</a:t>
            </a:r>
            <a:r>
              <a:rPr lang="en-US" sz="3500" dirty="0"/>
              <a:t> cu ka </a:t>
            </a:r>
            <a:r>
              <a:rPr lang="en-US" sz="3500" dirty="0" err="1"/>
              <a:t>hramh</a:t>
            </a:r>
            <a:r>
              <a:rPr lang="en-US" sz="3500" dirty="0"/>
              <a:t> </a:t>
            </a:r>
            <a:r>
              <a:rPr lang="en-US" sz="3500" dirty="0" err="1"/>
              <a:t>hna</a:t>
            </a:r>
            <a:r>
              <a:rPr lang="en-US" sz="3500" dirty="0"/>
              <a:t>," </a:t>
            </a:r>
            <a:r>
              <a:rPr lang="en-US" sz="3500" dirty="0" err="1"/>
              <a:t>Ngaktah</a:t>
            </a:r>
            <a:r>
              <a:rPr lang="en-US" sz="3500" dirty="0"/>
              <a:t> </a:t>
            </a:r>
            <a:r>
              <a:rPr lang="en-US" sz="3500" dirty="0" err="1"/>
              <a:t>kingroh</a:t>
            </a:r>
            <a:r>
              <a:rPr lang="en-US" sz="3500" dirty="0"/>
              <a:t> a </a:t>
            </a:r>
            <a:r>
              <a:rPr lang="en-US" sz="3500" dirty="0" err="1"/>
              <a:t>serhsat</a:t>
            </a:r>
            <a:r>
              <a:rPr lang="en-US" sz="3500" dirty="0"/>
              <a:t> </a:t>
            </a:r>
            <a:r>
              <a:rPr lang="en-US" sz="3500" dirty="0" err="1"/>
              <a:t>tu</a:t>
            </a:r>
            <a:r>
              <a:rPr lang="en-US" sz="3500" dirty="0"/>
              <a:t> </a:t>
            </a:r>
            <a:r>
              <a:rPr lang="en-US" sz="3500" dirty="0" err="1"/>
              <a:t>hna</a:t>
            </a:r>
            <a:r>
              <a:rPr lang="en-US" sz="3500" dirty="0"/>
              <a:t> cu </a:t>
            </a:r>
            <a:r>
              <a:rPr lang="en-US" sz="3500" dirty="0" err="1"/>
              <a:t>ngaktah</a:t>
            </a:r>
            <a:r>
              <a:rPr lang="en-US" sz="3500" dirty="0"/>
              <a:t> ka </a:t>
            </a:r>
            <a:r>
              <a:rPr lang="en-US" sz="3500" dirty="0" err="1"/>
              <a:t>siter</a:t>
            </a:r>
            <a:r>
              <a:rPr lang="en-US" sz="3500" dirty="0"/>
              <a:t> </a:t>
            </a:r>
            <a:r>
              <a:rPr lang="en-US" sz="3500" dirty="0" err="1"/>
              <a:t>ve</a:t>
            </a:r>
            <a:r>
              <a:rPr lang="en-US" sz="3500" dirty="0"/>
              <a:t> </a:t>
            </a:r>
            <a:r>
              <a:rPr lang="en-US" sz="3500" dirty="0" err="1"/>
              <a:t>hna</a:t>
            </a:r>
            <a:r>
              <a:rPr lang="en-US" sz="3500" dirty="0"/>
              <a:t> </a:t>
            </a:r>
            <a:r>
              <a:rPr lang="en-US" sz="3500" dirty="0" err="1"/>
              <a:t>lai</a:t>
            </a:r>
            <a:r>
              <a:rPr lang="en-US" sz="3500" dirty="0"/>
              <a:t>, </a:t>
            </a:r>
            <a:r>
              <a:rPr lang="en-US" sz="3500" dirty="0" err="1"/>
              <a:t>Ngaktah</a:t>
            </a:r>
            <a:r>
              <a:rPr lang="en-US" sz="3500" dirty="0"/>
              <a:t> </a:t>
            </a:r>
            <a:r>
              <a:rPr lang="en-US" sz="3500" dirty="0" err="1"/>
              <a:t>kingroh</a:t>
            </a:r>
            <a:r>
              <a:rPr lang="en-US" sz="3500" dirty="0"/>
              <a:t> </a:t>
            </a:r>
            <a:r>
              <a:rPr lang="en-US" sz="3500" dirty="0" err="1"/>
              <a:t>na</a:t>
            </a:r>
            <a:r>
              <a:rPr lang="en-US" sz="3500" dirty="0"/>
              <a:t> </a:t>
            </a:r>
            <a:r>
              <a:rPr lang="en-US" sz="3500" dirty="0" err="1"/>
              <a:t>hramhnak</a:t>
            </a:r>
            <a:r>
              <a:rPr lang="en-US" sz="3500" dirty="0"/>
              <a:t> cu, </a:t>
            </a:r>
            <a:r>
              <a:rPr lang="en-US" sz="3500" dirty="0" err="1"/>
              <a:t>Vancung</a:t>
            </a:r>
            <a:r>
              <a:rPr lang="en-US" sz="3500" dirty="0"/>
              <a:t> ah </a:t>
            </a:r>
            <a:r>
              <a:rPr lang="en-US" sz="3500" dirty="0" err="1"/>
              <a:t>khonmi</a:t>
            </a:r>
            <a:r>
              <a:rPr lang="en-US" sz="3500" dirty="0"/>
              <a:t> </a:t>
            </a:r>
            <a:r>
              <a:rPr lang="en-US" sz="3500" dirty="0" err="1"/>
              <a:t>rochaw</a:t>
            </a:r>
            <a:r>
              <a:rPr lang="en-US" sz="3500" dirty="0"/>
              <a:t> an </a:t>
            </a:r>
            <a:r>
              <a:rPr lang="en-US" sz="3500" dirty="0" err="1"/>
              <a:t>si</a:t>
            </a:r>
            <a:r>
              <a:rPr lang="en-US" sz="3500" dirty="0"/>
              <a:t>, </a:t>
            </a:r>
            <a:r>
              <a:rPr lang="en-US" sz="3500" dirty="0" err="1"/>
              <a:t>Vancung</a:t>
            </a:r>
            <a:r>
              <a:rPr lang="en-US" sz="3500" dirty="0"/>
              <a:t> ah </a:t>
            </a:r>
            <a:r>
              <a:rPr lang="en-US" sz="3500" dirty="0" err="1"/>
              <a:t>rochaw</a:t>
            </a:r>
            <a:r>
              <a:rPr lang="en-US" sz="3500" dirty="0"/>
              <a:t> </a:t>
            </a:r>
            <a:r>
              <a:rPr lang="en-US" sz="3500" dirty="0" err="1"/>
              <a:t>ngeih</a:t>
            </a:r>
            <a:r>
              <a:rPr lang="en-US" sz="3500" dirty="0"/>
              <a:t> </a:t>
            </a:r>
            <a:r>
              <a:rPr lang="en-US" sz="3500" dirty="0" err="1"/>
              <a:t>na</a:t>
            </a:r>
            <a:r>
              <a:rPr lang="en-US" sz="3500" dirty="0"/>
              <a:t> duh ah </a:t>
            </a:r>
            <a:r>
              <a:rPr lang="en-US" sz="3500" dirty="0" err="1"/>
              <a:t>cun</a:t>
            </a:r>
            <a:r>
              <a:rPr lang="en-US" sz="3500" dirty="0"/>
              <a:t>, </a:t>
            </a:r>
            <a:r>
              <a:rPr lang="en-US" sz="3500" dirty="0" err="1"/>
              <a:t>Ngaktah</a:t>
            </a:r>
            <a:r>
              <a:rPr lang="en-US" sz="3500" dirty="0"/>
              <a:t> </a:t>
            </a:r>
            <a:r>
              <a:rPr lang="en-US" sz="3500" dirty="0" err="1"/>
              <a:t>kingroh</a:t>
            </a:r>
            <a:r>
              <a:rPr lang="en-US" sz="3500" dirty="0"/>
              <a:t> cu </a:t>
            </a:r>
            <a:r>
              <a:rPr lang="en-US" sz="3500" dirty="0" err="1"/>
              <a:t>hram</a:t>
            </a:r>
            <a:r>
              <a:rPr lang="en-US" sz="3500" dirty="0"/>
              <a:t> </a:t>
            </a:r>
            <a:r>
              <a:rPr lang="en-US" sz="3500" dirty="0" err="1"/>
              <a:t>hna</a:t>
            </a:r>
            <a:r>
              <a:rPr lang="en-US" sz="3500" dirty="0"/>
              <a:t> law.</a:t>
            </a:r>
          </a:p>
        </p:txBody>
      </p:sp>
    </p:spTree>
  </p:cSld>
  <p:clrMapOvr>
    <a:masterClrMapping/>
  </p:clrMapOvr>
</p:sld>
</file>

<file path=ppt/slides/slide40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40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498. LAA FATE CIT IN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F</a:t>
            </a:r>
          </a:p>
        </p:txBody>
      </p:sp>
    </p:spTree>
  </p:cSld>
  <p:clrMapOvr>
    <a:masterClrMapping/>
  </p:clrMapOvr>
</p:sld>
</file>

<file path=ppt/slides/slide40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Bawipa</a:t>
            </a:r>
            <a:r>
              <a:rPr lang="en-US" sz="3900" dirty="0"/>
              <a:t> le </a:t>
            </a:r>
            <a:r>
              <a:rPr lang="en-US" sz="3900" dirty="0" err="1"/>
              <a:t>zultu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cu Beth-</a:t>
            </a:r>
            <a:r>
              <a:rPr lang="en-US" sz="3900" dirty="0" err="1"/>
              <a:t>fath</a:t>
            </a:r>
            <a:r>
              <a:rPr lang="en-US" sz="3900" dirty="0"/>
              <a:t> </a:t>
            </a:r>
            <a:r>
              <a:rPr lang="en-US" sz="3900" dirty="0" err="1"/>
              <a:t>khua</a:t>
            </a:r>
            <a:r>
              <a:rPr lang="en-US" sz="3900" dirty="0"/>
              <a:t> an </a:t>
            </a:r>
            <a:r>
              <a:rPr lang="en-US" sz="3900" dirty="0" err="1"/>
              <a:t>phak</a:t>
            </a:r>
            <a:r>
              <a:rPr lang="en-US" sz="3900" dirty="0"/>
              <a:t> </a:t>
            </a:r>
            <a:r>
              <a:rPr lang="en-US" sz="3900" dirty="0" err="1"/>
              <a:t>tikah</a:t>
            </a:r>
            <a:r>
              <a:rPr lang="en-US" sz="3900" dirty="0"/>
              <a:t>, </a:t>
            </a:r>
            <a:r>
              <a:rPr lang="en-US" sz="3900" dirty="0" err="1"/>
              <a:t>Zultu</a:t>
            </a:r>
            <a:r>
              <a:rPr lang="en-US" sz="3900" dirty="0"/>
              <a:t> </a:t>
            </a:r>
            <a:r>
              <a:rPr lang="en-US" sz="3900" dirty="0" err="1"/>
              <a:t>pahnih</a:t>
            </a:r>
            <a:r>
              <a:rPr lang="en-US" sz="3900" dirty="0"/>
              <a:t> cu </a:t>
            </a:r>
            <a:r>
              <a:rPr lang="en-US" sz="3900" dirty="0" err="1"/>
              <a:t>hmaiah</a:t>
            </a:r>
            <a:r>
              <a:rPr lang="en-US" sz="3900" dirty="0"/>
              <a:t> a </a:t>
            </a:r>
            <a:r>
              <a:rPr lang="en-US" sz="3900" dirty="0" err="1"/>
              <a:t>thlah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, Cit bal lo </a:t>
            </a:r>
            <a:r>
              <a:rPr lang="en-US" sz="3900" dirty="0" err="1"/>
              <a:t>laa</a:t>
            </a:r>
            <a:r>
              <a:rPr lang="en-US" sz="3900" dirty="0"/>
              <a:t> fate cu </a:t>
            </a:r>
            <a:r>
              <a:rPr lang="en-US" sz="3900" dirty="0" err="1"/>
              <a:t>nan</a:t>
            </a:r>
            <a:r>
              <a:rPr lang="en-US" sz="3900" dirty="0"/>
              <a:t> </a:t>
            </a:r>
            <a:r>
              <a:rPr lang="en-US" sz="3900" dirty="0" err="1"/>
              <a:t>rak</a:t>
            </a:r>
            <a:r>
              <a:rPr lang="en-US" sz="3900" dirty="0"/>
              <a:t> </a:t>
            </a:r>
            <a:r>
              <a:rPr lang="en-US" sz="3900" dirty="0" err="1"/>
              <a:t>hruai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a </a:t>
            </a:r>
            <a:r>
              <a:rPr lang="en-US" sz="3900" dirty="0" err="1"/>
              <a:t>ti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, </a:t>
            </a:r>
            <a:r>
              <a:rPr lang="en-US" sz="3900" dirty="0" err="1"/>
              <a:t>Profet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rak</a:t>
            </a:r>
            <a:r>
              <a:rPr lang="en-US" sz="3900" dirty="0"/>
              <a:t> </a:t>
            </a:r>
            <a:r>
              <a:rPr lang="en-US" sz="3900" dirty="0" err="1"/>
              <a:t>chimhchung</a:t>
            </a:r>
            <a:r>
              <a:rPr lang="en-US" sz="3900" dirty="0"/>
              <a:t> mi </a:t>
            </a:r>
            <a:r>
              <a:rPr lang="en-US" sz="3900" dirty="0" err="1"/>
              <a:t>bia</a:t>
            </a:r>
            <a:r>
              <a:rPr lang="en-US" sz="3900" dirty="0"/>
              <a:t> </a:t>
            </a:r>
            <a:r>
              <a:rPr lang="en-US" sz="3900" dirty="0" err="1"/>
              <a:t>tlinnak</a:t>
            </a:r>
            <a:r>
              <a:rPr lang="en-US" sz="3900" dirty="0"/>
              <a:t> ah a </a:t>
            </a:r>
            <a:r>
              <a:rPr lang="en-US" sz="3900" dirty="0" err="1"/>
              <a:t>si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4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Zion </a:t>
            </a:r>
            <a:r>
              <a:rPr lang="en-US" sz="3900" dirty="0" err="1"/>
              <a:t>fanu</a:t>
            </a:r>
            <a:r>
              <a:rPr lang="en-US" sz="3900" dirty="0"/>
              <a:t> cu </a:t>
            </a:r>
            <a:r>
              <a:rPr lang="en-US" sz="3900" dirty="0" err="1"/>
              <a:t>va</a:t>
            </a:r>
            <a:r>
              <a:rPr lang="en-US" sz="3900" dirty="0"/>
              <a:t> </a:t>
            </a:r>
            <a:r>
              <a:rPr lang="en-US" sz="3900" dirty="0" err="1"/>
              <a:t>chim</a:t>
            </a:r>
            <a:r>
              <a:rPr lang="en-US" sz="3900" dirty="0"/>
              <a:t> u, "Na </a:t>
            </a:r>
            <a:r>
              <a:rPr lang="en-US" sz="3900" dirty="0" err="1"/>
              <a:t>siangpahrang</a:t>
            </a:r>
            <a:r>
              <a:rPr lang="en-US" sz="3900" dirty="0"/>
              <a:t> cu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sinah</a:t>
            </a:r>
            <a:r>
              <a:rPr lang="en-US" sz="3900" dirty="0"/>
              <a:t>, </a:t>
            </a:r>
            <a:r>
              <a:rPr lang="en-US" sz="3900" dirty="0" err="1"/>
              <a:t>Nunnem</a:t>
            </a:r>
            <a:r>
              <a:rPr lang="en-US" sz="3900" dirty="0"/>
              <a:t> </a:t>
            </a:r>
            <a:r>
              <a:rPr lang="en-US" sz="3900" dirty="0" err="1"/>
              <a:t>toidor</a:t>
            </a:r>
            <a:r>
              <a:rPr lang="en-US" sz="3900" dirty="0"/>
              <a:t> in </a:t>
            </a:r>
            <a:r>
              <a:rPr lang="en-US" sz="3900" dirty="0" err="1"/>
              <a:t>laa</a:t>
            </a:r>
            <a:r>
              <a:rPr lang="en-US" sz="3900" dirty="0"/>
              <a:t> fate cit in a </a:t>
            </a:r>
            <a:r>
              <a:rPr lang="en-US" sz="3900" dirty="0" err="1"/>
              <a:t>ra</a:t>
            </a:r>
            <a:r>
              <a:rPr lang="en-US" sz="3900" dirty="0"/>
              <a:t>." </a:t>
            </a:r>
            <a:r>
              <a:rPr lang="en-US" sz="3900" dirty="0" err="1"/>
              <a:t>Laa</a:t>
            </a:r>
            <a:r>
              <a:rPr lang="en-US" sz="3900" dirty="0"/>
              <a:t> fate cit in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Bawipa</a:t>
            </a:r>
            <a:r>
              <a:rPr lang="en-US" sz="3900" dirty="0"/>
              <a:t> Je-</a:t>
            </a:r>
            <a:r>
              <a:rPr lang="en-US" sz="3900" dirty="0" err="1"/>
              <a:t>ru</a:t>
            </a:r>
            <a:r>
              <a:rPr lang="en-US" sz="3900" dirty="0"/>
              <a:t>-</a:t>
            </a:r>
            <a:r>
              <a:rPr lang="en-US" sz="3900" dirty="0" err="1"/>
              <a:t>sa</a:t>
            </a:r>
            <a:r>
              <a:rPr lang="en-US" sz="3900" dirty="0"/>
              <a:t>-</a:t>
            </a:r>
            <a:r>
              <a:rPr lang="en-US" sz="3900" dirty="0" err="1"/>
              <a:t>lem</a:t>
            </a:r>
            <a:r>
              <a:rPr lang="en-US" sz="3900" dirty="0"/>
              <a:t> </a:t>
            </a:r>
            <a:r>
              <a:rPr lang="en-US" sz="3900" dirty="0" err="1"/>
              <a:t>khuapi</a:t>
            </a:r>
            <a:r>
              <a:rPr lang="en-US" sz="3900" dirty="0"/>
              <a:t> lei ah "Ho-</a:t>
            </a:r>
            <a:r>
              <a:rPr lang="en-US" sz="3900" dirty="0" err="1"/>
              <a:t>sa</a:t>
            </a:r>
            <a:r>
              <a:rPr lang="en-US" sz="3900" dirty="0"/>
              <a:t>-</a:t>
            </a:r>
            <a:r>
              <a:rPr lang="en-US" sz="3900" dirty="0" err="1"/>
              <a:t>na</a:t>
            </a:r>
            <a:r>
              <a:rPr lang="en-US" sz="3900" dirty="0"/>
              <a:t>" mi run au </a:t>
            </a:r>
            <a:r>
              <a:rPr lang="en-US" sz="3900" dirty="0" err="1"/>
              <a:t>thawng</a:t>
            </a:r>
            <a:r>
              <a:rPr lang="en-US" sz="3900" dirty="0"/>
              <a:t> he a </a:t>
            </a:r>
            <a:r>
              <a:rPr lang="en-US" sz="3900" dirty="0" err="1"/>
              <a:t>va</a:t>
            </a:r>
            <a:r>
              <a:rPr lang="en-US" sz="3900" dirty="0"/>
              <a:t> </a:t>
            </a:r>
            <a:r>
              <a:rPr lang="en-US" sz="3900" dirty="0" err="1"/>
              <a:t>lut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4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Khua</a:t>
            </a:r>
            <a:r>
              <a:rPr lang="en-US" sz="3900" dirty="0"/>
              <a:t>-</a:t>
            </a:r>
            <a:r>
              <a:rPr lang="en-US" sz="3900" dirty="0" err="1"/>
              <a:t>li</a:t>
            </a:r>
            <a:r>
              <a:rPr lang="en-US" sz="3900" dirty="0"/>
              <a:t>-pi an </a:t>
            </a:r>
            <a:r>
              <a:rPr lang="en-US" sz="3900" dirty="0" err="1"/>
              <a:t>luh</a:t>
            </a:r>
            <a:r>
              <a:rPr lang="en-US" sz="3900" dirty="0"/>
              <a:t> </a:t>
            </a:r>
            <a:r>
              <a:rPr lang="en-US" sz="3900" dirty="0" err="1"/>
              <a:t>lioah</a:t>
            </a:r>
            <a:r>
              <a:rPr lang="en-US" sz="3900" dirty="0"/>
              <a:t> </a:t>
            </a:r>
            <a:r>
              <a:rPr lang="en-US" sz="3900" dirty="0" err="1"/>
              <a:t>ngakchuan</a:t>
            </a:r>
            <a:r>
              <a:rPr lang="en-US" sz="3900" dirty="0"/>
              <a:t> </a:t>
            </a:r>
            <a:r>
              <a:rPr lang="en-US" sz="3900" dirty="0" err="1"/>
              <a:t>semmawng</a:t>
            </a:r>
            <a:r>
              <a:rPr lang="en-US" sz="3900" dirty="0"/>
              <a:t> </a:t>
            </a:r>
            <a:r>
              <a:rPr lang="en-US" sz="3900" dirty="0" err="1"/>
              <a:t>tiang</a:t>
            </a:r>
            <a:r>
              <a:rPr lang="en-US" sz="3900" dirty="0"/>
              <a:t> an au, </a:t>
            </a:r>
            <a:r>
              <a:rPr lang="en-US" sz="3900" dirty="0" err="1"/>
              <a:t>Laa</a:t>
            </a:r>
            <a:r>
              <a:rPr lang="en-US" sz="3900" dirty="0"/>
              <a:t> fate le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puanpar</a:t>
            </a:r>
            <a:r>
              <a:rPr lang="en-US" sz="3900" dirty="0"/>
              <a:t> an </a:t>
            </a:r>
            <a:r>
              <a:rPr lang="en-US" sz="3900" dirty="0" err="1"/>
              <a:t>kai</a:t>
            </a:r>
            <a:r>
              <a:rPr lang="en-US" sz="3900" dirty="0"/>
              <a:t>, </a:t>
            </a:r>
            <a:r>
              <a:rPr lang="en-US" sz="3900" dirty="0" err="1"/>
              <a:t>Tum-hnah</a:t>
            </a:r>
            <a:r>
              <a:rPr lang="en-US" sz="3900" dirty="0"/>
              <a:t> put in an </a:t>
            </a:r>
            <a:r>
              <a:rPr lang="en-US" sz="3900" dirty="0" err="1"/>
              <a:t>thangthat</a:t>
            </a:r>
            <a:r>
              <a:rPr lang="en-US" sz="3900" dirty="0"/>
              <a:t> "Ho-</a:t>
            </a:r>
            <a:r>
              <a:rPr lang="en-US" sz="3900" dirty="0" err="1"/>
              <a:t>sa</a:t>
            </a:r>
            <a:r>
              <a:rPr lang="en-US" sz="3900" dirty="0"/>
              <a:t>-</a:t>
            </a:r>
            <a:r>
              <a:rPr lang="en-US" sz="3900" dirty="0" err="1"/>
              <a:t>na</a:t>
            </a:r>
            <a:r>
              <a:rPr lang="en-US" sz="3900" dirty="0"/>
              <a:t>" </a:t>
            </a:r>
            <a:r>
              <a:rPr lang="en-US" sz="3900" dirty="0" err="1"/>
              <a:t>atu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khamh</a:t>
            </a:r>
            <a:r>
              <a:rPr lang="en-US" sz="3900" dirty="0"/>
              <a:t>, </a:t>
            </a:r>
            <a:r>
              <a:rPr lang="en-US" sz="3900" dirty="0" err="1"/>
              <a:t>Mikhamhtu</a:t>
            </a:r>
            <a:r>
              <a:rPr lang="en-US" sz="3900" dirty="0"/>
              <a:t> </a:t>
            </a:r>
            <a:r>
              <a:rPr lang="en-US" sz="3900" dirty="0" err="1"/>
              <a:t>Bawi</a:t>
            </a:r>
            <a:r>
              <a:rPr lang="en-US" sz="3900" dirty="0"/>
              <a:t> a </a:t>
            </a:r>
            <a:r>
              <a:rPr lang="en-US" sz="3900" dirty="0" err="1"/>
              <a:t>sinak</a:t>
            </a:r>
            <a:r>
              <a:rPr lang="en-US" sz="3900" dirty="0"/>
              <a:t> cu </a:t>
            </a:r>
            <a:r>
              <a:rPr lang="en-US" sz="3900" dirty="0" err="1"/>
              <a:t>fiang</a:t>
            </a:r>
            <a:r>
              <a:rPr lang="en-US" sz="3900" dirty="0"/>
              <a:t> </a:t>
            </a:r>
            <a:r>
              <a:rPr lang="en-US" sz="3900" dirty="0" err="1"/>
              <a:t>tein</a:t>
            </a:r>
            <a:r>
              <a:rPr lang="en-US" sz="3900" dirty="0"/>
              <a:t> a lang.</a:t>
            </a:r>
          </a:p>
        </p:txBody>
      </p:sp>
    </p:spTree>
  </p:cSld>
  <p:clrMapOvr>
    <a:masterClrMapping/>
  </p:clrMapOvr>
</p:sld>
</file>

<file path=ppt/slides/slide4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Zion </a:t>
            </a:r>
            <a:r>
              <a:rPr lang="en-US" sz="3900" dirty="0" err="1"/>
              <a:t>fanu</a:t>
            </a:r>
            <a:r>
              <a:rPr lang="en-US" sz="3900" dirty="0"/>
              <a:t> cu </a:t>
            </a:r>
            <a:r>
              <a:rPr lang="en-US" sz="3900" dirty="0" err="1"/>
              <a:t>va</a:t>
            </a:r>
            <a:r>
              <a:rPr lang="en-US" sz="3900" dirty="0"/>
              <a:t> </a:t>
            </a:r>
            <a:r>
              <a:rPr lang="en-US" sz="3900" dirty="0" err="1"/>
              <a:t>chim</a:t>
            </a:r>
            <a:r>
              <a:rPr lang="en-US" sz="3900" dirty="0"/>
              <a:t> u, "Na </a:t>
            </a:r>
            <a:r>
              <a:rPr lang="en-US" sz="3900" dirty="0" err="1"/>
              <a:t>siangpahrang</a:t>
            </a:r>
            <a:r>
              <a:rPr lang="en-US" sz="3900" dirty="0"/>
              <a:t> cu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sinah</a:t>
            </a:r>
            <a:r>
              <a:rPr lang="en-US" sz="3900" dirty="0"/>
              <a:t>, </a:t>
            </a:r>
            <a:r>
              <a:rPr lang="en-US" sz="3900" dirty="0" err="1"/>
              <a:t>Nunnem</a:t>
            </a:r>
            <a:r>
              <a:rPr lang="en-US" sz="3900" dirty="0"/>
              <a:t> </a:t>
            </a:r>
            <a:r>
              <a:rPr lang="en-US" sz="3900" dirty="0" err="1"/>
              <a:t>toidor</a:t>
            </a:r>
            <a:r>
              <a:rPr lang="en-US" sz="3900" dirty="0"/>
              <a:t> in </a:t>
            </a:r>
            <a:r>
              <a:rPr lang="en-US" sz="3900" dirty="0" err="1"/>
              <a:t>laa</a:t>
            </a:r>
            <a:r>
              <a:rPr lang="en-US" sz="3900" dirty="0"/>
              <a:t> fate cit in a </a:t>
            </a:r>
            <a:r>
              <a:rPr lang="en-US" sz="3900" dirty="0" err="1"/>
              <a:t>ra</a:t>
            </a:r>
            <a:r>
              <a:rPr lang="en-US" sz="3900" dirty="0"/>
              <a:t>." </a:t>
            </a:r>
            <a:r>
              <a:rPr lang="en-US" sz="3900" dirty="0" err="1"/>
              <a:t>Laa</a:t>
            </a:r>
            <a:r>
              <a:rPr lang="en-US" sz="3900" dirty="0"/>
              <a:t> fate cit in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Bawipa</a:t>
            </a:r>
            <a:r>
              <a:rPr lang="en-US" sz="3900" dirty="0"/>
              <a:t> Je-</a:t>
            </a:r>
            <a:r>
              <a:rPr lang="en-US" sz="3900" dirty="0" err="1"/>
              <a:t>ru</a:t>
            </a:r>
            <a:r>
              <a:rPr lang="en-US" sz="3900" dirty="0"/>
              <a:t>-</a:t>
            </a:r>
            <a:r>
              <a:rPr lang="en-US" sz="3900" dirty="0" err="1"/>
              <a:t>sa</a:t>
            </a:r>
            <a:r>
              <a:rPr lang="en-US" sz="3900" dirty="0"/>
              <a:t>-</a:t>
            </a:r>
            <a:r>
              <a:rPr lang="en-US" sz="3900" dirty="0" err="1"/>
              <a:t>lem</a:t>
            </a:r>
            <a:r>
              <a:rPr lang="en-US" sz="3900" dirty="0"/>
              <a:t> </a:t>
            </a:r>
            <a:r>
              <a:rPr lang="en-US" sz="3900" dirty="0" err="1"/>
              <a:t>khuapi</a:t>
            </a:r>
            <a:r>
              <a:rPr lang="en-US" sz="3900" dirty="0"/>
              <a:t> lei ah "Ho-</a:t>
            </a:r>
            <a:r>
              <a:rPr lang="en-US" sz="3900" dirty="0" err="1"/>
              <a:t>sa</a:t>
            </a:r>
            <a:r>
              <a:rPr lang="en-US" sz="3900" dirty="0"/>
              <a:t>-</a:t>
            </a:r>
            <a:r>
              <a:rPr lang="en-US" sz="3900" dirty="0" err="1"/>
              <a:t>na</a:t>
            </a:r>
            <a:r>
              <a:rPr lang="en-US" sz="3900" dirty="0"/>
              <a:t>" mi run au </a:t>
            </a:r>
            <a:r>
              <a:rPr lang="en-US" sz="3900" dirty="0" err="1"/>
              <a:t>thawng</a:t>
            </a:r>
            <a:r>
              <a:rPr lang="en-US" sz="3900" dirty="0"/>
              <a:t> he a </a:t>
            </a:r>
            <a:r>
              <a:rPr lang="en-US" sz="3900" dirty="0" err="1"/>
              <a:t>va</a:t>
            </a:r>
            <a:r>
              <a:rPr lang="en-US" sz="3900" dirty="0"/>
              <a:t> </a:t>
            </a:r>
            <a:r>
              <a:rPr lang="en-US" sz="3900" dirty="0" err="1"/>
              <a:t>lut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4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A </a:t>
            </a:r>
            <a:r>
              <a:rPr lang="en-US" sz="3900" dirty="0" err="1"/>
              <a:t>rauh</a:t>
            </a:r>
            <a:r>
              <a:rPr lang="en-US" sz="3900" dirty="0"/>
              <a:t> </a:t>
            </a:r>
            <a:r>
              <a:rPr lang="en-US" sz="3900" dirty="0" err="1"/>
              <a:t>hlanah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Bawipa</a:t>
            </a:r>
            <a:r>
              <a:rPr lang="en-US" sz="3900" dirty="0"/>
              <a:t> an </a:t>
            </a:r>
            <a:r>
              <a:rPr lang="en-US" sz="3900" dirty="0" err="1"/>
              <a:t>rawinak</a:t>
            </a:r>
            <a:r>
              <a:rPr lang="en-US" sz="3900" dirty="0"/>
              <a:t> </a:t>
            </a:r>
            <a:r>
              <a:rPr lang="en-US" sz="3900" dirty="0" err="1"/>
              <a:t>caan</a:t>
            </a:r>
            <a:r>
              <a:rPr lang="en-US" sz="3900" dirty="0"/>
              <a:t> a hung </a:t>
            </a:r>
            <a:r>
              <a:rPr lang="en-US" sz="3900" dirty="0" err="1"/>
              <a:t>phan</a:t>
            </a:r>
            <a:r>
              <a:rPr lang="en-US" sz="3900" dirty="0"/>
              <a:t>, </a:t>
            </a:r>
            <a:r>
              <a:rPr lang="en-US" sz="3900" dirty="0" err="1"/>
              <a:t>Vailam</a:t>
            </a:r>
            <a:r>
              <a:rPr lang="en-US" sz="3900" dirty="0"/>
              <a:t> ah </a:t>
            </a:r>
            <a:r>
              <a:rPr lang="en-US" sz="3900" dirty="0" err="1"/>
              <a:t>khenh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u </a:t>
            </a:r>
            <a:r>
              <a:rPr lang="en-US" sz="3900" dirty="0" err="1"/>
              <a:t>tiah</a:t>
            </a:r>
            <a:r>
              <a:rPr lang="en-US" sz="3900" dirty="0"/>
              <a:t>, an au than, </a:t>
            </a:r>
            <a:r>
              <a:rPr lang="en-US" sz="3900" dirty="0" err="1"/>
              <a:t>Nihin</a:t>
            </a:r>
            <a:r>
              <a:rPr lang="en-US" sz="3900" dirty="0"/>
              <a:t> ah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Bawi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, </a:t>
            </a:r>
            <a:r>
              <a:rPr lang="en-US" sz="3900" dirty="0" err="1"/>
              <a:t>Thaizing</a:t>
            </a:r>
            <a:r>
              <a:rPr lang="en-US" sz="3900" dirty="0"/>
              <a:t> ah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hlawt</a:t>
            </a:r>
            <a:r>
              <a:rPr lang="en-US" sz="3900" dirty="0"/>
              <a:t> than </a:t>
            </a:r>
            <a:r>
              <a:rPr lang="en-US" sz="3900" dirty="0" err="1"/>
              <a:t>tawn</a:t>
            </a:r>
            <a:r>
              <a:rPr lang="en-US" sz="3900" dirty="0"/>
              <a:t>, Kan </a:t>
            </a:r>
            <a:r>
              <a:rPr lang="en-US" sz="3900" dirty="0" err="1"/>
              <a:t>sining</a:t>
            </a:r>
            <a:r>
              <a:rPr lang="en-US" sz="3900" dirty="0"/>
              <a:t> cu </a:t>
            </a:r>
            <a:r>
              <a:rPr lang="en-US" sz="3900" dirty="0" err="1"/>
              <a:t>kanmah</a:t>
            </a:r>
            <a:r>
              <a:rPr lang="en-US" sz="3900" dirty="0"/>
              <a:t> </a:t>
            </a:r>
            <a:r>
              <a:rPr lang="en-US" sz="3900" dirty="0" err="1"/>
              <a:t>te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ruat</a:t>
            </a:r>
            <a:r>
              <a:rPr lang="en-US" sz="3900" dirty="0"/>
              <a:t> than </a:t>
            </a:r>
            <a:r>
              <a:rPr lang="en-US" sz="3900" dirty="0" err="1"/>
              <a:t>cio</a:t>
            </a:r>
            <a:r>
              <a:rPr lang="en-US" sz="3900" dirty="0"/>
              <a:t> u </a:t>
            </a:r>
            <a:r>
              <a:rPr lang="en-US" sz="3900" dirty="0" err="1"/>
              <a:t>sih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4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Zion </a:t>
            </a:r>
            <a:r>
              <a:rPr lang="en-US" sz="3900" dirty="0" err="1"/>
              <a:t>fanu</a:t>
            </a:r>
            <a:r>
              <a:rPr lang="en-US" sz="3900" dirty="0"/>
              <a:t> cu </a:t>
            </a:r>
            <a:r>
              <a:rPr lang="en-US" sz="3900" dirty="0" err="1"/>
              <a:t>va</a:t>
            </a:r>
            <a:r>
              <a:rPr lang="en-US" sz="3900" dirty="0"/>
              <a:t> </a:t>
            </a:r>
            <a:r>
              <a:rPr lang="en-US" sz="3900" dirty="0" err="1"/>
              <a:t>chim</a:t>
            </a:r>
            <a:r>
              <a:rPr lang="en-US" sz="3900" dirty="0"/>
              <a:t> u, "Na </a:t>
            </a:r>
            <a:r>
              <a:rPr lang="en-US" sz="3900" dirty="0" err="1"/>
              <a:t>siangpahrang</a:t>
            </a:r>
            <a:r>
              <a:rPr lang="en-US" sz="3900" dirty="0"/>
              <a:t> cu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sinah</a:t>
            </a:r>
            <a:r>
              <a:rPr lang="en-US" sz="3900" dirty="0"/>
              <a:t>, </a:t>
            </a:r>
            <a:r>
              <a:rPr lang="en-US" sz="3900" dirty="0" err="1"/>
              <a:t>Nunnem</a:t>
            </a:r>
            <a:r>
              <a:rPr lang="en-US" sz="3900" dirty="0"/>
              <a:t> </a:t>
            </a:r>
            <a:r>
              <a:rPr lang="en-US" sz="3900" dirty="0" err="1"/>
              <a:t>toidor</a:t>
            </a:r>
            <a:r>
              <a:rPr lang="en-US" sz="3900" dirty="0"/>
              <a:t> in </a:t>
            </a:r>
            <a:r>
              <a:rPr lang="en-US" sz="3900" dirty="0" err="1"/>
              <a:t>laa</a:t>
            </a:r>
            <a:r>
              <a:rPr lang="en-US" sz="3900" dirty="0"/>
              <a:t> fate cit in a </a:t>
            </a:r>
            <a:r>
              <a:rPr lang="en-US" sz="3900" dirty="0" err="1"/>
              <a:t>ra</a:t>
            </a:r>
            <a:r>
              <a:rPr lang="en-US" sz="3900" dirty="0"/>
              <a:t>." </a:t>
            </a:r>
            <a:r>
              <a:rPr lang="en-US" sz="3900" dirty="0" err="1"/>
              <a:t>Laa</a:t>
            </a:r>
            <a:r>
              <a:rPr lang="en-US" sz="3900" dirty="0"/>
              <a:t> fate cit in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Bawipa</a:t>
            </a:r>
            <a:r>
              <a:rPr lang="en-US" sz="3900" dirty="0"/>
              <a:t> Je-</a:t>
            </a:r>
            <a:r>
              <a:rPr lang="en-US" sz="3900" dirty="0" err="1"/>
              <a:t>ru</a:t>
            </a:r>
            <a:r>
              <a:rPr lang="en-US" sz="3900" dirty="0"/>
              <a:t>-</a:t>
            </a:r>
            <a:r>
              <a:rPr lang="en-US" sz="3900" dirty="0" err="1"/>
              <a:t>sa</a:t>
            </a:r>
            <a:r>
              <a:rPr lang="en-US" sz="3900" dirty="0"/>
              <a:t>-</a:t>
            </a:r>
            <a:r>
              <a:rPr lang="en-US" sz="3900" dirty="0" err="1"/>
              <a:t>lem</a:t>
            </a:r>
            <a:r>
              <a:rPr lang="en-US" sz="3900" dirty="0"/>
              <a:t> </a:t>
            </a:r>
            <a:r>
              <a:rPr lang="en-US" sz="3900" dirty="0" err="1"/>
              <a:t>khuapi</a:t>
            </a:r>
            <a:r>
              <a:rPr lang="en-US" sz="3900" dirty="0"/>
              <a:t> lei ah "Ho-</a:t>
            </a:r>
            <a:r>
              <a:rPr lang="en-US" sz="3900" dirty="0" err="1"/>
              <a:t>sa</a:t>
            </a:r>
            <a:r>
              <a:rPr lang="en-US" sz="3900" dirty="0"/>
              <a:t>-</a:t>
            </a:r>
            <a:r>
              <a:rPr lang="en-US" sz="3900" dirty="0" err="1"/>
              <a:t>na</a:t>
            </a:r>
            <a:r>
              <a:rPr lang="en-US" sz="3900" dirty="0"/>
              <a:t>" mi run au </a:t>
            </a:r>
            <a:r>
              <a:rPr lang="en-US" sz="3900" dirty="0" err="1"/>
              <a:t>thawng</a:t>
            </a:r>
            <a:r>
              <a:rPr lang="en-US" sz="3900" dirty="0"/>
              <a:t> he a </a:t>
            </a:r>
            <a:r>
              <a:rPr lang="en-US" sz="3900" dirty="0" err="1"/>
              <a:t>va</a:t>
            </a:r>
            <a:r>
              <a:rPr lang="en-US" sz="3900" dirty="0"/>
              <a:t> </a:t>
            </a:r>
            <a:r>
              <a:rPr lang="en-US" sz="3900" dirty="0" err="1"/>
              <a:t>lut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4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4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499. PAKHAT LE KHAT I DAW U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C</a:t>
            </a:r>
          </a:p>
        </p:txBody>
      </p:sp>
    </p:spTree>
  </p:cSld>
  <p:clrMapOvr>
    <a:masterClrMapping/>
  </p:clrMapOvr>
</p:sld>
</file>

<file path=ppt/slides/slide4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An </a:t>
            </a:r>
            <a:r>
              <a:rPr lang="en-US" sz="3900" dirty="0" err="1"/>
              <a:t>rawi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</a:t>
            </a:r>
            <a:r>
              <a:rPr lang="en-US" sz="3900" dirty="0" err="1"/>
              <a:t>zan</a:t>
            </a:r>
            <a:r>
              <a:rPr lang="en-US" sz="3900" dirty="0"/>
              <a:t> ah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Bawipa</a:t>
            </a:r>
            <a:r>
              <a:rPr lang="en-US" sz="3900" dirty="0"/>
              <a:t>, </a:t>
            </a:r>
            <a:r>
              <a:rPr lang="en-US" sz="3900" dirty="0" err="1"/>
              <a:t>Uai</a:t>
            </a:r>
            <a:r>
              <a:rPr lang="en-US" sz="3900" dirty="0"/>
              <a:t> </a:t>
            </a:r>
            <a:r>
              <a:rPr lang="en-US" sz="3900" dirty="0" err="1"/>
              <a:t>riangmang</a:t>
            </a:r>
            <a:r>
              <a:rPr lang="en-US" sz="3900" dirty="0"/>
              <a:t> in </a:t>
            </a:r>
            <a:r>
              <a:rPr lang="en-US" sz="3900" dirty="0" err="1"/>
              <a:t>zultu</a:t>
            </a:r>
            <a:r>
              <a:rPr lang="en-US" sz="3900" dirty="0"/>
              <a:t> </a:t>
            </a:r>
            <a:r>
              <a:rPr lang="en-US" sz="3900" dirty="0" err="1"/>
              <a:t>runrual</a:t>
            </a:r>
            <a:r>
              <a:rPr lang="en-US" sz="3900" dirty="0"/>
              <a:t> he, </a:t>
            </a:r>
            <a:r>
              <a:rPr lang="en-US" sz="3900" dirty="0" err="1"/>
              <a:t>Zanriah</a:t>
            </a:r>
            <a:r>
              <a:rPr lang="en-US" sz="3900" dirty="0"/>
              <a:t> an </a:t>
            </a:r>
            <a:r>
              <a:rPr lang="en-US" sz="3900" dirty="0" err="1"/>
              <a:t>dum</a:t>
            </a:r>
            <a:r>
              <a:rPr lang="en-US" sz="3900" dirty="0"/>
              <a:t> </a:t>
            </a:r>
            <a:r>
              <a:rPr lang="en-US" sz="3900" dirty="0" err="1"/>
              <a:t>ti</a:t>
            </a:r>
            <a:r>
              <a:rPr lang="en-US" sz="3900" dirty="0"/>
              <a:t> </a:t>
            </a:r>
            <a:r>
              <a:rPr lang="en-US" sz="3900" dirty="0" err="1"/>
              <a:t>lioah</a:t>
            </a:r>
            <a:r>
              <a:rPr lang="en-US" sz="3900" dirty="0"/>
              <a:t> </a:t>
            </a:r>
            <a:r>
              <a:rPr lang="en-US" sz="3900" dirty="0" err="1"/>
              <a:t>thih</a:t>
            </a:r>
            <a:r>
              <a:rPr lang="en-US" sz="3900" dirty="0"/>
              <a:t> a </a:t>
            </a:r>
            <a:r>
              <a:rPr lang="en-US" sz="3900" dirty="0" err="1"/>
              <a:t>huah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</a:t>
            </a:r>
            <a:r>
              <a:rPr lang="en-US" sz="3900" dirty="0" err="1"/>
              <a:t>nak</a:t>
            </a:r>
            <a:r>
              <a:rPr lang="en-US" sz="3900" dirty="0"/>
              <a:t> </a:t>
            </a:r>
            <a:r>
              <a:rPr lang="en-US" sz="3900" dirty="0" err="1"/>
              <a:t>kong</a:t>
            </a:r>
            <a:r>
              <a:rPr lang="en-US" sz="3900" dirty="0"/>
              <a:t> a </a:t>
            </a:r>
            <a:r>
              <a:rPr lang="en-US" sz="3900" dirty="0" err="1"/>
              <a:t>rovuih</a:t>
            </a:r>
            <a:r>
              <a:rPr lang="en-US" sz="3900" dirty="0"/>
              <a:t> </a:t>
            </a:r>
            <a:r>
              <a:rPr lang="en-US" sz="3900" dirty="0" err="1"/>
              <a:t>bia</a:t>
            </a:r>
            <a:r>
              <a:rPr lang="en-US" sz="3900" dirty="0"/>
              <a:t> </a:t>
            </a:r>
            <a:r>
              <a:rPr lang="en-US" sz="3900" dirty="0" err="1"/>
              <a:t>siaherh</a:t>
            </a:r>
            <a:r>
              <a:rPr lang="en-US" sz="3900" dirty="0"/>
              <a:t> in a </a:t>
            </a:r>
            <a:r>
              <a:rPr lang="en-US" sz="3900" dirty="0" err="1"/>
              <a:t>chimh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endParaRPr lang="en-US" sz="3900" dirty="0"/>
          </a:p>
        </p:txBody>
      </p:sp>
    </p:spTree>
  </p:cSld>
  <p:clrMapOvr>
    <a:masterClrMapping/>
  </p:clrMapOvr>
</p:sld>
</file>

<file path=ppt/slides/slide4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"Kan </a:t>
            </a:r>
            <a:r>
              <a:rPr lang="en-US" sz="3900" dirty="0" err="1"/>
              <a:t>dawt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bangin</a:t>
            </a:r>
            <a:r>
              <a:rPr lang="en-US" sz="3900" dirty="0"/>
              <a:t> </a:t>
            </a:r>
            <a:r>
              <a:rPr lang="en-US" sz="3900" dirty="0" err="1"/>
              <a:t>khat</a:t>
            </a:r>
            <a:r>
              <a:rPr lang="en-US" sz="3900" dirty="0"/>
              <a:t> le </a:t>
            </a:r>
            <a:r>
              <a:rPr lang="en-US" sz="3900" dirty="0" err="1"/>
              <a:t>khat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daw</a:t>
            </a:r>
            <a:r>
              <a:rPr lang="en-US" sz="3900" dirty="0"/>
              <a:t> u, </a:t>
            </a:r>
            <a:r>
              <a:rPr lang="en-US" sz="3900" dirty="0" err="1"/>
              <a:t>Nawl</a:t>
            </a:r>
            <a:r>
              <a:rPr lang="en-US" sz="3900" dirty="0"/>
              <a:t> </a:t>
            </a:r>
            <a:r>
              <a:rPr lang="en-US" sz="3900" dirty="0" err="1"/>
              <a:t>biathar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pek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, (run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daw</a:t>
            </a:r>
            <a:r>
              <a:rPr lang="en-US" sz="3900" dirty="0"/>
              <a:t> u) ka </a:t>
            </a:r>
            <a:r>
              <a:rPr lang="en-US" sz="3900" dirty="0" err="1"/>
              <a:t>bia</a:t>
            </a:r>
            <a:r>
              <a:rPr lang="en-US" sz="3900" dirty="0"/>
              <a:t> bang </a:t>
            </a:r>
            <a:r>
              <a:rPr lang="en-US" sz="3900" dirty="0" err="1"/>
              <a:t>nan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ah </a:t>
            </a:r>
            <a:r>
              <a:rPr lang="en-US" sz="3900" dirty="0" err="1"/>
              <a:t>cun</a:t>
            </a:r>
            <a:r>
              <a:rPr lang="en-US" sz="3900" dirty="0"/>
              <a:t>, a ka </a:t>
            </a:r>
            <a:r>
              <a:rPr lang="en-US" sz="3900" dirty="0" err="1"/>
              <a:t>zultu</a:t>
            </a:r>
            <a:r>
              <a:rPr lang="en-US" sz="3900" dirty="0"/>
              <a:t> </a:t>
            </a:r>
            <a:r>
              <a:rPr lang="en-US" sz="3900" dirty="0" err="1"/>
              <a:t>nan</a:t>
            </a:r>
            <a:r>
              <a:rPr lang="en-US" sz="3900" dirty="0"/>
              <a:t>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, a </a:t>
            </a:r>
            <a:r>
              <a:rPr lang="en-US" sz="3900" dirty="0" err="1"/>
              <a:t>hmumi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an </a:t>
            </a:r>
            <a:r>
              <a:rPr lang="en-US" sz="3900" dirty="0" err="1"/>
              <a:t>hngalh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a </a:t>
            </a:r>
            <a:r>
              <a:rPr lang="en-US" sz="3900" dirty="0" err="1"/>
              <a:t>ti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4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Changreu</a:t>
            </a:r>
            <a:r>
              <a:rPr lang="en-US" sz="3900" dirty="0"/>
              <a:t> </a:t>
            </a:r>
            <a:r>
              <a:rPr lang="en-US" sz="3900" dirty="0" err="1"/>
              <a:t>hlum</a:t>
            </a:r>
            <a:r>
              <a:rPr lang="en-US" sz="3900" dirty="0"/>
              <a:t> </a:t>
            </a:r>
            <a:r>
              <a:rPr lang="en-US" sz="3900" dirty="0" err="1"/>
              <a:t>khat</a:t>
            </a:r>
            <a:r>
              <a:rPr lang="en-US" sz="3900" dirty="0"/>
              <a:t> cu a </a:t>
            </a:r>
            <a:r>
              <a:rPr lang="en-US" sz="3900" dirty="0" err="1"/>
              <a:t>lak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, </a:t>
            </a:r>
            <a:r>
              <a:rPr lang="en-US" sz="3900" dirty="0" err="1"/>
              <a:t>Thla</a:t>
            </a:r>
            <a:r>
              <a:rPr lang="en-US" sz="3900" dirty="0"/>
              <a:t> a cam </a:t>
            </a:r>
            <a:r>
              <a:rPr lang="en-US" sz="3900" dirty="0" err="1"/>
              <a:t>dih</a:t>
            </a:r>
            <a:r>
              <a:rPr lang="en-US" sz="3900" dirty="0"/>
              <a:t> </a:t>
            </a:r>
            <a:r>
              <a:rPr lang="en-US" sz="3900" dirty="0" err="1"/>
              <a:t>hnuah</a:t>
            </a:r>
            <a:r>
              <a:rPr lang="en-US" sz="3900" dirty="0"/>
              <a:t> a </a:t>
            </a:r>
            <a:r>
              <a:rPr lang="en-US" sz="3900" dirty="0" err="1"/>
              <a:t>cheu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, Nan ca-ah ka </a:t>
            </a:r>
            <a:r>
              <a:rPr lang="en-US" sz="3900" dirty="0" err="1"/>
              <a:t>pum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, </a:t>
            </a:r>
            <a:r>
              <a:rPr lang="en-US" sz="3900" dirty="0" err="1"/>
              <a:t>Keimah</a:t>
            </a:r>
            <a:r>
              <a:rPr lang="en-US" sz="3900" dirty="0"/>
              <a:t> </a:t>
            </a:r>
            <a:r>
              <a:rPr lang="en-US" sz="3900" dirty="0" err="1"/>
              <a:t>philh</a:t>
            </a:r>
            <a:r>
              <a:rPr lang="en-US" sz="3900" dirty="0"/>
              <a:t> </a:t>
            </a:r>
            <a:r>
              <a:rPr lang="en-US" sz="3900" dirty="0" err="1"/>
              <a:t>lonak</a:t>
            </a:r>
            <a:r>
              <a:rPr lang="en-US" sz="3900" dirty="0"/>
              <a:t> ca ah run </a:t>
            </a:r>
            <a:r>
              <a:rPr lang="en-US" sz="3900" dirty="0" err="1"/>
              <a:t>hmang</a:t>
            </a:r>
            <a:r>
              <a:rPr lang="en-US" sz="3900" dirty="0"/>
              <a:t> u, a </a:t>
            </a:r>
            <a:r>
              <a:rPr lang="en-US" sz="3900" dirty="0" err="1"/>
              <a:t>ti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a </a:t>
            </a:r>
            <a:r>
              <a:rPr lang="en-US" sz="3900" dirty="0" err="1"/>
              <a:t>phawt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4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"Kan </a:t>
            </a:r>
            <a:r>
              <a:rPr lang="en-US" sz="3900" dirty="0" err="1"/>
              <a:t>dawt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bangin</a:t>
            </a:r>
            <a:r>
              <a:rPr lang="en-US" sz="3900" dirty="0"/>
              <a:t> </a:t>
            </a:r>
            <a:r>
              <a:rPr lang="en-US" sz="3900" dirty="0" err="1"/>
              <a:t>khat</a:t>
            </a:r>
            <a:r>
              <a:rPr lang="en-US" sz="3900" dirty="0"/>
              <a:t> le </a:t>
            </a:r>
            <a:r>
              <a:rPr lang="en-US" sz="3900" dirty="0" err="1"/>
              <a:t>khat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daw</a:t>
            </a:r>
            <a:r>
              <a:rPr lang="en-US" sz="3900" dirty="0"/>
              <a:t> u, </a:t>
            </a:r>
            <a:r>
              <a:rPr lang="en-US" sz="3900" dirty="0" err="1"/>
              <a:t>Nawl</a:t>
            </a:r>
            <a:r>
              <a:rPr lang="en-US" sz="3900" dirty="0"/>
              <a:t> </a:t>
            </a:r>
            <a:r>
              <a:rPr lang="en-US" sz="3900" dirty="0" err="1"/>
              <a:t>biathar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pek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, (run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daw</a:t>
            </a:r>
            <a:r>
              <a:rPr lang="en-US" sz="3900" dirty="0"/>
              <a:t> u) ka </a:t>
            </a:r>
            <a:r>
              <a:rPr lang="en-US" sz="3900" dirty="0" err="1"/>
              <a:t>bia</a:t>
            </a:r>
            <a:r>
              <a:rPr lang="en-US" sz="3900" dirty="0"/>
              <a:t> bang </a:t>
            </a:r>
            <a:r>
              <a:rPr lang="en-US" sz="3900" dirty="0" err="1"/>
              <a:t>nan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ah </a:t>
            </a:r>
            <a:r>
              <a:rPr lang="en-US" sz="3900" dirty="0" err="1"/>
              <a:t>cun</a:t>
            </a:r>
            <a:r>
              <a:rPr lang="en-US" sz="3900" dirty="0"/>
              <a:t>, a ka </a:t>
            </a:r>
            <a:r>
              <a:rPr lang="en-US" sz="3900" dirty="0" err="1"/>
              <a:t>zultu</a:t>
            </a:r>
            <a:r>
              <a:rPr lang="en-US" sz="3900" dirty="0"/>
              <a:t> </a:t>
            </a:r>
            <a:r>
              <a:rPr lang="en-US" sz="3900" dirty="0" err="1"/>
              <a:t>nan</a:t>
            </a:r>
            <a:r>
              <a:rPr lang="en-US" sz="3900" dirty="0"/>
              <a:t>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, a </a:t>
            </a:r>
            <a:r>
              <a:rPr lang="en-US" sz="3900" dirty="0" err="1"/>
              <a:t>hmumi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an </a:t>
            </a:r>
            <a:r>
              <a:rPr lang="en-US" sz="3900" dirty="0" err="1"/>
              <a:t>hngalh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a </a:t>
            </a:r>
            <a:r>
              <a:rPr lang="en-US" sz="3900" dirty="0" err="1"/>
              <a:t>ti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4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Mitsur</a:t>
            </a:r>
            <a:r>
              <a:rPr lang="en-US" sz="3900" dirty="0"/>
              <a:t> hang </a:t>
            </a:r>
            <a:r>
              <a:rPr lang="en-US" sz="3900" dirty="0" err="1"/>
              <a:t>hrai</a:t>
            </a:r>
            <a:r>
              <a:rPr lang="en-US" sz="3900" dirty="0"/>
              <a:t> cu a </a:t>
            </a:r>
            <a:r>
              <a:rPr lang="en-US" sz="3900" dirty="0" err="1"/>
              <a:t>lak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, </a:t>
            </a:r>
            <a:r>
              <a:rPr lang="en-US" sz="3900" dirty="0" err="1"/>
              <a:t>Thla</a:t>
            </a:r>
            <a:r>
              <a:rPr lang="en-US" sz="3900" dirty="0"/>
              <a:t> a cam </a:t>
            </a:r>
            <a:r>
              <a:rPr lang="en-US" sz="3900" dirty="0" err="1"/>
              <a:t>dih</a:t>
            </a:r>
            <a:r>
              <a:rPr lang="en-US" sz="3900" dirty="0"/>
              <a:t> </a:t>
            </a:r>
            <a:r>
              <a:rPr lang="en-US" sz="3900" dirty="0" err="1"/>
              <a:t>hnuah</a:t>
            </a:r>
            <a:r>
              <a:rPr lang="en-US" sz="3900" dirty="0"/>
              <a:t> a </a:t>
            </a:r>
            <a:r>
              <a:rPr lang="en-US" sz="3900" dirty="0" err="1"/>
              <a:t>phawt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, Nan ca-ah ka </a:t>
            </a:r>
            <a:r>
              <a:rPr lang="en-US" sz="3900" dirty="0" err="1"/>
              <a:t>thi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, Mi </a:t>
            </a:r>
            <a:r>
              <a:rPr lang="en-US" sz="3900" dirty="0" err="1"/>
              <a:t>tampi</a:t>
            </a:r>
            <a:r>
              <a:rPr lang="en-US" sz="3900" dirty="0"/>
              <a:t> </a:t>
            </a:r>
            <a:r>
              <a:rPr lang="en-US" sz="3900" dirty="0" err="1"/>
              <a:t>sual</a:t>
            </a:r>
            <a:r>
              <a:rPr lang="en-US" sz="3900" dirty="0"/>
              <a:t> </a:t>
            </a:r>
            <a:r>
              <a:rPr lang="en-US" sz="3900" dirty="0" err="1"/>
              <a:t>ngaih-thiamnak</a:t>
            </a:r>
            <a:r>
              <a:rPr lang="en-US" sz="3900" dirty="0"/>
              <a:t> hi </a:t>
            </a:r>
            <a:r>
              <a:rPr lang="en-US" sz="3900" dirty="0" err="1"/>
              <a:t>bangin</a:t>
            </a:r>
            <a:r>
              <a:rPr lang="en-US" sz="3900" dirty="0"/>
              <a:t> </a:t>
            </a:r>
            <a:r>
              <a:rPr lang="en-US" sz="3900" dirty="0" err="1"/>
              <a:t>hmang</a:t>
            </a:r>
            <a:r>
              <a:rPr lang="en-US" sz="3900" dirty="0"/>
              <a:t> </a:t>
            </a:r>
            <a:r>
              <a:rPr lang="en-US" sz="3900" dirty="0" err="1"/>
              <a:t>tawn</a:t>
            </a:r>
            <a:r>
              <a:rPr lang="en-US" sz="3900" dirty="0"/>
              <a:t> u, a </a:t>
            </a:r>
            <a:r>
              <a:rPr lang="en-US" sz="3900" dirty="0" err="1"/>
              <a:t>ti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41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"Kan </a:t>
            </a:r>
            <a:r>
              <a:rPr lang="en-US" sz="3900" dirty="0" err="1"/>
              <a:t>dawt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bangin</a:t>
            </a:r>
            <a:r>
              <a:rPr lang="en-US" sz="3900" dirty="0"/>
              <a:t> </a:t>
            </a:r>
            <a:r>
              <a:rPr lang="en-US" sz="3900" dirty="0" err="1"/>
              <a:t>khat</a:t>
            </a:r>
            <a:r>
              <a:rPr lang="en-US" sz="3900" dirty="0"/>
              <a:t> le </a:t>
            </a:r>
            <a:r>
              <a:rPr lang="en-US" sz="3900" dirty="0" err="1"/>
              <a:t>khat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daw</a:t>
            </a:r>
            <a:r>
              <a:rPr lang="en-US" sz="3900" dirty="0"/>
              <a:t> u, </a:t>
            </a:r>
            <a:r>
              <a:rPr lang="en-US" sz="3900" dirty="0" err="1"/>
              <a:t>Nawl</a:t>
            </a:r>
            <a:r>
              <a:rPr lang="en-US" sz="3900" dirty="0"/>
              <a:t> </a:t>
            </a:r>
            <a:r>
              <a:rPr lang="en-US" sz="3900" dirty="0" err="1"/>
              <a:t>biathar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pek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, (run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daw</a:t>
            </a:r>
            <a:r>
              <a:rPr lang="en-US" sz="3900" dirty="0"/>
              <a:t> u) ka </a:t>
            </a:r>
            <a:r>
              <a:rPr lang="en-US" sz="3900" dirty="0" err="1"/>
              <a:t>bia</a:t>
            </a:r>
            <a:r>
              <a:rPr lang="en-US" sz="3900" dirty="0"/>
              <a:t> bang </a:t>
            </a:r>
            <a:r>
              <a:rPr lang="en-US" sz="3900" dirty="0" err="1"/>
              <a:t>nan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 ah </a:t>
            </a:r>
            <a:r>
              <a:rPr lang="en-US" sz="3900" dirty="0" err="1"/>
              <a:t>cun</a:t>
            </a:r>
            <a:r>
              <a:rPr lang="en-US" sz="3900" dirty="0"/>
              <a:t>, a ka </a:t>
            </a:r>
            <a:r>
              <a:rPr lang="en-US" sz="3900" dirty="0" err="1"/>
              <a:t>zultu</a:t>
            </a:r>
            <a:r>
              <a:rPr lang="en-US" sz="3900" dirty="0"/>
              <a:t> </a:t>
            </a:r>
            <a:r>
              <a:rPr lang="en-US" sz="3900" dirty="0" err="1"/>
              <a:t>nan</a:t>
            </a:r>
            <a:r>
              <a:rPr lang="en-US" sz="3900" dirty="0"/>
              <a:t>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, a </a:t>
            </a:r>
            <a:r>
              <a:rPr lang="en-US" sz="3900" dirty="0" err="1"/>
              <a:t>hmumi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an </a:t>
            </a:r>
            <a:r>
              <a:rPr lang="en-US" sz="3900" dirty="0" err="1"/>
              <a:t>hngalh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a </a:t>
            </a:r>
            <a:r>
              <a:rPr lang="en-US" sz="3900" dirty="0" err="1"/>
              <a:t>ti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41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41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500. THLAITHAR LAWMHNAK THLUACHUAH</a:t>
            </a:r>
          </a:p>
          <a:p>
            <a:r>
              <a:rPr lang="en-US" sz="3900" dirty="0" err="1"/>
              <a:t>Doh</a:t>
            </a:r>
            <a:r>
              <a:rPr lang="en-US" sz="3900" dirty="0"/>
              <a:t> is Db.</a:t>
            </a:r>
          </a:p>
        </p:txBody>
      </p:sp>
    </p:spTree>
  </p:cSld>
  <p:clrMapOvr>
    <a:masterClrMapping/>
  </p:clrMapOvr>
</p:sld>
</file>

<file path=ppt/slides/slide41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Fing</a:t>
            </a:r>
            <a:r>
              <a:rPr lang="en-US" sz="3900" dirty="0"/>
              <a:t> le </a:t>
            </a:r>
            <a:r>
              <a:rPr lang="en-US" sz="3900" dirty="0" err="1"/>
              <a:t>tlang</a:t>
            </a:r>
            <a:r>
              <a:rPr lang="en-US" sz="3900" dirty="0"/>
              <a:t> sang, </a:t>
            </a:r>
            <a:r>
              <a:rPr lang="en-US" sz="3900" dirty="0" err="1"/>
              <a:t>nelrawn</a:t>
            </a:r>
            <a:r>
              <a:rPr lang="en-US" sz="3900" dirty="0"/>
              <a:t>, </a:t>
            </a:r>
            <a:r>
              <a:rPr lang="en-US" sz="3900" dirty="0" err="1"/>
              <a:t>zo</a:t>
            </a:r>
            <a:r>
              <a:rPr lang="en-US" sz="3900" dirty="0"/>
              <a:t> le </a:t>
            </a:r>
            <a:r>
              <a:rPr lang="en-US" sz="3900" dirty="0" err="1"/>
              <a:t>chim</a:t>
            </a:r>
            <a:r>
              <a:rPr lang="en-US" sz="3900" dirty="0"/>
              <a:t> </a:t>
            </a:r>
            <a:r>
              <a:rPr lang="en-US" sz="3900" dirty="0" err="1"/>
              <a:t>hmunkip</a:t>
            </a:r>
            <a:r>
              <a:rPr lang="en-US" sz="3900" dirty="0"/>
              <a:t> ah, Kan </a:t>
            </a:r>
            <a:r>
              <a:rPr lang="en-US" sz="3900" dirty="0" err="1"/>
              <a:t>nunnak</a:t>
            </a:r>
            <a:r>
              <a:rPr lang="en-US" sz="3900" dirty="0"/>
              <a:t> </a:t>
            </a:r>
            <a:r>
              <a:rPr lang="en-US" sz="3900" dirty="0" err="1"/>
              <a:t>caah</a:t>
            </a:r>
            <a:r>
              <a:rPr lang="en-US" sz="3900" dirty="0"/>
              <a:t> </a:t>
            </a:r>
            <a:r>
              <a:rPr lang="en-US" sz="3900" dirty="0" err="1"/>
              <a:t>thlai</a:t>
            </a:r>
            <a:r>
              <a:rPr lang="en-US" sz="3900" dirty="0"/>
              <a:t> </a:t>
            </a:r>
            <a:r>
              <a:rPr lang="en-US" sz="3900" dirty="0" err="1"/>
              <a:t>thlak</a:t>
            </a:r>
            <a:r>
              <a:rPr lang="en-US" sz="3900" dirty="0"/>
              <a:t> in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tuan</a:t>
            </a:r>
            <a:r>
              <a:rPr lang="en-US" sz="3900" dirty="0"/>
              <a:t>, </a:t>
            </a:r>
            <a:r>
              <a:rPr lang="en-US" sz="3900" dirty="0" err="1"/>
              <a:t>Thei</a:t>
            </a:r>
            <a:r>
              <a:rPr lang="en-US" sz="3900" dirty="0"/>
              <a:t> in a par </a:t>
            </a:r>
            <a:r>
              <a:rPr lang="en-US" sz="3900" dirty="0" err="1"/>
              <a:t>tertu</a:t>
            </a:r>
            <a:r>
              <a:rPr lang="en-US" sz="3900" dirty="0"/>
              <a:t>, </a:t>
            </a:r>
            <a:r>
              <a:rPr lang="en-US" sz="3900" dirty="0" err="1"/>
              <a:t>Zeizong</a:t>
            </a:r>
            <a:r>
              <a:rPr lang="en-US" sz="3900" dirty="0"/>
              <a:t> </a:t>
            </a:r>
            <a:r>
              <a:rPr lang="en-US" sz="3900" dirty="0" err="1"/>
              <a:t>sertu</a:t>
            </a:r>
            <a:r>
              <a:rPr lang="en-US" sz="3900" dirty="0"/>
              <a:t>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sinah</a:t>
            </a:r>
            <a:r>
              <a:rPr lang="en-US" sz="3900" dirty="0"/>
              <a:t> </a:t>
            </a:r>
            <a:r>
              <a:rPr lang="en-US" sz="3900" dirty="0" err="1"/>
              <a:t>lawmhnak</a:t>
            </a:r>
            <a:r>
              <a:rPr lang="en-US" sz="3900" dirty="0"/>
              <a:t> </a:t>
            </a:r>
            <a:r>
              <a:rPr lang="en-US" sz="3900" dirty="0" err="1"/>
              <a:t>langter</a:t>
            </a:r>
            <a:r>
              <a:rPr lang="en-US" sz="3900" dirty="0"/>
              <a:t> </a:t>
            </a:r>
            <a:r>
              <a:rPr lang="en-US" sz="3900" dirty="0" err="1"/>
              <a:t>philh</a:t>
            </a:r>
            <a:r>
              <a:rPr lang="en-US" sz="3900" dirty="0"/>
              <a:t> </a:t>
            </a:r>
            <a:r>
              <a:rPr lang="en-US" sz="3900" dirty="0" err="1"/>
              <a:t>hin</a:t>
            </a:r>
            <a:r>
              <a:rPr lang="en-US" sz="3900" dirty="0"/>
              <a:t> </a:t>
            </a:r>
            <a:r>
              <a:rPr lang="en-US" sz="3900" dirty="0" err="1"/>
              <a:t>hlah</a:t>
            </a:r>
            <a:r>
              <a:rPr lang="en-US" sz="3900" dirty="0"/>
              <a:t> u.</a:t>
            </a:r>
          </a:p>
        </p:txBody>
      </p:sp>
    </p:spTree>
  </p:cSld>
  <p:clrMapOvr>
    <a:masterClrMapping/>
  </p:clrMapOvr>
</p:sld>
</file>

<file path=ppt/slides/slide41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99818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600" dirty="0"/>
              <a:t>CHO: Lo le </a:t>
            </a:r>
            <a:r>
              <a:rPr lang="en-US" sz="3600" dirty="0" err="1"/>
              <a:t>dum</a:t>
            </a:r>
            <a:r>
              <a:rPr lang="en-US" sz="3600" dirty="0"/>
              <a:t> </a:t>
            </a:r>
            <a:r>
              <a:rPr lang="en-US" sz="3600" dirty="0" err="1"/>
              <a:t>chung</a:t>
            </a:r>
            <a:r>
              <a:rPr lang="en-US" sz="3600" dirty="0"/>
              <a:t> </a:t>
            </a:r>
            <a:r>
              <a:rPr lang="en-US" sz="3600" dirty="0" err="1"/>
              <a:t>chuakmi</a:t>
            </a:r>
            <a:r>
              <a:rPr lang="en-US" sz="3600" dirty="0"/>
              <a:t> </a:t>
            </a:r>
            <a:r>
              <a:rPr lang="en-US" sz="3600" dirty="0" err="1"/>
              <a:t>kan</a:t>
            </a:r>
            <a:r>
              <a:rPr lang="en-US" sz="3600" dirty="0"/>
              <a:t> </a:t>
            </a:r>
            <a:r>
              <a:rPr lang="en-US" sz="3600" dirty="0" err="1"/>
              <a:t>thlaithar</a:t>
            </a:r>
            <a:r>
              <a:rPr lang="en-US" sz="3600" dirty="0"/>
              <a:t> </a:t>
            </a:r>
            <a:r>
              <a:rPr lang="en-US" sz="3600" dirty="0" err="1"/>
              <a:t>vialte</a:t>
            </a:r>
            <a:r>
              <a:rPr lang="en-US" sz="3600" dirty="0"/>
              <a:t> cu </a:t>
            </a:r>
            <a:r>
              <a:rPr lang="en-US" sz="3600" dirty="0" err="1"/>
              <a:t>Petu</a:t>
            </a:r>
            <a:r>
              <a:rPr lang="en-US" sz="3600" dirty="0"/>
              <a:t> </a:t>
            </a:r>
            <a:r>
              <a:rPr lang="en-US" sz="3600" dirty="0" err="1"/>
              <a:t>Bawipa</a:t>
            </a:r>
            <a:r>
              <a:rPr lang="en-US" sz="3600" dirty="0"/>
              <a:t> </a:t>
            </a:r>
            <a:r>
              <a:rPr lang="en-US" sz="3600" dirty="0" err="1"/>
              <a:t>hmaiah</a:t>
            </a:r>
            <a:r>
              <a:rPr lang="en-US" sz="3600" dirty="0"/>
              <a:t> ah </a:t>
            </a:r>
            <a:r>
              <a:rPr lang="en-US" sz="3600" dirty="0" err="1"/>
              <a:t>chuahpi</a:t>
            </a:r>
            <a:r>
              <a:rPr lang="en-US" sz="3600" dirty="0"/>
              <a:t> </a:t>
            </a:r>
            <a:r>
              <a:rPr lang="en-US" sz="3600" dirty="0" err="1"/>
              <a:t>cio</a:t>
            </a:r>
            <a:r>
              <a:rPr lang="en-US" sz="3600" dirty="0"/>
              <a:t> u, </a:t>
            </a:r>
            <a:r>
              <a:rPr lang="en-US" sz="3600" dirty="0" err="1"/>
              <a:t>Thlaithar</a:t>
            </a:r>
            <a:r>
              <a:rPr lang="en-US" sz="3600" dirty="0"/>
              <a:t> </a:t>
            </a:r>
            <a:r>
              <a:rPr lang="en-US" sz="3600" dirty="0" err="1"/>
              <a:t>lawmhnak</a:t>
            </a:r>
            <a:r>
              <a:rPr lang="en-US" sz="3600" dirty="0"/>
              <a:t> le </a:t>
            </a:r>
            <a:r>
              <a:rPr lang="en-US" sz="3600" dirty="0" err="1"/>
              <a:t>thlaithar</a:t>
            </a:r>
            <a:r>
              <a:rPr lang="en-US" sz="3600" dirty="0"/>
              <a:t> </a:t>
            </a:r>
            <a:r>
              <a:rPr lang="en-US" sz="3600" dirty="0" err="1"/>
              <a:t>thluachuahnak</a:t>
            </a:r>
            <a:r>
              <a:rPr lang="en-US" sz="3600" dirty="0"/>
              <a:t> </a:t>
            </a:r>
            <a:r>
              <a:rPr lang="en-US" sz="3600" dirty="0" err="1"/>
              <a:t>Bawipa</a:t>
            </a:r>
            <a:r>
              <a:rPr lang="en-US" sz="3600" dirty="0"/>
              <a:t> </a:t>
            </a:r>
            <a:r>
              <a:rPr lang="en-US" sz="3600" dirty="0" err="1"/>
              <a:t>nih</a:t>
            </a:r>
            <a:r>
              <a:rPr lang="en-US" sz="3600" dirty="0"/>
              <a:t> </a:t>
            </a:r>
            <a:r>
              <a:rPr lang="en-US" sz="3600" dirty="0" err="1"/>
              <a:t>zungzal</a:t>
            </a:r>
            <a:r>
              <a:rPr lang="en-US" sz="3600" dirty="0"/>
              <a:t> </a:t>
            </a:r>
            <a:r>
              <a:rPr lang="en-US" sz="3600" dirty="0" err="1"/>
              <a:t>kan</a:t>
            </a:r>
            <a:r>
              <a:rPr lang="en-US" sz="3600" dirty="0"/>
              <a:t> </a:t>
            </a:r>
            <a:r>
              <a:rPr lang="en-US" sz="3600" dirty="0" err="1"/>
              <a:t>pe</a:t>
            </a:r>
            <a:r>
              <a:rPr lang="en-US" sz="3600" dirty="0"/>
              <a:t> </a:t>
            </a:r>
            <a:r>
              <a:rPr lang="en-US" sz="3600" dirty="0" err="1"/>
              <a:t>ko</a:t>
            </a:r>
            <a:r>
              <a:rPr lang="en-US" sz="3600" dirty="0"/>
              <a:t> </a:t>
            </a:r>
            <a:r>
              <a:rPr lang="en-US" sz="3600" dirty="0" err="1"/>
              <a:t>seh</a:t>
            </a:r>
            <a:r>
              <a:rPr lang="en-US" sz="3600" dirty="0"/>
              <a:t>, </a:t>
            </a:r>
            <a:r>
              <a:rPr lang="en-US" sz="3600" dirty="0" err="1"/>
              <a:t>Thlaithar</a:t>
            </a:r>
            <a:r>
              <a:rPr lang="en-US" sz="3600" dirty="0"/>
              <a:t> </a:t>
            </a:r>
            <a:r>
              <a:rPr lang="en-US" sz="3600" dirty="0" err="1"/>
              <a:t>lawmhnak</a:t>
            </a:r>
            <a:r>
              <a:rPr lang="en-US" sz="3600" dirty="0"/>
              <a:t> le </a:t>
            </a:r>
            <a:r>
              <a:rPr lang="en-US" sz="3600" dirty="0" err="1"/>
              <a:t>thluachuah</a:t>
            </a:r>
            <a:r>
              <a:rPr lang="en-US" sz="3600" dirty="0"/>
              <a:t> </a:t>
            </a:r>
            <a:r>
              <a:rPr lang="en-US" sz="3600" dirty="0" err="1"/>
              <a:t>chuahnak</a:t>
            </a:r>
            <a:r>
              <a:rPr lang="en-US" sz="3600" dirty="0"/>
              <a:t> </a:t>
            </a:r>
            <a:r>
              <a:rPr lang="en-US" sz="3600" dirty="0" err="1"/>
              <a:t>Bawipa</a:t>
            </a:r>
            <a:r>
              <a:rPr lang="en-US" sz="3600" dirty="0"/>
              <a:t> </a:t>
            </a:r>
            <a:r>
              <a:rPr lang="en-US" sz="3600" dirty="0" err="1"/>
              <a:t>nih</a:t>
            </a:r>
            <a:r>
              <a:rPr lang="en-US" sz="3600" dirty="0"/>
              <a:t>, </a:t>
            </a:r>
            <a:r>
              <a:rPr lang="en-US" sz="3600" dirty="0" err="1"/>
              <a:t>zungzal</a:t>
            </a:r>
            <a:r>
              <a:rPr lang="en-US" sz="3600" dirty="0"/>
              <a:t> </a:t>
            </a:r>
            <a:r>
              <a:rPr lang="en-US" sz="3600" dirty="0" err="1"/>
              <a:t>kan</a:t>
            </a:r>
            <a:r>
              <a:rPr lang="en-US" sz="3600" dirty="0"/>
              <a:t> </a:t>
            </a:r>
            <a:r>
              <a:rPr lang="en-US" sz="3600" dirty="0" err="1"/>
              <a:t>pe</a:t>
            </a:r>
            <a:r>
              <a:rPr lang="en-US" sz="3600" dirty="0"/>
              <a:t> </a:t>
            </a:r>
            <a:r>
              <a:rPr lang="en-US" sz="3600" dirty="0" err="1"/>
              <a:t>ko</a:t>
            </a:r>
            <a:r>
              <a:rPr lang="en-US" sz="3600" dirty="0"/>
              <a:t> </a:t>
            </a:r>
            <a:r>
              <a:rPr lang="en-US" sz="3600" dirty="0" err="1"/>
              <a:t>seh</a:t>
            </a:r>
            <a:r>
              <a:rPr lang="en-US" sz="3600" dirty="0"/>
              <a:t>, A </a:t>
            </a:r>
            <a:r>
              <a:rPr lang="en-US" sz="3600" dirty="0" err="1"/>
              <a:t>thluachuahnak</a:t>
            </a:r>
            <a:r>
              <a:rPr lang="en-US" sz="3600" dirty="0"/>
              <a:t> </a:t>
            </a:r>
            <a:r>
              <a:rPr lang="en-US" sz="3600" dirty="0" err="1"/>
              <a:t>kan</a:t>
            </a:r>
            <a:r>
              <a:rPr lang="en-US" sz="3600" dirty="0"/>
              <a:t> </a:t>
            </a:r>
            <a:r>
              <a:rPr lang="en-US" sz="3600" dirty="0" err="1"/>
              <a:t>sinah</a:t>
            </a:r>
            <a:r>
              <a:rPr lang="en-US" sz="3600" dirty="0"/>
              <a:t> um </a:t>
            </a:r>
            <a:r>
              <a:rPr lang="en-US" sz="3600" dirty="0" err="1"/>
              <a:t>ko</a:t>
            </a:r>
            <a:r>
              <a:rPr lang="en-US" sz="3600" dirty="0"/>
              <a:t> </a:t>
            </a:r>
            <a:r>
              <a:rPr lang="en-US" sz="3600" dirty="0" err="1"/>
              <a:t>seh</a:t>
            </a:r>
            <a:r>
              <a:rPr lang="en-US" sz="3600" dirty="0"/>
              <a:t>.</a:t>
            </a:r>
          </a:p>
        </p:txBody>
      </p:sp>
    </p:spTree>
  </p:cSld>
  <p:clrMapOvr>
    <a:masterClrMapping/>
  </p:clrMapOvr>
</p:sld>
</file>

<file path=ppt/slides/slide41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Tuanfak</a:t>
            </a:r>
            <a:r>
              <a:rPr lang="en-US" sz="3900" dirty="0"/>
              <a:t> le </a:t>
            </a:r>
            <a:r>
              <a:rPr lang="en-US" sz="3900" dirty="0" err="1"/>
              <a:t>retheimi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a </a:t>
            </a:r>
            <a:r>
              <a:rPr lang="en-US" sz="3900" dirty="0" err="1"/>
              <a:t>ngamtertu</a:t>
            </a:r>
            <a:r>
              <a:rPr lang="en-US" sz="3900" dirty="0"/>
              <a:t>, Kan </a:t>
            </a:r>
            <a:r>
              <a:rPr lang="en-US" sz="3900" dirty="0" err="1"/>
              <a:t>tawkzawn</a:t>
            </a:r>
            <a:r>
              <a:rPr lang="en-US" sz="3900" dirty="0"/>
              <a:t> in </a:t>
            </a:r>
            <a:r>
              <a:rPr lang="en-US" sz="3900" dirty="0" err="1"/>
              <a:t>thlua</a:t>
            </a:r>
            <a:r>
              <a:rPr lang="en-US" sz="3900" dirty="0"/>
              <a:t> </a:t>
            </a:r>
            <a:r>
              <a:rPr lang="en-US" sz="3900" dirty="0" err="1"/>
              <a:t>chuah</a:t>
            </a:r>
            <a:r>
              <a:rPr lang="en-US" sz="3900" dirty="0"/>
              <a:t>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petu</a:t>
            </a:r>
            <a:r>
              <a:rPr lang="en-US" sz="3900" dirty="0"/>
              <a:t>, </a:t>
            </a:r>
            <a:r>
              <a:rPr lang="en-US" sz="3900" dirty="0" err="1"/>
              <a:t>Zeizong</a:t>
            </a:r>
            <a:r>
              <a:rPr lang="en-US" sz="3900" dirty="0"/>
              <a:t> </a:t>
            </a:r>
            <a:r>
              <a:rPr lang="en-US" sz="3900" dirty="0" err="1"/>
              <a:t>ngeitu</a:t>
            </a:r>
            <a:r>
              <a:rPr lang="en-US" sz="3900" dirty="0"/>
              <a:t> </a:t>
            </a:r>
            <a:r>
              <a:rPr lang="en-US" sz="3900" dirty="0" err="1"/>
              <a:t>Bawipa</a:t>
            </a:r>
            <a:r>
              <a:rPr lang="en-US" sz="3900" dirty="0"/>
              <a:t>, </a:t>
            </a:r>
            <a:r>
              <a:rPr lang="en-US" sz="3900" dirty="0" err="1"/>
              <a:t>Khua-ruahhar</a:t>
            </a:r>
            <a:r>
              <a:rPr lang="en-US" sz="3900" dirty="0"/>
              <a:t> </a:t>
            </a:r>
            <a:r>
              <a:rPr lang="en-US" sz="3900" dirty="0" err="1"/>
              <a:t>dawtnak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nifa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herhmi</a:t>
            </a:r>
            <a:r>
              <a:rPr lang="en-US" sz="3900" dirty="0"/>
              <a:t> cu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pek</a:t>
            </a:r>
            <a:r>
              <a:rPr lang="en-US" sz="3900" dirty="0"/>
              <a:t> </a:t>
            </a:r>
            <a:r>
              <a:rPr lang="en-US" sz="3900" dirty="0" err="1"/>
              <a:t>tawn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41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99818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600" dirty="0"/>
              <a:t>CHO: Lo le </a:t>
            </a:r>
            <a:r>
              <a:rPr lang="en-US" sz="3600" dirty="0" err="1"/>
              <a:t>dum</a:t>
            </a:r>
            <a:r>
              <a:rPr lang="en-US" sz="3600" dirty="0"/>
              <a:t> </a:t>
            </a:r>
            <a:r>
              <a:rPr lang="en-US" sz="3600" dirty="0" err="1"/>
              <a:t>chung</a:t>
            </a:r>
            <a:r>
              <a:rPr lang="en-US" sz="3600" dirty="0"/>
              <a:t> </a:t>
            </a:r>
            <a:r>
              <a:rPr lang="en-US" sz="3600" dirty="0" err="1"/>
              <a:t>chuakmi</a:t>
            </a:r>
            <a:r>
              <a:rPr lang="en-US" sz="3600" dirty="0"/>
              <a:t> </a:t>
            </a:r>
            <a:r>
              <a:rPr lang="en-US" sz="3600" dirty="0" err="1"/>
              <a:t>kan</a:t>
            </a:r>
            <a:r>
              <a:rPr lang="en-US" sz="3600" dirty="0"/>
              <a:t> </a:t>
            </a:r>
            <a:r>
              <a:rPr lang="en-US" sz="3600" dirty="0" err="1"/>
              <a:t>thlaithar</a:t>
            </a:r>
            <a:r>
              <a:rPr lang="en-US" sz="3600" dirty="0"/>
              <a:t> </a:t>
            </a:r>
            <a:r>
              <a:rPr lang="en-US" sz="3600" dirty="0" err="1"/>
              <a:t>vialte</a:t>
            </a:r>
            <a:r>
              <a:rPr lang="en-US" sz="3600" dirty="0"/>
              <a:t> cu </a:t>
            </a:r>
            <a:r>
              <a:rPr lang="en-US" sz="3600" dirty="0" err="1"/>
              <a:t>Petu</a:t>
            </a:r>
            <a:r>
              <a:rPr lang="en-US" sz="3600" dirty="0"/>
              <a:t> </a:t>
            </a:r>
            <a:r>
              <a:rPr lang="en-US" sz="3600" dirty="0" err="1"/>
              <a:t>Bawipa</a:t>
            </a:r>
            <a:r>
              <a:rPr lang="en-US" sz="3600" dirty="0"/>
              <a:t> </a:t>
            </a:r>
            <a:r>
              <a:rPr lang="en-US" sz="3600" dirty="0" err="1"/>
              <a:t>hmaiah</a:t>
            </a:r>
            <a:r>
              <a:rPr lang="en-US" sz="3600" dirty="0"/>
              <a:t> ah </a:t>
            </a:r>
            <a:r>
              <a:rPr lang="en-US" sz="3600" dirty="0" err="1"/>
              <a:t>chuahpi</a:t>
            </a:r>
            <a:r>
              <a:rPr lang="en-US" sz="3600" dirty="0"/>
              <a:t> </a:t>
            </a:r>
            <a:r>
              <a:rPr lang="en-US" sz="3600" dirty="0" err="1"/>
              <a:t>cio</a:t>
            </a:r>
            <a:r>
              <a:rPr lang="en-US" sz="3600" dirty="0"/>
              <a:t> u, </a:t>
            </a:r>
            <a:r>
              <a:rPr lang="en-US" sz="3600" dirty="0" err="1"/>
              <a:t>Thlaithar</a:t>
            </a:r>
            <a:r>
              <a:rPr lang="en-US" sz="3600" dirty="0"/>
              <a:t> </a:t>
            </a:r>
            <a:r>
              <a:rPr lang="en-US" sz="3600" dirty="0" err="1"/>
              <a:t>lawmhnak</a:t>
            </a:r>
            <a:r>
              <a:rPr lang="en-US" sz="3600" dirty="0"/>
              <a:t> le </a:t>
            </a:r>
            <a:r>
              <a:rPr lang="en-US" sz="3600" dirty="0" err="1"/>
              <a:t>thlaithar</a:t>
            </a:r>
            <a:r>
              <a:rPr lang="en-US" sz="3600" dirty="0"/>
              <a:t> </a:t>
            </a:r>
            <a:r>
              <a:rPr lang="en-US" sz="3600" dirty="0" err="1"/>
              <a:t>thluachuahnak</a:t>
            </a:r>
            <a:r>
              <a:rPr lang="en-US" sz="3600" dirty="0"/>
              <a:t> </a:t>
            </a:r>
            <a:r>
              <a:rPr lang="en-US" sz="3600" dirty="0" err="1"/>
              <a:t>Bawipa</a:t>
            </a:r>
            <a:r>
              <a:rPr lang="en-US" sz="3600" dirty="0"/>
              <a:t> </a:t>
            </a:r>
            <a:r>
              <a:rPr lang="en-US" sz="3600" dirty="0" err="1"/>
              <a:t>nih</a:t>
            </a:r>
            <a:r>
              <a:rPr lang="en-US" sz="3600" dirty="0"/>
              <a:t> </a:t>
            </a:r>
            <a:r>
              <a:rPr lang="en-US" sz="3600" dirty="0" err="1"/>
              <a:t>zungzal</a:t>
            </a:r>
            <a:r>
              <a:rPr lang="en-US" sz="3600" dirty="0"/>
              <a:t> </a:t>
            </a:r>
            <a:r>
              <a:rPr lang="en-US" sz="3600" dirty="0" err="1"/>
              <a:t>kan</a:t>
            </a:r>
            <a:r>
              <a:rPr lang="en-US" sz="3600" dirty="0"/>
              <a:t> </a:t>
            </a:r>
            <a:r>
              <a:rPr lang="en-US" sz="3600" dirty="0" err="1"/>
              <a:t>pe</a:t>
            </a:r>
            <a:r>
              <a:rPr lang="en-US" sz="3600" dirty="0"/>
              <a:t> </a:t>
            </a:r>
            <a:r>
              <a:rPr lang="en-US" sz="3600" dirty="0" err="1"/>
              <a:t>ko</a:t>
            </a:r>
            <a:r>
              <a:rPr lang="en-US" sz="3600" dirty="0"/>
              <a:t> </a:t>
            </a:r>
            <a:r>
              <a:rPr lang="en-US" sz="3600" dirty="0" err="1"/>
              <a:t>seh</a:t>
            </a:r>
            <a:r>
              <a:rPr lang="en-US" sz="3600" dirty="0"/>
              <a:t>, </a:t>
            </a:r>
            <a:r>
              <a:rPr lang="en-US" sz="3600" dirty="0" err="1"/>
              <a:t>Thlaithar</a:t>
            </a:r>
            <a:r>
              <a:rPr lang="en-US" sz="3600" dirty="0"/>
              <a:t> </a:t>
            </a:r>
            <a:r>
              <a:rPr lang="en-US" sz="3600" dirty="0" err="1"/>
              <a:t>lawmhnak</a:t>
            </a:r>
            <a:r>
              <a:rPr lang="en-US" sz="3600" dirty="0"/>
              <a:t> le </a:t>
            </a:r>
            <a:r>
              <a:rPr lang="en-US" sz="3600" dirty="0" err="1"/>
              <a:t>thluachuah</a:t>
            </a:r>
            <a:r>
              <a:rPr lang="en-US" sz="3600" dirty="0"/>
              <a:t> </a:t>
            </a:r>
            <a:r>
              <a:rPr lang="en-US" sz="3600" dirty="0" err="1"/>
              <a:t>chuahnak</a:t>
            </a:r>
            <a:r>
              <a:rPr lang="en-US" sz="3600" dirty="0"/>
              <a:t> </a:t>
            </a:r>
            <a:r>
              <a:rPr lang="en-US" sz="3600" dirty="0" err="1"/>
              <a:t>Bawipa</a:t>
            </a:r>
            <a:r>
              <a:rPr lang="en-US" sz="3600" dirty="0"/>
              <a:t> </a:t>
            </a:r>
            <a:r>
              <a:rPr lang="en-US" sz="3600" dirty="0" err="1"/>
              <a:t>nih</a:t>
            </a:r>
            <a:r>
              <a:rPr lang="en-US" sz="3600" dirty="0"/>
              <a:t>, </a:t>
            </a:r>
            <a:r>
              <a:rPr lang="en-US" sz="3600" dirty="0" err="1"/>
              <a:t>zungzal</a:t>
            </a:r>
            <a:r>
              <a:rPr lang="en-US" sz="3600" dirty="0"/>
              <a:t> </a:t>
            </a:r>
            <a:r>
              <a:rPr lang="en-US" sz="3600" dirty="0" err="1"/>
              <a:t>kan</a:t>
            </a:r>
            <a:r>
              <a:rPr lang="en-US" sz="3600" dirty="0"/>
              <a:t> </a:t>
            </a:r>
            <a:r>
              <a:rPr lang="en-US" sz="3600" dirty="0" err="1"/>
              <a:t>pe</a:t>
            </a:r>
            <a:r>
              <a:rPr lang="en-US" sz="3600" dirty="0"/>
              <a:t> </a:t>
            </a:r>
            <a:r>
              <a:rPr lang="en-US" sz="3600" dirty="0" err="1"/>
              <a:t>ko</a:t>
            </a:r>
            <a:r>
              <a:rPr lang="en-US" sz="3600" dirty="0"/>
              <a:t> </a:t>
            </a:r>
            <a:r>
              <a:rPr lang="en-US" sz="3600" dirty="0" err="1"/>
              <a:t>seh</a:t>
            </a:r>
            <a:r>
              <a:rPr lang="en-US" sz="3600" dirty="0"/>
              <a:t>, A </a:t>
            </a:r>
            <a:r>
              <a:rPr lang="en-US" sz="3600" dirty="0" err="1"/>
              <a:t>thluachuahnak</a:t>
            </a:r>
            <a:r>
              <a:rPr lang="en-US" sz="3600" dirty="0"/>
              <a:t> </a:t>
            </a:r>
            <a:r>
              <a:rPr lang="en-US" sz="3600" dirty="0" err="1"/>
              <a:t>kan</a:t>
            </a:r>
            <a:r>
              <a:rPr lang="en-US" sz="3600" dirty="0"/>
              <a:t> </a:t>
            </a:r>
            <a:r>
              <a:rPr lang="en-US" sz="3600" dirty="0" err="1"/>
              <a:t>sinah</a:t>
            </a:r>
            <a:r>
              <a:rPr lang="en-US" sz="3600" dirty="0"/>
              <a:t> um </a:t>
            </a:r>
            <a:r>
              <a:rPr lang="en-US" sz="3600" dirty="0" err="1"/>
              <a:t>ko</a:t>
            </a:r>
            <a:r>
              <a:rPr lang="en-US" sz="3600" dirty="0"/>
              <a:t> </a:t>
            </a:r>
            <a:r>
              <a:rPr lang="en-US" sz="3600" dirty="0" err="1"/>
              <a:t>seh</a:t>
            </a:r>
            <a:r>
              <a:rPr lang="en-US" sz="3600" dirty="0"/>
              <a:t>.</a:t>
            </a:r>
          </a:p>
        </p:txBody>
      </p:sp>
    </p:spTree>
  </p:cSld>
  <p:clrMapOvr>
    <a:masterClrMapping/>
  </p:clrMapOvr>
</p:sld>
</file>

<file path=ppt/slides/slide41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Nitlang</a:t>
            </a:r>
            <a:r>
              <a:rPr lang="en-US" sz="3900" dirty="0"/>
              <a:t> le van-</a:t>
            </a:r>
            <a:r>
              <a:rPr lang="en-US" sz="3900" dirty="0" err="1"/>
              <a:t>rialruah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herhmi</a:t>
            </a:r>
            <a:r>
              <a:rPr lang="en-US" sz="3900" dirty="0"/>
              <a:t> </a:t>
            </a:r>
            <a:r>
              <a:rPr lang="en-US" sz="3900" dirty="0" err="1"/>
              <a:t>khuati</a:t>
            </a:r>
            <a:r>
              <a:rPr lang="en-US" sz="3900" dirty="0"/>
              <a:t> </a:t>
            </a:r>
            <a:r>
              <a:rPr lang="en-US" sz="3900" dirty="0" err="1"/>
              <a:t>tha</a:t>
            </a:r>
            <a:r>
              <a:rPr lang="en-US" sz="3900" dirty="0"/>
              <a:t>,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serpiaktu</a:t>
            </a:r>
            <a:r>
              <a:rPr lang="en-US" sz="3900" dirty="0"/>
              <a:t>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thangthat</a:t>
            </a:r>
            <a:r>
              <a:rPr lang="en-US" sz="3900" dirty="0"/>
              <a:t> u, </a:t>
            </a:r>
            <a:r>
              <a:rPr lang="en-US" sz="3900" dirty="0" err="1"/>
              <a:t>Kum</a:t>
            </a:r>
            <a:r>
              <a:rPr lang="en-US" sz="3900" dirty="0"/>
              <a:t> </a:t>
            </a:r>
            <a:r>
              <a:rPr lang="en-US" sz="3900" dirty="0" err="1"/>
              <a:t>khat</a:t>
            </a:r>
            <a:r>
              <a:rPr lang="en-US" sz="3900" dirty="0"/>
              <a:t> </a:t>
            </a:r>
            <a:r>
              <a:rPr lang="en-US" sz="3900" dirty="0" err="1"/>
              <a:t>chung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thlawh</a:t>
            </a:r>
            <a:r>
              <a:rPr lang="en-US" sz="3900" dirty="0"/>
              <a:t> </a:t>
            </a:r>
            <a:r>
              <a:rPr lang="en-US" sz="3900" dirty="0" err="1"/>
              <a:t>tuan</a:t>
            </a:r>
            <a:r>
              <a:rPr lang="en-US" sz="3900" dirty="0"/>
              <a:t> than </a:t>
            </a:r>
            <a:r>
              <a:rPr lang="en-US" sz="3900" dirty="0" err="1"/>
              <a:t>laimi</a:t>
            </a:r>
            <a:r>
              <a:rPr lang="en-US" sz="3900" dirty="0"/>
              <a:t> lo le </a:t>
            </a:r>
            <a:r>
              <a:rPr lang="en-US" sz="3900" dirty="0" err="1"/>
              <a:t>dum</a:t>
            </a:r>
            <a:r>
              <a:rPr lang="en-US" sz="3900" dirty="0"/>
              <a:t> </a:t>
            </a:r>
            <a:r>
              <a:rPr lang="en-US" sz="3900" dirty="0" err="1"/>
              <a:t>cinthlak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 </a:t>
            </a:r>
            <a:r>
              <a:rPr lang="en-US" sz="3900" dirty="0" err="1"/>
              <a:t>thei</a:t>
            </a:r>
            <a:r>
              <a:rPr lang="en-US" sz="3900" dirty="0"/>
              <a:t> in </a:t>
            </a:r>
            <a:r>
              <a:rPr lang="en-US" sz="3900" dirty="0" err="1"/>
              <a:t>parter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41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99818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600" dirty="0"/>
              <a:t>CHO: Lo le </a:t>
            </a:r>
            <a:r>
              <a:rPr lang="en-US" sz="3600" dirty="0" err="1"/>
              <a:t>dum</a:t>
            </a:r>
            <a:r>
              <a:rPr lang="en-US" sz="3600" dirty="0"/>
              <a:t> </a:t>
            </a:r>
            <a:r>
              <a:rPr lang="en-US" sz="3600" dirty="0" err="1"/>
              <a:t>chung</a:t>
            </a:r>
            <a:r>
              <a:rPr lang="en-US" sz="3600" dirty="0"/>
              <a:t> </a:t>
            </a:r>
            <a:r>
              <a:rPr lang="en-US" sz="3600" dirty="0" err="1"/>
              <a:t>chuakmi</a:t>
            </a:r>
            <a:r>
              <a:rPr lang="en-US" sz="3600" dirty="0"/>
              <a:t> </a:t>
            </a:r>
            <a:r>
              <a:rPr lang="en-US" sz="3600" dirty="0" err="1"/>
              <a:t>kan</a:t>
            </a:r>
            <a:r>
              <a:rPr lang="en-US" sz="3600" dirty="0"/>
              <a:t> </a:t>
            </a:r>
            <a:r>
              <a:rPr lang="en-US" sz="3600" dirty="0" err="1"/>
              <a:t>thlaithar</a:t>
            </a:r>
            <a:r>
              <a:rPr lang="en-US" sz="3600" dirty="0"/>
              <a:t> </a:t>
            </a:r>
            <a:r>
              <a:rPr lang="en-US" sz="3600" dirty="0" err="1"/>
              <a:t>vialte</a:t>
            </a:r>
            <a:r>
              <a:rPr lang="en-US" sz="3600" dirty="0"/>
              <a:t> cu </a:t>
            </a:r>
            <a:r>
              <a:rPr lang="en-US" sz="3600" dirty="0" err="1"/>
              <a:t>Petu</a:t>
            </a:r>
            <a:r>
              <a:rPr lang="en-US" sz="3600" dirty="0"/>
              <a:t> </a:t>
            </a:r>
            <a:r>
              <a:rPr lang="en-US" sz="3600" dirty="0" err="1"/>
              <a:t>Bawipa</a:t>
            </a:r>
            <a:r>
              <a:rPr lang="en-US" sz="3600" dirty="0"/>
              <a:t> </a:t>
            </a:r>
            <a:r>
              <a:rPr lang="en-US" sz="3600" dirty="0" err="1"/>
              <a:t>hmaiah</a:t>
            </a:r>
            <a:r>
              <a:rPr lang="en-US" sz="3600" dirty="0"/>
              <a:t> ah </a:t>
            </a:r>
            <a:r>
              <a:rPr lang="en-US" sz="3600" dirty="0" err="1"/>
              <a:t>chuahpi</a:t>
            </a:r>
            <a:r>
              <a:rPr lang="en-US" sz="3600" dirty="0"/>
              <a:t> </a:t>
            </a:r>
            <a:r>
              <a:rPr lang="en-US" sz="3600" dirty="0" err="1"/>
              <a:t>cio</a:t>
            </a:r>
            <a:r>
              <a:rPr lang="en-US" sz="3600" dirty="0"/>
              <a:t> u, </a:t>
            </a:r>
            <a:r>
              <a:rPr lang="en-US" sz="3600" dirty="0" err="1"/>
              <a:t>Thlaithar</a:t>
            </a:r>
            <a:r>
              <a:rPr lang="en-US" sz="3600" dirty="0"/>
              <a:t> </a:t>
            </a:r>
            <a:r>
              <a:rPr lang="en-US" sz="3600" dirty="0" err="1"/>
              <a:t>lawmhnak</a:t>
            </a:r>
            <a:r>
              <a:rPr lang="en-US" sz="3600" dirty="0"/>
              <a:t> le </a:t>
            </a:r>
            <a:r>
              <a:rPr lang="en-US" sz="3600" dirty="0" err="1"/>
              <a:t>thlaithar</a:t>
            </a:r>
            <a:r>
              <a:rPr lang="en-US" sz="3600" dirty="0"/>
              <a:t> </a:t>
            </a:r>
            <a:r>
              <a:rPr lang="en-US" sz="3600" dirty="0" err="1"/>
              <a:t>thluachuahnak</a:t>
            </a:r>
            <a:r>
              <a:rPr lang="en-US" sz="3600" dirty="0"/>
              <a:t> </a:t>
            </a:r>
            <a:r>
              <a:rPr lang="en-US" sz="3600" dirty="0" err="1"/>
              <a:t>Bawipa</a:t>
            </a:r>
            <a:r>
              <a:rPr lang="en-US" sz="3600" dirty="0"/>
              <a:t> </a:t>
            </a:r>
            <a:r>
              <a:rPr lang="en-US" sz="3600" dirty="0" err="1"/>
              <a:t>nih</a:t>
            </a:r>
            <a:r>
              <a:rPr lang="en-US" sz="3600" dirty="0"/>
              <a:t> </a:t>
            </a:r>
            <a:r>
              <a:rPr lang="en-US" sz="3600" dirty="0" err="1"/>
              <a:t>zungzal</a:t>
            </a:r>
            <a:r>
              <a:rPr lang="en-US" sz="3600" dirty="0"/>
              <a:t> </a:t>
            </a:r>
            <a:r>
              <a:rPr lang="en-US" sz="3600" dirty="0" err="1"/>
              <a:t>kan</a:t>
            </a:r>
            <a:r>
              <a:rPr lang="en-US" sz="3600" dirty="0"/>
              <a:t> </a:t>
            </a:r>
            <a:r>
              <a:rPr lang="en-US" sz="3600" dirty="0" err="1"/>
              <a:t>pe</a:t>
            </a:r>
            <a:r>
              <a:rPr lang="en-US" sz="3600" dirty="0"/>
              <a:t> </a:t>
            </a:r>
            <a:r>
              <a:rPr lang="en-US" sz="3600" dirty="0" err="1"/>
              <a:t>ko</a:t>
            </a:r>
            <a:r>
              <a:rPr lang="en-US" sz="3600" dirty="0"/>
              <a:t> </a:t>
            </a:r>
            <a:r>
              <a:rPr lang="en-US" sz="3600" dirty="0" err="1"/>
              <a:t>seh</a:t>
            </a:r>
            <a:r>
              <a:rPr lang="en-US" sz="3600" dirty="0"/>
              <a:t>, </a:t>
            </a:r>
            <a:r>
              <a:rPr lang="en-US" sz="3600" dirty="0" err="1"/>
              <a:t>Thlaithar</a:t>
            </a:r>
            <a:r>
              <a:rPr lang="en-US" sz="3600" dirty="0"/>
              <a:t> </a:t>
            </a:r>
            <a:r>
              <a:rPr lang="en-US" sz="3600" dirty="0" err="1"/>
              <a:t>lawmhnak</a:t>
            </a:r>
            <a:r>
              <a:rPr lang="en-US" sz="3600" dirty="0"/>
              <a:t> le </a:t>
            </a:r>
            <a:r>
              <a:rPr lang="en-US" sz="3600" dirty="0" err="1"/>
              <a:t>thluachuah</a:t>
            </a:r>
            <a:r>
              <a:rPr lang="en-US" sz="3600" dirty="0"/>
              <a:t> </a:t>
            </a:r>
            <a:r>
              <a:rPr lang="en-US" sz="3600" dirty="0" err="1"/>
              <a:t>chuahnak</a:t>
            </a:r>
            <a:r>
              <a:rPr lang="en-US" sz="3600" dirty="0"/>
              <a:t> </a:t>
            </a:r>
            <a:r>
              <a:rPr lang="en-US" sz="3600" dirty="0" err="1"/>
              <a:t>Bawipa</a:t>
            </a:r>
            <a:r>
              <a:rPr lang="en-US" sz="3600" dirty="0"/>
              <a:t> </a:t>
            </a:r>
            <a:r>
              <a:rPr lang="en-US" sz="3600" dirty="0" err="1"/>
              <a:t>nih</a:t>
            </a:r>
            <a:r>
              <a:rPr lang="en-US" sz="3600" dirty="0"/>
              <a:t>, </a:t>
            </a:r>
            <a:r>
              <a:rPr lang="en-US" sz="3600" dirty="0" err="1"/>
              <a:t>zungzal</a:t>
            </a:r>
            <a:r>
              <a:rPr lang="en-US" sz="3600" dirty="0"/>
              <a:t> </a:t>
            </a:r>
            <a:r>
              <a:rPr lang="en-US" sz="3600" dirty="0" err="1"/>
              <a:t>kan</a:t>
            </a:r>
            <a:r>
              <a:rPr lang="en-US" sz="3600" dirty="0"/>
              <a:t> </a:t>
            </a:r>
            <a:r>
              <a:rPr lang="en-US" sz="3600" dirty="0" err="1"/>
              <a:t>pe</a:t>
            </a:r>
            <a:r>
              <a:rPr lang="en-US" sz="3600" dirty="0"/>
              <a:t> </a:t>
            </a:r>
            <a:r>
              <a:rPr lang="en-US" sz="3600" dirty="0" err="1"/>
              <a:t>ko</a:t>
            </a:r>
            <a:r>
              <a:rPr lang="en-US" sz="3600" dirty="0"/>
              <a:t> </a:t>
            </a:r>
            <a:r>
              <a:rPr lang="en-US" sz="3600" dirty="0" err="1"/>
              <a:t>seh</a:t>
            </a:r>
            <a:r>
              <a:rPr lang="en-US" sz="3600" dirty="0"/>
              <a:t>, A </a:t>
            </a:r>
            <a:r>
              <a:rPr lang="en-US" sz="3600" dirty="0" err="1"/>
              <a:t>thluachuahnak</a:t>
            </a:r>
            <a:r>
              <a:rPr lang="en-US" sz="3600" dirty="0"/>
              <a:t> </a:t>
            </a:r>
            <a:r>
              <a:rPr lang="en-US" sz="3600" dirty="0" err="1"/>
              <a:t>kan</a:t>
            </a:r>
            <a:r>
              <a:rPr lang="en-US" sz="3600" dirty="0"/>
              <a:t> </a:t>
            </a:r>
            <a:r>
              <a:rPr lang="en-US" sz="3600" dirty="0" err="1"/>
              <a:t>sinah</a:t>
            </a:r>
            <a:r>
              <a:rPr lang="en-US" sz="3600" dirty="0"/>
              <a:t> um </a:t>
            </a:r>
            <a:r>
              <a:rPr lang="en-US" sz="3600" dirty="0" err="1"/>
              <a:t>ko</a:t>
            </a:r>
            <a:r>
              <a:rPr lang="en-US" sz="3600" dirty="0"/>
              <a:t> </a:t>
            </a:r>
            <a:r>
              <a:rPr lang="en-US" sz="3600" dirty="0" err="1"/>
              <a:t>seh</a:t>
            </a:r>
            <a:r>
              <a:rPr lang="en-US" sz="3600" dirty="0"/>
              <a:t>.</a:t>
            </a:r>
          </a:p>
        </p:txBody>
      </p:sp>
    </p:spTree>
  </p:cSld>
  <p:clrMapOvr>
    <a:masterClrMapping/>
  </p:clrMapOvr>
</p:sld>
</file>

<file path=ppt/slides/slide41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41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501. KILVENG ZUNGZAL HNA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D</a:t>
            </a:r>
          </a:p>
        </p:txBody>
      </p:sp>
    </p:spTree>
  </p:cSld>
  <p:clrMapOvr>
    <a:masterClrMapping/>
  </p:clrMapOvr>
</p:sld>
</file>

<file path=ppt/slides/slide41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</a:t>
            </a:r>
            <a:r>
              <a:rPr lang="en-US" sz="3900" dirty="0" err="1"/>
              <a:t>Cung</a:t>
            </a:r>
            <a:r>
              <a:rPr lang="en-US" sz="3900" dirty="0"/>
              <a:t> chin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biak</a:t>
            </a:r>
            <a:r>
              <a:rPr lang="en-US" sz="3900" dirty="0"/>
              <a:t>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samhri</a:t>
            </a:r>
            <a:r>
              <a:rPr lang="en-US" sz="3900" dirty="0"/>
              <a:t> </a:t>
            </a:r>
            <a:r>
              <a:rPr lang="en-US" sz="3900" dirty="0" err="1"/>
              <a:t>sihnak</a:t>
            </a:r>
            <a:r>
              <a:rPr lang="en-US" sz="3900" dirty="0"/>
              <a:t> </a:t>
            </a:r>
            <a:r>
              <a:rPr lang="en-US" sz="3900" dirty="0" err="1"/>
              <a:t>thawngin</a:t>
            </a:r>
            <a:r>
              <a:rPr lang="en-US" sz="3900" dirty="0"/>
              <a:t> </a:t>
            </a:r>
            <a:r>
              <a:rPr lang="en-US" sz="3900" dirty="0" err="1"/>
              <a:t>thih</a:t>
            </a:r>
            <a:r>
              <a:rPr lang="en-US" sz="3900" dirty="0"/>
              <a:t> </a:t>
            </a:r>
            <a:r>
              <a:rPr lang="en-US" sz="3900" dirty="0" err="1"/>
              <a:t>hlan</a:t>
            </a:r>
            <a:r>
              <a:rPr lang="en-US" sz="3900" dirty="0"/>
              <a:t> </a:t>
            </a:r>
            <a:r>
              <a:rPr lang="en-US" sz="3900" dirty="0" err="1"/>
              <a:t>leng</a:t>
            </a:r>
            <a:r>
              <a:rPr lang="en-US" sz="3900" dirty="0"/>
              <a:t> </a:t>
            </a:r>
            <a:r>
              <a:rPr lang="en-US" sz="3900" dirty="0" err="1"/>
              <a:t>ti</a:t>
            </a:r>
            <a:r>
              <a:rPr lang="en-US" sz="3900" dirty="0"/>
              <a:t> </a:t>
            </a:r>
            <a:r>
              <a:rPr lang="en-US" sz="3900" dirty="0" err="1"/>
              <a:t>dingin</a:t>
            </a:r>
            <a:r>
              <a:rPr lang="en-US" sz="3900" dirty="0"/>
              <a:t> </a:t>
            </a:r>
            <a:r>
              <a:rPr lang="en-US" sz="3900" dirty="0" err="1"/>
              <a:t>fonh</a:t>
            </a:r>
            <a:r>
              <a:rPr lang="en-US" sz="3900" dirty="0"/>
              <a:t> </a:t>
            </a:r>
            <a:r>
              <a:rPr lang="en-US" sz="3900" dirty="0" err="1"/>
              <a:t>nan</a:t>
            </a:r>
            <a:r>
              <a:rPr lang="en-US" sz="3900" dirty="0"/>
              <a:t>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bangin</a:t>
            </a:r>
            <a:r>
              <a:rPr lang="en-US" sz="3900" dirty="0"/>
              <a:t>, </a:t>
            </a:r>
            <a:r>
              <a:rPr lang="en-US" sz="3900" dirty="0" err="1"/>
              <a:t>Khrihfa</a:t>
            </a:r>
            <a:r>
              <a:rPr lang="en-US" sz="3900" dirty="0"/>
              <a:t> inn-</a:t>
            </a:r>
            <a:r>
              <a:rPr lang="en-US" sz="3900" dirty="0" err="1"/>
              <a:t>chungkhar</a:t>
            </a:r>
            <a:r>
              <a:rPr lang="en-US" sz="3900" dirty="0"/>
              <a:t> </a:t>
            </a:r>
            <a:r>
              <a:rPr lang="en-US" sz="3900" dirty="0" err="1"/>
              <a:t>tha</a:t>
            </a:r>
            <a:r>
              <a:rPr lang="en-US" sz="3900" dirty="0"/>
              <a:t>, </a:t>
            </a:r>
            <a:r>
              <a:rPr lang="en-US" sz="3900" dirty="0" err="1"/>
              <a:t>Kom</a:t>
            </a:r>
            <a:r>
              <a:rPr lang="en-US" sz="3900" dirty="0"/>
              <a:t> </a:t>
            </a:r>
            <a:r>
              <a:rPr lang="en-US" sz="3900" dirty="0" err="1"/>
              <a:t>hawi</a:t>
            </a:r>
            <a:r>
              <a:rPr lang="en-US" sz="3900" dirty="0"/>
              <a:t> </a:t>
            </a:r>
            <a:r>
              <a:rPr lang="en-US" sz="3900" dirty="0" err="1"/>
              <a:t>phai</a:t>
            </a:r>
            <a:r>
              <a:rPr lang="en-US" sz="3900" dirty="0"/>
              <a:t> </a:t>
            </a:r>
            <a:r>
              <a:rPr lang="en-US" sz="3900" dirty="0" err="1"/>
              <a:t>len</a:t>
            </a:r>
            <a:r>
              <a:rPr lang="en-US" sz="3900" dirty="0"/>
              <a:t> </a:t>
            </a:r>
            <a:r>
              <a:rPr lang="en-US" sz="3900" dirty="0" err="1"/>
              <a:t>awkin</a:t>
            </a:r>
            <a:r>
              <a:rPr lang="en-US" sz="3900" dirty="0"/>
              <a:t>, </a:t>
            </a:r>
            <a:r>
              <a:rPr lang="en-US" sz="3900" dirty="0" err="1"/>
              <a:t>Thluachuah</a:t>
            </a:r>
            <a:r>
              <a:rPr lang="en-US" sz="3900" dirty="0"/>
              <a:t> </a:t>
            </a:r>
            <a:r>
              <a:rPr lang="en-US" sz="3900" dirty="0" err="1"/>
              <a:t>cung</a:t>
            </a:r>
            <a:r>
              <a:rPr lang="en-US" sz="3900" dirty="0"/>
              <a:t> </a:t>
            </a:r>
            <a:r>
              <a:rPr lang="en-US" sz="3900" dirty="0" err="1"/>
              <a:t>vanni</a:t>
            </a:r>
            <a:r>
              <a:rPr lang="en-US" sz="3900" dirty="0"/>
              <a:t> </a:t>
            </a:r>
            <a:r>
              <a:rPr lang="en-US" sz="3900" dirty="0" err="1"/>
              <a:t>za</a:t>
            </a:r>
            <a:r>
              <a:rPr lang="en-US" sz="3900" dirty="0"/>
              <a:t> </a:t>
            </a:r>
            <a:r>
              <a:rPr lang="en-US" sz="3900" dirty="0" err="1"/>
              <a:t>hmu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u.</a:t>
            </a:r>
          </a:p>
        </p:txBody>
      </p:sp>
    </p:spTree>
  </p:cSld>
  <p:clrMapOvr>
    <a:masterClrMapping/>
  </p:clrMapOvr>
</p:sld>
</file>

<file path=ppt/slides/slide41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Atu</a:t>
            </a:r>
            <a:r>
              <a:rPr lang="en-US" sz="3900" dirty="0"/>
              <a:t> </a:t>
            </a:r>
            <a:r>
              <a:rPr lang="en-US" sz="3900" dirty="0" err="1"/>
              <a:t>thit-umnak</a:t>
            </a:r>
            <a:r>
              <a:rPr lang="en-US" sz="3900" dirty="0"/>
              <a:t> hi </a:t>
            </a:r>
            <a:r>
              <a:rPr lang="en-US" sz="3900" dirty="0" err="1"/>
              <a:t>chan</a:t>
            </a:r>
            <a:r>
              <a:rPr lang="en-US" sz="3900" dirty="0"/>
              <a:t> </a:t>
            </a:r>
            <a:r>
              <a:rPr lang="en-US" sz="3900" dirty="0" err="1"/>
              <a:t>chung</a:t>
            </a:r>
            <a:r>
              <a:rPr lang="en-US" sz="3900" dirty="0"/>
              <a:t> </a:t>
            </a:r>
            <a:r>
              <a:rPr lang="en-US" sz="3900" dirty="0" err="1"/>
              <a:t>nguh</a:t>
            </a:r>
            <a:r>
              <a:rPr lang="en-US" sz="3900" dirty="0"/>
              <a:t> in </a:t>
            </a:r>
            <a:r>
              <a:rPr lang="en-US" sz="3900" dirty="0" err="1"/>
              <a:t>fek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, Maw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dawtnak</a:t>
            </a:r>
            <a:r>
              <a:rPr lang="en-US" sz="3900" dirty="0"/>
              <a:t> in run tem </a:t>
            </a:r>
            <a:r>
              <a:rPr lang="en-US" sz="3900" dirty="0" err="1"/>
              <a:t>hna</a:t>
            </a:r>
            <a:r>
              <a:rPr lang="en-US" sz="3900" dirty="0"/>
              <a:t>! An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dawtnak</a:t>
            </a:r>
            <a:r>
              <a:rPr lang="en-US" sz="3900" dirty="0"/>
              <a:t> </a:t>
            </a:r>
            <a:r>
              <a:rPr lang="en-US" sz="3900" dirty="0" err="1"/>
              <a:t>thuk</a:t>
            </a:r>
            <a:r>
              <a:rPr lang="en-US" sz="3900" dirty="0"/>
              <a:t> in </a:t>
            </a:r>
            <a:r>
              <a:rPr lang="en-US" sz="3900" dirty="0" err="1"/>
              <a:t>hram</a:t>
            </a:r>
            <a:r>
              <a:rPr lang="en-US" sz="3900" dirty="0"/>
              <a:t> </a:t>
            </a:r>
            <a:r>
              <a:rPr lang="en-US" sz="3900" dirty="0" err="1"/>
              <a:t>thla</a:t>
            </a:r>
            <a:r>
              <a:rPr lang="en-US" sz="3900" dirty="0"/>
              <a:t> </a:t>
            </a:r>
            <a:r>
              <a:rPr lang="en-US" sz="3900" dirty="0" err="1"/>
              <a:t>kho</a:t>
            </a:r>
            <a:r>
              <a:rPr lang="en-US" sz="3900" dirty="0"/>
              <a:t> </a:t>
            </a:r>
            <a:r>
              <a:rPr lang="en-US" sz="3900" dirty="0" err="1"/>
              <a:t>ve</a:t>
            </a:r>
            <a:r>
              <a:rPr lang="en-US" sz="3900" dirty="0"/>
              <a:t> </a:t>
            </a:r>
            <a:r>
              <a:rPr lang="en-US" sz="3900" dirty="0" err="1"/>
              <a:t>dingah</a:t>
            </a:r>
            <a:r>
              <a:rPr lang="en-US" sz="3900" dirty="0"/>
              <a:t>, Na </a:t>
            </a:r>
            <a:r>
              <a:rPr lang="en-US" sz="3900" dirty="0" err="1"/>
              <a:t>Thiang</a:t>
            </a:r>
            <a:r>
              <a:rPr lang="en-US" sz="3900" dirty="0"/>
              <a:t> </a:t>
            </a:r>
            <a:r>
              <a:rPr lang="en-US" sz="3900" dirty="0" err="1"/>
              <a:t>thlarau</a:t>
            </a:r>
            <a:r>
              <a:rPr lang="en-US" sz="3900" dirty="0"/>
              <a:t> in </a:t>
            </a:r>
            <a:r>
              <a:rPr lang="en-US" sz="3900" dirty="0" err="1"/>
              <a:t>kilveng</a:t>
            </a:r>
            <a:r>
              <a:rPr lang="en-US" sz="3900" dirty="0"/>
              <a:t>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41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Nunnak</a:t>
            </a:r>
            <a:r>
              <a:rPr lang="en-US" sz="3900" dirty="0"/>
              <a:t> </a:t>
            </a:r>
            <a:r>
              <a:rPr lang="en-US" sz="3900" dirty="0" err="1"/>
              <a:t>hawikom</a:t>
            </a:r>
            <a:r>
              <a:rPr lang="en-US" sz="3900" dirty="0"/>
              <a:t> sung </a:t>
            </a:r>
            <a:r>
              <a:rPr lang="en-US" sz="3900" dirty="0" err="1"/>
              <a:t>bik</a:t>
            </a:r>
            <a:r>
              <a:rPr lang="en-US" sz="3900" dirty="0"/>
              <a:t> </a:t>
            </a:r>
            <a:r>
              <a:rPr lang="en-US" sz="3900" dirty="0" err="1"/>
              <a:t>hngatchan</a:t>
            </a:r>
            <a:r>
              <a:rPr lang="en-US" sz="3900" dirty="0"/>
              <a:t> </a:t>
            </a:r>
            <a:r>
              <a:rPr lang="en-US" sz="3900" dirty="0" err="1"/>
              <a:t>tlak</a:t>
            </a:r>
            <a:r>
              <a:rPr lang="en-US" sz="3900" dirty="0"/>
              <a:t> </a:t>
            </a:r>
            <a:r>
              <a:rPr lang="en-US" sz="3900" dirty="0" err="1"/>
              <a:t>si</a:t>
            </a:r>
            <a:r>
              <a:rPr lang="en-US" sz="3900" dirty="0"/>
              <a:t> u law </a:t>
            </a:r>
            <a:r>
              <a:rPr lang="en-US" sz="3900" dirty="0" err="1"/>
              <a:t>hrin</a:t>
            </a:r>
            <a:r>
              <a:rPr lang="en-US" sz="3900" dirty="0"/>
              <a:t> nu </a:t>
            </a:r>
            <a:r>
              <a:rPr lang="en-US" sz="3900" dirty="0" err="1"/>
              <a:t>sorpa</a:t>
            </a:r>
            <a:r>
              <a:rPr lang="en-US" sz="3900" dirty="0"/>
              <a:t> </a:t>
            </a:r>
            <a:r>
              <a:rPr lang="en-US" sz="3900" dirty="0" err="1"/>
              <a:t>thlua</a:t>
            </a:r>
            <a:r>
              <a:rPr lang="en-US" sz="3900" dirty="0"/>
              <a:t> </a:t>
            </a:r>
            <a:r>
              <a:rPr lang="en-US" sz="3900" dirty="0" err="1"/>
              <a:t>chuah</a:t>
            </a:r>
            <a:r>
              <a:rPr lang="en-US" sz="3900" dirty="0"/>
              <a:t> in </a:t>
            </a:r>
            <a:r>
              <a:rPr lang="en-US" sz="3900" dirty="0" err="1"/>
              <a:t>pe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, </a:t>
            </a:r>
            <a:r>
              <a:rPr lang="en-US" sz="3900" dirty="0" err="1"/>
              <a:t>Nunnak</a:t>
            </a:r>
            <a:r>
              <a:rPr lang="en-US" sz="3900" dirty="0"/>
              <a:t> lam </a:t>
            </a:r>
            <a:r>
              <a:rPr lang="en-US" sz="3900" dirty="0" err="1"/>
              <a:t>har</a:t>
            </a:r>
            <a:r>
              <a:rPr lang="en-US" sz="3900" dirty="0"/>
              <a:t> </a:t>
            </a:r>
            <a:r>
              <a:rPr lang="en-US" sz="3900" dirty="0" err="1"/>
              <a:t>chungah</a:t>
            </a:r>
            <a:r>
              <a:rPr lang="en-US" sz="3900" dirty="0"/>
              <a:t> </a:t>
            </a:r>
            <a:r>
              <a:rPr lang="en-US" sz="3900" dirty="0" err="1"/>
              <a:t>zumhtlak</a:t>
            </a:r>
            <a:r>
              <a:rPr lang="en-US" sz="3900" dirty="0"/>
              <a:t> in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daw</a:t>
            </a:r>
            <a:r>
              <a:rPr lang="en-US" sz="3900" dirty="0"/>
              <a:t> u,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dawtnak</a:t>
            </a:r>
            <a:r>
              <a:rPr lang="en-US" sz="3900" dirty="0"/>
              <a:t> </a:t>
            </a:r>
            <a:r>
              <a:rPr lang="en-US" sz="3900" dirty="0" err="1"/>
              <a:t>muihmel</a:t>
            </a:r>
            <a:r>
              <a:rPr lang="en-US" sz="3900" dirty="0"/>
              <a:t> </a:t>
            </a:r>
            <a:r>
              <a:rPr lang="en-US" sz="3900" dirty="0" err="1"/>
              <a:t>langhter</a:t>
            </a:r>
            <a:r>
              <a:rPr lang="en-US" sz="3900" dirty="0"/>
              <a:t> u.</a:t>
            </a:r>
          </a:p>
        </p:txBody>
      </p:sp>
    </p:spTree>
  </p:cSld>
  <p:clrMapOvr>
    <a:masterClrMapping/>
  </p:clrMapOvr>
</p:sld>
</file>

<file path=ppt/slides/slide41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Atu</a:t>
            </a:r>
            <a:r>
              <a:rPr lang="en-US" sz="3900" dirty="0"/>
              <a:t> </a:t>
            </a:r>
            <a:r>
              <a:rPr lang="en-US" sz="3900" dirty="0" err="1"/>
              <a:t>thit-umnak</a:t>
            </a:r>
            <a:r>
              <a:rPr lang="en-US" sz="3900" dirty="0"/>
              <a:t> hi </a:t>
            </a:r>
            <a:r>
              <a:rPr lang="en-US" sz="3900" dirty="0" err="1"/>
              <a:t>chan</a:t>
            </a:r>
            <a:r>
              <a:rPr lang="en-US" sz="3900" dirty="0"/>
              <a:t> </a:t>
            </a:r>
            <a:r>
              <a:rPr lang="en-US" sz="3900" dirty="0" err="1"/>
              <a:t>chung</a:t>
            </a:r>
            <a:r>
              <a:rPr lang="en-US" sz="3900" dirty="0"/>
              <a:t> </a:t>
            </a:r>
            <a:r>
              <a:rPr lang="en-US" sz="3900" dirty="0" err="1"/>
              <a:t>nguh</a:t>
            </a:r>
            <a:r>
              <a:rPr lang="en-US" sz="3900" dirty="0"/>
              <a:t> in </a:t>
            </a:r>
            <a:r>
              <a:rPr lang="en-US" sz="3900" dirty="0" err="1"/>
              <a:t>fek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, Maw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dawtnak</a:t>
            </a:r>
            <a:r>
              <a:rPr lang="en-US" sz="3900" dirty="0"/>
              <a:t> in run tem </a:t>
            </a:r>
            <a:r>
              <a:rPr lang="en-US" sz="3900" dirty="0" err="1"/>
              <a:t>hna</a:t>
            </a:r>
            <a:r>
              <a:rPr lang="en-US" sz="3900" dirty="0"/>
              <a:t>! An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dawtnak</a:t>
            </a:r>
            <a:r>
              <a:rPr lang="en-US" sz="3900" dirty="0"/>
              <a:t> </a:t>
            </a:r>
            <a:r>
              <a:rPr lang="en-US" sz="3900" dirty="0" err="1"/>
              <a:t>thuk</a:t>
            </a:r>
            <a:r>
              <a:rPr lang="en-US" sz="3900" dirty="0"/>
              <a:t> in </a:t>
            </a:r>
            <a:r>
              <a:rPr lang="en-US" sz="3900" dirty="0" err="1"/>
              <a:t>hram</a:t>
            </a:r>
            <a:r>
              <a:rPr lang="en-US" sz="3900" dirty="0"/>
              <a:t> </a:t>
            </a:r>
            <a:r>
              <a:rPr lang="en-US" sz="3900" dirty="0" err="1"/>
              <a:t>thla</a:t>
            </a:r>
            <a:r>
              <a:rPr lang="en-US" sz="3900" dirty="0"/>
              <a:t> </a:t>
            </a:r>
            <a:r>
              <a:rPr lang="en-US" sz="3900" dirty="0" err="1"/>
              <a:t>kho</a:t>
            </a:r>
            <a:r>
              <a:rPr lang="en-US" sz="3900" dirty="0"/>
              <a:t> </a:t>
            </a:r>
            <a:r>
              <a:rPr lang="en-US" sz="3900" dirty="0" err="1"/>
              <a:t>ve</a:t>
            </a:r>
            <a:r>
              <a:rPr lang="en-US" sz="3900" dirty="0"/>
              <a:t> </a:t>
            </a:r>
            <a:r>
              <a:rPr lang="en-US" sz="3900" dirty="0" err="1"/>
              <a:t>dingah</a:t>
            </a:r>
            <a:r>
              <a:rPr lang="en-US" sz="3900" dirty="0"/>
              <a:t>, Na </a:t>
            </a:r>
            <a:r>
              <a:rPr lang="en-US" sz="3900" dirty="0" err="1"/>
              <a:t>Thiang</a:t>
            </a:r>
            <a:r>
              <a:rPr lang="en-US" sz="3900" dirty="0"/>
              <a:t> </a:t>
            </a:r>
            <a:r>
              <a:rPr lang="en-US" sz="3900" dirty="0" err="1"/>
              <a:t>thlarau</a:t>
            </a:r>
            <a:r>
              <a:rPr lang="en-US" sz="3900" dirty="0"/>
              <a:t> in </a:t>
            </a:r>
            <a:r>
              <a:rPr lang="en-US" sz="3900" dirty="0" err="1"/>
              <a:t>kilveng</a:t>
            </a:r>
            <a:r>
              <a:rPr lang="en-US" sz="3900" dirty="0"/>
              <a:t>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41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</a:t>
            </a:r>
            <a:r>
              <a:rPr lang="en-US" sz="3900" dirty="0" err="1"/>
              <a:t>Hmaizah</a:t>
            </a:r>
            <a:r>
              <a:rPr lang="en-US" sz="3900" dirty="0"/>
              <a:t> le </a:t>
            </a:r>
            <a:r>
              <a:rPr lang="en-US" sz="3900" dirty="0" err="1"/>
              <a:t>zawnruahnak</a:t>
            </a:r>
            <a:r>
              <a:rPr lang="en-US" sz="3900" dirty="0"/>
              <a:t> </a:t>
            </a:r>
            <a:r>
              <a:rPr lang="en-US" sz="3900" dirty="0" err="1"/>
              <a:t>Khrihfa</a:t>
            </a:r>
            <a:r>
              <a:rPr lang="en-US" sz="3900" dirty="0"/>
              <a:t> </a:t>
            </a:r>
            <a:r>
              <a:rPr lang="en-US" sz="3900" dirty="0" err="1"/>
              <a:t>nuncan</a:t>
            </a:r>
            <a:r>
              <a:rPr lang="en-US" sz="3900" dirty="0"/>
              <a:t> sung </a:t>
            </a:r>
            <a:r>
              <a:rPr lang="en-US" sz="3900" dirty="0" err="1"/>
              <a:t>bik</a:t>
            </a:r>
            <a:r>
              <a:rPr lang="en-US" sz="3900" dirty="0"/>
              <a:t> </a:t>
            </a:r>
            <a:r>
              <a:rPr lang="en-US" sz="3900" dirty="0" err="1"/>
              <a:t>nannih</a:t>
            </a:r>
            <a:r>
              <a:rPr lang="en-US" sz="3900" dirty="0"/>
              <a:t> </a:t>
            </a:r>
            <a:r>
              <a:rPr lang="en-US" sz="3900" dirty="0" err="1"/>
              <a:t>innchungkhar</a:t>
            </a:r>
            <a:r>
              <a:rPr lang="en-US" sz="3900" dirty="0"/>
              <a:t> ah </a:t>
            </a:r>
            <a:r>
              <a:rPr lang="en-US" sz="3900" dirty="0" err="1"/>
              <a:t>leng</a:t>
            </a:r>
            <a:r>
              <a:rPr lang="en-US" sz="3900" dirty="0"/>
              <a:t> </a:t>
            </a:r>
            <a:r>
              <a:rPr lang="en-US" sz="3900" dirty="0" err="1"/>
              <a:t>ve</a:t>
            </a:r>
            <a:r>
              <a:rPr lang="en-US" sz="3900" dirty="0"/>
              <a:t>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, </a:t>
            </a:r>
            <a:r>
              <a:rPr lang="en-US" sz="3900" dirty="0" err="1"/>
              <a:t>Leng</a:t>
            </a:r>
            <a:r>
              <a:rPr lang="en-US" sz="3900" dirty="0"/>
              <a:t> le </a:t>
            </a:r>
            <a:r>
              <a:rPr lang="en-US" sz="3900" dirty="0" err="1"/>
              <a:t>val</a:t>
            </a:r>
            <a:r>
              <a:rPr lang="en-US" sz="3900" dirty="0"/>
              <a:t> </a:t>
            </a:r>
            <a:r>
              <a:rPr lang="en-US" sz="3900" dirty="0" err="1"/>
              <a:t>zohchunh</a:t>
            </a:r>
            <a:r>
              <a:rPr lang="en-US" sz="3900" dirty="0"/>
              <a:t> </a:t>
            </a:r>
            <a:r>
              <a:rPr lang="en-US" sz="3900" dirty="0" err="1"/>
              <a:t>awk</a:t>
            </a:r>
            <a:r>
              <a:rPr lang="en-US" sz="3900" dirty="0"/>
              <a:t> </a:t>
            </a:r>
            <a:r>
              <a:rPr lang="en-US" sz="3900" dirty="0" err="1"/>
              <a:t>hmailei</a:t>
            </a:r>
            <a:r>
              <a:rPr lang="en-US" sz="3900" dirty="0"/>
              <a:t> lam-</a:t>
            </a:r>
            <a:r>
              <a:rPr lang="en-US" sz="3900" dirty="0" err="1"/>
              <a:t>sialtu</a:t>
            </a:r>
            <a:r>
              <a:rPr lang="en-US" sz="3900" dirty="0"/>
              <a:t> ah,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in </a:t>
            </a:r>
            <a:r>
              <a:rPr lang="en-US" sz="3900" dirty="0" err="1"/>
              <a:t>daw</a:t>
            </a:r>
            <a:r>
              <a:rPr lang="en-US" sz="3900" dirty="0"/>
              <a:t>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41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Atu</a:t>
            </a:r>
            <a:r>
              <a:rPr lang="en-US" sz="3900" dirty="0"/>
              <a:t> </a:t>
            </a:r>
            <a:r>
              <a:rPr lang="en-US" sz="3900" dirty="0" err="1"/>
              <a:t>thit-umnak</a:t>
            </a:r>
            <a:r>
              <a:rPr lang="en-US" sz="3900" dirty="0"/>
              <a:t> hi </a:t>
            </a:r>
            <a:r>
              <a:rPr lang="en-US" sz="3900" dirty="0" err="1"/>
              <a:t>chan</a:t>
            </a:r>
            <a:r>
              <a:rPr lang="en-US" sz="3900" dirty="0"/>
              <a:t> </a:t>
            </a:r>
            <a:r>
              <a:rPr lang="en-US" sz="3900" dirty="0" err="1"/>
              <a:t>chung</a:t>
            </a:r>
            <a:r>
              <a:rPr lang="en-US" sz="3900" dirty="0"/>
              <a:t> </a:t>
            </a:r>
            <a:r>
              <a:rPr lang="en-US" sz="3900" dirty="0" err="1"/>
              <a:t>nguh</a:t>
            </a:r>
            <a:r>
              <a:rPr lang="en-US" sz="3900" dirty="0"/>
              <a:t> in </a:t>
            </a:r>
            <a:r>
              <a:rPr lang="en-US" sz="3900" dirty="0" err="1"/>
              <a:t>fek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, Maw </a:t>
            </a:r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na</a:t>
            </a:r>
            <a:r>
              <a:rPr lang="en-US" sz="3900" dirty="0"/>
              <a:t> </a:t>
            </a:r>
            <a:r>
              <a:rPr lang="en-US" sz="3900" dirty="0" err="1"/>
              <a:t>dawtnak</a:t>
            </a:r>
            <a:r>
              <a:rPr lang="en-US" sz="3900" dirty="0"/>
              <a:t> in run tem </a:t>
            </a:r>
            <a:r>
              <a:rPr lang="en-US" sz="3900" dirty="0" err="1"/>
              <a:t>hna</a:t>
            </a:r>
            <a:r>
              <a:rPr lang="en-US" sz="3900" dirty="0"/>
              <a:t>! An </a:t>
            </a:r>
            <a:r>
              <a:rPr lang="en-US" sz="3900" dirty="0" err="1"/>
              <a:t>i</a:t>
            </a:r>
            <a:r>
              <a:rPr lang="en-US" sz="3900" dirty="0"/>
              <a:t> </a:t>
            </a:r>
            <a:r>
              <a:rPr lang="en-US" sz="3900" dirty="0" err="1"/>
              <a:t>dawtnak</a:t>
            </a:r>
            <a:r>
              <a:rPr lang="en-US" sz="3900" dirty="0"/>
              <a:t> </a:t>
            </a:r>
            <a:r>
              <a:rPr lang="en-US" sz="3900" dirty="0" err="1"/>
              <a:t>thuk</a:t>
            </a:r>
            <a:r>
              <a:rPr lang="en-US" sz="3900" dirty="0"/>
              <a:t> in </a:t>
            </a:r>
            <a:r>
              <a:rPr lang="en-US" sz="3900" dirty="0" err="1"/>
              <a:t>hram</a:t>
            </a:r>
            <a:r>
              <a:rPr lang="en-US" sz="3900" dirty="0"/>
              <a:t> </a:t>
            </a:r>
            <a:r>
              <a:rPr lang="en-US" sz="3900" dirty="0" err="1"/>
              <a:t>thla</a:t>
            </a:r>
            <a:r>
              <a:rPr lang="en-US" sz="3900" dirty="0"/>
              <a:t> </a:t>
            </a:r>
            <a:r>
              <a:rPr lang="en-US" sz="3900" dirty="0" err="1"/>
              <a:t>kho</a:t>
            </a:r>
            <a:r>
              <a:rPr lang="en-US" sz="3900" dirty="0"/>
              <a:t> </a:t>
            </a:r>
            <a:r>
              <a:rPr lang="en-US" sz="3900" dirty="0" err="1"/>
              <a:t>ve</a:t>
            </a:r>
            <a:r>
              <a:rPr lang="en-US" sz="3900" dirty="0"/>
              <a:t> </a:t>
            </a:r>
            <a:r>
              <a:rPr lang="en-US" sz="3900" dirty="0" err="1"/>
              <a:t>dingah</a:t>
            </a:r>
            <a:r>
              <a:rPr lang="en-US" sz="3900" dirty="0"/>
              <a:t>, Na </a:t>
            </a:r>
            <a:r>
              <a:rPr lang="en-US" sz="3900" dirty="0" err="1"/>
              <a:t>Thiang</a:t>
            </a:r>
            <a:r>
              <a:rPr lang="en-US" sz="3900" dirty="0"/>
              <a:t> </a:t>
            </a:r>
            <a:r>
              <a:rPr lang="en-US" sz="3900" dirty="0" err="1"/>
              <a:t>thlarau</a:t>
            </a:r>
            <a:r>
              <a:rPr lang="en-US" sz="3900" dirty="0"/>
              <a:t> in </a:t>
            </a:r>
            <a:r>
              <a:rPr lang="en-US" sz="3900" dirty="0" err="1"/>
              <a:t>kilveng</a:t>
            </a:r>
            <a:r>
              <a:rPr lang="en-US" sz="3900" dirty="0"/>
              <a:t>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41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41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502. CACC HMUITINH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G</a:t>
            </a:r>
          </a:p>
        </p:txBody>
      </p:sp>
    </p:spTree>
  </p:cSld>
  <p:clrMapOvr>
    <a:masterClrMapping/>
  </p:clrMapOvr>
</p:sld>
</file>

<file path=ppt/slides/slide41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413668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2900" dirty="0"/>
              <a:t>1. </a:t>
            </a:r>
            <a:r>
              <a:rPr lang="en-US" sz="2900" dirty="0" err="1"/>
              <a:t>Bawi</a:t>
            </a:r>
            <a:r>
              <a:rPr lang="en-US" sz="2900" dirty="0"/>
              <a:t> </a:t>
            </a:r>
            <a:r>
              <a:rPr lang="en-US" sz="2900" dirty="0" err="1"/>
              <a:t>Khrih</a:t>
            </a:r>
            <a:r>
              <a:rPr lang="en-US" sz="2900" dirty="0"/>
              <a:t> </a:t>
            </a:r>
            <a:r>
              <a:rPr lang="en-US" sz="2900" dirty="0" err="1"/>
              <a:t>ee</a:t>
            </a:r>
            <a:r>
              <a:rPr lang="en-US" sz="2900" dirty="0"/>
              <a:t>, </a:t>
            </a:r>
            <a:r>
              <a:rPr lang="en-US" sz="2900" dirty="0" err="1"/>
              <a:t>Cawnpiak</a:t>
            </a:r>
            <a:r>
              <a:rPr lang="en-US" sz="2900" dirty="0"/>
              <a:t> </a:t>
            </a:r>
            <a:r>
              <a:rPr lang="en-US" sz="2900" dirty="0" err="1"/>
              <a:t>ning</a:t>
            </a:r>
            <a:r>
              <a:rPr lang="en-US" sz="2900" dirty="0"/>
              <a:t> in </a:t>
            </a:r>
            <a:r>
              <a:rPr lang="en-US" sz="2900" dirty="0" err="1"/>
              <a:t>hmunkhat</a:t>
            </a:r>
            <a:r>
              <a:rPr lang="en-US" sz="2900" dirty="0"/>
              <a:t>, </a:t>
            </a:r>
            <a:r>
              <a:rPr lang="en-US" sz="2900" dirty="0" err="1"/>
              <a:t>Tuanrel</a:t>
            </a:r>
            <a:r>
              <a:rPr lang="en-US" sz="2900" dirty="0"/>
              <a:t> </a:t>
            </a:r>
            <a:r>
              <a:rPr lang="en-US" sz="2900" dirty="0" err="1"/>
              <a:t>ti</a:t>
            </a:r>
            <a:r>
              <a:rPr lang="en-US" sz="2900" dirty="0"/>
              <a:t> </a:t>
            </a:r>
            <a:r>
              <a:rPr lang="en-US" sz="2900" dirty="0" err="1"/>
              <a:t>kho</a:t>
            </a:r>
            <a:r>
              <a:rPr lang="en-US" sz="2900" dirty="0"/>
              <a:t> </a:t>
            </a:r>
            <a:r>
              <a:rPr lang="en-US" sz="2900" dirty="0" err="1"/>
              <a:t>si</a:t>
            </a:r>
            <a:r>
              <a:rPr lang="en-US" sz="2900" dirty="0"/>
              <a:t> law mi vial, </a:t>
            </a:r>
            <a:r>
              <a:rPr lang="en-US" sz="2900" dirty="0" err="1"/>
              <a:t>nunnak</a:t>
            </a:r>
            <a:r>
              <a:rPr lang="en-US" sz="2900" dirty="0"/>
              <a:t> </a:t>
            </a:r>
            <a:r>
              <a:rPr lang="en-US" sz="2900" dirty="0" err="1"/>
              <a:t>duhdim</a:t>
            </a:r>
            <a:r>
              <a:rPr lang="en-US" sz="2900" dirty="0"/>
              <a:t> </a:t>
            </a:r>
            <a:r>
              <a:rPr lang="en-US" sz="2900" dirty="0" err="1"/>
              <a:t>ngei</a:t>
            </a:r>
            <a:r>
              <a:rPr lang="en-US" sz="2900" dirty="0"/>
              <a:t> </a:t>
            </a:r>
            <a:r>
              <a:rPr lang="en-US" sz="2900" dirty="0" err="1"/>
              <a:t>kho</a:t>
            </a:r>
            <a:r>
              <a:rPr lang="en-US" sz="2900" dirty="0"/>
              <a:t> </a:t>
            </a:r>
            <a:r>
              <a:rPr lang="en-US" sz="2900" dirty="0" err="1"/>
              <a:t>hna</a:t>
            </a:r>
            <a:r>
              <a:rPr lang="en-US" sz="2900" dirty="0"/>
              <a:t> in, Van </a:t>
            </a:r>
            <a:r>
              <a:rPr lang="en-US" sz="2900" dirty="0" err="1"/>
              <a:t>pennak</a:t>
            </a:r>
            <a:r>
              <a:rPr lang="en-US" sz="2900" dirty="0"/>
              <a:t> cu lei ah </a:t>
            </a:r>
            <a:r>
              <a:rPr lang="en-US" sz="2900" dirty="0" err="1"/>
              <a:t>tlung</a:t>
            </a:r>
            <a:r>
              <a:rPr lang="en-US" sz="2900" dirty="0"/>
              <a:t> </a:t>
            </a:r>
            <a:r>
              <a:rPr lang="en-US" sz="2900" dirty="0" err="1"/>
              <a:t>hnga</a:t>
            </a:r>
            <a:r>
              <a:rPr lang="en-US" sz="2900" dirty="0"/>
              <a:t>. Lam aw in: </a:t>
            </a:r>
            <a:r>
              <a:rPr lang="en-US" sz="2900" dirty="0" err="1"/>
              <a:t>Bawi</a:t>
            </a:r>
            <a:r>
              <a:rPr lang="en-US" sz="2900" dirty="0"/>
              <a:t> </a:t>
            </a:r>
            <a:r>
              <a:rPr lang="en-US" sz="2900" dirty="0" err="1"/>
              <a:t>Khrih</a:t>
            </a:r>
            <a:r>
              <a:rPr lang="en-US" sz="2900" dirty="0"/>
              <a:t> </a:t>
            </a:r>
            <a:r>
              <a:rPr lang="en-US" sz="2900" dirty="0" err="1"/>
              <a:t>ee</a:t>
            </a:r>
            <a:r>
              <a:rPr lang="en-US" sz="2900" dirty="0"/>
              <a:t>, </a:t>
            </a:r>
            <a:r>
              <a:rPr lang="en-US" sz="2900" dirty="0" err="1"/>
              <a:t>Bawi</a:t>
            </a:r>
            <a:r>
              <a:rPr lang="en-US" sz="2900" dirty="0"/>
              <a:t> </a:t>
            </a:r>
            <a:r>
              <a:rPr lang="en-US" sz="2900" dirty="0" err="1"/>
              <a:t>Khrih</a:t>
            </a:r>
            <a:r>
              <a:rPr lang="en-US" sz="2900" dirty="0"/>
              <a:t> </a:t>
            </a:r>
            <a:r>
              <a:rPr lang="en-US" sz="2900" dirty="0" err="1"/>
              <a:t>ee</a:t>
            </a:r>
            <a:r>
              <a:rPr lang="en-US" sz="2900" dirty="0"/>
              <a:t>, </a:t>
            </a:r>
            <a:r>
              <a:rPr lang="en-US" sz="2900" dirty="0" err="1"/>
              <a:t>Cawnpiakning</a:t>
            </a:r>
            <a:r>
              <a:rPr lang="en-US" sz="2900" dirty="0"/>
              <a:t> in </a:t>
            </a:r>
            <a:r>
              <a:rPr lang="en-US" sz="2900" dirty="0" err="1"/>
              <a:t>hmunkhat</a:t>
            </a:r>
            <a:r>
              <a:rPr lang="en-US" sz="2900" dirty="0"/>
              <a:t>, </a:t>
            </a:r>
            <a:r>
              <a:rPr lang="en-US" sz="2900" dirty="0" err="1"/>
              <a:t>Bawi</a:t>
            </a:r>
            <a:r>
              <a:rPr lang="en-US" sz="2900" dirty="0"/>
              <a:t> </a:t>
            </a:r>
            <a:r>
              <a:rPr lang="en-US" sz="2900" dirty="0" err="1"/>
              <a:t>Khrih</a:t>
            </a:r>
            <a:r>
              <a:rPr lang="en-US" sz="2900" dirty="0"/>
              <a:t> </a:t>
            </a:r>
            <a:r>
              <a:rPr lang="en-US" sz="2900" dirty="0" err="1"/>
              <a:t>tuanrel</a:t>
            </a:r>
            <a:r>
              <a:rPr lang="en-US" sz="2900" dirty="0"/>
              <a:t> </a:t>
            </a:r>
            <a:r>
              <a:rPr lang="en-US" sz="2900" dirty="0" err="1"/>
              <a:t>ee</a:t>
            </a:r>
            <a:r>
              <a:rPr lang="en-US" sz="2900" dirty="0"/>
              <a:t>, </a:t>
            </a:r>
            <a:r>
              <a:rPr lang="en-US" sz="2900" dirty="0" err="1"/>
              <a:t>ti</a:t>
            </a:r>
            <a:r>
              <a:rPr lang="en-US" sz="2900" dirty="0"/>
              <a:t> </a:t>
            </a:r>
            <a:r>
              <a:rPr lang="en-US" sz="2900" dirty="0" err="1"/>
              <a:t>kho</a:t>
            </a:r>
            <a:r>
              <a:rPr lang="en-US" sz="2900" dirty="0"/>
              <a:t> </a:t>
            </a:r>
            <a:r>
              <a:rPr lang="en-US" sz="2900" dirty="0" err="1"/>
              <a:t>si</a:t>
            </a:r>
            <a:r>
              <a:rPr lang="en-US" sz="2900" dirty="0"/>
              <a:t> law mi vial </a:t>
            </a:r>
            <a:r>
              <a:rPr lang="en-US" sz="2900" dirty="0" err="1"/>
              <a:t>ee</a:t>
            </a:r>
            <a:r>
              <a:rPr lang="en-US" sz="2900" dirty="0"/>
              <a:t>, (</a:t>
            </a:r>
            <a:r>
              <a:rPr lang="en-US" sz="2900" dirty="0" err="1"/>
              <a:t>nunnak</a:t>
            </a:r>
            <a:r>
              <a:rPr lang="en-US" sz="2900" dirty="0"/>
              <a:t> </a:t>
            </a:r>
            <a:r>
              <a:rPr lang="en-US" sz="2900" dirty="0" err="1"/>
              <a:t>ee</a:t>
            </a:r>
            <a:r>
              <a:rPr lang="en-US" sz="2900" dirty="0"/>
              <a:t>, </a:t>
            </a:r>
            <a:r>
              <a:rPr lang="en-US" sz="2900" dirty="0" err="1"/>
              <a:t>duhdim</a:t>
            </a:r>
            <a:r>
              <a:rPr lang="en-US" sz="2900" dirty="0"/>
              <a:t> </a:t>
            </a:r>
            <a:r>
              <a:rPr lang="en-US" sz="2900" dirty="0" err="1"/>
              <a:t>ngei</a:t>
            </a:r>
            <a:r>
              <a:rPr lang="en-US" sz="2900" dirty="0"/>
              <a:t> </a:t>
            </a:r>
            <a:r>
              <a:rPr lang="en-US" sz="2900" dirty="0" err="1"/>
              <a:t>kho</a:t>
            </a:r>
            <a:r>
              <a:rPr lang="en-US" sz="2900" dirty="0"/>
              <a:t> </a:t>
            </a:r>
            <a:r>
              <a:rPr lang="en-US" sz="2900" dirty="0" err="1"/>
              <a:t>dingin</a:t>
            </a:r>
            <a:r>
              <a:rPr lang="en-US" sz="2900" dirty="0"/>
              <a:t> </a:t>
            </a:r>
            <a:r>
              <a:rPr lang="en-US" sz="2900" dirty="0" err="1"/>
              <a:t>ee</a:t>
            </a:r>
            <a:r>
              <a:rPr lang="en-US" sz="2900" dirty="0"/>
              <a:t>, </a:t>
            </a:r>
            <a:r>
              <a:rPr lang="en-US" sz="2900" dirty="0" err="1"/>
              <a:t>Vanpen</a:t>
            </a:r>
            <a:r>
              <a:rPr lang="en-US" sz="2900" dirty="0"/>
              <a:t> </a:t>
            </a:r>
            <a:r>
              <a:rPr lang="en-US" sz="2900" dirty="0" err="1"/>
              <a:t>nak</a:t>
            </a:r>
            <a:r>
              <a:rPr lang="en-US" sz="2900" dirty="0"/>
              <a:t> cu lei ah </a:t>
            </a:r>
            <a:r>
              <a:rPr lang="en-US" sz="2900" dirty="0" err="1"/>
              <a:t>tlung</a:t>
            </a:r>
            <a:r>
              <a:rPr lang="en-US" sz="2900" dirty="0"/>
              <a:t> </a:t>
            </a:r>
            <a:r>
              <a:rPr lang="en-US" sz="2900" dirty="0" err="1"/>
              <a:t>hnga</a:t>
            </a:r>
            <a:r>
              <a:rPr lang="en-US" sz="2900" dirty="0"/>
              <a:t>, Van pen </a:t>
            </a:r>
            <a:r>
              <a:rPr lang="en-US" sz="2900" dirty="0" err="1"/>
              <a:t>nak</a:t>
            </a:r>
            <a:r>
              <a:rPr lang="en-US" sz="2900" dirty="0"/>
              <a:t> cu </a:t>
            </a:r>
            <a:r>
              <a:rPr lang="en-US" sz="2900" dirty="0" err="1"/>
              <a:t>leiah</a:t>
            </a:r>
            <a:r>
              <a:rPr lang="en-US" sz="2900" dirty="0"/>
              <a:t> </a:t>
            </a:r>
            <a:r>
              <a:rPr lang="en-US" sz="2900" dirty="0" err="1"/>
              <a:t>tlung</a:t>
            </a:r>
            <a:r>
              <a:rPr lang="en-US" sz="2900" dirty="0"/>
              <a:t> </a:t>
            </a:r>
            <a:r>
              <a:rPr lang="en-US" sz="2900" dirty="0" err="1"/>
              <a:t>hnga</a:t>
            </a:r>
            <a:r>
              <a:rPr lang="en-US" sz="2900" dirty="0"/>
              <a:t>, </a:t>
            </a:r>
            <a:r>
              <a:rPr lang="en-US" sz="2900" dirty="0" err="1"/>
              <a:t>Vanpen</a:t>
            </a:r>
            <a:r>
              <a:rPr lang="en-US" sz="2900" dirty="0"/>
              <a:t> aw, </a:t>
            </a:r>
            <a:r>
              <a:rPr lang="en-US" sz="2900" dirty="0" err="1"/>
              <a:t>Vanpen</a:t>
            </a:r>
            <a:r>
              <a:rPr lang="en-US" sz="2900" dirty="0"/>
              <a:t> aw </a:t>
            </a:r>
            <a:r>
              <a:rPr lang="en-US" sz="2900" dirty="0" err="1"/>
              <a:t>ee</a:t>
            </a:r>
            <a:r>
              <a:rPr lang="en-US" sz="2900" dirty="0"/>
              <a:t>, </a:t>
            </a:r>
            <a:r>
              <a:rPr lang="en-US" sz="2900" dirty="0" err="1"/>
              <a:t>nak</a:t>
            </a:r>
            <a:r>
              <a:rPr lang="en-US" sz="2900" dirty="0"/>
              <a:t> cu lei ah </a:t>
            </a:r>
            <a:r>
              <a:rPr lang="en-US" sz="2900" dirty="0" err="1"/>
              <a:t>tlung</a:t>
            </a:r>
            <a:r>
              <a:rPr lang="en-US" sz="2900" dirty="0"/>
              <a:t> </a:t>
            </a:r>
            <a:r>
              <a:rPr lang="en-US" sz="2900" dirty="0" err="1"/>
              <a:t>hnga</a:t>
            </a:r>
            <a:r>
              <a:rPr lang="en-US" sz="2900" dirty="0"/>
              <a:t>)2 ah </a:t>
            </a:r>
            <a:r>
              <a:rPr lang="en-US" sz="2900" dirty="0" err="1"/>
              <a:t>tlung</a:t>
            </a:r>
            <a:r>
              <a:rPr lang="en-US" sz="2900" dirty="0"/>
              <a:t> </a:t>
            </a:r>
            <a:r>
              <a:rPr lang="en-US" sz="2900" dirty="0" err="1"/>
              <a:t>ee</a:t>
            </a:r>
            <a:r>
              <a:rPr lang="en-US" sz="2900" dirty="0"/>
              <a:t>, ah </a:t>
            </a:r>
            <a:r>
              <a:rPr lang="en-US" sz="2900" dirty="0" err="1"/>
              <a:t>tlung</a:t>
            </a:r>
            <a:r>
              <a:rPr lang="en-US" sz="2900" dirty="0"/>
              <a:t> </a:t>
            </a:r>
            <a:r>
              <a:rPr lang="en-US" sz="2900" dirty="0" err="1"/>
              <a:t>hnga</a:t>
            </a:r>
            <a:r>
              <a:rPr lang="en-US" sz="2900" dirty="0"/>
              <a:t> </a:t>
            </a:r>
            <a:r>
              <a:rPr lang="en-US" sz="2900" dirty="0" err="1"/>
              <a:t>ee</a:t>
            </a:r>
            <a:r>
              <a:rPr lang="en-US" sz="2900" dirty="0"/>
              <a:t>, </a:t>
            </a:r>
            <a:r>
              <a:rPr lang="en-US" sz="2900" dirty="0" err="1"/>
              <a:t>Vanpen</a:t>
            </a:r>
            <a:r>
              <a:rPr lang="en-US" sz="2900" dirty="0"/>
              <a:t>,</a:t>
            </a:r>
          </a:p>
        </p:txBody>
      </p:sp>
    </p:spTree>
  </p:cSld>
  <p:clrMapOvr>
    <a:masterClrMapping/>
  </p:clrMapOvr>
</p:sld>
</file>

<file path=ppt/slides/slide41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413668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2900" dirty="0"/>
              <a:t>2. </a:t>
            </a:r>
            <a:r>
              <a:rPr lang="en-US" sz="2900" dirty="0" err="1"/>
              <a:t>Khamhnak</a:t>
            </a:r>
            <a:r>
              <a:rPr lang="en-US" sz="2900" dirty="0"/>
              <a:t> </a:t>
            </a:r>
            <a:r>
              <a:rPr lang="en-US" sz="2900" dirty="0" err="1"/>
              <a:t>ee</a:t>
            </a:r>
            <a:r>
              <a:rPr lang="en-US" sz="2900" dirty="0"/>
              <a:t>, </a:t>
            </a:r>
            <a:r>
              <a:rPr lang="en-US" sz="2900" dirty="0" err="1"/>
              <a:t>Thawngtha</a:t>
            </a:r>
            <a:r>
              <a:rPr lang="en-US" sz="2900" dirty="0"/>
              <a:t> </a:t>
            </a:r>
            <a:r>
              <a:rPr lang="en-US" sz="2900" dirty="0" err="1"/>
              <a:t>bia</a:t>
            </a:r>
            <a:r>
              <a:rPr lang="en-US" sz="2900" dirty="0"/>
              <a:t> </a:t>
            </a:r>
            <a:r>
              <a:rPr lang="en-US" sz="2900" dirty="0" err="1"/>
              <a:t>aupi</a:t>
            </a:r>
            <a:r>
              <a:rPr lang="en-US" sz="2900" dirty="0"/>
              <a:t> u, </a:t>
            </a:r>
            <a:r>
              <a:rPr lang="en-US" sz="2900" dirty="0" err="1"/>
              <a:t>Laiholh</a:t>
            </a:r>
            <a:r>
              <a:rPr lang="en-US" sz="2900" dirty="0"/>
              <a:t>, </a:t>
            </a:r>
            <a:r>
              <a:rPr lang="en-US" sz="2900" dirty="0" err="1"/>
              <a:t>Laibia</a:t>
            </a:r>
            <a:r>
              <a:rPr lang="en-US" sz="2900" dirty="0"/>
              <a:t>, Lai an le </a:t>
            </a:r>
            <a:r>
              <a:rPr lang="en-US" sz="2900" dirty="0" err="1"/>
              <a:t>nunphung</a:t>
            </a:r>
            <a:r>
              <a:rPr lang="en-US" sz="2900" dirty="0"/>
              <a:t> </a:t>
            </a:r>
            <a:r>
              <a:rPr lang="en-US" sz="2900" dirty="0" err="1"/>
              <a:t>thanchonak</a:t>
            </a:r>
            <a:r>
              <a:rPr lang="en-US" sz="2900" dirty="0"/>
              <a:t> </a:t>
            </a:r>
            <a:r>
              <a:rPr lang="en-US" sz="2900" dirty="0" err="1"/>
              <a:t>rian</a:t>
            </a:r>
            <a:r>
              <a:rPr lang="en-US" sz="2900" dirty="0"/>
              <a:t> sung </a:t>
            </a:r>
            <a:r>
              <a:rPr lang="en-US" sz="2900" dirty="0" err="1"/>
              <a:t>khinh</a:t>
            </a:r>
            <a:r>
              <a:rPr lang="en-US" sz="2900" dirty="0"/>
              <a:t> in, Ram </a:t>
            </a:r>
            <a:r>
              <a:rPr lang="en-US" sz="2900" dirty="0" err="1"/>
              <a:t>riantuan</a:t>
            </a:r>
            <a:r>
              <a:rPr lang="en-US" sz="2900" dirty="0"/>
              <a:t> </a:t>
            </a:r>
            <a:r>
              <a:rPr lang="en-US" sz="2900" dirty="0" err="1"/>
              <a:t>hramthawk</a:t>
            </a:r>
            <a:r>
              <a:rPr lang="en-US" sz="2900" dirty="0"/>
              <a:t> </a:t>
            </a:r>
            <a:r>
              <a:rPr lang="en-US" sz="2900" dirty="0" err="1"/>
              <a:t>ve</a:t>
            </a:r>
            <a:r>
              <a:rPr lang="en-US" sz="2900" dirty="0"/>
              <a:t> </a:t>
            </a:r>
            <a:r>
              <a:rPr lang="en-US" sz="2900" dirty="0" err="1"/>
              <a:t>si</a:t>
            </a:r>
            <a:r>
              <a:rPr lang="en-US" sz="2900" dirty="0"/>
              <a:t> law. Lam aw in: </a:t>
            </a:r>
            <a:r>
              <a:rPr lang="en-US" sz="2900" dirty="0" err="1"/>
              <a:t>Khamhnak</a:t>
            </a:r>
            <a:r>
              <a:rPr lang="en-US" sz="2900" dirty="0"/>
              <a:t> </a:t>
            </a:r>
            <a:r>
              <a:rPr lang="en-US" sz="2900" dirty="0" err="1"/>
              <a:t>ee</a:t>
            </a:r>
            <a:r>
              <a:rPr lang="en-US" sz="2900" dirty="0"/>
              <a:t>, </a:t>
            </a:r>
            <a:r>
              <a:rPr lang="en-US" sz="2900" dirty="0" err="1"/>
              <a:t>Khamhnak</a:t>
            </a:r>
            <a:r>
              <a:rPr lang="en-US" sz="2900" dirty="0"/>
              <a:t> </a:t>
            </a:r>
            <a:r>
              <a:rPr lang="en-US" sz="2900" dirty="0" err="1"/>
              <a:t>ee</a:t>
            </a:r>
            <a:r>
              <a:rPr lang="en-US" sz="2900" dirty="0"/>
              <a:t>, </a:t>
            </a:r>
            <a:r>
              <a:rPr lang="en-US" sz="2900" dirty="0" err="1"/>
              <a:t>Thawngthabia</a:t>
            </a:r>
            <a:r>
              <a:rPr lang="en-US" sz="2900" dirty="0"/>
              <a:t> </a:t>
            </a:r>
            <a:r>
              <a:rPr lang="en-US" sz="2900" dirty="0" err="1"/>
              <a:t>aupi</a:t>
            </a:r>
            <a:r>
              <a:rPr lang="en-US" sz="2900" dirty="0"/>
              <a:t> u, </a:t>
            </a:r>
            <a:r>
              <a:rPr lang="en-US" sz="2900" dirty="0" err="1"/>
              <a:t>Khamhnak</a:t>
            </a:r>
            <a:r>
              <a:rPr lang="en-US" sz="2900" dirty="0"/>
              <a:t> </a:t>
            </a:r>
            <a:r>
              <a:rPr lang="en-US" sz="2900" dirty="0" err="1"/>
              <a:t>Laiholh</a:t>
            </a:r>
            <a:r>
              <a:rPr lang="en-US" sz="2900" dirty="0"/>
              <a:t> </a:t>
            </a:r>
            <a:r>
              <a:rPr lang="en-US" sz="2900" dirty="0" err="1"/>
              <a:t>ee</a:t>
            </a:r>
            <a:r>
              <a:rPr lang="en-US" sz="2900" dirty="0"/>
              <a:t>, </a:t>
            </a:r>
            <a:r>
              <a:rPr lang="en-US" sz="2900" dirty="0" err="1"/>
              <a:t>Laibia</a:t>
            </a:r>
            <a:r>
              <a:rPr lang="en-US" sz="2900" dirty="0"/>
              <a:t>, </a:t>
            </a:r>
            <a:r>
              <a:rPr lang="en-US" sz="2900" dirty="0" err="1"/>
              <a:t>Laica</a:t>
            </a:r>
            <a:r>
              <a:rPr lang="en-US" sz="2900" dirty="0"/>
              <a:t> le nun </a:t>
            </a:r>
            <a:r>
              <a:rPr lang="en-US" sz="2900" dirty="0" err="1"/>
              <a:t>ee</a:t>
            </a:r>
            <a:r>
              <a:rPr lang="en-US" sz="2900" dirty="0"/>
              <a:t>, (</a:t>
            </a:r>
            <a:r>
              <a:rPr lang="en-US" sz="2900" dirty="0" err="1"/>
              <a:t>phung</a:t>
            </a:r>
            <a:r>
              <a:rPr lang="en-US" sz="2900" dirty="0"/>
              <a:t> than </a:t>
            </a:r>
            <a:r>
              <a:rPr lang="en-US" sz="2900" dirty="0" err="1"/>
              <a:t>ee</a:t>
            </a:r>
            <a:r>
              <a:rPr lang="en-US" sz="2900" dirty="0"/>
              <a:t>, </a:t>
            </a:r>
            <a:r>
              <a:rPr lang="en-US" sz="2900" dirty="0" err="1"/>
              <a:t>chonak</a:t>
            </a:r>
            <a:r>
              <a:rPr lang="en-US" sz="2900" dirty="0"/>
              <a:t> </a:t>
            </a:r>
            <a:r>
              <a:rPr lang="en-US" sz="2900" dirty="0" err="1"/>
              <a:t>rian</a:t>
            </a:r>
            <a:r>
              <a:rPr lang="en-US" sz="2900" dirty="0"/>
              <a:t> sung </a:t>
            </a:r>
            <a:r>
              <a:rPr lang="en-US" sz="2900" dirty="0" err="1"/>
              <a:t>khinh</a:t>
            </a:r>
            <a:r>
              <a:rPr lang="en-US" sz="2900" dirty="0"/>
              <a:t> in </a:t>
            </a:r>
            <a:r>
              <a:rPr lang="en-US" sz="2900" dirty="0" err="1"/>
              <a:t>ee</a:t>
            </a:r>
            <a:r>
              <a:rPr lang="en-US" sz="2900" dirty="0"/>
              <a:t>, </a:t>
            </a:r>
            <a:r>
              <a:rPr lang="en-US" sz="2900" dirty="0" err="1"/>
              <a:t>Ramrian</a:t>
            </a:r>
            <a:r>
              <a:rPr lang="en-US" sz="2900" dirty="0"/>
              <a:t> </a:t>
            </a:r>
            <a:r>
              <a:rPr lang="en-US" sz="2900" dirty="0" err="1"/>
              <a:t>tuan</a:t>
            </a:r>
            <a:r>
              <a:rPr lang="en-US" sz="2900" dirty="0"/>
              <a:t> </a:t>
            </a:r>
            <a:r>
              <a:rPr lang="en-US" sz="2900" dirty="0" err="1"/>
              <a:t>hramthawk</a:t>
            </a:r>
            <a:r>
              <a:rPr lang="en-US" sz="2900" dirty="0"/>
              <a:t> </a:t>
            </a:r>
            <a:r>
              <a:rPr lang="en-US" sz="2900" dirty="0" err="1"/>
              <a:t>ve</a:t>
            </a:r>
            <a:r>
              <a:rPr lang="en-US" sz="2900" dirty="0"/>
              <a:t> </a:t>
            </a:r>
            <a:r>
              <a:rPr lang="en-US" sz="2900" dirty="0" err="1"/>
              <a:t>si</a:t>
            </a:r>
            <a:r>
              <a:rPr lang="en-US" sz="2900" dirty="0"/>
              <a:t> law, </a:t>
            </a:r>
            <a:r>
              <a:rPr lang="en-US" sz="2900" dirty="0" err="1"/>
              <a:t>Ramrian</a:t>
            </a:r>
            <a:r>
              <a:rPr lang="en-US" sz="2900" dirty="0"/>
              <a:t> </a:t>
            </a:r>
            <a:r>
              <a:rPr lang="en-US" sz="2900" dirty="0" err="1"/>
              <a:t>tuan</a:t>
            </a:r>
            <a:r>
              <a:rPr lang="en-US" sz="2900" dirty="0"/>
              <a:t> </a:t>
            </a:r>
            <a:r>
              <a:rPr lang="en-US" sz="2900" dirty="0" err="1"/>
              <a:t>hramthawk</a:t>
            </a:r>
            <a:r>
              <a:rPr lang="en-US" sz="2900" dirty="0"/>
              <a:t> </a:t>
            </a:r>
            <a:r>
              <a:rPr lang="en-US" sz="2900" dirty="0" err="1"/>
              <a:t>ve</a:t>
            </a:r>
            <a:r>
              <a:rPr lang="en-US" sz="2900" dirty="0"/>
              <a:t> </a:t>
            </a:r>
            <a:r>
              <a:rPr lang="en-US" sz="2900" dirty="0" err="1"/>
              <a:t>si</a:t>
            </a:r>
            <a:r>
              <a:rPr lang="en-US" sz="2900" dirty="0"/>
              <a:t> law, </a:t>
            </a:r>
            <a:r>
              <a:rPr lang="en-US" sz="2900" dirty="0" err="1"/>
              <a:t>Ramrian</a:t>
            </a:r>
            <a:r>
              <a:rPr lang="en-US" sz="2900" dirty="0"/>
              <a:t> aw, </a:t>
            </a:r>
            <a:r>
              <a:rPr lang="en-US" sz="2900" dirty="0" err="1"/>
              <a:t>Ramrian</a:t>
            </a:r>
            <a:r>
              <a:rPr lang="en-US" sz="2900" dirty="0"/>
              <a:t> aw </a:t>
            </a:r>
            <a:r>
              <a:rPr lang="en-US" sz="2900" dirty="0" err="1"/>
              <a:t>ee</a:t>
            </a:r>
            <a:r>
              <a:rPr lang="en-US" sz="2900" dirty="0"/>
              <a:t>, </a:t>
            </a:r>
            <a:r>
              <a:rPr lang="en-US" sz="2900" dirty="0" err="1"/>
              <a:t>tuan</a:t>
            </a:r>
            <a:r>
              <a:rPr lang="en-US" sz="2900" dirty="0"/>
              <a:t> </a:t>
            </a:r>
            <a:r>
              <a:rPr lang="en-US" sz="2900" dirty="0" err="1"/>
              <a:t>hramthawk</a:t>
            </a:r>
            <a:r>
              <a:rPr lang="en-US" sz="2900" dirty="0"/>
              <a:t> </a:t>
            </a:r>
            <a:r>
              <a:rPr lang="en-US" sz="2900" dirty="0" err="1"/>
              <a:t>ve</a:t>
            </a:r>
            <a:r>
              <a:rPr lang="en-US" sz="2900" dirty="0"/>
              <a:t> </a:t>
            </a:r>
            <a:r>
              <a:rPr lang="en-US" sz="2900" dirty="0" err="1"/>
              <a:t>si</a:t>
            </a:r>
            <a:r>
              <a:rPr lang="en-US" sz="2900" dirty="0"/>
              <a:t> law)2, </a:t>
            </a:r>
            <a:r>
              <a:rPr lang="en-US" sz="2900" dirty="0" err="1"/>
              <a:t>ve</a:t>
            </a:r>
            <a:r>
              <a:rPr lang="en-US" sz="2900" dirty="0"/>
              <a:t> </a:t>
            </a:r>
            <a:r>
              <a:rPr lang="en-US" sz="2900" dirty="0" err="1"/>
              <a:t>si</a:t>
            </a:r>
            <a:r>
              <a:rPr lang="en-US" sz="2900" dirty="0"/>
              <a:t> </a:t>
            </a:r>
            <a:r>
              <a:rPr lang="en-US" sz="2900" dirty="0" err="1"/>
              <a:t>ee</a:t>
            </a:r>
            <a:r>
              <a:rPr lang="en-US" sz="2900" dirty="0"/>
              <a:t>, </a:t>
            </a:r>
            <a:r>
              <a:rPr lang="en-US" sz="2900" dirty="0" err="1"/>
              <a:t>ve</a:t>
            </a:r>
            <a:r>
              <a:rPr lang="en-US" sz="2900" dirty="0"/>
              <a:t> </a:t>
            </a:r>
            <a:r>
              <a:rPr lang="en-US" sz="2900" dirty="0" err="1"/>
              <a:t>si</a:t>
            </a:r>
            <a:r>
              <a:rPr lang="en-US" sz="2900" dirty="0"/>
              <a:t> in </a:t>
            </a:r>
            <a:r>
              <a:rPr lang="en-US" sz="2900" dirty="0" err="1"/>
              <a:t>ee</a:t>
            </a:r>
            <a:r>
              <a:rPr lang="en-US" sz="2900" dirty="0"/>
              <a:t>, ram </a:t>
            </a:r>
            <a:r>
              <a:rPr lang="en-US" sz="2900" dirty="0" err="1"/>
              <a:t>rian</a:t>
            </a:r>
            <a:r>
              <a:rPr lang="en-US" sz="2900" dirty="0"/>
              <a:t>,</a:t>
            </a:r>
          </a:p>
        </p:txBody>
      </p:sp>
    </p:spTree>
  </p:cSld>
  <p:clrMapOvr>
    <a:masterClrMapping/>
  </p:clrMapOvr>
</p:sld>
</file>

<file path=ppt/slides/slide41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936628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100" dirty="0"/>
              <a:t>3. Bu kip </a:t>
            </a:r>
            <a:r>
              <a:rPr lang="en-US" sz="3100" dirty="0" err="1"/>
              <a:t>ee</a:t>
            </a:r>
            <a:r>
              <a:rPr lang="en-US" sz="3100" dirty="0"/>
              <a:t>, le mi kip he </a:t>
            </a:r>
            <a:r>
              <a:rPr lang="en-US" sz="3100" dirty="0" err="1"/>
              <a:t>rualrem</a:t>
            </a:r>
            <a:r>
              <a:rPr lang="en-US" sz="3100" dirty="0"/>
              <a:t> </a:t>
            </a:r>
            <a:r>
              <a:rPr lang="en-US" sz="3100" dirty="0" err="1"/>
              <a:t>tein</a:t>
            </a:r>
            <a:r>
              <a:rPr lang="en-US" sz="3100" dirty="0"/>
              <a:t> </a:t>
            </a:r>
            <a:r>
              <a:rPr lang="en-US" sz="3100" dirty="0" err="1"/>
              <a:t>rian`uan</a:t>
            </a:r>
            <a:r>
              <a:rPr lang="en-US" sz="3100" dirty="0"/>
              <a:t> `</a:t>
            </a:r>
            <a:r>
              <a:rPr lang="en-US" sz="3100" dirty="0" err="1"/>
              <a:t>i</a:t>
            </a:r>
            <a:r>
              <a:rPr lang="en-US" sz="3100" dirty="0"/>
              <a:t> </a:t>
            </a:r>
            <a:r>
              <a:rPr lang="en-US" sz="3100" dirty="0" err="1"/>
              <a:t>kho</a:t>
            </a:r>
            <a:r>
              <a:rPr lang="en-US" sz="3100" dirty="0"/>
              <a:t> </a:t>
            </a:r>
            <a:r>
              <a:rPr lang="en-US" sz="3100" dirty="0" err="1"/>
              <a:t>dingin</a:t>
            </a:r>
            <a:r>
              <a:rPr lang="en-US" sz="3100" dirty="0"/>
              <a:t>, </a:t>
            </a:r>
            <a:r>
              <a:rPr lang="en-US" sz="3100" dirty="0" err="1"/>
              <a:t>hmunkhat</a:t>
            </a:r>
            <a:r>
              <a:rPr lang="en-US" sz="3100" dirty="0"/>
              <a:t> </a:t>
            </a:r>
            <a:r>
              <a:rPr lang="en-US" sz="3100" dirty="0" err="1"/>
              <a:t>lungrual</a:t>
            </a:r>
            <a:r>
              <a:rPr lang="en-US" sz="3100" dirty="0"/>
              <a:t> in tang u </a:t>
            </a:r>
            <a:r>
              <a:rPr lang="en-US" sz="3100" dirty="0" err="1"/>
              <a:t>si</a:t>
            </a:r>
            <a:r>
              <a:rPr lang="en-US" sz="3100" dirty="0"/>
              <a:t>, Kan Lai </a:t>
            </a:r>
            <a:r>
              <a:rPr lang="en-US" sz="3100" dirty="0" err="1"/>
              <a:t>miphun</a:t>
            </a:r>
            <a:r>
              <a:rPr lang="en-US" sz="3100" dirty="0"/>
              <a:t> </a:t>
            </a:r>
            <a:r>
              <a:rPr lang="en-US" sz="3100" dirty="0" err="1"/>
              <a:t>tung</a:t>
            </a:r>
            <a:r>
              <a:rPr lang="en-US" sz="3100" dirty="0"/>
              <a:t> </a:t>
            </a:r>
            <a:r>
              <a:rPr lang="en-US" sz="3100" dirty="0" err="1"/>
              <a:t>kho</a:t>
            </a:r>
            <a:r>
              <a:rPr lang="en-US" sz="3100" dirty="0"/>
              <a:t> </a:t>
            </a:r>
            <a:r>
              <a:rPr lang="en-US" sz="3100" dirty="0" err="1"/>
              <a:t>dingin</a:t>
            </a:r>
            <a:r>
              <a:rPr lang="en-US" sz="3100" dirty="0"/>
              <a:t>. (Bu kip </a:t>
            </a:r>
            <a:r>
              <a:rPr lang="en-US" sz="3100" dirty="0" err="1"/>
              <a:t>ee</a:t>
            </a:r>
            <a:r>
              <a:rPr lang="en-US" sz="3100" dirty="0"/>
              <a:t>, Bu kip </a:t>
            </a:r>
            <a:r>
              <a:rPr lang="en-US" sz="3100" dirty="0" err="1"/>
              <a:t>ee</a:t>
            </a:r>
            <a:r>
              <a:rPr lang="en-US" sz="3100" dirty="0"/>
              <a:t>, le mi kip he </a:t>
            </a:r>
            <a:r>
              <a:rPr lang="en-US" sz="3100" dirty="0" err="1"/>
              <a:t>rualrem</a:t>
            </a:r>
            <a:r>
              <a:rPr lang="en-US" sz="3100" dirty="0"/>
              <a:t>, Bu kip </a:t>
            </a:r>
            <a:r>
              <a:rPr lang="en-US" sz="3100" dirty="0" err="1"/>
              <a:t>tein</a:t>
            </a:r>
            <a:r>
              <a:rPr lang="en-US" sz="3100" dirty="0"/>
              <a:t> </a:t>
            </a:r>
            <a:r>
              <a:rPr lang="en-US" sz="3100" dirty="0" err="1"/>
              <a:t>ee</a:t>
            </a:r>
            <a:r>
              <a:rPr lang="en-US" sz="3100" dirty="0"/>
              <a:t>, </a:t>
            </a:r>
            <a:r>
              <a:rPr lang="en-US" sz="3100" dirty="0" err="1"/>
              <a:t>rianuan</a:t>
            </a:r>
            <a:r>
              <a:rPr lang="en-US" sz="3100" dirty="0"/>
              <a:t> </a:t>
            </a:r>
            <a:r>
              <a:rPr lang="en-US" sz="3100" dirty="0" err="1"/>
              <a:t>ti</a:t>
            </a:r>
            <a:r>
              <a:rPr lang="en-US" sz="3100" dirty="0"/>
              <a:t> </a:t>
            </a:r>
            <a:r>
              <a:rPr lang="en-US" sz="3100" dirty="0" err="1"/>
              <a:t>kho</a:t>
            </a:r>
            <a:r>
              <a:rPr lang="en-US" sz="3100" dirty="0"/>
              <a:t> </a:t>
            </a:r>
            <a:r>
              <a:rPr lang="en-US" sz="3100" dirty="0" err="1"/>
              <a:t>dingin</a:t>
            </a:r>
            <a:r>
              <a:rPr lang="en-US" sz="3100" dirty="0"/>
              <a:t> </a:t>
            </a:r>
            <a:r>
              <a:rPr lang="en-US" sz="3100" dirty="0" err="1"/>
              <a:t>ee</a:t>
            </a:r>
            <a:r>
              <a:rPr lang="en-US" sz="3100" dirty="0"/>
              <a:t>, </a:t>
            </a:r>
            <a:r>
              <a:rPr lang="en-US" sz="3100" dirty="0" err="1"/>
              <a:t>hmunkhat</a:t>
            </a:r>
            <a:r>
              <a:rPr lang="en-US" sz="3100" dirty="0"/>
              <a:t> </a:t>
            </a:r>
            <a:r>
              <a:rPr lang="en-US" sz="3100" dirty="0" err="1"/>
              <a:t>ee</a:t>
            </a:r>
            <a:r>
              <a:rPr lang="en-US" sz="3100" dirty="0"/>
              <a:t>, </a:t>
            </a:r>
            <a:r>
              <a:rPr lang="en-US" sz="3100" dirty="0" err="1"/>
              <a:t>lungrual</a:t>
            </a:r>
            <a:r>
              <a:rPr lang="en-US" sz="3100" dirty="0"/>
              <a:t> in tang u </a:t>
            </a:r>
            <a:r>
              <a:rPr lang="en-US" sz="3100" dirty="0" err="1"/>
              <a:t>si</a:t>
            </a:r>
            <a:r>
              <a:rPr lang="en-US" sz="3100" dirty="0"/>
              <a:t> </a:t>
            </a:r>
            <a:r>
              <a:rPr lang="en-US" sz="3100" dirty="0" err="1"/>
              <a:t>ee</a:t>
            </a:r>
            <a:r>
              <a:rPr lang="en-US" sz="3100" dirty="0"/>
              <a:t>, Kan Lai </a:t>
            </a:r>
            <a:r>
              <a:rPr lang="en-US" sz="3100" dirty="0" err="1"/>
              <a:t>miphun</a:t>
            </a:r>
            <a:r>
              <a:rPr lang="en-US" sz="3100" dirty="0"/>
              <a:t> </a:t>
            </a:r>
            <a:r>
              <a:rPr lang="en-US" sz="3100" dirty="0" err="1"/>
              <a:t>tung</a:t>
            </a:r>
            <a:r>
              <a:rPr lang="en-US" sz="3100" dirty="0"/>
              <a:t> </a:t>
            </a:r>
            <a:r>
              <a:rPr lang="en-US" sz="3100" dirty="0" err="1"/>
              <a:t>kho</a:t>
            </a:r>
            <a:r>
              <a:rPr lang="en-US" sz="3100" dirty="0"/>
              <a:t> </a:t>
            </a:r>
            <a:r>
              <a:rPr lang="en-US" sz="3100" dirty="0" err="1"/>
              <a:t>dingin</a:t>
            </a:r>
            <a:r>
              <a:rPr lang="en-US" sz="3100" dirty="0"/>
              <a:t>, Kan Lai </a:t>
            </a:r>
            <a:r>
              <a:rPr lang="en-US" sz="3100" dirty="0" err="1"/>
              <a:t>miphun</a:t>
            </a:r>
            <a:r>
              <a:rPr lang="en-US" sz="3100" dirty="0"/>
              <a:t> </a:t>
            </a:r>
            <a:r>
              <a:rPr lang="en-US" sz="3100" dirty="0" err="1"/>
              <a:t>tung</a:t>
            </a:r>
            <a:r>
              <a:rPr lang="en-US" sz="3100" dirty="0"/>
              <a:t> </a:t>
            </a:r>
            <a:r>
              <a:rPr lang="en-US" sz="3100" dirty="0" err="1"/>
              <a:t>kho</a:t>
            </a:r>
            <a:r>
              <a:rPr lang="en-US" sz="3100" dirty="0"/>
              <a:t> </a:t>
            </a:r>
            <a:r>
              <a:rPr lang="en-US" sz="3100" dirty="0" err="1"/>
              <a:t>dingin</a:t>
            </a:r>
            <a:r>
              <a:rPr lang="en-US" sz="3100" dirty="0"/>
              <a:t>, Kan Lai aw, Kan Lai aw </a:t>
            </a:r>
            <a:r>
              <a:rPr lang="en-US" sz="3100" dirty="0" err="1"/>
              <a:t>ee</a:t>
            </a:r>
            <a:r>
              <a:rPr lang="en-US" sz="3100" dirty="0"/>
              <a:t>, </a:t>
            </a:r>
            <a:r>
              <a:rPr lang="en-US" sz="3100" dirty="0" err="1"/>
              <a:t>miphun</a:t>
            </a:r>
            <a:r>
              <a:rPr lang="en-US" sz="3100" dirty="0"/>
              <a:t> </a:t>
            </a:r>
            <a:r>
              <a:rPr lang="en-US" sz="3100" dirty="0" err="1"/>
              <a:t>tung</a:t>
            </a:r>
            <a:r>
              <a:rPr lang="en-US" sz="3100" dirty="0"/>
              <a:t> </a:t>
            </a:r>
            <a:r>
              <a:rPr lang="en-US" sz="3100" dirty="0" err="1"/>
              <a:t>kho</a:t>
            </a:r>
            <a:r>
              <a:rPr lang="en-US" sz="3100" dirty="0"/>
              <a:t> </a:t>
            </a:r>
            <a:r>
              <a:rPr lang="en-US" sz="3100" dirty="0" err="1"/>
              <a:t>dingin</a:t>
            </a:r>
            <a:r>
              <a:rPr lang="en-US" sz="3100" dirty="0"/>
              <a:t>)2, </a:t>
            </a:r>
            <a:r>
              <a:rPr lang="en-US" sz="3100" dirty="0" err="1"/>
              <a:t>kho</a:t>
            </a:r>
            <a:r>
              <a:rPr lang="en-US" sz="3100" dirty="0"/>
              <a:t> ding </a:t>
            </a:r>
            <a:r>
              <a:rPr lang="en-US" sz="3100" dirty="0" err="1"/>
              <a:t>ee</a:t>
            </a:r>
            <a:r>
              <a:rPr lang="en-US" sz="3100" dirty="0"/>
              <a:t>, </a:t>
            </a:r>
            <a:r>
              <a:rPr lang="en-US" sz="3100" dirty="0" err="1"/>
              <a:t>kho</a:t>
            </a:r>
            <a:r>
              <a:rPr lang="en-US" sz="3100" dirty="0"/>
              <a:t> </a:t>
            </a:r>
            <a:r>
              <a:rPr lang="en-US" sz="3100" dirty="0" err="1"/>
              <a:t>dingin</a:t>
            </a:r>
            <a:r>
              <a:rPr lang="en-US" sz="3100" dirty="0"/>
              <a:t> </a:t>
            </a:r>
            <a:r>
              <a:rPr lang="en-US" sz="3100" dirty="0" err="1"/>
              <a:t>ee</a:t>
            </a:r>
            <a:r>
              <a:rPr lang="en-US" sz="3100" dirty="0"/>
              <a:t>, </a:t>
            </a:r>
            <a:r>
              <a:rPr lang="en-US" sz="3100" dirty="0" err="1"/>
              <a:t>kan</a:t>
            </a:r>
            <a:r>
              <a:rPr lang="en-US" sz="3100" dirty="0"/>
              <a:t> Lai,</a:t>
            </a:r>
          </a:p>
        </p:txBody>
      </p:sp>
    </p:spTree>
  </p:cSld>
  <p:clrMapOvr>
    <a:masterClrMapping/>
  </p:clrMapOvr>
</p:sld>
</file>

<file path=ppt/slides/slide41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4413682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100" dirty="0"/>
              <a:t>4. </a:t>
            </a:r>
            <a:r>
              <a:rPr lang="en-US" sz="3100" dirty="0" err="1"/>
              <a:t>Cung</a:t>
            </a:r>
            <a:r>
              <a:rPr lang="en-US" sz="3100" dirty="0"/>
              <a:t> chin </a:t>
            </a:r>
            <a:r>
              <a:rPr lang="en-US" sz="3100" dirty="0" err="1"/>
              <a:t>ee</a:t>
            </a:r>
            <a:r>
              <a:rPr lang="en-US" sz="3100" dirty="0"/>
              <a:t>, </a:t>
            </a:r>
            <a:r>
              <a:rPr lang="en-US" sz="3100" dirty="0" err="1"/>
              <a:t>Vanbawi</a:t>
            </a:r>
            <a:r>
              <a:rPr lang="en-US" sz="3100" dirty="0"/>
              <a:t> </a:t>
            </a:r>
            <a:r>
              <a:rPr lang="en-US" sz="3100" dirty="0" err="1"/>
              <a:t>thilser</a:t>
            </a:r>
            <a:r>
              <a:rPr lang="en-US" sz="3100" dirty="0"/>
              <a:t> vial he </a:t>
            </a:r>
            <a:r>
              <a:rPr lang="en-US" sz="3100" dirty="0" err="1"/>
              <a:t>rualrem</a:t>
            </a:r>
            <a:r>
              <a:rPr lang="en-US" sz="3100" dirty="0"/>
              <a:t> </a:t>
            </a:r>
            <a:r>
              <a:rPr lang="en-US" sz="3100" dirty="0" err="1"/>
              <a:t>tein</a:t>
            </a:r>
            <a:r>
              <a:rPr lang="en-US" sz="3100" dirty="0"/>
              <a:t> </a:t>
            </a:r>
            <a:r>
              <a:rPr lang="en-US" sz="3100" dirty="0" err="1"/>
              <a:t>i</a:t>
            </a:r>
            <a:r>
              <a:rPr lang="en-US" sz="3100" dirty="0"/>
              <a:t> </a:t>
            </a:r>
            <a:r>
              <a:rPr lang="en-US" sz="3100" dirty="0" err="1"/>
              <a:t>seng</a:t>
            </a:r>
            <a:r>
              <a:rPr lang="en-US" sz="3100" dirty="0"/>
              <a:t> </a:t>
            </a:r>
            <a:r>
              <a:rPr lang="en-US" sz="3100" dirty="0" err="1"/>
              <a:t>tlai</a:t>
            </a:r>
            <a:r>
              <a:rPr lang="en-US" sz="3100" dirty="0"/>
              <a:t> law </a:t>
            </a:r>
            <a:r>
              <a:rPr lang="en-US" sz="3100" dirty="0" err="1"/>
              <a:t>vawlei</a:t>
            </a:r>
            <a:r>
              <a:rPr lang="en-US" sz="3100" dirty="0"/>
              <a:t> ah </a:t>
            </a:r>
            <a:r>
              <a:rPr lang="en-US" sz="3100" dirty="0" err="1"/>
              <a:t>dinnak</a:t>
            </a:r>
            <a:r>
              <a:rPr lang="en-US" sz="3100" dirty="0"/>
              <a:t>, </a:t>
            </a:r>
            <a:r>
              <a:rPr lang="en-US" sz="3100" dirty="0" err="1"/>
              <a:t>felnak</a:t>
            </a:r>
            <a:r>
              <a:rPr lang="en-US" sz="3100" dirty="0"/>
              <a:t> le, </a:t>
            </a:r>
            <a:r>
              <a:rPr lang="en-US" sz="3100" dirty="0" err="1"/>
              <a:t>daihnak</a:t>
            </a:r>
            <a:r>
              <a:rPr lang="en-US" sz="3100" dirty="0"/>
              <a:t>, </a:t>
            </a:r>
            <a:r>
              <a:rPr lang="en-US" sz="3100" dirty="0" err="1"/>
              <a:t>zalonnaknak</a:t>
            </a:r>
            <a:r>
              <a:rPr lang="en-US" sz="3100" dirty="0"/>
              <a:t> </a:t>
            </a:r>
            <a:r>
              <a:rPr lang="en-US" sz="3100" dirty="0" err="1"/>
              <a:t>leng</a:t>
            </a:r>
            <a:r>
              <a:rPr lang="en-US" sz="3100" dirty="0"/>
              <a:t> </a:t>
            </a:r>
            <a:r>
              <a:rPr lang="en-US" sz="3100" dirty="0" err="1"/>
              <a:t>ve</a:t>
            </a:r>
            <a:r>
              <a:rPr lang="en-US" sz="3100" dirty="0"/>
              <a:t> </a:t>
            </a:r>
            <a:r>
              <a:rPr lang="en-US" sz="3100" dirty="0" err="1"/>
              <a:t>hnga</a:t>
            </a:r>
            <a:r>
              <a:rPr lang="en-US" sz="3100" dirty="0"/>
              <a:t>. Lam aw in: </a:t>
            </a:r>
            <a:r>
              <a:rPr lang="en-US" sz="3100" dirty="0" err="1"/>
              <a:t>Cung</a:t>
            </a:r>
            <a:r>
              <a:rPr lang="en-US" sz="3100" dirty="0"/>
              <a:t> chin </a:t>
            </a:r>
            <a:r>
              <a:rPr lang="en-US" sz="3100" dirty="0" err="1"/>
              <a:t>ee</a:t>
            </a:r>
            <a:r>
              <a:rPr lang="en-US" sz="3100" dirty="0"/>
              <a:t>, </a:t>
            </a:r>
            <a:r>
              <a:rPr lang="en-US" sz="3100" dirty="0" err="1"/>
              <a:t>Cung</a:t>
            </a:r>
            <a:r>
              <a:rPr lang="en-US" sz="3100" dirty="0"/>
              <a:t> chin </a:t>
            </a:r>
            <a:r>
              <a:rPr lang="en-US" sz="3100" dirty="0" err="1"/>
              <a:t>ee</a:t>
            </a:r>
            <a:r>
              <a:rPr lang="en-US" sz="3100" dirty="0"/>
              <a:t>, Van </a:t>
            </a:r>
            <a:r>
              <a:rPr lang="en-US" sz="3100" dirty="0" err="1"/>
              <a:t>Bawi</a:t>
            </a:r>
            <a:r>
              <a:rPr lang="en-US" sz="3100" dirty="0"/>
              <a:t> </a:t>
            </a:r>
            <a:r>
              <a:rPr lang="en-US" sz="3100" dirty="0" err="1"/>
              <a:t>thil</a:t>
            </a:r>
            <a:r>
              <a:rPr lang="en-US" sz="3100" dirty="0"/>
              <a:t> ser vial he, </a:t>
            </a:r>
            <a:r>
              <a:rPr lang="en-US" sz="3100" dirty="0" err="1"/>
              <a:t>Cung</a:t>
            </a:r>
            <a:r>
              <a:rPr lang="en-US" sz="3100" dirty="0"/>
              <a:t> chin </a:t>
            </a:r>
            <a:r>
              <a:rPr lang="en-US" sz="3100" dirty="0" err="1"/>
              <a:t>realrem</a:t>
            </a:r>
            <a:r>
              <a:rPr lang="en-US" sz="3100" dirty="0"/>
              <a:t> </a:t>
            </a:r>
            <a:r>
              <a:rPr lang="en-US" sz="3100" dirty="0" err="1"/>
              <a:t>ee</a:t>
            </a:r>
            <a:r>
              <a:rPr lang="en-US" sz="3100" dirty="0"/>
              <a:t>, </a:t>
            </a:r>
            <a:r>
              <a:rPr lang="en-US" sz="3100" dirty="0" err="1"/>
              <a:t>tein</a:t>
            </a:r>
            <a:r>
              <a:rPr lang="en-US" sz="3100" dirty="0"/>
              <a:t> </a:t>
            </a:r>
            <a:r>
              <a:rPr lang="en-US" sz="3100" dirty="0" err="1"/>
              <a:t>i</a:t>
            </a:r>
            <a:r>
              <a:rPr lang="en-US" sz="3100" dirty="0"/>
              <a:t> </a:t>
            </a:r>
            <a:r>
              <a:rPr lang="en-US" sz="3100" dirty="0" err="1"/>
              <a:t>sengtlai</a:t>
            </a:r>
            <a:r>
              <a:rPr lang="en-US" sz="3100" dirty="0"/>
              <a:t> law </a:t>
            </a:r>
            <a:r>
              <a:rPr lang="en-US" sz="3100" dirty="0" err="1"/>
              <a:t>ee</a:t>
            </a:r>
            <a:r>
              <a:rPr lang="en-US" sz="3100" dirty="0"/>
              <a:t>, (</a:t>
            </a:r>
            <a:r>
              <a:rPr lang="en-US" sz="3100" dirty="0" err="1"/>
              <a:t>Vawlei</a:t>
            </a:r>
            <a:r>
              <a:rPr lang="en-US" sz="3100" dirty="0"/>
              <a:t> </a:t>
            </a:r>
            <a:r>
              <a:rPr lang="en-US" sz="3100" dirty="0" err="1"/>
              <a:t>ee</a:t>
            </a:r>
            <a:r>
              <a:rPr lang="en-US" sz="3100" dirty="0"/>
              <a:t>, ah </a:t>
            </a:r>
            <a:r>
              <a:rPr lang="en-US" sz="3100" dirty="0" err="1"/>
              <a:t>dinnak</a:t>
            </a:r>
            <a:r>
              <a:rPr lang="en-US" sz="3100" dirty="0"/>
              <a:t> </a:t>
            </a:r>
            <a:r>
              <a:rPr lang="en-US" sz="3100" dirty="0" err="1"/>
              <a:t>felnak</a:t>
            </a:r>
            <a:r>
              <a:rPr lang="en-US" sz="3100" dirty="0"/>
              <a:t> le </a:t>
            </a:r>
            <a:r>
              <a:rPr lang="en-US" sz="3100" dirty="0" err="1"/>
              <a:t>ee</a:t>
            </a:r>
            <a:r>
              <a:rPr lang="en-US" sz="3100" dirty="0"/>
              <a:t>, </a:t>
            </a:r>
            <a:r>
              <a:rPr lang="en-US" sz="3100" dirty="0" err="1"/>
              <a:t>Daihnak</a:t>
            </a:r>
            <a:r>
              <a:rPr lang="en-US" sz="3100" dirty="0"/>
              <a:t> </a:t>
            </a:r>
            <a:r>
              <a:rPr lang="en-US" sz="3100" dirty="0" err="1"/>
              <a:t>zalonnak</a:t>
            </a:r>
            <a:r>
              <a:rPr lang="en-US" sz="3100" dirty="0"/>
              <a:t> </a:t>
            </a:r>
            <a:r>
              <a:rPr lang="en-US" sz="3100" dirty="0" err="1"/>
              <a:t>leng</a:t>
            </a:r>
            <a:r>
              <a:rPr lang="en-US" sz="3100" dirty="0"/>
              <a:t> </a:t>
            </a:r>
            <a:r>
              <a:rPr lang="en-US" sz="3100" dirty="0" err="1"/>
              <a:t>ve</a:t>
            </a:r>
            <a:r>
              <a:rPr lang="en-US" sz="3100" dirty="0"/>
              <a:t> </a:t>
            </a:r>
            <a:r>
              <a:rPr lang="en-US" sz="3100" dirty="0" err="1"/>
              <a:t>hnga</a:t>
            </a:r>
            <a:r>
              <a:rPr lang="en-US" sz="3100" dirty="0"/>
              <a:t>, </a:t>
            </a:r>
            <a:r>
              <a:rPr lang="en-US" sz="3100" dirty="0" err="1"/>
              <a:t>Daihnak</a:t>
            </a:r>
            <a:r>
              <a:rPr lang="en-US" sz="3100" dirty="0"/>
              <a:t>, </a:t>
            </a:r>
            <a:r>
              <a:rPr lang="en-US" sz="3100" dirty="0" err="1"/>
              <a:t>zalonnak</a:t>
            </a:r>
            <a:r>
              <a:rPr lang="en-US" sz="3100" dirty="0"/>
              <a:t> </a:t>
            </a:r>
            <a:r>
              <a:rPr lang="en-US" sz="3100" dirty="0" err="1"/>
              <a:t>leng</a:t>
            </a:r>
            <a:r>
              <a:rPr lang="en-US" sz="3100" dirty="0"/>
              <a:t> </a:t>
            </a:r>
            <a:r>
              <a:rPr lang="en-US" sz="3100" dirty="0" err="1"/>
              <a:t>ve</a:t>
            </a:r>
            <a:r>
              <a:rPr lang="en-US" sz="3100" dirty="0"/>
              <a:t> </a:t>
            </a:r>
            <a:r>
              <a:rPr lang="en-US" sz="3100" dirty="0" err="1"/>
              <a:t>hnga</a:t>
            </a:r>
            <a:r>
              <a:rPr lang="en-US" sz="3100" dirty="0"/>
              <a:t>, </a:t>
            </a:r>
            <a:r>
              <a:rPr lang="en-US" sz="3100" dirty="0" err="1"/>
              <a:t>Daihnak</a:t>
            </a:r>
            <a:r>
              <a:rPr lang="en-US" sz="3100" dirty="0"/>
              <a:t> aw, </a:t>
            </a:r>
            <a:r>
              <a:rPr lang="en-US" sz="3100" dirty="0" err="1"/>
              <a:t>Daihnak</a:t>
            </a:r>
            <a:r>
              <a:rPr lang="en-US" sz="3100" dirty="0"/>
              <a:t> aw </a:t>
            </a:r>
            <a:r>
              <a:rPr lang="en-US" sz="3100" dirty="0" err="1"/>
              <a:t>ee</a:t>
            </a:r>
            <a:r>
              <a:rPr lang="en-US" sz="3100" dirty="0"/>
              <a:t>, </a:t>
            </a:r>
            <a:r>
              <a:rPr lang="en-US" sz="3100" dirty="0" err="1"/>
              <a:t>Zalonnak</a:t>
            </a:r>
            <a:r>
              <a:rPr lang="en-US" sz="3100" dirty="0"/>
              <a:t> </a:t>
            </a:r>
            <a:r>
              <a:rPr lang="en-US" sz="3100" dirty="0" err="1"/>
              <a:t>leng</a:t>
            </a:r>
            <a:r>
              <a:rPr lang="en-US" sz="3100" dirty="0"/>
              <a:t> </a:t>
            </a:r>
            <a:r>
              <a:rPr lang="en-US" sz="3100" dirty="0" err="1"/>
              <a:t>ve</a:t>
            </a:r>
            <a:r>
              <a:rPr lang="en-US" sz="3100" dirty="0"/>
              <a:t> </a:t>
            </a:r>
            <a:r>
              <a:rPr lang="en-US" sz="3100" dirty="0" err="1"/>
              <a:t>hnga</a:t>
            </a:r>
            <a:r>
              <a:rPr lang="en-US" sz="3100" dirty="0"/>
              <a:t>)2, </a:t>
            </a:r>
            <a:r>
              <a:rPr lang="en-US" sz="3100" dirty="0" err="1"/>
              <a:t>leng</a:t>
            </a:r>
            <a:r>
              <a:rPr lang="en-US" sz="3100" dirty="0"/>
              <a:t> </a:t>
            </a:r>
            <a:r>
              <a:rPr lang="en-US" sz="3100" dirty="0" err="1"/>
              <a:t>ve</a:t>
            </a:r>
            <a:r>
              <a:rPr lang="en-US" sz="3100" dirty="0"/>
              <a:t> </a:t>
            </a:r>
            <a:r>
              <a:rPr lang="en-US" sz="3100" dirty="0" err="1"/>
              <a:t>ee</a:t>
            </a:r>
            <a:r>
              <a:rPr lang="en-US" sz="3100" dirty="0"/>
              <a:t>, </a:t>
            </a:r>
            <a:r>
              <a:rPr lang="en-US" sz="3100" dirty="0" err="1"/>
              <a:t>leng</a:t>
            </a:r>
            <a:r>
              <a:rPr lang="en-US" sz="3100" dirty="0"/>
              <a:t> </a:t>
            </a:r>
            <a:r>
              <a:rPr lang="en-US" sz="3100" dirty="0" err="1"/>
              <a:t>ve</a:t>
            </a:r>
            <a:r>
              <a:rPr lang="en-US" sz="3100" dirty="0"/>
              <a:t> </a:t>
            </a:r>
            <a:r>
              <a:rPr lang="en-US" sz="3100" dirty="0" err="1"/>
              <a:t>hnga</a:t>
            </a:r>
            <a:r>
              <a:rPr lang="en-US" sz="3100" dirty="0"/>
              <a:t> </a:t>
            </a:r>
            <a:r>
              <a:rPr lang="en-US" sz="3100" dirty="0" err="1"/>
              <a:t>ee</a:t>
            </a:r>
            <a:r>
              <a:rPr lang="en-US" sz="3100" dirty="0"/>
              <a:t>, </a:t>
            </a:r>
            <a:r>
              <a:rPr lang="en-US" sz="3100" dirty="0" err="1"/>
              <a:t>daihnak</a:t>
            </a:r>
            <a:r>
              <a:rPr lang="en-US" sz="3100" dirty="0"/>
              <a:t>.</a:t>
            </a:r>
          </a:p>
        </p:txBody>
      </p:sp>
    </p:spTree>
  </p:cSld>
  <p:clrMapOvr>
    <a:masterClrMapping/>
  </p:clrMapOvr>
</p:sld>
</file>

<file path=ppt/slides/slide41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41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503. CACC THLUACHUAHNAK HMU KO SEH</a:t>
            </a:r>
          </a:p>
          <a:p>
            <a:r>
              <a:rPr lang="en-US" sz="3900" dirty="0" err="1"/>
              <a:t>Doh</a:t>
            </a:r>
            <a:r>
              <a:rPr lang="en-US" sz="3900" dirty="0"/>
              <a:t> is </a:t>
            </a:r>
            <a:r>
              <a:rPr lang="en-US" sz="3900" dirty="0" err="1"/>
              <a:t>Eb</a:t>
            </a:r>
            <a:endParaRPr lang="en-US" sz="3900" dirty="0"/>
          </a:p>
        </p:txBody>
      </p:sp>
    </p:spTree>
  </p:cSld>
  <p:clrMapOvr>
    <a:masterClrMapping/>
  </p:clrMapOvr>
</p:sld>
</file>

<file path=ppt/slides/slide41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"A </a:t>
            </a:r>
            <a:r>
              <a:rPr lang="en-US" sz="3900" dirty="0" err="1"/>
              <a:t>hnuai</a:t>
            </a:r>
            <a:r>
              <a:rPr lang="en-US" sz="3900" dirty="0"/>
              <a:t> </a:t>
            </a:r>
            <a:r>
              <a:rPr lang="en-US" sz="3900" dirty="0" err="1"/>
              <a:t>hrim</a:t>
            </a:r>
            <a:r>
              <a:rPr lang="en-US" sz="3900" dirty="0"/>
              <a:t> </a:t>
            </a:r>
            <a:r>
              <a:rPr lang="en-US" sz="3900" dirty="0" err="1"/>
              <a:t>ve</a:t>
            </a:r>
            <a:r>
              <a:rPr lang="en-US" sz="3900" dirty="0"/>
              <a:t>," </a:t>
            </a:r>
            <a:r>
              <a:rPr lang="en-US" sz="3900" dirty="0" err="1"/>
              <a:t>nan</a:t>
            </a:r>
            <a:r>
              <a:rPr lang="en-US" sz="3900" dirty="0"/>
              <a:t> </a:t>
            </a:r>
            <a:r>
              <a:rPr lang="en-US" sz="3900" dirty="0" err="1"/>
              <a:t>ti</a:t>
            </a:r>
            <a:r>
              <a:rPr lang="en-US" sz="3900" dirty="0"/>
              <a:t> </a:t>
            </a:r>
            <a:r>
              <a:rPr lang="en-US" sz="3900" dirty="0" err="1"/>
              <a:t>cio</a:t>
            </a:r>
            <a:r>
              <a:rPr lang="en-US" sz="3900" dirty="0"/>
              <a:t> lo maw, </a:t>
            </a:r>
            <a:r>
              <a:rPr lang="en-US" sz="3900" dirty="0" err="1"/>
              <a:t>Lungrawn</a:t>
            </a:r>
            <a:r>
              <a:rPr lang="en-US" sz="3900" dirty="0"/>
              <a:t> </a:t>
            </a:r>
            <a:r>
              <a:rPr lang="en-US" sz="3900" dirty="0" err="1"/>
              <a:t>khua</a:t>
            </a:r>
            <a:r>
              <a:rPr lang="en-US" sz="3900" dirty="0"/>
              <a:t> </a:t>
            </a:r>
            <a:r>
              <a:rPr lang="en-US" sz="3900" dirty="0" err="1"/>
              <a:t>te</a:t>
            </a:r>
            <a:r>
              <a:rPr lang="en-US" sz="3900" dirty="0"/>
              <a:t> hi, </a:t>
            </a:r>
            <a:r>
              <a:rPr lang="en-US" sz="3900" dirty="0" err="1"/>
              <a:t>Cung</a:t>
            </a:r>
            <a:r>
              <a:rPr lang="en-US" sz="3900" dirty="0"/>
              <a:t> chin Van </a:t>
            </a:r>
            <a:r>
              <a:rPr lang="en-US" sz="3900" dirty="0" err="1"/>
              <a:t>Bawi</a:t>
            </a:r>
            <a:r>
              <a:rPr lang="en-US" sz="3900" dirty="0"/>
              <a:t> </a:t>
            </a:r>
            <a:r>
              <a:rPr lang="en-US" sz="3900" dirty="0" err="1"/>
              <a:t>hammi</a:t>
            </a:r>
            <a:r>
              <a:rPr lang="en-US" sz="3900" dirty="0"/>
              <a:t> </a:t>
            </a:r>
            <a:r>
              <a:rPr lang="en-US" sz="3900" dirty="0" err="1"/>
              <a:t>hmunhma</a:t>
            </a:r>
            <a:r>
              <a:rPr lang="en-US" sz="3900" dirty="0"/>
              <a:t>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kaw</a:t>
            </a:r>
            <a:r>
              <a:rPr lang="en-US" sz="3900" dirty="0"/>
              <a:t>, Ti-</a:t>
            </a:r>
            <a:r>
              <a:rPr lang="en-US" sz="3900" dirty="0" err="1"/>
              <a:t>khei</a:t>
            </a:r>
            <a:r>
              <a:rPr lang="en-US" sz="3900" dirty="0"/>
              <a:t> </a:t>
            </a:r>
            <a:r>
              <a:rPr lang="en-US" sz="3900" dirty="0" err="1"/>
              <a:t>rem</a:t>
            </a:r>
            <a:r>
              <a:rPr lang="en-US" sz="3900" dirty="0"/>
              <a:t> </a:t>
            </a:r>
            <a:r>
              <a:rPr lang="en-US" sz="3900" dirty="0" err="1"/>
              <a:t>leng</a:t>
            </a:r>
            <a:r>
              <a:rPr lang="en-US" sz="3900" dirty="0"/>
              <a:t> </a:t>
            </a:r>
            <a:r>
              <a:rPr lang="en-US" sz="3900" dirty="0" err="1"/>
              <a:t>dawh</a:t>
            </a:r>
            <a:r>
              <a:rPr lang="en-US" sz="3900" dirty="0"/>
              <a:t> </a:t>
            </a:r>
            <a:r>
              <a:rPr lang="en-US" sz="3900" dirty="0" err="1"/>
              <a:t>te</a:t>
            </a:r>
            <a:r>
              <a:rPr lang="en-US" sz="3900" dirty="0"/>
              <a:t> </a:t>
            </a:r>
            <a:r>
              <a:rPr lang="en-US" sz="3900" dirty="0" err="1"/>
              <a:t>nan</a:t>
            </a:r>
            <a:r>
              <a:rPr lang="en-US" sz="3900" dirty="0"/>
              <a:t> </a:t>
            </a:r>
            <a:r>
              <a:rPr lang="en-US" sz="3900" dirty="0" err="1"/>
              <a:t>khahchun</a:t>
            </a:r>
            <a:r>
              <a:rPr lang="en-US" sz="3900" dirty="0"/>
              <a:t> </a:t>
            </a:r>
            <a:r>
              <a:rPr lang="en-US" sz="3900" dirty="0" err="1"/>
              <a:t>cio</a:t>
            </a:r>
            <a:r>
              <a:rPr lang="en-US" sz="3900" dirty="0"/>
              <a:t> lo maw, Hung </a:t>
            </a:r>
            <a:r>
              <a:rPr lang="en-US" sz="3900" dirty="0" err="1"/>
              <a:t>cer</a:t>
            </a:r>
            <a:r>
              <a:rPr lang="en-US" sz="3900" dirty="0"/>
              <a:t> </a:t>
            </a:r>
            <a:r>
              <a:rPr lang="en-US" sz="3900" dirty="0" err="1"/>
              <a:t>ve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Chin Christian College </a:t>
            </a:r>
            <a:r>
              <a:rPr lang="en-US" sz="3900" dirty="0" err="1"/>
              <a:t>dawh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41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62885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800" dirty="0"/>
              <a:t>CHO: </a:t>
            </a:r>
            <a:r>
              <a:rPr lang="en-US" sz="3800" dirty="0" err="1"/>
              <a:t>Leng</a:t>
            </a:r>
            <a:r>
              <a:rPr lang="en-US" sz="3800" dirty="0"/>
              <a:t> le </a:t>
            </a:r>
            <a:r>
              <a:rPr lang="en-US" sz="3800" dirty="0" err="1"/>
              <a:t>val</a:t>
            </a:r>
            <a:r>
              <a:rPr lang="en-US" sz="3800" dirty="0"/>
              <a:t> </a:t>
            </a:r>
            <a:r>
              <a:rPr lang="en-US" sz="3800" dirty="0" err="1"/>
              <a:t>nih</a:t>
            </a:r>
            <a:r>
              <a:rPr lang="en-US" sz="3800" dirty="0"/>
              <a:t> </a:t>
            </a:r>
            <a:r>
              <a:rPr lang="en-US" sz="3800" dirty="0" err="1"/>
              <a:t>sianghleirun</a:t>
            </a:r>
            <a:r>
              <a:rPr lang="en-US" sz="3800" dirty="0"/>
              <a:t> sang hoi </a:t>
            </a:r>
            <a:r>
              <a:rPr lang="en-US" sz="3800" dirty="0" err="1"/>
              <a:t>hna</a:t>
            </a:r>
            <a:r>
              <a:rPr lang="en-US" sz="3800" dirty="0"/>
              <a:t> </a:t>
            </a:r>
            <a:r>
              <a:rPr lang="en-US" sz="3800" dirty="0" err="1"/>
              <a:t>lai</a:t>
            </a:r>
            <a:r>
              <a:rPr lang="en-US" sz="3800" dirty="0"/>
              <a:t>, </a:t>
            </a:r>
            <a:r>
              <a:rPr lang="en-US" sz="3800" dirty="0" err="1"/>
              <a:t>Fimthiamnak</a:t>
            </a:r>
            <a:r>
              <a:rPr lang="en-US" sz="3800" dirty="0"/>
              <a:t> ah </a:t>
            </a:r>
            <a:r>
              <a:rPr lang="en-US" sz="3800" dirty="0" err="1"/>
              <a:t>cawisan</a:t>
            </a:r>
            <a:r>
              <a:rPr lang="en-US" sz="3800" dirty="0"/>
              <a:t> </a:t>
            </a:r>
            <a:r>
              <a:rPr lang="en-US" sz="3800" dirty="0" err="1"/>
              <a:t>kan</a:t>
            </a:r>
            <a:r>
              <a:rPr lang="en-US" sz="3800" dirty="0"/>
              <a:t> </a:t>
            </a:r>
            <a:r>
              <a:rPr lang="en-US" sz="3800" dirty="0" err="1"/>
              <a:t>si</a:t>
            </a:r>
            <a:r>
              <a:rPr lang="en-US" sz="3800" dirty="0"/>
              <a:t> </a:t>
            </a:r>
            <a:r>
              <a:rPr lang="en-US" sz="3800" dirty="0" err="1"/>
              <a:t>ve</a:t>
            </a:r>
            <a:r>
              <a:rPr lang="en-US" sz="3800" dirty="0"/>
              <a:t> </a:t>
            </a:r>
            <a:r>
              <a:rPr lang="en-US" sz="3800" dirty="0" err="1"/>
              <a:t>cang</a:t>
            </a:r>
            <a:r>
              <a:rPr lang="en-US" sz="3800" dirty="0"/>
              <a:t> </a:t>
            </a:r>
            <a:r>
              <a:rPr lang="en-US" sz="3800" dirty="0" err="1"/>
              <a:t>lai</a:t>
            </a:r>
            <a:r>
              <a:rPr lang="en-US" sz="3800" dirty="0"/>
              <a:t>, </a:t>
            </a:r>
            <a:r>
              <a:rPr lang="en-US" sz="3800" dirty="0" err="1"/>
              <a:t>Semchin</a:t>
            </a:r>
            <a:r>
              <a:rPr lang="en-US" sz="3800" dirty="0"/>
              <a:t> </a:t>
            </a:r>
            <a:r>
              <a:rPr lang="en-US" sz="3800" dirty="0" err="1"/>
              <a:t>hrinhniang</a:t>
            </a:r>
            <a:r>
              <a:rPr lang="en-US" sz="3800" dirty="0"/>
              <a:t> </a:t>
            </a:r>
            <a:r>
              <a:rPr lang="en-US" sz="3800" dirty="0" err="1"/>
              <a:t>hna</a:t>
            </a:r>
            <a:r>
              <a:rPr lang="en-US" sz="3800" dirty="0"/>
              <a:t> </a:t>
            </a:r>
            <a:r>
              <a:rPr lang="en-US" sz="3800" dirty="0" err="1"/>
              <a:t>nih</a:t>
            </a:r>
            <a:r>
              <a:rPr lang="en-US" sz="3800" dirty="0"/>
              <a:t> run </a:t>
            </a:r>
            <a:r>
              <a:rPr lang="en-US" sz="3800" dirty="0" err="1"/>
              <a:t>phai</a:t>
            </a:r>
            <a:r>
              <a:rPr lang="en-US" sz="3800" dirty="0"/>
              <a:t> </a:t>
            </a:r>
            <a:r>
              <a:rPr lang="en-US" sz="3800" dirty="0" err="1"/>
              <a:t>awkin</a:t>
            </a:r>
            <a:r>
              <a:rPr lang="en-US" sz="3800" dirty="0"/>
              <a:t>, </a:t>
            </a:r>
            <a:r>
              <a:rPr lang="en-US" sz="3800" dirty="0" err="1"/>
              <a:t>Tuanbia</a:t>
            </a:r>
            <a:r>
              <a:rPr lang="en-US" sz="3800" dirty="0"/>
              <a:t> sung cu </a:t>
            </a:r>
            <a:r>
              <a:rPr lang="en-US" sz="3800" dirty="0" err="1"/>
              <a:t>hmun</a:t>
            </a:r>
            <a:r>
              <a:rPr lang="en-US" sz="3800" dirty="0"/>
              <a:t> </a:t>
            </a:r>
            <a:r>
              <a:rPr lang="en-US" sz="3800" dirty="0" err="1"/>
              <a:t>seh</a:t>
            </a:r>
            <a:r>
              <a:rPr lang="en-US" sz="3800" dirty="0"/>
              <a:t>, Chan </a:t>
            </a:r>
            <a:r>
              <a:rPr lang="en-US" sz="3800" dirty="0" err="1"/>
              <a:t>kau</a:t>
            </a:r>
            <a:r>
              <a:rPr lang="en-US" sz="3800" dirty="0"/>
              <a:t> </a:t>
            </a:r>
            <a:r>
              <a:rPr lang="en-US" sz="3800" dirty="0" err="1"/>
              <a:t>kih</a:t>
            </a:r>
            <a:r>
              <a:rPr lang="en-US" sz="3800" dirty="0"/>
              <a:t> </a:t>
            </a:r>
            <a:r>
              <a:rPr lang="en-US" sz="3800" dirty="0" err="1"/>
              <a:t>hlan</a:t>
            </a:r>
            <a:r>
              <a:rPr lang="en-US" sz="3800" dirty="0"/>
              <a:t> </a:t>
            </a:r>
            <a:r>
              <a:rPr lang="en-US" sz="3800" dirty="0" err="1"/>
              <a:t>hmun</a:t>
            </a:r>
            <a:r>
              <a:rPr lang="en-US" sz="3800" dirty="0"/>
              <a:t> </a:t>
            </a:r>
            <a:r>
              <a:rPr lang="en-US" sz="3800" dirty="0" err="1"/>
              <a:t>seh</a:t>
            </a:r>
            <a:r>
              <a:rPr lang="en-US" sz="3800" dirty="0"/>
              <a:t>, Kan </a:t>
            </a:r>
            <a:r>
              <a:rPr lang="en-US" sz="3800" dirty="0" err="1"/>
              <a:t>miphun</a:t>
            </a:r>
            <a:r>
              <a:rPr lang="en-US" sz="3800" dirty="0"/>
              <a:t> </a:t>
            </a:r>
            <a:r>
              <a:rPr lang="en-US" sz="3800" dirty="0" err="1"/>
              <a:t>sersiamnak</a:t>
            </a:r>
            <a:r>
              <a:rPr lang="en-US" sz="3800" dirty="0"/>
              <a:t> </a:t>
            </a:r>
            <a:r>
              <a:rPr lang="en-US" sz="3800" dirty="0" err="1"/>
              <a:t>tuanbia</a:t>
            </a:r>
            <a:r>
              <a:rPr lang="en-US" sz="3800" dirty="0"/>
              <a:t> sung cu.</a:t>
            </a:r>
          </a:p>
        </p:txBody>
      </p:sp>
    </p:spTree>
  </p:cSld>
  <p:clrMapOvr>
    <a:masterClrMapping/>
  </p:clrMapOvr>
</p:sld>
</file>

<file path=ppt/slides/slide41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Carson </a:t>
            </a:r>
            <a:r>
              <a:rPr lang="en-US" sz="3900" dirty="0" err="1"/>
              <a:t>Bawinu</a:t>
            </a:r>
            <a:r>
              <a:rPr lang="en-US" sz="3900" dirty="0"/>
              <a:t>, </a:t>
            </a:r>
            <a:r>
              <a:rPr lang="en-US" sz="3900" dirty="0" err="1"/>
              <a:t>tahser</a:t>
            </a:r>
            <a:r>
              <a:rPr lang="en-US" sz="3900" dirty="0"/>
              <a:t> </a:t>
            </a:r>
            <a:r>
              <a:rPr lang="en-US" sz="3900" dirty="0" err="1"/>
              <a:t>lennak</a:t>
            </a:r>
            <a:r>
              <a:rPr lang="en-US" sz="3900" dirty="0"/>
              <a:t> </a:t>
            </a:r>
            <a:r>
              <a:rPr lang="en-US" sz="3900" dirty="0" err="1"/>
              <a:t>tuhmawng</a:t>
            </a:r>
            <a:r>
              <a:rPr lang="en-US" sz="3900" dirty="0"/>
              <a:t> tang </a:t>
            </a:r>
            <a:r>
              <a:rPr lang="en-US" sz="3900" dirty="0" err="1"/>
              <a:t>khuazung</a:t>
            </a:r>
            <a:r>
              <a:rPr lang="en-US" sz="3900" dirty="0"/>
              <a:t> cu, </a:t>
            </a:r>
            <a:r>
              <a:rPr lang="en-US" sz="3900" dirty="0" err="1"/>
              <a:t>Vairang</a:t>
            </a:r>
            <a:r>
              <a:rPr lang="en-US" sz="3900" dirty="0"/>
              <a:t> ser </a:t>
            </a:r>
            <a:r>
              <a:rPr lang="en-US" sz="3900" dirty="0" err="1"/>
              <a:t>mimtlau</a:t>
            </a:r>
            <a:r>
              <a:rPr lang="en-US" sz="3900" dirty="0"/>
              <a:t> </a:t>
            </a:r>
            <a:r>
              <a:rPr lang="en-US" sz="3900" dirty="0" err="1"/>
              <a:t>dawh</a:t>
            </a:r>
            <a:r>
              <a:rPr lang="en-US" sz="3900" dirty="0"/>
              <a:t> </a:t>
            </a:r>
            <a:r>
              <a:rPr lang="en-US" sz="3900" dirty="0" err="1"/>
              <a:t>ceu</a:t>
            </a:r>
            <a:r>
              <a:rPr lang="en-US" sz="3900" dirty="0"/>
              <a:t> in </a:t>
            </a:r>
            <a:r>
              <a:rPr lang="en-US" sz="3900" dirty="0" err="1"/>
              <a:t>lek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Aw le an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khuari</a:t>
            </a:r>
            <a:r>
              <a:rPr lang="en-US" sz="3900" dirty="0"/>
              <a:t> </a:t>
            </a:r>
            <a:r>
              <a:rPr lang="en-US" sz="3900" dirty="0" err="1"/>
              <a:t>vantek</a:t>
            </a:r>
            <a:r>
              <a:rPr lang="en-US" sz="3900" dirty="0"/>
              <a:t> bang </a:t>
            </a:r>
            <a:r>
              <a:rPr lang="en-US" sz="3900" dirty="0" err="1"/>
              <a:t>ri</a:t>
            </a:r>
            <a:r>
              <a:rPr lang="en-US" sz="3900" dirty="0"/>
              <a:t> </a:t>
            </a:r>
            <a:r>
              <a:rPr lang="en-US" sz="3900" dirty="0" err="1"/>
              <a:t>len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, </a:t>
            </a:r>
            <a:r>
              <a:rPr lang="en-US" sz="3900" dirty="0" err="1"/>
              <a:t>Ih</a:t>
            </a:r>
            <a:r>
              <a:rPr lang="en-US" sz="3900" dirty="0"/>
              <a:t> </a:t>
            </a:r>
            <a:r>
              <a:rPr lang="en-US" sz="3900" dirty="0" err="1"/>
              <a:t>hngilh</a:t>
            </a:r>
            <a:r>
              <a:rPr lang="en-US" sz="3900" dirty="0"/>
              <a:t> </a:t>
            </a:r>
            <a:r>
              <a:rPr lang="en-US" sz="3900" dirty="0" err="1"/>
              <a:t>zanmang</a:t>
            </a:r>
            <a:r>
              <a:rPr lang="en-US" sz="3900" dirty="0"/>
              <a:t> </a:t>
            </a:r>
            <a:r>
              <a:rPr lang="en-US" sz="3900" dirty="0" err="1"/>
              <a:t>manh</a:t>
            </a:r>
            <a:r>
              <a:rPr lang="en-US" sz="3900" dirty="0"/>
              <a:t> lo </a:t>
            </a:r>
            <a:r>
              <a:rPr lang="en-US" sz="3900" dirty="0" err="1"/>
              <a:t>khuadei</a:t>
            </a:r>
            <a:r>
              <a:rPr lang="en-US" sz="3900" dirty="0"/>
              <a:t> </a:t>
            </a:r>
            <a:r>
              <a:rPr lang="en-US" sz="3900" dirty="0" err="1"/>
              <a:t>ve</a:t>
            </a:r>
            <a:r>
              <a:rPr lang="en-US" sz="3900" dirty="0"/>
              <a:t> </a:t>
            </a:r>
            <a:r>
              <a:rPr lang="en-US" sz="3900" dirty="0" err="1"/>
              <a:t>cang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41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62885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800" dirty="0"/>
              <a:t>CHO: </a:t>
            </a:r>
            <a:r>
              <a:rPr lang="en-US" sz="3800" dirty="0" err="1"/>
              <a:t>Leng</a:t>
            </a:r>
            <a:r>
              <a:rPr lang="en-US" sz="3800" dirty="0"/>
              <a:t> le </a:t>
            </a:r>
            <a:r>
              <a:rPr lang="en-US" sz="3800" dirty="0" err="1"/>
              <a:t>val</a:t>
            </a:r>
            <a:r>
              <a:rPr lang="en-US" sz="3800" dirty="0"/>
              <a:t> </a:t>
            </a:r>
            <a:r>
              <a:rPr lang="en-US" sz="3800" dirty="0" err="1"/>
              <a:t>nih</a:t>
            </a:r>
            <a:r>
              <a:rPr lang="en-US" sz="3800" dirty="0"/>
              <a:t> </a:t>
            </a:r>
            <a:r>
              <a:rPr lang="en-US" sz="3800" dirty="0" err="1"/>
              <a:t>sianghleirun</a:t>
            </a:r>
            <a:r>
              <a:rPr lang="en-US" sz="3800" dirty="0"/>
              <a:t> sang hoi </a:t>
            </a:r>
            <a:r>
              <a:rPr lang="en-US" sz="3800" dirty="0" err="1"/>
              <a:t>hna</a:t>
            </a:r>
            <a:r>
              <a:rPr lang="en-US" sz="3800" dirty="0"/>
              <a:t> </a:t>
            </a:r>
            <a:r>
              <a:rPr lang="en-US" sz="3800" dirty="0" err="1"/>
              <a:t>lai</a:t>
            </a:r>
            <a:r>
              <a:rPr lang="en-US" sz="3800" dirty="0"/>
              <a:t>, </a:t>
            </a:r>
            <a:r>
              <a:rPr lang="en-US" sz="3800" dirty="0" err="1"/>
              <a:t>Fimthiamnak</a:t>
            </a:r>
            <a:r>
              <a:rPr lang="en-US" sz="3800" dirty="0"/>
              <a:t> ah </a:t>
            </a:r>
            <a:r>
              <a:rPr lang="en-US" sz="3800" dirty="0" err="1"/>
              <a:t>cawisan</a:t>
            </a:r>
            <a:r>
              <a:rPr lang="en-US" sz="3800" dirty="0"/>
              <a:t> </a:t>
            </a:r>
            <a:r>
              <a:rPr lang="en-US" sz="3800" dirty="0" err="1"/>
              <a:t>kan</a:t>
            </a:r>
            <a:r>
              <a:rPr lang="en-US" sz="3800" dirty="0"/>
              <a:t> </a:t>
            </a:r>
            <a:r>
              <a:rPr lang="en-US" sz="3800" dirty="0" err="1"/>
              <a:t>si</a:t>
            </a:r>
            <a:r>
              <a:rPr lang="en-US" sz="3800" dirty="0"/>
              <a:t> </a:t>
            </a:r>
            <a:r>
              <a:rPr lang="en-US" sz="3800" dirty="0" err="1"/>
              <a:t>ve</a:t>
            </a:r>
            <a:r>
              <a:rPr lang="en-US" sz="3800" dirty="0"/>
              <a:t> </a:t>
            </a:r>
            <a:r>
              <a:rPr lang="en-US" sz="3800" dirty="0" err="1"/>
              <a:t>cang</a:t>
            </a:r>
            <a:r>
              <a:rPr lang="en-US" sz="3800" dirty="0"/>
              <a:t> </a:t>
            </a:r>
            <a:r>
              <a:rPr lang="en-US" sz="3800" dirty="0" err="1"/>
              <a:t>lai</a:t>
            </a:r>
            <a:r>
              <a:rPr lang="en-US" sz="3800" dirty="0"/>
              <a:t>, </a:t>
            </a:r>
            <a:r>
              <a:rPr lang="en-US" sz="3800" dirty="0" err="1"/>
              <a:t>Semchin</a:t>
            </a:r>
            <a:r>
              <a:rPr lang="en-US" sz="3800" dirty="0"/>
              <a:t> </a:t>
            </a:r>
            <a:r>
              <a:rPr lang="en-US" sz="3800" dirty="0" err="1"/>
              <a:t>hrinhniang</a:t>
            </a:r>
            <a:r>
              <a:rPr lang="en-US" sz="3800" dirty="0"/>
              <a:t> </a:t>
            </a:r>
            <a:r>
              <a:rPr lang="en-US" sz="3800" dirty="0" err="1"/>
              <a:t>hna</a:t>
            </a:r>
            <a:r>
              <a:rPr lang="en-US" sz="3800" dirty="0"/>
              <a:t> </a:t>
            </a:r>
            <a:r>
              <a:rPr lang="en-US" sz="3800" dirty="0" err="1"/>
              <a:t>nih</a:t>
            </a:r>
            <a:r>
              <a:rPr lang="en-US" sz="3800" dirty="0"/>
              <a:t> run </a:t>
            </a:r>
            <a:r>
              <a:rPr lang="en-US" sz="3800" dirty="0" err="1"/>
              <a:t>phai</a:t>
            </a:r>
            <a:r>
              <a:rPr lang="en-US" sz="3800" dirty="0"/>
              <a:t> </a:t>
            </a:r>
            <a:r>
              <a:rPr lang="en-US" sz="3800" dirty="0" err="1"/>
              <a:t>awkin</a:t>
            </a:r>
            <a:r>
              <a:rPr lang="en-US" sz="3800" dirty="0"/>
              <a:t>, </a:t>
            </a:r>
            <a:r>
              <a:rPr lang="en-US" sz="3800" dirty="0" err="1"/>
              <a:t>Tuanbia</a:t>
            </a:r>
            <a:r>
              <a:rPr lang="en-US" sz="3800" dirty="0"/>
              <a:t> sung cu </a:t>
            </a:r>
            <a:r>
              <a:rPr lang="en-US" sz="3800" dirty="0" err="1"/>
              <a:t>hmun</a:t>
            </a:r>
            <a:r>
              <a:rPr lang="en-US" sz="3800" dirty="0"/>
              <a:t> </a:t>
            </a:r>
            <a:r>
              <a:rPr lang="en-US" sz="3800" dirty="0" err="1"/>
              <a:t>seh</a:t>
            </a:r>
            <a:r>
              <a:rPr lang="en-US" sz="3800" dirty="0"/>
              <a:t>, Chan </a:t>
            </a:r>
            <a:r>
              <a:rPr lang="en-US" sz="3800" dirty="0" err="1"/>
              <a:t>kau</a:t>
            </a:r>
            <a:r>
              <a:rPr lang="en-US" sz="3800" dirty="0"/>
              <a:t> </a:t>
            </a:r>
            <a:r>
              <a:rPr lang="en-US" sz="3800" dirty="0" err="1"/>
              <a:t>kih</a:t>
            </a:r>
            <a:r>
              <a:rPr lang="en-US" sz="3800" dirty="0"/>
              <a:t> </a:t>
            </a:r>
            <a:r>
              <a:rPr lang="en-US" sz="3800" dirty="0" err="1"/>
              <a:t>hlan</a:t>
            </a:r>
            <a:r>
              <a:rPr lang="en-US" sz="3800" dirty="0"/>
              <a:t> </a:t>
            </a:r>
            <a:r>
              <a:rPr lang="en-US" sz="3800" dirty="0" err="1"/>
              <a:t>hmun</a:t>
            </a:r>
            <a:r>
              <a:rPr lang="en-US" sz="3800" dirty="0"/>
              <a:t> </a:t>
            </a:r>
            <a:r>
              <a:rPr lang="en-US" sz="3800" dirty="0" err="1"/>
              <a:t>seh</a:t>
            </a:r>
            <a:r>
              <a:rPr lang="en-US" sz="3800" dirty="0"/>
              <a:t>, Kan </a:t>
            </a:r>
            <a:r>
              <a:rPr lang="en-US" sz="3800" dirty="0" err="1"/>
              <a:t>miphun</a:t>
            </a:r>
            <a:r>
              <a:rPr lang="en-US" sz="3800" dirty="0"/>
              <a:t> </a:t>
            </a:r>
            <a:r>
              <a:rPr lang="en-US" sz="3800" dirty="0" err="1"/>
              <a:t>sersiamnak</a:t>
            </a:r>
            <a:r>
              <a:rPr lang="en-US" sz="3800" dirty="0"/>
              <a:t> </a:t>
            </a:r>
            <a:r>
              <a:rPr lang="en-US" sz="3800" dirty="0" err="1"/>
              <a:t>tuanbia</a:t>
            </a:r>
            <a:r>
              <a:rPr lang="en-US" sz="3800" dirty="0"/>
              <a:t> sung cu.</a:t>
            </a:r>
          </a:p>
        </p:txBody>
      </p:sp>
    </p:spTree>
  </p:cSld>
  <p:clrMapOvr>
    <a:masterClrMapping/>
  </p:clrMapOvr>
</p:sld>
</file>

<file path=ppt/slides/slide41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A </a:t>
            </a:r>
            <a:r>
              <a:rPr lang="en-US" sz="3900" dirty="0" err="1"/>
              <a:t>hnakkar</a:t>
            </a:r>
            <a:r>
              <a:rPr lang="en-US" sz="3900" dirty="0"/>
              <a:t> ah </a:t>
            </a:r>
            <a:r>
              <a:rPr lang="en-US" sz="3900" dirty="0" err="1"/>
              <a:t>philh</a:t>
            </a:r>
            <a:r>
              <a:rPr lang="en-US" sz="3900" dirty="0"/>
              <a:t> loin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tenhtu</a:t>
            </a:r>
            <a:r>
              <a:rPr lang="en-US" sz="3900" dirty="0"/>
              <a:t> </a:t>
            </a:r>
            <a:r>
              <a:rPr lang="en-US" sz="3900" dirty="0" err="1"/>
              <a:t>Bawipa</a:t>
            </a:r>
            <a:r>
              <a:rPr lang="en-US" sz="3900" dirty="0"/>
              <a:t> cu, Kan </a:t>
            </a:r>
            <a:r>
              <a:rPr lang="en-US" sz="3900" dirty="0" err="1"/>
              <a:t>miphun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thangthat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, I </a:t>
            </a:r>
            <a:r>
              <a:rPr lang="en-US" sz="3900" dirty="0" err="1"/>
              <a:t>lawm</a:t>
            </a:r>
            <a:r>
              <a:rPr lang="en-US" sz="3900" dirty="0"/>
              <a:t> </a:t>
            </a:r>
            <a:r>
              <a:rPr lang="en-US" sz="3900" dirty="0" err="1"/>
              <a:t>len</a:t>
            </a:r>
            <a:r>
              <a:rPr lang="en-US" sz="3900" dirty="0"/>
              <a:t> u, </a:t>
            </a:r>
            <a:r>
              <a:rPr lang="en-US" sz="3900" dirty="0" err="1"/>
              <a:t>seino</a:t>
            </a:r>
            <a:r>
              <a:rPr lang="en-US" sz="3900" dirty="0"/>
              <a:t> </a:t>
            </a:r>
            <a:r>
              <a:rPr lang="en-US" sz="3900" dirty="0" err="1"/>
              <a:t>leng</a:t>
            </a:r>
            <a:r>
              <a:rPr lang="en-US" sz="3900" dirty="0"/>
              <a:t> le </a:t>
            </a:r>
            <a:r>
              <a:rPr lang="en-US" sz="3900" dirty="0" err="1"/>
              <a:t>val</a:t>
            </a:r>
            <a:r>
              <a:rPr lang="en-US" sz="3900" dirty="0"/>
              <a:t> </a:t>
            </a:r>
            <a:r>
              <a:rPr lang="en-US" sz="3900" dirty="0" err="1"/>
              <a:t>ni</a:t>
            </a:r>
            <a:r>
              <a:rPr lang="en-US" sz="3900" dirty="0"/>
              <a:t> </a:t>
            </a:r>
            <a:r>
              <a:rPr lang="en-US" sz="3900" dirty="0" err="1"/>
              <a:t>len</a:t>
            </a:r>
            <a:r>
              <a:rPr lang="en-US" sz="3900" dirty="0"/>
              <a:t> in, C A C </a:t>
            </a:r>
            <a:r>
              <a:rPr lang="en-US" sz="3900" dirty="0" err="1"/>
              <a:t>C</a:t>
            </a:r>
            <a:r>
              <a:rPr lang="en-US" sz="3900" dirty="0"/>
              <a:t> </a:t>
            </a:r>
            <a:r>
              <a:rPr lang="en-US" sz="3900" dirty="0" err="1"/>
              <a:t>thluachuahnak</a:t>
            </a:r>
            <a:r>
              <a:rPr lang="en-US" sz="3900" dirty="0"/>
              <a:t> </a:t>
            </a:r>
            <a:r>
              <a:rPr lang="en-US" sz="3900" dirty="0" err="1"/>
              <a:t>hmu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41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62885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800" dirty="0"/>
              <a:t>CHO: </a:t>
            </a:r>
            <a:r>
              <a:rPr lang="en-US" sz="3800" dirty="0" err="1"/>
              <a:t>Leng</a:t>
            </a:r>
            <a:r>
              <a:rPr lang="en-US" sz="3800" dirty="0"/>
              <a:t> le </a:t>
            </a:r>
            <a:r>
              <a:rPr lang="en-US" sz="3800" dirty="0" err="1"/>
              <a:t>val</a:t>
            </a:r>
            <a:r>
              <a:rPr lang="en-US" sz="3800" dirty="0"/>
              <a:t> </a:t>
            </a:r>
            <a:r>
              <a:rPr lang="en-US" sz="3800" dirty="0" err="1"/>
              <a:t>nih</a:t>
            </a:r>
            <a:r>
              <a:rPr lang="en-US" sz="3800" dirty="0"/>
              <a:t> </a:t>
            </a:r>
            <a:r>
              <a:rPr lang="en-US" sz="3800" dirty="0" err="1"/>
              <a:t>sianghleirun</a:t>
            </a:r>
            <a:r>
              <a:rPr lang="en-US" sz="3800" dirty="0"/>
              <a:t> sang hoi </a:t>
            </a:r>
            <a:r>
              <a:rPr lang="en-US" sz="3800" dirty="0" err="1"/>
              <a:t>hna</a:t>
            </a:r>
            <a:r>
              <a:rPr lang="en-US" sz="3800" dirty="0"/>
              <a:t> </a:t>
            </a:r>
            <a:r>
              <a:rPr lang="en-US" sz="3800" dirty="0" err="1"/>
              <a:t>lai</a:t>
            </a:r>
            <a:r>
              <a:rPr lang="en-US" sz="3800" dirty="0"/>
              <a:t>, </a:t>
            </a:r>
            <a:r>
              <a:rPr lang="en-US" sz="3800" dirty="0" err="1"/>
              <a:t>Fimthiamnak</a:t>
            </a:r>
            <a:r>
              <a:rPr lang="en-US" sz="3800" dirty="0"/>
              <a:t> ah </a:t>
            </a:r>
            <a:r>
              <a:rPr lang="en-US" sz="3800" dirty="0" err="1"/>
              <a:t>cawisan</a:t>
            </a:r>
            <a:r>
              <a:rPr lang="en-US" sz="3800" dirty="0"/>
              <a:t> </a:t>
            </a:r>
            <a:r>
              <a:rPr lang="en-US" sz="3800" dirty="0" err="1"/>
              <a:t>kan</a:t>
            </a:r>
            <a:r>
              <a:rPr lang="en-US" sz="3800" dirty="0"/>
              <a:t> </a:t>
            </a:r>
            <a:r>
              <a:rPr lang="en-US" sz="3800" dirty="0" err="1"/>
              <a:t>si</a:t>
            </a:r>
            <a:r>
              <a:rPr lang="en-US" sz="3800" dirty="0"/>
              <a:t> </a:t>
            </a:r>
            <a:r>
              <a:rPr lang="en-US" sz="3800" dirty="0" err="1"/>
              <a:t>ve</a:t>
            </a:r>
            <a:r>
              <a:rPr lang="en-US" sz="3800" dirty="0"/>
              <a:t> </a:t>
            </a:r>
            <a:r>
              <a:rPr lang="en-US" sz="3800" dirty="0" err="1"/>
              <a:t>cang</a:t>
            </a:r>
            <a:r>
              <a:rPr lang="en-US" sz="3800" dirty="0"/>
              <a:t> </a:t>
            </a:r>
            <a:r>
              <a:rPr lang="en-US" sz="3800" dirty="0" err="1"/>
              <a:t>lai</a:t>
            </a:r>
            <a:r>
              <a:rPr lang="en-US" sz="3800" dirty="0"/>
              <a:t>, </a:t>
            </a:r>
            <a:r>
              <a:rPr lang="en-US" sz="3800" dirty="0" err="1"/>
              <a:t>Semchin</a:t>
            </a:r>
            <a:r>
              <a:rPr lang="en-US" sz="3800" dirty="0"/>
              <a:t> </a:t>
            </a:r>
            <a:r>
              <a:rPr lang="en-US" sz="3800" dirty="0" err="1"/>
              <a:t>hrinhniang</a:t>
            </a:r>
            <a:r>
              <a:rPr lang="en-US" sz="3800" dirty="0"/>
              <a:t> </a:t>
            </a:r>
            <a:r>
              <a:rPr lang="en-US" sz="3800" dirty="0" err="1"/>
              <a:t>hna</a:t>
            </a:r>
            <a:r>
              <a:rPr lang="en-US" sz="3800" dirty="0"/>
              <a:t> </a:t>
            </a:r>
            <a:r>
              <a:rPr lang="en-US" sz="3800" dirty="0" err="1"/>
              <a:t>nih</a:t>
            </a:r>
            <a:r>
              <a:rPr lang="en-US" sz="3800" dirty="0"/>
              <a:t> run </a:t>
            </a:r>
            <a:r>
              <a:rPr lang="en-US" sz="3800" dirty="0" err="1"/>
              <a:t>phai</a:t>
            </a:r>
            <a:r>
              <a:rPr lang="en-US" sz="3800" dirty="0"/>
              <a:t> </a:t>
            </a:r>
            <a:r>
              <a:rPr lang="en-US" sz="3800" dirty="0" err="1"/>
              <a:t>awkin</a:t>
            </a:r>
            <a:r>
              <a:rPr lang="en-US" sz="3800" dirty="0"/>
              <a:t>, </a:t>
            </a:r>
            <a:r>
              <a:rPr lang="en-US" sz="3800" dirty="0" err="1"/>
              <a:t>Tuanbia</a:t>
            </a:r>
            <a:r>
              <a:rPr lang="en-US" sz="3800" dirty="0"/>
              <a:t> sung cu </a:t>
            </a:r>
            <a:r>
              <a:rPr lang="en-US" sz="3800" dirty="0" err="1"/>
              <a:t>hmun</a:t>
            </a:r>
            <a:r>
              <a:rPr lang="en-US" sz="3800" dirty="0"/>
              <a:t> </a:t>
            </a:r>
            <a:r>
              <a:rPr lang="en-US" sz="3800" dirty="0" err="1"/>
              <a:t>seh</a:t>
            </a:r>
            <a:r>
              <a:rPr lang="en-US" sz="3800" dirty="0"/>
              <a:t>, Chan </a:t>
            </a:r>
            <a:r>
              <a:rPr lang="en-US" sz="3800" dirty="0" err="1"/>
              <a:t>kau</a:t>
            </a:r>
            <a:r>
              <a:rPr lang="en-US" sz="3800" dirty="0"/>
              <a:t> </a:t>
            </a:r>
            <a:r>
              <a:rPr lang="en-US" sz="3800" dirty="0" err="1"/>
              <a:t>kih</a:t>
            </a:r>
            <a:r>
              <a:rPr lang="en-US" sz="3800" dirty="0"/>
              <a:t> </a:t>
            </a:r>
            <a:r>
              <a:rPr lang="en-US" sz="3800" dirty="0" err="1"/>
              <a:t>hlan</a:t>
            </a:r>
            <a:r>
              <a:rPr lang="en-US" sz="3800" dirty="0"/>
              <a:t> </a:t>
            </a:r>
            <a:r>
              <a:rPr lang="en-US" sz="3800" dirty="0" err="1"/>
              <a:t>hmun</a:t>
            </a:r>
            <a:r>
              <a:rPr lang="en-US" sz="3800" dirty="0"/>
              <a:t> </a:t>
            </a:r>
            <a:r>
              <a:rPr lang="en-US" sz="3800" dirty="0" err="1"/>
              <a:t>seh</a:t>
            </a:r>
            <a:r>
              <a:rPr lang="en-US" sz="3800" dirty="0"/>
              <a:t>, Kan </a:t>
            </a:r>
            <a:r>
              <a:rPr lang="en-US" sz="3800" dirty="0" err="1"/>
              <a:t>miphun</a:t>
            </a:r>
            <a:r>
              <a:rPr lang="en-US" sz="3800" dirty="0"/>
              <a:t> </a:t>
            </a:r>
            <a:r>
              <a:rPr lang="en-US" sz="3800" dirty="0" err="1"/>
              <a:t>sersiamnak</a:t>
            </a:r>
            <a:r>
              <a:rPr lang="en-US" sz="3800" dirty="0"/>
              <a:t> </a:t>
            </a:r>
            <a:r>
              <a:rPr lang="en-US" sz="3800" dirty="0" err="1"/>
              <a:t>tuanbia</a:t>
            </a:r>
            <a:r>
              <a:rPr lang="en-US" sz="3800" dirty="0"/>
              <a:t> sung cu.</a:t>
            </a:r>
          </a:p>
        </p:txBody>
      </p:sp>
    </p:spTree>
  </p:cSld>
  <p:clrMapOvr>
    <a:masterClrMapping/>
  </p:clrMapOvr>
</p:sld>
</file>

<file path=ppt/slides/slide41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41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504. KAN THLACAMNAK NGAI TUAH</a:t>
            </a:r>
          </a:p>
          <a:p>
            <a:r>
              <a:rPr lang="en-US" sz="3900" dirty="0" err="1"/>
              <a:t>Doh</a:t>
            </a:r>
            <a:r>
              <a:rPr lang="en-US" sz="3900" dirty="0"/>
              <a:t> is D</a:t>
            </a:r>
          </a:p>
        </p:txBody>
      </p:sp>
    </p:spTree>
  </p:cSld>
  <p:clrMapOvr>
    <a:masterClrMapping/>
  </p:clrMapOvr>
</p:sld>
</file>

<file path=ppt/slides/slide41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 err="1"/>
              <a:t>Kannih</a:t>
            </a:r>
            <a:r>
              <a:rPr lang="en-US" sz="3900" dirty="0"/>
              <a:t> </a:t>
            </a:r>
            <a:r>
              <a:rPr lang="en-US" sz="3900" dirty="0" err="1"/>
              <a:t>thlacamnak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ngaihpiak</a:t>
            </a:r>
            <a:r>
              <a:rPr lang="en-US" sz="3900" dirty="0"/>
              <a:t> </a:t>
            </a:r>
            <a:r>
              <a:rPr lang="en-US" sz="3900" dirty="0" err="1"/>
              <a:t>Bawipa</a:t>
            </a:r>
            <a:r>
              <a:rPr lang="en-US" sz="3900" dirty="0"/>
              <a:t>, </a:t>
            </a:r>
            <a:r>
              <a:rPr lang="en-US" sz="3900" dirty="0" err="1"/>
              <a:t>Nangmah</a:t>
            </a:r>
            <a:r>
              <a:rPr lang="en-US" sz="3900" dirty="0"/>
              <a:t> </a:t>
            </a:r>
            <a:r>
              <a:rPr lang="en-US" sz="3900" dirty="0" err="1"/>
              <a:t>hnangamnak</a:t>
            </a:r>
            <a:r>
              <a:rPr lang="en-US" sz="3900" dirty="0"/>
              <a:t> cu </a:t>
            </a:r>
            <a:r>
              <a:rPr lang="en-US" sz="3900" dirty="0" err="1"/>
              <a:t>kannih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pe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. Amen.</a:t>
            </a:r>
          </a:p>
        </p:txBody>
      </p:sp>
    </p:spTree>
  </p:cSld>
  <p:clrMapOvr>
    <a:masterClrMapping/>
  </p:clrMapOvr>
</p:sld>
</file>

<file path=ppt/slides/slide41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41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320527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505. HRAMTHAWKNAK HLA</a:t>
            </a:r>
          </a:p>
          <a:p>
            <a:r>
              <a:rPr lang="en-US" sz="3900" dirty="0" err="1"/>
              <a:t>Doh</a:t>
            </a:r>
            <a:r>
              <a:rPr lang="en-US" sz="3900" dirty="0"/>
              <a:t> is A</a:t>
            </a:r>
          </a:p>
        </p:txBody>
      </p:sp>
    </p:spTree>
  </p:cSld>
  <p:clrMapOvr>
    <a:masterClrMapping/>
  </p:clrMapOvr>
</p:sld>
</file>

<file path=ppt/slides/slide41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Pa, </a:t>
            </a:r>
            <a:r>
              <a:rPr lang="en-US" sz="3900" dirty="0" err="1"/>
              <a:t>Fapa</a:t>
            </a:r>
            <a:r>
              <a:rPr lang="en-US" sz="3900" dirty="0"/>
              <a:t> le </a:t>
            </a:r>
            <a:r>
              <a:rPr lang="en-US" sz="3900" dirty="0" err="1"/>
              <a:t>Thiang</a:t>
            </a:r>
            <a:r>
              <a:rPr lang="en-US" sz="3900" dirty="0"/>
              <a:t> </a:t>
            </a:r>
            <a:r>
              <a:rPr lang="en-US" sz="3900" dirty="0" err="1"/>
              <a:t>Thlarau</a:t>
            </a:r>
            <a:r>
              <a:rPr lang="en-US" sz="3900" dirty="0"/>
              <a:t> </a:t>
            </a:r>
            <a:r>
              <a:rPr lang="en-US" sz="3900" dirty="0" err="1"/>
              <a:t>cung</a:t>
            </a:r>
            <a:r>
              <a:rPr lang="en-US" sz="3900" dirty="0"/>
              <a:t> ah </a:t>
            </a:r>
            <a:r>
              <a:rPr lang="en-US" sz="3900" dirty="0" err="1"/>
              <a:t>thang-thatnak</a:t>
            </a:r>
            <a:r>
              <a:rPr lang="en-US" sz="3900" dirty="0"/>
              <a:t> </a:t>
            </a:r>
            <a:r>
              <a:rPr lang="en-US" sz="3900" dirty="0" err="1"/>
              <a:t>zungzal</a:t>
            </a:r>
            <a:r>
              <a:rPr lang="en-US" sz="3900" dirty="0"/>
              <a:t> um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, </a:t>
            </a:r>
            <a:r>
              <a:rPr lang="en-US" sz="3900" dirty="0" err="1"/>
              <a:t>Hramthawk</a:t>
            </a:r>
            <a:r>
              <a:rPr lang="en-US" sz="3900" dirty="0"/>
              <a:t> can ah a </a:t>
            </a:r>
            <a:r>
              <a:rPr lang="en-US" sz="3900" dirty="0" err="1"/>
              <a:t>rak</a:t>
            </a:r>
            <a:r>
              <a:rPr lang="en-US" sz="3900" dirty="0"/>
              <a:t> </a:t>
            </a:r>
            <a:r>
              <a:rPr lang="en-US" sz="3900" dirty="0" err="1"/>
              <a:t>si</a:t>
            </a:r>
            <a:r>
              <a:rPr lang="en-US" sz="3900" dirty="0"/>
              <a:t> bang, </a:t>
            </a:r>
            <a:r>
              <a:rPr lang="en-US" sz="3900" dirty="0" err="1"/>
              <a:t>Zungzal</a:t>
            </a:r>
            <a:r>
              <a:rPr lang="en-US" sz="3900" dirty="0"/>
              <a:t> in a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Dong </a:t>
            </a:r>
            <a:r>
              <a:rPr lang="en-US" sz="3900" dirty="0" err="1"/>
              <a:t>hin</a:t>
            </a:r>
            <a:r>
              <a:rPr lang="en-US" sz="3900" dirty="0"/>
              <a:t> loin, Amen, Amen.</a:t>
            </a:r>
          </a:p>
        </p:txBody>
      </p:sp>
    </p:spTree>
  </p:cSld>
  <p:clrMapOvr>
    <a:masterClrMapping/>
  </p:clrMapOvr>
</p:sld>
</file>

<file path=ppt/slides/slide41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41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506. HRAMTHAWKNAK HLA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F</a:t>
            </a:r>
          </a:p>
        </p:txBody>
      </p:sp>
    </p:spTree>
  </p:cSld>
  <p:clrMapOvr>
    <a:masterClrMapping/>
  </p:clrMapOvr>
</p:sld>
</file>

<file path=ppt/slides/slide41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Pa, </a:t>
            </a:r>
            <a:r>
              <a:rPr lang="en-US" sz="3900" dirty="0" err="1"/>
              <a:t>Fapa</a:t>
            </a:r>
            <a:r>
              <a:rPr lang="en-US" sz="3900" dirty="0"/>
              <a:t> le </a:t>
            </a:r>
            <a:r>
              <a:rPr lang="en-US" sz="3900" dirty="0" err="1"/>
              <a:t>Thiang</a:t>
            </a:r>
            <a:r>
              <a:rPr lang="en-US" sz="3900" dirty="0"/>
              <a:t> </a:t>
            </a:r>
            <a:r>
              <a:rPr lang="en-US" sz="3900" dirty="0" err="1"/>
              <a:t>Thlarau</a:t>
            </a:r>
            <a:r>
              <a:rPr lang="en-US" sz="3900" dirty="0"/>
              <a:t> </a:t>
            </a:r>
            <a:r>
              <a:rPr lang="en-US" sz="3900" dirty="0" err="1"/>
              <a:t>cungah</a:t>
            </a:r>
            <a:r>
              <a:rPr lang="en-US" sz="3900" dirty="0"/>
              <a:t> </a:t>
            </a:r>
            <a:r>
              <a:rPr lang="en-US" sz="3900" dirty="0" err="1"/>
              <a:t>thang-thatnak</a:t>
            </a:r>
            <a:r>
              <a:rPr lang="en-US" sz="3900" dirty="0"/>
              <a:t> </a:t>
            </a:r>
            <a:r>
              <a:rPr lang="en-US" sz="3900" dirty="0" err="1"/>
              <a:t>zungzal</a:t>
            </a:r>
            <a:r>
              <a:rPr lang="en-US" sz="3900" dirty="0"/>
              <a:t> um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, </a:t>
            </a:r>
            <a:r>
              <a:rPr lang="en-US" sz="3900" dirty="0" err="1"/>
              <a:t>Hramthawk</a:t>
            </a:r>
            <a:r>
              <a:rPr lang="en-US" sz="3900" dirty="0"/>
              <a:t> can ah a </a:t>
            </a:r>
            <a:r>
              <a:rPr lang="en-US" sz="3900" dirty="0" err="1"/>
              <a:t>rak</a:t>
            </a:r>
            <a:r>
              <a:rPr lang="en-US" sz="3900" dirty="0"/>
              <a:t> </a:t>
            </a:r>
            <a:r>
              <a:rPr lang="en-US" sz="3900" dirty="0" err="1"/>
              <a:t>si</a:t>
            </a:r>
            <a:r>
              <a:rPr lang="en-US" sz="3900" dirty="0"/>
              <a:t> bang, </a:t>
            </a:r>
            <a:r>
              <a:rPr lang="en-US" sz="3900" dirty="0" err="1"/>
              <a:t>Zungzal</a:t>
            </a:r>
            <a:r>
              <a:rPr lang="en-US" sz="3900" dirty="0"/>
              <a:t> in a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Dong </a:t>
            </a:r>
            <a:r>
              <a:rPr lang="en-US" sz="3900" dirty="0" err="1"/>
              <a:t>hin</a:t>
            </a:r>
            <a:r>
              <a:rPr lang="en-US" sz="3900" dirty="0"/>
              <a:t> loin, Amen, Amen.</a:t>
            </a:r>
          </a:p>
        </p:txBody>
      </p:sp>
    </p:spTree>
  </p:cSld>
  <p:clrMapOvr>
    <a:masterClrMapping/>
  </p:clrMapOvr>
</p:sld>
</file>

<file path=ppt/slides/slide41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41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507. HRAMTHAWKNAK HLA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G</a:t>
            </a:r>
          </a:p>
        </p:txBody>
      </p:sp>
    </p:spTree>
  </p:cSld>
  <p:clrMapOvr>
    <a:masterClrMapping/>
  </p:clrMapOvr>
</p:sld>
</file>

<file path=ppt/slides/slide41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Pa, </a:t>
            </a:r>
            <a:r>
              <a:rPr lang="en-US" sz="3900" dirty="0" err="1"/>
              <a:t>Fapa</a:t>
            </a:r>
            <a:r>
              <a:rPr lang="en-US" sz="3900" dirty="0"/>
              <a:t> le </a:t>
            </a:r>
            <a:r>
              <a:rPr lang="en-US" sz="3900" dirty="0" err="1"/>
              <a:t>Thiang</a:t>
            </a:r>
            <a:r>
              <a:rPr lang="en-US" sz="3900" dirty="0"/>
              <a:t> </a:t>
            </a:r>
            <a:r>
              <a:rPr lang="en-US" sz="3900" dirty="0" err="1"/>
              <a:t>Thlarau</a:t>
            </a:r>
            <a:r>
              <a:rPr lang="en-US" sz="3900" dirty="0"/>
              <a:t> </a:t>
            </a:r>
            <a:r>
              <a:rPr lang="en-US" sz="3900" dirty="0" err="1"/>
              <a:t>cungah</a:t>
            </a:r>
            <a:r>
              <a:rPr lang="en-US" sz="3900" dirty="0"/>
              <a:t> </a:t>
            </a:r>
            <a:r>
              <a:rPr lang="en-US" sz="3900" dirty="0" err="1"/>
              <a:t>thanthat</a:t>
            </a:r>
            <a:r>
              <a:rPr lang="en-US" sz="3900" dirty="0"/>
              <a:t> </a:t>
            </a:r>
            <a:r>
              <a:rPr lang="en-US" sz="3900" dirty="0" err="1"/>
              <a:t>nak</a:t>
            </a:r>
            <a:r>
              <a:rPr lang="en-US" sz="3900" dirty="0"/>
              <a:t> </a:t>
            </a:r>
            <a:r>
              <a:rPr lang="en-US" sz="3900" dirty="0" err="1"/>
              <a:t>zungzal</a:t>
            </a:r>
            <a:r>
              <a:rPr lang="en-US" sz="3900" dirty="0"/>
              <a:t> um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, </a:t>
            </a:r>
            <a:r>
              <a:rPr lang="en-US" sz="3900" dirty="0" err="1"/>
              <a:t>Hramthawk</a:t>
            </a:r>
            <a:r>
              <a:rPr lang="en-US" sz="3900" dirty="0"/>
              <a:t> can ah a </a:t>
            </a:r>
            <a:r>
              <a:rPr lang="en-US" sz="3900" dirty="0" err="1"/>
              <a:t>rak</a:t>
            </a:r>
            <a:r>
              <a:rPr lang="en-US" sz="3900" dirty="0"/>
              <a:t> </a:t>
            </a:r>
            <a:r>
              <a:rPr lang="en-US" sz="3900" dirty="0" err="1"/>
              <a:t>si</a:t>
            </a:r>
            <a:r>
              <a:rPr lang="en-US" sz="3900" dirty="0"/>
              <a:t> bang, </a:t>
            </a:r>
            <a:r>
              <a:rPr lang="en-US" sz="3900" dirty="0" err="1"/>
              <a:t>Zungzal</a:t>
            </a:r>
            <a:r>
              <a:rPr lang="en-US" sz="3900" dirty="0"/>
              <a:t> in a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Dong </a:t>
            </a:r>
            <a:r>
              <a:rPr lang="en-US" sz="3900" dirty="0" err="1"/>
              <a:t>hin</a:t>
            </a:r>
            <a:r>
              <a:rPr lang="en-US" sz="3900" dirty="0"/>
              <a:t> loin, A-men.</a:t>
            </a:r>
          </a:p>
        </p:txBody>
      </p:sp>
    </p:spTree>
  </p:cSld>
  <p:clrMapOvr>
    <a:masterClrMapping/>
  </p:clrMapOvr>
</p:sld>
</file>

<file path=ppt/slides/slide41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41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508. C.E THLAHNAK HLA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C</a:t>
            </a:r>
          </a:p>
        </p:txBody>
      </p:sp>
    </p:spTree>
  </p:cSld>
  <p:clrMapOvr>
    <a:masterClrMapping/>
  </p:clrMapOvr>
</p:sld>
</file>

<file path=ppt/slides/slide41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 err="1"/>
              <a:t>Bawipa</a:t>
            </a:r>
            <a:r>
              <a:rPr lang="en-US" sz="3900" dirty="0"/>
              <a:t> </a:t>
            </a:r>
            <a:r>
              <a:rPr lang="en-US" sz="3900" dirty="0" err="1"/>
              <a:t>daihnak</a:t>
            </a:r>
            <a:r>
              <a:rPr lang="en-US" sz="3900" dirty="0"/>
              <a:t>, </a:t>
            </a:r>
            <a:r>
              <a:rPr lang="en-US" sz="3900" dirty="0" err="1"/>
              <a:t>kannih</a:t>
            </a:r>
            <a:r>
              <a:rPr lang="en-US" sz="3900" dirty="0"/>
              <a:t> </a:t>
            </a:r>
            <a:r>
              <a:rPr lang="en-US" sz="3900" dirty="0" err="1"/>
              <a:t>sinah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then </a:t>
            </a:r>
            <a:r>
              <a:rPr lang="en-US" sz="3900" dirty="0" err="1"/>
              <a:t>tikah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pe</a:t>
            </a:r>
            <a:r>
              <a:rPr lang="en-US" sz="3900" dirty="0"/>
              <a:t> </a:t>
            </a:r>
            <a:r>
              <a:rPr lang="en-US" sz="3900" dirty="0" err="1"/>
              <a:t>tuah</a:t>
            </a:r>
            <a:r>
              <a:rPr lang="en-US" sz="3900" dirty="0"/>
              <a:t>. THLACAMNAK: </a:t>
            </a:r>
            <a:r>
              <a:rPr lang="en-US" sz="3900" dirty="0" err="1"/>
              <a:t>Kannih</a:t>
            </a:r>
            <a:r>
              <a:rPr lang="en-US" sz="3900" dirty="0"/>
              <a:t> </a:t>
            </a:r>
            <a:r>
              <a:rPr lang="en-US" sz="3900" dirty="0" err="1"/>
              <a:t>pakhat</a:t>
            </a:r>
            <a:r>
              <a:rPr lang="en-US" sz="3900" dirty="0"/>
              <a:t> le </a:t>
            </a:r>
            <a:r>
              <a:rPr lang="en-US" sz="3900" dirty="0" err="1"/>
              <a:t>pakhat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i</a:t>
            </a:r>
            <a:r>
              <a:rPr lang="en-US" sz="3900" dirty="0"/>
              <a:t> then </a:t>
            </a:r>
            <a:r>
              <a:rPr lang="en-US" sz="3900" dirty="0" err="1"/>
              <a:t>tikah</a:t>
            </a:r>
            <a:r>
              <a:rPr lang="en-US" sz="3900" dirty="0"/>
              <a:t>, Kan </a:t>
            </a:r>
            <a:r>
              <a:rPr lang="en-US" sz="3900" dirty="0" err="1"/>
              <a:t>umnak</a:t>
            </a:r>
            <a:r>
              <a:rPr lang="en-US" sz="3900" dirty="0"/>
              <a:t> ka </a:t>
            </a:r>
            <a:r>
              <a:rPr lang="en-US" sz="3900" dirty="0" err="1"/>
              <a:t>cio</a:t>
            </a:r>
            <a:r>
              <a:rPr lang="en-US" sz="3900" dirty="0"/>
              <a:t> ah </a:t>
            </a:r>
            <a:r>
              <a:rPr lang="en-US" sz="3900" dirty="0" err="1"/>
              <a:t>Pathian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bawm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. Amen.</a:t>
            </a:r>
          </a:p>
        </p:txBody>
      </p:sp>
    </p:spTree>
  </p:cSld>
  <p:clrMapOvr>
    <a:masterClrMapping/>
  </p:clrMapOvr>
</p:sld>
</file>

<file path=ppt/slides/slide41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41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509. THLUACHUAH THANGTHATNAK HLA</a:t>
            </a:r>
          </a:p>
          <a:p>
            <a:r>
              <a:rPr lang="en-US" sz="3900" dirty="0" err="1"/>
              <a:t>Doh</a:t>
            </a:r>
            <a:r>
              <a:rPr lang="en-US" sz="3900" dirty="0"/>
              <a:t> is G</a:t>
            </a:r>
          </a:p>
        </p:txBody>
      </p:sp>
    </p:spTree>
  </p:cSld>
  <p:clrMapOvr>
    <a:masterClrMapping/>
  </p:clrMapOvr>
</p:sld>
</file>

<file path=ppt/slides/slide41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 err="1"/>
              <a:t>Thluachuah</a:t>
            </a:r>
            <a:r>
              <a:rPr lang="en-US" sz="3900" dirty="0"/>
              <a:t> a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petu</a:t>
            </a:r>
            <a:r>
              <a:rPr lang="en-US" sz="3900" dirty="0"/>
              <a:t> </a:t>
            </a:r>
            <a:r>
              <a:rPr lang="en-US" sz="3900" dirty="0" err="1"/>
              <a:t>Pathian</a:t>
            </a:r>
            <a:r>
              <a:rPr lang="en-US" sz="3900" dirty="0"/>
              <a:t>, A </a:t>
            </a:r>
            <a:r>
              <a:rPr lang="en-US" sz="3900" dirty="0" err="1"/>
              <a:t>Fa</a:t>
            </a:r>
            <a:r>
              <a:rPr lang="en-US" sz="3900" dirty="0"/>
              <a:t> </a:t>
            </a:r>
            <a:r>
              <a:rPr lang="en-US" sz="3900" dirty="0" err="1"/>
              <a:t>Jesuh</a:t>
            </a:r>
            <a:r>
              <a:rPr lang="en-US" sz="3900" dirty="0"/>
              <a:t> le </a:t>
            </a:r>
            <a:r>
              <a:rPr lang="en-US" sz="3900" dirty="0" err="1"/>
              <a:t>Thiang</a:t>
            </a:r>
            <a:r>
              <a:rPr lang="en-US" sz="3900" dirty="0"/>
              <a:t> </a:t>
            </a:r>
            <a:r>
              <a:rPr lang="en-US" sz="3900" dirty="0" err="1"/>
              <a:t>Thlarau</a:t>
            </a:r>
            <a:r>
              <a:rPr lang="en-US" sz="3900" dirty="0"/>
              <a:t>, </a:t>
            </a:r>
            <a:r>
              <a:rPr lang="en-US" sz="3900" dirty="0" err="1"/>
              <a:t>Vanrang</a:t>
            </a:r>
            <a:r>
              <a:rPr lang="en-US" sz="3900" dirty="0"/>
              <a:t> </a:t>
            </a:r>
            <a:r>
              <a:rPr lang="en-US" sz="3900" dirty="0" err="1"/>
              <a:t>toi</a:t>
            </a:r>
            <a:r>
              <a:rPr lang="en-US" sz="3900" dirty="0"/>
              <a:t> le </a:t>
            </a:r>
            <a:r>
              <a:rPr lang="en-US" sz="3900" dirty="0" err="1"/>
              <a:t>vangcung</a:t>
            </a:r>
            <a:r>
              <a:rPr lang="en-US" sz="3900" dirty="0"/>
              <a:t> </a:t>
            </a:r>
            <a:r>
              <a:rPr lang="en-US" sz="3900" dirty="0" err="1"/>
              <a:t>khuami</a:t>
            </a:r>
            <a:r>
              <a:rPr lang="en-US" sz="3900" dirty="0"/>
              <a:t>, Mi </a:t>
            </a:r>
            <a:r>
              <a:rPr lang="en-US" sz="3900" dirty="0" err="1"/>
              <a:t>zakip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thangthat</a:t>
            </a:r>
            <a:r>
              <a:rPr lang="en-US" sz="3900" dirty="0"/>
              <a:t> u </a:t>
            </a:r>
            <a:r>
              <a:rPr lang="en-US" sz="3900" dirty="0" err="1"/>
              <a:t>si</a:t>
            </a:r>
            <a:r>
              <a:rPr lang="en-US" sz="3900" dirty="0"/>
              <a:t>. Amen!</a:t>
            </a:r>
          </a:p>
        </p:txBody>
      </p:sp>
    </p:spTree>
  </p:cSld>
  <p:clrMapOvr>
    <a:masterClrMapping/>
  </p:clrMapOvr>
</p:sld>
</file>

<file path=ppt/slides/slide41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41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de-DE" sz="3900" dirty="0"/>
              <a:t>510. AMEN VOI THUM</a:t>
            </a:r>
          </a:p>
          <a:p>
            <a:endParaRPr lang="de-DE" sz="3900" dirty="0"/>
          </a:p>
          <a:p>
            <a:r>
              <a:rPr lang="de-DE" sz="3900" dirty="0"/>
              <a:t>Doh is Ab</a:t>
            </a:r>
            <a:endParaRPr lang="en-US" sz="3900" dirty="0"/>
          </a:p>
        </p:txBody>
      </p:sp>
    </p:spTree>
  </p:cSld>
  <p:clrMapOvr>
    <a:masterClrMapping/>
  </p:clrMapOvr>
</p:sld>
</file>

<file path=ppt/slides/slide41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(Amen)3 (Amen)3</a:t>
            </a:r>
          </a:p>
        </p:txBody>
      </p:sp>
    </p:spTree>
  </p:cSld>
  <p:clrMapOvr>
    <a:masterClrMapping/>
  </p:clrMapOvr>
</p:sld>
</file>

<file path=ppt/slides/slide41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41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511. AMEN VOI SARIH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A</a:t>
            </a:r>
          </a:p>
        </p:txBody>
      </p:sp>
    </p:spTree>
  </p:cSld>
  <p:clrMapOvr>
    <a:masterClrMapping/>
  </p:clrMapOvr>
</p:sld>
</file>

<file path=ppt/slides/slide41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(Amen)7 (Amen)7</a:t>
            </a:r>
          </a:p>
        </p:txBody>
      </p:sp>
    </p:spTree>
  </p:cSld>
  <p:clrMapOvr>
    <a:masterClrMapping/>
  </p:clrMapOvr>
</p:sld>
</file>

<file path=ppt/slides/slide41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41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512. BAWIPA A BIAKINN THIANG AH A UM</a:t>
            </a:r>
          </a:p>
          <a:p>
            <a:r>
              <a:rPr lang="en-US" sz="3900" dirty="0" err="1"/>
              <a:t>Doh</a:t>
            </a:r>
            <a:r>
              <a:rPr lang="en-US" sz="3900" dirty="0"/>
              <a:t> is Db</a:t>
            </a:r>
          </a:p>
        </p:txBody>
      </p:sp>
    </p:spTree>
  </p:cSld>
  <p:clrMapOvr>
    <a:masterClrMapping/>
  </p:clrMapOvr>
</p:sld>
</file>

<file path=ppt/slides/slide41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3121020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 err="1"/>
              <a:t>Bawipa</a:t>
            </a:r>
            <a:r>
              <a:rPr lang="en-US" sz="3900" dirty="0"/>
              <a:t> a </a:t>
            </a:r>
            <a:r>
              <a:rPr lang="en-US" sz="3900" dirty="0" err="1"/>
              <a:t>biakinn</a:t>
            </a:r>
            <a:r>
              <a:rPr lang="en-US" sz="3900" dirty="0"/>
              <a:t> </a:t>
            </a:r>
            <a:r>
              <a:rPr lang="en-US" sz="3900" dirty="0" err="1"/>
              <a:t>thiang</a:t>
            </a:r>
            <a:r>
              <a:rPr lang="en-US" sz="3900" dirty="0"/>
              <a:t> ah a um, </a:t>
            </a:r>
            <a:r>
              <a:rPr lang="en-US" sz="3900" dirty="0" err="1"/>
              <a:t>Bawipa</a:t>
            </a:r>
            <a:r>
              <a:rPr lang="en-US" sz="3900" dirty="0"/>
              <a:t> a </a:t>
            </a:r>
            <a:r>
              <a:rPr lang="en-US" sz="3900" dirty="0" err="1"/>
              <a:t>biakinn</a:t>
            </a:r>
            <a:r>
              <a:rPr lang="en-US" sz="3900" dirty="0"/>
              <a:t> </a:t>
            </a:r>
            <a:r>
              <a:rPr lang="en-US" sz="3900" dirty="0" err="1"/>
              <a:t>thiang</a:t>
            </a:r>
            <a:r>
              <a:rPr lang="en-US" sz="3900" dirty="0"/>
              <a:t> ah a um </a:t>
            </a:r>
            <a:r>
              <a:rPr lang="en-US" sz="3900" dirty="0" err="1"/>
              <a:t>vawlei</a:t>
            </a:r>
            <a:r>
              <a:rPr lang="en-US" sz="3900" dirty="0"/>
              <a:t> </a:t>
            </a:r>
            <a:r>
              <a:rPr lang="en-US" sz="3900" dirty="0" err="1"/>
              <a:t>dihlak</a:t>
            </a:r>
            <a:r>
              <a:rPr lang="en-US" sz="3900" dirty="0"/>
              <a:t> </a:t>
            </a:r>
            <a:r>
              <a:rPr lang="en-US" sz="3900" dirty="0" err="1"/>
              <a:t>dai</a:t>
            </a:r>
            <a:r>
              <a:rPr lang="en-US" sz="3900" dirty="0"/>
              <a:t> </a:t>
            </a:r>
            <a:r>
              <a:rPr lang="en-US" sz="3900" dirty="0" err="1"/>
              <a:t>te'n</a:t>
            </a:r>
            <a:r>
              <a:rPr lang="en-US" sz="3900" dirty="0"/>
              <a:t> um, </a:t>
            </a:r>
            <a:r>
              <a:rPr lang="en-US" sz="3900" dirty="0" err="1"/>
              <a:t>vawlei</a:t>
            </a:r>
            <a:r>
              <a:rPr lang="en-US" sz="3900" dirty="0"/>
              <a:t> </a:t>
            </a:r>
            <a:r>
              <a:rPr lang="en-US" sz="3900" dirty="0" err="1"/>
              <a:t>dihlak</a:t>
            </a:r>
            <a:r>
              <a:rPr lang="en-US" sz="3900" dirty="0"/>
              <a:t> </a:t>
            </a:r>
            <a:r>
              <a:rPr lang="en-US" sz="3900" dirty="0" err="1"/>
              <a:t>dai</a:t>
            </a:r>
            <a:r>
              <a:rPr lang="en-US" sz="3900" dirty="0"/>
              <a:t> </a:t>
            </a:r>
            <a:r>
              <a:rPr lang="en-US" sz="3900" dirty="0" err="1"/>
              <a:t>te'n</a:t>
            </a:r>
            <a:r>
              <a:rPr lang="en-US" sz="3900" dirty="0"/>
              <a:t> um, a </a:t>
            </a:r>
            <a:r>
              <a:rPr lang="en-US" sz="3900" dirty="0" err="1"/>
              <a:t>hmaiah</a:t>
            </a:r>
            <a:r>
              <a:rPr lang="en-US" sz="3900" dirty="0"/>
              <a:t> </a:t>
            </a:r>
            <a:r>
              <a:rPr lang="en-US" sz="3900" dirty="0" err="1"/>
              <a:t>dai</a:t>
            </a:r>
            <a:r>
              <a:rPr lang="en-US" sz="3900" dirty="0"/>
              <a:t> </a:t>
            </a:r>
            <a:r>
              <a:rPr lang="en-US" sz="3900" dirty="0" err="1"/>
              <a:t>zirziar</a:t>
            </a:r>
            <a:r>
              <a:rPr lang="en-US" sz="3900" dirty="0"/>
              <a:t> in, um </a:t>
            </a:r>
            <a:r>
              <a:rPr lang="en-US" sz="3900" dirty="0" err="1"/>
              <a:t>tuah</a:t>
            </a:r>
            <a:r>
              <a:rPr lang="en-US" sz="3900" dirty="0"/>
              <a:t>, a </a:t>
            </a:r>
            <a:r>
              <a:rPr lang="en-US" sz="3900" dirty="0" err="1"/>
              <a:t>hmaiah</a:t>
            </a:r>
            <a:r>
              <a:rPr lang="en-US" sz="3900" dirty="0"/>
              <a:t>. Amen.</a:t>
            </a:r>
          </a:p>
        </p:txBody>
      </p:sp>
    </p:spTree>
  </p:cSld>
  <p:clrMapOvr>
    <a:masterClrMapping/>
  </p:clrMapOvr>
</p:sld>
</file>

<file path=ppt/slides/slide41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41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513. A HME RAM LAITLANG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</a:t>
            </a:r>
            <a:r>
              <a:rPr lang="en-US" sz="3900" dirty="0" err="1"/>
              <a:t>Eb</a:t>
            </a:r>
            <a:endParaRPr lang="en-US" sz="3900" dirty="0"/>
          </a:p>
        </p:txBody>
      </p:sp>
    </p:spTree>
  </p:cSld>
  <p:clrMapOvr>
    <a:masterClrMapping/>
  </p:clrMapOvr>
</p:sld>
</file>

<file path=ppt/slides/slide41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1. A </a:t>
            </a:r>
            <a:r>
              <a:rPr lang="en-US" sz="3900" dirty="0" err="1"/>
              <a:t>hme</a:t>
            </a:r>
            <a:r>
              <a:rPr lang="en-US" sz="3900" dirty="0"/>
              <a:t> ram </a:t>
            </a:r>
            <a:r>
              <a:rPr lang="en-US" sz="3900" dirty="0" err="1"/>
              <a:t>Laitlang</a:t>
            </a:r>
            <a:r>
              <a:rPr lang="en-US" sz="3900" dirty="0"/>
              <a:t>, </a:t>
            </a:r>
            <a:r>
              <a:rPr lang="en-US" sz="3900" dirty="0" err="1"/>
              <a:t>Tiva</a:t>
            </a:r>
            <a:r>
              <a:rPr lang="en-US" sz="3900" dirty="0"/>
              <a:t> a tam </a:t>
            </a:r>
            <a:r>
              <a:rPr lang="en-US" sz="3900" dirty="0" err="1"/>
              <a:t>pangpar</a:t>
            </a:r>
            <a:r>
              <a:rPr lang="en-US" sz="3900" dirty="0"/>
              <a:t> a tam, </a:t>
            </a:r>
            <a:r>
              <a:rPr lang="en-US" sz="3900" dirty="0" err="1"/>
              <a:t>Fing</a:t>
            </a:r>
            <a:r>
              <a:rPr lang="en-US" sz="3900" dirty="0"/>
              <a:t> le </a:t>
            </a:r>
            <a:r>
              <a:rPr lang="en-US" sz="3900" dirty="0" err="1"/>
              <a:t>tlang</a:t>
            </a:r>
            <a:r>
              <a:rPr lang="en-US" sz="3900" dirty="0"/>
              <a:t> kip ah, An aw </a:t>
            </a:r>
            <a:r>
              <a:rPr lang="en-US" sz="3900" dirty="0" err="1"/>
              <a:t>cio</a:t>
            </a:r>
            <a:r>
              <a:rPr lang="en-US" sz="3900" dirty="0"/>
              <a:t> in </a:t>
            </a:r>
            <a:r>
              <a:rPr lang="en-US" sz="3900" dirty="0" err="1"/>
              <a:t>vate</a:t>
            </a:r>
            <a:r>
              <a:rPr lang="en-US" sz="3900" dirty="0"/>
              <a:t> an awn.</a:t>
            </a:r>
          </a:p>
        </p:txBody>
      </p:sp>
    </p:spTree>
  </p:cSld>
  <p:clrMapOvr>
    <a:masterClrMapping/>
  </p:clrMapOvr>
</p:sld>
</file>

<file path=ppt/slides/slide41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Lawmhnak</a:t>
            </a:r>
            <a:r>
              <a:rPr lang="en-US" sz="3900" dirty="0"/>
              <a:t> in </a:t>
            </a:r>
            <a:r>
              <a:rPr lang="en-US" sz="3900" dirty="0" err="1"/>
              <a:t>hla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sa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mi </a:t>
            </a:r>
            <a:r>
              <a:rPr lang="en-US" sz="3900" dirty="0" err="1"/>
              <a:t>vialte</a:t>
            </a:r>
            <a:r>
              <a:rPr lang="en-US" sz="3900" dirty="0"/>
              <a:t>, </a:t>
            </a:r>
            <a:r>
              <a:rPr lang="en-US" sz="3900" dirty="0" err="1"/>
              <a:t>Vanrang</a:t>
            </a:r>
            <a:r>
              <a:rPr lang="en-US" sz="3900" dirty="0"/>
              <a:t> a </a:t>
            </a:r>
            <a:r>
              <a:rPr lang="en-US" sz="3900" dirty="0" err="1"/>
              <a:t>tian</a:t>
            </a:r>
            <a:r>
              <a:rPr lang="en-US" sz="3900" dirty="0"/>
              <a:t> a </a:t>
            </a:r>
            <a:r>
              <a:rPr lang="en-US" sz="3900" dirty="0" err="1"/>
              <a:t>pau</a:t>
            </a:r>
            <a:r>
              <a:rPr lang="en-US" sz="3900" dirty="0"/>
              <a:t> </a:t>
            </a:r>
            <a:r>
              <a:rPr lang="en-US" sz="3900" dirty="0" err="1"/>
              <a:t>khua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, Maw </a:t>
            </a:r>
            <a:r>
              <a:rPr lang="en-US" sz="3900" dirty="0" err="1"/>
              <a:t>Laitlang</a:t>
            </a:r>
            <a:r>
              <a:rPr lang="en-US" sz="3900" dirty="0"/>
              <a:t>, </a:t>
            </a:r>
            <a:r>
              <a:rPr lang="en-US" sz="3900" dirty="0" err="1"/>
              <a:t>keimah</a:t>
            </a:r>
            <a:r>
              <a:rPr lang="en-US" sz="3900" dirty="0"/>
              <a:t> </a:t>
            </a:r>
            <a:r>
              <a:rPr lang="en-US" sz="3900" dirty="0" err="1"/>
              <a:t>caah</a:t>
            </a:r>
            <a:r>
              <a:rPr lang="en-US" sz="3900" dirty="0"/>
              <a:t>, Na </a:t>
            </a:r>
            <a:r>
              <a:rPr lang="en-US" sz="3900" dirty="0" err="1"/>
              <a:t>tha</a:t>
            </a:r>
            <a:r>
              <a:rPr lang="en-US" sz="3900" dirty="0"/>
              <a:t> </a:t>
            </a:r>
            <a:r>
              <a:rPr lang="en-US" sz="3900" dirty="0" err="1"/>
              <a:t>ngai</a:t>
            </a:r>
            <a:r>
              <a:rPr lang="en-US" sz="3900" dirty="0"/>
              <a:t> </a:t>
            </a:r>
            <a:r>
              <a:rPr lang="en-US" sz="3900" dirty="0" err="1"/>
              <a:t>ve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maw,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khua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41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2. </a:t>
            </a:r>
            <a:r>
              <a:rPr lang="en-US" sz="3900" dirty="0" err="1"/>
              <a:t>Temhnak</a:t>
            </a:r>
            <a:r>
              <a:rPr lang="en-US" sz="3900" dirty="0"/>
              <a:t> tam </a:t>
            </a:r>
            <a:r>
              <a:rPr lang="en-US" sz="3900" dirty="0" err="1"/>
              <a:t>hmanh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, Kan </a:t>
            </a:r>
            <a:r>
              <a:rPr lang="en-US" sz="3900" dirty="0" err="1"/>
              <a:t>lawmh</a:t>
            </a:r>
            <a:r>
              <a:rPr lang="en-US" sz="3900" dirty="0"/>
              <a:t> </a:t>
            </a:r>
            <a:r>
              <a:rPr lang="en-US" sz="3900" dirty="0" err="1"/>
              <a:t>cio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lo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hmuh</a:t>
            </a:r>
            <a:r>
              <a:rPr lang="en-US" sz="3900" dirty="0"/>
              <a:t> </a:t>
            </a:r>
            <a:r>
              <a:rPr lang="en-US" sz="3900" dirty="0" err="1"/>
              <a:t>tik</a:t>
            </a:r>
            <a:r>
              <a:rPr lang="en-US" sz="3900" dirty="0"/>
              <a:t>, </a:t>
            </a:r>
            <a:r>
              <a:rPr lang="en-US" sz="3900" dirty="0" err="1"/>
              <a:t>Anhring</a:t>
            </a:r>
            <a:r>
              <a:rPr lang="en-US" sz="3900" dirty="0"/>
              <a:t>, </a:t>
            </a:r>
            <a:r>
              <a:rPr lang="en-US" sz="3900" dirty="0" err="1"/>
              <a:t>fangvoi</a:t>
            </a:r>
            <a:r>
              <a:rPr lang="en-US" sz="3900" dirty="0"/>
              <a:t>, fang, </a:t>
            </a:r>
            <a:r>
              <a:rPr lang="en-US" sz="3900" dirty="0" err="1"/>
              <a:t>Thli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a </a:t>
            </a:r>
            <a:r>
              <a:rPr lang="en-US" sz="3900" dirty="0" err="1"/>
              <a:t>rak</a:t>
            </a:r>
            <a:r>
              <a:rPr lang="en-US" sz="3900" dirty="0"/>
              <a:t> </a:t>
            </a:r>
            <a:r>
              <a:rPr lang="en-US" sz="3900" dirty="0" err="1"/>
              <a:t>hranh</a:t>
            </a:r>
            <a:r>
              <a:rPr lang="en-US" sz="3900" dirty="0"/>
              <a:t>, </a:t>
            </a:r>
            <a:r>
              <a:rPr lang="en-US" sz="3900" dirty="0" err="1"/>
              <a:t>thonglawi</a:t>
            </a:r>
            <a:r>
              <a:rPr lang="en-US" sz="3900" dirty="0"/>
              <a:t> </a:t>
            </a:r>
            <a:r>
              <a:rPr lang="en-US" sz="3900" dirty="0" err="1"/>
              <a:t>thawng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41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Lawmhnak</a:t>
            </a:r>
            <a:r>
              <a:rPr lang="en-US" sz="3900" dirty="0"/>
              <a:t> in </a:t>
            </a:r>
            <a:r>
              <a:rPr lang="en-US" sz="3900" dirty="0" err="1"/>
              <a:t>hla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sa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mi </a:t>
            </a:r>
            <a:r>
              <a:rPr lang="en-US" sz="3900" dirty="0" err="1"/>
              <a:t>vialte</a:t>
            </a:r>
            <a:r>
              <a:rPr lang="en-US" sz="3900" dirty="0"/>
              <a:t>, </a:t>
            </a:r>
            <a:r>
              <a:rPr lang="en-US" sz="3900" dirty="0" err="1"/>
              <a:t>Vanrang</a:t>
            </a:r>
            <a:r>
              <a:rPr lang="en-US" sz="3900" dirty="0"/>
              <a:t> a </a:t>
            </a:r>
            <a:r>
              <a:rPr lang="en-US" sz="3900" dirty="0" err="1"/>
              <a:t>tian</a:t>
            </a:r>
            <a:r>
              <a:rPr lang="en-US" sz="3900" dirty="0"/>
              <a:t> a </a:t>
            </a:r>
            <a:r>
              <a:rPr lang="en-US" sz="3900" dirty="0" err="1"/>
              <a:t>pau</a:t>
            </a:r>
            <a:r>
              <a:rPr lang="en-US" sz="3900" dirty="0"/>
              <a:t> </a:t>
            </a:r>
            <a:r>
              <a:rPr lang="en-US" sz="3900" dirty="0" err="1"/>
              <a:t>khua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, Maw </a:t>
            </a:r>
            <a:r>
              <a:rPr lang="en-US" sz="3900" dirty="0" err="1"/>
              <a:t>Laitlang</a:t>
            </a:r>
            <a:r>
              <a:rPr lang="en-US" sz="3900" dirty="0"/>
              <a:t>, </a:t>
            </a:r>
            <a:r>
              <a:rPr lang="en-US" sz="3900" dirty="0" err="1"/>
              <a:t>keimah</a:t>
            </a:r>
            <a:r>
              <a:rPr lang="en-US" sz="3900" dirty="0"/>
              <a:t> </a:t>
            </a:r>
            <a:r>
              <a:rPr lang="en-US" sz="3900" dirty="0" err="1"/>
              <a:t>caah</a:t>
            </a:r>
            <a:r>
              <a:rPr lang="en-US" sz="3900" dirty="0"/>
              <a:t>, Na </a:t>
            </a:r>
            <a:r>
              <a:rPr lang="en-US" sz="3900" dirty="0" err="1"/>
              <a:t>tha</a:t>
            </a:r>
            <a:r>
              <a:rPr lang="en-US" sz="3900" dirty="0"/>
              <a:t> </a:t>
            </a:r>
            <a:r>
              <a:rPr lang="en-US" sz="3900" dirty="0" err="1"/>
              <a:t>ngai</a:t>
            </a:r>
            <a:r>
              <a:rPr lang="en-US" sz="3900" dirty="0"/>
              <a:t> </a:t>
            </a:r>
            <a:r>
              <a:rPr lang="en-US" sz="3900" dirty="0" err="1"/>
              <a:t>ve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maw,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khua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41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3. A sang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umnak</a:t>
            </a:r>
            <a:r>
              <a:rPr lang="en-US" sz="3900" dirty="0"/>
              <a:t>, </a:t>
            </a:r>
            <a:r>
              <a:rPr lang="en-US" sz="3900" dirty="0" err="1"/>
              <a:t>Zil</a:t>
            </a:r>
            <a:r>
              <a:rPr lang="en-US" sz="3900" dirty="0"/>
              <a:t> </a:t>
            </a:r>
            <a:r>
              <a:rPr lang="en-US" sz="3900" dirty="0" err="1"/>
              <a:t>nih</a:t>
            </a:r>
            <a:r>
              <a:rPr lang="en-US" sz="3900" dirty="0"/>
              <a:t> </a:t>
            </a:r>
            <a:r>
              <a:rPr lang="en-US" sz="3900" dirty="0" err="1"/>
              <a:t>leng</a:t>
            </a:r>
            <a:r>
              <a:rPr lang="en-US" sz="3900" dirty="0"/>
              <a:t> </a:t>
            </a:r>
            <a:r>
              <a:rPr lang="en-US" sz="3900" dirty="0" err="1"/>
              <a:t>hna</a:t>
            </a:r>
            <a:r>
              <a:rPr lang="en-US" sz="3900" dirty="0"/>
              <a:t>, </a:t>
            </a:r>
            <a:r>
              <a:rPr lang="en-US" sz="3900" dirty="0" err="1"/>
              <a:t>dai</a:t>
            </a:r>
            <a:r>
              <a:rPr lang="en-US" sz="3900" dirty="0"/>
              <a:t> </a:t>
            </a:r>
            <a:r>
              <a:rPr lang="en-US" sz="3900" dirty="0" err="1"/>
              <a:t>siarmar</a:t>
            </a:r>
            <a:r>
              <a:rPr lang="en-US" sz="3900" dirty="0"/>
              <a:t> in, </a:t>
            </a:r>
            <a:r>
              <a:rPr lang="en-US" sz="3900" dirty="0" err="1"/>
              <a:t>Caan</a:t>
            </a:r>
            <a:r>
              <a:rPr lang="en-US" sz="3900" dirty="0"/>
              <a:t> </a:t>
            </a:r>
            <a:r>
              <a:rPr lang="en-US" sz="3900" dirty="0" err="1"/>
              <a:t>sa</a:t>
            </a:r>
            <a:r>
              <a:rPr lang="en-US" sz="3900" dirty="0"/>
              <a:t>, </a:t>
            </a:r>
            <a:r>
              <a:rPr lang="en-US" sz="3900" dirty="0" err="1"/>
              <a:t>chuak</a:t>
            </a:r>
            <a:r>
              <a:rPr lang="en-US" sz="3900" dirty="0"/>
              <a:t> </a:t>
            </a:r>
            <a:r>
              <a:rPr lang="en-US" sz="3900" dirty="0" err="1"/>
              <a:t>hmanh</a:t>
            </a:r>
            <a:r>
              <a:rPr lang="en-US" sz="3900" dirty="0"/>
              <a:t> </a:t>
            </a:r>
            <a:r>
              <a:rPr lang="en-US" sz="3900" dirty="0" err="1"/>
              <a:t>seh</a:t>
            </a:r>
            <a:r>
              <a:rPr lang="en-US" sz="3900" dirty="0"/>
              <a:t>, Lai ram </a:t>
            </a:r>
            <a:r>
              <a:rPr lang="en-US" sz="3900" dirty="0" err="1"/>
              <a:t>len</a:t>
            </a:r>
            <a:r>
              <a:rPr lang="en-US" sz="3900" dirty="0"/>
              <a:t> a </a:t>
            </a:r>
            <a:r>
              <a:rPr lang="en-US" sz="3900" dirty="0" err="1"/>
              <a:t>nuam</a:t>
            </a:r>
            <a:r>
              <a:rPr lang="en-US" sz="3900" dirty="0"/>
              <a:t>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,</a:t>
            </a:r>
          </a:p>
        </p:txBody>
      </p:sp>
    </p:spTree>
  </p:cSld>
  <p:clrMapOvr>
    <a:masterClrMapping/>
  </p:clrMapOvr>
</p:sld>
</file>

<file path=ppt/slides/slide41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Lawmhnak</a:t>
            </a:r>
            <a:r>
              <a:rPr lang="en-US" sz="3900" dirty="0"/>
              <a:t> in </a:t>
            </a:r>
            <a:r>
              <a:rPr lang="en-US" sz="3900" dirty="0" err="1"/>
              <a:t>hla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sa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mi </a:t>
            </a:r>
            <a:r>
              <a:rPr lang="en-US" sz="3900" dirty="0" err="1"/>
              <a:t>vialte</a:t>
            </a:r>
            <a:r>
              <a:rPr lang="en-US" sz="3900" dirty="0"/>
              <a:t>, </a:t>
            </a:r>
            <a:r>
              <a:rPr lang="en-US" sz="3900" dirty="0" err="1"/>
              <a:t>Vanrang</a:t>
            </a:r>
            <a:r>
              <a:rPr lang="en-US" sz="3900" dirty="0"/>
              <a:t> a </a:t>
            </a:r>
            <a:r>
              <a:rPr lang="en-US" sz="3900" dirty="0" err="1"/>
              <a:t>tian</a:t>
            </a:r>
            <a:r>
              <a:rPr lang="en-US" sz="3900" dirty="0"/>
              <a:t> a </a:t>
            </a:r>
            <a:r>
              <a:rPr lang="en-US" sz="3900" dirty="0" err="1"/>
              <a:t>pau</a:t>
            </a:r>
            <a:r>
              <a:rPr lang="en-US" sz="3900" dirty="0"/>
              <a:t> </a:t>
            </a:r>
            <a:r>
              <a:rPr lang="en-US" sz="3900" dirty="0" err="1"/>
              <a:t>khua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, Maw </a:t>
            </a:r>
            <a:r>
              <a:rPr lang="en-US" sz="3900" dirty="0" err="1"/>
              <a:t>Laitlang</a:t>
            </a:r>
            <a:r>
              <a:rPr lang="en-US" sz="3900" dirty="0"/>
              <a:t>, </a:t>
            </a:r>
            <a:r>
              <a:rPr lang="en-US" sz="3900" dirty="0" err="1"/>
              <a:t>keimah</a:t>
            </a:r>
            <a:r>
              <a:rPr lang="en-US" sz="3900" dirty="0"/>
              <a:t> </a:t>
            </a:r>
            <a:r>
              <a:rPr lang="en-US" sz="3900" dirty="0" err="1"/>
              <a:t>caah</a:t>
            </a:r>
            <a:r>
              <a:rPr lang="en-US" sz="3900" dirty="0"/>
              <a:t>, Na </a:t>
            </a:r>
            <a:r>
              <a:rPr lang="en-US" sz="3900" dirty="0" err="1"/>
              <a:t>tha</a:t>
            </a:r>
            <a:r>
              <a:rPr lang="en-US" sz="3900" dirty="0"/>
              <a:t> </a:t>
            </a:r>
            <a:r>
              <a:rPr lang="en-US" sz="3900" dirty="0" err="1"/>
              <a:t>ngai</a:t>
            </a:r>
            <a:r>
              <a:rPr lang="en-US" sz="3900" dirty="0"/>
              <a:t> </a:t>
            </a:r>
            <a:r>
              <a:rPr lang="en-US" sz="3900" dirty="0" err="1"/>
              <a:t>ve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maw,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khua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41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4. Ram </a:t>
            </a:r>
            <a:r>
              <a:rPr lang="en-US" sz="3900" dirty="0" err="1"/>
              <a:t>nuam</a:t>
            </a:r>
            <a:r>
              <a:rPr lang="en-US" sz="3900" dirty="0"/>
              <a:t> </a:t>
            </a:r>
            <a:r>
              <a:rPr lang="en-US" sz="3900" dirty="0" err="1"/>
              <a:t>tlawng</a:t>
            </a:r>
            <a:r>
              <a:rPr lang="en-US" sz="3900" dirty="0"/>
              <a:t> </a:t>
            </a:r>
            <a:r>
              <a:rPr lang="en-US" sz="3900" dirty="0" err="1"/>
              <a:t>hmanh</a:t>
            </a:r>
            <a:r>
              <a:rPr lang="en-US" sz="3900" dirty="0"/>
              <a:t> </a:t>
            </a:r>
            <a:r>
              <a:rPr lang="en-US" sz="3900" dirty="0" err="1"/>
              <a:t>ning</a:t>
            </a:r>
            <a:r>
              <a:rPr lang="en-US" sz="3900" dirty="0"/>
              <a:t>, Maw </a:t>
            </a:r>
            <a:r>
              <a:rPr lang="en-US" sz="3900" dirty="0" err="1"/>
              <a:t>chilchial</a:t>
            </a:r>
            <a:r>
              <a:rPr lang="en-US" sz="3900" dirty="0"/>
              <a:t> </a:t>
            </a:r>
            <a:r>
              <a:rPr lang="en-US" sz="3900" dirty="0" err="1"/>
              <a:t>te</a:t>
            </a:r>
            <a:r>
              <a:rPr lang="en-US" sz="3900" dirty="0"/>
              <a:t> </a:t>
            </a:r>
            <a:r>
              <a:rPr lang="en-US" sz="3900" dirty="0" err="1"/>
              <a:t>lang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 </a:t>
            </a:r>
            <a:r>
              <a:rPr lang="en-US" sz="3900" dirty="0" err="1"/>
              <a:t>pei</a:t>
            </a:r>
            <a:r>
              <a:rPr lang="en-US" sz="3900" dirty="0"/>
              <a:t> </a:t>
            </a:r>
            <a:r>
              <a:rPr lang="en-US" sz="3900" dirty="0" err="1"/>
              <a:t>ti'n</a:t>
            </a:r>
            <a:r>
              <a:rPr lang="en-US" sz="3900" dirty="0"/>
              <a:t>, </a:t>
            </a:r>
            <a:r>
              <a:rPr lang="en-US" sz="3900" dirty="0" err="1"/>
              <a:t>Khoi</a:t>
            </a:r>
            <a:r>
              <a:rPr lang="en-US" sz="3900" dirty="0"/>
              <a:t> maw Lai </a:t>
            </a:r>
            <a:r>
              <a:rPr lang="en-US" sz="3900" dirty="0" err="1"/>
              <a:t>khua</a:t>
            </a:r>
            <a:r>
              <a:rPr lang="en-US" sz="3900" dirty="0"/>
              <a:t> </a:t>
            </a:r>
            <a:r>
              <a:rPr lang="en-US" sz="3900" dirty="0" err="1"/>
              <a:t>kha</a:t>
            </a:r>
            <a:r>
              <a:rPr lang="en-US" sz="3900" dirty="0"/>
              <a:t>, </a:t>
            </a:r>
            <a:r>
              <a:rPr lang="en-US" sz="3900" dirty="0" err="1"/>
              <a:t>Lungleng</a:t>
            </a:r>
            <a:r>
              <a:rPr lang="en-US" sz="3900" dirty="0"/>
              <a:t> in ka </a:t>
            </a:r>
            <a:r>
              <a:rPr lang="en-US" sz="3900" dirty="0" err="1"/>
              <a:t>ngai</a:t>
            </a:r>
            <a:r>
              <a:rPr lang="en-US" sz="3900" dirty="0"/>
              <a:t> </a:t>
            </a:r>
            <a:r>
              <a:rPr lang="en-US" sz="3900" dirty="0" err="1"/>
              <a:t>riangmang</a:t>
            </a:r>
            <a:r>
              <a:rPr lang="en-US" sz="3900" dirty="0"/>
              <a:t> </a:t>
            </a:r>
            <a:r>
              <a:rPr lang="en-US" sz="3900" dirty="0" err="1"/>
              <a:t>tawn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41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2520856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CHO: </a:t>
            </a:r>
            <a:r>
              <a:rPr lang="en-US" sz="3900" dirty="0" err="1"/>
              <a:t>Lawmhnak</a:t>
            </a:r>
            <a:r>
              <a:rPr lang="en-US" sz="3900" dirty="0"/>
              <a:t> in </a:t>
            </a:r>
            <a:r>
              <a:rPr lang="en-US" sz="3900" dirty="0" err="1"/>
              <a:t>hla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sa</a:t>
            </a:r>
            <a:r>
              <a:rPr lang="en-US" sz="3900" dirty="0"/>
              <a:t> </a:t>
            </a:r>
            <a:r>
              <a:rPr lang="en-US" sz="3900" dirty="0" err="1"/>
              <a:t>lai</a:t>
            </a:r>
            <a:r>
              <a:rPr lang="en-US" sz="3900" dirty="0"/>
              <a:t>, mi </a:t>
            </a:r>
            <a:r>
              <a:rPr lang="en-US" sz="3900" dirty="0" err="1"/>
              <a:t>vialte</a:t>
            </a:r>
            <a:r>
              <a:rPr lang="en-US" sz="3900" dirty="0"/>
              <a:t>, </a:t>
            </a:r>
            <a:r>
              <a:rPr lang="en-US" sz="3900" dirty="0" err="1"/>
              <a:t>Vanrang</a:t>
            </a:r>
            <a:r>
              <a:rPr lang="en-US" sz="3900" dirty="0"/>
              <a:t> a </a:t>
            </a:r>
            <a:r>
              <a:rPr lang="en-US" sz="3900" dirty="0" err="1"/>
              <a:t>tian</a:t>
            </a:r>
            <a:r>
              <a:rPr lang="en-US" sz="3900" dirty="0"/>
              <a:t> a </a:t>
            </a:r>
            <a:r>
              <a:rPr lang="en-US" sz="3900" dirty="0" err="1"/>
              <a:t>pau</a:t>
            </a:r>
            <a:r>
              <a:rPr lang="en-US" sz="3900" dirty="0"/>
              <a:t> </a:t>
            </a:r>
            <a:r>
              <a:rPr lang="en-US" sz="3900" dirty="0" err="1"/>
              <a:t>khua</a:t>
            </a:r>
            <a:r>
              <a:rPr lang="en-US" sz="3900" dirty="0"/>
              <a:t> </a:t>
            </a:r>
            <a:r>
              <a:rPr lang="en-US" sz="3900" dirty="0" err="1"/>
              <a:t>vialte</a:t>
            </a:r>
            <a:r>
              <a:rPr lang="en-US" sz="3900" dirty="0"/>
              <a:t>, Maw </a:t>
            </a:r>
            <a:r>
              <a:rPr lang="en-US" sz="3900" dirty="0" err="1"/>
              <a:t>Laitlang</a:t>
            </a:r>
            <a:r>
              <a:rPr lang="en-US" sz="3900" dirty="0"/>
              <a:t>, </a:t>
            </a:r>
            <a:r>
              <a:rPr lang="en-US" sz="3900" dirty="0" err="1"/>
              <a:t>keimah</a:t>
            </a:r>
            <a:r>
              <a:rPr lang="en-US" sz="3900" dirty="0"/>
              <a:t> </a:t>
            </a:r>
            <a:r>
              <a:rPr lang="en-US" sz="3900" dirty="0" err="1"/>
              <a:t>caah</a:t>
            </a:r>
            <a:r>
              <a:rPr lang="en-US" sz="3900" dirty="0"/>
              <a:t>, Na </a:t>
            </a:r>
            <a:r>
              <a:rPr lang="en-US" sz="3900" dirty="0" err="1"/>
              <a:t>tha</a:t>
            </a:r>
            <a:r>
              <a:rPr lang="en-US" sz="3900" dirty="0"/>
              <a:t> </a:t>
            </a:r>
            <a:r>
              <a:rPr lang="en-US" sz="3900" dirty="0" err="1"/>
              <a:t>ngai</a:t>
            </a:r>
            <a:r>
              <a:rPr lang="en-US" sz="3900" dirty="0"/>
              <a:t> </a:t>
            </a:r>
            <a:r>
              <a:rPr lang="en-US" sz="3900" dirty="0" err="1"/>
              <a:t>ve</a:t>
            </a:r>
            <a:r>
              <a:rPr lang="en-US" sz="3900" dirty="0"/>
              <a:t> </a:t>
            </a:r>
            <a:r>
              <a:rPr lang="en-US" sz="3900" dirty="0" err="1"/>
              <a:t>ko</a:t>
            </a:r>
            <a:r>
              <a:rPr lang="en-US" sz="3900" dirty="0"/>
              <a:t> maw,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khua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41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slides/slide41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1920691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pPr algn="ctr"/>
            <a:r>
              <a:rPr lang="en-US" sz="3900" dirty="0"/>
              <a:t>514. KAWLRAM HLA</a:t>
            </a:r>
          </a:p>
          <a:p>
            <a:endParaRPr lang="en-US" sz="3900" dirty="0"/>
          </a:p>
          <a:p>
            <a:r>
              <a:rPr lang="en-US" sz="3900" dirty="0" err="1"/>
              <a:t>Doh</a:t>
            </a:r>
            <a:r>
              <a:rPr lang="en-US" sz="3900" dirty="0"/>
              <a:t> is G</a:t>
            </a:r>
          </a:p>
        </p:txBody>
      </p:sp>
    </p:spTree>
  </p:cSld>
  <p:clrMapOvr>
    <a:masterClrMapping/>
  </p:clrMapOvr>
</p:sld>
</file>

<file path=ppt/slides/slide41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6"/>
            <a:ext cx="8861831" cy="3721184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Maw </a:t>
            </a:r>
            <a:r>
              <a:rPr lang="en-US" sz="3900" dirty="0" err="1"/>
              <a:t>Kawlram</a:t>
            </a:r>
            <a:r>
              <a:rPr lang="en-US" sz="3900" dirty="0"/>
              <a:t> </a:t>
            </a:r>
            <a:r>
              <a:rPr lang="en-US" sz="3900" dirty="0" err="1"/>
              <a:t>zungzal</a:t>
            </a:r>
            <a:r>
              <a:rPr lang="en-US" sz="3900" dirty="0"/>
              <a:t> </a:t>
            </a:r>
            <a:r>
              <a:rPr lang="en-US" sz="3900" dirty="0" err="1"/>
              <a:t>hmun</a:t>
            </a:r>
            <a:r>
              <a:rPr lang="en-US" sz="3900" dirty="0"/>
              <a:t>, Kan </a:t>
            </a:r>
            <a:r>
              <a:rPr lang="en-US" sz="3900" dirty="0" err="1"/>
              <a:t>pipu</a:t>
            </a:r>
            <a:r>
              <a:rPr lang="en-US" sz="3900" dirty="0"/>
              <a:t> </a:t>
            </a:r>
            <a:r>
              <a:rPr lang="en-US" sz="3900" dirty="0" err="1"/>
              <a:t>ro</a:t>
            </a:r>
            <a:r>
              <a:rPr lang="en-US" sz="3900" dirty="0"/>
              <a:t> </a:t>
            </a:r>
            <a:r>
              <a:rPr lang="en-US" sz="3900" dirty="0" err="1"/>
              <a:t>si</a:t>
            </a:r>
            <a:r>
              <a:rPr lang="en-US" sz="3900" dirty="0"/>
              <a:t> </a:t>
            </a:r>
            <a:r>
              <a:rPr lang="en-US" sz="3900" dirty="0" err="1"/>
              <a:t>ca'h</a:t>
            </a:r>
            <a:r>
              <a:rPr lang="en-US" sz="3900" dirty="0"/>
              <a:t> </a:t>
            </a:r>
            <a:r>
              <a:rPr lang="en-US" sz="3900" dirty="0" err="1"/>
              <a:t>upat</a:t>
            </a:r>
            <a:r>
              <a:rPr lang="en-US" sz="3900" dirty="0"/>
              <a:t> u </a:t>
            </a:r>
            <a:r>
              <a:rPr lang="en-US" sz="3900" dirty="0" err="1"/>
              <a:t>si</a:t>
            </a:r>
            <a:r>
              <a:rPr lang="en-US" sz="3900" dirty="0"/>
              <a:t>, Ram </a:t>
            </a:r>
            <a:r>
              <a:rPr lang="en-US" sz="3900" dirty="0" err="1"/>
              <a:t>pumpi</a:t>
            </a:r>
            <a:r>
              <a:rPr lang="en-US" sz="3900" dirty="0"/>
              <a:t> cu </a:t>
            </a:r>
            <a:r>
              <a:rPr lang="en-US" sz="3900" dirty="0" err="1"/>
              <a:t>kan</a:t>
            </a:r>
            <a:r>
              <a:rPr lang="en-US" sz="3900" dirty="0"/>
              <a:t> nun </a:t>
            </a:r>
            <a:r>
              <a:rPr lang="en-US" sz="3900" dirty="0" err="1"/>
              <a:t>dongh</a:t>
            </a:r>
            <a:r>
              <a:rPr lang="en-US" sz="3900" dirty="0"/>
              <a:t> </a:t>
            </a:r>
            <a:r>
              <a:rPr lang="en-US" sz="3900" dirty="0" err="1"/>
              <a:t>tiang</a:t>
            </a:r>
            <a:r>
              <a:rPr lang="en-US" sz="3900" dirty="0"/>
              <a:t> </a:t>
            </a:r>
            <a:r>
              <a:rPr lang="en-US" sz="3900" dirty="0" err="1"/>
              <a:t>khamh</a:t>
            </a:r>
            <a:r>
              <a:rPr lang="en-US" sz="3900" dirty="0"/>
              <a:t> u </a:t>
            </a:r>
            <a:r>
              <a:rPr lang="en-US" sz="3900" dirty="0" err="1"/>
              <a:t>si</a:t>
            </a:r>
            <a:r>
              <a:rPr lang="en-US" sz="3900" dirty="0"/>
              <a:t>, Kan ram </a:t>
            </a:r>
            <a:r>
              <a:rPr lang="en-US" sz="3900" dirty="0" err="1"/>
              <a:t>kan</a:t>
            </a:r>
            <a:r>
              <a:rPr lang="en-US" sz="3900" dirty="0"/>
              <a:t> </a:t>
            </a:r>
            <a:r>
              <a:rPr lang="en-US" sz="3900" dirty="0" err="1"/>
              <a:t>vawlei</a:t>
            </a:r>
            <a:r>
              <a:rPr lang="en-US" sz="3900" dirty="0"/>
              <a:t> </a:t>
            </a:r>
            <a:r>
              <a:rPr lang="en-US" sz="3900" dirty="0" err="1"/>
              <a:t>kanmah</a:t>
            </a:r>
            <a:r>
              <a:rPr lang="en-US" sz="3900" dirty="0"/>
              <a:t> </a:t>
            </a:r>
            <a:r>
              <a:rPr lang="en-US" sz="3900" dirty="0" err="1"/>
              <a:t>ta</a:t>
            </a:r>
            <a:r>
              <a:rPr lang="en-US" sz="3900" dirty="0"/>
              <a:t> a </a:t>
            </a:r>
            <a:r>
              <a:rPr lang="en-US" sz="3900" dirty="0" err="1"/>
              <a:t>si</a:t>
            </a:r>
            <a:r>
              <a:rPr lang="en-US" sz="3900" dirty="0"/>
              <a:t>, Kan ram, </a:t>
            </a:r>
            <a:r>
              <a:rPr lang="en-US" sz="3900" dirty="0" err="1"/>
              <a:t>vawlei</a:t>
            </a:r>
            <a:r>
              <a:rPr lang="en-US" sz="3900" dirty="0"/>
              <a:t>, </a:t>
            </a:r>
            <a:r>
              <a:rPr lang="en-US" sz="3900" dirty="0" err="1"/>
              <a:t>Lungnge</a:t>
            </a:r>
            <a:r>
              <a:rPr lang="en-US" sz="3900" dirty="0"/>
              <a:t> </a:t>
            </a:r>
            <a:r>
              <a:rPr lang="en-US" sz="3900" dirty="0" err="1"/>
              <a:t>tein</a:t>
            </a:r>
            <a:r>
              <a:rPr lang="en-US" sz="3900" dirty="0"/>
              <a:t> </a:t>
            </a:r>
            <a:r>
              <a:rPr lang="en-US" sz="3900" dirty="0" err="1"/>
              <a:t>kan</a:t>
            </a:r>
            <a:r>
              <a:rPr lang="en-US" sz="3900" dirty="0"/>
              <a:t> ram ca, Tuan </a:t>
            </a:r>
            <a:r>
              <a:rPr lang="en-US" sz="3900" dirty="0" err="1"/>
              <a:t>zungzal</a:t>
            </a:r>
            <a:r>
              <a:rPr lang="en-US" sz="3900" dirty="0"/>
              <a:t> u </a:t>
            </a:r>
            <a:r>
              <a:rPr lang="en-US" sz="3900" dirty="0" err="1"/>
              <a:t>si</a:t>
            </a:r>
            <a:r>
              <a:rPr lang="en-US" sz="3900" dirty="0"/>
              <a:t>, Kan ram a </a:t>
            </a:r>
            <a:r>
              <a:rPr lang="en-US" sz="3900" dirty="0" err="1"/>
              <a:t>si</a:t>
            </a:r>
            <a:r>
              <a:rPr lang="en-US" sz="3900" dirty="0"/>
              <a:t>, Ram </a:t>
            </a:r>
            <a:r>
              <a:rPr lang="en-US" sz="3900" dirty="0" err="1"/>
              <a:t>sungmi</a:t>
            </a:r>
            <a:r>
              <a:rPr lang="en-US" sz="3900" dirty="0"/>
              <a:t>.</a:t>
            </a:r>
          </a:p>
        </p:txBody>
      </p:sp>
    </p:spTree>
  </p:cSld>
  <p:clrMapOvr>
    <a:masterClrMapping/>
  </p:clrMapOvr>
</p:sld>
</file>

<file path=ppt/slides/slide41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1085" y="238125"/>
            <a:ext cx="8861831" cy="720363"/>
          </a:xfrm>
          <a:prstGeom prst="rect">
            <a:avLst/>
          </a:prstGeom>
          <a:noFill/>
        </p:spPr>
        <p:txBody>
          <a:bodyPr vert="horz" wrap="square" lIns="119037" tIns="59518" rIns="119037" bIns="59518" rtlCol="0">
            <a:spAutoFit/>
          </a:bodyPr>
          <a:lstStyle/>
          <a:p>
            <a:r>
              <a:rPr lang="en-US" sz="3900" dirty="0"/>
              <a:t>***</a:t>
            </a:r>
          </a:p>
        </p:txBody>
      </p:sp>
      <p:sp>
        <p:nvSpPr>
          <p:cNvPr id="3" name="Rectangle 2">
            <a:hlinkClick r:id="" action="ppaction://macro?name=GetName"/>
            <a:hlinkHover r:id="" action="ppaction://macro?name=GetName"/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 w="12700">
            <a:solidFill>
              <a:srgbClr val="00B0F0"/>
            </a:solidFill>
            <a:prstDash val="soli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119037" tIns="59518" rIns="119037" bIns="59518" rtlCol="0" anchor="b" anchorCtr="1"/>
          <a:lstStyle/>
          <a:p>
            <a:pPr algn="ctr"/>
            <a:r>
              <a:rPr lang="en-US" b="1" dirty="0" err="1">
                <a:solidFill>
                  <a:srgbClr val="0070C0"/>
                </a:solidFill>
              </a:rPr>
              <a:t>Hla</a:t>
            </a:r>
            <a:r>
              <a:rPr lang="en-US" b="1" dirty="0">
                <a:solidFill>
                  <a:srgbClr val="0070C0"/>
                </a:solidFill>
              </a:rPr>
              <a:t> No.?</a:t>
            </a: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vic">
  <a:themeElements>
    <a:clrScheme name="Civic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Civic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Civic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506</TotalTime>
  <Words>124594</Words>
  <Application>Microsoft Office PowerPoint</Application>
  <PresentationFormat>On-screen Show (16:9)</PresentationFormat>
  <Paragraphs>5565</Paragraphs>
  <Slides>4183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4183</vt:i4>
      </vt:variant>
    </vt:vector>
  </HeadingPairs>
  <TitlesOfParts>
    <vt:vector size="4187" baseType="lpstr">
      <vt:lpstr>Georgia</vt:lpstr>
      <vt:lpstr>Wingdings</vt:lpstr>
      <vt:lpstr>Wingdings 2</vt:lpstr>
      <vt:lpstr>Civic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User</dc:creator>
  <cp:lastModifiedBy>LBC</cp:lastModifiedBy>
  <cp:revision>275</cp:revision>
  <dcterms:created xsi:type="dcterms:W3CDTF">2013-12-02T16:13:37Z</dcterms:created>
  <dcterms:modified xsi:type="dcterms:W3CDTF">2024-10-27T05:44:56Z</dcterms:modified>
</cp:coreProperties>
</file>